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0" r:id="rId2"/>
    <p:sldMasterId id="2147483708" r:id="rId3"/>
    <p:sldMasterId id="2147483696" r:id="rId4"/>
    <p:sldMasterId id="2147483684" r:id="rId5"/>
    <p:sldMasterId id="2147483672" r:id="rId6"/>
    <p:sldMasterId id="2147483660" r:id="rId7"/>
  </p:sldMasterIdLst>
  <p:notesMasterIdLst>
    <p:notesMasterId r:id="rId12"/>
  </p:notesMasterIdLst>
  <p:sldIdLst>
    <p:sldId id="696" r:id="rId8"/>
    <p:sldId id="802" r:id="rId9"/>
    <p:sldId id="803" r:id="rId10"/>
    <p:sldId id="804" r:id="rId11"/>
  </p:sldIdLst>
  <p:sldSz cx="12192000" cy="6858000"/>
  <p:notesSz cx="6742113" cy="98758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Sokaliwska" initials="MS" lastIdx="1" clrIdx="0"/>
  <p:cmAuthor id="2" name="Siegbert Rudolph" initials="SR" lastIdx="3" clrIdx="1">
    <p:extLst>
      <p:ext uri="{19B8F6BF-5375-455C-9EA6-DF929625EA0E}">
        <p15:presenceInfo xmlns:p15="http://schemas.microsoft.com/office/powerpoint/2012/main" userId="2af4d44886c067c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343"/>
    <a:srgbClr val="00F62F"/>
    <a:srgbClr val="0070C0"/>
    <a:srgbClr val="F60000"/>
    <a:srgbClr val="98B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0175D4-C05C-4BBB-9D5E-C015B2DB46DA}" v="1" dt="2024-04-24T11:12:04.0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105" autoAdjust="0"/>
    <p:restoredTop sz="94692" autoAdjust="0"/>
  </p:normalViewPr>
  <p:slideViewPr>
    <p:cSldViewPr>
      <p:cViewPr varScale="1">
        <p:scale>
          <a:sx n="104" d="100"/>
          <a:sy n="104" d="100"/>
        </p:scale>
        <p:origin x="120" y="1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378" y="-108"/>
      </p:cViewPr>
      <p:guideLst>
        <p:guide orient="horz" pos="3111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egbert Rudolph" userId="2af4d44886c067cc" providerId="LiveId" clId="{8E0175D4-C05C-4BBB-9D5E-C015B2DB46DA}"/>
    <pc:docChg chg="delSld modSld modNotesMaster">
      <pc:chgData name="Siegbert Rudolph" userId="2af4d44886c067cc" providerId="LiveId" clId="{8E0175D4-C05C-4BBB-9D5E-C015B2DB46DA}" dt="2024-04-24T11:12:04.018" v="4"/>
      <pc:docMkLst>
        <pc:docMk/>
      </pc:docMkLst>
      <pc:sldChg chg="del">
        <pc:chgData name="Siegbert Rudolph" userId="2af4d44886c067cc" providerId="LiveId" clId="{8E0175D4-C05C-4BBB-9D5E-C015B2DB46DA}" dt="2024-04-24T11:11:26.261" v="1" actId="47"/>
        <pc:sldMkLst>
          <pc:docMk/>
          <pc:sldMk cId="243051450" sldId="637"/>
        </pc:sldMkLst>
      </pc:sldChg>
      <pc:sldChg chg="modSp mod">
        <pc:chgData name="Siegbert Rudolph" userId="2af4d44886c067cc" providerId="LiveId" clId="{8E0175D4-C05C-4BBB-9D5E-C015B2DB46DA}" dt="2024-04-24T11:11:18.966" v="0" actId="20577"/>
        <pc:sldMkLst>
          <pc:docMk/>
          <pc:sldMk cId="0" sldId="696"/>
        </pc:sldMkLst>
        <pc:spChg chg="mod">
          <ac:chgData name="Siegbert Rudolph" userId="2af4d44886c067cc" providerId="LiveId" clId="{8E0175D4-C05C-4BBB-9D5E-C015B2DB46DA}" dt="2024-04-24T11:11:18.966" v="0" actId="20577"/>
          <ac:spMkLst>
            <pc:docMk/>
            <pc:sldMk cId="0" sldId="696"/>
            <ac:spMk id="2" creationId="{0F24340D-DF09-4204-BA92-0D6ACF337D26}"/>
          </ac:spMkLst>
        </pc:spChg>
      </pc:sldChg>
      <pc:sldChg chg="del">
        <pc:chgData name="Siegbert Rudolph" userId="2af4d44886c067cc" providerId="LiveId" clId="{8E0175D4-C05C-4BBB-9D5E-C015B2DB46DA}" dt="2024-04-24T11:11:27.732" v="2" actId="47"/>
        <pc:sldMkLst>
          <pc:docMk/>
          <pc:sldMk cId="4268949908" sldId="805"/>
        </pc:sldMkLst>
      </pc:sldChg>
      <pc:sldChg chg="del">
        <pc:chgData name="Siegbert Rudolph" userId="2af4d44886c067cc" providerId="LiveId" clId="{8E0175D4-C05C-4BBB-9D5E-C015B2DB46DA}" dt="2024-04-24T11:11:28.983" v="3" actId="47"/>
        <pc:sldMkLst>
          <pc:docMk/>
          <pc:sldMk cId="1097985069" sldId="806"/>
        </pc:sldMkLst>
      </pc:sldChg>
    </pc:docChg>
  </pc:docChgLst>
  <pc:docChgLst>
    <pc:chgData name="Siegbert Rudolph" userId="2af4d44886c067cc" providerId="LiveId" clId="{19F1096C-B00A-4337-AE2A-70A13B3F8EE9}"/>
    <pc:docChg chg="custSel addSld modSld">
      <pc:chgData name="Siegbert Rudolph" userId="2af4d44886c067cc" providerId="LiveId" clId="{19F1096C-B00A-4337-AE2A-70A13B3F8EE9}" dt="2021-09-11T12:54:33.222" v="1098"/>
      <pc:docMkLst>
        <pc:docMk/>
      </pc:docMkLst>
      <pc:sldChg chg="addSp delSp modSp mod delAnim modAnim">
        <pc:chgData name="Siegbert Rudolph" userId="2af4d44886c067cc" providerId="LiveId" clId="{19F1096C-B00A-4337-AE2A-70A13B3F8EE9}" dt="2021-08-30T15:17:42.276" v="952" actId="1076"/>
        <pc:sldMkLst>
          <pc:docMk/>
          <pc:sldMk cId="243051450" sldId="637"/>
        </pc:sldMkLst>
        <pc:spChg chg="mod">
          <ac:chgData name="Siegbert Rudolph" userId="2af4d44886c067cc" providerId="LiveId" clId="{19F1096C-B00A-4337-AE2A-70A13B3F8EE9}" dt="2021-08-30T15:17:42.276" v="952" actId="1076"/>
          <ac:spMkLst>
            <pc:docMk/>
            <pc:sldMk cId="243051450" sldId="637"/>
            <ac:spMk id="2" creationId="{B62525F1-0230-46E3-8043-1666EBC9B93F}"/>
          </ac:spMkLst>
        </pc:spChg>
        <pc:spChg chg="mod">
          <ac:chgData name="Siegbert Rudolph" userId="2af4d44886c067cc" providerId="LiveId" clId="{19F1096C-B00A-4337-AE2A-70A13B3F8EE9}" dt="2021-08-30T14:54:52.410" v="223" actId="20577"/>
          <ac:spMkLst>
            <pc:docMk/>
            <pc:sldMk cId="243051450" sldId="637"/>
            <ac:spMk id="4" creationId="{6FA7323E-22D2-4271-8308-4C497DCD0D47}"/>
          </ac:spMkLst>
        </pc:spChg>
        <pc:spChg chg="mod">
          <ac:chgData name="Siegbert Rudolph" userId="2af4d44886c067cc" providerId="LiveId" clId="{19F1096C-B00A-4337-AE2A-70A13B3F8EE9}" dt="2021-08-30T14:55:30.276" v="260" actId="20577"/>
          <ac:spMkLst>
            <pc:docMk/>
            <pc:sldMk cId="243051450" sldId="637"/>
            <ac:spMk id="5" creationId="{2D03B394-CF9B-4107-B269-9FB9700DE8AC}"/>
          </ac:spMkLst>
        </pc:spChg>
        <pc:spChg chg="del">
          <ac:chgData name="Siegbert Rudolph" userId="2af4d44886c067cc" providerId="LiveId" clId="{19F1096C-B00A-4337-AE2A-70A13B3F8EE9}" dt="2021-08-30T14:45:44.181" v="2" actId="478"/>
          <ac:spMkLst>
            <pc:docMk/>
            <pc:sldMk cId="243051450" sldId="637"/>
            <ac:spMk id="7" creationId="{F7A15852-2E26-4C60-9073-851EA6556184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4" creationId="{F53A2C12-682C-4756-95DF-894581DB9B3C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5" creationId="{846F1C32-08C2-42F8-AE48-98174228FB9E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6" creationId="{B0DBFA37-4DFD-4A24-AC09-6BEA7EF4E3E4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7" creationId="{41972F97-F1A9-4E5A-8097-943990B15A35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8" creationId="{FF4E7FC0-B925-465C-862B-E0091AD964D3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49" creationId="{36D78BBC-BE12-4CD4-8549-13B41373C30A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50" creationId="{6A4BE8C6-7A50-49C4-B5C1-8DA1AC25C0BA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51" creationId="{09F2F2ED-4C2E-4679-86F6-73DA99CD6A45}"/>
          </ac:spMkLst>
        </pc:spChg>
        <pc:spChg chg="add mod">
          <ac:chgData name="Siegbert Rudolph" userId="2af4d44886c067cc" providerId="LiveId" clId="{19F1096C-B00A-4337-AE2A-70A13B3F8EE9}" dt="2021-08-30T15:13:07.539" v="941" actId="1037"/>
          <ac:spMkLst>
            <pc:docMk/>
            <pc:sldMk cId="243051450" sldId="637"/>
            <ac:spMk id="52" creationId="{D3046EF4-E3B0-46C3-9FD0-E9FD4B08AEC5}"/>
          </ac:spMkLst>
        </pc:spChg>
        <pc:spChg chg="add del mod">
          <ac:chgData name="Siegbert Rudolph" userId="2af4d44886c067cc" providerId="LiveId" clId="{19F1096C-B00A-4337-AE2A-70A13B3F8EE9}" dt="2021-08-30T14:55:11.764" v="225" actId="478"/>
          <ac:spMkLst>
            <pc:docMk/>
            <pc:sldMk cId="243051450" sldId="637"/>
            <ac:spMk id="53" creationId="{1D4FAC1C-291B-4271-B389-73790CB0528A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3" creationId="{B51DE87C-6103-4AA8-98E1-9E63D0608191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4" creationId="{98C4D019-DBA7-4311-BECB-95D61EA66CAB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5" creationId="{2C2DC044-37EF-43E0-897F-5403920FD8EB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6" creationId="{274D2CE6-DDC9-4030-B06B-08A45E72DC3D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7" creationId="{5E86AE0A-A592-4A9F-95E0-F5D36FF612A6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8" creationId="{A01B5175-C735-4BDC-9A7A-13CDA565FBA0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69" creationId="{A3063AA9-7173-4E76-AAE5-42E27ECCB392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70" creationId="{DF242C8C-903D-431B-BD56-AA9B99CFAEFB}"/>
          </ac:spMkLst>
        </pc:spChg>
        <pc:spChg chg="add del mod">
          <ac:chgData name="Siegbert Rudolph" userId="2af4d44886c067cc" providerId="LiveId" clId="{19F1096C-B00A-4337-AE2A-70A13B3F8EE9}" dt="2021-08-30T14:55:36.946" v="262" actId="478"/>
          <ac:spMkLst>
            <pc:docMk/>
            <pc:sldMk cId="243051450" sldId="637"/>
            <ac:spMk id="71" creationId="{6978A2F1-CD14-4343-B580-25253AF4FAEA}"/>
          </ac:spMkLst>
        </pc:sp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4" creationId="{9EFD774D-2E42-4EEB-A8D1-1EB1A636358C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5" creationId="{07861DD0-BFF1-4A8C-81FA-40A7C107EBED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6" creationId="{C7CFF4F7-493B-4009-98F4-56B45D11283C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7" creationId="{1F12B6F0-5FA5-4E26-BD14-AA749416BDCB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8" creationId="{DD5B034E-24CC-4226-8D05-ECB000F1633F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59" creationId="{F7A914C1-EB90-4550-ABEC-0A56636738EB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60" creationId="{02E85AC4-C6D0-4D26-9F78-49EE4D9906E7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61" creationId="{0235F4D5-7E94-4352-B98A-297A41391B14}"/>
          </ac:picMkLst>
        </pc:picChg>
        <pc:picChg chg="add del mod">
          <ac:chgData name="Siegbert Rudolph" userId="2af4d44886c067cc" providerId="LiveId" clId="{19F1096C-B00A-4337-AE2A-70A13B3F8EE9}" dt="2021-08-30T14:59:32.200" v="530" actId="478"/>
          <ac:picMkLst>
            <pc:docMk/>
            <pc:sldMk cId="243051450" sldId="637"/>
            <ac:picMk id="62" creationId="{9D393889-99F7-4015-B994-16A513F1E1D4}"/>
          </ac:picMkLst>
        </pc:picChg>
        <pc:picChg chg="add del mod">
          <ac:chgData name="Siegbert Rudolph" userId="2af4d44886c067cc" providerId="LiveId" clId="{19F1096C-B00A-4337-AE2A-70A13B3F8EE9}" dt="2021-08-30T14:55:33.806" v="261" actId="478"/>
          <ac:picMkLst>
            <pc:docMk/>
            <pc:sldMk cId="243051450" sldId="637"/>
            <ac:picMk id="72" creationId="{598D180E-DF37-4F34-9070-CD88C263B438}"/>
          </ac:picMkLst>
        </pc:picChg>
      </pc:sldChg>
      <pc:sldChg chg="delSp modSp mod">
        <pc:chgData name="Siegbert Rudolph" userId="2af4d44886c067cc" providerId="LiveId" clId="{19F1096C-B00A-4337-AE2A-70A13B3F8EE9}" dt="2021-08-30T15:17:42.276" v="947" actId="1076"/>
        <pc:sldMkLst>
          <pc:docMk/>
          <pc:sldMk cId="0" sldId="696"/>
        </pc:sldMkLst>
        <pc:spChg chg="mod">
          <ac:chgData name="Siegbert Rudolph" userId="2af4d44886c067cc" providerId="LiveId" clId="{19F1096C-B00A-4337-AE2A-70A13B3F8EE9}" dt="2021-08-30T15:11:36.953" v="927" actId="20577"/>
          <ac:spMkLst>
            <pc:docMk/>
            <pc:sldMk cId="0" sldId="696"/>
            <ac:spMk id="2" creationId="{0F24340D-DF09-4204-BA92-0D6ACF337D26}"/>
          </ac:spMkLst>
        </pc:spChg>
        <pc:spChg chg="del">
          <ac:chgData name="Siegbert Rudolph" userId="2af4d44886c067cc" providerId="LiveId" clId="{19F1096C-B00A-4337-AE2A-70A13B3F8EE9}" dt="2021-08-30T15:17:42.276" v="942" actId="478"/>
          <ac:spMkLst>
            <pc:docMk/>
            <pc:sldMk cId="0" sldId="696"/>
            <ac:spMk id="4" creationId="{23F94419-AA06-4234-B466-33B294BD1986}"/>
          </ac:spMkLst>
        </pc:spChg>
        <pc:spChg chg="mod">
          <ac:chgData name="Siegbert Rudolph" userId="2af4d44886c067cc" providerId="LiveId" clId="{19F1096C-B00A-4337-AE2A-70A13B3F8EE9}" dt="2021-08-30T15:17:42.276" v="947" actId="1076"/>
          <ac:spMkLst>
            <pc:docMk/>
            <pc:sldMk cId="0" sldId="696"/>
            <ac:spMk id="5" creationId="{8DE6A6D2-6E66-43E3-9430-9655DD250606}"/>
          </ac:spMkLst>
        </pc:spChg>
      </pc:sldChg>
      <pc:sldChg chg="addSp delSp modSp mod delAnim modAnim">
        <pc:chgData name="Siegbert Rudolph" userId="2af4d44886c067cc" providerId="LiveId" clId="{19F1096C-B00A-4337-AE2A-70A13B3F8EE9}" dt="2021-09-11T12:50:37.195" v="1072" actId="207"/>
        <pc:sldMkLst>
          <pc:docMk/>
          <pc:sldMk cId="2875704939" sldId="802"/>
        </pc:sldMkLst>
        <pc:spChg chg="mod">
          <ac:chgData name="Siegbert Rudolph" userId="2af4d44886c067cc" providerId="LiveId" clId="{19F1096C-B00A-4337-AE2A-70A13B3F8EE9}" dt="2021-08-30T15:17:42.291" v="957" actId="1076"/>
          <ac:spMkLst>
            <pc:docMk/>
            <pc:sldMk cId="2875704939" sldId="802"/>
            <ac:spMk id="2" creationId="{8DCADAEB-2819-4BF7-A263-2E5C0079A0EE}"/>
          </ac:spMkLst>
        </pc:spChg>
        <pc:spChg chg="mod">
          <ac:chgData name="Siegbert Rudolph" userId="2af4d44886c067cc" providerId="LiveId" clId="{19F1096C-B00A-4337-AE2A-70A13B3F8EE9}" dt="2021-08-30T14:54:17.037" v="177" actId="20577"/>
          <ac:spMkLst>
            <pc:docMk/>
            <pc:sldMk cId="2875704939" sldId="802"/>
            <ac:spMk id="4" creationId="{50C375F1-1F36-4CAD-B9A7-F80C930E01BD}"/>
          </ac:spMkLst>
        </pc:spChg>
        <pc:spChg chg="mod">
          <ac:chgData name="Siegbert Rudolph" userId="2af4d44886c067cc" providerId="LiveId" clId="{19F1096C-B00A-4337-AE2A-70A13B3F8EE9}" dt="2021-09-11T12:50:37.195" v="1072" actId="207"/>
          <ac:spMkLst>
            <pc:docMk/>
            <pc:sldMk cId="2875704939" sldId="802"/>
            <ac:spMk id="6" creationId="{5D7F04D4-EBC8-45E9-BB7A-D004F57CADF4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" creationId="{82600920-A138-45DD-A223-EB817EF61DA6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1" creationId="{29205783-E31F-41BA-ACAC-4220E0A7E0D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2" creationId="{E2A0B1E6-0303-4A18-8CF0-ED1C80C96F7E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3" creationId="{715CBB73-0A31-4B7F-927D-6F89280A40E7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4" creationId="{CE31D8FC-9848-42DA-8072-9F598AE48A24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5" creationId="{557BB2A7-540D-4E97-B7C4-2742C408268F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6" creationId="{547B0918-782F-40AC-8258-FEEDCD784A11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7" creationId="{EA03928F-B952-4AE8-8CBF-083A69336070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8" creationId="{C4B4F53A-E336-4671-9CB8-70E741043990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19" creationId="{5452F2FA-0287-4351-9EDF-069955EB6980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20" creationId="{EB3214F0-2569-499D-8341-0D3B26D1F096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21" creationId="{327F36B3-ACA3-4FE9-B276-59AC3393277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22" creationId="{29CA30ED-8114-4298-8C6C-ADDCB3B8615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23" creationId="{C795B87A-E7F2-4F6A-B881-C4F5C8C136DC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24" creationId="{E00F5868-2F1D-43A9-9806-78CCF27A730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40" creationId="{F5C2C7C8-3678-4468-A4CC-7AD26B35F25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41" creationId="{D48ABCDC-D6A2-4435-87D6-B60B3EF9D75F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2" creationId="{422D7139-E31C-4B1A-BBBC-1479F9B5B15D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3" creationId="{D5E55D7B-E22B-4A0B-BD6C-2C0901898FF0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4" creationId="{4C8CE29A-E856-4C23-8660-FC4683BB5650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5" creationId="{8B43E21B-C192-4FD9-A1E5-D915D158FA0A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6" creationId="{A0CD40C2-4881-4F95-A1F8-C25C1352E48B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7" creationId="{991BDB1D-2C0B-416B-807F-03EDDC05FFF7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8" creationId="{7E6AAF53-09BA-4566-B44B-5873E88B42CB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69" creationId="{1391F847-9F22-4344-8877-9C4FD84EF07B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70" creationId="{7FBD11CF-2855-4CD9-B6E9-58708B1A5072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71" creationId="{9C28C7FF-1A9B-485B-907B-A474F75B8CBC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79" creationId="{FD83A682-FF18-4278-8D5C-544EBB55FCD5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0" creationId="{162EF29F-346F-464D-89D6-D51B135AE787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1" creationId="{4682047F-8D52-4E6A-A487-1AB89D364E39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2" creationId="{5698D1AC-4920-419E-8128-34BFC1AD9357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3" creationId="{669B9E63-E755-4803-BD43-BBBBF14EB033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4" creationId="{C96C7922-649F-4B9E-831D-395E2974958A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5" creationId="{8155995E-84BC-42D5-B6E0-19301DC8F071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6" creationId="{44D105F3-51BD-4BE1-A31C-1C8A0362ADEE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7" creationId="{D4C416C5-2E1E-4D8D-9752-66593D14B70D}"/>
          </ac:spMkLst>
        </pc:spChg>
        <pc:spChg chg="del">
          <ac:chgData name="Siegbert Rudolph" userId="2af4d44886c067cc" providerId="LiveId" clId="{19F1096C-B00A-4337-AE2A-70A13B3F8EE9}" dt="2021-08-30T14:45:50.277" v="3" actId="478"/>
          <ac:spMkLst>
            <pc:docMk/>
            <pc:sldMk cId="2875704939" sldId="802"/>
            <ac:spMk id="88" creationId="{A2A6FA20-A602-4AC0-8E5F-6CA46535810F}"/>
          </ac:spMkLst>
        </pc:spChg>
        <pc:spChg chg="add del mod">
          <ac:chgData name="Siegbert Rudolph" userId="2af4d44886c067cc" providerId="LiveId" clId="{19F1096C-B00A-4337-AE2A-70A13B3F8EE9}" dt="2021-08-30T14:46:58.607" v="9" actId="478"/>
          <ac:spMkLst>
            <pc:docMk/>
            <pc:sldMk cId="2875704939" sldId="802"/>
            <ac:spMk id="91" creationId="{C158BABA-49B7-458B-808E-069E676322F9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2" creationId="{C7DC6CBF-285A-4CF1-921D-60CB0CFE2DBD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3" creationId="{B062F06B-255D-43D1-A4B0-8AF7D57B4D12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4" creationId="{7ACB1485-B396-4BB6-BDFA-1CEE841AFFB1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5" creationId="{49519735-CCDC-4AD3-A796-156442261ECB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6" creationId="{68961EF7-0DF3-4E3F-8B4C-C94AF902074E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7" creationId="{A2CC9439-9B82-4B75-8F24-7D7F65DA19A8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8" creationId="{AE1A9AD9-D77E-4871-BC39-B405ECCA04C8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99" creationId="{3A125397-7125-4C68-9CF2-EF5B21255805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00" creationId="{68FD4DED-3C44-489F-9641-FDB9F8296497}"/>
          </ac:spMkLst>
        </pc:spChg>
        <pc:spChg chg="add mod">
          <ac:chgData name="Siegbert Rudolph" userId="2af4d44886c067cc" providerId="LiveId" clId="{19F1096C-B00A-4337-AE2A-70A13B3F8EE9}" dt="2021-09-04T08:19:36.772" v="996" actId="20577"/>
          <ac:spMkLst>
            <pc:docMk/>
            <pc:sldMk cId="2875704939" sldId="802"/>
            <ac:spMk id="101" creationId="{9BF99F64-82E9-49BB-9500-5453222ABE67}"/>
          </ac:spMkLst>
        </pc:spChg>
        <pc:spChg chg="add del mod">
          <ac:chgData name="Siegbert Rudolph" userId="2af4d44886c067cc" providerId="LiveId" clId="{19F1096C-B00A-4337-AE2A-70A13B3F8EE9}" dt="2021-08-30T14:47:28.738" v="17" actId="478"/>
          <ac:spMkLst>
            <pc:docMk/>
            <pc:sldMk cId="2875704939" sldId="802"/>
            <ac:spMk id="120" creationId="{0B348D18-88D8-4622-AFE5-EA98F0A7E9B8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1" creationId="{4B59A6F6-891F-48A0-9C7E-112753591645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2" creationId="{326166DD-B1B8-44B0-96C1-A8F7E185F6AE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3" creationId="{5A49A6CA-754A-4324-A417-0F487036E83B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4" creationId="{553E35FB-DF8D-482D-8F81-0AE18E91F32C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5" creationId="{2C2F6CDB-C6E5-41DB-A7CE-1DCC3E89A5B1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6" creationId="{226734B8-3F6E-4EAA-81E7-7B8B5C891529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7" creationId="{DA0C2F6F-A9CD-4F3B-A2E3-86A6FF9292BC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8" creationId="{E079D12D-FF1C-4E36-966B-F8DC61A3C81A}"/>
          </ac:spMkLst>
        </pc:spChg>
        <pc:spChg chg="add mod">
          <ac:chgData name="Siegbert Rudolph" userId="2af4d44886c067cc" providerId="LiveId" clId="{19F1096C-B00A-4337-AE2A-70A13B3F8EE9}" dt="2021-08-30T14:46:51.471" v="8"/>
          <ac:spMkLst>
            <pc:docMk/>
            <pc:sldMk cId="2875704939" sldId="802"/>
            <ac:spMk id="129" creationId="{FE05F353-E0FF-4D81-A8D9-FAEF5E0BE1D4}"/>
          </ac:spMkLst>
        </pc:spChg>
        <pc:picChg chg="add mod">
          <ac:chgData name="Siegbert Rudolph" userId="2af4d44886c067cc" providerId="LiveId" clId="{19F1096C-B00A-4337-AE2A-70A13B3F8EE9}" dt="2021-09-04T08:21:23.685" v="1005" actId="1036"/>
          <ac:picMkLst>
            <pc:docMk/>
            <pc:sldMk cId="2875704939" sldId="802"/>
            <ac:picMk id="3" creationId="{1D5B61D0-4CEA-4AF4-8171-1189E8DED3F3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2" creationId="{07EF8CAE-0742-4ADB-A032-C79896438BDC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3" creationId="{E2333255-9688-4BA7-8074-1928EAF57DFC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4" creationId="{A7628460-EBF3-49DB-8810-096656149C6D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5" creationId="{0442CB29-A386-4EBF-A1C5-2B5F7EFDA415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6" creationId="{E96EFBC1-202D-4980-8BCD-7E1769BD3F4D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7" creationId="{A65FA1EC-470B-4D75-904F-4A09A8F77C47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8" creationId="{0ABBB169-7DA7-45BE-B5A6-EBF5F788DB6D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09" creationId="{7E3B3AF0-267D-476E-A8BD-8EF1CCC4DDCB}"/>
          </ac:picMkLst>
        </pc:picChg>
        <pc:picChg chg="add mod">
          <ac:chgData name="Siegbert Rudolph" userId="2af4d44886c067cc" providerId="LiveId" clId="{19F1096C-B00A-4337-AE2A-70A13B3F8EE9}" dt="2021-08-30T14:46:51.471" v="8"/>
          <ac:picMkLst>
            <pc:docMk/>
            <pc:sldMk cId="2875704939" sldId="802"/>
            <ac:picMk id="110" creationId="{10919CAA-E7F4-4C7A-86A9-861471574FEE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1" creationId="{446998B3-1CD9-4DD9-9939-EBF32E6B518A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2" creationId="{7F291D78-69BF-4744-BBC1-4C147783E23E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3" creationId="{64DA7B65-2296-497C-95FF-7363EF3AC49C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4" creationId="{E811786F-F807-4B61-A42D-405F1E526E67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5" creationId="{134977F9-6D80-4EA9-AF68-38BFD0B17978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6" creationId="{7FD8F127-6749-466A-A6CE-0D6EF518CC37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7" creationId="{30977C72-D996-4EF7-B3E0-4C29AE3B7C1E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8" creationId="{51BB79AF-7AC2-42B9-9347-EC93BF748BCA}"/>
          </ac:picMkLst>
        </pc:picChg>
        <pc:picChg chg="add mod">
          <ac:chgData name="Siegbert Rudolph" userId="2af4d44886c067cc" providerId="LiveId" clId="{19F1096C-B00A-4337-AE2A-70A13B3F8EE9}" dt="2021-08-30T14:47:14.488" v="15" actId="1036"/>
          <ac:picMkLst>
            <pc:docMk/>
            <pc:sldMk cId="2875704939" sldId="802"/>
            <ac:picMk id="119" creationId="{A778E2ED-278E-44BF-A4FA-4C353713B5F8}"/>
          </ac:picMkLst>
        </pc:picChg>
        <pc:picChg chg="add del mod">
          <ac:chgData name="Siegbert Rudolph" userId="2af4d44886c067cc" providerId="LiveId" clId="{19F1096C-B00A-4337-AE2A-70A13B3F8EE9}" dt="2021-09-04T08:20:50.889" v="1002" actId="478"/>
          <ac:picMkLst>
            <pc:docMk/>
            <pc:sldMk cId="2875704939" sldId="802"/>
            <ac:picMk id="130" creationId="{21437F9A-FC10-4FDC-9CC9-D2AA08C7809F}"/>
          </ac:picMkLst>
        </pc:picChg>
      </pc:sldChg>
      <pc:sldChg chg="addSp delSp modSp add mod delAnim modAnim">
        <pc:chgData name="Siegbert Rudolph" userId="2af4d44886c067cc" providerId="LiveId" clId="{19F1096C-B00A-4337-AE2A-70A13B3F8EE9}" dt="2021-09-11T12:51:53.590" v="1087"/>
        <pc:sldMkLst>
          <pc:docMk/>
          <pc:sldMk cId="3530290516" sldId="803"/>
        </pc:sldMkLst>
        <pc:spChg chg="mod">
          <ac:chgData name="Siegbert Rudolph" userId="2af4d44886c067cc" providerId="LiveId" clId="{19F1096C-B00A-4337-AE2A-70A13B3F8EE9}" dt="2021-08-30T15:17:42.291" v="967" actId="1076"/>
          <ac:spMkLst>
            <pc:docMk/>
            <pc:sldMk cId="3530290516" sldId="803"/>
            <ac:spMk id="3" creationId="{5CAD28A3-3FE2-4245-8CD2-DE733E2639C8}"/>
          </ac:spMkLst>
        </pc:spChg>
        <pc:spChg chg="mod">
          <ac:chgData name="Siegbert Rudolph" userId="2af4d44886c067cc" providerId="LiveId" clId="{19F1096C-B00A-4337-AE2A-70A13B3F8EE9}" dt="2021-08-30T14:54:30.241" v="191" actId="20577"/>
          <ac:spMkLst>
            <pc:docMk/>
            <pc:sldMk cId="3530290516" sldId="803"/>
            <ac:spMk id="4" creationId="{50C375F1-1F36-4CAD-B9A7-F80C930E01BD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5" creationId="{2C1580CB-85B5-418A-884B-9D9A06D0204C}"/>
          </ac:spMkLst>
        </pc:spChg>
        <pc:spChg chg="mod">
          <ac:chgData name="Siegbert Rudolph" userId="2af4d44886c067cc" providerId="LiveId" clId="{19F1096C-B00A-4337-AE2A-70A13B3F8EE9}" dt="2021-09-11T12:51:33.470" v="1086" actId="207"/>
          <ac:spMkLst>
            <pc:docMk/>
            <pc:sldMk cId="3530290516" sldId="803"/>
            <ac:spMk id="6" creationId="{5D7F04D4-EBC8-45E9-BB7A-D004F57CADF4}"/>
          </ac:spMkLst>
        </pc:spChg>
        <pc:spChg chg="add mod">
          <ac:chgData name="Siegbert Rudolph" userId="2af4d44886c067cc" providerId="LiveId" clId="{19F1096C-B00A-4337-AE2A-70A13B3F8EE9}" dt="2021-09-04T08:21:52.560" v="1040" actId="1037"/>
          <ac:spMkLst>
            <pc:docMk/>
            <pc:sldMk cId="3530290516" sldId="803"/>
            <ac:spMk id="13" creationId="{84F4AF4F-42F3-4BD8-9D00-5CA2B6A9AB02}"/>
          </ac:spMkLst>
        </pc:spChg>
        <pc:spChg chg="add del mod">
          <ac:chgData name="Siegbert Rudolph" userId="2af4d44886c067cc" providerId="LiveId" clId="{19F1096C-B00A-4337-AE2A-70A13B3F8EE9}" dt="2021-08-30T14:50:45.310" v="123" actId="478"/>
          <ac:spMkLst>
            <pc:docMk/>
            <pc:sldMk cId="3530290516" sldId="803"/>
            <ac:spMk id="14" creationId="{A123F46F-5C15-4755-B63F-76E996CB42D4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17" creationId="{F4AD626A-7315-4EDB-AAB5-AD20701E9932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26" creationId="{EE819488-0C79-4E1D-BDB4-8B8EAD0A935B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27" creationId="{042BD924-E9C6-4C5F-ADFF-5C957C8624DC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28" creationId="{87FDB69A-FF53-48B6-868D-3A00ED97CD8C}"/>
          </ac:spMkLst>
        </pc:spChg>
        <pc:spChg chg="add del mod">
          <ac:chgData name="Siegbert Rudolph" userId="2af4d44886c067cc" providerId="LiveId" clId="{19F1096C-B00A-4337-AE2A-70A13B3F8EE9}" dt="2021-08-30T15:03:28.056" v="716" actId="478"/>
          <ac:spMkLst>
            <pc:docMk/>
            <pc:sldMk cId="3530290516" sldId="803"/>
            <ac:spMk id="29" creationId="{D6F7A192-BB17-461A-871C-121FB52143C8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30" creationId="{CC016865-D067-4765-85AD-17A81CE2B869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31" creationId="{9C4E0DB7-4BD7-44DD-9CFE-D93E973D6BA8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32" creationId="{615AF109-F271-45B1-9FE0-9CCC63323401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33" creationId="{8EEEA96A-2AE7-46AE-81C7-512224C1C59C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34" creationId="{00DF7086-BBBA-4CBB-9E31-C393B94AE725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35" creationId="{36A07F0E-5D68-41B3-8D75-CED513FD6B8F}"/>
          </ac:spMkLst>
        </pc:spChg>
        <pc:spChg chg="add mod">
          <ac:chgData name="Siegbert Rudolph" userId="2af4d44886c067cc" providerId="LiveId" clId="{19F1096C-B00A-4337-AE2A-70A13B3F8EE9}" dt="2021-08-30T14:50:12.487" v="111"/>
          <ac:spMkLst>
            <pc:docMk/>
            <pc:sldMk cId="3530290516" sldId="803"/>
            <ac:spMk id="36" creationId="{EA740F08-BE43-4C0A-B0C5-498678983813}"/>
          </ac:spMkLst>
        </pc:spChg>
        <pc:spChg chg="add del mod">
          <ac:chgData name="Siegbert Rudolph" userId="2af4d44886c067cc" providerId="LiveId" clId="{19F1096C-B00A-4337-AE2A-70A13B3F8EE9}" dt="2021-08-30T15:03:28.056" v="716" actId="478"/>
          <ac:spMkLst>
            <pc:docMk/>
            <pc:sldMk cId="3530290516" sldId="803"/>
            <ac:spMk id="37" creationId="{5DEA7513-84C9-410B-B670-FEC86C06E07E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38" creationId="{3AF340D3-5700-4A58-8613-12CD23D8AD5F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39" creationId="{7264C270-1D81-473B-8214-0DF6219D49CF}"/>
          </ac:spMkLst>
        </pc:spChg>
        <pc:spChg chg="add mod">
          <ac:chgData name="Siegbert Rudolph" userId="2af4d44886c067cc" providerId="LiveId" clId="{19F1096C-B00A-4337-AE2A-70A13B3F8EE9}" dt="2021-08-30T15:03:44.069" v="726" actId="1035"/>
          <ac:spMkLst>
            <pc:docMk/>
            <pc:sldMk cId="3530290516" sldId="803"/>
            <ac:spMk id="40" creationId="{8E1D8353-BAD1-4C84-9927-8BBA34A0E69B}"/>
          </ac:spMkLst>
        </pc:spChg>
        <pc:picChg chg="add mod">
          <ac:chgData name="Siegbert Rudolph" userId="2af4d44886c067cc" providerId="LiveId" clId="{19F1096C-B00A-4337-AE2A-70A13B3F8EE9}" dt="2021-08-30T15:11:11.833" v="912" actId="1076"/>
          <ac:picMkLst>
            <pc:docMk/>
            <pc:sldMk cId="3530290516" sldId="803"/>
            <ac:picMk id="2" creationId="{9AFFD3FB-2863-46A0-88AB-F365D6C77D01}"/>
          </ac:picMkLst>
        </pc:picChg>
        <pc:picChg chg="add mod">
          <ac:chgData name="Siegbert Rudolph" userId="2af4d44886c067cc" providerId="LiveId" clId="{19F1096C-B00A-4337-AE2A-70A13B3F8EE9}" dt="2021-08-30T14:50:12.487" v="111"/>
          <ac:picMkLst>
            <pc:docMk/>
            <pc:sldMk cId="3530290516" sldId="803"/>
            <ac:picMk id="7" creationId="{C8CECFEC-22DF-4934-9A2D-0AA6F7A6F798}"/>
          </ac:picMkLst>
        </pc:picChg>
        <pc:picChg chg="add mod">
          <ac:chgData name="Siegbert Rudolph" userId="2af4d44886c067cc" providerId="LiveId" clId="{19F1096C-B00A-4337-AE2A-70A13B3F8EE9}" dt="2021-08-30T14:50:12.487" v="111"/>
          <ac:picMkLst>
            <pc:docMk/>
            <pc:sldMk cId="3530290516" sldId="803"/>
            <ac:picMk id="8" creationId="{BE0EE2A6-CBA9-4B96-9E8A-E99EF4936DF7}"/>
          </ac:picMkLst>
        </pc:picChg>
        <pc:picChg chg="add mod">
          <ac:chgData name="Siegbert Rudolph" userId="2af4d44886c067cc" providerId="LiveId" clId="{19F1096C-B00A-4337-AE2A-70A13B3F8EE9}" dt="2021-08-30T14:50:12.487" v="111"/>
          <ac:picMkLst>
            <pc:docMk/>
            <pc:sldMk cId="3530290516" sldId="803"/>
            <ac:picMk id="9" creationId="{CEBCE860-D81B-410E-8CF9-6EC89E40870C}"/>
          </ac:picMkLst>
        </pc:picChg>
        <pc:picChg chg="add mod">
          <ac:chgData name="Siegbert Rudolph" userId="2af4d44886c067cc" providerId="LiveId" clId="{19F1096C-B00A-4337-AE2A-70A13B3F8EE9}" dt="2021-08-30T14:50:12.487" v="111"/>
          <ac:picMkLst>
            <pc:docMk/>
            <pc:sldMk cId="3530290516" sldId="803"/>
            <ac:picMk id="10" creationId="{319D48B5-1524-41D2-B5D6-E06EA98AF0E1}"/>
          </ac:picMkLst>
        </pc:picChg>
        <pc:picChg chg="add del mod">
          <ac:chgData name="Siegbert Rudolph" userId="2af4d44886c067cc" providerId="LiveId" clId="{19F1096C-B00A-4337-AE2A-70A13B3F8EE9}" dt="2021-08-30T15:03:28.056" v="716" actId="478"/>
          <ac:picMkLst>
            <pc:docMk/>
            <pc:sldMk cId="3530290516" sldId="803"/>
            <ac:picMk id="11" creationId="{9A508020-5902-4F3B-8CA4-47888581DDC1}"/>
          </ac:picMkLst>
        </pc:picChg>
        <pc:picChg chg="add mod">
          <ac:chgData name="Siegbert Rudolph" userId="2af4d44886c067cc" providerId="LiveId" clId="{19F1096C-B00A-4337-AE2A-70A13B3F8EE9}" dt="2021-08-30T15:03:44.069" v="726" actId="1035"/>
          <ac:picMkLst>
            <pc:docMk/>
            <pc:sldMk cId="3530290516" sldId="803"/>
            <ac:picMk id="12" creationId="{4F2D1DA5-AE99-4A2A-B619-D5BB27CBEA66}"/>
          </ac:picMkLst>
        </pc:picChg>
        <pc:picChg chg="add mod">
          <ac:chgData name="Siegbert Rudolph" userId="2af4d44886c067cc" providerId="LiveId" clId="{19F1096C-B00A-4337-AE2A-70A13B3F8EE9}" dt="2021-08-30T15:03:44.069" v="726" actId="1035"/>
          <ac:picMkLst>
            <pc:docMk/>
            <pc:sldMk cId="3530290516" sldId="803"/>
            <ac:picMk id="15" creationId="{32A4872B-A262-463D-9537-EF3322027C67}"/>
          </ac:picMkLst>
        </pc:picChg>
        <pc:picChg chg="add mod">
          <ac:chgData name="Siegbert Rudolph" userId="2af4d44886c067cc" providerId="LiveId" clId="{19F1096C-B00A-4337-AE2A-70A13B3F8EE9}" dt="2021-08-30T15:03:44.069" v="726" actId="1035"/>
          <ac:picMkLst>
            <pc:docMk/>
            <pc:sldMk cId="3530290516" sldId="803"/>
            <ac:picMk id="16" creationId="{5CCD6CAA-D771-4C98-81CD-96D22E5040E4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18" creationId="{207228FA-7C53-4B18-8198-FF9A3288FCFF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19" creationId="{2A15CED6-5103-4551-8038-75DCEB8B5A89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20" creationId="{7E78C299-E74B-489A-982F-7D5E843277DC}"/>
          </ac:picMkLst>
        </pc:picChg>
        <pc:picChg chg="add del mod">
          <ac:chgData name="Siegbert Rudolph" userId="2af4d44886c067cc" providerId="LiveId" clId="{19F1096C-B00A-4337-AE2A-70A13B3F8EE9}" dt="2021-08-30T15:04:58.917" v="771" actId="478"/>
          <ac:picMkLst>
            <pc:docMk/>
            <pc:sldMk cId="3530290516" sldId="803"/>
            <ac:picMk id="21" creationId="{73151756-3B61-4655-BB6E-7FDD10905D4E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22" creationId="{F2513E0D-A49D-44AB-A2E1-EFE6874F2727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23" creationId="{00C4DA7C-6DEC-410F-B9A6-020DDA706E70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24" creationId="{9A7E9DD5-422B-496B-9DFE-35260A0E41E1}"/>
          </ac:picMkLst>
        </pc:picChg>
        <pc:picChg chg="add mod">
          <ac:chgData name="Siegbert Rudolph" userId="2af4d44886c067cc" providerId="LiveId" clId="{19F1096C-B00A-4337-AE2A-70A13B3F8EE9}" dt="2021-08-30T15:06:20.581" v="784" actId="1076"/>
          <ac:picMkLst>
            <pc:docMk/>
            <pc:sldMk cId="3530290516" sldId="803"/>
            <ac:picMk id="25" creationId="{4803E795-3097-4B9C-BE85-3B5468D80F33}"/>
          </ac:picMkLst>
        </pc:picChg>
        <pc:picChg chg="add del mod">
          <ac:chgData name="Siegbert Rudolph" userId="2af4d44886c067cc" providerId="LiveId" clId="{19F1096C-B00A-4337-AE2A-70A13B3F8EE9}" dt="2021-08-30T15:03:32.195" v="717" actId="478"/>
          <ac:picMkLst>
            <pc:docMk/>
            <pc:sldMk cId="3530290516" sldId="803"/>
            <ac:picMk id="41" creationId="{D52BB61D-1A8A-463E-B382-399CDB9653F0}"/>
          </ac:picMkLst>
        </pc:picChg>
      </pc:sldChg>
      <pc:sldChg chg="addSp delSp modSp add mod delAnim modAnim">
        <pc:chgData name="Siegbert Rudolph" userId="2af4d44886c067cc" providerId="LiveId" clId="{19F1096C-B00A-4337-AE2A-70A13B3F8EE9}" dt="2021-09-11T12:54:33.222" v="1098"/>
        <pc:sldMkLst>
          <pc:docMk/>
          <pc:sldMk cId="1892684403" sldId="804"/>
        </pc:sldMkLst>
        <pc:spChg chg="mod">
          <ac:chgData name="Siegbert Rudolph" userId="2af4d44886c067cc" providerId="LiveId" clId="{19F1096C-B00A-4337-AE2A-70A13B3F8EE9}" dt="2021-08-30T15:17:42.307" v="977" actId="1076"/>
          <ac:spMkLst>
            <pc:docMk/>
            <pc:sldMk cId="1892684403" sldId="804"/>
            <ac:spMk id="2" creationId="{55B69E08-5178-4E59-98F2-DD8971B87719}"/>
          </ac:spMkLst>
        </pc:spChg>
        <pc:spChg chg="mod">
          <ac:chgData name="Siegbert Rudolph" userId="2af4d44886c067cc" providerId="LiveId" clId="{19F1096C-B00A-4337-AE2A-70A13B3F8EE9}" dt="2021-08-30T14:54:41.037" v="205" actId="20577"/>
          <ac:spMkLst>
            <pc:docMk/>
            <pc:sldMk cId="1892684403" sldId="804"/>
            <ac:spMk id="4" creationId="{50C375F1-1F36-4CAD-B9A7-F80C930E01BD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5" creationId="{9277550E-0663-4196-A429-7DF5F70A488A}"/>
          </ac:spMkLst>
        </pc:spChg>
        <pc:spChg chg="mod">
          <ac:chgData name="Siegbert Rudolph" userId="2af4d44886c067cc" providerId="LiveId" clId="{19F1096C-B00A-4337-AE2A-70A13B3F8EE9}" dt="2021-09-11T12:54:02.713" v="1096" actId="207"/>
          <ac:spMkLst>
            <pc:docMk/>
            <pc:sldMk cId="1892684403" sldId="804"/>
            <ac:spMk id="6" creationId="{5D7F04D4-EBC8-45E9-BB7A-D004F57CADF4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7" creationId="{DFEFCD98-6D04-4A16-9C0D-20177B9968BD}"/>
          </ac:spMkLst>
        </pc:spChg>
        <pc:spChg chg="add mod">
          <ac:chgData name="Siegbert Rudolph" userId="2af4d44886c067cc" providerId="LiveId" clId="{19F1096C-B00A-4337-AE2A-70A13B3F8EE9}" dt="2021-09-04T08:22:18.449" v="1060" actId="20577"/>
          <ac:spMkLst>
            <pc:docMk/>
            <pc:sldMk cId="1892684403" sldId="804"/>
            <ac:spMk id="14" creationId="{3CC8B7D2-0D78-442B-B7BA-799FC69CCC90}"/>
          </ac:spMkLst>
        </pc:spChg>
        <pc:spChg chg="add del mod">
          <ac:chgData name="Siegbert Rudolph" userId="2af4d44886c067cc" providerId="LiveId" clId="{19F1096C-B00A-4337-AE2A-70A13B3F8EE9}" dt="2021-08-30T14:53:04.801" v="150" actId="478"/>
          <ac:spMkLst>
            <pc:docMk/>
            <pc:sldMk cId="1892684403" sldId="804"/>
            <ac:spMk id="15" creationId="{4BFF042F-4A45-42AE-B46E-3D83CC3DA990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17" creationId="{16717154-50CC-440D-AC85-2942D4CD8F5F}"/>
          </ac:spMkLst>
        </pc:spChg>
        <pc:spChg chg="add del mod">
          <ac:chgData name="Siegbert Rudolph" userId="2af4d44886c067cc" providerId="LiveId" clId="{19F1096C-B00A-4337-AE2A-70A13B3F8EE9}" dt="2021-08-30T14:51:53.610" v="139" actId="478"/>
          <ac:spMkLst>
            <pc:docMk/>
            <pc:sldMk cId="1892684403" sldId="804"/>
            <ac:spMk id="25" creationId="{913BAA42-1B3C-4D8B-ABB5-DF30BFCB7018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26" creationId="{47F95906-8087-49DE-8344-3C1990A19297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27" creationId="{F1B4CC7E-F283-4139-B031-7534A2D51E47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28" creationId="{F7C68D60-DFDF-46C0-B139-8DBF6E1E3237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29" creationId="{81352BDE-D3B8-439D-BF9C-F5E07959AD45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0" creationId="{749150CF-D6D9-412E-8E7F-43121B65019A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1" creationId="{D04DFCDB-C521-45C0-8266-AE17CB25836D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2" creationId="{33887715-6EDB-4578-AC16-53DE3291919F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3" creationId="{7C28BBFA-9A6B-4C76-8DDD-B3AC7990EE3C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4" creationId="{E1AF30A3-EC31-4123-A526-66416FB1EA7E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5" creationId="{4B391A74-1DB2-456E-8BD7-8B62E667AE00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6" creationId="{E0B03865-E6A6-4926-82EB-0779AB4AB401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7" creationId="{1885D235-8F8A-47A5-A1A4-1068C08DC9C4}"/>
          </ac:spMkLst>
        </pc:spChg>
        <pc:spChg chg="add mod">
          <ac:chgData name="Siegbert Rudolph" userId="2af4d44886c067cc" providerId="LiveId" clId="{19F1096C-B00A-4337-AE2A-70A13B3F8EE9}" dt="2021-08-30T14:51:42.928" v="137"/>
          <ac:spMkLst>
            <pc:docMk/>
            <pc:sldMk cId="1892684403" sldId="804"/>
            <ac:spMk id="38" creationId="{8DBF3812-7EC4-4500-B17F-799225B6FCFE}"/>
          </ac:spMkLst>
        </pc:sp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8" creationId="{427BC4B0-9207-4A01-B284-A685826A1053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9" creationId="{E13E19D5-ED38-4A5F-A6BA-63008850495B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10" creationId="{10F13B58-5072-4D3C-B8ED-E8C43CD8A95B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11" creationId="{BE1170EA-F5BE-4F7E-8C0E-6CFA30DF3BAB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12" creationId="{85699B2C-3CDD-41F8-A67C-69132072D630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13" creationId="{8E1D9BC5-754C-4B5E-8EBD-F0BB38F3A212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16" creationId="{818F283A-5E17-4844-B049-B1843830E880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18" creationId="{0C00500F-914C-4F78-9E4C-CE2FE9705EC3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19" creationId="{57498E91-D55D-4D0C-B180-C28B5A40D559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20" creationId="{0D909832-29FC-43B5-A3EF-399029F8CB7C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21" creationId="{A8167353-DE46-41C3-8C76-9CF960F84836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22" creationId="{96E9FE79-3D16-4EC0-A567-5B46BB025082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23" creationId="{B0A8571F-AD21-492C-A123-B2A59AE4FDFA}"/>
          </ac:picMkLst>
        </pc:picChg>
        <pc:picChg chg="add mod">
          <ac:chgData name="Siegbert Rudolph" userId="2af4d44886c067cc" providerId="LiveId" clId="{19F1096C-B00A-4337-AE2A-70A13B3F8EE9}" dt="2021-08-30T14:51:59.750" v="146" actId="1036"/>
          <ac:picMkLst>
            <pc:docMk/>
            <pc:sldMk cId="1892684403" sldId="804"/>
            <ac:picMk id="24" creationId="{38E0E56F-63B4-41BF-99F6-B0AAE49BA48D}"/>
          </ac:picMkLst>
        </pc:picChg>
        <pc:picChg chg="add mod">
          <ac:chgData name="Siegbert Rudolph" userId="2af4d44886c067cc" providerId="LiveId" clId="{19F1096C-B00A-4337-AE2A-70A13B3F8EE9}" dt="2021-08-30T14:51:42.928" v="137"/>
          <ac:picMkLst>
            <pc:docMk/>
            <pc:sldMk cId="1892684403" sldId="804"/>
            <ac:picMk id="39" creationId="{0C7FA584-8592-4241-B5D8-7007F6D77E29}"/>
          </ac:picMkLst>
        </pc:picChg>
      </pc:sldChg>
      <pc:sldChg chg="addSp delSp modSp mod delAnim modAnim">
        <pc:chgData name="Siegbert Rudolph" userId="2af4d44886c067cc" providerId="LiveId" clId="{19F1096C-B00A-4337-AE2A-70A13B3F8EE9}" dt="2021-08-30T15:17:42.291" v="962" actId="1076"/>
        <pc:sldMkLst>
          <pc:docMk/>
          <pc:sldMk cId="4268949908" sldId="805"/>
        </pc:sldMkLst>
        <pc:spChg chg="mod">
          <ac:chgData name="Siegbert Rudolph" userId="2af4d44886c067cc" providerId="LiveId" clId="{19F1096C-B00A-4337-AE2A-70A13B3F8EE9}" dt="2021-08-30T15:17:42.291" v="962" actId="1076"/>
          <ac:spMkLst>
            <pc:docMk/>
            <pc:sldMk cId="4268949908" sldId="805"/>
            <ac:spMk id="2" creationId="{F30A7118-719A-437E-A948-63D1716C9F1D}"/>
          </ac:spMkLst>
        </pc:spChg>
        <pc:spChg chg="mod">
          <ac:chgData name="Siegbert Rudolph" userId="2af4d44886c067cc" providerId="LiveId" clId="{19F1096C-B00A-4337-AE2A-70A13B3F8EE9}" dt="2021-08-30T15:00:33.731" v="545" actId="20577"/>
          <ac:spMkLst>
            <pc:docMk/>
            <pc:sldMk cId="4268949908" sldId="805"/>
            <ac:spMk id="4" creationId="{6FA7323E-22D2-4271-8308-4C497DCD0D47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13" creationId="{F6BBCD38-7784-4950-B06E-3B1303FB618D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2" creationId="{C0B47ABD-16C7-46D6-BC89-319596D7F94B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3" creationId="{F90CB911-355A-4BB7-B53C-9B9964432C0F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4" creationId="{BB750179-FFFD-4DCB-95F5-0B15137D8202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5" creationId="{117C0CB0-21CC-4B6C-85CD-5F55C07267FF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6" creationId="{151F84E7-F1BC-4FD3-8402-ADBD8F0DA2C1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7" creationId="{A6F599CD-F8B7-48CF-8D40-E67F58CE2A1D}"/>
          </ac:spMkLst>
        </pc:spChg>
        <pc:spChg chg="add mod">
          <ac:chgData name="Siegbert Rudolph" userId="2af4d44886c067cc" providerId="LiveId" clId="{19F1096C-B00A-4337-AE2A-70A13B3F8EE9}" dt="2021-08-30T15:12:50.523" v="936" actId="1038"/>
          <ac:spMkLst>
            <pc:docMk/>
            <pc:sldMk cId="4268949908" sldId="805"/>
            <ac:spMk id="28" creationId="{4024029C-471E-4D47-BF4D-C69DC5558CC6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29" creationId="{C5E95576-B47A-4CEE-88AD-BC4DA41F582D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0" creationId="{5A5CDBF8-5970-4DD4-97B3-6A0DDC58DA5E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1" creationId="{A6FDDA0A-A26B-4EF8-9372-77BB8382FECA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2" creationId="{73DCB9B2-76D8-4479-B9D7-561B3D37BD94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3" creationId="{9C3EA61B-1A76-41C1-9931-E5ADE6F5E21C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4" creationId="{10C958DA-6E6E-45A9-A809-EFEF3F692855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5" creationId="{6A63796B-D52D-4B75-A3C0-2CD9A56DDE5F}"/>
          </ac:spMkLst>
        </pc:spChg>
        <pc:spChg chg="add del mod">
          <ac:chgData name="Siegbert Rudolph" userId="2af4d44886c067cc" providerId="LiveId" clId="{19F1096C-B00A-4337-AE2A-70A13B3F8EE9}" dt="2021-08-30T15:01:09.505" v="549" actId="478"/>
          <ac:spMkLst>
            <pc:docMk/>
            <pc:sldMk cId="4268949908" sldId="805"/>
            <ac:spMk id="36" creationId="{19268DED-9398-4DF5-B21E-EFD0FAB955C0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4" creationId="{F53A2C12-682C-4756-95DF-894581DB9B3C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5" creationId="{846F1C32-08C2-42F8-AE48-98174228FB9E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6" creationId="{B0DBFA37-4DFD-4A24-AC09-6BEA7EF4E3E4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7" creationId="{41972F97-F1A9-4E5A-8097-943990B15A35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8" creationId="{FF4E7FC0-B925-465C-862B-E0091AD964D3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49" creationId="{36D78BBC-BE12-4CD4-8549-13B41373C30A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50" creationId="{6A4BE8C6-7A50-49C4-B5C1-8DA1AC25C0BA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51" creationId="{09F2F2ED-4C2E-4679-86F6-73DA99CD6A45}"/>
          </ac:spMkLst>
        </pc:spChg>
        <pc:spChg chg="del">
          <ac:chgData name="Siegbert Rudolph" userId="2af4d44886c067cc" providerId="LiveId" clId="{19F1096C-B00A-4337-AE2A-70A13B3F8EE9}" dt="2021-08-30T15:00:37.902" v="546" actId="478"/>
          <ac:spMkLst>
            <pc:docMk/>
            <pc:sldMk cId="4268949908" sldId="805"/>
            <ac:spMk id="52" creationId="{D3046EF4-E3B0-46C3-9FD0-E9FD4B08AEC5}"/>
          </ac:spMkLst>
        </pc:sp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4" creationId="{00BE7B8C-35D9-4813-A83C-F83EB7360CCD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5" creationId="{5D1B51E7-67B0-4CC3-BCD5-B2D167F7BEA3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6" creationId="{534A8947-4AC0-46E9-BC3A-F37DF63EE4C2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7" creationId="{A99A20D6-1B7E-420E-BC40-F900848FAEA6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8" creationId="{B319ADA0-0FE0-44E8-B555-8EF80D8B7B0A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19" creationId="{121C4DCB-D61B-4F83-9244-BB71ADEFEA5C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20" creationId="{4566B6F8-D17B-4177-8723-021ADD77F435}"/>
          </ac:picMkLst>
        </pc:picChg>
        <pc:picChg chg="add del mod">
          <ac:chgData name="Siegbert Rudolph" userId="2af4d44886c067cc" providerId="LiveId" clId="{19F1096C-B00A-4337-AE2A-70A13B3F8EE9}" dt="2021-08-30T15:12:45.247" v="929" actId="478"/>
          <ac:picMkLst>
            <pc:docMk/>
            <pc:sldMk cId="4268949908" sldId="805"/>
            <ac:picMk id="21" creationId="{DB07414D-D392-4F91-8422-885D22D429AC}"/>
          </ac:picMkLst>
        </pc:picChg>
        <pc:picChg chg="add del mod">
          <ac:chgData name="Siegbert Rudolph" userId="2af4d44886c067cc" providerId="LiveId" clId="{19F1096C-B00A-4337-AE2A-70A13B3F8EE9}" dt="2021-08-30T15:01:04.460" v="548" actId="478"/>
          <ac:picMkLst>
            <pc:docMk/>
            <pc:sldMk cId="4268949908" sldId="805"/>
            <ac:picMk id="37" creationId="{122A14BB-E9FB-495B-B168-ADC6F915E493}"/>
          </ac:picMkLst>
        </pc:picChg>
      </pc:sldChg>
      <pc:sldChg chg="addSp delSp modSp mod delAnim modAnim">
        <pc:chgData name="Siegbert Rudolph" userId="2af4d44886c067cc" providerId="LiveId" clId="{19F1096C-B00A-4337-AE2A-70A13B3F8EE9}" dt="2021-09-11T12:53:17.987" v="1088" actId="478"/>
        <pc:sldMkLst>
          <pc:docMk/>
          <pc:sldMk cId="1097985069" sldId="806"/>
        </pc:sldMkLst>
        <pc:spChg chg="mod">
          <ac:chgData name="Siegbert Rudolph" userId="2af4d44886c067cc" providerId="LiveId" clId="{19F1096C-B00A-4337-AE2A-70A13B3F8EE9}" dt="2021-08-30T15:17:42.307" v="972" actId="1076"/>
          <ac:spMkLst>
            <pc:docMk/>
            <pc:sldMk cId="1097985069" sldId="806"/>
            <ac:spMk id="2" creationId="{23A74EFA-BD38-4C2D-84B8-2C5067970AF7}"/>
          </ac:spMkLst>
        </pc:spChg>
        <pc:spChg chg="mod">
          <ac:chgData name="Siegbert Rudolph" userId="2af4d44886c067cc" providerId="LiveId" clId="{19F1096C-B00A-4337-AE2A-70A13B3F8EE9}" dt="2021-08-30T15:00:23.874" v="543" actId="20577"/>
          <ac:spMkLst>
            <pc:docMk/>
            <pc:sldMk cId="1097985069" sldId="806"/>
            <ac:spMk id="4" creationId="{6FA7323E-22D2-4271-8308-4C497DCD0D47}"/>
          </ac:spMkLst>
        </pc:spChg>
        <pc:spChg chg="mod">
          <ac:chgData name="Siegbert Rudolph" userId="2af4d44886c067cc" providerId="LiveId" clId="{19F1096C-B00A-4337-AE2A-70A13B3F8EE9}" dt="2021-08-30T15:07:56.886" v="805"/>
          <ac:spMkLst>
            <pc:docMk/>
            <pc:sldMk cId="1097985069" sldId="806"/>
            <ac:spMk id="5" creationId="{2D03B394-CF9B-4107-B269-9FB9700DE8AC}"/>
          </ac:spMkLst>
        </pc:spChg>
        <pc:spChg chg="add mod">
          <ac:chgData name="Siegbert Rudolph" userId="2af4d44886c067cc" providerId="LiveId" clId="{19F1096C-B00A-4337-AE2A-70A13B3F8EE9}" dt="2021-08-30T15:08:29.074" v="820" actId="14100"/>
          <ac:spMkLst>
            <pc:docMk/>
            <pc:sldMk cId="1097985069" sldId="806"/>
            <ac:spMk id="13" creationId="{C75D150D-3A3B-4E32-BE8A-08BC0A33E66A}"/>
          </ac:spMkLst>
        </pc:spChg>
        <pc:spChg chg="add del mod">
          <ac:chgData name="Siegbert Rudolph" userId="2af4d44886c067cc" providerId="LiveId" clId="{19F1096C-B00A-4337-AE2A-70A13B3F8EE9}" dt="2021-09-11T12:53:17.987" v="1088" actId="478"/>
          <ac:spMkLst>
            <pc:docMk/>
            <pc:sldMk cId="1097985069" sldId="806"/>
            <ac:spMk id="20" creationId="{187E1F2E-F9B0-4EC6-B651-CB7EA90A5991}"/>
          </ac:spMkLst>
        </pc:spChg>
        <pc:spChg chg="add del mod">
          <ac:chgData name="Siegbert Rudolph" userId="2af4d44886c067cc" providerId="LiveId" clId="{19F1096C-B00A-4337-AE2A-70A13B3F8EE9}" dt="2021-08-30T15:08:00.298" v="806" actId="478"/>
          <ac:spMkLst>
            <pc:docMk/>
            <pc:sldMk cId="1097985069" sldId="806"/>
            <ac:spMk id="22" creationId="{92CB06AE-3CBF-4D67-BD66-17C6CAE4A3EE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23" creationId="{1328BD6A-8E72-4CBE-A3CB-05E62C6DED8B}"/>
          </ac:spMkLst>
        </pc:spChg>
        <pc:spChg chg="add mod">
          <ac:chgData name="Siegbert Rudolph" userId="2af4d44886c067cc" providerId="LiveId" clId="{19F1096C-B00A-4337-AE2A-70A13B3F8EE9}" dt="2021-08-30T15:08:33.339" v="829" actId="20577"/>
          <ac:spMkLst>
            <pc:docMk/>
            <pc:sldMk cId="1097985069" sldId="806"/>
            <ac:spMk id="24" creationId="{6D0DDE8F-142C-4FA0-858A-1D16B2AB4678}"/>
          </ac:spMkLst>
        </pc:spChg>
        <pc:spChg chg="add mod">
          <ac:chgData name="Siegbert Rudolph" userId="2af4d44886c067cc" providerId="LiveId" clId="{19F1096C-B00A-4337-AE2A-70A13B3F8EE9}" dt="2021-08-30T15:09:39.584" v="905" actId="20577"/>
          <ac:spMkLst>
            <pc:docMk/>
            <pc:sldMk cId="1097985069" sldId="806"/>
            <ac:spMk id="25" creationId="{A108AC33-03D0-4130-B11B-11AFFA10760D}"/>
          </ac:spMkLst>
        </pc:spChg>
        <pc:spChg chg="add mod">
          <ac:chgData name="Siegbert Rudolph" userId="2af4d44886c067cc" providerId="LiveId" clId="{19F1096C-B00A-4337-AE2A-70A13B3F8EE9}" dt="2021-08-30T15:08:46.836" v="849" actId="20577"/>
          <ac:spMkLst>
            <pc:docMk/>
            <pc:sldMk cId="1097985069" sldId="806"/>
            <ac:spMk id="26" creationId="{AACEC441-011F-4E5C-B7A4-073B36E23A97}"/>
          </ac:spMkLst>
        </pc:spChg>
        <pc:spChg chg="add mod">
          <ac:chgData name="Siegbert Rudolph" userId="2af4d44886c067cc" providerId="LiveId" clId="{19F1096C-B00A-4337-AE2A-70A13B3F8EE9}" dt="2021-08-30T15:09:17.003" v="872" actId="14100"/>
          <ac:spMkLst>
            <pc:docMk/>
            <pc:sldMk cId="1097985069" sldId="806"/>
            <ac:spMk id="27" creationId="{C6466174-2CD0-418D-BD0D-4802D2511D47}"/>
          </ac:spMkLst>
        </pc:spChg>
        <pc:spChg chg="add mod">
          <ac:chgData name="Siegbert Rudolph" userId="2af4d44886c067cc" providerId="LiveId" clId="{19F1096C-B00A-4337-AE2A-70A13B3F8EE9}" dt="2021-08-30T15:09:21.918" v="882" actId="20577"/>
          <ac:spMkLst>
            <pc:docMk/>
            <pc:sldMk cId="1097985069" sldId="806"/>
            <ac:spMk id="28" creationId="{93786137-159C-44DE-867A-1D6C20BEC40A}"/>
          </ac:spMkLst>
        </pc:spChg>
        <pc:spChg chg="add mod">
          <ac:chgData name="Siegbert Rudolph" userId="2af4d44886c067cc" providerId="LiveId" clId="{19F1096C-B00A-4337-AE2A-70A13B3F8EE9}" dt="2021-08-30T15:09:32.082" v="897" actId="6549"/>
          <ac:spMkLst>
            <pc:docMk/>
            <pc:sldMk cId="1097985069" sldId="806"/>
            <ac:spMk id="29" creationId="{B58C3343-26F6-469D-B3ED-878FE802B044}"/>
          </ac:spMkLst>
        </pc:spChg>
        <pc:spChg chg="add del mod">
          <ac:chgData name="Siegbert Rudolph" userId="2af4d44886c067cc" providerId="LiveId" clId="{19F1096C-B00A-4337-AE2A-70A13B3F8EE9}" dt="2021-08-30T15:08:18.437" v="810" actId="478"/>
          <ac:spMkLst>
            <pc:docMk/>
            <pc:sldMk cId="1097985069" sldId="806"/>
            <ac:spMk id="30" creationId="{1D62F079-2C4D-450E-ACCA-FC63D755122D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31" creationId="{939CF7E2-01B4-4458-9C1B-690678739680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32" creationId="{24BED2CC-61C8-435B-8E80-77D3B9276433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33" creationId="{256EAADD-2A73-4F1A-BD71-14C2C5F9E7CF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34" creationId="{2DAAAEB7-3C0D-4432-8099-3A8A956B46BA}"/>
          </ac:spMkLst>
        </pc:spChg>
        <pc:spChg chg="add del mod">
          <ac:chgData name="Siegbert Rudolph" userId="2af4d44886c067cc" providerId="LiveId" clId="{19F1096C-B00A-4337-AE2A-70A13B3F8EE9}" dt="2021-08-30T15:08:05.472" v="807" actId="478"/>
          <ac:spMkLst>
            <pc:docMk/>
            <pc:sldMk cId="1097985069" sldId="806"/>
            <ac:spMk id="35" creationId="{639A4141-7823-4D97-8A47-C0FC32AE9ED2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4" creationId="{F53A2C12-682C-4756-95DF-894581DB9B3C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5" creationId="{846F1C32-08C2-42F8-AE48-98174228FB9E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6" creationId="{B0DBFA37-4DFD-4A24-AC09-6BEA7EF4E3E4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7" creationId="{41972F97-F1A9-4E5A-8097-943990B15A35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8" creationId="{FF4E7FC0-B925-465C-862B-E0091AD964D3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49" creationId="{36D78BBC-BE12-4CD4-8549-13B41373C30A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50" creationId="{6A4BE8C6-7A50-49C4-B5C1-8DA1AC25C0BA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51" creationId="{09F2F2ED-4C2E-4679-86F6-73DA99CD6A45}"/>
          </ac:spMkLst>
        </pc:spChg>
        <pc:spChg chg="del">
          <ac:chgData name="Siegbert Rudolph" userId="2af4d44886c067cc" providerId="LiveId" clId="{19F1096C-B00A-4337-AE2A-70A13B3F8EE9}" dt="2021-08-30T15:00:27.608" v="544" actId="478"/>
          <ac:spMkLst>
            <pc:docMk/>
            <pc:sldMk cId="1097985069" sldId="806"/>
            <ac:spMk id="52" creationId="{D3046EF4-E3B0-46C3-9FD0-E9FD4B08AEC5}"/>
          </ac:spMkLst>
        </pc:sp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4" creationId="{33E72192-9C15-407F-9994-7F1ACD249145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5" creationId="{22EF4A6E-D195-48E6-9442-DA40F9C4AEE7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6" creationId="{8870D948-331B-49FE-98FC-2F49B7AE3F24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7" creationId="{7C0BCF22-97F5-4C9D-831D-6B5CDD939327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8" creationId="{39341129-F00C-46A0-A1AA-DE15B92D8B90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19" creationId="{B30ADF95-4F12-4EDD-BE7D-152B7F24F9A1}"/>
          </ac:picMkLst>
        </pc:picChg>
        <pc:picChg chg="add del mod">
          <ac:chgData name="Siegbert Rudolph" userId="2af4d44886c067cc" providerId="LiveId" clId="{19F1096C-B00A-4337-AE2A-70A13B3F8EE9}" dt="2021-08-30T15:07:36.061" v="786" actId="478"/>
          <ac:picMkLst>
            <pc:docMk/>
            <pc:sldMk cId="1097985069" sldId="806"/>
            <ac:picMk id="21" creationId="{BE36B2AF-A611-45F5-9E64-8DF168DEF274}"/>
          </ac:picMkLst>
        </pc:picChg>
        <pc:picChg chg="add del mod">
          <ac:chgData name="Siegbert Rudolph" userId="2af4d44886c067cc" providerId="LiveId" clId="{19F1096C-B00A-4337-AE2A-70A13B3F8EE9}" dt="2021-08-30T15:08:15.110" v="809" actId="478"/>
          <ac:picMkLst>
            <pc:docMk/>
            <pc:sldMk cId="1097985069" sldId="806"/>
            <ac:picMk id="36" creationId="{BCC037FD-30E0-44F3-956A-B119AF8BB9B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19620" y="0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890388-E142-486A-9A35-B82F9143B759}" type="datetimeFigureOut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22" tIns="45761" rIns="91522" bIns="45761" rtlCol="0" anchor="ctr"/>
          <a:lstStyle/>
          <a:p>
            <a:pPr lvl="0"/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9994"/>
            <a:ext cx="2920887" cy="494266"/>
          </a:xfrm>
          <a:prstGeom prst="rect">
            <a:avLst/>
          </a:prstGeom>
        </p:spPr>
        <p:txBody>
          <a:bodyPr vert="horz" lIns="91522" tIns="45761" rIns="91522" bIns="4576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19620" y="9379994"/>
            <a:ext cx="2920887" cy="494266"/>
          </a:xfrm>
          <a:prstGeom prst="rect">
            <a:avLst/>
          </a:prstGeom>
        </p:spPr>
        <p:txBody>
          <a:bodyPr vert="horz" wrap="square" lIns="91522" tIns="45761" rIns="91522" bIns="4576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0F261D31-D41E-4D5E-85A8-04A1FDF90B0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1239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42BF58FD-A277-49CE-9644-D0623EA38BF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94364" y="834527"/>
            <a:ext cx="8797636" cy="51823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>
                <a:latin typeface="Trebuchet MS" panose="020B0603020202020204" pitchFamily="34" charset="0"/>
              </a:defRPr>
            </a:lvl1pPr>
          </a:lstStyle>
          <a:p>
            <a:r>
              <a:rPr lang="de-DE" dirty="0" err="1"/>
              <a:t>aaa</a:t>
            </a:r>
            <a:endParaRPr lang="de-DE" dirty="0"/>
          </a:p>
        </p:txBody>
      </p:sp>
      <p:sp>
        <p:nvSpPr>
          <p:cNvPr id="8" name="Untertitel 2">
            <a:extLst>
              <a:ext uri="{FF2B5EF4-FFF2-40B4-BE49-F238E27FC236}">
                <a16:creationId xmlns:a16="http://schemas.microsoft.com/office/drawing/2014/main" id="{3F8B6FB5-3BF6-484E-AAA5-C5C1FF7AF1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94364" y="1384568"/>
            <a:ext cx="8797636" cy="5182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800" b="1">
                <a:latin typeface="Trebuchet MS" panose="020B0603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 err="1"/>
              <a:t>aaa</a:t>
            </a:r>
            <a:endParaRPr lang="de-DE" dirty="0"/>
          </a:p>
        </p:txBody>
      </p:sp>
      <p:pic>
        <p:nvPicPr>
          <p:cNvPr id="9" name="shpLesekochValidCheck" descr="lesekoch_logo_mit_Hintergrund-1.jpg">
            <a:extLst>
              <a:ext uri="{FF2B5EF4-FFF2-40B4-BE49-F238E27FC236}">
                <a16:creationId xmlns:a16="http://schemas.microsoft.com/office/drawing/2014/main" id="{8C5946BD-336B-407C-AA18-9ADEA1C91A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09" y="139285"/>
            <a:ext cx="10175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4">
            <a:extLst>
              <a:ext uri="{FF2B5EF4-FFF2-40B4-BE49-F238E27FC236}">
                <a16:creationId xmlns:a16="http://schemas.microsoft.com/office/drawing/2014/main" id="{FF2E2F63-E9BC-4B78-A36D-3A32295EE3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5839" y="834527"/>
            <a:ext cx="2523447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Übungsart: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Titel: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Textquelle:</a:t>
            </a:r>
          </a:p>
          <a:p>
            <a:pPr algn="r">
              <a:spcAft>
                <a:spcPts val="600"/>
              </a:spcAft>
            </a:pPr>
            <a:r>
              <a:rPr lang="de-DE" sz="2800" b="1" dirty="0">
                <a:solidFill>
                  <a:prstClr val="black"/>
                </a:solidFill>
                <a:latin typeface="Trebuchet MS" pitchFamily="34" charset="0"/>
              </a:rPr>
              <a:t>Leseübungen: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B395AB5-04F3-47AA-A447-FB431B499A72}"/>
              </a:ext>
            </a:extLst>
          </p:cNvPr>
          <p:cNvSpPr/>
          <p:nvPr userDrawn="1"/>
        </p:nvSpPr>
        <p:spPr>
          <a:xfrm>
            <a:off x="3394364" y="4953127"/>
            <a:ext cx="378955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Bedienung: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Makros freischalten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Präsentationsmodus starten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einem Klick geht es weiter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Beenden: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Escape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-Taste drücken</a:t>
            </a:r>
          </a:p>
        </p:txBody>
      </p:sp>
      <p:sp>
        <p:nvSpPr>
          <p:cNvPr id="12" name="Rechteck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54CC55C-834A-4640-900E-FFADA277061C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D7847BEE-06B1-42EE-9A66-DFFAA9478763}"/>
              </a:ext>
            </a:extLst>
          </p:cNvPr>
          <p:cNvSpPr txBox="1">
            <a:spLocks/>
          </p:cNvSpPr>
          <p:nvPr userDrawn="1"/>
        </p:nvSpPr>
        <p:spPr>
          <a:xfrm>
            <a:off x="3394364" y="1871677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/>
              <a:t>Siegbert Rudolph</a:t>
            </a:r>
          </a:p>
        </p:txBody>
      </p:sp>
      <p:sp>
        <p:nvSpPr>
          <p:cNvPr id="14" name="Untertitel 2">
            <a:extLst>
              <a:ext uri="{FF2B5EF4-FFF2-40B4-BE49-F238E27FC236}">
                <a16:creationId xmlns:a16="http://schemas.microsoft.com/office/drawing/2014/main" id="{F86E910D-8A66-4634-8E99-06C1371A71DD}"/>
              </a:ext>
            </a:extLst>
          </p:cNvPr>
          <p:cNvSpPr txBox="1">
            <a:spLocks/>
          </p:cNvSpPr>
          <p:nvPr userDrawn="1"/>
        </p:nvSpPr>
        <p:spPr>
          <a:xfrm>
            <a:off x="3394364" y="2421718"/>
            <a:ext cx="8797636" cy="518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latin typeface="Trebuchet MS" panose="020B0603020202020204" pitchFamily="34" charset="0"/>
              </a:rPr>
              <a:t>Siegbert Rudolph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9A57D90-1AEE-4C85-904D-33C91FBD0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58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B1CA1-9E51-480A-A07A-0E7D8584C895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8A62-6F58-4796-844A-1DE78E7B08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789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E5D90-020C-4691-B4AA-2B2F98DF81A4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58E6B-F8B9-4C44-9A54-2ABEFBCAF65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4721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AB3F1-6151-49F2-930C-B8E038924B4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ADD19-B194-4F04-82D6-0605551CC2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52470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E42D4-3034-4FE5-80B3-5473AF5D48F7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31098-89E9-4B77-B0EA-A04DD1C1697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79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5C7B1-5D8D-4B98-90C5-090B1BB35B98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98A2F-A915-47DD-935F-2D0977E4813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1814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3C879-DCE9-4DA1-888C-FED4E28B7398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4498E-F697-46D5-A634-5D669FDFCB9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07161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D9BF0-2A07-4E25-BC99-9A6D1FEBCA4B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9461-5362-4DE6-86B4-14C181C0718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365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E0F1-DA2B-4525-BBBF-E45DB459B25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45B7A-6455-4EA0-BFE3-AB17A7D6363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68674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DDC7D-8035-48FE-ACC9-596FE5DDFBF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0C238-4593-438D-A7A1-949D7A05CA3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2290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220DE-EED3-44F7-B1BF-2301256A44C7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9593-0ADA-4B15-B31C-4160C9F679B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4274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>
            <a:extLst>
              <a:ext uri="{FF2B5EF4-FFF2-40B4-BE49-F238E27FC236}">
                <a16:creationId xmlns:a16="http://schemas.microsoft.com/office/drawing/2014/main" id="{A2C0F574-B905-4917-B9E9-2241E24B67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109" y="85228"/>
            <a:ext cx="10515600" cy="4343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de-DE" sz="2800" kern="1200" dirty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de-DE" dirty="0" err="1"/>
              <a:t>aaa</a:t>
            </a:r>
            <a:br>
              <a:rPr lang="de-DE" dirty="0"/>
            </a:br>
            <a:r>
              <a:rPr lang="de-DE" dirty="0" err="1"/>
              <a:t>bbb</a:t>
            </a:r>
            <a:endParaRPr lang="de-DE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91056877-43A1-41DC-8ADE-A8A2FE0CD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88691" y="92733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latin typeface="Trebuchet MS" panose="020B0603020202020204" pitchFamily="34" charset="0"/>
              </a:defRPr>
            </a:lvl1pPr>
          </a:lstStyle>
          <a:p>
            <a:fld id="{C9CD412D-C60F-4771-A1CB-FFD7B5773953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51E32DFC-7741-47FB-A0F2-89ED6A43B5F3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F2356A9-2F9A-4C87-9663-DCCDE279252E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Vorherige  Seite</a:t>
            </a:r>
          </a:p>
        </p:txBody>
      </p:sp>
      <p:sp>
        <p:nvSpPr>
          <p:cNvPr id="11" name="Rechteck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11E66F3-E321-441D-AA1A-592D8D578A3E}"/>
              </a:ext>
            </a:extLst>
          </p:cNvPr>
          <p:cNvSpPr/>
          <p:nvPr userDrawn="1"/>
        </p:nvSpPr>
        <p:spPr>
          <a:xfrm>
            <a:off x="10332688" y="6450013"/>
            <a:ext cx="1512888" cy="2873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 dirty="0"/>
              <a:t>Nächste  Seite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FEE64A4-5636-44BD-A158-E20B6ACBA0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  <p:sp>
        <p:nvSpPr>
          <p:cNvPr id="13" name="Textfeld 7">
            <a:extLst>
              <a:ext uri="{FF2B5EF4-FFF2-40B4-BE49-F238E27FC236}">
                <a16:creationId xmlns:a16="http://schemas.microsoft.com/office/drawing/2014/main" id="{7163376D-EC0D-4315-A2F0-425215FE83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632504" y="540802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</p:spTree>
    <p:extLst>
      <p:ext uri="{BB962C8B-B14F-4D97-AF65-F5344CB8AC3E}">
        <p14:creationId xmlns:p14="http://schemas.microsoft.com/office/powerpoint/2010/main" val="40638939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1BFA1-5F37-478E-B8F9-1A44198778EA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5CC5-8774-4A5A-8686-958EA7333D0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8577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0B614-8E5C-4F77-BC15-F48B870A82C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3A889-7975-4D34-A6C1-BDF28DA09C9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32508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322E4-1D8B-4885-8EAA-2E1E9D7D833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710F-E9F2-4BA2-9316-CC915B1162E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8408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0FDC2-F274-4CF1-B0C5-84AFE602835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48505-4B2D-4178-B894-17A1B3FA0E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53711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5C483-569A-477A-8E1C-E0BF9864C651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A441C-38D3-448A-8CF9-AC5A0796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1285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DCF26-836A-4976-A17C-EEE5B272D79A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81BA-EC12-459D-B450-9A9237DFC3A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8646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553F8-7055-45F5-B276-B318B72EE1D5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BCE3-A541-428A-BE62-B9EB655C70F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40399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60B53-AD61-40DB-92B9-80997BD69F3B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76890-D58D-4D77-ABDC-0CAF59B575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998274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A4BB6-0A96-4679-87E7-7A40DB629942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5191B-E4FE-48D8-A236-4DCEFAD19D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770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E920-9389-4CD6-9DC6-6666ACEA92F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208FD-A59C-44B2-B893-4D8B97E1B4A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34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435C59-9215-41C0-A27C-6CFB826CB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5057" y="4869160"/>
            <a:ext cx="10515600" cy="133826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accent1"/>
                </a:solidFill>
                <a:latin typeface="Trebuchet MS" panose="020B0603020202020204" pitchFamily="34" charset="0"/>
              </a:defRPr>
            </a:lvl1pPr>
          </a:lstStyle>
          <a:p>
            <a:br>
              <a:rPr lang="de-DE" dirty="0"/>
            </a:br>
            <a:br>
              <a:rPr lang="de-DE" dirty="0"/>
            </a:br>
            <a:r>
              <a:rPr lang="de-DE" dirty="0"/>
              <a:t>Hurra, wieder ein Stück weiter!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8989F0D0-5950-47AD-888D-84400EEE5C2A}"/>
              </a:ext>
            </a:extLst>
          </p:cNvPr>
          <p:cNvCxnSpPr>
            <a:cxnSpLocks/>
          </p:cNvCxnSpPr>
          <p:nvPr userDrawn="1"/>
        </p:nvCxnSpPr>
        <p:spPr>
          <a:xfrm>
            <a:off x="260109" y="1023730"/>
            <a:ext cx="113405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36">
            <a:extLst>
              <a:ext uri="{FF2B5EF4-FFF2-40B4-BE49-F238E27FC236}">
                <a16:creationId xmlns:a16="http://schemas.microsoft.com/office/drawing/2014/main" id="{7D7F5985-9CA6-44A4-9657-1C248A88F51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79512" y="116632"/>
            <a:ext cx="9054923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Üben verbessert die Fertigkeit.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de-DE" altLang="de-DE" sz="2000" b="1" dirty="0">
                <a:solidFill>
                  <a:prstClr val="black"/>
                </a:solidFill>
                <a:latin typeface="Trebuchet MS" pitchFamily="34" charset="0"/>
              </a:rPr>
              <a:t>Wer viel übt, der wird gescheit!</a:t>
            </a:r>
            <a:endParaRPr lang="de-DE" altLang="de-DE" sz="20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" name="Grafik 9" descr="Smiley böse.png">
            <a:extLst>
              <a:ext uri="{FF2B5EF4-FFF2-40B4-BE49-F238E27FC236}">
                <a16:creationId xmlns:a16="http://schemas.microsoft.com/office/drawing/2014/main" id="{66ADAD09-392E-4A74-A85E-D530CA2684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527" y="2022475"/>
            <a:ext cx="28257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0" descr="Smiley gut.png">
            <a:extLst>
              <a:ext uri="{FF2B5EF4-FFF2-40B4-BE49-F238E27FC236}">
                <a16:creationId xmlns:a16="http://schemas.microsoft.com/office/drawing/2014/main" id="{0B3BE68C-BED1-42C7-B52A-DF831DFD7B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77" y="1916113"/>
            <a:ext cx="2141538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hteck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703BC49-34F6-4EA9-AC31-3A29353BE18C}"/>
              </a:ext>
            </a:extLst>
          </p:cNvPr>
          <p:cNvSpPr/>
          <p:nvPr userDrawn="1"/>
        </p:nvSpPr>
        <p:spPr>
          <a:xfrm>
            <a:off x="8700738" y="6453188"/>
            <a:ext cx="1512888" cy="28892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de-DE" sz="1400"/>
              <a:t>Vorherige  Seite</a:t>
            </a:r>
            <a:endParaRPr lang="de-DE" sz="14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7F2B07AC-27E2-4A7E-B277-D2B9BA37B60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9086" y="6365190"/>
            <a:ext cx="2847079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spd="3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D9D2-6CD1-45D4-998A-24C649EAF81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1508-8875-4999-BD75-C138390666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606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56178-5F9F-44AC-9413-92404CA4E581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2EB19-B0AF-44E6-8560-17516E5578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8258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4A675-217C-4492-B706-92ACA8BABB46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1B64-5F88-4809-87E9-D4072AB6197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261745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6E744-B780-442C-9424-DA4D4ED607FA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3407E-DD7A-4A98-82F9-251228E315E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0025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106CD-E8F1-4701-9FB9-341D8845F3CB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A0FCC-4E16-4041-9471-E3D3105CC00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9340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9E16B-293E-43BA-8D08-693653BE69B8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946EB-9C3F-429B-AA59-2305650827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99906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70EB-6975-44CA-A302-7C3AD0D4A98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9A403-2D7F-4220-B450-8DB2F388C67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5142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6E15F-20E6-4F16-B3C7-B774968DBB08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28291-B488-42AB-BCDB-A3C5B209229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753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FA3A-8CC1-4463-85A4-B033C391805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87EAA-F6A1-494E-B8A9-0B934452375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30690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C376-5B09-4C09-B192-165559B6D80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1BCFC2-1E78-41F3-9E46-FAD61E693D0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78169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480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34A23-ED6F-4DB9-A18B-0D059A488D3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4BEF6-E827-4C63-85BF-5326D25BFFA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94915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C109-B690-4A42-AA67-B777BF266CF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AF3C3-452A-455B-A8E8-BDFE55150C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554647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BF0A-E659-4940-A848-7E9FB3A0B28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8EA-60FD-41C7-A7D4-2A87AE83BD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9530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897B7-3410-4068-804D-4923B18B8C0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D5311-C5FD-462B-AC2B-E56E6162C35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825353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6E97E-8A43-42C0-BEEE-83F0D3C90964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18D8D-85D7-41BD-97BB-77CFC06793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45813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58B45-6C50-4722-BA48-156C26E02D32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63C1E-5E4D-44D1-9DA1-3991D98C8C4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753166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3AC28-D511-4804-BDE7-071A20CC873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C3342-E34D-4A61-8702-1173E89F798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030667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EA19B-56DD-4323-A74C-F5039E58DE4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90D9D-EAAD-4C08-895F-F7B506DAF90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67175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0D9F3-6DB6-40D7-BFA7-7B3867C7B61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16FB-C372-498B-8199-665BEE245E2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635831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5507C-13E3-485D-AE0A-344B7A2998E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38FA5-6918-4088-9CDF-164FCDABC19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308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C5636-D9E0-4DF9-8A98-DF40A3C32D4E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C9702-96DA-4123-80B2-C175AA516EF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220750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62057-A3B4-438C-9459-24769B7EEDC2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8B720-27BA-4555-829F-02A03FF9A9E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650947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C3D2D-EDDD-4E89-8169-F591664DF67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5DA7E-DF07-498D-8238-20027BAED43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972196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7D9A-3A92-4219-AD30-815279F10761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37D1C-76BF-4E86-AB49-C1AC7431582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249224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BBD7-7F6C-4384-A7CD-1BDCF8DC051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FD601-93BB-468E-8314-FDBEE656D86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10002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B89E1-DFE8-4310-AE92-20AEEBC1B4F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F9643-44C3-467C-8E77-9EF1F996412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319320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8CE02-24D5-481E-9EBB-2A29BA0E97A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BF26-7EF5-458A-8536-B007702566F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9293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42CEE-4D0F-4646-A100-CE86DF41C1AE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7B02C-E4E8-4C67-9DF2-07D89F147DE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170054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A95A5-19E5-4312-B003-EC46CC806B7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E50E79-CA75-405C-A677-DBB2F58C842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41321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5262C-6149-4623-9522-7E932FCBD093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8F2B0-6039-4534-BCE4-954A2F5E421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15315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9FD3-5C9B-4F79-A472-C313218FD22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0D10E-A5F0-4173-8445-D6E1ABEFDE1D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2368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B13B5-4488-4200-BEF0-56A85EA0F7E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FE7D4-B6AF-41CE-B9E1-933E34E9BBA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885323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B86D-3D81-4ADE-AA8A-834AFBCCE6DE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DF69F-863D-49B0-A143-F4B7FA61F39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34194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D0C07-1F04-4B67-928E-7D713A595525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85986-35F2-46CF-9599-CAF50CE527A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42090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A9FBE-D85A-4880-ACFC-F51F670A4D69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B4F40-B29A-4947-9B4A-3A4681D1962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52153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B07F-C3B9-4404-9085-FE38671D1E9A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97327-9B86-481D-A896-F82E9FAFA673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3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D0616-1371-40D0-BF0A-AE2F0478261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0E14A-91A1-4A68-A7E0-2CCD002D82C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32002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1D5060-09BB-40A9-8382-AEF4131E2F17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683B5-C6F3-4B7A-B3A1-BF2BB2589D35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04930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13DEA-4188-4B3F-AE6B-B78254CBDBE0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093C7-C21B-460F-8B21-7A57A62EB26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14225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FB8A8-EE9B-4381-AB83-A7D603A03E26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833E-FE1F-4DC9-BB2C-0EE5F874A95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39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9BA04-F045-46B9-87AE-7F1D0084EAAA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BE42F-8A13-4D68-BBB1-5D2DC06043B1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384345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9581-0461-4ED7-AA79-C069BE59B5FE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C3561-2FCF-44D9-8DBA-951082F8D28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8324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602C3-5C02-47AE-993D-24947A06D9DC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22DBC1-B71A-43A0-9608-F477DE346DD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107126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54146-41D1-4BAB-9BC4-7E9F833E9431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D25A-DD8A-4D41-BE4E-12C87D04FF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60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F9DB3-BE94-402B-B33B-6188C34B44F8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067F0-5754-424E-9D98-80FF899FF5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644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AD44A-B7AD-4328-B227-BFE2192A381B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2FEB4-7148-402D-A6E3-34AFF3F8374A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996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535" r:id="rId1"/>
    <p:sldLayoutId id="2147486536" r:id="rId2"/>
    <p:sldLayoutId id="2147486545" r:id="rId3"/>
    <p:sldLayoutId id="2147486468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205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0FDFD83-B327-4CE9-967F-633DC993C34D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FB691F5-B9D6-4015-BA22-92EB8E0C834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69" r:id="rId1"/>
    <p:sldLayoutId id="2147486470" r:id="rId2"/>
    <p:sldLayoutId id="2147486471" r:id="rId3"/>
    <p:sldLayoutId id="2147486472" r:id="rId4"/>
    <p:sldLayoutId id="2147486473" r:id="rId5"/>
    <p:sldLayoutId id="2147486474" r:id="rId6"/>
    <p:sldLayoutId id="2147486475" r:id="rId7"/>
    <p:sldLayoutId id="2147486476" r:id="rId8"/>
    <p:sldLayoutId id="2147486477" r:id="rId9"/>
    <p:sldLayoutId id="2147486478" r:id="rId10"/>
    <p:sldLayoutId id="214748647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4D25FE-6116-4786-BF95-9085D1D45A51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47A83ADA-95F7-4A56-9BBA-405099FD334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80" r:id="rId1"/>
    <p:sldLayoutId id="2147486481" r:id="rId2"/>
    <p:sldLayoutId id="2147486482" r:id="rId3"/>
    <p:sldLayoutId id="2147486483" r:id="rId4"/>
    <p:sldLayoutId id="2147486484" r:id="rId5"/>
    <p:sldLayoutId id="2147486485" r:id="rId6"/>
    <p:sldLayoutId id="2147486486" r:id="rId7"/>
    <p:sldLayoutId id="2147486487" r:id="rId8"/>
    <p:sldLayoutId id="2147486488" r:id="rId9"/>
    <p:sldLayoutId id="2147486489" r:id="rId10"/>
    <p:sldLayoutId id="214748649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4099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E99BF-5649-4C31-9973-21C21CA27A4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2804F15B-0C8C-4A88-A00D-34B62FDBFF49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491" r:id="rId1"/>
    <p:sldLayoutId id="2147486492" r:id="rId2"/>
    <p:sldLayoutId id="2147486493" r:id="rId3"/>
    <p:sldLayoutId id="2147486494" r:id="rId4"/>
    <p:sldLayoutId id="2147486495" r:id="rId5"/>
    <p:sldLayoutId id="2147486496" r:id="rId6"/>
    <p:sldLayoutId id="2147486497" r:id="rId7"/>
    <p:sldLayoutId id="2147486498" r:id="rId8"/>
    <p:sldLayoutId id="2147486499" r:id="rId9"/>
    <p:sldLayoutId id="2147486500" r:id="rId10"/>
    <p:sldLayoutId id="214748650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5123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B474A22-6DC3-4EFD-9028-97240753486F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E713E413-FD60-4C92-993A-223DA805B1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02" r:id="rId1"/>
    <p:sldLayoutId id="2147486503" r:id="rId2"/>
    <p:sldLayoutId id="2147486504" r:id="rId3"/>
    <p:sldLayoutId id="2147486505" r:id="rId4"/>
    <p:sldLayoutId id="2147486506" r:id="rId5"/>
    <p:sldLayoutId id="2147486507" r:id="rId6"/>
    <p:sldLayoutId id="2147486508" r:id="rId7"/>
    <p:sldLayoutId id="2147486509" r:id="rId8"/>
    <p:sldLayoutId id="2147486510" r:id="rId9"/>
    <p:sldLayoutId id="2147486511" r:id="rId10"/>
    <p:sldLayoutId id="2147486512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614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5E5DA1-B5E4-436A-8E1E-B86D81DF06EE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3EAC2A5C-309C-464E-A174-FF189516B5E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13" r:id="rId1"/>
    <p:sldLayoutId id="2147486514" r:id="rId2"/>
    <p:sldLayoutId id="2147486515" r:id="rId3"/>
    <p:sldLayoutId id="2147486516" r:id="rId4"/>
    <p:sldLayoutId id="2147486517" r:id="rId5"/>
    <p:sldLayoutId id="2147486518" r:id="rId6"/>
    <p:sldLayoutId id="2147486519" r:id="rId7"/>
    <p:sldLayoutId id="2147486520" r:id="rId8"/>
    <p:sldLayoutId id="2147486521" r:id="rId9"/>
    <p:sldLayoutId id="2147486522" r:id="rId10"/>
    <p:sldLayoutId id="214748652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platzhalt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7171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D2AAF1-9ADB-4B22-BDAE-F09D272D1F67}" type="datetime1">
              <a:rPr lang="de-DE"/>
              <a:pPr>
                <a:defRPr/>
              </a:pPr>
              <a:t>24.04.2024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55663F3A-39C7-4BCA-A7D8-5DAF0BC34916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524" r:id="rId1"/>
    <p:sldLayoutId id="2147486525" r:id="rId2"/>
    <p:sldLayoutId id="2147486526" r:id="rId3"/>
    <p:sldLayoutId id="2147486527" r:id="rId4"/>
    <p:sldLayoutId id="2147486528" r:id="rId5"/>
    <p:sldLayoutId id="2147486529" r:id="rId6"/>
    <p:sldLayoutId id="2147486530" r:id="rId7"/>
    <p:sldLayoutId id="2147486531" r:id="rId8"/>
    <p:sldLayoutId id="2147486532" r:id="rId9"/>
    <p:sldLayoutId id="2147486533" r:id="rId10"/>
    <p:sldLayoutId id="2147486534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3" Type="http://schemas.microsoft.com/office/2007/relationships/media" Target="../media/media2.MP3"/><Relationship Id="rId21" Type="http://schemas.openxmlformats.org/officeDocument/2006/relationships/image" Target="../media/image6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image" Target="../media/image5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microsoft.com/office/2007/relationships/media" Target="../media/media8.MP3"/><Relationship Id="rId10" Type="http://schemas.openxmlformats.org/officeDocument/2006/relationships/audio" Target="../media/media5.MP3"/><Relationship Id="rId19" Type="http://schemas.openxmlformats.org/officeDocument/2006/relationships/slideLayout" Target="../slideLayouts/slideLayout2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P3"/><Relationship Id="rId13" Type="http://schemas.microsoft.com/office/2007/relationships/media" Target="../media/media16.MP3"/><Relationship Id="rId18" Type="http://schemas.openxmlformats.org/officeDocument/2006/relationships/image" Target="../media/image8.png"/><Relationship Id="rId3" Type="http://schemas.microsoft.com/office/2007/relationships/media" Target="../media/media11.MP3"/><Relationship Id="rId7" Type="http://schemas.microsoft.com/office/2007/relationships/media" Target="../media/media13.MP3"/><Relationship Id="rId12" Type="http://schemas.openxmlformats.org/officeDocument/2006/relationships/audio" Target="../media/media15.MP3"/><Relationship Id="rId17" Type="http://schemas.openxmlformats.org/officeDocument/2006/relationships/image" Target="../media/image6.png"/><Relationship Id="rId2" Type="http://schemas.openxmlformats.org/officeDocument/2006/relationships/audio" Target="../media/media10.MP3"/><Relationship Id="rId16" Type="http://schemas.openxmlformats.org/officeDocument/2006/relationships/image" Target="../media/image5.png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microsoft.com/office/2007/relationships/media" Target="../media/media15.MP3"/><Relationship Id="rId5" Type="http://schemas.microsoft.com/office/2007/relationships/media" Target="../media/media12.MP3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14.MP3"/><Relationship Id="rId4" Type="http://schemas.openxmlformats.org/officeDocument/2006/relationships/audio" Target="../media/media11.MP3"/><Relationship Id="rId9" Type="http://schemas.microsoft.com/office/2007/relationships/media" Target="../media/media14.MP3"/><Relationship Id="rId14" Type="http://schemas.openxmlformats.org/officeDocument/2006/relationships/audio" Target="../media/media16.MP3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20.MP3"/><Relationship Id="rId13" Type="http://schemas.microsoft.com/office/2007/relationships/media" Target="../media/media23.MP3"/><Relationship Id="rId18" Type="http://schemas.openxmlformats.org/officeDocument/2006/relationships/image" Target="../media/image9.png"/><Relationship Id="rId3" Type="http://schemas.microsoft.com/office/2007/relationships/media" Target="../media/media18.MP3"/><Relationship Id="rId7" Type="http://schemas.microsoft.com/office/2007/relationships/media" Target="../media/media20.MP3"/><Relationship Id="rId12" Type="http://schemas.openxmlformats.org/officeDocument/2006/relationships/audio" Target="../media/media22.MP3"/><Relationship Id="rId17" Type="http://schemas.openxmlformats.org/officeDocument/2006/relationships/image" Target="../media/image6.png"/><Relationship Id="rId2" Type="http://schemas.openxmlformats.org/officeDocument/2006/relationships/audio" Target="../media/media17.MP3"/><Relationship Id="rId16" Type="http://schemas.openxmlformats.org/officeDocument/2006/relationships/image" Target="../media/image5.png"/><Relationship Id="rId1" Type="http://schemas.microsoft.com/office/2007/relationships/media" Target="../media/media17.MP3"/><Relationship Id="rId6" Type="http://schemas.openxmlformats.org/officeDocument/2006/relationships/audio" Target="../media/media19.MP3"/><Relationship Id="rId11" Type="http://schemas.microsoft.com/office/2007/relationships/media" Target="../media/media22.MP3"/><Relationship Id="rId5" Type="http://schemas.microsoft.com/office/2007/relationships/media" Target="../media/media19.MP3"/><Relationship Id="rId15" Type="http://schemas.openxmlformats.org/officeDocument/2006/relationships/slideLayout" Target="../slideLayouts/slideLayout2.xml"/><Relationship Id="rId10" Type="http://schemas.openxmlformats.org/officeDocument/2006/relationships/audio" Target="../media/media21.MP3"/><Relationship Id="rId4" Type="http://schemas.openxmlformats.org/officeDocument/2006/relationships/audio" Target="../media/media18.MP3"/><Relationship Id="rId9" Type="http://schemas.microsoft.com/office/2007/relationships/media" Target="../media/media21.MP3"/><Relationship Id="rId14" Type="http://schemas.openxmlformats.org/officeDocument/2006/relationships/audio" Target="../media/media2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CBD5E8D6-8E87-44F3-9982-CE2190A1FDE5}"/>
              </a:ext>
            </a:extLst>
          </p:cNvPr>
          <p:cNvSpPr/>
          <p:nvPr/>
        </p:nvSpPr>
        <p:spPr>
          <a:xfrm>
            <a:off x="1055440" y="764704"/>
            <a:ext cx="3528392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Foliennummernplatzhalter 27"/>
          <p:cNvSpPr>
            <a:spLocks noGrp="1"/>
          </p:cNvSpPr>
          <p:nvPr>
            <p:ph type="sldNum" sz="quarter" idx="4294967295"/>
          </p:nvPr>
        </p:nvSpPr>
        <p:spPr>
          <a:xfrm>
            <a:off x="9840416" y="133351"/>
            <a:ext cx="2133600" cy="365125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fld id="{221578E3-F516-4360-8F12-4081310FC682}" type="slidenum">
              <a:rPr lang="de-DE" smtClean="0"/>
              <a:pPr algn="r">
                <a:defRPr/>
              </a:pPr>
              <a:t>1</a:t>
            </a:fld>
            <a:endParaRPr lang="de-DE" dirty="0"/>
          </a:p>
        </p:txBody>
      </p:sp>
      <p:sp>
        <p:nvSpPr>
          <p:cNvPr id="8" name="shpLesekochValidCheck">
            <a:extLst>
              <a:ext uri="{FF2B5EF4-FFF2-40B4-BE49-F238E27FC236}">
                <a16:creationId xmlns:a16="http://schemas.microsoft.com/office/drawing/2014/main" id="{90329F59-6D9B-4B76-965D-88A3717BF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6888" y="573019"/>
            <a:ext cx="14606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Bearbeitet  von:  </a:t>
            </a:r>
          </a:p>
          <a:p>
            <a:pPr>
              <a:defRPr/>
            </a:pPr>
            <a:r>
              <a:rPr lang="de-DE" sz="1200" b="1" dirty="0">
                <a:latin typeface="Trebuchet MS" pitchFamily="34" charset="0"/>
              </a:rPr>
              <a:t>Siegbert  Rudolph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9E5718-7AF0-4F0A-992C-D915FF9FB44D}"/>
              </a:ext>
            </a:extLst>
          </p:cNvPr>
          <p:cNvSpPr txBox="1"/>
          <p:nvPr/>
        </p:nvSpPr>
        <p:spPr>
          <a:xfrm>
            <a:off x="3415228" y="1340768"/>
            <a:ext cx="1523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Schule 5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F24340D-DF09-4204-BA92-0D6ACF337D26}"/>
              </a:ext>
            </a:extLst>
          </p:cNvPr>
          <p:cNvSpPr txBox="1"/>
          <p:nvPr/>
        </p:nvSpPr>
        <p:spPr>
          <a:xfrm>
            <a:off x="228728" y="836712"/>
            <a:ext cx="11745288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2800" dirty="0">
                <a:latin typeface="Trebuchet MS" panose="020B0603020202020204" pitchFamily="34" charset="0"/>
              </a:rPr>
              <a:t>Eszett 03</a:t>
            </a:r>
          </a:p>
          <a:p>
            <a:r>
              <a:rPr lang="de-DE" sz="2800" dirty="0">
                <a:latin typeface="Trebuchet MS" panose="020B0603020202020204" pitchFamily="34" charset="0"/>
              </a:rPr>
              <a:t>Lernzieldiktat</a:t>
            </a:r>
          </a:p>
          <a:p>
            <a:endParaRPr lang="de-DE" sz="800" dirty="0">
              <a:latin typeface="Trebuchet MS" panose="020B0603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Siegbert Rudolph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in Zusammenarbeit mit Beratungsrektorin Ute Eberlein und Förderlehrer Sebastian Schmid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Mittelschule Zirndorf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Die 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Arbeitsblätter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n-ea"/>
                <a:cs typeface="Arial" charset="0"/>
              </a:rPr>
              <a:t> sind in einer eigenen Datei enthalten.</a:t>
            </a:r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Trebuchet MS" panose="020B0603020202020204" pitchFamily="34" charset="0"/>
              <a:ea typeface="+mn-ea"/>
              <a:cs typeface="Arial" charset="0"/>
            </a:endParaRPr>
          </a:p>
          <a:p>
            <a:endParaRPr lang="de-DE" sz="800" dirty="0">
              <a:solidFill>
                <a:schemeClr val="tx2">
                  <a:lumMod val="60000"/>
                  <a:lumOff val="4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DE6A6D2-6E66-43E3-9430-9655DD250606}"/>
              </a:ext>
            </a:extLst>
          </p:cNvPr>
          <p:cNvSpPr txBox="1"/>
          <p:nvPr/>
        </p:nvSpPr>
        <p:spPr>
          <a:xfrm>
            <a:off x="190500" y="6724134"/>
            <a:ext cx="3943708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Übungen\Rechtschreibförderung\Eszett\Eszett 03 Lernzieldiktat.pptx - Seite 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4675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srgbClr val="FF0000"/>
                </a:solidFill>
              </a:rPr>
              <a:t>Klick auf Lautsprecher für den Ton – Klick auf den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Text </a:t>
            </a:r>
            <a:r>
              <a:rPr lang="de-DE" dirty="0">
                <a:solidFill>
                  <a:srgbClr val="FF0000"/>
                </a:solidFill>
              </a:rPr>
              <a:t>für die Lösung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dirty="0">
                <a:solidFill>
                  <a:srgbClr val="FF0000"/>
                </a:solidFill>
              </a:rPr>
              <a:t>!</a:t>
            </a:r>
            <a:endParaRPr lang="de-DE" sz="1800" dirty="0">
              <a:solidFill>
                <a:srgbClr val="FF0000"/>
              </a:solidFill>
            </a:endParaRPr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C7DC6CBF-285A-4CF1-921D-60CB0CFE2D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1270501"/>
            <a:ext cx="3793026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Manche Hunde ....., einer ..... 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mich in den .....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B062F06B-255D-43D1-A4B0-8AF7D57B4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1965635"/>
            <a:ext cx="4323620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..... trieb es so lange, 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..... mir ..... der Geduldsfaden .....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7ACB1485-B396-4BB6-BDFA-1CEE841AF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2660769"/>
            <a:ext cx="4214615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Es war zu ....., um ..... zu spielen.</a:t>
            </a:r>
          </a:p>
        </p:txBody>
      </p:sp>
      <p:sp>
        <p:nvSpPr>
          <p:cNvPr id="95" name="Textfeld 94">
            <a:extLst>
              <a:ext uri="{FF2B5EF4-FFF2-40B4-BE49-F238E27FC236}">
                <a16:creationId xmlns:a16="http://schemas.microsoft.com/office/drawing/2014/main" id="{49519735-CCDC-4AD3-A796-156442261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3078904"/>
            <a:ext cx="3985386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Wir ..... unseren Lehrer fröhlich.</a:t>
            </a:r>
          </a:p>
        </p:txBody>
      </p:sp>
      <p:sp>
        <p:nvSpPr>
          <p:cNvPr id="96" name="Textfeld 95">
            <a:extLst>
              <a:ext uri="{FF2B5EF4-FFF2-40B4-BE49-F238E27FC236}">
                <a16:creationId xmlns:a16="http://schemas.microsoft.com/office/drawing/2014/main" id="{68961EF7-0DF3-4E3F-8B4C-C94AF9020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3497039"/>
            <a:ext cx="4245073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Das ..... im ..... ..... ..... langsam.</a:t>
            </a:r>
          </a:p>
        </p:txBody>
      </p:sp>
      <p:sp>
        <p:nvSpPr>
          <p:cNvPr id="97" name="Textfeld 96">
            <a:extLst>
              <a:ext uri="{FF2B5EF4-FFF2-40B4-BE49-F238E27FC236}">
                <a16:creationId xmlns:a16="http://schemas.microsoft.com/office/drawing/2014/main" id="{A2CC9439-9B82-4B75-8F24-7D7F65DA1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3915174"/>
            <a:ext cx="4214614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dem ..... ..... wir die Breite 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der .....</a:t>
            </a: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AE1A9AD9-D77E-4871-BC39-B405ECCA0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4610308"/>
            <a:ext cx="4217821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Mit viel ..... kommt man ..... raus.</a:t>
            </a:r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3A125397-7125-4C68-9CF2-EF5B212558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5028443"/>
            <a:ext cx="3916457" cy="707886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Bei der ..... bekam Mama einen 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..... ..... Rosen.</a:t>
            </a:r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68FD4DED-3C44-489F-9641-FDB9F82964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584" y="5723579"/>
            <a:ext cx="3079689" cy="40011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Wir müssen die Türe .....</a:t>
            </a:r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9BF99F64-82E9-49BB-9500-5453222ABE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72239" y="5824835"/>
            <a:ext cx="2448106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102" name="Grafik 101">
            <a:extLst>
              <a:ext uri="{FF2B5EF4-FFF2-40B4-BE49-F238E27FC236}">
                <a16:creationId xmlns:a16="http://schemas.microsoft.com/office/drawing/2014/main" id="{07EF8CAE-0742-4ADB-A032-C79896438BD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51157"/>
            <a:ext cx="250766" cy="249651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E2333255-9688-4BA7-8074-1928EAF57DF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71237"/>
            <a:ext cx="250766" cy="249651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A7628460-EBF3-49DB-8810-096656149C6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44283"/>
            <a:ext cx="250766" cy="249651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0442CB29-A386-4EBF-A1C5-2B5F7EFDA415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58329"/>
            <a:ext cx="250766" cy="249651"/>
          </a:xfrm>
          <a:prstGeom prst="rect">
            <a:avLst/>
          </a:prstGeom>
        </p:spPr>
      </p:pic>
      <p:pic>
        <p:nvPicPr>
          <p:cNvPr id="106" name="Grafik 105">
            <a:extLst>
              <a:ext uri="{FF2B5EF4-FFF2-40B4-BE49-F238E27FC236}">
                <a16:creationId xmlns:a16="http://schemas.microsoft.com/office/drawing/2014/main" id="{E96EFBC1-202D-4980-8BCD-7E1769BD3F4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250766" cy="249651"/>
          </a:xfrm>
          <a:prstGeom prst="rect">
            <a:avLst/>
          </a:prstGeom>
        </p:spPr>
      </p:pic>
      <p:pic>
        <p:nvPicPr>
          <p:cNvPr id="107" name="Grafik 106">
            <a:extLst>
              <a:ext uri="{FF2B5EF4-FFF2-40B4-BE49-F238E27FC236}">
                <a16:creationId xmlns:a16="http://schemas.microsoft.com/office/drawing/2014/main" id="{A65FA1EC-470B-4D75-904F-4A09A8F77C4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77072"/>
            <a:ext cx="250766" cy="249651"/>
          </a:xfrm>
          <a:prstGeom prst="rect">
            <a:avLst/>
          </a:prstGeom>
        </p:spPr>
      </p:pic>
      <p:pic>
        <p:nvPicPr>
          <p:cNvPr id="108" name="Grafik 107">
            <a:extLst>
              <a:ext uri="{FF2B5EF4-FFF2-40B4-BE49-F238E27FC236}">
                <a16:creationId xmlns:a16="http://schemas.microsoft.com/office/drawing/2014/main" id="{0ABBB169-7DA7-45BE-B5A6-EBF5F788DB6D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91517"/>
            <a:ext cx="250766" cy="249651"/>
          </a:xfrm>
          <a:prstGeom prst="rect">
            <a:avLst/>
          </a:prstGeom>
        </p:spPr>
      </p:pic>
      <p:pic>
        <p:nvPicPr>
          <p:cNvPr id="109" name="Grafik 108">
            <a:extLst>
              <a:ext uri="{FF2B5EF4-FFF2-40B4-BE49-F238E27FC236}">
                <a16:creationId xmlns:a16="http://schemas.microsoft.com/office/drawing/2014/main" id="{7E3B3AF0-267D-476E-A8BD-8EF1CCC4DDC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136172"/>
            <a:ext cx="250766" cy="249651"/>
          </a:xfrm>
          <a:prstGeom prst="rect">
            <a:avLst/>
          </a:prstGeom>
        </p:spPr>
      </p:pic>
      <p:pic>
        <p:nvPicPr>
          <p:cNvPr id="110" name="Grafik 109">
            <a:extLst>
              <a:ext uri="{FF2B5EF4-FFF2-40B4-BE49-F238E27FC236}">
                <a16:creationId xmlns:a16="http://schemas.microsoft.com/office/drawing/2014/main" id="{10919CAA-E7F4-4C7A-86A9-861471574FEE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805264"/>
            <a:ext cx="250766" cy="249651"/>
          </a:xfrm>
          <a:prstGeom prst="rect">
            <a:avLst/>
          </a:prstGeom>
        </p:spPr>
      </p:pic>
      <p:pic>
        <p:nvPicPr>
          <p:cNvPr id="111" name="811_1717">
            <a:hlinkClick r:id="" action="ppaction://media"/>
            <a:extLst>
              <a:ext uri="{FF2B5EF4-FFF2-40B4-BE49-F238E27FC236}">
                <a16:creationId xmlns:a16="http://schemas.microsoft.com/office/drawing/2014/main" id="{446998B3-1CD9-4DD9-9939-EBF32E6B51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99592" y="161030"/>
            <a:ext cx="243634" cy="243634"/>
          </a:xfrm>
          <a:prstGeom prst="rect">
            <a:avLst/>
          </a:prstGeom>
        </p:spPr>
      </p:pic>
      <p:pic>
        <p:nvPicPr>
          <p:cNvPr id="112" name="811_1718">
            <a:hlinkClick r:id="" action="ppaction://media"/>
            <a:extLst>
              <a:ext uri="{FF2B5EF4-FFF2-40B4-BE49-F238E27FC236}">
                <a16:creationId xmlns:a16="http://schemas.microsoft.com/office/drawing/2014/main" id="{7F291D78-69BF-4744-BBC1-4C147783E23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349694" y="161030"/>
            <a:ext cx="243634" cy="243634"/>
          </a:xfrm>
          <a:prstGeom prst="rect">
            <a:avLst/>
          </a:prstGeom>
        </p:spPr>
      </p:pic>
      <p:pic>
        <p:nvPicPr>
          <p:cNvPr id="113" name="811_1719">
            <a:hlinkClick r:id="" action="ppaction://media"/>
            <a:extLst>
              <a:ext uri="{FF2B5EF4-FFF2-40B4-BE49-F238E27FC236}">
                <a16:creationId xmlns:a16="http://schemas.microsoft.com/office/drawing/2014/main" id="{64DA7B65-2296-497C-95FF-7363EF3AC49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799796" y="161030"/>
            <a:ext cx="243634" cy="243634"/>
          </a:xfrm>
          <a:prstGeom prst="rect">
            <a:avLst/>
          </a:prstGeom>
        </p:spPr>
      </p:pic>
      <p:pic>
        <p:nvPicPr>
          <p:cNvPr id="114" name="811_1720">
            <a:hlinkClick r:id="" action="ppaction://media"/>
            <a:extLst>
              <a:ext uri="{FF2B5EF4-FFF2-40B4-BE49-F238E27FC236}">
                <a16:creationId xmlns:a16="http://schemas.microsoft.com/office/drawing/2014/main" id="{E811786F-F807-4B61-A42D-405F1E526E6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249898" y="161030"/>
            <a:ext cx="243634" cy="243634"/>
          </a:xfrm>
          <a:prstGeom prst="rect">
            <a:avLst/>
          </a:prstGeom>
        </p:spPr>
      </p:pic>
      <p:pic>
        <p:nvPicPr>
          <p:cNvPr id="115" name="811_1721">
            <a:hlinkClick r:id="" action="ppaction://media"/>
            <a:extLst>
              <a:ext uri="{FF2B5EF4-FFF2-40B4-BE49-F238E27FC236}">
                <a16:creationId xmlns:a16="http://schemas.microsoft.com/office/drawing/2014/main" id="{134977F9-6D80-4EA9-AF68-38BFD0B17978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2700000" y="161030"/>
            <a:ext cx="243634" cy="243634"/>
          </a:xfrm>
          <a:prstGeom prst="rect">
            <a:avLst/>
          </a:prstGeom>
        </p:spPr>
      </p:pic>
      <p:pic>
        <p:nvPicPr>
          <p:cNvPr id="116" name="811_1722">
            <a:hlinkClick r:id="" action="ppaction://media"/>
            <a:extLst>
              <a:ext uri="{FF2B5EF4-FFF2-40B4-BE49-F238E27FC236}">
                <a16:creationId xmlns:a16="http://schemas.microsoft.com/office/drawing/2014/main" id="{7FD8F127-6749-466A-A6CE-0D6EF518CC37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150102" y="161030"/>
            <a:ext cx="243634" cy="243634"/>
          </a:xfrm>
          <a:prstGeom prst="rect">
            <a:avLst/>
          </a:prstGeom>
        </p:spPr>
      </p:pic>
      <p:pic>
        <p:nvPicPr>
          <p:cNvPr id="117" name="811_1723">
            <a:hlinkClick r:id="" action="ppaction://media"/>
            <a:extLst>
              <a:ext uri="{FF2B5EF4-FFF2-40B4-BE49-F238E27FC236}">
                <a16:creationId xmlns:a16="http://schemas.microsoft.com/office/drawing/2014/main" id="{30977C72-D996-4EF7-B3E0-4C29AE3B7C1E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3600204" y="161030"/>
            <a:ext cx="243634" cy="243634"/>
          </a:xfrm>
          <a:prstGeom prst="rect">
            <a:avLst/>
          </a:prstGeom>
        </p:spPr>
      </p:pic>
      <p:pic>
        <p:nvPicPr>
          <p:cNvPr id="118" name="811_1724">
            <a:hlinkClick r:id="" action="ppaction://media"/>
            <a:extLst>
              <a:ext uri="{FF2B5EF4-FFF2-40B4-BE49-F238E27FC236}">
                <a16:creationId xmlns:a16="http://schemas.microsoft.com/office/drawing/2014/main" id="{51BB79AF-7AC2-42B9-9347-EC93BF748BCA}"/>
              </a:ext>
            </a:extLst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050306" y="161030"/>
            <a:ext cx="243634" cy="243634"/>
          </a:xfrm>
          <a:prstGeom prst="rect">
            <a:avLst/>
          </a:prstGeom>
        </p:spPr>
      </p:pic>
      <p:pic>
        <p:nvPicPr>
          <p:cNvPr id="119" name="811_1725">
            <a:hlinkClick r:id="" action="ppaction://media"/>
            <a:extLst>
              <a:ext uri="{FF2B5EF4-FFF2-40B4-BE49-F238E27FC236}">
                <a16:creationId xmlns:a16="http://schemas.microsoft.com/office/drawing/2014/main" id="{A778E2ED-278E-44BF-A4FA-4C353713B5F8}"/>
              </a:ext>
            </a:extLst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500407" y="161030"/>
            <a:ext cx="243634" cy="243634"/>
          </a:xfrm>
          <a:prstGeom prst="rect">
            <a:avLst/>
          </a:prstGeom>
        </p:spPr>
      </p:pic>
      <p:sp>
        <p:nvSpPr>
          <p:cNvPr id="121" name="Rechteck 120">
            <a:extLst>
              <a:ext uri="{FF2B5EF4-FFF2-40B4-BE49-F238E27FC236}">
                <a16:creationId xmlns:a16="http://schemas.microsoft.com/office/drawing/2014/main" id="{4B59A6F6-891F-48A0-9C7E-112753591645}"/>
              </a:ext>
            </a:extLst>
          </p:cNvPr>
          <p:cNvSpPr/>
          <p:nvPr/>
        </p:nvSpPr>
        <p:spPr>
          <a:xfrm>
            <a:off x="5457709" y="1462292"/>
            <a:ext cx="210506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beißen  biss  Fuß</a:t>
            </a:r>
            <a:endParaRPr lang="de-DE" sz="2000" dirty="0"/>
          </a:p>
        </p:txBody>
      </p:sp>
      <p:sp>
        <p:nvSpPr>
          <p:cNvPr id="122" name="Rechteck 121">
            <a:extLst>
              <a:ext uri="{FF2B5EF4-FFF2-40B4-BE49-F238E27FC236}">
                <a16:creationId xmlns:a16="http://schemas.microsoft.com/office/drawing/2014/main" id="{326166DD-B1B8-44B0-96C1-A8F7E185F6AE}"/>
              </a:ext>
            </a:extLst>
          </p:cNvPr>
          <p:cNvSpPr/>
          <p:nvPr/>
        </p:nvSpPr>
        <p:spPr>
          <a:xfrm>
            <a:off x="5457709" y="1975068"/>
            <a:ext cx="248016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Spaßverderber  bis  </a:t>
            </a:r>
          </a:p>
          <a:p>
            <a:r>
              <a:rPr lang="de-DE" sz="2000" kern="0" dirty="0">
                <a:latin typeface="Trebuchet MS" pitchFamily="34" charset="0"/>
              </a:rPr>
              <a:t>schließlich  riss</a:t>
            </a:r>
            <a:endParaRPr lang="de-DE" sz="2000" dirty="0"/>
          </a:p>
        </p:txBody>
      </p:sp>
      <p:sp>
        <p:nvSpPr>
          <p:cNvPr id="123" name="Rechteck 122">
            <a:extLst>
              <a:ext uri="{FF2B5EF4-FFF2-40B4-BE49-F238E27FC236}">
                <a16:creationId xmlns:a16="http://schemas.microsoft.com/office/drawing/2014/main" id="{5A49A6CA-754A-4324-A417-0F487036E83B}"/>
              </a:ext>
            </a:extLst>
          </p:cNvPr>
          <p:cNvSpPr/>
          <p:nvPr/>
        </p:nvSpPr>
        <p:spPr>
          <a:xfrm>
            <a:off x="5457709" y="2642096"/>
            <a:ext cx="177003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heiß  draußen</a:t>
            </a:r>
            <a:endParaRPr lang="de-DE" sz="2000" dirty="0"/>
          </a:p>
        </p:txBody>
      </p:sp>
      <p:sp>
        <p:nvSpPr>
          <p:cNvPr id="124" name="Rechteck 123">
            <a:extLst>
              <a:ext uri="{FF2B5EF4-FFF2-40B4-BE49-F238E27FC236}">
                <a16:creationId xmlns:a16="http://schemas.microsoft.com/office/drawing/2014/main" id="{553E35FB-DF8D-482D-8F81-0AE18E91F32C}"/>
              </a:ext>
            </a:extLst>
          </p:cNvPr>
          <p:cNvSpPr/>
          <p:nvPr/>
        </p:nvSpPr>
        <p:spPr>
          <a:xfrm>
            <a:off x="5457709" y="3068960"/>
            <a:ext cx="97013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grüßen</a:t>
            </a:r>
            <a:endParaRPr lang="de-DE" sz="2000" dirty="0"/>
          </a:p>
        </p:txBody>
      </p:sp>
      <p:sp>
        <p:nvSpPr>
          <p:cNvPr id="125" name="Rechteck 124">
            <a:extLst>
              <a:ext uri="{FF2B5EF4-FFF2-40B4-BE49-F238E27FC236}">
                <a16:creationId xmlns:a16="http://schemas.microsoft.com/office/drawing/2014/main" id="{2C2F6CDB-C6E5-41DB-A7CE-1DCC3E89A5B1}"/>
              </a:ext>
            </a:extLst>
          </p:cNvPr>
          <p:cNvSpPr/>
          <p:nvPr/>
        </p:nvSpPr>
        <p:spPr>
          <a:xfrm>
            <a:off x="5457709" y="3504482"/>
            <a:ext cx="312297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Wasser  Fluss  fließt  bloß</a:t>
            </a:r>
            <a:endParaRPr lang="de-DE" sz="2000" dirty="0"/>
          </a:p>
        </p:txBody>
      </p:sp>
      <p:sp>
        <p:nvSpPr>
          <p:cNvPr id="126" name="Rechteck 125">
            <a:extLst>
              <a:ext uri="{FF2B5EF4-FFF2-40B4-BE49-F238E27FC236}">
                <a16:creationId xmlns:a16="http://schemas.microsoft.com/office/drawing/2014/main" id="{226734B8-3F6E-4EAA-81E7-7B8B5C891529}"/>
              </a:ext>
            </a:extLst>
          </p:cNvPr>
          <p:cNvSpPr/>
          <p:nvPr/>
        </p:nvSpPr>
        <p:spPr>
          <a:xfrm>
            <a:off x="5457709" y="4033528"/>
            <a:ext cx="321915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Metermaß  messen  Straße</a:t>
            </a:r>
            <a:endParaRPr lang="de-DE" sz="2000" dirty="0"/>
          </a:p>
        </p:txBody>
      </p:sp>
      <p:sp>
        <p:nvSpPr>
          <p:cNvPr id="127" name="Rechteck 126">
            <a:extLst>
              <a:ext uri="{FF2B5EF4-FFF2-40B4-BE49-F238E27FC236}">
                <a16:creationId xmlns:a16="http://schemas.microsoft.com/office/drawing/2014/main" id="{DA0C2F6F-A9CD-4F3B-A2E3-86A6FF9292BC}"/>
              </a:ext>
            </a:extLst>
          </p:cNvPr>
          <p:cNvSpPr/>
          <p:nvPr/>
        </p:nvSpPr>
        <p:spPr>
          <a:xfrm>
            <a:off x="5457709" y="4624672"/>
            <a:ext cx="140615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Fleiß  groß</a:t>
            </a:r>
            <a:endParaRPr lang="de-DE" sz="2000" dirty="0"/>
          </a:p>
        </p:txBody>
      </p:sp>
      <p:sp>
        <p:nvSpPr>
          <p:cNvPr id="128" name="Rechteck 127">
            <a:extLst>
              <a:ext uri="{FF2B5EF4-FFF2-40B4-BE49-F238E27FC236}">
                <a16:creationId xmlns:a16="http://schemas.microsoft.com/office/drawing/2014/main" id="{E079D12D-FF1C-4E36-966B-F8DC61A3C81A}"/>
              </a:ext>
            </a:extLst>
          </p:cNvPr>
          <p:cNvSpPr/>
          <p:nvPr/>
        </p:nvSpPr>
        <p:spPr>
          <a:xfrm>
            <a:off x="5457709" y="5157192"/>
            <a:ext cx="321113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Begrüßung  Strauß  weißer</a:t>
            </a:r>
            <a:endParaRPr lang="de-DE" sz="2000" dirty="0"/>
          </a:p>
        </p:txBody>
      </p:sp>
      <p:sp>
        <p:nvSpPr>
          <p:cNvPr id="129" name="Rechteck 128">
            <a:extLst>
              <a:ext uri="{FF2B5EF4-FFF2-40B4-BE49-F238E27FC236}">
                <a16:creationId xmlns:a16="http://schemas.microsoft.com/office/drawing/2014/main" id="{FE05F353-E0FF-4D81-A8D9-FAEF5E0BE1D4}"/>
              </a:ext>
            </a:extLst>
          </p:cNvPr>
          <p:cNvSpPr/>
          <p:nvPr/>
        </p:nvSpPr>
        <p:spPr>
          <a:xfrm>
            <a:off x="5457709" y="5728186"/>
            <a:ext cx="126188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de-DE" altLang="de-DE" sz="2000" kern="0" dirty="0">
                <a:latin typeface="Trebuchet MS" pitchFamily="34" charset="0"/>
              </a:rPr>
              <a:t>schließen</a:t>
            </a:r>
            <a:endParaRPr lang="de-DE" sz="2000" dirty="0"/>
          </a:p>
        </p:txBody>
      </p:sp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01	Eszett 03 Lernzieldiktat</a:t>
            </a:r>
            <a:r>
              <a:rPr kumimoji="0" lang="de-DE" altLang="de-DE" sz="20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      	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DCADAEB-2819-4BF7-A263-2E5C0079A0EE}"/>
              </a:ext>
            </a:extLst>
          </p:cNvPr>
          <p:cNvSpPr txBox="1"/>
          <p:nvPr/>
        </p:nvSpPr>
        <p:spPr>
          <a:xfrm>
            <a:off x="190500" y="6724134"/>
            <a:ext cx="3943708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Übungen\Rechtschreibförderung\Eszett\Eszett 03 Lernzieldiktat.pptx - Seite 3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D5B61D0-4CEA-4AF4-8171-1189E8DED3F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53368" y="1234512"/>
            <a:ext cx="7974259" cy="49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0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1" fill="hold"/>
                                        <p:tgtEl>
                                          <p:spTgt spid="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871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463" fill="hold"/>
                                        <p:tgtEl>
                                          <p:spTgt spid="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806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3662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0213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817" fill="hold"/>
                                        <p:tgtEl>
                                          <p:spTgt spid="1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3087" fill="hold"/>
                                        <p:tgtEl>
                                          <p:spTgt spid="1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5642" fill="hold"/>
                                        <p:tgtEl>
                                          <p:spTgt spid="1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1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3"/>
                </p:tgtEl>
              </p:cMediaNode>
            </p:audio>
            <p:audio>
              <p:cMediaNode vol="80000">
                <p:cTn id="1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  <p:audio>
              <p:cMediaNode vol="80000">
                <p:cTn id="1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  <p:audio>
              <p:cMediaNode vol="80000">
                <p:cTn id="1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7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8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9"/>
                </p:tgtEl>
              </p:cMediaNode>
            </p:audio>
          </p:childTnLst>
        </p:cTn>
      </p:par>
    </p:tnLst>
    <p:bldLst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80681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srgbClr val="FF0000"/>
                </a:solidFill>
              </a:rPr>
              <a:t>Klick auf Lautsprecher für den Ton – Klick auf den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Text </a:t>
            </a:r>
            <a:r>
              <a:rPr lang="de-DE" dirty="0">
                <a:solidFill>
                  <a:srgbClr val="FF0000"/>
                </a:solidFill>
              </a:rPr>
              <a:t>für die Lösung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dirty="0">
                <a:solidFill>
                  <a:srgbClr val="FF0000"/>
                </a:solidFill>
              </a:rPr>
              <a:t>!</a:t>
            </a:r>
            <a:endParaRPr lang="de-DE" sz="1800" dirty="0">
              <a:solidFill>
                <a:srgbClr val="FF0000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C1580CB-85B5-418A-884B-9D9A06D02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1511066"/>
            <a:ext cx="7016664" cy="40011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de-DE" sz="20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Manche Menschen meinen, sie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müssten</a:t>
            </a:r>
            <a:r>
              <a:rPr lang="de-DE" sz="2000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immer Spaß haben.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8CECFEC-22DF-4934-9A2D-0AA6F7A6F798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1" y="1585592"/>
            <a:ext cx="250766" cy="2496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E0EE2A6-CBA9-4B96-9E8A-E99EF4936DF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1" y="2115803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EBCE860-D81B-410E-8CF9-6EC89E40870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1" y="2646014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19D48B5-1524-41D2-B5D6-E06EA98AF0E1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1" y="3176225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F2D1DA5-AE99-4A2A-B619-D5BB27CBEA66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31" y="3713919"/>
            <a:ext cx="250766" cy="249651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84F4AF4F-42F3-4BD8-9D00-5CA2B6A9A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08368" y="5877272"/>
            <a:ext cx="2448106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</a:rPr>
              <a:t>Gesamtlösung an/aus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32A4872B-A262-463D-9537-EF3322027C6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19" y="4244130"/>
            <a:ext cx="250766" cy="24965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5CCD6CAA-D771-4C98-81CD-96D22E5040E4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774343"/>
            <a:ext cx="250766" cy="249651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F4AD626A-7315-4EDB-AAB5-AD20701E9932}"/>
              </a:ext>
            </a:extLst>
          </p:cNvPr>
          <p:cNvSpPr/>
          <p:nvPr/>
        </p:nvSpPr>
        <p:spPr>
          <a:xfrm>
            <a:off x="179512" y="977881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kern="0" dirty="0">
                <a:solidFill>
                  <a:srgbClr val="FF0000"/>
                </a:solidFill>
                <a:latin typeface="Trebuchet MS" pitchFamily="34" charset="0"/>
              </a:rPr>
              <a:t>„ss“</a:t>
            </a:r>
            <a:r>
              <a:rPr lang="de-DE" kern="0" dirty="0">
                <a:solidFill>
                  <a:schemeClr val="tx2">
                    <a:lumMod val="60000"/>
                    <a:lumOff val="40000"/>
                  </a:schemeClr>
                </a:solidFill>
                <a:latin typeface="Trebuchet MS" pitchFamily="34" charset="0"/>
              </a:rPr>
              <a:t> erkennen und schreiben! </a:t>
            </a:r>
            <a:endParaRPr lang="de-DE" kern="0" dirty="0">
              <a:latin typeface="Trebuchet MS" pitchFamily="34" charset="0"/>
            </a:endParaRPr>
          </a:p>
        </p:txBody>
      </p:sp>
      <p:pic>
        <p:nvPicPr>
          <p:cNvPr id="18" name="811_9907">
            <a:hlinkClick r:id="" action="ppaction://media"/>
            <a:extLst>
              <a:ext uri="{FF2B5EF4-FFF2-40B4-BE49-F238E27FC236}">
                <a16:creationId xmlns:a16="http://schemas.microsoft.com/office/drawing/2014/main" id="{207228FA-7C53-4B18-8198-FF9A3288FC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12583" y="43214"/>
            <a:ext cx="418366" cy="418366"/>
          </a:xfrm>
          <a:prstGeom prst="rect">
            <a:avLst/>
          </a:prstGeom>
        </p:spPr>
      </p:pic>
      <p:pic>
        <p:nvPicPr>
          <p:cNvPr id="19" name="811_9908">
            <a:hlinkClick r:id="" action="ppaction://media"/>
            <a:extLst>
              <a:ext uri="{FF2B5EF4-FFF2-40B4-BE49-F238E27FC236}">
                <a16:creationId xmlns:a16="http://schemas.microsoft.com/office/drawing/2014/main" id="{2A15CED6-5103-4551-8038-75DCEB8B5A8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41494" y="37176"/>
            <a:ext cx="418366" cy="421693"/>
          </a:xfrm>
          <a:prstGeom prst="rect">
            <a:avLst/>
          </a:prstGeom>
        </p:spPr>
      </p:pic>
      <p:pic>
        <p:nvPicPr>
          <p:cNvPr id="20" name="811_9910">
            <a:hlinkClick r:id="" action="ppaction://media"/>
            <a:extLst>
              <a:ext uri="{FF2B5EF4-FFF2-40B4-BE49-F238E27FC236}">
                <a16:creationId xmlns:a16="http://schemas.microsoft.com/office/drawing/2014/main" id="{7E78C299-E74B-489A-982F-7D5E843277D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197288" y="43214"/>
            <a:ext cx="418366" cy="418366"/>
          </a:xfrm>
          <a:prstGeom prst="rect">
            <a:avLst/>
          </a:prstGeom>
        </p:spPr>
      </p:pic>
      <p:pic>
        <p:nvPicPr>
          <p:cNvPr id="22" name="811_9912">
            <a:hlinkClick r:id="" action="ppaction://media"/>
            <a:extLst>
              <a:ext uri="{FF2B5EF4-FFF2-40B4-BE49-F238E27FC236}">
                <a16:creationId xmlns:a16="http://schemas.microsoft.com/office/drawing/2014/main" id="{F2513E0D-A49D-44AB-A2E1-EFE6874F2727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358365" y="43214"/>
            <a:ext cx="418366" cy="418366"/>
          </a:xfrm>
          <a:prstGeom prst="rect">
            <a:avLst/>
          </a:prstGeom>
        </p:spPr>
      </p:pic>
      <p:pic>
        <p:nvPicPr>
          <p:cNvPr id="23" name="811_9913">
            <a:hlinkClick r:id="" action="ppaction://media"/>
            <a:extLst>
              <a:ext uri="{FF2B5EF4-FFF2-40B4-BE49-F238E27FC236}">
                <a16:creationId xmlns:a16="http://schemas.microsoft.com/office/drawing/2014/main" id="{00C4DA7C-6DEC-410F-B9A6-020DDA706E70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163978" y="43214"/>
            <a:ext cx="418366" cy="418366"/>
          </a:xfrm>
          <a:prstGeom prst="rect">
            <a:avLst/>
          </a:prstGeom>
        </p:spPr>
      </p:pic>
      <p:pic>
        <p:nvPicPr>
          <p:cNvPr id="24" name="811_9914">
            <a:hlinkClick r:id="" action="ppaction://media"/>
            <a:extLst>
              <a:ext uri="{FF2B5EF4-FFF2-40B4-BE49-F238E27FC236}">
                <a16:creationId xmlns:a16="http://schemas.microsoft.com/office/drawing/2014/main" id="{9A7E9DD5-422B-496B-9DFE-35260A0E41E1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719154" y="43214"/>
            <a:ext cx="395012" cy="418366"/>
          </a:xfrm>
          <a:prstGeom prst="rect">
            <a:avLst/>
          </a:prstGeom>
        </p:spPr>
      </p:pic>
      <p:pic>
        <p:nvPicPr>
          <p:cNvPr id="25" name="811_9906">
            <a:hlinkClick r:id="" action="ppaction://media"/>
            <a:extLst>
              <a:ext uri="{FF2B5EF4-FFF2-40B4-BE49-F238E27FC236}">
                <a16:creationId xmlns:a16="http://schemas.microsoft.com/office/drawing/2014/main" id="{4803E795-3097-4B9C-BE85-3B5468D80F33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83245" y="43214"/>
            <a:ext cx="418366" cy="418366"/>
          </a:xfrm>
          <a:prstGeom prst="rect">
            <a:avLst/>
          </a:prstGeom>
        </p:spPr>
      </p:pic>
      <p:sp>
        <p:nvSpPr>
          <p:cNvPr id="26" name="Rechteck 25">
            <a:extLst>
              <a:ext uri="{FF2B5EF4-FFF2-40B4-BE49-F238E27FC236}">
                <a16:creationId xmlns:a16="http://schemas.microsoft.com/office/drawing/2014/main" id="{EE819488-0C79-4E1D-BDB4-8B8EAD0A935B}"/>
              </a:ext>
            </a:extLst>
          </p:cNvPr>
          <p:cNvSpPr/>
          <p:nvPr/>
        </p:nvSpPr>
        <p:spPr>
          <a:xfrm>
            <a:off x="683568" y="2036504"/>
            <a:ext cx="66911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Dabei schießen sie oft ein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bisschen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über das Ziel hinaus.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42BD924-E9C6-4C5F-ADFF-5C957C8624DC}"/>
              </a:ext>
            </a:extLst>
          </p:cNvPr>
          <p:cNvSpPr/>
          <p:nvPr/>
        </p:nvSpPr>
        <p:spPr>
          <a:xfrm>
            <a:off x="683568" y="2561942"/>
            <a:ext cx="74892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Man darf schließlich nicht übersehen, wann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Schluss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zu sein hat.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87FDB69A-FF53-48B6-868D-3A00ED97CD8C}"/>
              </a:ext>
            </a:extLst>
          </p:cNvPr>
          <p:cNvSpPr/>
          <p:nvPr/>
        </p:nvSpPr>
        <p:spPr>
          <a:xfrm>
            <a:off x="683568" y="3087380"/>
            <a:ext cx="59243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Außerdem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rasseln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viele oft in ein Fettnäpfchen.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CC016865-D067-4765-85AD-17A81CE2B869}"/>
              </a:ext>
            </a:extLst>
          </p:cNvPr>
          <p:cNvSpPr/>
          <p:nvPr/>
        </p:nvSpPr>
        <p:spPr>
          <a:xfrm>
            <a:off x="683568" y="3615528"/>
            <a:ext cx="66516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Mit Fleiß machen sie immer wieder ein neues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Fass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auf.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9C4E0DB7-4BD7-44DD-9CFE-D93E973D6BA8}"/>
              </a:ext>
            </a:extLst>
          </p:cNvPr>
          <p:cNvSpPr/>
          <p:nvPr/>
        </p:nvSpPr>
        <p:spPr>
          <a:xfrm>
            <a:off x="683568" y="4140966"/>
            <a:ext cx="84465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Manche Menschen können nicht maßhalten, man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vermisst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den Anstand.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615AF109-F271-45B1-9FE0-9CCC63323401}"/>
              </a:ext>
            </a:extLst>
          </p:cNvPr>
          <p:cNvSpPr/>
          <p:nvPr/>
        </p:nvSpPr>
        <p:spPr>
          <a:xfrm>
            <a:off x="683568" y="4666402"/>
            <a:ext cx="83142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Wir aber ärgern niemand mit Fleiß und sind von Verständnis </a:t>
            </a:r>
            <a:r>
              <a:rPr lang="de-DE" sz="2000" b="1" kern="0" dirty="0">
                <a:solidFill>
                  <a:schemeClr val="bg1"/>
                </a:solidFill>
                <a:latin typeface="Trebuchet MS" pitchFamily="34" charset="0"/>
              </a:rPr>
              <a:t>besessen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8EEEA96A-2AE7-46AE-81C7-512224C1C59C}"/>
              </a:ext>
            </a:extLst>
          </p:cNvPr>
          <p:cNvSpPr/>
          <p:nvPr/>
        </p:nvSpPr>
        <p:spPr>
          <a:xfrm>
            <a:off x="4185628" y="1508342"/>
            <a:ext cx="11785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müssten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00DF7086-BBBA-4CBB-9E31-C393B94AE725}"/>
              </a:ext>
            </a:extLst>
          </p:cNvPr>
          <p:cNvSpPr/>
          <p:nvPr/>
        </p:nvSpPr>
        <p:spPr>
          <a:xfrm>
            <a:off x="3693042" y="2042066"/>
            <a:ext cx="12137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bisschen</a:t>
            </a:r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6A07F0E-5D68-41B3-8D75-CED513FD6B8F}"/>
              </a:ext>
            </a:extLst>
          </p:cNvPr>
          <p:cNvSpPr/>
          <p:nvPr/>
        </p:nvSpPr>
        <p:spPr>
          <a:xfrm>
            <a:off x="5669564" y="2577911"/>
            <a:ext cx="10486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Schluss</a:t>
            </a:r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EA740F08-BE43-4C0A-B0C5-498678983813}"/>
              </a:ext>
            </a:extLst>
          </p:cNvPr>
          <p:cNvSpPr/>
          <p:nvPr/>
        </p:nvSpPr>
        <p:spPr>
          <a:xfrm>
            <a:off x="1905264" y="3089877"/>
            <a:ext cx="1024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rasseln</a:t>
            </a:r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3AF340D3-5700-4A58-8613-12CD23D8AD5F}"/>
              </a:ext>
            </a:extLst>
          </p:cNvPr>
          <p:cNvSpPr/>
          <p:nvPr/>
        </p:nvSpPr>
        <p:spPr>
          <a:xfrm>
            <a:off x="5916660" y="3626326"/>
            <a:ext cx="6912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Fass</a:t>
            </a:r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7264C270-1D81-473B-8214-0DF6219D49CF}"/>
              </a:ext>
            </a:extLst>
          </p:cNvPr>
          <p:cNvSpPr/>
          <p:nvPr/>
        </p:nvSpPr>
        <p:spPr>
          <a:xfrm>
            <a:off x="6233031" y="4160279"/>
            <a:ext cx="11961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vermisst</a:t>
            </a:r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8E1D8353-BAD1-4C84-9927-8BBA34A0E69B}"/>
              </a:ext>
            </a:extLst>
          </p:cNvPr>
          <p:cNvSpPr/>
          <p:nvPr/>
        </p:nvSpPr>
        <p:spPr>
          <a:xfrm>
            <a:off x="7598063" y="4682371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solidFill>
                  <a:prstClr val="black"/>
                </a:solidFill>
                <a:latin typeface="Trebuchet MS" pitchFamily="34" charset="0"/>
              </a:rPr>
              <a:t>besessen.</a:t>
            </a:r>
            <a:endParaRPr lang="de-DE" dirty="0"/>
          </a:p>
        </p:txBody>
      </p:sp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02	Eszett 03 Lernzieldiktat</a:t>
            </a:r>
            <a:r>
              <a:rPr kumimoji="0" lang="de-DE" altLang="de-DE" sz="18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 pitchFamily="34" charset="0"/>
              </a:rPr>
              <a:t>	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AFFD3FB-2863-46A0-88AB-F365D6C77D0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91179" y="1434090"/>
            <a:ext cx="8510754" cy="370668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CAD28A3-3FE2-4245-8CD2-DE733E2639C8}"/>
              </a:ext>
            </a:extLst>
          </p:cNvPr>
          <p:cNvSpPr txBox="1"/>
          <p:nvPr/>
        </p:nvSpPr>
        <p:spPr>
          <a:xfrm>
            <a:off x="190500" y="6724134"/>
            <a:ext cx="3943708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Übungen\Rechtschreibförderung\Eszett\Eszett 03 Lernzieldiktat.pptx - Seite 5</a:t>
            </a:r>
          </a:p>
        </p:txBody>
      </p:sp>
    </p:spTree>
    <p:extLst>
      <p:ext uri="{BB962C8B-B14F-4D97-AF65-F5344CB8AC3E}">
        <p14:creationId xmlns:p14="http://schemas.microsoft.com/office/powerpoint/2010/main" val="353029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2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79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47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52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679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600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679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647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52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679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660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642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660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1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>
            <a:extLst>
              <a:ext uri="{FF2B5EF4-FFF2-40B4-BE49-F238E27FC236}">
                <a16:creationId xmlns:a16="http://schemas.microsoft.com/office/drawing/2014/main" id="{5D7F04D4-EBC8-45E9-BB7A-D004F57CADF4}"/>
              </a:ext>
            </a:extLst>
          </p:cNvPr>
          <p:cNvSpPr txBox="1"/>
          <p:nvPr/>
        </p:nvSpPr>
        <p:spPr>
          <a:xfrm>
            <a:off x="260108" y="467380"/>
            <a:ext cx="7492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srgbClr val="FF0000"/>
                </a:solidFill>
              </a:rPr>
              <a:t>Klick auf Lautsprecher für den Ton – Klick auf den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Text </a:t>
            </a:r>
            <a:r>
              <a:rPr lang="de-DE" dirty="0">
                <a:solidFill>
                  <a:srgbClr val="FF0000"/>
                </a:solidFill>
              </a:rPr>
              <a:t>für die Lösung </a:t>
            </a:r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an/aus</a:t>
            </a:r>
            <a:r>
              <a:rPr lang="de-DE" dirty="0">
                <a:solidFill>
                  <a:srgbClr val="FF0000"/>
                </a:solidFill>
              </a:rPr>
              <a:t>!</a:t>
            </a:r>
            <a:endParaRPr lang="de-DE" sz="1800" dirty="0">
              <a:solidFill>
                <a:srgbClr val="FF0000"/>
              </a:solidFill>
            </a:endParaRPr>
          </a:p>
        </p:txBody>
      </p:sp>
      <p:sp>
        <p:nvSpPr>
          <p:cNvPr id="5" name="Foliennummernplatzhalter 3">
            <a:extLst>
              <a:ext uri="{FF2B5EF4-FFF2-40B4-BE49-F238E27FC236}">
                <a16:creationId xmlns:a16="http://schemas.microsoft.com/office/drawing/2014/main" id="{9277550E-0663-4196-A429-7DF5F70A4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22950" y="133350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0E2F111-4AE5-4140-A155-23AE83E96F7B}" type="slidenum">
              <a:rPr kumimoji="0" lang="de-DE" sz="8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8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Trebuchet MS" pitchFamily="34" charset="0"/>
              <a:ea typeface="+mn-ea"/>
              <a:cs typeface="Arial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FEFCD98-6D04-4A16-9C0D-20177B996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8712" y="1449002"/>
            <a:ext cx="4274503" cy="4001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Ein Afrikaner sagt: Der </a:t>
            </a:r>
            <a:r>
              <a: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rebuchet MS" pitchFamily="34" charset="0"/>
              </a:rPr>
              <a:t>weiße</a:t>
            </a:r>
            <a:r>
              <a: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</a:rPr>
              <a:t> Mann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27BC4B0-9207-4A01-B284-A685826A105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1523165"/>
            <a:ext cx="250766" cy="2496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13E19D5-ED38-4A5F-A6BA-63008850495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2123232"/>
            <a:ext cx="250766" cy="249651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0F13B58-5072-4D3C-B8ED-E8C43CD8A95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2723299"/>
            <a:ext cx="250766" cy="2496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E1170EA-F5BE-4F7E-8C0E-6CFA30DF3BA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3323366"/>
            <a:ext cx="250766" cy="24965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5699B2C-3CDD-41F8-A67C-69132072D63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3923433"/>
            <a:ext cx="250766" cy="24965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E1D9BC5-754C-4B5E-8EBD-F0BB38F3A21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42" y="4523500"/>
            <a:ext cx="250766" cy="249651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3CC8B7D2-0D78-442B-B7BA-799FC69CCC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4272" y="5661248"/>
            <a:ext cx="2448106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Gesamtlösung an/aus</a:t>
            </a:r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818F283A-5E17-4844-B049-B1843830E880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31" y="5123565"/>
            <a:ext cx="250766" cy="249651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16717154-50CC-440D-AC85-2942D4CD8F5F}"/>
              </a:ext>
            </a:extLst>
          </p:cNvPr>
          <p:cNvSpPr/>
          <p:nvPr/>
        </p:nvSpPr>
        <p:spPr>
          <a:xfrm>
            <a:off x="179512" y="977881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„s, ss und ß“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rebuchet MS" pitchFamily="34" charset="0"/>
                <a:ea typeface="+mn-ea"/>
                <a:cs typeface="Arial" charset="0"/>
              </a:rPr>
              <a:t> erkennen und schreiben! 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itchFamily="34" charset="0"/>
              <a:ea typeface="+mn-ea"/>
              <a:cs typeface="Arial" charset="0"/>
            </a:endParaRPr>
          </a:p>
        </p:txBody>
      </p:sp>
      <p:pic>
        <p:nvPicPr>
          <p:cNvPr id="18" name="811_1135">
            <a:hlinkClick r:id="" action="ppaction://media"/>
            <a:extLst>
              <a:ext uri="{FF2B5EF4-FFF2-40B4-BE49-F238E27FC236}">
                <a16:creationId xmlns:a16="http://schemas.microsoft.com/office/drawing/2014/main" id="{0C00500F-914C-4F78-9E4C-CE2FE9705E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63586" y="149477"/>
            <a:ext cx="327195" cy="327195"/>
          </a:xfrm>
          <a:prstGeom prst="rect">
            <a:avLst/>
          </a:prstGeom>
        </p:spPr>
      </p:pic>
      <p:pic>
        <p:nvPicPr>
          <p:cNvPr id="19" name="811_1136">
            <a:hlinkClick r:id="" action="ppaction://media"/>
            <a:extLst>
              <a:ext uri="{FF2B5EF4-FFF2-40B4-BE49-F238E27FC236}">
                <a16:creationId xmlns:a16="http://schemas.microsoft.com/office/drawing/2014/main" id="{57498E91-D55D-4D0C-B180-C28B5A40D55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416700" y="122141"/>
            <a:ext cx="327195" cy="327195"/>
          </a:xfrm>
          <a:prstGeom prst="rect">
            <a:avLst/>
          </a:prstGeom>
        </p:spPr>
      </p:pic>
      <p:pic>
        <p:nvPicPr>
          <p:cNvPr id="20" name="811_1137">
            <a:hlinkClick r:id="" action="ppaction://media"/>
            <a:extLst>
              <a:ext uri="{FF2B5EF4-FFF2-40B4-BE49-F238E27FC236}">
                <a16:creationId xmlns:a16="http://schemas.microsoft.com/office/drawing/2014/main" id="{0D909832-29FC-43B5-A3EF-399029F8CB7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918108" y="93501"/>
            <a:ext cx="327195" cy="327195"/>
          </a:xfrm>
          <a:prstGeom prst="rect">
            <a:avLst/>
          </a:prstGeom>
        </p:spPr>
      </p:pic>
      <p:pic>
        <p:nvPicPr>
          <p:cNvPr id="21" name="811_1138">
            <a:hlinkClick r:id="" action="ppaction://media"/>
            <a:extLst>
              <a:ext uri="{FF2B5EF4-FFF2-40B4-BE49-F238E27FC236}">
                <a16:creationId xmlns:a16="http://schemas.microsoft.com/office/drawing/2014/main" id="{A8167353-DE46-41C3-8C76-9CF960F84836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422677" y="104892"/>
            <a:ext cx="327195" cy="327195"/>
          </a:xfrm>
          <a:prstGeom prst="rect">
            <a:avLst/>
          </a:prstGeom>
        </p:spPr>
      </p:pic>
      <p:pic>
        <p:nvPicPr>
          <p:cNvPr id="22" name="811_1139">
            <a:hlinkClick r:id="" action="ppaction://media"/>
            <a:extLst>
              <a:ext uri="{FF2B5EF4-FFF2-40B4-BE49-F238E27FC236}">
                <a16:creationId xmlns:a16="http://schemas.microsoft.com/office/drawing/2014/main" id="{96E9FE79-3D16-4EC0-A567-5B46BB025082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869456" y="102716"/>
            <a:ext cx="327195" cy="327195"/>
          </a:xfrm>
          <a:prstGeom prst="rect">
            <a:avLst/>
          </a:prstGeom>
        </p:spPr>
      </p:pic>
      <p:pic>
        <p:nvPicPr>
          <p:cNvPr id="23" name="811_1140">
            <a:hlinkClick r:id="" action="ppaction://media"/>
            <a:extLst>
              <a:ext uri="{FF2B5EF4-FFF2-40B4-BE49-F238E27FC236}">
                <a16:creationId xmlns:a16="http://schemas.microsoft.com/office/drawing/2014/main" id="{B0A8571F-AD21-492C-A123-B2A59AE4FDFA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370864" y="102716"/>
            <a:ext cx="327195" cy="327195"/>
          </a:xfrm>
          <a:prstGeom prst="rect">
            <a:avLst/>
          </a:prstGeom>
        </p:spPr>
      </p:pic>
      <p:pic>
        <p:nvPicPr>
          <p:cNvPr id="24" name="811_1141">
            <a:hlinkClick r:id="" action="ppaction://media"/>
            <a:extLst>
              <a:ext uri="{FF2B5EF4-FFF2-40B4-BE49-F238E27FC236}">
                <a16:creationId xmlns:a16="http://schemas.microsoft.com/office/drawing/2014/main" id="{38E0E56F-63B4-41BF-99F6-B0AAE49BA48D}"/>
              </a:ext>
            </a:extLst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851920" y="106227"/>
            <a:ext cx="327195" cy="327195"/>
          </a:xfrm>
          <a:prstGeom prst="rect">
            <a:avLst/>
          </a:prstGeom>
        </p:spPr>
      </p:pic>
      <p:sp>
        <p:nvSpPr>
          <p:cNvPr id="26" name="Rechteck 25">
            <a:extLst>
              <a:ext uri="{FF2B5EF4-FFF2-40B4-BE49-F238E27FC236}">
                <a16:creationId xmlns:a16="http://schemas.microsoft.com/office/drawing/2014/main" id="{47F95906-8087-49DE-8344-3C1990A19297}"/>
              </a:ext>
            </a:extLst>
          </p:cNvPr>
          <p:cNvSpPr/>
          <p:nvPr/>
        </p:nvSpPr>
        <p:spPr>
          <a:xfrm>
            <a:off x="3942526" y="1446629"/>
            <a:ext cx="8963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weiße</a:t>
            </a:r>
            <a:endParaRPr lang="de-DE" b="1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F1B4CC7E-F283-4139-B031-7534A2D51E47}"/>
              </a:ext>
            </a:extLst>
          </p:cNvPr>
          <p:cNvSpPr/>
          <p:nvPr/>
        </p:nvSpPr>
        <p:spPr>
          <a:xfrm>
            <a:off x="1288712" y="204146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weiß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viel,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7C68D60-DFDF-46C0-B139-8DBF6E1E3237}"/>
              </a:ext>
            </a:extLst>
          </p:cNvPr>
          <p:cNvSpPr/>
          <p:nvPr/>
        </p:nvSpPr>
        <p:spPr>
          <a:xfrm>
            <a:off x="1288712" y="263392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aber er ist nicht immer </a:t>
            </a: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weise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,</a:t>
            </a:r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81352BDE-D3B8-439D-BF9C-F5E07959AD45}"/>
              </a:ext>
            </a:extLst>
          </p:cNvPr>
          <p:cNvSpPr/>
          <p:nvPr/>
        </p:nvSpPr>
        <p:spPr>
          <a:xfrm>
            <a:off x="1288712" y="322638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das </a:t>
            </a: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beweist</a:t>
            </a: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749150CF-D6D9-412E-8E7F-43121B65019A}"/>
              </a:ext>
            </a:extLst>
          </p:cNvPr>
          <p:cNvSpPr/>
          <p:nvPr/>
        </p:nvSpPr>
        <p:spPr>
          <a:xfrm>
            <a:off x="1288712" y="381884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sich bei seinen </a:t>
            </a: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Reisen</a:t>
            </a: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D04DFCDB-C521-45C0-8266-AE17CB25836D}"/>
              </a:ext>
            </a:extLst>
          </p:cNvPr>
          <p:cNvSpPr/>
          <p:nvPr/>
        </p:nvSpPr>
        <p:spPr>
          <a:xfrm>
            <a:off x="1288712" y="4411302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in </a:t>
            </a: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heiße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 Länder </a:t>
            </a: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3887715-6EDB-4578-AC16-53DE3291919F}"/>
              </a:ext>
            </a:extLst>
          </p:cNvPr>
          <p:cNvSpPr/>
          <p:nvPr/>
        </p:nvSpPr>
        <p:spPr>
          <a:xfrm>
            <a:off x="1288712" y="5003762"/>
            <a:ext cx="2670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auf vielfältige </a:t>
            </a:r>
            <a:r>
              <a:rPr lang="de-DE" sz="2000" b="1" kern="0" dirty="0">
                <a:solidFill>
                  <a:prstClr val="white"/>
                </a:solidFill>
                <a:latin typeface="Trebuchet MS" pitchFamily="34" charset="0"/>
              </a:rPr>
              <a:t>Weise</a:t>
            </a:r>
            <a:r>
              <a:rPr lang="de-DE" sz="2000" kern="0" dirty="0">
                <a:solidFill>
                  <a:srgbClr val="1F497D">
                    <a:lumMod val="60000"/>
                    <a:lumOff val="40000"/>
                  </a:srgbClr>
                </a:solidFill>
                <a:latin typeface="Trebuchet MS" pitchFamily="34" charset="0"/>
              </a:rPr>
              <a:t>.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7C28BBFA-9A6B-4C76-8DDD-B3AC7990EE3C}"/>
              </a:ext>
            </a:extLst>
          </p:cNvPr>
          <p:cNvSpPr/>
          <p:nvPr/>
        </p:nvSpPr>
        <p:spPr>
          <a:xfrm>
            <a:off x="1267364" y="2037213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weiß</a:t>
            </a:r>
            <a:endParaRPr lang="de-DE" b="1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E1AF30A3-EC31-4123-A526-66416FB1EA7E}"/>
              </a:ext>
            </a:extLst>
          </p:cNvPr>
          <p:cNvSpPr/>
          <p:nvPr/>
        </p:nvSpPr>
        <p:spPr>
          <a:xfrm>
            <a:off x="4015056" y="2630014"/>
            <a:ext cx="9621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weise,</a:t>
            </a:r>
            <a:endParaRPr lang="de-DE" b="1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4B391A74-1DB2-456E-8BD7-8B62E667AE00}"/>
              </a:ext>
            </a:extLst>
          </p:cNvPr>
          <p:cNvSpPr/>
          <p:nvPr/>
        </p:nvSpPr>
        <p:spPr>
          <a:xfrm>
            <a:off x="1837526" y="3223410"/>
            <a:ext cx="1117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beweist</a:t>
            </a:r>
            <a:endParaRPr lang="de-DE" b="1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E0B03865-E6A6-4926-82EB-0779AB4AB401}"/>
              </a:ext>
            </a:extLst>
          </p:cNvPr>
          <p:cNvSpPr/>
          <p:nvPr/>
        </p:nvSpPr>
        <p:spPr>
          <a:xfrm>
            <a:off x="3086928" y="3822451"/>
            <a:ext cx="9749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Reisen</a:t>
            </a:r>
            <a:endParaRPr lang="de-DE" b="1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1885D235-8F8A-47A5-A1A4-1068C08DC9C4}"/>
              </a:ext>
            </a:extLst>
          </p:cNvPr>
          <p:cNvSpPr/>
          <p:nvPr/>
        </p:nvSpPr>
        <p:spPr>
          <a:xfrm>
            <a:off x="1596294" y="4414869"/>
            <a:ext cx="848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heiße</a:t>
            </a:r>
            <a:endParaRPr lang="de-DE" b="1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DBF3812-7EC4-4500-B17F-799225B6FCFE}"/>
              </a:ext>
            </a:extLst>
          </p:cNvPr>
          <p:cNvSpPr/>
          <p:nvPr/>
        </p:nvSpPr>
        <p:spPr>
          <a:xfrm>
            <a:off x="2981844" y="5003762"/>
            <a:ext cx="9877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kern="0" dirty="0">
                <a:latin typeface="Trebuchet MS" pitchFamily="34" charset="0"/>
              </a:rPr>
              <a:t>Weise.</a:t>
            </a:r>
            <a:endParaRPr lang="de-DE" b="1" dirty="0"/>
          </a:p>
        </p:txBody>
      </p:sp>
      <p:pic>
        <p:nvPicPr>
          <p:cNvPr id="39" name="Grafik 38">
            <a:extLst>
              <a:ext uri="{FF2B5EF4-FFF2-40B4-BE49-F238E27FC236}">
                <a16:creationId xmlns:a16="http://schemas.microsoft.com/office/drawing/2014/main" id="{0C7FA584-8592-4241-B5D8-7007F6D77E29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59632" y="1394444"/>
            <a:ext cx="4657748" cy="409686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Textfeld 36">
            <a:extLst>
              <a:ext uri="{FF2B5EF4-FFF2-40B4-BE49-F238E27FC236}">
                <a16:creationId xmlns:a16="http://schemas.microsoft.com/office/drawing/2014/main" id="{50C375F1-1F36-4CAD-B9A7-F80C930E0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109" y="19275"/>
            <a:ext cx="11931891" cy="430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200" b="1" dirty="0">
                <a:latin typeface="Trebuchet MS" panose="020B0603020202020204" pitchFamily="34" charset="0"/>
                <a:ea typeface="+mj-ea"/>
                <a:cs typeface="+mj-cs"/>
              </a:rPr>
              <a:t>03	Eszett 03 Lernzieldiktat</a:t>
            </a:r>
            <a:endParaRPr kumimoji="0" lang="de-DE" altLang="de-DE" sz="1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5B69E08-5178-4E59-98F2-DD8971B87719}"/>
              </a:ext>
            </a:extLst>
          </p:cNvPr>
          <p:cNvSpPr txBox="1"/>
          <p:nvPr/>
        </p:nvSpPr>
        <p:spPr>
          <a:xfrm>
            <a:off x="190500" y="6724134"/>
            <a:ext cx="3943708" cy="18466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de-DE" sz="600">
                <a:latin typeface="Trebuchet MS" panose="020B0603020202020204" pitchFamily="34" charset="0"/>
              </a:rPr>
              <a:t>C:\Users\Master\OneDrive\AA - Übungen\Rechtschreibförderung\Eszett\Eszett 03 Lernzieldiktat.pptx - Seite 7</a:t>
            </a:r>
          </a:p>
        </p:txBody>
      </p:sp>
    </p:spTree>
    <p:extLst>
      <p:ext uri="{BB962C8B-B14F-4D97-AF65-F5344CB8AC3E}">
        <p14:creationId xmlns:p14="http://schemas.microsoft.com/office/powerpoint/2010/main" val="189268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2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54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4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577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788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87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856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9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7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theme/theme1.xml><?xml version="1.0" encoding="utf-8"?>
<a:theme xmlns:a="http://schemas.openxmlformats.org/drawingml/2006/main" name="Z2 Lesekoch Mastervorlag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Z2 Lesekoch Mastervorlage</Template>
  <TotalTime>0</TotalTime>
  <Words>457</Words>
  <Application>Microsoft Office PowerPoint</Application>
  <PresentationFormat>Breitbild</PresentationFormat>
  <Paragraphs>79</Paragraphs>
  <Slides>4</Slides>
  <Notes>0</Notes>
  <HiddenSlides>0</HiddenSlides>
  <MMClips>23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7</vt:i4>
      </vt:variant>
      <vt:variant>
        <vt:lpstr>Folientitel</vt:lpstr>
      </vt:variant>
      <vt:variant>
        <vt:i4>4</vt:i4>
      </vt:variant>
    </vt:vector>
  </HeadingPairs>
  <TitlesOfParts>
    <vt:vector size="14" baseType="lpstr">
      <vt:lpstr>Arial</vt:lpstr>
      <vt:lpstr>Calibri</vt:lpstr>
      <vt:lpstr>Trebuchet MS</vt:lpstr>
      <vt:lpstr>Z2 Lesekoch Mastervorlage</vt:lpstr>
      <vt:lpstr>5_Benutzerdefiniertes Design</vt:lpstr>
      <vt:lpstr>4_Benutzerdefiniertes Design</vt:lpstr>
      <vt:lpstr>3_Benutzerdefiniertes Design</vt:lpstr>
      <vt:lpstr>2_Benutzerdefiniertes Design</vt:lpstr>
      <vt:lpstr>1_Benutzerdefiniertes Design</vt:lpstr>
      <vt:lpstr>Benutzerdefiniertes Design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Rudolph</dc:creator>
  <cp:lastModifiedBy>Siegbert Rudolph</cp:lastModifiedBy>
  <cp:revision>2202</cp:revision>
  <cp:lastPrinted>2024-04-24T11:12:04Z</cp:lastPrinted>
  <dcterms:created xsi:type="dcterms:W3CDTF">2012-08-26T07:44:46Z</dcterms:created>
  <dcterms:modified xsi:type="dcterms:W3CDTF">2024-04-24T11:12:13Z</dcterms:modified>
</cp:coreProperties>
</file>