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2"/>
  </p:notesMasterIdLst>
  <p:sldIdLst>
    <p:sldId id="696" r:id="rId8"/>
    <p:sldId id="833" r:id="rId9"/>
    <p:sldId id="834" r:id="rId10"/>
    <p:sldId id="837" r:id="rId11"/>
    <p:sldId id="838" r:id="rId12"/>
    <p:sldId id="839" r:id="rId13"/>
    <p:sldId id="841" r:id="rId14"/>
    <p:sldId id="842" r:id="rId15"/>
    <p:sldId id="843" r:id="rId16"/>
    <p:sldId id="845" r:id="rId17"/>
    <p:sldId id="847" r:id="rId18"/>
    <p:sldId id="849" r:id="rId19"/>
    <p:sldId id="821" r:id="rId20"/>
    <p:sldId id="797" r:id="rId21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B9B160-C45D-48D4-89A3-B3EA29406738}" v="1" dt="2024-04-24T11:09:20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2" autoAdjust="0"/>
    <p:restoredTop sz="94073" autoAdjust="0"/>
  </p:normalViewPr>
  <p:slideViewPr>
    <p:cSldViewPr>
      <p:cViewPr varScale="1">
        <p:scale>
          <a:sx n="106" d="100"/>
          <a:sy n="106" d="100"/>
        </p:scale>
        <p:origin x="87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D539B08-830F-429E-8189-2D38BA655D39}"/>
    <pc:docChg chg="undo custSel addSld delSld modSld sldOrd">
      <pc:chgData name="Siegbert Rudolph" userId="2af4d44886c067cc" providerId="LiveId" clId="{5D539B08-830F-429E-8189-2D38BA655D39}" dt="2021-09-11T12:44:31.198" v="6645" actId="1038"/>
      <pc:docMkLst>
        <pc:docMk/>
      </pc:docMkLst>
      <pc:sldChg chg="delSp modSp mod">
        <pc:chgData name="Siegbert Rudolph" userId="2af4d44886c067cc" providerId="LiveId" clId="{5D539B08-830F-429E-8189-2D38BA655D39}" dt="2021-09-11T12:37:31.758" v="6393" actId="20577"/>
        <pc:sldMkLst>
          <pc:docMk/>
          <pc:sldMk cId="0" sldId="696"/>
        </pc:sldMkLst>
        <pc:spChg chg="mod">
          <ac:chgData name="Siegbert Rudolph" userId="2af4d44886c067cc" providerId="LiveId" clId="{5D539B08-830F-429E-8189-2D38BA655D39}" dt="2021-09-11T12:37:31.758" v="6393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5D539B08-830F-429E-8189-2D38BA655D39}" dt="2021-08-30T15:17:33.354" v="6234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5D539B08-830F-429E-8189-2D38BA655D39}" dt="2021-08-30T15:17:33.354" v="6239" actId="1076"/>
          <ac:spMkLst>
            <pc:docMk/>
            <pc:sldMk cId="0" sldId="696"/>
            <ac:spMk id="5" creationId="{01D19F2B-6567-46DF-8923-9A92BFDBEE60}"/>
          </ac:spMkLst>
        </pc:spChg>
      </pc:sldChg>
      <pc:sldChg chg="modSp mod">
        <pc:chgData name="Siegbert Rudolph" userId="2af4d44886c067cc" providerId="LiveId" clId="{5D539B08-830F-429E-8189-2D38BA655D39}" dt="2021-08-30T15:17:33.448" v="6354" actId="1076"/>
        <pc:sldMkLst>
          <pc:docMk/>
          <pc:sldMk cId="555502012" sldId="797"/>
        </pc:sldMkLst>
        <pc:spChg chg="mod">
          <ac:chgData name="Siegbert Rudolph" userId="2af4d44886c067cc" providerId="LiveId" clId="{5D539B08-830F-429E-8189-2D38BA655D39}" dt="2021-08-30T15:17:33.448" v="6354" actId="1076"/>
          <ac:spMkLst>
            <pc:docMk/>
            <pc:sldMk cId="555502012" sldId="797"/>
            <ac:spMk id="2" creationId="{62A8369B-255B-4B2F-956C-E787D9935F8A}"/>
          </ac:spMkLst>
        </pc:spChg>
        <pc:spChg chg="mod">
          <ac:chgData name="Siegbert Rudolph" userId="2af4d44886c067cc" providerId="LiveId" clId="{5D539B08-830F-429E-8189-2D38BA655D39}" dt="2021-08-30T14:29:40.982" v="6192" actId="6549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5D539B08-830F-429E-8189-2D38BA655D39}" dt="2021-08-17T10:44:20.756" v="4978" actId="47"/>
        <pc:sldMkLst>
          <pc:docMk/>
          <pc:sldMk cId="2925964597" sldId="806"/>
        </pc:sldMkLst>
      </pc:sldChg>
      <pc:sldChg chg="addSp delSp modSp mod delAnim modAnim">
        <pc:chgData name="Siegbert Rudolph" userId="2af4d44886c067cc" providerId="LiveId" clId="{5D539B08-830F-429E-8189-2D38BA655D39}" dt="2021-08-30T15:17:33.417" v="6299" actId="1076"/>
        <pc:sldMkLst>
          <pc:docMk/>
          <pc:sldMk cId="1849134360" sldId="814"/>
        </pc:sldMkLst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2" creationId="{BB121E9D-EBAD-475A-BD6B-52FCC41AA556}"/>
          </ac:spMkLst>
        </pc:spChg>
        <pc:spChg chg="mod">
          <ac:chgData name="Siegbert Rudolph" userId="2af4d44886c067cc" providerId="LiveId" clId="{5D539B08-830F-429E-8189-2D38BA655D39}" dt="2021-08-30T15:17:33.417" v="6299" actId="1076"/>
          <ac:spMkLst>
            <pc:docMk/>
            <pc:sldMk cId="1849134360" sldId="814"/>
            <ac:spMk id="2" creationId="{DC4CE63B-32FB-4727-990F-DFAFDC56E7FB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17T10:02:00.213" v="3502" actId="478"/>
          <ac:spMkLst>
            <pc:docMk/>
            <pc:sldMk cId="1849134360" sldId="814"/>
            <ac:spMk id="12" creationId="{0DC5DFF6-8234-4040-9800-88199AAB610F}"/>
          </ac:spMkLst>
        </pc:spChg>
        <pc:spChg chg="add del mod">
          <ac:chgData name="Siegbert Rudolph" userId="2af4d44886c067cc" providerId="LiveId" clId="{5D539B08-830F-429E-8189-2D38BA655D39}" dt="2021-08-17T10:02:00.213" v="3502" actId="478"/>
          <ac:spMkLst>
            <pc:docMk/>
            <pc:sldMk cId="1849134360" sldId="814"/>
            <ac:spMk id="13" creationId="{8BCEF7BD-2908-4B0C-A423-F19EE89467C0}"/>
          </ac:spMkLst>
        </pc:spChg>
        <pc:spChg chg="add del mod">
          <ac:chgData name="Siegbert Rudolph" userId="2af4d44886c067cc" providerId="LiveId" clId="{5D539B08-830F-429E-8189-2D38BA655D39}" dt="2021-08-17T10:02:00.213" v="3502" actId="478"/>
          <ac:spMkLst>
            <pc:docMk/>
            <pc:sldMk cId="1849134360" sldId="814"/>
            <ac:spMk id="14" creationId="{827C857D-0EAF-4AFB-A02A-BFC90088EC86}"/>
          </ac:spMkLst>
        </pc:spChg>
        <pc:spChg chg="add del mod">
          <ac:chgData name="Siegbert Rudolph" userId="2af4d44886c067cc" providerId="LiveId" clId="{5D539B08-830F-429E-8189-2D38BA655D39}" dt="2021-08-17T10:02:00.213" v="3502" actId="478"/>
          <ac:spMkLst>
            <pc:docMk/>
            <pc:sldMk cId="1849134360" sldId="814"/>
            <ac:spMk id="15" creationId="{67FE59FE-376D-40A7-8C45-AB278773466D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16" creationId="{697BB572-E5AD-4F0D-B35D-699FE3AE8F4A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17" creationId="{45C54A66-98B5-40C1-AE32-5CC7690FAF30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18" creationId="{3301EA34-CB43-4E58-8704-CD9A37B20DC3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19" creationId="{7B93E6B2-6E61-472F-A84C-775BA4F3F684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0" creationId="{6F1AA928-1862-4282-BE84-D2899A742426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1" creationId="{9A0E5D7F-9283-45FC-AC80-39C1A8B885CB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2" creationId="{D61CDD8A-5634-4897-BC9B-61765ACB7D30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3" creationId="{75E1374B-89C1-42B8-B899-F39B915FEDBA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4" creationId="{1CC89345-D921-4808-841F-E55799F13814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5" creationId="{FD5B6EB0-BF53-445F-8637-15A5DB9541FD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6" creationId="{E355BEC1-3FA4-4411-8EDC-2B7292F2B595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7" creationId="{F01B58C0-18DB-4EF8-8E6E-45FC5FABD3AC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8" creationId="{35627EBC-AFA4-49B5-931D-899B0684A868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29" creationId="{9A11C006-6C6E-46FC-87BA-8495A1352E78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0" creationId="{093F1845-ADD3-4954-ADE1-E2F3902B2525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31" creationId="{E7D769D5-4762-4C7C-AEA0-62C6A8986B38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32" creationId="{8E57AAC8-298F-4B23-81EF-6E0CC46AF731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3" creationId="{96511FC4-1C72-4B61-BF79-E6A1F3B9CBFD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4" creationId="{FC0421B6-D8D4-40DE-BEAE-FD449276161E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5" creationId="{0B6DF40A-0E6D-4945-9E54-B55A9126380E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6" creationId="{CD2AC16E-6C9C-46CE-8C58-C2F2B6DE4B5F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37" creationId="{C0BDAE59-EFDD-4127-BB65-2BC723D335CF}"/>
          </ac:spMkLst>
        </pc:spChg>
        <pc:spChg chg="add del">
          <ac:chgData name="Siegbert Rudolph" userId="2af4d44886c067cc" providerId="LiveId" clId="{5D539B08-830F-429E-8189-2D38BA655D39}" dt="2021-08-30T14:26:23.451" v="6089" actId="478"/>
          <ac:spMkLst>
            <pc:docMk/>
            <pc:sldMk cId="1849134360" sldId="814"/>
            <ac:spMk id="37" creationId="{F35B1726-989C-4A3D-A896-512FEEE787CF}"/>
          </ac:spMkLst>
        </pc:spChg>
        <pc:spChg chg="add mod">
          <ac:chgData name="Siegbert Rudolph" userId="2af4d44886c067cc" providerId="LiveId" clId="{5D539B08-830F-429E-8189-2D38BA655D39}" dt="2021-08-17T10:02:07.696" v="3504" actId="255"/>
          <ac:spMkLst>
            <pc:docMk/>
            <pc:sldMk cId="1849134360" sldId="814"/>
            <ac:spMk id="38" creationId="{8B46E6F1-F6DC-4874-87CB-7CEA9117D100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39" creationId="{0ABF0312-C10E-46AA-968E-B7E69ED63C3B}"/>
          </ac:spMkLst>
        </pc:spChg>
        <pc:spChg chg="add mod">
          <ac:chgData name="Siegbert Rudolph" userId="2af4d44886c067cc" providerId="LiveId" clId="{5D539B08-830F-429E-8189-2D38BA655D39}" dt="2021-08-30T14:32:58.078" v="6219" actId="20577"/>
          <ac:spMkLst>
            <pc:docMk/>
            <pc:sldMk cId="1849134360" sldId="814"/>
            <ac:spMk id="39" creationId="{B5D71D78-DE64-4753-814D-722F6C84D0CF}"/>
          </ac:spMkLst>
        </pc:spChg>
        <pc:spChg chg="add mod">
          <ac:chgData name="Siegbert Rudolph" userId="2af4d44886c067cc" providerId="LiveId" clId="{5D539B08-830F-429E-8189-2D38BA655D39}" dt="2021-08-30T14:26:35.339" v="6090"/>
          <ac:spMkLst>
            <pc:docMk/>
            <pc:sldMk cId="1849134360" sldId="814"/>
            <ac:spMk id="40" creationId="{22F3B81D-5447-439F-B2BF-CCBC32053CBB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0" creationId="{EF578B68-2036-4E51-AC0B-2F93531EFA0B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1" creationId="{BD719BB5-C1A8-49EB-8BD4-FD705822C754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2" creationId="{A6440DD8-9867-45C9-A271-D097C9276C86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3" creationId="{3E5D03BC-6613-43EA-AE9C-4E0FA5F6CBD4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4" creationId="{939CE3D8-04E8-413F-A6D2-8E91B6BFE64E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5" creationId="{E5E8A98A-8C2F-402D-817D-054C9491B64A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6" creationId="{60B41FE2-EFD3-43F8-B885-1FCB04BBDC91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7" creationId="{6A0402E0-B8A7-4CA3-A5A3-3D530AC90F90}"/>
          </ac:spMkLst>
        </pc:spChg>
        <pc:spChg chg="add del mod">
          <ac:chgData name="Siegbert Rudolph" userId="2af4d44886c067cc" providerId="LiveId" clId="{5D539B08-830F-429E-8189-2D38BA655D39}" dt="2021-08-17T10:07:07.492" v="3619" actId="478"/>
          <ac:spMkLst>
            <pc:docMk/>
            <pc:sldMk cId="1849134360" sldId="814"/>
            <ac:spMk id="48" creationId="{005FF0E8-2327-49DB-8306-5DAD207F08A7}"/>
          </ac:spMkLst>
        </pc:spChg>
        <pc:spChg chg="add del mod">
          <ac:chgData name="Siegbert Rudolph" userId="2af4d44886c067cc" providerId="LiveId" clId="{5D539B08-830F-429E-8189-2D38BA655D39}" dt="2021-08-30T14:26:41.042" v="6092" actId="478"/>
          <ac:spMkLst>
            <pc:docMk/>
            <pc:sldMk cId="1849134360" sldId="814"/>
            <ac:spMk id="50" creationId="{60AB7F91-FD6E-43E8-ACE0-7AF1BD39B0B6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1" creationId="{43BE1224-B724-4FB6-88EC-D40750109D2C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2" creationId="{86D58A4D-5EF8-422B-B73F-E4328FA8FE79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3" creationId="{B1F72384-3630-4A61-A463-9B3D064D0635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4" creationId="{0C811DDD-B61A-42B8-841D-E909E88BC3F2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5" creationId="{99469CA0-BFB4-4B48-94B7-BF5E35D2F5C7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6" creationId="{C44FC7AB-3DE9-4230-9F07-62EFC702B249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7" creationId="{671FD3D5-3F2D-4EB5-A9F4-CA5D9F54D4CA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8" creationId="{D834944E-17C6-4385-8B0D-1E14BBD34A43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59" creationId="{19C99860-16CA-4505-B3EB-3F4E6968B040}"/>
          </ac:spMkLst>
        </pc:spChg>
        <pc:spChg chg="add mod">
          <ac:chgData name="Siegbert Rudolph" userId="2af4d44886c067cc" providerId="LiveId" clId="{5D539B08-830F-429E-8189-2D38BA655D39}" dt="2021-08-17T10:07:24.582" v="3715" actId="1038"/>
          <ac:spMkLst>
            <pc:docMk/>
            <pc:sldMk cId="1849134360" sldId="814"/>
            <ac:spMk id="60" creationId="{B60FEEC1-E273-4E45-B5CB-7A71AD1E8193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63" creationId="{44CA8ADF-6E5A-43DF-83DD-8CEA53F4A8C7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75" creationId="{CEB1DCC0-51F7-4F25-BDA0-E064E5F547F5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78" creationId="{45FB9004-7A17-4F08-87AE-D646FA430E78}"/>
          </ac:spMkLst>
        </pc:spChg>
        <pc:spChg chg="del">
          <ac:chgData name="Siegbert Rudolph" userId="2af4d44886c067cc" providerId="LiveId" clId="{5D539B08-830F-429E-8189-2D38BA655D39}" dt="2021-08-17T07:31:17.079" v="2184" actId="478"/>
          <ac:spMkLst>
            <pc:docMk/>
            <pc:sldMk cId="1849134360" sldId="814"/>
            <ac:spMk id="80" creationId="{1AAA534F-1953-483E-BB8F-25E8EE48FDD7}"/>
          </ac:spMkLst>
        </pc:spChg>
        <pc:picChg chg="add del mod">
          <ac:chgData name="Siegbert Rudolph" userId="2af4d44886c067cc" providerId="LiveId" clId="{5D539B08-830F-429E-8189-2D38BA655D39}" dt="2021-08-17T10:02:31.312" v="3509" actId="478"/>
          <ac:picMkLst>
            <pc:docMk/>
            <pc:sldMk cId="1849134360" sldId="814"/>
            <ac:picMk id="49" creationId="{F68885FC-6D49-4C25-A235-65AEC6DCB72E}"/>
          </ac:picMkLst>
        </pc:picChg>
        <pc:cxnChg chg="del">
          <ac:chgData name="Siegbert Rudolph" userId="2af4d44886c067cc" providerId="LiveId" clId="{5D539B08-830F-429E-8189-2D38BA655D39}" dt="2021-08-17T07:31:17.079" v="2184" actId="478"/>
          <ac:cxnSpMkLst>
            <pc:docMk/>
            <pc:sldMk cId="1849134360" sldId="814"/>
            <ac:cxnSpMk id="8" creationId="{3665DED0-5D32-4B1E-8B42-CF00B3881E6F}"/>
          </ac:cxnSpMkLst>
        </pc:cxnChg>
      </pc:sldChg>
      <pc:sldChg chg="addSp delSp modSp del mod">
        <pc:chgData name="Siegbert Rudolph" userId="2af4d44886c067cc" providerId="LiveId" clId="{5D539B08-830F-429E-8189-2D38BA655D39}" dt="2021-08-17T11:10:55.022" v="5195" actId="47"/>
        <pc:sldMkLst>
          <pc:docMk/>
          <pc:sldMk cId="3294125710" sldId="815"/>
        </pc:sldMkLst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18" creationId="{611E522D-B190-4821-A790-13175F6A29F0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19" creationId="{F60F2661-37A4-492E-B687-E99050C4E9E7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20" creationId="{70E9033F-E8BE-4A32-AF69-F31EB9407DC1}"/>
          </ac:spMkLst>
        </pc:spChg>
        <pc:spChg chg="add mod">
          <ac:chgData name="Siegbert Rudolph" userId="2af4d44886c067cc" providerId="LiveId" clId="{5D539B08-830F-429E-8189-2D38BA655D39}" dt="2021-08-17T11:10:22.904" v="5194" actId="20577"/>
          <ac:spMkLst>
            <pc:docMk/>
            <pc:sldMk cId="3294125710" sldId="815"/>
            <ac:spMk id="21" creationId="{60B3CAD2-AEFE-41B1-8AE6-909467EDE135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22" creationId="{1E097B03-FEA6-488E-ADEF-FEC4B642BFB0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28" creationId="{87AA8F61-9863-4E9D-A7B2-D0923F450229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34" creationId="{14D8D695-96DF-4C53-ABD8-1D6281F17248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35" creationId="{BFA2659B-A583-456B-9D18-B590F26A6F08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36" creationId="{7EBC627B-561A-4BC2-A4E4-F3DB7627446B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37" creationId="{1BFD2AE6-4BB9-46ED-8928-A3099FDB7D3C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38" creationId="{669B87D5-32F9-41F3-8D3D-4D930E7B59FB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44" creationId="{ABECC711-BC08-468A-BFB9-4594C4AC1FEE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46" creationId="{9ADCBE12-2970-42F4-8005-42043DFC95A6}"/>
          </ac:spMkLst>
        </pc:spChg>
        <pc:spChg chg="del">
          <ac:chgData name="Siegbert Rudolph" userId="2af4d44886c067cc" providerId="LiveId" clId="{5D539B08-830F-429E-8189-2D38BA655D39}" dt="2021-08-16T12:05:09.162" v="6" actId="478"/>
          <ac:spMkLst>
            <pc:docMk/>
            <pc:sldMk cId="3294125710" sldId="815"/>
            <ac:spMk id="47" creationId="{87FA11E2-64D4-4B3B-829E-82C86419A000}"/>
          </ac:spMkLst>
        </pc:spChg>
        <pc:spChg chg="del mod">
          <ac:chgData name="Siegbert Rudolph" userId="2af4d44886c067cc" providerId="LiveId" clId="{5D539B08-830F-429E-8189-2D38BA655D39}" dt="2021-08-16T12:07:06.472" v="66" actId="478"/>
          <ac:spMkLst>
            <pc:docMk/>
            <pc:sldMk cId="3294125710" sldId="815"/>
            <ac:spMk id="61" creationId="{58459579-6E3C-423E-B32D-7E794A47195E}"/>
          </ac:spMkLst>
        </pc:spChg>
        <pc:picChg chg="del">
          <ac:chgData name="Siegbert Rudolph" userId="2af4d44886c067cc" providerId="LiveId" clId="{5D539B08-830F-429E-8189-2D38BA655D39}" dt="2021-08-16T12:05:09.162" v="6" actId="478"/>
          <ac:picMkLst>
            <pc:docMk/>
            <pc:sldMk cId="3294125710" sldId="815"/>
            <ac:picMk id="39" creationId="{2E5CE74F-0CAB-4923-8348-EF8DAE3DCBA7}"/>
          </ac:picMkLst>
        </pc:picChg>
        <pc:picChg chg="del">
          <ac:chgData name="Siegbert Rudolph" userId="2af4d44886c067cc" providerId="LiveId" clId="{5D539B08-830F-429E-8189-2D38BA655D39}" dt="2021-08-16T12:05:09.162" v="6" actId="478"/>
          <ac:picMkLst>
            <pc:docMk/>
            <pc:sldMk cId="3294125710" sldId="815"/>
            <ac:picMk id="40" creationId="{6D2D4713-8FBC-4A91-9134-0A01446D3ACD}"/>
          </ac:picMkLst>
        </pc:picChg>
      </pc:sldChg>
      <pc:sldChg chg="addSp delSp modSp mod addAnim delAnim modAnim">
        <pc:chgData name="Siegbert Rudolph" userId="2af4d44886c067cc" providerId="LiveId" clId="{5D539B08-830F-429E-8189-2D38BA655D39}" dt="2021-08-30T15:17:33.370" v="6249" actId="1076"/>
        <pc:sldMkLst>
          <pc:docMk/>
          <pc:sldMk cId="2525589364" sldId="817"/>
        </pc:sldMkLst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" creationId="{17B4DB11-7C08-45AF-AE9F-9EFC24E09E29}"/>
          </ac:spMkLst>
        </pc:spChg>
        <pc:spChg chg="mod">
          <ac:chgData name="Siegbert Rudolph" userId="2af4d44886c067cc" providerId="LiveId" clId="{5D539B08-830F-429E-8189-2D38BA655D39}" dt="2021-08-30T15:17:33.370" v="6249" actId="1076"/>
          <ac:spMkLst>
            <pc:docMk/>
            <pc:sldMk cId="2525589364" sldId="817"/>
            <ac:spMk id="2" creationId="{B67535DF-148B-4A8C-BE41-A4FCB79DCB81}"/>
          </ac:spMkLst>
        </pc:spChg>
        <pc:spChg chg="add mod">
          <ac:chgData name="Siegbert Rudolph" userId="2af4d44886c067cc" providerId="LiveId" clId="{5D539B08-830F-429E-8189-2D38BA655D39}" dt="2021-08-30T14:22:27.434" v="6041"/>
          <ac:spMkLst>
            <pc:docMk/>
            <pc:sldMk cId="2525589364" sldId="817"/>
            <ac:spMk id="9" creationId="{285947E8-0134-419B-9AD4-8502606B9366}"/>
          </ac:spMkLst>
        </pc:spChg>
        <pc:spChg chg="add mod">
          <ac:chgData name="Siegbert Rudolph" userId="2af4d44886c067cc" providerId="LiveId" clId="{5D539B08-830F-429E-8189-2D38BA655D39}" dt="2021-08-30T14:22:38.072" v="6042"/>
          <ac:spMkLst>
            <pc:docMk/>
            <pc:sldMk cId="2525589364" sldId="817"/>
            <ac:spMk id="10" creationId="{9AA27211-95E5-4D79-A079-87B673EC369B}"/>
          </ac:spMkLst>
        </pc:spChg>
        <pc:spChg chg="add del mod">
          <ac:chgData name="Siegbert Rudolph" userId="2af4d44886c067cc" providerId="LiveId" clId="{5D539B08-830F-429E-8189-2D38BA655D39}" dt="2021-08-17T06:24:20.897" v="820" actId="478"/>
          <ac:spMkLst>
            <pc:docMk/>
            <pc:sldMk cId="2525589364" sldId="817"/>
            <ac:spMk id="11" creationId="{9D5BC4CF-04F4-4668-9EF7-F231A4060480}"/>
          </ac:spMkLst>
        </pc:spChg>
        <pc:spChg chg="add del mod">
          <ac:chgData name="Siegbert Rudolph" userId="2af4d44886c067cc" providerId="LiveId" clId="{5D539B08-830F-429E-8189-2D38BA655D39}" dt="2021-08-17T06:24:20.006" v="819" actId="478"/>
          <ac:spMkLst>
            <pc:docMk/>
            <pc:sldMk cId="2525589364" sldId="817"/>
            <ac:spMk id="12" creationId="{37673B32-7B45-4187-ADE5-450EAE3EAD9D}"/>
          </ac:spMkLst>
        </pc:spChg>
        <pc:spChg chg="add del mod">
          <ac:chgData name="Siegbert Rudolph" userId="2af4d44886c067cc" providerId="LiveId" clId="{5D539B08-830F-429E-8189-2D38BA655D39}" dt="2021-08-17T06:16:58.177" v="737" actId="554"/>
          <ac:spMkLst>
            <pc:docMk/>
            <pc:sldMk cId="2525589364" sldId="817"/>
            <ac:spMk id="13" creationId="{D327E422-C893-49EB-B974-9EA68CA4F761}"/>
          </ac:spMkLst>
        </pc:spChg>
        <pc:spChg chg="add del mod">
          <ac:chgData name="Siegbert Rudolph" userId="2af4d44886c067cc" providerId="LiveId" clId="{5D539B08-830F-429E-8189-2D38BA655D39}" dt="2021-08-17T06:10:07.601" v="683" actId="478"/>
          <ac:spMkLst>
            <pc:docMk/>
            <pc:sldMk cId="2525589364" sldId="817"/>
            <ac:spMk id="14" creationId="{3BD4056B-F2E9-4F60-90F2-7B738962C381}"/>
          </ac:spMkLst>
        </pc:spChg>
        <pc:spChg chg="add del mod">
          <ac:chgData name="Siegbert Rudolph" userId="2af4d44886c067cc" providerId="LiveId" clId="{5D539B08-830F-429E-8189-2D38BA655D39}" dt="2021-08-17T06:09:58.065" v="674" actId="478"/>
          <ac:spMkLst>
            <pc:docMk/>
            <pc:sldMk cId="2525589364" sldId="817"/>
            <ac:spMk id="15" creationId="{A0C16A69-6BA0-49A6-9461-29DD6FA5EA68}"/>
          </ac:spMkLst>
        </pc:spChg>
        <pc:spChg chg="add del mod">
          <ac:chgData name="Siegbert Rudolph" userId="2af4d44886c067cc" providerId="LiveId" clId="{5D539B08-830F-429E-8189-2D38BA655D39}" dt="2021-08-17T06:12:27.308" v="688" actId="478"/>
          <ac:spMkLst>
            <pc:docMk/>
            <pc:sldMk cId="2525589364" sldId="817"/>
            <ac:spMk id="16" creationId="{4DA2083C-40B3-463B-8A38-83E70511C482}"/>
          </ac:spMkLst>
        </pc:spChg>
        <pc:spChg chg="add del mod">
          <ac:chgData name="Siegbert Rudolph" userId="2af4d44886c067cc" providerId="LiveId" clId="{5D539B08-830F-429E-8189-2D38BA655D39}" dt="2021-08-17T06:28:59.512" v="901" actId="478"/>
          <ac:spMkLst>
            <pc:docMk/>
            <pc:sldMk cId="2525589364" sldId="817"/>
            <ac:spMk id="17" creationId="{48E1AE88-99D4-4C4D-B94D-E503A9EE4F7D}"/>
          </ac:spMkLst>
        </pc:spChg>
        <pc:spChg chg="add del mod">
          <ac:chgData name="Siegbert Rudolph" userId="2af4d44886c067cc" providerId="LiveId" clId="{5D539B08-830F-429E-8189-2D38BA655D39}" dt="2021-08-17T06:15:02.088" v="712" actId="478"/>
          <ac:spMkLst>
            <pc:docMk/>
            <pc:sldMk cId="2525589364" sldId="817"/>
            <ac:spMk id="18" creationId="{0B1C1E28-8A83-476B-85D1-33577B29100C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18" creationId="{611E522D-B190-4821-A790-13175F6A29F0}"/>
          </ac:spMkLst>
        </pc:spChg>
        <pc:spChg chg="add del mod">
          <ac:chgData name="Siegbert Rudolph" userId="2af4d44886c067cc" providerId="LiveId" clId="{5D539B08-830F-429E-8189-2D38BA655D39}" dt="2021-08-17T06:17:58.983" v="746" actId="478"/>
          <ac:spMkLst>
            <pc:docMk/>
            <pc:sldMk cId="2525589364" sldId="817"/>
            <ac:spMk id="19" creationId="{C534A197-8AEB-4B1C-B5F4-E81A4FCF23A9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19" creationId="{F60F2661-37A4-492E-B687-E99050C4E9E7}"/>
          </ac:spMkLst>
        </pc:spChg>
        <pc:spChg chg="add del mod">
          <ac:chgData name="Siegbert Rudolph" userId="2af4d44886c067cc" providerId="LiveId" clId="{5D539B08-830F-429E-8189-2D38BA655D39}" dt="2021-08-17T06:18:00.895" v="747" actId="478"/>
          <ac:spMkLst>
            <pc:docMk/>
            <pc:sldMk cId="2525589364" sldId="817"/>
            <ac:spMk id="20" creationId="{6E881FF7-A6FB-41A5-BAFB-B91ABE990A6F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0" creationId="{70E9033F-E8BE-4A32-AF69-F31EB9407DC1}"/>
          </ac:spMkLst>
        </pc:spChg>
        <pc:spChg chg="add del mod">
          <ac:chgData name="Siegbert Rudolph" userId="2af4d44886c067cc" providerId="LiveId" clId="{5D539B08-830F-429E-8189-2D38BA655D39}" dt="2021-08-17T06:15:42.394" v="724" actId="478"/>
          <ac:spMkLst>
            <pc:docMk/>
            <pc:sldMk cId="2525589364" sldId="817"/>
            <ac:spMk id="21" creationId="{DDE7B606-F796-4B1D-A9FF-27686D7E0C5C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1" creationId="{DF4B5F6D-F6C4-47F7-BCED-2CB3540DFF93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2" creationId="{1E097B03-FEA6-488E-ADEF-FEC4B642BFB0}"/>
          </ac:spMkLst>
        </pc:spChg>
        <pc:spChg chg="add del mod">
          <ac:chgData name="Siegbert Rudolph" userId="2af4d44886c067cc" providerId="LiveId" clId="{5D539B08-830F-429E-8189-2D38BA655D39}" dt="2021-08-17T06:09:10.466" v="670" actId="478"/>
          <ac:spMkLst>
            <pc:docMk/>
            <pc:sldMk cId="2525589364" sldId="817"/>
            <ac:spMk id="22" creationId="{9E71F7E6-93CD-42AE-B56F-91CF7DD8AF25}"/>
          </ac:spMkLst>
        </pc:spChg>
        <pc:spChg chg="add del mod">
          <ac:chgData name="Siegbert Rudolph" userId="2af4d44886c067cc" providerId="LiveId" clId="{5D539B08-830F-429E-8189-2D38BA655D39}" dt="2021-08-17T06:24:21.725" v="821" actId="478"/>
          <ac:spMkLst>
            <pc:docMk/>
            <pc:sldMk cId="2525589364" sldId="817"/>
            <ac:spMk id="23" creationId="{AF58416D-04C5-4FCC-849D-4CC799892876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3" creationId="{D2F4E780-7B12-4B7C-84C3-7904624CF394}"/>
          </ac:spMkLst>
        </pc:spChg>
        <pc:spChg chg="add mod">
          <ac:chgData name="Siegbert Rudolph" userId="2af4d44886c067cc" providerId="LiveId" clId="{5D539B08-830F-429E-8189-2D38BA655D39}" dt="2021-08-17T06:28:52.983" v="899" actId="20577"/>
          <ac:spMkLst>
            <pc:docMk/>
            <pc:sldMk cId="2525589364" sldId="817"/>
            <ac:spMk id="24" creationId="{BFA89B4C-CD28-4FB6-AB37-7B8BA31DD0D1}"/>
          </ac:spMkLst>
        </pc:spChg>
        <pc:spChg chg="add del mod">
          <ac:chgData name="Siegbert Rudolph" userId="2af4d44886c067cc" providerId="LiveId" clId="{5D539B08-830F-429E-8189-2D38BA655D39}" dt="2021-08-17T06:29:01.527" v="902" actId="478"/>
          <ac:spMkLst>
            <pc:docMk/>
            <pc:sldMk cId="2525589364" sldId="817"/>
            <ac:spMk id="25" creationId="{15735304-894C-4827-ADED-D66F03CDC14C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5" creationId="{7F007F16-D09C-4C28-9FE3-A6D437AFA50B}"/>
          </ac:spMkLst>
        </pc:spChg>
        <pc:spChg chg="add mod">
          <ac:chgData name="Siegbert Rudolph" userId="2af4d44886c067cc" providerId="LiveId" clId="{5D539B08-830F-429E-8189-2D38BA655D39}" dt="2021-08-17T06:29:51.098" v="938" actId="113"/>
          <ac:spMkLst>
            <pc:docMk/>
            <pc:sldMk cId="2525589364" sldId="817"/>
            <ac:spMk id="26" creationId="{A9A53F24-9F4D-4D4C-92FA-3B90E24DA407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6" creationId="{DC5F5E74-7201-49F3-BA8D-F44E488BB56A}"/>
          </ac:spMkLst>
        </pc:spChg>
        <pc:spChg chg="add del mod">
          <ac:chgData name="Siegbert Rudolph" userId="2af4d44886c067cc" providerId="LiveId" clId="{5D539B08-830F-429E-8189-2D38BA655D39}" dt="2021-08-17T06:29:01.527" v="902" actId="478"/>
          <ac:spMkLst>
            <pc:docMk/>
            <pc:sldMk cId="2525589364" sldId="817"/>
            <ac:spMk id="27" creationId="{232A49C5-7DAB-439B-AA47-BDED3A155796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7" creationId="{93AEAF65-0F4A-4C89-BD78-9BB8330F8DAA}"/>
          </ac:spMkLst>
        </pc:spChg>
        <pc:spChg chg="add mod">
          <ac:chgData name="Siegbert Rudolph" userId="2af4d44886c067cc" providerId="LiveId" clId="{5D539B08-830F-429E-8189-2D38BA655D39}" dt="2021-08-17T06:29:58.089" v="939" actId="207"/>
          <ac:spMkLst>
            <pc:docMk/>
            <pc:sldMk cId="2525589364" sldId="817"/>
            <ac:spMk id="28" creationId="{345A60E5-3654-401B-AD98-E723CAC385D7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28" creationId="{87AA8F61-9863-4E9D-A7B2-D0923F450229}"/>
          </ac:spMkLst>
        </pc:spChg>
        <pc:spChg chg="add del mod">
          <ac:chgData name="Siegbert Rudolph" userId="2af4d44886c067cc" providerId="LiveId" clId="{5D539B08-830F-429E-8189-2D38BA655D39}" dt="2021-08-17T06:29:01.527" v="902" actId="478"/>
          <ac:spMkLst>
            <pc:docMk/>
            <pc:sldMk cId="2525589364" sldId="817"/>
            <ac:spMk id="29" creationId="{18F707F1-8305-42D7-83E0-75C6786935E2}"/>
          </ac:spMkLst>
        </pc:spChg>
        <pc:spChg chg="add del mod">
          <ac:chgData name="Siegbert Rudolph" userId="2af4d44886c067cc" providerId="LiveId" clId="{5D539B08-830F-429E-8189-2D38BA655D39}" dt="2021-08-17T06:18:04.037" v="748" actId="478"/>
          <ac:spMkLst>
            <pc:docMk/>
            <pc:sldMk cId="2525589364" sldId="817"/>
            <ac:spMk id="30" creationId="{CEB5A828-32C6-47BC-82BA-2C2E38F54B81}"/>
          </ac:spMkLst>
        </pc:spChg>
        <pc:spChg chg="add del mod">
          <ac:chgData name="Siegbert Rudolph" userId="2af4d44886c067cc" providerId="LiveId" clId="{5D539B08-830F-429E-8189-2D38BA655D39}" dt="2021-08-17T06:23:16.657" v="785" actId="478"/>
          <ac:spMkLst>
            <pc:docMk/>
            <pc:sldMk cId="2525589364" sldId="817"/>
            <ac:spMk id="31" creationId="{97F74FAB-5CFC-4A22-AA2D-4D727EFF3E02}"/>
          </ac:spMkLst>
        </pc:spChg>
        <pc:spChg chg="add del mod">
          <ac:chgData name="Siegbert Rudolph" userId="2af4d44886c067cc" providerId="LiveId" clId="{5D539B08-830F-429E-8189-2D38BA655D39}" dt="2021-08-17T06:23:16.657" v="785" actId="478"/>
          <ac:spMkLst>
            <pc:docMk/>
            <pc:sldMk cId="2525589364" sldId="817"/>
            <ac:spMk id="32" creationId="{4E8A37FE-6B43-43B9-9CE8-04CFC0277617}"/>
          </ac:spMkLst>
        </pc:spChg>
        <pc:spChg chg="add del mod">
          <ac:chgData name="Siegbert Rudolph" userId="2af4d44886c067cc" providerId="LiveId" clId="{5D539B08-830F-429E-8189-2D38BA655D39}" dt="2021-08-17T06:28:56.475" v="900" actId="478"/>
          <ac:spMkLst>
            <pc:docMk/>
            <pc:sldMk cId="2525589364" sldId="817"/>
            <ac:spMk id="33" creationId="{1CDF67C3-65A0-40A5-B96B-D8B1EDCB64D1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34" creationId="{14D8D695-96DF-4C53-ABD8-1D6281F17248}"/>
          </ac:spMkLst>
        </pc:spChg>
        <pc:spChg chg="add mod">
          <ac:chgData name="Siegbert Rudolph" userId="2af4d44886c067cc" providerId="LiveId" clId="{5D539B08-830F-429E-8189-2D38BA655D39}" dt="2021-08-17T06:29:23.132" v="917" actId="1036"/>
          <ac:spMkLst>
            <pc:docMk/>
            <pc:sldMk cId="2525589364" sldId="817"/>
            <ac:spMk id="34" creationId="{AB62A3AB-668C-4B72-B27F-B7E7FA9E0F50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35" creationId="{BFA2659B-A583-456B-9D18-B590F26A6F08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36" creationId="{7EBC627B-561A-4BC2-A4E4-F3DB7627446B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37" creationId="{1BFD2AE6-4BB9-46ED-8928-A3099FDB7D3C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38" creationId="{669B87D5-32F9-41F3-8D3D-4D930E7B59FB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3" creationId="{047D15F1-269B-4601-A30D-6B0DF4723211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4" creationId="{ABECC711-BC08-468A-BFB9-4594C4AC1FEE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5" creationId="{A3CA9730-68D5-4E13-BDA9-FBE6522A0E46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6" creationId="{9ADCBE12-2970-42F4-8005-42043DFC95A6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7" creationId="{87FA11E2-64D4-4B3B-829E-82C86419A000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8" creationId="{65F0C155-8CAC-4402-8658-F97C36947C28}"/>
          </ac:spMkLst>
        </pc:spChg>
        <pc:spChg chg="del">
          <ac:chgData name="Siegbert Rudolph" userId="2af4d44886c067cc" providerId="LiveId" clId="{5D539B08-830F-429E-8189-2D38BA655D39}" dt="2021-08-16T12:05:29.447" v="24" actId="478"/>
          <ac:spMkLst>
            <pc:docMk/>
            <pc:sldMk cId="2525589364" sldId="817"/>
            <ac:spMk id="49" creationId="{1590C47E-DD61-4903-AFAE-1DA8759C796F}"/>
          </ac:spMkLst>
        </pc:spChg>
        <pc:spChg chg="del mod">
          <ac:chgData name="Siegbert Rudolph" userId="2af4d44886c067cc" providerId="LiveId" clId="{5D539B08-830F-429E-8189-2D38BA655D39}" dt="2021-08-30T14:22:40.025" v="6043" actId="478"/>
          <ac:spMkLst>
            <pc:docMk/>
            <pc:sldMk cId="2525589364" sldId="817"/>
            <ac:spMk id="61" creationId="{58459579-6E3C-423E-B32D-7E794A47195E}"/>
          </ac:spMkLst>
        </pc:spChg>
        <pc:picChg chg="add del mod">
          <ac:chgData name="Siegbert Rudolph" userId="2af4d44886c067cc" providerId="LiveId" clId="{5D539B08-830F-429E-8189-2D38BA655D39}" dt="2021-08-17T05:43:25.198" v="161" actId="478"/>
          <ac:picMkLst>
            <pc:docMk/>
            <pc:sldMk cId="2525589364" sldId="817"/>
            <ac:picMk id="4" creationId="{F39B2C58-32C4-498D-B037-95B5E3CE7109}"/>
          </ac:picMkLst>
        </pc:picChg>
        <pc:picChg chg="add del mod">
          <ac:chgData name="Siegbert Rudolph" userId="2af4d44886c067cc" providerId="LiveId" clId="{5D539B08-830F-429E-8189-2D38BA655D39}" dt="2021-08-17T05:43:25.198" v="161" actId="478"/>
          <ac:picMkLst>
            <pc:docMk/>
            <pc:sldMk cId="2525589364" sldId="817"/>
            <ac:picMk id="6" creationId="{F12F278D-B974-4E20-B07A-FFA3DBC55996}"/>
          </ac:picMkLst>
        </pc:picChg>
        <pc:picChg chg="add del mod">
          <ac:chgData name="Siegbert Rudolph" userId="2af4d44886c067cc" providerId="LiveId" clId="{5D539B08-830F-429E-8189-2D38BA655D39}" dt="2021-08-17T05:38:41.681" v="104" actId="21"/>
          <ac:picMkLst>
            <pc:docMk/>
            <pc:sldMk cId="2525589364" sldId="817"/>
            <ac:picMk id="8" creationId="{05B6AF92-B21B-4D42-AC39-1D13B73A0C57}"/>
          </ac:picMkLst>
        </pc:picChg>
        <pc:picChg chg="add del mod">
          <ac:chgData name="Siegbert Rudolph" userId="2af4d44886c067cc" providerId="LiveId" clId="{5D539B08-830F-429E-8189-2D38BA655D39}" dt="2021-08-17T06:24:18.271" v="818" actId="478"/>
          <ac:picMkLst>
            <pc:docMk/>
            <pc:sldMk cId="2525589364" sldId="817"/>
            <ac:picMk id="10" creationId="{0CD506A6-8AF2-46EA-8EC7-0580822D956E}"/>
          </ac:picMkLst>
        </pc:picChg>
        <pc:picChg chg="del">
          <ac:chgData name="Siegbert Rudolph" userId="2af4d44886c067cc" providerId="LiveId" clId="{5D539B08-830F-429E-8189-2D38BA655D39}" dt="2021-08-16T12:05:29.447" v="24" actId="478"/>
          <ac:picMkLst>
            <pc:docMk/>
            <pc:sldMk cId="2525589364" sldId="817"/>
            <ac:picMk id="39" creationId="{2E5CE74F-0CAB-4923-8348-EF8DAE3DCBA7}"/>
          </ac:picMkLst>
        </pc:picChg>
        <pc:picChg chg="del">
          <ac:chgData name="Siegbert Rudolph" userId="2af4d44886c067cc" providerId="LiveId" clId="{5D539B08-830F-429E-8189-2D38BA655D39}" dt="2021-08-16T12:05:29.447" v="24" actId="478"/>
          <ac:picMkLst>
            <pc:docMk/>
            <pc:sldMk cId="2525589364" sldId="817"/>
            <ac:picMk id="40" creationId="{6D2D4713-8FBC-4A91-9134-0A01446D3ACD}"/>
          </ac:picMkLst>
        </pc:picChg>
      </pc:sldChg>
      <pc:sldChg chg="addSp delSp modSp mod delAnim modAnim">
        <pc:chgData name="Siegbert Rudolph" userId="2af4d44886c067cc" providerId="LiveId" clId="{5D539B08-830F-429E-8189-2D38BA655D39}" dt="2021-08-30T15:17:33.433" v="6339" actId="1076"/>
        <pc:sldMkLst>
          <pc:docMk/>
          <pc:sldMk cId="368874190" sldId="818"/>
        </pc:sldMkLst>
        <pc:spChg chg="mod">
          <ac:chgData name="Siegbert Rudolph" userId="2af4d44886c067cc" providerId="LiveId" clId="{5D539B08-830F-429E-8189-2D38BA655D39}" dt="2021-08-30T15:17:33.433" v="6339" actId="1076"/>
          <ac:spMkLst>
            <pc:docMk/>
            <pc:sldMk cId="368874190" sldId="818"/>
            <ac:spMk id="2" creationId="{AD013BEB-BBF7-430D-A4D4-52BEB4BDE89A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30T14:28:36.276" v="6166" actId="478"/>
          <ac:spMkLst>
            <pc:docMk/>
            <pc:sldMk cId="368874190" sldId="818"/>
            <ac:spMk id="3" creationId="{D3464E5D-99E0-4DF1-9E45-3B3AD6093297}"/>
          </ac:spMkLst>
        </pc:spChg>
        <pc:spChg chg="add mod">
          <ac:chgData name="Siegbert Rudolph" userId="2af4d44886c067cc" providerId="LiveId" clId="{5D539B08-830F-429E-8189-2D38BA655D39}" dt="2021-08-30T14:33:32.851" v="6229" actId="20577"/>
          <ac:spMkLst>
            <pc:docMk/>
            <pc:sldMk cId="368874190" sldId="818"/>
            <ac:spMk id="10" creationId="{47CBEE2F-2580-4743-BA26-4FEE47CAA2AF}"/>
          </ac:spMkLst>
        </pc:spChg>
        <pc:spChg chg="add mod">
          <ac:chgData name="Siegbert Rudolph" userId="2af4d44886c067cc" providerId="LiveId" clId="{5D539B08-830F-429E-8189-2D38BA655D39}" dt="2021-08-17T10:41:09.024" v="4910" actId="14100"/>
          <ac:spMkLst>
            <pc:docMk/>
            <pc:sldMk cId="368874190" sldId="818"/>
            <ac:spMk id="11" creationId="{847C6F52-6AFB-4400-B80F-748AD80378AD}"/>
          </ac:spMkLst>
        </pc:spChg>
        <pc:spChg chg="add mod">
          <ac:chgData name="Siegbert Rudolph" userId="2af4d44886c067cc" providerId="LiveId" clId="{5D539B08-830F-429E-8189-2D38BA655D39}" dt="2021-08-17T10:41:16.428" v="4934" actId="20577"/>
          <ac:spMkLst>
            <pc:docMk/>
            <pc:sldMk cId="368874190" sldId="818"/>
            <ac:spMk id="12" creationId="{10F10BF9-5164-474F-86EC-A9658FA0DE33}"/>
          </ac:spMkLst>
        </pc:spChg>
        <pc:spChg chg="add del mod">
          <ac:chgData name="Siegbert Rudolph" userId="2af4d44886c067cc" providerId="LiveId" clId="{5D539B08-830F-429E-8189-2D38BA655D39}" dt="2021-08-17T10:32:19.219" v="4677" actId="478"/>
          <ac:spMkLst>
            <pc:docMk/>
            <pc:sldMk cId="368874190" sldId="818"/>
            <ac:spMk id="13" creationId="{4A4B70A4-37B6-45D2-8FF5-EB6602A9329E}"/>
          </ac:spMkLst>
        </pc:spChg>
        <pc:spChg chg="add del mod">
          <ac:chgData name="Siegbert Rudolph" userId="2af4d44886c067cc" providerId="LiveId" clId="{5D539B08-830F-429E-8189-2D38BA655D39}" dt="2021-08-30T14:28:48.056" v="6172" actId="478"/>
          <ac:spMkLst>
            <pc:docMk/>
            <pc:sldMk cId="368874190" sldId="818"/>
            <ac:spMk id="13" creationId="{8A5FCE21-7DA5-4F1C-B7A8-9E3E291E7E02}"/>
          </ac:spMkLst>
        </pc:spChg>
        <pc:spChg chg="add mod">
          <ac:chgData name="Siegbert Rudolph" userId="2af4d44886c067cc" providerId="LiveId" clId="{5D539B08-830F-429E-8189-2D38BA655D39}" dt="2021-08-17T10:35:14.537" v="4739" actId="20577"/>
          <ac:spMkLst>
            <pc:docMk/>
            <pc:sldMk cId="368874190" sldId="818"/>
            <ac:spMk id="14" creationId="{0DD4686C-FDEE-4F80-9426-EEA089571809}"/>
          </ac:spMkLst>
        </pc:spChg>
        <pc:spChg chg="add del mod">
          <ac:chgData name="Siegbert Rudolph" userId="2af4d44886c067cc" providerId="LiveId" clId="{5D539B08-830F-429E-8189-2D38BA655D39}" dt="2021-08-17T10:32:19.219" v="4677" actId="478"/>
          <ac:spMkLst>
            <pc:docMk/>
            <pc:sldMk cId="368874190" sldId="818"/>
            <ac:spMk id="15" creationId="{9024B293-4006-49FD-990E-41C0F56F2BDE}"/>
          </ac:spMkLst>
        </pc:spChg>
        <pc:spChg chg="add del mod">
          <ac:chgData name="Siegbert Rudolph" userId="2af4d44886c067cc" providerId="LiveId" clId="{5D539B08-830F-429E-8189-2D38BA655D39}" dt="2021-08-17T10:32:19.219" v="4677" actId="478"/>
          <ac:spMkLst>
            <pc:docMk/>
            <pc:sldMk cId="368874190" sldId="818"/>
            <ac:spMk id="16" creationId="{4B806F6A-ED94-47D8-87D8-DC4C4FB1FDEB}"/>
          </ac:spMkLst>
        </pc:spChg>
        <pc:spChg chg="add del mod ord">
          <ac:chgData name="Siegbert Rudolph" userId="2af4d44886c067cc" providerId="LiveId" clId="{5D539B08-830F-429E-8189-2D38BA655D39}" dt="2021-08-17T10:40:57.338" v="4887" actId="478"/>
          <ac:spMkLst>
            <pc:docMk/>
            <pc:sldMk cId="368874190" sldId="818"/>
            <ac:spMk id="17" creationId="{0E38DC11-5585-449F-980F-950DCB2934F0}"/>
          </ac:spMkLst>
        </pc:spChg>
        <pc:spChg chg="add del mod ord">
          <ac:chgData name="Siegbert Rudolph" userId="2af4d44886c067cc" providerId="LiveId" clId="{5D539B08-830F-429E-8189-2D38BA655D39}" dt="2021-08-17T10:40:54.610" v="4885" actId="478"/>
          <ac:spMkLst>
            <pc:docMk/>
            <pc:sldMk cId="368874190" sldId="818"/>
            <ac:spMk id="18" creationId="{290070C8-E935-4682-9A81-4228E2B4515A}"/>
          </ac:spMkLst>
        </pc:spChg>
        <pc:spChg chg="add del mod ord">
          <ac:chgData name="Siegbert Rudolph" userId="2af4d44886c067cc" providerId="LiveId" clId="{5D539B08-830F-429E-8189-2D38BA655D39}" dt="2021-08-17T10:40:55.981" v="4886" actId="478"/>
          <ac:spMkLst>
            <pc:docMk/>
            <pc:sldMk cId="368874190" sldId="818"/>
            <ac:spMk id="19" creationId="{85D07054-C8A4-4851-AE29-8A3126507034}"/>
          </ac:spMkLst>
        </pc:spChg>
        <pc:spChg chg="add del mod">
          <ac:chgData name="Siegbert Rudolph" userId="2af4d44886c067cc" providerId="LiveId" clId="{5D539B08-830F-429E-8189-2D38BA655D39}" dt="2021-08-30T14:28:34.839" v="6165" actId="478"/>
          <ac:spMkLst>
            <pc:docMk/>
            <pc:sldMk cId="368874190" sldId="818"/>
            <ac:spMk id="20" creationId="{A88D5FF4-3ED8-436F-B0BF-C5DCAA1D4316}"/>
          </ac:spMkLst>
        </pc:spChg>
        <pc:spChg chg="add del mod">
          <ac:chgData name="Siegbert Rudolph" userId="2af4d44886c067cc" providerId="LiveId" clId="{5D539B08-830F-429E-8189-2D38BA655D39}" dt="2021-08-17T10:40:48.330" v="4881" actId="478"/>
          <ac:spMkLst>
            <pc:docMk/>
            <pc:sldMk cId="368874190" sldId="818"/>
            <ac:spMk id="22" creationId="{DA7F8813-A270-4296-A1C8-61C49A0B490D}"/>
          </ac:spMkLst>
        </pc:spChg>
        <pc:spChg chg="add del mod">
          <ac:chgData name="Siegbert Rudolph" userId="2af4d44886c067cc" providerId="LiveId" clId="{5D539B08-830F-429E-8189-2D38BA655D39}" dt="2021-08-17T10:40:50.143" v="4882" actId="478"/>
          <ac:spMkLst>
            <pc:docMk/>
            <pc:sldMk cId="368874190" sldId="818"/>
            <ac:spMk id="24" creationId="{8FE7AC04-76AD-4F8C-AB88-A0EF3CCFB95B}"/>
          </ac:spMkLst>
        </pc:spChg>
        <pc:spChg chg="add del mod ord">
          <ac:chgData name="Siegbert Rudolph" userId="2af4d44886c067cc" providerId="LiveId" clId="{5D539B08-830F-429E-8189-2D38BA655D39}" dt="2021-08-17T10:40:53.158" v="4884" actId="478"/>
          <ac:spMkLst>
            <pc:docMk/>
            <pc:sldMk cId="368874190" sldId="818"/>
            <ac:spMk id="26" creationId="{EB741717-F997-4CB4-88EE-AB531CAD668E}"/>
          </ac:spMkLst>
        </pc:spChg>
        <pc:spChg chg="add del mod">
          <ac:chgData name="Siegbert Rudolph" userId="2af4d44886c067cc" providerId="LiveId" clId="{5D539B08-830F-429E-8189-2D38BA655D39}" dt="2021-08-17T10:41:25.676" v="4935" actId="478"/>
          <ac:spMkLst>
            <pc:docMk/>
            <pc:sldMk cId="368874190" sldId="818"/>
            <ac:spMk id="28" creationId="{54B35F6E-20FF-44D0-9B86-BF7D3F8E5F0A}"/>
          </ac:spMkLst>
        </pc:spChg>
        <pc:spChg chg="add del mod">
          <ac:chgData name="Siegbert Rudolph" userId="2af4d44886c067cc" providerId="LiveId" clId="{5D539B08-830F-429E-8189-2D38BA655D39}" dt="2021-08-17T10:41:25.676" v="4935" actId="478"/>
          <ac:spMkLst>
            <pc:docMk/>
            <pc:sldMk cId="368874190" sldId="818"/>
            <ac:spMk id="29" creationId="{4938BB68-CE89-44D1-97AB-CAD6460F68EB}"/>
          </ac:spMkLst>
        </pc:spChg>
        <pc:spChg chg="add del mod">
          <ac:chgData name="Siegbert Rudolph" userId="2af4d44886c067cc" providerId="LiveId" clId="{5D539B08-830F-429E-8189-2D38BA655D39}" dt="2021-08-17T10:41:25.676" v="4935" actId="478"/>
          <ac:spMkLst>
            <pc:docMk/>
            <pc:sldMk cId="368874190" sldId="818"/>
            <ac:spMk id="30" creationId="{EE3A60EC-B221-4997-AF51-D00A39154BFE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31" creationId="{E7D769D5-4762-4C7C-AEA0-62C6A8986B38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1" creationId="{EE83BD2A-85DD-4845-8BA1-871220B15720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2" creationId="{7927A046-0AC2-4105-ADF7-C83D06DC8264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3" creationId="{F58E831A-4376-4ED4-8E81-A9DF27E0671D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4" creationId="{56846914-F7D2-4B56-AC55-EC6AC0569C67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5" creationId="{A8408DCE-173F-48DD-ABE0-508A150E808F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6" creationId="{52F4CDC5-4EEE-44D2-A9F7-C1D54230595E}"/>
          </ac:spMkLst>
        </pc:spChg>
        <pc:spChg chg="del">
          <ac:chgData name="Siegbert Rudolph" userId="2af4d44886c067cc" providerId="LiveId" clId="{5D539B08-830F-429E-8189-2D38BA655D39}" dt="2021-08-17T07:31:24.446" v="2186" actId="478"/>
          <ac:spMkLst>
            <pc:docMk/>
            <pc:sldMk cId="368874190" sldId="818"/>
            <ac:spMk id="147" creationId="{9B5614D1-F7D4-4394-B849-461F15CDE084}"/>
          </ac:spMkLst>
        </pc:spChg>
        <pc:picChg chg="add mod modCrop">
          <ac:chgData name="Siegbert Rudolph" userId="2af4d44886c067cc" providerId="LiveId" clId="{5D539B08-830F-429E-8189-2D38BA655D39}" dt="2021-08-17T10:42:46.799" v="4954" actId="554"/>
          <ac:picMkLst>
            <pc:docMk/>
            <pc:sldMk cId="368874190" sldId="818"/>
            <ac:picMk id="32" creationId="{B3A67425-BFBA-4390-83AA-812763B81E37}"/>
          </ac:picMkLst>
        </pc:picChg>
        <pc:picChg chg="add mod">
          <ac:chgData name="Siegbert Rudolph" userId="2af4d44886c067cc" providerId="LiveId" clId="{5D539B08-830F-429E-8189-2D38BA655D39}" dt="2021-08-17T10:42:51.193" v="4955" actId="408"/>
          <ac:picMkLst>
            <pc:docMk/>
            <pc:sldMk cId="368874190" sldId="818"/>
            <ac:picMk id="33" creationId="{F8B562C7-F3A7-4C7F-8184-CF32DC09D1C5}"/>
          </ac:picMkLst>
        </pc:picChg>
        <pc:picChg chg="add mod">
          <ac:chgData name="Siegbert Rudolph" userId="2af4d44886c067cc" providerId="LiveId" clId="{5D539B08-830F-429E-8189-2D38BA655D39}" dt="2021-08-17T10:42:51.193" v="4955" actId="408"/>
          <ac:picMkLst>
            <pc:docMk/>
            <pc:sldMk cId="368874190" sldId="818"/>
            <ac:picMk id="34" creationId="{633F6F51-858D-4CBA-937F-927A816A0DDD}"/>
          </ac:picMkLst>
        </pc:picChg>
        <pc:picChg chg="add mod">
          <ac:chgData name="Siegbert Rudolph" userId="2af4d44886c067cc" providerId="LiveId" clId="{5D539B08-830F-429E-8189-2D38BA655D39}" dt="2021-08-17T10:42:46.799" v="4954" actId="554"/>
          <ac:picMkLst>
            <pc:docMk/>
            <pc:sldMk cId="368874190" sldId="818"/>
            <ac:picMk id="35" creationId="{86F1AD52-3BDB-4BB2-9D3A-D76BE6527085}"/>
          </ac:picMkLst>
        </pc:picChg>
      </pc:sldChg>
      <pc:sldChg chg="addSp delSp modSp mod delAnim modAnim">
        <pc:chgData name="Siegbert Rudolph" userId="2af4d44886c067cc" providerId="LiveId" clId="{5D539B08-830F-429E-8189-2D38BA655D39}" dt="2021-08-30T15:17:33.417" v="6309" actId="1076"/>
        <pc:sldMkLst>
          <pc:docMk/>
          <pc:sldMk cId="2725819643" sldId="819"/>
        </pc:sldMkLst>
        <pc:spChg chg="mod">
          <ac:chgData name="Siegbert Rudolph" userId="2af4d44886c067cc" providerId="LiveId" clId="{5D539B08-830F-429E-8189-2D38BA655D39}" dt="2021-08-30T15:17:33.417" v="6309" actId="1076"/>
          <ac:spMkLst>
            <pc:docMk/>
            <pc:sldMk cId="2725819643" sldId="819"/>
            <ac:spMk id="2" creationId="{201E153D-1D59-4CA5-AD3F-1F5C77E8E103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2" creationId="{BB121E9D-EBAD-475A-BD6B-52FCC41AA556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" creationId="{188704B5-6FF4-4A2C-A170-0B9080C0BBA1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19" creationId="{736376F6-24F3-4DB8-A3D5-37E1D29C834C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0" creationId="{C7C31F7C-4063-49E4-A055-70FE4797EAD5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1" creationId="{114CBD26-0FE7-4FFE-A1BC-D6B784D8A623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2" creationId="{D03D50C8-EBDA-4D01-8CBE-B708C67DA138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3" creationId="{C2F2EEBB-1EB5-4364-ACD6-FC45DEB724D1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4" creationId="{A18AB924-FF2B-4783-AA23-D15E8E67FC19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5" creationId="{4BA20457-DD67-4378-95E7-B277536F7B82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6" creationId="{4D79DCDD-60B6-4C65-8B92-5D907FF44907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27" creationId="{9EFE73C1-72CC-4900-84D7-B1F1745DCACB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28" creationId="{2BC598A0-4638-41CD-BE51-891FAD1BBE15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29" creationId="{5B947121-97F2-4EAC-83AA-0F206CF3F271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30" creationId="{671F0757-5F7F-4ECB-AFE8-D193518B9F91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1" creationId="{E7D769D5-4762-4C7C-AEA0-62C6A8986B38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2" creationId="{8E57AAC8-298F-4B23-81EF-6E0CC46AF731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33" creationId="{03391C65-9203-4728-9BB6-A3E555EDAB83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34" creationId="{3CD46FF2-F57F-46A2-95D9-215750F5C78B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5" creationId="{5209EBAA-92FD-4B08-B960-836DF0C610F9}"/>
          </ac:spMkLst>
        </pc:spChg>
        <pc:spChg chg="add mod">
          <ac:chgData name="Siegbert Rudolph" userId="2af4d44886c067cc" providerId="LiveId" clId="{5D539B08-830F-429E-8189-2D38BA655D39}" dt="2021-08-30T14:33:05.779" v="6221" actId="20577"/>
          <ac:spMkLst>
            <pc:docMk/>
            <pc:sldMk cId="2725819643" sldId="819"/>
            <ac:spMk id="35" creationId="{B3B54A40-38F6-436E-BB19-0CDC12A82799}"/>
          </ac:spMkLst>
        </pc:spChg>
        <pc:spChg chg="add mod">
          <ac:chgData name="Siegbert Rudolph" userId="2af4d44886c067cc" providerId="LiveId" clId="{5D539B08-830F-429E-8189-2D38BA655D39}" dt="2021-08-30T14:26:46.400" v="6094"/>
          <ac:spMkLst>
            <pc:docMk/>
            <pc:sldMk cId="2725819643" sldId="819"/>
            <ac:spMk id="36" creationId="{668F308F-F0DC-4680-A814-2E41CFA0AC0E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6" creationId="{DC297D1D-983F-491B-A2D5-C2934AEE98B7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37" creationId="{C0BDAE59-EFDD-4127-BB65-2BC723D335CF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38" creationId="{7E3B9E51-ED73-481C-BE2F-E8CFA308CDF9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39" creationId="{D548AA9F-6F4A-45DF-8AE1-651D5E994748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40" creationId="{F4F20064-6ED7-4552-B50C-B12622D10644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41" creationId="{C09063FE-393F-4A5B-A2D5-29AA93B0547E}"/>
          </ac:spMkLst>
        </pc:spChg>
        <pc:spChg chg="add mod">
          <ac:chgData name="Siegbert Rudolph" userId="2af4d44886c067cc" providerId="LiveId" clId="{5D539B08-830F-429E-8189-2D38BA655D39}" dt="2021-08-17T10:04:53.709" v="3519" actId="255"/>
          <ac:spMkLst>
            <pc:docMk/>
            <pc:sldMk cId="2725819643" sldId="819"/>
            <ac:spMk id="42" creationId="{41684307-DEF7-46BB-8250-E57B38CDAECD}"/>
          </ac:spMkLst>
        </pc:spChg>
        <pc:spChg chg="add mod">
          <ac:chgData name="Siegbert Rudolph" userId="2af4d44886c067cc" providerId="LiveId" clId="{5D539B08-830F-429E-8189-2D38BA655D39}" dt="2021-08-17T10:04:32.874" v="3516"/>
          <ac:spMkLst>
            <pc:docMk/>
            <pc:sldMk cId="2725819643" sldId="819"/>
            <ac:spMk id="43" creationId="{05D8F42F-9E58-4C1D-A8FA-41C65C78851A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4" creationId="{5DD72A76-EEEB-4D7A-A422-C34B6A02F6D0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5" creationId="{6BB3A718-E1D6-4C0C-9E1D-A52C4F0BAD5C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6" creationId="{265640B4-2E7B-429F-9841-A5F49CA03B5F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7" creationId="{01F2F7BC-E58A-46E8-BAF3-9DE627479F93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8" creationId="{7AFAA33E-4E0E-4AEA-ABD3-6B92C2628494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49" creationId="{A31CD292-5E60-4927-A4DA-B5CF13EC9FBE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50" creationId="{ED8AE782-EB64-4749-90DB-E1AE58C918C2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51" creationId="{9E50D2D6-5255-4D7F-8F9B-3BE3A5C58F88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52" creationId="{7B880745-AFDD-4A04-B285-164F30A17B8F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53" creationId="{6B5A9766-4003-4623-B791-D10F7022C213}"/>
          </ac:spMkLst>
        </pc:spChg>
        <pc:spChg chg="add del mod">
          <ac:chgData name="Siegbert Rudolph" userId="2af4d44886c067cc" providerId="LiveId" clId="{5D539B08-830F-429E-8189-2D38BA655D39}" dt="2021-08-17T10:07:30.268" v="3716" actId="478"/>
          <ac:spMkLst>
            <pc:docMk/>
            <pc:sldMk cId="2725819643" sldId="819"/>
            <ac:spMk id="54" creationId="{2B0EC69B-8D76-408C-9247-3558D1CED5AD}"/>
          </ac:spMkLst>
        </pc:spChg>
        <pc:spChg chg="add del mod">
          <ac:chgData name="Siegbert Rudolph" userId="2af4d44886c067cc" providerId="LiveId" clId="{5D539B08-830F-429E-8189-2D38BA655D39}" dt="2021-08-30T14:26:44.994" v="6093" actId="478"/>
          <ac:spMkLst>
            <pc:docMk/>
            <pc:sldMk cId="2725819643" sldId="819"/>
            <ac:spMk id="56" creationId="{9BBFCE45-1700-4633-830D-63A6505E193C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57" creationId="{12449146-2213-4648-BA07-E07BADBE889A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58" creationId="{0BC77FE8-838F-49B4-93B4-80BC882E852A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59" creationId="{B8F6B752-74E6-4E52-9879-386188D546E9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0" creationId="{90F09CC1-B9FD-453F-9A52-9D77C30AF7B1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1" creationId="{21D23ED0-AB11-48DC-A7B6-56F4820DE413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2" creationId="{D589352D-BF23-44D8-98B3-DF0FF5E52AEC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63" creationId="{44CA8ADF-6E5A-43DF-83DD-8CEA53F4A8C7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4" creationId="{4D34A38A-8920-48B5-A1CD-010264695F15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5" creationId="{C9ABC53C-5E96-40B4-AF34-176D363C5AA1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6" creationId="{3A469733-B309-4FA6-AFE6-916554024B61}"/>
          </ac:spMkLst>
        </pc:spChg>
        <pc:spChg chg="add mod">
          <ac:chgData name="Siegbert Rudolph" userId="2af4d44886c067cc" providerId="LiveId" clId="{5D539B08-830F-429E-8189-2D38BA655D39}" dt="2021-08-17T10:07:41.703" v="3796" actId="1038"/>
          <ac:spMkLst>
            <pc:docMk/>
            <pc:sldMk cId="2725819643" sldId="819"/>
            <ac:spMk id="67" creationId="{71540B8A-91B9-4E99-986A-C36775A2C182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4" creationId="{A6B89270-B976-4A76-9B9A-D867DB0E40B3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5" creationId="{CEB1DCC0-51F7-4F25-BDA0-E064E5F547F5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6" creationId="{9CBBB926-7090-4BBC-9B46-B82A8439D78F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7" creationId="{ED6EACCC-4F13-481F-BAC9-A6A252A6D1E6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8" creationId="{45FB9004-7A17-4F08-87AE-D646FA430E78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79" creationId="{235EF810-EE2F-4AB6-9F22-5A17B51D6B68}"/>
          </ac:spMkLst>
        </pc:spChg>
        <pc:spChg chg="del">
          <ac:chgData name="Siegbert Rudolph" userId="2af4d44886c067cc" providerId="LiveId" clId="{5D539B08-830F-429E-8189-2D38BA655D39}" dt="2021-08-17T07:31:20.635" v="2185" actId="478"/>
          <ac:spMkLst>
            <pc:docMk/>
            <pc:sldMk cId="2725819643" sldId="819"/>
            <ac:spMk id="80" creationId="{1AAA534F-1953-483E-BB8F-25E8EE48FDD7}"/>
          </ac:spMkLst>
        </pc:spChg>
        <pc:picChg chg="add del mod">
          <ac:chgData name="Siegbert Rudolph" userId="2af4d44886c067cc" providerId="LiveId" clId="{5D539B08-830F-429E-8189-2D38BA655D39}" dt="2021-08-17T10:04:45.867" v="3518" actId="478"/>
          <ac:picMkLst>
            <pc:docMk/>
            <pc:sldMk cId="2725819643" sldId="819"/>
            <ac:picMk id="55" creationId="{8A008234-08E5-443D-A856-B2293082BE1F}"/>
          </ac:picMkLst>
        </pc:picChg>
        <pc:cxnChg chg="del">
          <ac:chgData name="Siegbert Rudolph" userId="2af4d44886c067cc" providerId="LiveId" clId="{5D539B08-830F-429E-8189-2D38BA655D39}" dt="2021-08-17T07:31:20.635" v="2185" actId="478"/>
          <ac:cxnSpMkLst>
            <pc:docMk/>
            <pc:sldMk cId="2725819643" sldId="819"/>
            <ac:cxnSpMk id="8" creationId="{3665DED0-5D32-4B1E-8B42-CF00B3881E6F}"/>
          </ac:cxnSpMkLst>
        </pc:cxnChg>
      </pc:sldChg>
      <pc:sldChg chg="addSp delSp modSp mod ord delAnim modAnim">
        <pc:chgData name="Siegbert Rudolph" userId="2af4d44886c067cc" providerId="LiveId" clId="{5D539B08-830F-429E-8189-2D38BA655D39}" dt="2021-09-11T12:44:31.198" v="6645" actId="1038"/>
        <pc:sldMkLst>
          <pc:docMk/>
          <pc:sldMk cId="918530390" sldId="820"/>
        </pc:sldMkLst>
        <pc:spChg chg="mod">
          <ac:chgData name="Siegbert Rudolph" userId="2af4d44886c067cc" providerId="LiveId" clId="{5D539B08-830F-429E-8189-2D38BA655D39}" dt="2021-08-30T15:17:33.417" v="6319" actId="1076"/>
          <ac:spMkLst>
            <pc:docMk/>
            <pc:sldMk cId="918530390" sldId="820"/>
            <ac:spMk id="2" creationId="{125CC726-99D4-46C2-ABDF-692F9669C006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2" creationId="{F6816BAA-A0B4-40B6-A9A9-82666FBF96F6}"/>
          </ac:spMkLst>
        </pc:spChg>
        <pc:spChg chg="add del mod">
          <ac:chgData name="Siegbert Rudolph" userId="2af4d44886c067cc" providerId="LiveId" clId="{5D539B08-830F-429E-8189-2D38BA655D39}" dt="2021-08-30T14:27:33.112" v="6140" actId="478"/>
          <ac:spMkLst>
            <pc:docMk/>
            <pc:sldMk cId="918530390" sldId="820"/>
            <ac:spMk id="5" creationId="{4C8766A4-4844-49E7-8FF9-EE129C0E4AE5}"/>
          </ac:spMkLst>
        </pc:spChg>
        <pc:spChg chg="add mod">
          <ac:chgData name="Siegbert Rudolph" userId="2af4d44886c067cc" providerId="LiveId" clId="{5D539B08-830F-429E-8189-2D38BA655D39}" dt="2021-08-30T14:33:14.355" v="6223" actId="20577"/>
          <ac:spMkLst>
            <pc:docMk/>
            <pc:sldMk cId="918530390" sldId="820"/>
            <ac:spMk id="15" creationId="{002669DC-2BFD-45AE-8A48-1AFAEC429B4C}"/>
          </ac:spMkLst>
        </pc:spChg>
        <pc:spChg chg="add mod">
          <ac:chgData name="Siegbert Rudolph" userId="2af4d44886c067cc" providerId="LiveId" clId="{5D539B08-830F-429E-8189-2D38BA655D39}" dt="2021-08-30T14:27:26.188" v="6138"/>
          <ac:spMkLst>
            <pc:docMk/>
            <pc:sldMk cId="918530390" sldId="820"/>
            <ac:spMk id="16" creationId="{44415713-F61A-4907-9CE6-DEFCBBB94BEE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0" creationId="{770E8D66-BC28-43E5-B3C7-9573A7C04EA8}"/>
          </ac:spMkLst>
        </pc:spChg>
        <pc:spChg chg="del">
          <ac:chgData name="Siegbert Rudolph" userId="2af4d44886c067cc" providerId="LiveId" clId="{5D539B08-830F-429E-8189-2D38BA655D39}" dt="2021-08-17T10:08:34.218" v="3802" actId="478"/>
          <ac:spMkLst>
            <pc:docMk/>
            <pc:sldMk cId="918530390" sldId="820"/>
            <ac:spMk id="31" creationId="{E7D769D5-4762-4C7C-AEA0-62C6A8986B38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2" creationId="{3F5DBB2F-CA23-4CBE-BA14-12F8435FBB14}"/>
          </ac:spMkLst>
        </pc:spChg>
        <pc:spChg chg="add del mod">
          <ac:chgData name="Siegbert Rudolph" userId="2af4d44886c067cc" providerId="LiveId" clId="{5D539B08-830F-429E-8189-2D38BA655D39}" dt="2021-08-17T10:10:03.131" v="3818" actId="478"/>
          <ac:spMkLst>
            <pc:docMk/>
            <pc:sldMk cId="918530390" sldId="820"/>
            <ac:spMk id="33" creationId="{DD275952-6758-49A1-A992-C9CD6948D5FF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4" creationId="{66F47DF5-73BE-4A0A-9BBD-D8A980D3DAC3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5" creationId="{D503D19D-7813-411A-BF15-F6D6CE3DCB1A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6" creationId="{B1ABD309-7B09-49F9-AEE5-971AE68693D5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7" creationId="{9DF4DDAB-6716-40F7-9701-7A0CE95B4399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8" creationId="{5750756E-18A3-4FC3-9BC1-7073519F261D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39" creationId="{ECF87D36-2E81-46DA-A63E-B44BF202E828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40" creationId="{BDE0E8B1-4751-4D01-9727-3DC0106B2A59}"/>
          </ac:spMkLst>
        </pc:spChg>
        <pc:spChg chg="add del mod">
          <ac:chgData name="Siegbert Rudolph" userId="2af4d44886c067cc" providerId="LiveId" clId="{5D539B08-830F-429E-8189-2D38BA655D39}" dt="2021-08-17T10:09:54.297" v="3816" actId="478"/>
          <ac:spMkLst>
            <pc:docMk/>
            <pc:sldMk cId="918530390" sldId="820"/>
            <ac:spMk id="41" creationId="{A53CD8A1-F850-47EC-A929-060928BD4448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2" creationId="{75069CFB-5107-4C85-A806-924F69848DAB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3" creationId="{28C0AB71-45E7-4702-A848-803BDEB7DB47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44" creationId="{6F903DA1-2FDA-4583-A672-A2CDD4AC14DD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5" creationId="{0CF00A48-2E08-4062-BEEA-350D316C7CE9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6" creationId="{52B76501-D8AE-4E72-9AAC-1732AA4E8A3F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7" creationId="{50E1EF78-3814-431F-821E-6ACC285FFE95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8" creationId="{E2526029-52DE-494F-974B-AF231DDBC30F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49" creationId="{36DF454B-4D51-4D50-A0DB-088ECBB91987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0" creationId="{210A8595-0DF8-4DA9-BC9E-6C1284EDB2D9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1" creationId="{63C8C2C4-0C4B-4DDA-97E1-1E9DCDA79269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2" creationId="{923CE4E9-649C-408F-80E1-CA24A4F49069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3" creationId="{F0699491-7B69-43C6-B78E-78F9AC9AB065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4" creationId="{F365B939-8D8B-4052-8539-16549ABDF91B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5" creationId="{F6460121-F556-4593-81C3-A1A5ACF9EA05}"/>
          </ac:spMkLst>
        </pc:spChg>
        <pc:spChg chg="add del mod">
          <ac:chgData name="Siegbert Rudolph" userId="2af4d44886c067cc" providerId="LiveId" clId="{5D539B08-830F-429E-8189-2D38BA655D39}" dt="2021-08-17T10:20:35.646" v="4202" actId="478"/>
          <ac:spMkLst>
            <pc:docMk/>
            <pc:sldMk cId="918530390" sldId="820"/>
            <ac:spMk id="56" creationId="{5A0CBB6C-1FFD-42B4-AF5E-DF6B6859B006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57" creationId="{0650F85E-753C-4486-AF16-C125BE04BB3F}"/>
          </ac:spMkLst>
        </pc:spChg>
        <pc:spChg chg="add del mod">
          <ac:chgData name="Siegbert Rudolph" userId="2af4d44886c067cc" providerId="LiveId" clId="{5D539B08-830F-429E-8189-2D38BA655D39}" dt="2021-08-17T10:13:10.940" v="3899" actId="478"/>
          <ac:spMkLst>
            <pc:docMk/>
            <pc:sldMk cId="918530390" sldId="820"/>
            <ac:spMk id="58" creationId="{80749F42-BF1C-44FE-815F-9590E0A98A7E}"/>
          </ac:spMkLst>
        </pc:spChg>
        <pc:spChg chg="add del mod">
          <ac:chgData name="Siegbert Rudolph" userId="2af4d44886c067cc" providerId="LiveId" clId="{5D539B08-830F-429E-8189-2D38BA655D39}" dt="2021-08-30T14:27:30.316" v="6139" actId="478"/>
          <ac:spMkLst>
            <pc:docMk/>
            <pc:sldMk cId="918530390" sldId="820"/>
            <ac:spMk id="59" creationId="{7B1856EF-C942-4CAC-853C-37D1146B6A5B}"/>
          </ac:spMkLst>
        </pc:spChg>
        <pc:spChg chg="add mod">
          <ac:chgData name="Siegbert Rudolph" userId="2af4d44886c067cc" providerId="LiveId" clId="{5D539B08-830F-429E-8189-2D38BA655D39}" dt="2021-09-11T12:44:31.198" v="6645" actId="1038"/>
          <ac:spMkLst>
            <pc:docMk/>
            <pc:sldMk cId="918530390" sldId="820"/>
            <ac:spMk id="60" creationId="{FA0F16E1-BCA9-43E2-AA2E-F65386D83499}"/>
          </ac:spMkLst>
        </pc:spChg>
        <pc:spChg chg="add mod">
          <ac:chgData name="Siegbert Rudolph" userId="2af4d44886c067cc" providerId="LiveId" clId="{5D539B08-830F-429E-8189-2D38BA655D39}" dt="2021-09-11T12:44:31.198" v="6645" actId="1038"/>
          <ac:spMkLst>
            <pc:docMk/>
            <pc:sldMk cId="918530390" sldId="820"/>
            <ac:spMk id="61" creationId="{C7BF5B09-6906-42CF-93B3-2BDCDE34C11B}"/>
          </ac:spMkLst>
        </pc:spChg>
        <pc:spChg chg="add mod">
          <ac:chgData name="Siegbert Rudolph" userId="2af4d44886c067cc" providerId="LiveId" clId="{5D539B08-830F-429E-8189-2D38BA655D39}" dt="2021-09-11T12:44:26.214" v="6631" actId="1038"/>
          <ac:spMkLst>
            <pc:docMk/>
            <pc:sldMk cId="918530390" sldId="820"/>
            <ac:spMk id="62" creationId="{DD3EBEA6-C38C-418D-8BD0-558FD9C6257B}"/>
          </ac:spMkLst>
        </pc:spChg>
        <pc:spChg chg="add mod">
          <ac:chgData name="Siegbert Rudolph" userId="2af4d44886c067cc" providerId="LiveId" clId="{5D539B08-830F-429E-8189-2D38BA655D39}" dt="2021-09-11T12:43:27.209" v="6582" actId="1038"/>
          <ac:spMkLst>
            <pc:docMk/>
            <pc:sldMk cId="918530390" sldId="820"/>
            <ac:spMk id="63" creationId="{3418DDD9-AD6C-4BDB-B1B5-A6A086783821}"/>
          </ac:spMkLst>
        </pc:spChg>
        <pc:spChg chg="add mod">
          <ac:chgData name="Siegbert Rudolph" userId="2af4d44886c067cc" providerId="LiveId" clId="{5D539B08-830F-429E-8189-2D38BA655D39}" dt="2021-09-11T12:43:27.209" v="6582" actId="1038"/>
          <ac:spMkLst>
            <pc:docMk/>
            <pc:sldMk cId="918530390" sldId="820"/>
            <ac:spMk id="64" creationId="{52631CE2-B220-4FAD-A6FC-46D6B0437666}"/>
          </ac:spMkLst>
        </pc:spChg>
        <pc:spChg chg="add del mod">
          <ac:chgData name="Siegbert Rudolph" userId="2af4d44886c067cc" providerId="LiveId" clId="{5D539B08-830F-429E-8189-2D38BA655D39}" dt="2021-08-17T11:13:59.158" v="5196" actId="478"/>
          <ac:spMkLst>
            <pc:docMk/>
            <pc:sldMk cId="918530390" sldId="820"/>
            <ac:spMk id="65" creationId="{C09991D0-6DBE-42F5-A378-8F4FDF8E8775}"/>
          </ac:spMkLst>
        </pc:spChg>
        <pc:spChg chg="add del mod">
          <ac:chgData name="Siegbert Rudolph" userId="2af4d44886c067cc" providerId="LiveId" clId="{5D539B08-830F-429E-8189-2D38BA655D39}" dt="2021-08-17T11:13:59.158" v="5196" actId="478"/>
          <ac:spMkLst>
            <pc:docMk/>
            <pc:sldMk cId="918530390" sldId="820"/>
            <ac:spMk id="66" creationId="{4D84E975-F48C-4C49-ADAD-847744ED3C6C}"/>
          </ac:spMkLst>
        </pc:spChg>
        <pc:spChg chg="add mod">
          <ac:chgData name="Siegbert Rudolph" userId="2af4d44886c067cc" providerId="LiveId" clId="{5D539B08-830F-429E-8189-2D38BA655D39}" dt="2021-09-11T12:44:20.016" v="6583" actId="20577"/>
          <ac:spMkLst>
            <pc:docMk/>
            <pc:sldMk cId="918530390" sldId="820"/>
            <ac:spMk id="67" creationId="{D20372DA-BC5D-4151-AAA3-6B67C772D18E}"/>
          </ac:spMkLst>
        </pc:spChg>
        <pc:spChg chg="add del mod">
          <ac:chgData name="Siegbert Rudolph" userId="2af4d44886c067cc" providerId="LiveId" clId="{5D539B08-830F-429E-8189-2D38BA655D39}" dt="2021-09-11T12:43:18.211" v="6556" actId="478"/>
          <ac:spMkLst>
            <pc:docMk/>
            <pc:sldMk cId="918530390" sldId="820"/>
            <ac:spMk id="68" creationId="{4644857C-73AC-4716-836F-D357933824E8}"/>
          </ac:spMkLst>
        </pc:spChg>
        <pc:spChg chg="add del mod">
          <ac:chgData name="Siegbert Rudolph" userId="2af4d44886c067cc" providerId="LiveId" clId="{5D539B08-830F-429E-8189-2D38BA655D39}" dt="2021-09-11T12:43:18.211" v="6556" actId="478"/>
          <ac:spMkLst>
            <pc:docMk/>
            <pc:sldMk cId="918530390" sldId="820"/>
            <ac:spMk id="69" creationId="{4F2DFEB4-18DE-48F7-8263-E29290E612AF}"/>
          </ac:spMkLst>
        </pc:spChg>
        <pc:spChg chg="add del mod">
          <ac:chgData name="Siegbert Rudolph" userId="2af4d44886c067cc" providerId="LiveId" clId="{5D539B08-830F-429E-8189-2D38BA655D39}" dt="2021-08-17T11:13:59.158" v="5196" actId="478"/>
          <ac:spMkLst>
            <pc:docMk/>
            <pc:sldMk cId="918530390" sldId="820"/>
            <ac:spMk id="70" creationId="{793D2B1E-C6BA-4C73-8709-0D3061F7B445}"/>
          </ac:spMkLst>
        </pc:spChg>
        <pc:spChg chg="add mod">
          <ac:chgData name="Siegbert Rudolph" userId="2af4d44886c067cc" providerId="LiveId" clId="{5D539B08-830F-429E-8189-2D38BA655D39}" dt="2021-09-11T12:44:28.120" v="6640" actId="1038"/>
          <ac:spMkLst>
            <pc:docMk/>
            <pc:sldMk cId="918530390" sldId="820"/>
            <ac:spMk id="71" creationId="{3532448B-1DC2-4E9D-9E79-221081FF0624}"/>
          </ac:spMkLst>
        </pc:spChg>
        <pc:spChg chg="add del mod">
          <ac:chgData name="Siegbert Rudolph" userId="2af4d44886c067cc" providerId="LiveId" clId="{5D539B08-830F-429E-8189-2D38BA655D39}" dt="2021-09-11T12:43:18.211" v="6556" actId="478"/>
          <ac:spMkLst>
            <pc:docMk/>
            <pc:sldMk cId="918530390" sldId="820"/>
            <ac:spMk id="72" creationId="{1B47A32D-6BA9-4565-BD35-4C6AFE4B2B4F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1" creationId="{EE83BD2A-85DD-4845-8BA1-871220B15720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2" creationId="{7927A046-0AC2-4105-ADF7-C83D06DC8264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3" creationId="{F58E831A-4376-4ED4-8E81-A9DF27E0671D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4" creationId="{56846914-F7D2-4B56-AC55-EC6AC0569C67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5" creationId="{A8408DCE-173F-48DD-ABE0-508A150E808F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6" creationId="{52F4CDC5-4EEE-44D2-A9F7-C1D54230595E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7" creationId="{9B5614D1-F7D4-4394-B849-461F15CDE084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8" creationId="{71A19919-06A9-477F-91EE-03A53EA52044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49" creationId="{F91ADCE5-6818-4BAE-862F-8ED727890A01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0" creationId="{D6CEDD0F-7832-43D3-862A-E2E1E37F78A5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1" creationId="{F85AD952-4E7D-44F4-BB8A-02986B22CB67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2" creationId="{8205BBA1-C84F-4F94-B26E-C68E9364DACE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3" creationId="{D03F4CD5-EF8A-49ED-8420-F3531AD009A8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4" creationId="{D0F11809-1E7A-43FE-8DE3-D5E0AFE26A98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5" creationId="{246F601B-25D6-4A00-A81A-7CB362BB3C83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6" creationId="{F8805158-1EE6-4896-8D63-50FDD30AE2BA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7" creationId="{DDE32F65-81C4-41D5-8513-EBC400EEC827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8" creationId="{3C23A4FA-B14E-4F9F-B967-5B66E54E4954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59" creationId="{996C5C43-58BC-4A8B-97A8-D5C7FA8D4DD7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60" creationId="{4EAC06E1-C0E5-43EA-BA2D-100F242A1970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61" creationId="{AA215350-3652-4C8B-8E09-9DE1AD917A66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62" creationId="{FE51FEE3-A29B-4627-9044-868513B47B77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63" creationId="{AA0A336F-442D-4C9E-9C40-B05DEF71E24C}"/>
          </ac:spMkLst>
        </pc:spChg>
        <pc:spChg chg="del">
          <ac:chgData name="Siegbert Rudolph" userId="2af4d44886c067cc" providerId="LiveId" clId="{5D539B08-830F-429E-8189-2D38BA655D39}" dt="2021-08-17T10:08:32.249" v="3801" actId="478"/>
          <ac:spMkLst>
            <pc:docMk/>
            <pc:sldMk cId="918530390" sldId="820"/>
            <ac:spMk id="164" creationId="{3A9F276B-9BA3-4139-A201-7626B5354923}"/>
          </ac:spMkLst>
        </pc:spChg>
        <pc:picChg chg="add mod">
          <ac:chgData name="Siegbert Rudolph" userId="2af4d44886c067cc" providerId="LiveId" clId="{5D539B08-830F-429E-8189-2D38BA655D39}" dt="2021-08-17T10:20:47.118" v="4205" actId="1076"/>
          <ac:picMkLst>
            <pc:docMk/>
            <pc:sldMk cId="918530390" sldId="820"/>
            <ac:picMk id="4" creationId="{A60ABFF6-F9EF-4067-97CB-A73247A5A787}"/>
          </ac:picMkLst>
        </pc:picChg>
        <pc:picChg chg="add del mod">
          <ac:chgData name="Siegbert Rudolph" userId="2af4d44886c067cc" providerId="LiveId" clId="{5D539B08-830F-429E-8189-2D38BA655D39}" dt="2021-08-17T10:20:50.367" v="4206" actId="478"/>
          <ac:picMkLst>
            <pc:docMk/>
            <pc:sldMk cId="918530390" sldId="820"/>
            <ac:picMk id="29" creationId="{26D1CA25-CFAC-4877-BF79-B799ED6EB80F}"/>
          </ac:picMkLst>
        </pc:picChg>
      </pc:sldChg>
      <pc:sldChg chg="addSp delSp modSp mod modAnim">
        <pc:chgData name="Siegbert Rudolph" userId="2af4d44886c067cc" providerId="LiveId" clId="{5D539B08-830F-429E-8189-2D38BA655D39}" dt="2021-08-30T15:17:33.448" v="6349" actId="1076"/>
        <pc:sldMkLst>
          <pc:docMk/>
          <pc:sldMk cId="401259772" sldId="821"/>
        </pc:sldMkLst>
        <pc:spChg chg="mod">
          <ac:chgData name="Siegbert Rudolph" userId="2af4d44886c067cc" providerId="LiveId" clId="{5D539B08-830F-429E-8189-2D38BA655D39}" dt="2021-08-30T15:17:33.448" v="6349" actId="1076"/>
          <ac:spMkLst>
            <pc:docMk/>
            <pc:sldMk cId="401259772" sldId="821"/>
            <ac:spMk id="2" creationId="{3A1F0964-29BC-440D-9116-4AFA4A3544C3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" creationId="{188704B5-6FF4-4A2C-A170-0B9080C0BBA1}"/>
          </ac:spMkLst>
        </pc:spChg>
        <pc:spChg chg="add mod">
          <ac:chgData name="Siegbert Rudolph" userId="2af4d44886c067cc" providerId="LiveId" clId="{5D539B08-830F-429E-8189-2D38BA655D39}" dt="2021-08-30T14:33:41.054" v="6231" actId="20577"/>
          <ac:spMkLst>
            <pc:docMk/>
            <pc:sldMk cId="401259772" sldId="821"/>
            <ac:spMk id="8" creationId="{89ADFAAB-3B12-434B-9000-6AC4F6F4D19A}"/>
          </ac:spMkLst>
        </pc:spChg>
        <pc:spChg chg="add mod">
          <ac:chgData name="Siegbert Rudolph" userId="2af4d44886c067cc" providerId="LiveId" clId="{5D539B08-830F-429E-8189-2D38BA655D39}" dt="2021-08-30T14:22:09.432" v="6039" actId="207"/>
          <ac:spMkLst>
            <pc:docMk/>
            <pc:sldMk cId="401259772" sldId="821"/>
            <ac:spMk id="9" creationId="{C195B7C1-D2AE-43BE-90A9-FB9F33ED194F}"/>
          </ac:spMkLst>
        </pc:spChg>
        <pc:spChg chg="add mod">
          <ac:chgData name="Siegbert Rudolph" userId="2af4d44886c067cc" providerId="LiveId" clId="{5D539B08-830F-429E-8189-2D38BA655D39}" dt="2021-08-17T10:43:33.738" v="4966" actId="14100"/>
          <ac:spMkLst>
            <pc:docMk/>
            <pc:sldMk cId="401259772" sldId="821"/>
            <ac:spMk id="20" creationId="{92AE0BF3-ECFA-4A81-ACB0-F3FCF18CE9F0}"/>
          </ac:spMkLst>
        </pc:spChg>
        <pc:spChg chg="add mod">
          <ac:chgData name="Siegbert Rudolph" userId="2af4d44886c067cc" providerId="LiveId" clId="{5D539B08-830F-429E-8189-2D38BA655D39}" dt="2021-08-17T10:43:19.444" v="4957" actId="255"/>
          <ac:spMkLst>
            <pc:docMk/>
            <pc:sldMk cId="401259772" sldId="821"/>
            <ac:spMk id="24" creationId="{123383EC-FE7E-4DF3-BA7A-783544608D75}"/>
          </ac:spMkLst>
        </pc:spChg>
        <pc:spChg chg="add del mod">
          <ac:chgData name="Siegbert Rudolph" userId="2af4d44886c067cc" providerId="LiveId" clId="{5D539B08-830F-429E-8189-2D38BA655D39}" dt="2021-08-30T14:21:38.271" v="6012" actId="478"/>
          <ac:spMkLst>
            <pc:docMk/>
            <pc:sldMk cId="401259772" sldId="821"/>
            <ac:spMk id="25" creationId="{C612D8F8-9930-42E7-BD2A-A03A0A41B950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29" creationId="{DBF2F781-3CB0-4795-BF79-1FC2A4F48657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0" creationId="{A1BAF083-7505-441D-B752-231711684B46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1" creationId="{E7D769D5-4762-4C7C-AEA0-62C6A8986B38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3" creationId="{0F952FE9-A836-4161-AAB1-0AE9DBF1C02F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4" creationId="{04E25B98-C281-45DD-8566-494198654A11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39" creationId="{3A230DBE-E3C2-4235-A43D-A5548A78D4AF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1" creationId="{25E59181-95EE-442F-BBBC-3DA44ACBA27C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2" creationId="{68AA33DB-437C-4BB1-AD87-BFC8C59A7916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4" creationId="{CEC60FD5-F1E5-41E2-A603-194B50F283D4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5" creationId="{24A917E4-F5C3-4787-90CD-C3D147F43C60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6" creationId="{ACDD883D-34F2-473F-BD31-2CF7A759971B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49" creationId="{55642786-5578-42A4-99A4-3DC4808FD16A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52" creationId="{5B0CD106-AD51-41A2-B088-B1EF297981EF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56" creationId="{6714702E-2A16-4E98-8739-08D2A2A2545B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57" creationId="{5281456A-DA9E-4FA7-B505-4FB0830C7ECE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58" creationId="{BBD9DA1D-8342-4ABC-B0B5-0D5FD35D4733}"/>
          </ac:spMkLst>
        </pc:spChg>
        <pc:spChg chg="del">
          <ac:chgData name="Siegbert Rudolph" userId="2af4d44886c067cc" providerId="LiveId" clId="{5D539B08-830F-429E-8189-2D38BA655D39}" dt="2021-08-17T10:22:18.146" v="4249" actId="478"/>
          <ac:spMkLst>
            <pc:docMk/>
            <pc:sldMk cId="401259772" sldId="821"/>
            <ac:spMk id="59" creationId="{9A0A10F7-250C-4AEE-815E-C9B7AE0ABB12}"/>
          </ac:spMkLst>
        </pc:spChg>
        <pc:picChg chg="add mod">
          <ac:chgData name="Siegbert Rudolph" userId="2af4d44886c067cc" providerId="LiveId" clId="{5D539B08-830F-429E-8189-2D38BA655D39}" dt="2021-08-17T10:43:11.915" v="4956"/>
          <ac:picMkLst>
            <pc:docMk/>
            <pc:sldMk cId="401259772" sldId="821"/>
            <ac:picMk id="21" creationId="{AFD42784-2E79-4D6D-8E05-D3F4D00DBB14}"/>
          </ac:picMkLst>
        </pc:picChg>
        <pc:picChg chg="add mod">
          <ac:chgData name="Siegbert Rudolph" userId="2af4d44886c067cc" providerId="LiveId" clId="{5D539B08-830F-429E-8189-2D38BA655D39}" dt="2021-08-17T10:43:23.240" v="4962" actId="1036"/>
          <ac:picMkLst>
            <pc:docMk/>
            <pc:sldMk cId="401259772" sldId="821"/>
            <ac:picMk id="22" creationId="{443D29D6-38F0-4F65-BEA5-538C12DB592F}"/>
          </ac:picMkLst>
        </pc:picChg>
        <pc:picChg chg="add mod">
          <ac:chgData name="Siegbert Rudolph" userId="2af4d44886c067cc" providerId="LiveId" clId="{5D539B08-830F-429E-8189-2D38BA655D39}" dt="2021-08-17T10:43:23.240" v="4962" actId="1036"/>
          <ac:picMkLst>
            <pc:docMk/>
            <pc:sldMk cId="401259772" sldId="821"/>
            <ac:picMk id="23" creationId="{6BF5C2A0-E867-4139-872E-EA77DA693868}"/>
          </ac:picMkLst>
        </pc:picChg>
      </pc:sldChg>
      <pc:sldChg chg="del">
        <pc:chgData name="Siegbert Rudolph" userId="2af4d44886c067cc" providerId="LiveId" clId="{5D539B08-830F-429E-8189-2D38BA655D39}" dt="2021-08-17T10:44:02.951" v="4967" actId="47"/>
        <pc:sldMkLst>
          <pc:docMk/>
          <pc:sldMk cId="1066863073" sldId="822"/>
        </pc:sldMkLst>
      </pc:sldChg>
      <pc:sldChg chg="del">
        <pc:chgData name="Siegbert Rudolph" userId="2af4d44886c067cc" providerId="LiveId" clId="{5D539B08-830F-429E-8189-2D38BA655D39}" dt="2021-08-17T10:44:03.404" v="4968" actId="47"/>
        <pc:sldMkLst>
          <pc:docMk/>
          <pc:sldMk cId="1318872880" sldId="823"/>
        </pc:sldMkLst>
      </pc:sldChg>
      <pc:sldChg chg="del">
        <pc:chgData name="Siegbert Rudolph" userId="2af4d44886c067cc" providerId="LiveId" clId="{5D539B08-830F-429E-8189-2D38BA655D39}" dt="2021-08-17T10:44:03.811" v="4969" actId="47"/>
        <pc:sldMkLst>
          <pc:docMk/>
          <pc:sldMk cId="3695956773" sldId="824"/>
        </pc:sldMkLst>
      </pc:sldChg>
      <pc:sldChg chg="del">
        <pc:chgData name="Siegbert Rudolph" userId="2af4d44886c067cc" providerId="LiveId" clId="{5D539B08-830F-429E-8189-2D38BA655D39}" dt="2021-08-17T10:44:04.186" v="4970" actId="47"/>
        <pc:sldMkLst>
          <pc:docMk/>
          <pc:sldMk cId="1698743303" sldId="825"/>
        </pc:sldMkLst>
      </pc:sldChg>
      <pc:sldChg chg="del">
        <pc:chgData name="Siegbert Rudolph" userId="2af4d44886c067cc" providerId="LiveId" clId="{5D539B08-830F-429E-8189-2D38BA655D39}" dt="2021-08-17T10:44:07.404" v="4971" actId="47"/>
        <pc:sldMkLst>
          <pc:docMk/>
          <pc:sldMk cId="2899421899" sldId="826"/>
        </pc:sldMkLst>
      </pc:sldChg>
      <pc:sldChg chg="del">
        <pc:chgData name="Siegbert Rudolph" userId="2af4d44886c067cc" providerId="LiveId" clId="{5D539B08-830F-429E-8189-2D38BA655D39}" dt="2021-08-17T10:44:08.044" v="4972" actId="47"/>
        <pc:sldMkLst>
          <pc:docMk/>
          <pc:sldMk cId="2575773961" sldId="827"/>
        </pc:sldMkLst>
      </pc:sldChg>
      <pc:sldChg chg="del">
        <pc:chgData name="Siegbert Rudolph" userId="2af4d44886c067cc" providerId="LiveId" clId="{5D539B08-830F-429E-8189-2D38BA655D39}" dt="2021-08-17T10:44:10.653" v="4973" actId="47"/>
        <pc:sldMkLst>
          <pc:docMk/>
          <pc:sldMk cId="970036433" sldId="828"/>
        </pc:sldMkLst>
      </pc:sldChg>
      <pc:sldChg chg="del">
        <pc:chgData name="Siegbert Rudolph" userId="2af4d44886c067cc" providerId="LiveId" clId="{5D539B08-830F-429E-8189-2D38BA655D39}" dt="2021-08-17T10:44:12.293" v="4975" actId="47"/>
        <pc:sldMkLst>
          <pc:docMk/>
          <pc:sldMk cId="2365317691" sldId="829"/>
        </pc:sldMkLst>
      </pc:sldChg>
      <pc:sldChg chg="del">
        <pc:chgData name="Siegbert Rudolph" userId="2af4d44886c067cc" providerId="LiveId" clId="{5D539B08-830F-429E-8189-2D38BA655D39}" dt="2021-08-17T10:44:11.590" v="4974" actId="47"/>
        <pc:sldMkLst>
          <pc:docMk/>
          <pc:sldMk cId="3702520180" sldId="830"/>
        </pc:sldMkLst>
      </pc:sldChg>
      <pc:sldChg chg="del">
        <pc:chgData name="Siegbert Rudolph" userId="2af4d44886c067cc" providerId="LiveId" clId="{5D539B08-830F-429E-8189-2D38BA655D39}" dt="2021-08-17T10:44:12.902" v="4976" actId="47"/>
        <pc:sldMkLst>
          <pc:docMk/>
          <pc:sldMk cId="1211261074" sldId="831"/>
        </pc:sldMkLst>
      </pc:sldChg>
      <pc:sldChg chg="addSp delSp modSp add mod delAnim modAnim">
        <pc:chgData name="Siegbert Rudolph" userId="2af4d44886c067cc" providerId="LiveId" clId="{5D539B08-830F-429E-8189-2D38BA655D39}" dt="2021-08-30T15:17:33.370" v="6259" actId="1076"/>
        <pc:sldMkLst>
          <pc:docMk/>
          <pc:sldMk cId="3170920472" sldId="832"/>
        </pc:sldMkLst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" creationId="{17B4DB11-7C08-45AF-AE9F-9EFC24E09E29}"/>
          </ac:spMkLst>
        </pc:spChg>
        <pc:spChg chg="mod">
          <ac:chgData name="Siegbert Rudolph" userId="2af4d44886c067cc" providerId="LiveId" clId="{5D539B08-830F-429E-8189-2D38BA655D39}" dt="2021-08-30T15:17:33.370" v="6259" actId="1076"/>
          <ac:spMkLst>
            <pc:docMk/>
            <pc:sldMk cId="3170920472" sldId="832"/>
            <ac:spMk id="2" creationId="{3961E311-98CA-44C6-AB34-5B2D9FAFCB01}"/>
          </ac:spMkLst>
        </pc:spChg>
        <pc:spChg chg="add del mod">
          <ac:chgData name="Siegbert Rudolph" userId="2af4d44886c067cc" providerId="LiveId" clId="{5D539B08-830F-429E-8189-2D38BA655D39}" dt="2021-08-17T07:07:50.262" v="1641" actId="478"/>
          <ac:spMkLst>
            <pc:docMk/>
            <pc:sldMk cId="3170920472" sldId="832"/>
            <ac:spMk id="6" creationId="{D166CB29-E33B-4C0B-9119-E3AC9B25A6C6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18" creationId="{611E522D-B190-4821-A790-13175F6A29F0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19" creationId="{F60F2661-37A4-492E-B687-E99050C4E9E7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0" creationId="{70E9033F-E8BE-4A32-AF69-F31EB9407DC1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1" creationId="{DF4B5F6D-F6C4-47F7-BCED-2CB3540DFF93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2" creationId="{1E097B03-FEA6-488E-ADEF-FEC4B642BFB0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3" creationId="{D2F4E780-7B12-4B7C-84C3-7904624CF394}"/>
          </ac:spMkLst>
        </pc:spChg>
        <pc:spChg chg="add mod">
          <ac:chgData name="Siegbert Rudolph" userId="2af4d44886c067cc" providerId="LiveId" clId="{5D539B08-830F-429E-8189-2D38BA655D39}" dt="2021-08-30T14:24:18.815" v="6064" actId="20577"/>
          <ac:spMkLst>
            <pc:docMk/>
            <pc:sldMk cId="3170920472" sldId="832"/>
            <ac:spMk id="25" creationId="{3456225A-4BF7-4CD5-A8E1-1F20268D6EA9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5" creationId="{7F007F16-D09C-4C28-9FE3-A6D437AFA50B}"/>
          </ac:spMkLst>
        </pc:spChg>
        <pc:spChg chg="add mod">
          <ac:chgData name="Siegbert Rudolph" userId="2af4d44886c067cc" providerId="LiveId" clId="{5D539B08-830F-429E-8189-2D38BA655D39}" dt="2021-08-30T14:23:22.764" v="6051" actId="6549"/>
          <ac:spMkLst>
            <pc:docMk/>
            <pc:sldMk cId="3170920472" sldId="832"/>
            <ac:spMk id="26" creationId="{CB24CACE-2074-4F2F-B7C7-E00107615562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6" creationId="{DC5F5E74-7201-49F3-BA8D-F44E488BB56A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7" creationId="{93AEAF65-0F4A-4C89-BD78-9BB8330F8DAA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28" creationId="{87AA8F61-9863-4E9D-A7B2-D0923F450229}"/>
          </ac:spMkLst>
        </pc:spChg>
        <pc:spChg chg="add mod">
          <ac:chgData name="Siegbert Rudolph" userId="2af4d44886c067cc" providerId="LiveId" clId="{5D539B08-830F-429E-8189-2D38BA655D39}" dt="2021-08-17T06:37:37.671" v="1015" actId="1036"/>
          <ac:spMkLst>
            <pc:docMk/>
            <pc:sldMk cId="3170920472" sldId="832"/>
            <ac:spMk id="29" creationId="{54BD8A97-4801-4796-9495-C5F972A90631}"/>
          </ac:spMkLst>
        </pc:spChg>
        <pc:spChg chg="add del mod">
          <ac:chgData name="Siegbert Rudolph" userId="2af4d44886c067cc" providerId="LiveId" clId="{5D539B08-830F-429E-8189-2D38BA655D39}" dt="2021-08-17T06:48:29.668" v="1257" actId="21"/>
          <ac:spMkLst>
            <pc:docMk/>
            <pc:sldMk cId="3170920472" sldId="832"/>
            <ac:spMk id="30" creationId="{469E907F-0F23-4027-A2AC-A16E7AF19A0E}"/>
          </ac:spMkLst>
        </pc:spChg>
        <pc:spChg chg="add mod">
          <ac:chgData name="Siegbert Rudolph" userId="2af4d44886c067cc" providerId="LiveId" clId="{5D539B08-830F-429E-8189-2D38BA655D39}" dt="2021-08-17T06:57:22.428" v="1447" actId="1076"/>
          <ac:spMkLst>
            <pc:docMk/>
            <pc:sldMk cId="3170920472" sldId="832"/>
            <ac:spMk id="31" creationId="{950AB1AC-81C2-495C-AC42-17C6BAE6D452}"/>
          </ac:spMkLst>
        </pc:spChg>
        <pc:spChg chg="add mod">
          <ac:chgData name="Siegbert Rudolph" userId="2af4d44886c067cc" providerId="LiveId" clId="{5D539B08-830F-429E-8189-2D38BA655D39}" dt="2021-08-17T06:55:44.348" v="1404" actId="552"/>
          <ac:spMkLst>
            <pc:docMk/>
            <pc:sldMk cId="3170920472" sldId="832"/>
            <ac:spMk id="32" creationId="{167A04A2-E37E-49EA-9CFA-1F914CD6AF2F}"/>
          </ac:spMkLst>
        </pc:spChg>
        <pc:spChg chg="add mod">
          <ac:chgData name="Siegbert Rudolph" userId="2af4d44886c067cc" providerId="LiveId" clId="{5D539B08-830F-429E-8189-2D38BA655D39}" dt="2021-08-17T06:56:00.313" v="1408" actId="1035"/>
          <ac:spMkLst>
            <pc:docMk/>
            <pc:sldMk cId="3170920472" sldId="832"/>
            <ac:spMk id="33" creationId="{B38A1F74-2516-4046-A29C-3536872CB2C1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34" creationId="{14D8D695-96DF-4C53-ABD8-1D6281F17248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35" creationId="{BFA2659B-A583-456B-9D18-B590F26A6F08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36" creationId="{7EBC627B-561A-4BC2-A4E4-F3DB7627446B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37" creationId="{1BFD2AE6-4BB9-46ED-8928-A3099FDB7D3C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38" creationId="{669B87D5-32F9-41F3-8D3D-4D930E7B59FB}"/>
          </ac:spMkLst>
        </pc:spChg>
        <pc:spChg chg="add mod">
          <ac:chgData name="Siegbert Rudolph" userId="2af4d44886c067cc" providerId="LiveId" clId="{5D539B08-830F-429E-8189-2D38BA655D39}" dt="2021-08-17T06:55:44.348" v="1404" actId="552"/>
          <ac:spMkLst>
            <pc:docMk/>
            <pc:sldMk cId="3170920472" sldId="832"/>
            <ac:spMk id="41" creationId="{BAC44248-75A6-491F-9224-5D45DA66D916}"/>
          </ac:spMkLst>
        </pc:spChg>
        <pc:spChg chg="add mod">
          <ac:chgData name="Siegbert Rudolph" userId="2af4d44886c067cc" providerId="LiveId" clId="{5D539B08-830F-429E-8189-2D38BA655D39}" dt="2021-08-17T06:59:26.593" v="1521" actId="1076"/>
          <ac:spMkLst>
            <pc:docMk/>
            <pc:sldMk cId="3170920472" sldId="832"/>
            <ac:spMk id="42" creationId="{A039AFD8-C864-49A7-8F0D-DFE2EE9807B8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3" creationId="{047D15F1-269B-4601-A30D-6B0DF4723211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4" creationId="{ABECC711-BC08-468A-BFB9-4594C4AC1FEE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5" creationId="{A3CA9730-68D5-4E13-BDA9-FBE6522A0E46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6" creationId="{9ADCBE12-2970-42F4-8005-42043DFC95A6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7" creationId="{87FA11E2-64D4-4B3B-829E-82C86419A000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8" creationId="{65F0C155-8CAC-4402-8658-F97C36947C28}"/>
          </ac:spMkLst>
        </pc:spChg>
        <pc:spChg chg="del">
          <ac:chgData name="Siegbert Rudolph" userId="2af4d44886c067cc" providerId="LiveId" clId="{5D539B08-830F-429E-8189-2D38BA655D39}" dt="2021-08-17T06:30:12.507" v="940" actId="478"/>
          <ac:spMkLst>
            <pc:docMk/>
            <pc:sldMk cId="3170920472" sldId="832"/>
            <ac:spMk id="49" creationId="{1590C47E-DD61-4903-AFAE-1DA8759C796F}"/>
          </ac:spMkLst>
        </pc:spChg>
        <pc:spChg chg="add mod">
          <ac:chgData name="Siegbert Rudolph" userId="2af4d44886c067cc" providerId="LiveId" clId="{5D539B08-830F-429E-8189-2D38BA655D39}" dt="2021-08-17T06:57:22.428" v="1447" actId="1076"/>
          <ac:spMkLst>
            <pc:docMk/>
            <pc:sldMk cId="3170920472" sldId="832"/>
            <ac:spMk id="50" creationId="{4CA0CCEE-4279-47D7-96FB-3059D4EDFFBB}"/>
          </ac:spMkLst>
        </pc:spChg>
        <pc:spChg chg="add mod">
          <ac:chgData name="Siegbert Rudolph" userId="2af4d44886c067cc" providerId="LiveId" clId="{5D539B08-830F-429E-8189-2D38BA655D39}" dt="2021-08-17T06:57:11.867" v="1446" actId="1076"/>
          <ac:spMkLst>
            <pc:docMk/>
            <pc:sldMk cId="3170920472" sldId="832"/>
            <ac:spMk id="51" creationId="{FCE2D905-CEFB-4C18-B18C-86740242BFB4}"/>
          </ac:spMkLst>
        </pc:spChg>
        <pc:spChg chg="add del mod">
          <ac:chgData name="Siegbert Rudolph" userId="2af4d44886c067cc" providerId="LiveId" clId="{5D539B08-830F-429E-8189-2D38BA655D39}" dt="2021-08-17T06:59:07.314" v="1518" actId="21"/>
          <ac:spMkLst>
            <pc:docMk/>
            <pc:sldMk cId="3170920472" sldId="832"/>
            <ac:spMk id="56" creationId="{30E4CDE7-F76E-4BA4-AB09-AD8ECD3DE855}"/>
          </ac:spMkLst>
        </pc:spChg>
        <pc:spChg chg="add mod">
          <ac:chgData name="Siegbert Rudolph" userId="2af4d44886c067cc" providerId="LiveId" clId="{5D539B08-830F-429E-8189-2D38BA655D39}" dt="2021-08-17T06:56:44.774" v="1444" actId="1035"/>
          <ac:spMkLst>
            <pc:docMk/>
            <pc:sldMk cId="3170920472" sldId="832"/>
            <ac:spMk id="57" creationId="{E230106F-AA24-4303-8502-2A598221B451}"/>
          </ac:spMkLst>
        </pc:spChg>
        <pc:spChg chg="add mod">
          <ac:chgData name="Siegbert Rudolph" userId="2af4d44886c067cc" providerId="LiveId" clId="{5D539B08-830F-429E-8189-2D38BA655D39}" dt="2021-08-17T06:57:26.631" v="1448" actId="1076"/>
          <ac:spMkLst>
            <pc:docMk/>
            <pc:sldMk cId="3170920472" sldId="832"/>
            <ac:spMk id="58" creationId="{35A56D24-71A7-4089-97B0-971EA0401575}"/>
          </ac:spMkLst>
        </pc:spChg>
        <pc:spChg chg="del">
          <ac:chgData name="Siegbert Rudolph" userId="2af4d44886c067cc" providerId="LiveId" clId="{5D539B08-830F-429E-8189-2D38BA655D39}" dt="2021-08-17T06:30:14.866" v="941" actId="478"/>
          <ac:spMkLst>
            <pc:docMk/>
            <pc:sldMk cId="3170920472" sldId="832"/>
            <ac:spMk id="61" creationId="{58459579-6E3C-423E-B32D-7E794A47195E}"/>
          </ac:spMkLst>
        </pc:spChg>
        <pc:spChg chg="add del mod">
          <ac:chgData name="Siegbert Rudolph" userId="2af4d44886c067cc" providerId="LiveId" clId="{5D539B08-830F-429E-8189-2D38BA655D39}" dt="2021-08-17T06:31:47.636" v="952" actId="21"/>
          <ac:spMkLst>
            <pc:docMk/>
            <pc:sldMk cId="3170920472" sldId="832"/>
            <ac:spMk id="62" creationId="{0A834FAC-D8E8-4BBB-8181-3F38D8F19359}"/>
          </ac:spMkLst>
        </pc:spChg>
        <pc:spChg chg="add del mod">
          <ac:chgData name="Siegbert Rudolph" userId="2af4d44886c067cc" providerId="LiveId" clId="{5D539B08-830F-429E-8189-2D38BA655D39}" dt="2021-08-17T06:31:01.319" v="945" actId="478"/>
          <ac:spMkLst>
            <pc:docMk/>
            <pc:sldMk cId="3170920472" sldId="832"/>
            <ac:spMk id="66" creationId="{7C411A2F-8E16-4ECA-BDC8-E6CDA233E0B7}"/>
          </ac:spMkLst>
        </pc:spChg>
        <pc:spChg chg="add mod">
          <ac:chgData name="Siegbert Rudolph" userId="2af4d44886c067cc" providerId="LiveId" clId="{5D539B08-830F-429E-8189-2D38BA655D39}" dt="2021-08-17T06:55:56.611" v="1405" actId="1036"/>
          <ac:spMkLst>
            <pc:docMk/>
            <pc:sldMk cId="3170920472" sldId="832"/>
            <ac:spMk id="67" creationId="{EE08E998-8C84-4B72-A055-CE267C8FC9AB}"/>
          </ac:spMkLst>
        </pc:spChg>
        <pc:spChg chg="add del mod">
          <ac:chgData name="Siegbert Rudolph" userId="2af4d44886c067cc" providerId="LiveId" clId="{5D539B08-830F-429E-8189-2D38BA655D39}" dt="2021-08-17T07:07:50.262" v="1641" actId="478"/>
          <ac:spMkLst>
            <pc:docMk/>
            <pc:sldMk cId="3170920472" sldId="832"/>
            <ac:spMk id="68" creationId="{6CAC105C-10A4-4EB1-B592-272EC55D67B1}"/>
          </ac:spMkLst>
        </pc:spChg>
        <pc:spChg chg="add del mod">
          <ac:chgData name="Siegbert Rudolph" userId="2af4d44886c067cc" providerId="LiveId" clId="{5D539B08-830F-429E-8189-2D38BA655D39}" dt="2021-08-17T07:07:50.262" v="1641" actId="478"/>
          <ac:spMkLst>
            <pc:docMk/>
            <pc:sldMk cId="3170920472" sldId="832"/>
            <ac:spMk id="69" creationId="{FFC82275-330D-4B45-A6A2-06E38962C271}"/>
          </ac:spMkLst>
        </pc:spChg>
        <pc:spChg chg="add mod">
          <ac:chgData name="Siegbert Rudolph" userId="2af4d44886c067cc" providerId="LiveId" clId="{5D539B08-830F-429E-8189-2D38BA655D39}" dt="2021-08-17T06:37:37.671" v="1015" actId="1036"/>
          <ac:spMkLst>
            <pc:docMk/>
            <pc:sldMk cId="3170920472" sldId="832"/>
            <ac:spMk id="70" creationId="{BF1B6F79-888E-4A43-A560-205A69C23041}"/>
          </ac:spMkLst>
        </pc:spChg>
        <pc:spChg chg="add del mod">
          <ac:chgData name="Siegbert Rudolph" userId="2af4d44886c067cc" providerId="LiveId" clId="{5D539B08-830F-429E-8189-2D38BA655D39}" dt="2021-08-30T14:23:25.841" v="6052" actId="478"/>
          <ac:spMkLst>
            <pc:docMk/>
            <pc:sldMk cId="3170920472" sldId="832"/>
            <ac:spMk id="71" creationId="{524C991E-D4BD-4E1A-B484-DF3A16632FBC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2" creationId="{ABD8502A-138F-48FF-9CB2-1C46D72BD84E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3" creationId="{987B0655-BBB5-49C9-B07B-384AFAE20463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4" creationId="{86E03599-276A-4F99-9FC4-8D26BAED4C53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5" creationId="{41637D8E-122B-40D8-AAAB-74F5E2DA3E7D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6" creationId="{4840AFF0-61E6-4F1C-9CA0-A573F1F830AB}"/>
          </ac:spMkLst>
        </pc:spChg>
        <pc:spChg chg="add del mod">
          <ac:chgData name="Siegbert Rudolph" userId="2af4d44886c067cc" providerId="LiveId" clId="{5D539B08-830F-429E-8189-2D38BA655D39}" dt="2021-08-17T07:07:47.559" v="1640" actId="478"/>
          <ac:spMkLst>
            <pc:docMk/>
            <pc:sldMk cId="3170920472" sldId="832"/>
            <ac:spMk id="77" creationId="{551C79CC-0D56-4856-9D75-AD30B352B322}"/>
          </ac:spMkLst>
        </pc:spChg>
        <pc:spChg chg="add del mod">
          <ac:chgData name="Siegbert Rudolph" userId="2af4d44886c067cc" providerId="LiveId" clId="{5D539B08-830F-429E-8189-2D38BA655D39}" dt="2021-08-17T07:07:44.652" v="1639" actId="478"/>
          <ac:spMkLst>
            <pc:docMk/>
            <pc:sldMk cId="3170920472" sldId="832"/>
            <ac:spMk id="78" creationId="{8CC090A7-F3B4-41FE-B568-4AF71691051F}"/>
          </ac:spMkLst>
        </pc:spChg>
        <pc:spChg chg="add del mod">
          <ac:chgData name="Siegbert Rudolph" userId="2af4d44886c067cc" providerId="LiveId" clId="{5D539B08-830F-429E-8189-2D38BA655D39}" dt="2021-08-17T07:07:44.652" v="1639" actId="478"/>
          <ac:spMkLst>
            <pc:docMk/>
            <pc:sldMk cId="3170920472" sldId="832"/>
            <ac:spMk id="79" creationId="{C26EA92F-4B6C-4C64-8801-8CC90C8C99BE}"/>
          </ac:spMkLst>
        </pc:spChg>
        <pc:spChg chg="add del mod">
          <ac:chgData name="Siegbert Rudolph" userId="2af4d44886c067cc" providerId="LiveId" clId="{5D539B08-830F-429E-8189-2D38BA655D39}" dt="2021-08-17T07:07:44.652" v="1639" actId="478"/>
          <ac:spMkLst>
            <pc:docMk/>
            <pc:sldMk cId="3170920472" sldId="832"/>
            <ac:spMk id="80" creationId="{1446345E-6FD3-4025-8AA9-CFB846695E18}"/>
          </ac:spMkLst>
        </pc:spChg>
        <pc:spChg chg="add del mod">
          <ac:chgData name="Siegbert Rudolph" userId="2af4d44886c067cc" providerId="LiveId" clId="{5D539B08-830F-429E-8189-2D38BA655D39}" dt="2021-08-17T07:07:44.652" v="1639" actId="478"/>
          <ac:spMkLst>
            <pc:docMk/>
            <pc:sldMk cId="3170920472" sldId="832"/>
            <ac:spMk id="81" creationId="{BD0C12B2-EDF7-4998-AD61-0999679283CD}"/>
          </ac:spMkLst>
        </pc:spChg>
        <pc:spChg chg="add del mod">
          <ac:chgData name="Siegbert Rudolph" userId="2af4d44886c067cc" providerId="LiveId" clId="{5D539B08-830F-429E-8189-2D38BA655D39}" dt="2021-08-17T07:07:39.622" v="1637" actId="478"/>
          <ac:spMkLst>
            <pc:docMk/>
            <pc:sldMk cId="3170920472" sldId="832"/>
            <ac:spMk id="82" creationId="{DB12ED2D-83E9-44E1-927F-7B042B490767}"/>
          </ac:spMkLst>
        </pc:spChg>
        <pc:spChg chg="add del mod">
          <ac:chgData name="Siegbert Rudolph" userId="2af4d44886c067cc" providerId="LiveId" clId="{5D539B08-830F-429E-8189-2D38BA655D39}" dt="2021-08-17T07:07:38.701" v="1636" actId="478"/>
          <ac:spMkLst>
            <pc:docMk/>
            <pc:sldMk cId="3170920472" sldId="832"/>
            <ac:spMk id="83" creationId="{4903E1A4-AAD7-4CC1-A8B9-6D4B71D3FAA2}"/>
          </ac:spMkLst>
        </pc:spChg>
        <pc:spChg chg="add del mod">
          <ac:chgData name="Siegbert Rudolph" userId="2af4d44886c067cc" providerId="LiveId" clId="{5D539B08-830F-429E-8189-2D38BA655D39}" dt="2021-08-17T07:07:41.450" v="1638" actId="478"/>
          <ac:spMkLst>
            <pc:docMk/>
            <pc:sldMk cId="3170920472" sldId="832"/>
            <ac:spMk id="84" creationId="{23C59371-7B7C-4773-9325-67CDABE4889D}"/>
          </ac:spMkLst>
        </pc:spChg>
        <pc:spChg chg="add del mod">
          <ac:chgData name="Siegbert Rudolph" userId="2af4d44886c067cc" providerId="LiveId" clId="{5D539B08-830F-429E-8189-2D38BA655D39}" dt="2021-08-17T07:07:36.904" v="1635" actId="478"/>
          <ac:spMkLst>
            <pc:docMk/>
            <pc:sldMk cId="3170920472" sldId="832"/>
            <ac:spMk id="85" creationId="{9088186E-9508-4ADD-AB39-6BEFF37A29EB}"/>
          </ac:spMkLst>
        </pc:spChg>
        <pc:spChg chg="add del mod">
          <ac:chgData name="Siegbert Rudolph" userId="2af4d44886c067cc" providerId="LiveId" clId="{5D539B08-830F-429E-8189-2D38BA655D39}" dt="2021-08-17T07:07:34.905" v="1634" actId="478"/>
          <ac:spMkLst>
            <pc:docMk/>
            <pc:sldMk cId="3170920472" sldId="832"/>
            <ac:spMk id="86" creationId="{620F12B8-2CE7-4669-8D5D-FDC60264B8C6}"/>
          </ac:spMkLst>
        </pc:spChg>
        <pc:spChg chg="add del mod">
          <ac:chgData name="Siegbert Rudolph" userId="2af4d44886c067cc" providerId="LiveId" clId="{5D539B08-830F-429E-8189-2D38BA655D39}" dt="2021-08-17T07:07:34.905" v="1634" actId="478"/>
          <ac:spMkLst>
            <pc:docMk/>
            <pc:sldMk cId="3170920472" sldId="832"/>
            <ac:spMk id="87" creationId="{0899116A-D511-402D-9089-E9CAB042094A}"/>
          </ac:spMkLst>
        </pc:spChg>
        <pc:spChg chg="add del mod">
          <ac:chgData name="Siegbert Rudolph" userId="2af4d44886c067cc" providerId="LiveId" clId="{5D539B08-830F-429E-8189-2D38BA655D39}" dt="2021-08-17T07:07:34.905" v="1634" actId="478"/>
          <ac:spMkLst>
            <pc:docMk/>
            <pc:sldMk cId="3170920472" sldId="832"/>
            <ac:spMk id="88" creationId="{D7ED7E7F-C17A-4035-B3BB-9312216DAB55}"/>
          </ac:spMkLst>
        </pc:spChg>
        <pc:spChg chg="add del mod">
          <ac:chgData name="Siegbert Rudolph" userId="2af4d44886c067cc" providerId="LiveId" clId="{5D539B08-830F-429E-8189-2D38BA655D39}" dt="2021-08-17T07:07:34.905" v="1634" actId="478"/>
          <ac:spMkLst>
            <pc:docMk/>
            <pc:sldMk cId="3170920472" sldId="832"/>
            <ac:spMk id="89" creationId="{F8EE97C1-986D-461A-A52A-E1A2FC4CE271}"/>
          </ac:spMkLst>
        </pc:spChg>
        <pc:spChg chg="add del mod">
          <ac:chgData name="Siegbert Rudolph" userId="2af4d44886c067cc" providerId="LiveId" clId="{5D539B08-830F-429E-8189-2D38BA655D39}" dt="2021-08-17T07:05:00.211" v="1583" actId="21"/>
          <ac:spMkLst>
            <pc:docMk/>
            <pc:sldMk cId="3170920472" sldId="832"/>
            <ac:spMk id="91" creationId="{12286322-FB2B-4EB8-B0CA-84DFF04710E2}"/>
          </ac:spMkLst>
        </pc:spChg>
        <pc:picChg chg="add mod">
          <ac:chgData name="Siegbert Rudolph" userId="2af4d44886c067cc" providerId="LiveId" clId="{5D539B08-830F-429E-8189-2D38BA655D39}" dt="2021-08-17T06:34:46.009" v="955" actId="1076"/>
          <ac:picMkLst>
            <pc:docMk/>
            <pc:sldMk cId="3170920472" sldId="832"/>
            <ac:picMk id="4" creationId="{F854746B-A184-4C8A-B301-AB8A21F14C99}"/>
          </ac:picMkLst>
        </pc:picChg>
        <pc:picChg chg="add del mod">
          <ac:chgData name="Siegbert Rudolph" userId="2af4d44886c067cc" providerId="LiveId" clId="{5D539B08-830F-429E-8189-2D38BA655D39}" dt="2021-08-17T07:05:04.441" v="1584" actId="478"/>
          <ac:picMkLst>
            <pc:docMk/>
            <pc:sldMk cId="3170920472" sldId="832"/>
            <ac:picMk id="7" creationId="{06BE1B4C-5BE5-406D-9A9A-00498F9A8AA2}"/>
          </ac:picMkLst>
        </pc:picChg>
        <pc:picChg chg="add mod">
          <ac:chgData name="Siegbert Rudolph" userId="2af4d44886c067cc" providerId="LiveId" clId="{5D539B08-830F-429E-8189-2D38BA655D39}" dt="2021-08-17T06:59:17.421" v="1520" actId="1076"/>
          <ac:picMkLst>
            <pc:docMk/>
            <pc:sldMk cId="3170920472" sldId="832"/>
            <ac:picMk id="8" creationId="{D398DDD0-5FE9-4AB0-9E66-4341E14A2CC0}"/>
          </ac:picMkLst>
        </pc:picChg>
        <pc:picChg chg="add mod">
          <ac:chgData name="Siegbert Rudolph" userId="2af4d44886c067cc" providerId="LiveId" clId="{5D539B08-830F-429E-8189-2D38BA655D39}" dt="2021-08-17T07:05:12.720" v="1586" actId="1076"/>
          <ac:picMkLst>
            <pc:docMk/>
            <pc:sldMk cId="3170920472" sldId="832"/>
            <ac:picMk id="9" creationId="{42CE904B-0E22-43DC-A3CF-517249B0E643}"/>
          </ac:picMkLst>
        </pc:picChg>
        <pc:picChg chg="del">
          <ac:chgData name="Siegbert Rudolph" userId="2af4d44886c067cc" providerId="LiveId" clId="{5D539B08-830F-429E-8189-2D38BA655D39}" dt="2021-08-17T06:30:12.507" v="940" actId="478"/>
          <ac:picMkLst>
            <pc:docMk/>
            <pc:sldMk cId="3170920472" sldId="832"/>
            <ac:picMk id="39" creationId="{2E5CE74F-0CAB-4923-8348-EF8DAE3DCBA7}"/>
          </ac:picMkLst>
        </pc:picChg>
        <pc:picChg chg="del">
          <ac:chgData name="Siegbert Rudolph" userId="2af4d44886c067cc" providerId="LiveId" clId="{5D539B08-830F-429E-8189-2D38BA655D39}" dt="2021-08-17T06:30:12.507" v="940" actId="478"/>
          <ac:picMkLst>
            <pc:docMk/>
            <pc:sldMk cId="3170920472" sldId="832"/>
            <ac:picMk id="40" creationId="{6D2D4713-8FBC-4A91-9134-0A01446D3ACD}"/>
          </ac:picMkLst>
        </pc:picChg>
        <pc:picChg chg="add mod">
          <ac:chgData name="Siegbert Rudolph" userId="2af4d44886c067cc" providerId="LiveId" clId="{5D539B08-830F-429E-8189-2D38BA655D39}" dt="2021-08-17T06:42:19.931" v="1071" actId="1076"/>
          <ac:picMkLst>
            <pc:docMk/>
            <pc:sldMk cId="3170920472" sldId="832"/>
            <ac:picMk id="52" creationId="{B23F7568-D461-4B15-B3DB-0771310D2B31}"/>
          </ac:picMkLst>
        </pc:picChg>
        <pc:picChg chg="add mod">
          <ac:chgData name="Siegbert Rudolph" userId="2af4d44886c067cc" providerId="LiveId" clId="{5D539B08-830F-429E-8189-2D38BA655D39}" dt="2021-08-17T06:50:50.794" v="1306" actId="1076"/>
          <ac:picMkLst>
            <pc:docMk/>
            <pc:sldMk cId="3170920472" sldId="832"/>
            <ac:picMk id="53" creationId="{C402B607-2C15-4B1A-86E9-F29C45B090AD}"/>
          </ac:picMkLst>
        </pc:picChg>
        <pc:picChg chg="add mod">
          <ac:chgData name="Siegbert Rudolph" userId="2af4d44886c067cc" providerId="LiveId" clId="{5D539B08-830F-429E-8189-2D38BA655D39}" dt="2021-08-17T06:59:28.811" v="1522" actId="1076"/>
          <ac:picMkLst>
            <pc:docMk/>
            <pc:sldMk cId="3170920472" sldId="832"/>
            <ac:picMk id="54" creationId="{5338B47C-B662-41C6-B4D8-D83B84E12C57}"/>
          </ac:picMkLst>
        </pc:picChg>
        <pc:picChg chg="add del mod">
          <ac:chgData name="Siegbert Rudolph" userId="2af4d44886c067cc" providerId="LiveId" clId="{5D539B08-830F-429E-8189-2D38BA655D39}" dt="2021-08-17T06:31:47.636" v="952" actId="21"/>
          <ac:picMkLst>
            <pc:docMk/>
            <pc:sldMk cId="3170920472" sldId="832"/>
            <ac:picMk id="55" creationId="{705A76C8-81D1-4863-9750-378B0EB4C42F}"/>
          </ac:picMkLst>
        </pc:picChg>
        <pc:picChg chg="add mod">
          <ac:chgData name="Siegbert Rudolph" userId="2af4d44886c067cc" providerId="LiveId" clId="{5D539B08-830F-429E-8189-2D38BA655D39}" dt="2021-08-17T06:57:39.549" v="1452" actId="1076"/>
          <ac:picMkLst>
            <pc:docMk/>
            <pc:sldMk cId="3170920472" sldId="832"/>
            <ac:picMk id="59" creationId="{3A3FB1B7-7A63-4BFE-AFBF-E5A99CFE44B5}"/>
          </ac:picMkLst>
        </pc:picChg>
        <pc:picChg chg="add mod">
          <ac:chgData name="Siegbert Rudolph" userId="2af4d44886c067cc" providerId="LiveId" clId="{5D539B08-830F-429E-8189-2D38BA655D39}" dt="2021-08-17T06:44:58.740" v="1122" actId="1076"/>
          <ac:picMkLst>
            <pc:docMk/>
            <pc:sldMk cId="3170920472" sldId="832"/>
            <ac:picMk id="60" creationId="{E2569060-1E90-477B-A02E-B46C74AAB461}"/>
          </ac:picMkLst>
        </pc:picChg>
        <pc:picChg chg="add mod">
          <ac:chgData name="Siegbert Rudolph" userId="2af4d44886c067cc" providerId="LiveId" clId="{5D539B08-830F-429E-8189-2D38BA655D39}" dt="2021-08-17T06:41:04.888" v="1043" actId="1076"/>
          <ac:picMkLst>
            <pc:docMk/>
            <pc:sldMk cId="3170920472" sldId="832"/>
            <ac:picMk id="63" creationId="{7A1B2D04-B667-44D4-891C-E96C7DC8FD41}"/>
          </ac:picMkLst>
        </pc:picChg>
        <pc:picChg chg="add del mod">
          <ac:chgData name="Siegbert Rudolph" userId="2af4d44886c067cc" providerId="LiveId" clId="{5D539B08-830F-429E-8189-2D38BA655D39}" dt="2021-08-17T06:48:29.668" v="1257" actId="21"/>
          <ac:picMkLst>
            <pc:docMk/>
            <pc:sldMk cId="3170920472" sldId="832"/>
            <ac:picMk id="64" creationId="{9C99ADFD-9719-44F2-931F-A6B23218C361}"/>
          </ac:picMkLst>
        </pc:picChg>
        <pc:picChg chg="add del mod">
          <ac:chgData name="Siegbert Rudolph" userId="2af4d44886c067cc" providerId="LiveId" clId="{5D539B08-830F-429E-8189-2D38BA655D39}" dt="2021-08-17T06:59:07.314" v="1518" actId="21"/>
          <ac:picMkLst>
            <pc:docMk/>
            <pc:sldMk cId="3170920472" sldId="832"/>
            <ac:picMk id="65" creationId="{88FEE261-31D0-409A-8249-E453912300E0}"/>
          </ac:picMkLst>
        </pc:picChg>
        <pc:picChg chg="add del mod">
          <ac:chgData name="Siegbert Rudolph" userId="2af4d44886c067cc" providerId="LiveId" clId="{5D539B08-830F-429E-8189-2D38BA655D39}" dt="2021-08-17T07:05:00.211" v="1583" actId="21"/>
          <ac:picMkLst>
            <pc:docMk/>
            <pc:sldMk cId="3170920472" sldId="832"/>
            <ac:picMk id="90" creationId="{B2167E24-B650-4A42-9AC2-7B0EEA15B724}"/>
          </ac:picMkLst>
        </pc:picChg>
      </pc:sldChg>
      <pc:sldChg chg="addSp delSp modSp add mod delAnim modAnim">
        <pc:chgData name="Siegbert Rudolph" userId="2af4d44886c067cc" providerId="LiveId" clId="{5D539B08-830F-429E-8189-2D38BA655D39}" dt="2021-08-30T15:17:33.354" v="6244" actId="1076"/>
        <pc:sldMkLst>
          <pc:docMk/>
          <pc:sldMk cId="1161706853" sldId="833"/>
        </pc:sldMkLst>
        <pc:spChg chg="mod">
          <ac:chgData name="Siegbert Rudolph" userId="2af4d44886c067cc" providerId="LiveId" clId="{5D539B08-830F-429E-8189-2D38BA655D39}" dt="2021-08-30T15:17:33.354" v="6244" actId="1076"/>
          <ac:spMkLst>
            <pc:docMk/>
            <pc:sldMk cId="1161706853" sldId="833"/>
            <ac:spMk id="2" creationId="{A8EC9539-E0D1-4D47-B4E1-7AA76F896103}"/>
          </ac:spMkLst>
        </pc:spChg>
        <pc:spChg chg="del">
          <ac:chgData name="Siegbert Rudolph" userId="2af4d44886c067cc" providerId="LiveId" clId="{5D539B08-830F-429E-8189-2D38BA655D39}" dt="2021-08-30T14:13:25.142" v="5757" actId="478"/>
          <ac:spMkLst>
            <pc:docMk/>
            <pc:sldMk cId="1161706853" sldId="833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17T05:41:52.364" v="137" actId="478"/>
          <ac:spMkLst>
            <pc:docMk/>
            <pc:sldMk cId="1161706853" sldId="833"/>
            <ac:spMk id="5" creationId="{668215A8-FA49-4FCF-8005-FDC9502AE0AC}"/>
          </ac:spMkLst>
        </pc:spChg>
        <pc:spChg chg="add mod">
          <ac:chgData name="Siegbert Rudolph" userId="2af4d44886c067cc" providerId="LiveId" clId="{5D539B08-830F-429E-8189-2D38BA655D39}" dt="2021-08-17T05:56:42.114" v="248" actId="113"/>
          <ac:spMkLst>
            <pc:docMk/>
            <pc:sldMk cId="1161706853" sldId="833"/>
            <ac:spMk id="6" creationId="{F31CDB29-0C89-487F-9CE4-83CB72E1DF2E}"/>
          </ac:spMkLst>
        </pc:spChg>
        <pc:spChg chg="add del mod">
          <ac:chgData name="Siegbert Rudolph" userId="2af4d44886c067cc" providerId="LiveId" clId="{5D539B08-830F-429E-8189-2D38BA655D39}" dt="2021-08-17T05:44:23.686" v="197" actId="478"/>
          <ac:spMkLst>
            <pc:docMk/>
            <pc:sldMk cId="1161706853" sldId="833"/>
            <ac:spMk id="7" creationId="{E0402B68-66F3-44B9-A729-9A8200374F6E}"/>
          </ac:spMkLst>
        </pc:spChg>
        <pc:spChg chg="add del mod">
          <ac:chgData name="Siegbert Rudolph" userId="2af4d44886c067cc" providerId="LiveId" clId="{5D539B08-830F-429E-8189-2D38BA655D39}" dt="2021-08-17T05:49:14.179" v="200" actId="478"/>
          <ac:spMkLst>
            <pc:docMk/>
            <pc:sldMk cId="1161706853" sldId="833"/>
            <ac:spMk id="8" creationId="{AC48BF1F-62FC-4DC3-BFB2-216673E31595}"/>
          </ac:spMkLst>
        </pc:spChg>
        <pc:spChg chg="add del mod">
          <ac:chgData name="Siegbert Rudolph" userId="2af4d44886c067cc" providerId="LiveId" clId="{5D539B08-830F-429E-8189-2D38BA655D39}" dt="2021-08-17T05:49:15.497" v="201" actId="478"/>
          <ac:spMkLst>
            <pc:docMk/>
            <pc:sldMk cId="1161706853" sldId="833"/>
            <ac:spMk id="9" creationId="{3A499A5B-8D19-4A09-A64B-BFABB930E713}"/>
          </ac:spMkLst>
        </pc:spChg>
        <pc:spChg chg="add del mod">
          <ac:chgData name="Siegbert Rudolph" userId="2af4d44886c067cc" providerId="LiveId" clId="{5D539B08-830F-429E-8189-2D38BA655D39}" dt="2021-08-17T05:59:10.661" v="481" actId="478"/>
          <ac:spMkLst>
            <pc:docMk/>
            <pc:sldMk cId="1161706853" sldId="833"/>
            <ac:spMk id="10" creationId="{18892BA9-BF8C-4AA0-94C9-69959E79BA98}"/>
          </ac:spMkLst>
        </pc:spChg>
        <pc:spChg chg="add del mod">
          <ac:chgData name="Siegbert Rudolph" userId="2af4d44886c067cc" providerId="LiveId" clId="{5D539B08-830F-429E-8189-2D38BA655D39}" dt="2021-08-17T05:59:10.661" v="481" actId="478"/>
          <ac:spMkLst>
            <pc:docMk/>
            <pc:sldMk cId="1161706853" sldId="833"/>
            <ac:spMk id="11" creationId="{0E04D2D6-D606-44C4-9B24-849657C8B3A7}"/>
          </ac:spMkLst>
        </pc:spChg>
        <pc:spChg chg="add del mod">
          <ac:chgData name="Siegbert Rudolph" userId="2af4d44886c067cc" providerId="LiveId" clId="{5D539B08-830F-429E-8189-2D38BA655D39}" dt="2021-08-17T05:59:13.707" v="482" actId="478"/>
          <ac:spMkLst>
            <pc:docMk/>
            <pc:sldMk cId="1161706853" sldId="833"/>
            <ac:spMk id="12" creationId="{1EE2FF20-A5B9-426B-ACDE-04A2150FEAE1}"/>
          </ac:spMkLst>
        </pc:spChg>
        <pc:spChg chg="add del mod">
          <ac:chgData name="Siegbert Rudolph" userId="2af4d44886c067cc" providerId="LiveId" clId="{5D539B08-830F-429E-8189-2D38BA655D39}" dt="2021-08-17T05:59:08.036" v="480" actId="478"/>
          <ac:spMkLst>
            <pc:docMk/>
            <pc:sldMk cId="1161706853" sldId="833"/>
            <ac:spMk id="13" creationId="{73E42041-CBB9-45D3-ABDC-598F305B75ED}"/>
          </ac:spMkLst>
        </pc:spChg>
        <pc:spChg chg="add mod">
          <ac:chgData name="Siegbert Rudolph" userId="2af4d44886c067cc" providerId="LiveId" clId="{5D539B08-830F-429E-8189-2D38BA655D39}" dt="2021-08-17T05:57:49.897" v="306" actId="1076"/>
          <ac:spMkLst>
            <pc:docMk/>
            <pc:sldMk cId="1161706853" sldId="833"/>
            <ac:spMk id="14" creationId="{164AF631-0A6B-4DD7-BFCB-1F0C28B6D8FC}"/>
          </ac:spMkLst>
        </pc:spChg>
        <pc:spChg chg="add mod">
          <ac:chgData name="Siegbert Rudolph" userId="2af4d44886c067cc" providerId="LiveId" clId="{5D539B08-830F-429E-8189-2D38BA655D39}" dt="2021-08-17T05:56:52.393" v="250" actId="1076"/>
          <ac:spMkLst>
            <pc:docMk/>
            <pc:sldMk cId="1161706853" sldId="833"/>
            <ac:spMk id="15" creationId="{1A371075-C1B8-4F9D-8D30-B098E3F9C949}"/>
          </ac:spMkLst>
        </pc:spChg>
        <pc:spChg chg="add mod">
          <ac:chgData name="Siegbert Rudolph" userId="2af4d44886c067cc" providerId="LiveId" clId="{5D539B08-830F-429E-8189-2D38BA655D39}" dt="2021-08-17T06:00:27.052" v="615" actId="113"/>
          <ac:spMkLst>
            <pc:docMk/>
            <pc:sldMk cId="1161706853" sldId="833"/>
            <ac:spMk id="16" creationId="{451EB662-2731-4E48-9850-A895314EC623}"/>
          </ac:spMkLst>
        </pc:spChg>
        <pc:spChg chg="add mod">
          <ac:chgData name="Siegbert Rudolph" userId="2af4d44886c067cc" providerId="LiveId" clId="{5D539B08-830F-429E-8189-2D38BA655D39}" dt="2021-08-17T05:44:31.200" v="198" actId="1076"/>
          <ac:spMkLst>
            <pc:docMk/>
            <pc:sldMk cId="1161706853" sldId="833"/>
            <ac:spMk id="17" creationId="{9EE31511-94E0-4A40-83A7-3AEB5AE7491C}"/>
          </ac:spMkLst>
        </pc:spChg>
        <pc:spChg chg="add mod">
          <ac:chgData name="Siegbert Rudolph" userId="2af4d44886c067cc" providerId="LiveId" clId="{5D539B08-830F-429E-8189-2D38BA655D39}" dt="2021-08-17T06:00:58.248" v="618" actId="1076"/>
          <ac:spMkLst>
            <pc:docMk/>
            <pc:sldMk cId="1161706853" sldId="833"/>
            <ac:spMk id="18" creationId="{7588A242-861F-4DD9-8738-C5400BEA05FB}"/>
          </ac:spMkLst>
        </pc:spChg>
        <pc:spChg chg="add mod">
          <ac:chgData name="Siegbert Rudolph" userId="2af4d44886c067cc" providerId="LiveId" clId="{5D539B08-830F-429E-8189-2D38BA655D39}" dt="2021-08-17T06:03:53.948" v="647" actId="1076"/>
          <ac:spMkLst>
            <pc:docMk/>
            <pc:sldMk cId="1161706853" sldId="833"/>
            <ac:spMk id="19" creationId="{E6136748-2EA3-474D-8D6E-81451FF3C9B5}"/>
          </ac:spMkLst>
        </pc:spChg>
        <pc:spChg chg="add mod">
          <ac:chgData name="Siegbert Rudolph" userId="2af4d44886c067cc" providerId="LiveId" clId="{5D539B08-830F-429E-8189-2D38BA655D39}" dt="2021-08-17T06:04:43.110" v="652" actId="1076"/>
          <ac:spMkLst>
            <pc:docMk/>
            <pc:sldMk cId="1161706853" sldId="833"/>
            <ac:spMk id="20" creationId="{E673ECE7-D50F-4B3F-BC3F-50C88D0E4ED3}"/>
          </ac:spMkLst>
        </pc:spChg>
        <pc:spChg chg="add mod">
          <ac:chgData name="Siegbert Rudolph" userId="2af4d44886c067cc" providerId="LiveId" clId="{5D539B08-830F-429E-8189-2D38BA655D39}" dt="2021-08-30T14:13:47.494" v="5777" actId="20577"/>
          <ac:spMkLst>
            <pc:docMk/>
            <pc:sldMk cId="1161706853" sldId="833"/>
            <ac:spMk id="21" creationId="{4FFA7750-8567-4EC4-9C05-E79498F1AB00}"/>
          </ac:spMkLst>
        </pc:spChg>
        <pc:spChg chg="del">
          <ac:chgData name="Siegbert Rudolph" userId="2af4d44886c067cc" providerId="LiveId" clId="{5D539B08-830F-429E-8189-2D38BA655D39}" dt="2021-08-16T12:07:01.615" v="65" actId="478"/>
          <ac:spMkLst>
            <pc:docMk/>
            <pc:sldMk cId="1161706853" sldId="833"/>
            <ac:spMk id="21" creationId="{60B3CAD2-AEFE-41B1-8AE6-909467EDE135}"/>
          </ac:spMkLst>
        </pc:spChg>
        <pc:spChg chg="add mod">
          <ac:chgData name="Siegbert Rudolph" userId="2af4d44886c067cc" providerId="LiveId" clId="{5D539B08-830F-429E-8189-2D38BA655D39}" dt="2021-08-30T14:13:37.934" v="5776" actId="20577"/>
          <ac:spMkLst>
            <pc:docMk/>
            <pc:sldMk cId="1161706853" sldId="833"/>
            <ac:spMk id="22" creationId="{1A81721E-5116-492C-801F-43FF12104A02}"/>
          </ac:spMkLst>
        </pc:spChg>
        <pc:spChg chg="add del mod">
          <ac:chgData name="Siegbert Rudolph" userId="2af4d44886c067cc" providerId="LiveId" clId="{5D539B08-830F-429E-8189-2D38BA655D39}" dt="2021-08-17T05:39:53.877" v="118" actId="478"/>
          <ac:spMkLst>
            <pc:docMk/>
            <pc:sldMk cId="1161706853" sldId="833"/>
            <ac:spMk id="24" creationId="{B006523E-7F82-49A1-9716-8EF202067052}"/>
          </ac:spMkLst>
        </pc:spChg>
        <pc:spChg chg="add mod">
          <ac:chgData name="Siegbert Rudolph" userId="2af4d44886c067cc" providerId="LiveId" clId="{5D539B08-830F-429E-8189-2D38BA655D39}" dt="2021-08-17T05:56:22.072" v="244" actId="14100"/>
          <ac:spMkLst>
            <pc:docMk/>
            <pc:sldMk cId="1161706853" sldId="833"/>
            <ac:spMk id="27" creationId="{8FDFE3E2-2281-467B-9375-A643E1B1E46A}"/>
          </ac:spMkLst>
        </pc:spChg>
        <pc:spChg chg="add mod">
          <ac:chgData name="Siegbert Rudolph" userId="2af4d44886c067cc" providerId="LiveId" clId="{5D539B08-830F-429E-8189-2D38BA655D39}" dt="2021-08-17T05:57:44.445" v="305" actId="14100"/>
          <ac:spMkLst>
            <pc:docMk/>
            <pc:sldMk cId="1161706853" sldId="833"/>
            <ac:spMk id="28" creationId="{2823C5E0-195F-4825-820B-4BC1E05F8FAD}"/>
          </ac:spMkLst>
        </pc:spChg>
        <pc:spChg chg="add mod">
          <ac:chgData name="Siegbert Rudolph" userId="2af4d44886c067cc" providerId="LiveId" clId="{5D539B08-830F-429E-8189-2D38BA655D39}" dt="2021-08-17T06:00:43.329" v="617" actId="20577"/>
          <ac:spMkLst>
            <pc:docMk/>
            <pc:sldMk cId="1161706853" sldId="833"/>
            <ac:spMk id="29" creationId="{5FF60FC1-2415-4728-9461-0649ABE69835}"/>
          </ac:spMkLst>
        </pc:spChg>
        <pc:spChg chg="add mod">
          <ac:chgData name="Siegbert Rudolph" userId="2af4d44886c067cc" providerId="LiveId" clId="{5D539B08-830F-429E-8189-2D38BA655D39}" dt="2021-08-17T06:01:12.932" v="622" actId="14100"/>
          <ac:spMkLst>
            <pc:docMk/>
            <pc:sldMk cId="1161706853" sldId="833"/>
            <ac:spMk id="30" creationId="{7BB3A141-FBF2-474B-A6C0-C48D4BF8C81C}"/>
          </ac:spMkLst>
        </pc:spChg>
        <pc:spChg chg="add mod">
          <ac:chgData name="Siegbert Rudolph" userId="2af4d44886c067cc" providerId="LiveId" clId="{5D539B08-830F-429E-8189-2D38BA655D39}" dt="2021-08-17T06:01:36.053" v="630" actId="14100"/>
          <ac:spMkLst>
            <pc:docMk/>
            <pc:sldMk cId="1161706853" sldId="833"/>
            <ac:spMk id="31" creationId="{5335E563-FB4A-43D8-A30D-C30B93E52CFA}"/>
          </ac:spMkLst>
        </pc:spChg>
        <pc:spChg chg="add mod">
          <ac:chgData name="Siegbert Rudolph" userId="2af4d44886c067cc" providerId="LiveId" clId="{5D539B08-830F-429E-8189-2D38BA655D39}" dt="2021-08-17T06:01:54.393" v="635" actId="14100"/>
          <ac:spMkLst>
            <pc:docMk/>
            <pc:sldMk cId="1161706853" sldId="833"/>
            <ac:spMk id="32" creationId="{DD5A1140-563A-402C-AEBD-20569956BBE5}"/>
          </ac:spMkLst>
        </pc:spChg>
        <pc:spChg chg="del mod">
          <ac:chgData name="Siegbert Rudolph" userId="2af4d44886c067cc" providerId="LiveId" clId="{5D539B08-830F-429E-8189-2D38BA655D39}" dt="2021-08-30T14:13:27.030" v="5758" actId="478"/>
          <ac:spMkLst>
            <pc:docMk/>
            <pc:sldMk cId="1161706853" sldId="833"/>
            <ac:spMk id="61" creationId="{58459579-6E3C-423E-B32D-7E794A47195E}"/>
          </ac:spMkLst>
        </pc:spChg>
        <pc:picChg chg="add mod">
          <ac:chgData name="Siegbert Rudolph" userId="2af4d44886c067cc" providerId="LiveId" clId="{5D539B08-830F-429E-8189-2D38BA655D39}" dt="2021-08-17T05:27:02.408" v="69" actId="14100"/>
          <ac:picMkLst>
            <pc:docMk/>
            <pc:sldMk cId="1161706853" sldId="833"/>
            <ac:picMk id="4" creationId="{59509635-A7F5-443F-AA50-E9827426EF7F}"/>
          </ac:picMkLst>
        </pc:picChg>
        <pc:picChg chg="add del mod">
          <ac:chgData name="Siegbert Rudolph" userId="2af4d44886c067cc" providerId="LiveId" clId="{5D539B08-830F-429E-8189-2D38BA655D39}" dt="2021-08-17T05:28:04.733" v="96" actId="478"/>
          <ac:picMkLst>
            <pc:docMk/>
            <pc:sldMk cId="1161706853" sldId="833"/>
            <ac:picMk id="21" creationId="{F24D87D5-DD5F-435E-8B4F-80800B0BBDEE}"/>
          </ac:picMkLst>
        </pc:picChg>
        <pc:picChg chg="add del mod modCrop">
          <ac:chgData name="Siegbert Rudolph" userId="2af4d44886c067cc" providerId="LiveId" clId="{5D539B08-830F-429E-8189-2D38BA655D39}" dt="2021-08-17T05:40:52.583" v="130" actId="478"/>
          <ac:picMkLst>
            <pc:docMk/>
            <pc:sldMk cId="1161706853" sldId="833"/>
            <ac:picMk id="22" creationId="{CA04D02D-1040-4769-AB9A-E52D0CCF502F}"/>
          </ac:picMkLst>
        </pc:picChg>
        <pc:picChg chg="add del mod ord">
          <ac:chgData name="Siegbert Rudolph" userId="2af4d44886c067cc" providerId="LiveId" clId="{5D539B08-830F-429E-8189-2D38BA655D39}" dt="2021-08-17T05:40:52.583" v="130" actId="478"/>
          <ac:picMkLst>
            <pc:docMk/>
            <pc:sldMk cId="1161706853" sldId="833"/>
            <ac:picMk id="23" creationId="{0B10336B-68DB-420C-9DE2-3BA8305C3C4B}"/>
          </ac:picMkLst>
        </pc:picChg>
        <pc:picChg chg="add mod">
          <ac:chgData name="Siegbert Rudolph" userId="2af4d44886c067cc" providerId="LiveId" clId="{5D539B08-830F-429E-8189-2D38BA655D39}" dt="2021-08-17T06:01:33.819" v="629" actId="1076"/>
          <ac:picMkLst>
            <pc:docMk/>
            <pc:sldMk cId="1161706853" sldId="833"/>
            <ac:picMk id="25" creationId="{82F14B14-D8D5-45C5-8E91-BEB9FAE87F2A}"/>
          </ac:picMkLst>
        </pc:picChg>
      </pc:sldChg>
      <pc:sldChg chg="addSp delSp modSp add mod modAnim">
        <pc:chgData name="Siegbert Rudolph" userId="2af4d44886c067cc" providerId="LiveId" clId="{5D539B08-830F-429E-8189-2D38BA655D39}" dt="2021-08-30T15:17:33.370" v="6254" actId="1076"/>
        <pc:sldMkLst>
          <pc:docMk/>
          <pc:sldMk cId="3803157838" sldId="834"/>
        </pc:sldMkLst>
        <pc:spChg chg="mod">
          <ac:chgData name="Siegbert Rudolph" userId="2af4d44886c067cc" providerId="LiveId" clId="{5D539B08-830F-429E-8189-2D38BA655D39}" dt="2021-08-30T15:17:33.370" v="6254" actId="1076"/>
          <ac:spMkLst>
            <pc:docMk/>
            <pc:sldMk cId="3803157838" sldId="834"/>
            <ac:spMk id="2" creationId="{851F2F84-BAAE-410D-88AB-B3F5B456B094}"/>
          </ac:spMkLst>
        </pc:spChg>
        <pc:spChg chg="del">
          <ac:chgData name="Siegbert Rudolph" userId="2af4d44886c067cc" providerId="LiveId" clId="{5D539B08-830F-429E-8189-2D38BA655D39}" dt="2021-08-30T14:13:57.082" v="5779" actId="478"/>
          <ac:spMkLst>
            <pc:docMk/>
            <pc:sldMk cId="3803157838" sldId="834"/>
            <ac:spMk id="3" creationId="{188704B5-6FF4-4A2C-A170-0B9080C0BBA1}"/>
          </ac:spMkLst>
        </pc:spChg>
        <pc:spChg chg="add mod">
          <ac:chgData name="Siegbert Rudolph" userId="2af4d44886c067cc" providerId="LiveId" clId="{5D539B08-830F-429E-8189-2D38BA655D39}" dt="2021-08-20T07:28:23.617" v="5602" actId="1076"/>
          <ac:spMkLst>
            <pc:docMk/>
            <pc:sldMk cId="3803157838" sldId="834"/>
            <ac:spMk id="15" creationId="{F6D2356E-C197-4AFE-93D1-E48552B59861}"/>
          </ac:spMkLst>
        </pc:spChg>
        <pc:spChg chg="add mod">
          <ac:chgData name="Siegbert Rudolph" userId="2af4d44886c067cc" providerId="LiveId" clId="{5D539B08-830F-429E-8189-2D38BA655D39}" dt="2021-08-20T07:31:15.420" v="5711" actId="1035"/>
          <ac:spMkLst>
            <pc:docMk/>
            <pc:sldMk cId="3803157838" sldId="834"/>
            <ac:spMk id="16" creationId="{25D2DFBC-09AB-4A03-B30A-2FA9F71934BB}"/>
          </ac:spMkLst>
        </pc:spChg>
        <pc:spChg chg="add mod">
          <ac:chgData name="Siegbert Rudolph" userId="2af4d44886c067cc" providerId="LiveId" clId="{5D539B08-830F-429E-8189-2D38BA655D39}" dt="2021-08-30T14:14:02.870" v="5780"/>
          <ac:spMkLst>
            <pc:docMk/>
            <pc:sldMk cId="3803157838" sldId="834"/>
            <ac:spMk id="18" creationId="{0FCE4B60-27C7-42CE-9514-04EAC949FEAA}"/>
          </ac:spMkLst>
        </pc:spChg>
        <pc:spChg chg="add mod">
          <ac:chgData name="Siegbert Rudolph" userId="2af4d44886c067cc" providerId="LiveId" clId="{5D539B08-830F-429E-8189-2D38BA655D39}" dt="2021-08-30T14:14:08.150" v="5786" actId="20577"/>
          <ac:spMkLst>
            <pc:docMk/>
            <pc:sldMk cId="3803157838" sldId="834"/>
            <ac:spMk id="19" creationId="{7CC79932-F14B-4F60-9288-0AD1D5BA8C51}"/>
          </ac:spMkLst>
        </pc:spChg>
        <pc:spChg chg="mod">
          <ac:chgData name="Siegbert Rudolph" userId="2af4d44886c067cc" providerId="LiveId" clId="{5D539B08-830F-429E-8189-2D38BA655D39}" dt="2021-08-20T07:27:38.641" v="5595" actId="207"/>
          <ac:spMkLst>
            <pc:docMk/>
            <pc:sldMk cId="3803157838" sldId="834"/>
            <ac:spMk id="26" creationId="{A9A53F24-9F4D-4D4C-92FA-3B90E24DA407}"/>
          </ac:spMkLst>
        </pc:spChg>
        <pc:spChg chg="mod">
          <ac:chgData name="Siegbert Rudolph" userId="2af4d44886c067cc" providerId="LiveId" clId="{5D539B08-830F-429E-8189-2D38BA655D39}" dt="2021-08-20T07:31:07.104" v="5706" actId="20577"/>
          <ac:spMkLst>
            <pc:docMk/>
            <pc:sldMk cId="3803157838" sldId="834"/>
            <ac:spMk id="28" creationId="{345A60E5-3654-401B-AD98-E723CAC385D7}"/>
          </ac:spMkLst>
        </pc:spChg>
        <pc:spChg chg="mod">
          <ac:chgData name="Siegbert Rudolph" userId="2af4d44886c067cc" providerId="LiveId" clId="{5D539B08-830F-429E-8189-2D38BA655D39}" dt="2021-08-20T07:29:43.587" v="5678" actId="1038"/>
          <ac:spMkLst>
            <pc:docMk/>
            <pc:sldMk cId="3803157838" sldId="834"/>
            <ac:spMk id="29" creationId="{18F707F1-8305-42D7-83E0-75C6786935E2}"/>
          </ac:spMkLst>
        </pc:spChg>
        <pc:spChg chg="mod">
          <ac:chgData name="Siegbert Rudolph" userId="2af4d44886c067cc" providerId="LiveId" clId="{5D539B08-830F-429E-8189-2D38BA655D39}" dt="2021-08-20T07:29:38.661" v="5631" actId="1076"/>
          <ac:spMkLst>
            <pc:docMk/>
            <pc:sldMk cId="3803157838" sldId="834"/>
            <ac:spMk id="34" creationId="{AB62A3AB-668C-4B72-B27F-B7E7FA9E0F50}"/>
          </ac:spMkLst>
        </pc:spChg>
        <pc:spChg chg="del">
          <ac:chgData name="Siegbert Rudolph" userId="2af4d44886c067cc" providerId="LiveId" clId="{5D539B08-830F-429E-8189-2D38BA655D39}" dt="2021-08-30T14:13:54.086" v="5778" actId="478"/>
          <ac:spMkLst>
            <pc:docMk/>
            <pc:sldMk cId="3803157838" sldId="834"/>
            <ac:spMk id="61" creationId="{58459579-6E3C-423E-B32D-7E794A47195E}"/>
          </ac:spMkLst>
        </pc:spChg>
      </pc:sldChg>
      <pc:sldChg chg="addSp delSp modSp add mod delAnim modAnim">
        <pc:chgData name="Siegbert Rudolph" userId="2af4d44886c067cc" providerId="LiveId" clId="{5D539B08-830F-429E-8189-2D38BA655D39}" dt="2021-08-30T15:17:33.386" v="6279" actId="1076"/>
        <pc:sldMkLst>
          <pc:docMk/>
          <pc:sldMk cId="4183823424" sldId="835"/>
        </pc:sldMkLst>
        <pc:spChg chg="mod">
          <ac:chgData name="Siegbert Rudolph" userId="2af4d44886c067cc" providerId="LiveId" clId="{5D539B08-830F-429E-8189-2D38BA655D39}" dt="2021-08-30T15:17:33.386" v="6279" actId="1076"/>
          <ac:spMkLst>
            <pc:docMk/>
            <pc:sldMk cId="4183823424" sldId="835"/>
            <ac:spMk id="2" creationId="{7CEA4936-3E60-4A84-9B62-29B966BE598C}"/>
          </ac:spMkLst>
        </pc:spChg>
        <pc:spChg chg="add del mod">
          <ac:chgData name="Siegbert Rudolph" userId="2af4d44886c067cc" providerId="LiveId" clId="{5D539B08-830F-429E-8189-2D38BA655D39}" dt="2021-08-30T14:25:19.198" v="6072" actId="478"/>
          <ac:spMkLst>
            <pc:docMk/>
            <pc:sldMk cId="4183823424" sldId="835"/>
            <ac:spMk id="4" creationId="{8E0230F4-4E27-426E-BF7E-102A4809DD3E}"/>
          </ac:spMkLst>
        </pc:spChg>
        <pc:spChg chg="add del mod">
          <ac:chgData name="Siegbert Rudolph" userId="2af4d44886c067cc" providerId="LiveId" clId="{5D539B08-830F-429E-8189-2D38BA655D39}" dt="2021-08-17T08:00:53.537" v="2558" actId="478"/>
          <ac:spMkLst>
            <pc:docMk/>
            <pc:sldMk cId="4183823424" sldId="835"/>
            <ac:spMk id="5" creationId="{E6050BE4-A638-40E4-8FAD-30F95859F93C}"/>
          </ac:spMkLst>
        </pc:spChg>
        <pc:spChg chg="add del mod">
          <ac:chgData name="Siegbert Rudolph" userId="2af4d44886c067cc" providerId="LiveId" clId="{5D539B08-830F-429E-8189-2D38BA655D39}" dt="2021-08-17T08:00:52.131" v="2557" actId="478"/>
          <ac:spMkLst>
            <pc:docMk/>
            <pc:sldMk cId="4183823424" sldId="835"/>
            <ac:spMk id="6" creationId="{63A69C63-5BD7-471A-90E2-10E4AA4FFB8E}"/>
          </ac:spMkLst>
        </pc:spChg>
        <pc:spChg chg="add mod">
          <ac:chgData name="Siegbert Rudolph" userId="2af4d44886c067cc" providerId="LiveId" clId="{5D539B08-830F-429E-8189-2D38BA655D39}" dt="2021-08-17T08:45:49.659" v="3157" actId="14100"/>
          <ac:spMkLst>
            <pc:docMk/>
            <pc:sldMk cId="4183823424" sldId="835"/>
            <ac:spMk id="7" creationId="{B96C417E-8093-41C8-8AD6-58ADDD711251}"/>
          </ac:spMkLst>
        </pc:spChg>
        <pc:spChg chg="add mod">
          <ac:chgData name="Siegbert Rudolph" userId="2af4d44886c067cc" providerId="LiveId" clId="{5D539B08-830F-429E-8189-2D38BA655D39}" dt="2021-08-17T08:50:17.650" v="3237" actId="1037"/>
          <ac:spMkLst>
            <pc:docMk/>
            <pc:sldMk cId="4183823424" sldId="835"/>
            <ac:spMk id="8" creationId="{2FE21D4A-F015-4D05-B830-AA64E9342159}"/>
          </ac:spMkLst>
        </pc:spChg>
        <pc:spChg chg="add mod">
          <ac:chgData name="Siegbert Rudolph" userId="2af4d44886c067cc" providerId="LiveId" clId="{5D539B08-830F-429E-8189-2D38BA655D39}" dt="2021-08-17T08:50:17.650" v="3237" actId="1037"/>
          <ac:spMkLst>
            <pc:docMk/>
            <pc:sldMk cId="4183823424" sldId="835"/>
            <ac:spMk id="9" creationId="{1167457D-CE43-4513-8174-A04F2A4357A2}"/>
          </ac:spMkLst>
        </pc:spChg>
        <pc:spChg chg="add del mod">
          <ac:chgData name="Siegbert Rudolph" userId="2af4d44886c067cc" providerId="LiveId" clId="{5D539B08-830F-429E-8189-2D38BA655D39}" dt="2021-08-17T07:54:29.122" v="2480" actId="478"/>
          <ac:spMkLst>
            <pc:docMk/>
            <pc:sldMk cId="4183823424" sldId="835"/>
            <ac:spMk id="10" creationId="{2314248A-C71C-4573-B8B8-236C53B2511D}"/>
          </ac:spMkLst>
        </pc:spChg>
        <pc:spChg chg="add del mod">
          <ac:chgData name="Siegbert Rudolph" userId="2af4d44886c067cc" providerId="LiveId" clId="{5D539B08-830F-429E-8189-2D38BA655D39}" dt="2021-08-17T07:54:29.122" v="2480" actId="478"/>
          <ac:spMkLst>
            <pc:docMk/>
            <pc:sldMk cId="4183823424" sldId="835"/>
            <ac:spMk id="11" creationId="{DB373813-0C28-42BE-BAA9-2137D083AA18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12" creationId="{46064E77-1DC9-41B6-AE84-49550E656F14}"/>
          </ac:spMkLst>
        </pc:spChg>
        <pc:spChg chg="add del mod">
          <ac:chgData name="Siegbert Rudolph" userId="2af4d44886c067cc" providerId="LiveId" clId="{5D539B08-830F-429E-8189-2D38BA655D39}" dt="2021-08-17T07:37:15.689" v="2299" actId="478"/>
          <ac:spMkLst>
            <pc:docMk/>
            <pc:sldMk cId="4183823424" sldId="835"/>
            <ac:spMk id="13" creationId="{5BBEB579-3543-464E-B438-435C4CBA534B}"/>
          </ac:spMkLst>
        </pc:spChg>
        <pc:spChg chg="add del mod">
          <ac:chgData name="Siegbert Rudolph" userId="2af4d44886c067cc" providerId="LiveId" clId="{5D539B08-830F-429E-8189-2D38BA655D39}" dt="2021-08-17T07:54:22.889" v="2479" actId="478"/>
          <ac:spMkLst>
            <pc:docMk/>
            <pc:sldMk cId="4183823424" sldId="835"/>
            <ac:spMk id="14" creationId="{1F6B09CB-7FF3-429E-AE78-CC60B97BD3E8}"/>
          </ac:spMkLst>
        </pc:spChg>
        <pc:spChg chg="add del mod">
          <ac:chgData name="Siegbert Rudolph" userId="2af4d44886c067cc" providerId="LiveId" clId="{5D539B08-830F-429E-8189-2D38BA655D39}" dt="2021-08-17T07:56:01.039" v="2526" actId="478"/>
          <ac:spMkLst>
            <pc:docMk/>
            <pc:sldMk cId="4183823424" sldId="835"/>
            <ac:spMk id="15" creationId="{8D9A5706-AFDB-4A19-A8D1-69626B6FC14D}"/>
          </ac:spMkLst>
        </pc:spChg>
        <pc:spChg chg="add del mod">
          <ac:chgData name="Siegbert Rudolph" userId="2af4d44886c067cc" providerId="LiveId" clId="{5D539B08-830F-429E-8189-2D38BA655D39}" dt="2021-08-17T07:56:01.039" v="2526" actId="478"/>
          <ac:spMkLst>
            <pc:docMk/>
            <pc:sldMk cId="4183823424" sldId="835"/>
            <ac:spMk id="16" creationId="{A9B3F838-6150-4226-95CB-E24DFC9B76FC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23" creationId="{4489D892-E056-40FD-A182-3CF1B6E0125F}"/>
          </ac:spMkLst>
        </pc:spChg>
        <pc:spChg chg="add del mod">
          <ac:chgData name="Siegbert Rudolph" userId="2af4d44886c067cc" providerId="LiveId" clId="{5D539B08-830F-429E-8189-2D38BA655D39}" dt="2021-08-17T07:37:17.048" v="2300" actId="478"/>
          <ac:spMkLst>
            <pc:docMk/>
            <pc:sldMk cId="4183823424" sldId="835"/>
            <ac:spMk id="24" creationId="{88F0775A-F4F4-4AAB-BA8B-2B880FD55A52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25" creationId="{F2D12656-C0DC-4C27-8008-F81B3FE68B7E}"/>
          </ac:spMkLst>
        </pc:spChg>
        <pc:spChg chg="add del mod">
          <ac:chgData name="Siegbert Rudolph" userId="2af4d44886c067cc" providerId="LiveId" clId="{5D539B08-830F-429E-8189-2D38BA655D39}" dt="2021-08-17T07:37:17.657" v="2301" actId="478"/>
          <ac:spMkLst>
            <pc:docMk/>
            <pc:sldMk cId="4183823424" sldId="835"/>
            <ac:spMk id="26" creationId="{0F14634E-D2FD-497F-8B93-CA0F48CD196C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27" creationId="{BEA92679-D95B-4B78-AA9F-0154A95A24C9}"/>
          </ac:spMkLst>
        </pc:spChg>
        <pc:spChg chg="add del mod">
          <ac:chgData name="Siegbert Rudolph" userId="2af4d44886c067cc" providerId="LiveId" clId="{5D539B08-830F-429E-8189-2D38BA655D39}" dt="2021-08-17T07:37:18.391" v="2302" actId="478"/>
          <ac:spMkLst>
            <pc:docMk/>
            <pc:sldMk cId="4183823424" sldId="835"/>
            <ac:spMk id="28" creationId="{DCDC5BD8-B507-432A-BB2D-FED048163B2A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29" creationId="{01504306-F5C5-4A9E-B382-D6A78F7083BF}"/>
          </ac:spMkLst>
        </pc:spChg>
        <pc:spChg chg="add del mod">
          <ac:chgData name="Siegbert Rudolph" userId="2af4d44886c067cc" providerId="LiveId" clId="{5D539B08-830F-429E-8189-2D38BA655D39}" dt="2021-08-17T07:37:19.096" v="2303" actId="478"/>
          <ac:spMkLst>
            <pc:docMk/>
            <pc:sldMk cId="4183823424" sldId="835"/>
            <ac:spMk id="30" creationId="{0AA5AC82-8930-4C2C-9209-6682A6CC975D}"/>
          </ac:spMkLst>
        </pc:spChg>
        <pc:spChg chg="add del mod">
          <ac:chgData name="Siegbert Rudolph" userId="2af4d44886c067cc" providerId="LiveId" clId="{5D539B08-830F-429E-8189-2D38BA655D39}" dt="2021-08-17T07:37:21.673" v="2305" actId="478"/>
          <ac:spMkLst>
            <pc:docMk/>
            <pc:sldMk cId="4183823424" sldId="835"/>
            <ac:spMk id="31" creationId="{F717427C-C728-41DD-9923-8DC2F89CF1CF}"/>
          </ac:spMkLst>
        </pc:spChg>
        <pc:spChg chg="add del mod">
          <ac:chgData name="Siegbert Rudolph" userId="2af4d44886c067cc" providerId="LiveId" clId="{5D539B08-830F-429E-8189-2D38BA655D39}" dt="2021-08-17T07:37:19.893" v="2304" actId="478"/>
          <ac:spMkLst>
            <pc:docMk/>
            <pc:sldMk cId="4183823424" sldId="835"/>
            <ac:spMk id="32" creationId="{2143731C-07CD-48A1-A914-CD4805541BCA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33" creationId="{21C8E024-B14E-47B3-BD13-B5FFB6665A8F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34" creationId="{943FA8C2-070E-4D6C-9A5B-6F0F26FA1044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35" creationId="{9AB8377A-BE56-44C2-B08D-C4626ECCFFAE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36" creationId="{A466E793-D664-4043-AD60-5450E006677C}"/>
          </ac:spMkLst>
        </pc:spChg>
        <pc:spChg chg="add mod">
          <ac:chgData name="Siegbert Rudolph" userId="2af4d44886c067cc" providerId="LiveId" clId="{5D539B08-830F-429E-8189-2D38BA655D39}" dt="2021-08-30T14:32:42.691" v="6215" actId="20577"/>
          <ac:spMkLst>
            <pc:docMk/>
            <pc:sldMk cId="4183823424" sldId="835"/>
            <ac:spMk id="37" creationId="{EAE4E680-5D17-423E-BB14-A653A5A0B82D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37" creationId="{F8037D27-66ED-462B-8959-BCBDFA05FFF8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38" creationId="{C1E447B3-215D-45C2-A911-72CC98FA52EF}"/>
          </ac:spMkLst>
        </pc:spChg>
        <pc:spChg chg="add mod">
          <ac:chgData name="Siegbert Rudolph" userId="2af4d44886c067cc" providerId="LiveId" clId="{5D539B08-830F-429E-8189-2D38BA655D39}" dt="2021-08-30T14:25:15.683" v="6071"/>
          <ac:spMkLst>
            <pc:docMk/>
            <pc:sldMk cId="4183823424" sldId="835"/>
            <ac:spMk id="38" creationId="{FE80A425-A930-48E1-91B4-664577645FAE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39" creationId="{A032729B-88F0-46D2-928C-542801539327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0" creationId="{D64CBE31-09A3-4A3F-A388-CACB6C5623C2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41" creationId="{B791D54D-B501-4E0D-975B-EEDECE1DD13F}"/>
          </ac:spMkLst>
        </pc:spChg>
        <pc:spChg chg="add del mod">
          <ac:chgData name="Siegbert Rudolph" userId="2af4d44886c067cc" providerId="LiveId" clId="{5D539B08-830F-429E-8189-2D38BA655D39}" dt="2021-08-17T07:37:54.986" v="2308" actId="478"/>
          <ac:spMkLst>
            <pc:docMk/>
            <pc:sldMk cId="4183823424" sldId="835"/>
            <ac:spMk id="42" creationId="{7680A829-F38F-4651-95DE-6720DABF2E7B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3" creationId="{E95E7C36-4C03-48C3-A3F0-D6C8707B91A0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4" creationId="{DB2449FB-09F3-46B3-B329-3AB196A519BF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5" creationId="{6ED41676-3BC3-4A21-83A7-4DE8C8CB11D4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6" creationId="{1F337785-2310-4190-A495-CC45CB034EC0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7" creationId="{E7042867-AF64-4B77-9E47-5ED7F7EBEDED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8" creationId="{E5F3B519-5982-4E40-A248-EF86420E6317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49" creationId="{3B3D5E82-1E5F-43F3-97E5-09B68971F886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0" creationId="{83786E9E-0D38-470A-B8D1-5B9C68E6FCDA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1" creationId="{A1351507-B4F6-429D-9901-ADF054548CB2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2" creationId="{270CCE8E-201D-49D6-8623-BBA0B0C66D96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3" creationId="{194580CC-6E0C-475B-9362-C6D7BF5DA1B8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4" creationId="{7E5D870E-C528-49F3-8948-F743C607BE48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5" creationId="{0B1E5AD1-47A8-41B6-9259-7061623DD031}"/>
          </ac:spMkLst>
        </pc:spChg>
        <pc:spChg chg="add del mod">
          <ac:chgData name="Siegbert Rudolph" userId="2af4d44886c067cc" providerId="LiveId" clId="{5D539B08-830F-429E-8189-2D38BA655D39}" dt="2021-08-17T07:37:52.315" v="2307" actId="478"/>
          <ac:spMkLst>
            <pc:docMk/>
            <pc:sldMk cId="4183823424" sldId="835"/>
            <ac:spMk id="56" creationId="{29C4987A-AC83-448B-81A4-EE484387461A}"/>
          </ac:spMkLst>
        </pc:spChg>
        <pc:spChg chg="add del mod">
          <ac:chgData name="Siegbert Rudolph" userId="2af4d44886c067cc" providerId="LiveId" clId="{5D539B08-830F-429E-8189-2D38BA655D39}" dt="2021-08-17T07:54:18.855" v="2478" actId="478"/>
          <ac:spMkLst>
            <pc:docMk/>
            <pc:sldMk cId="4183823424" sldId="835"/>
            <ac:spMk id="57" creationId="{62C86444-8A4F-4B54-A15F-2E17C115EA3B}"/>
          </ac:spMkLst>
        </pc:spChg>
        <pc:spChg chg="add mod">
          <ac:chgData name="Siegbert Rudolph" userId="2af4d44886c067cc" providerId="LiveId" clId="{5D539B08-830F-429E-8189-2D38BA655D39}" dt="2021-08-17T08:10:10.697" v="2744" actId="207"/>
          <ac:spMkLst>
            <pc:docMk/>
            <pc:sldMk cId="4183823424" sldId="835"/>
            <ac:spMk id="58" creationId="{602B87CF-B102-4D0F-992C-44FD8A98A206}"/>
          </ac:spMkLst>
        </pc:spChg>
        <pc:spChg chg="add mod">
          <ac:chgData name="Siegbert Rudolph" userId="2af4d44886c067cc" providerId="LiveId" clId="{5D539B08-830F-429E-8189-2D38BA655D39}" dt="2021-08-17T08:09:38.102" v="2740" actId="465"/>
          <ac:spMkLst>
            <pc:docMk/>
            <pc:sldMk cId="4183823424" sldId="835"/>
            <ac:spMk id="59" creationId="{352EB034-83DB-4CDE-8CFB-8E2F5EB7B73B}"/>
          </ac:spMkLst>
        </pc:spChg>
        <pc:spChg chg="add mod">
          <ac:chgData name="Siegbert Rudolph" userId="2af4d44886c067cc" providerId="LiveId" clId="{5D539B08-830F-429E-8189-2D38BA655D39}" dt="2021-08-17T08:10:14.150" v="2745" actId="207"/>
          <ac:spMkLst>
            <pc:docMk/>
            <pc:sldMk cId="4183823424" sldId="835"/>
            <ac:spMk id="60" creationId="{0EBE4CA7-8513-4BDE-BECB-F9458E6F1186}"/>
          </ac:spMkLst>
        </pc:spChg>
        <pc:spChg chg="add mod">
          <ac:chgData name="Siegbert Rudolph" userId="2af4d44886c067cc" providerId="LiveId" clId="{5D539B08-830F-429E-8189-2D38BA655D39}" dt="2021-08-17T08:24:10.759" v="2958" actId="1076"/>
          <ac:spMkLst>
            <pc:docMk/>
            <pc:sldMk cId="4183823424" sldId="835"/>
            <ac:spMk id="61" creationId="{F76E5EEC-7075-4BBA-B308-E7D7E5228735}"/>
          </ac:spMkLst>
        </pc:spChg>
        <pc:spChg chg="add mod">
          <ac:chgData name="Siegbert Rudolph" userId="2af4d44886c067cc" providerId="LiveId" clId="{5D539B08-830F-429E-8189-2D38BA655D39}" dt="2021-08-17T08:09:45.063" v="2741" actId="465"/>
          <ac:spMkLst>
            <pc:docMk/>
            <pc:sldMk cId="4183823424" sldId="835"/>
            <ac:spMk id="62" creationId="{FADAFA6A-76EC-46AF-A42E-9B8709E500CB}"/>
          </ac:spMkLst>
        </pc:spChg>
        <pc:spChg chg="add mod">
          <ac:chgData name="Siegbert Rudolph" userId="2af4d44886c067cc" providerId="LiveId" clId="{5D539B08-830F-429E-8189-2D38BA655D39}" dt="2021-08-17T08:09:58.528" v="2743" actId="465"/>
          <ac:spMkLst>
            <pc:docMk/>
            <pc:sldMk cId="4183823424" sldId="835"/>
            <ac:spMk id="63" creationId="{D2656F1A-D8F4-465A-9557-B451321E3050}"/>
          </ac:spMkLst>
        </pc:spChg>
        <pc:spChg chg="add mod">
          <ac:chgData name="Siegbert Rudolph" userId="2af4d44886c067cc" providerId="LiveId" clId="{5D539B08-830F-429E-8189-2D38BA655D39}" dt="2021-08-17T08:09:38.102" v="2740" actId="465"/>
          <ac:spMkLst>
            <pc:docMk/>
            <pc:sldMk cId="4183823424" sldId="835"/>
            <ac:spMk id="64" creationId="{44AB9835-E6DD-4757-BBDC-94D3083C5D7A}"/>
          </ac:spMkLst>
        </pc:spChg>
        <pc:spChg chg="add mod">
          <ac:chgData name="Siegbert Rudolph" userId="2af4d44886c067cc" providerId="LiveId" clId="{5D539B08-830F-429E-8189-2D38BA655D39}" dt="2021-08-17T08:09:45.063" v="2741" actId="465"/>
          <ac:spMkLst>
            <pc:docMk/>
            <pc:sldMk cId="4183823424" sldId="835"/>
            <ac:spMk id="65" creationId="{0CBC2C1D-BF8A-4E1A-9028-D00C0E56FD1F}"/>
          </ac:spMkLst>
        </pc:spChg>
        <pc:spChg chg="add mod">
          <ac:chgData name="Siegbert Rudolph" userId="2af4d44886c067cc" providerId="LiveId" clId="{5D539B08-830F-429E-8189-2D38BA655D39}" dt="2021-08-17T08:09:58.528" v="2743" actId="465"/>
          <ac:spMkLst>
            <pc:docMk/>
            <pc:sldMk cId="4183823424" sldId="835"/>
            <ac:spMk id="66" creationId="{2AAE30DE-9192-43B1-B26B-F6DC01DCE131}"/>
          </ac:spMkLst>
        </pc:spChg>
        <pc:spChg chg="add mod">
          <ac:chgData name="Siegbert Rudolph" userId="2af4d44886c067cc" providerId="LiveId" clId="{5D539B08-830F-429E-8189-2D38BA655D39}" dt="2021-08-17T08:09:38.102" v="2740" actId="465"/>
          <ac:spMkLst>
            <pc:docMk/>
            <pc:sldMk cId="4183823424" sldId="835"/>
            <ac:spMk id="67" creationId="{31B55262-8B95-414E-9EF8-7A13A26076B1}"/>
          </ac:spMkLst>
        </pc:spChg>
        <pc:spChg chg="add mod">
          <ac:chgData name="Siegbert Rudolph" userId="2af4d44886c067cc" providerId="LiveId" clId="{5D539B08-830F-429E-8189-2D38BA655D39}" dt="2021-08-17T08:30:20.135" v="3004" actId="14100"/>
          <ac:spMkLst>
            <pc:docMk/>
            <pc:sldMk cId="4183823424" sldId="835"/>
            <ac:spMk id="68" creationId="{B62AA377-534F-4484-8512-0A14780C899A}"/>
          </ac:spMkLst>
        </pc:spChg>
        <pc:spChg chg="add mod">
          <ac:chgData name="Siegbert Rudolph" userId="2af4d44886c067cc" providerId="LiveId" clId="{5D539B08-830F-429E-8189-2D38BA655D39}" dt="2021-08-17T08:09:58.528" v="2743" actId="465"/>
          <ac:spMkLst>
            <pc:docMk/>
            <pc:sldMk cId="4183823424" sldId="835"/>
            <ac:spMk id="69" creationId="{FD8078DF-E026-4302-BF12-4D7C498E1C47}"/>
          </ac:spMkLst>
        </pc:spChg>
        <pc:spChg chg="add mod">
          <ac:chgData name="Siegbert Rudolph" userId="2af4d44886c067cc" providerId="LiveId" clId="{5D539B08-830F-429E-8189-2D38BA655D39}" dt="2021-08-17T08:32:01.001" v="3014" actId="1076"/>
          <ac:spMkLst>
            <pc:docMk/>
            <pc:sldMk cId="4183823424" sldId="835"/>
            <ac:spMk id="70" creationId="{B33C50CF-C698-4FA6-BC9D-B874DCD5F2AE}"/>
          </ac:spMkLst>
        </pc:spChg>
        <pc:spChg chg="add mod">
          <ac:chgData name="Siegbert Rudolph" userId="2af4d44886c067cc" providerId="LiveId" clId="{5D539B08-830F-429E-8189-2D38BA655D39}" dt="2021-08-17T08:09:45.063" v="2741" actId="465"/>
          <ac:spMkLst>
            <pc:docMk/>
            <pc:sldMk cId="4183823424" sldId="835"/>
            <ac:spMk id="71" creationId="{165A4559-BD6B-4333-A36A-4EE65ACF5F15}"/>
          </ac:spMkLst>
        </pc:spChg>
        <pc:spChg chg="add del mod">
          <ac:chgData name="Siegbert Rudolph" userId="2af4d44886c067cc" providerId="LiveId" clId="{5D539B08-830F-429E-8189-2D38BA655D39}" dt="2021-08-17T08:56:59.468" v="3399" actId="478"/>
          <ac:spMkLst>
            <pc:docMk/>
            <pc:sldMk cId="4183823424" sldId="835"/>
            <ac:spMk id="72" creationId="{7D60BD8E-E6FE-40EA-83A8-39711E89CBD9}"/>
          </ac:spMkLst>
        </pc:spChg>
        <pc:spChg chg="add mod">
          <ac:chgData name="Siegbert Rudolph" userId="2af4d44886c067cc" providerId="LiveId" clId="{5D539B08-830F-429E-8189-2D38BA655D39}" dt="2021-08-17T08:09:38.102" v="2740" actId="465"/>
          <ac:spMkLst>
            <pc:docMk/>
            <pc:sldMk cId="4183823424" sldId="835"/>
            <ac:spMk id="73" creationId="{5B02FE69-67E7-4945-9BCC-46DF33E36AE5}"/>
          </ac:spMkLst>
        </pc:spChg>
        <pc:spChg chg="add mod">
          <ac:chgData name="Siegbert Rudolph" userId="2af4d44886c067cc" providerId="LiveId" clId="{5D539B08-830F-429E-8189-2D38BA655D39}" dt="2021-08-17T08:09:45.063" v="2741" actId="465"/>
          <ac:spMkLst>
            <pc:docMk/>
            <pc:sldMk cId="4183823424" sldId="835"/>
            <ac:spMk id="74" creationId="{84FA5146-E989-459C-AEBC-5E84A75F6ACF}"/>
          </ac:spMkLst>
        </pc:spChg>
        <pc:spChg chg="add mod">
          <ac:chgData name="Siegbert Rudolph" userId="2af4d44886c067cc" providerId="LiveId" clId="{5D539B08-830F-429E-8189-2D38BA655D39}" dt="2021-08-17T08:09:58.528" v="2743" actId="465"/>
          <ac:spMkLst>
            <pc:docMk/>
            <pc:sldMk cId="4183823424" sldId="835"/>
            <ac:spMk id="75" creationId="{98B20E94-AA4C-4202-A0D8-9FA08F94880B}"/>
          </ac:spMkLst>
        </pc:spChg>
        <pc:spChg chg="add mod">
          <ac:chgData name="Siegbert Rudolph" userId="2af4d44886c067cc" providerId="LiveId" clId="{5D539B08-830F-429E-8189-2D38BA655D39}" dt="2021-08-17T08:09:38.102" v="2740" actId="465"/>
          <ac:spMkLst>
            <pc:docMk/>
            <pc:sldMk cId="4183823424" sldId="835"/>
            <ac:spMk id="76" creationId="{2EDDFB79-4473-4C61-B364-68B2AE54F991}"/>
          </ac:spMkLst>
        </pc:spChg>
        <pc:spChg chg="add mod">
          <ac:chgData name="Siegbert Rudolph" userId="2af4d44886c067cc" providerId="LiveId" clId="{5D539B08-830F-429E-8189-2D38BA655D39}" dt="2021-08-17T08:09:45.063" v="2741" actId="465"/>
          <ac:spMkLst>
            <pc:docMk/>
            <pc:sldMk cId="4183823424" sldId="835"/>
            <ac:spMk id="77" creationId="{72FF9C0F-A907-4BEF-B7B2-60028C9E61C7}"/>
          </ac:spMkLst>
        </pc:spChg>
        <pc:spChg chg="add mod">
          <ac:chgData name="Siegbert Rudolph" userId="2af4d44886c067cc" providerId="LiveId" clId="{5D539B08-830F-429E-8189-2D38BA655D39}" dt="2021-08-17T08:09:58.528" v="2743" actId="465"/>
          <ac:spMkLst>
            <pc:docMk/>
            <pc:sldMk cId="4183823424" sldId="835"/>
            <ac:spMk id="78" creationId="{374DD3A5-B3DB-4DA3-BC8B-E20409F06AD3}"/>
          </ac:spMkLst>
        </pc:spChg>
        <pc:spChg chg="add mod">
          <ac:chgData name="Siegbert Rudolph" userId="2af4d44886c067cc" providerId="LiveId" clId="{5D539B08-830F-429E-8189-2D38BA655D39}" dt="2021-08-17T08:09:19.215" v="2738" actId="1036"/>
          <ac:spMkLst>
            <pc:docMk/>
            <pc:sldMk cId="4183823424" sldId="835"/>
            <ac:spMk id="79" creationId="{CD0C0EB0-3933-47CC-AEA7-23F2C5C3BE4A}"/>
          </ac:spMkLst>
        </pc:spChg>
        <pc:spChg chg="add mod">
          <ac:chgData name="Siegbert Rudolph" userId="2af4d44886c067cc" providerId="LiveId" clId="{5D539B08-830F-429E-8189-2D38BA655D39}" dt="2021-08-17T08:09:19.215" v="2738" actId="1036"/>
          <ac:spMkLst>
            <pc:docMk/>
            <pc:sldMk cId="4183823424" sldId="835"/>
            <ac:spMk id="80" creationId="{E9D9E93E-CA93-40F2-B9D9-60AF69C9B0E8}"/>
          </ac:spMkLst>
        </pc:spChg>
        <pc:spChg chg="add mod">
          <ac:chgData name="Siegbert Rudolph" userId="2af4d44886c067cc" providerId="LiveId" clId="{5D539B08-830F-429E-8189-2D38BA655D39}" dt="2021-08-17T08:09:19.215" v="2738" actId="1036"/>
          <ac:spMkLst>
            <pc:docMk/>
            <pc:sldMk cId="4183823424" sldId="835"/>
            <ac:spMk id="81" creationId="{93CCF9BD-4970-47F7-AABA-575AD4443DE9}"/>
          </ac:spMkLst>
        </pc:spChg>
        <pc:spChg chg="add mod">
          <ac:chgData name="Siegbert Rudolph" userId="2af4d44886c067cc" providerId="LiveId" clId="{5D539B08-830F-429E-8189-2D38BA655D39}" dt="2021-08-17T08:50:17.650" v="3237" actId="1037"/>
          <ac:spMkLst>
            <pc:docMk/>
            <pc:sldMk cId="4183823424" sldId="835"/>
            <ac:spMk id="82" creationId="{0CC23732-BCF4-4B2B-A674-654DBC61014F}"/>
          </ac:spMkLst>
        </pc:spChg>
        <pc:spChg chg="add mod">
          <ac:chgData name="Siegbert Rudolph" userId="2af4d44886c067cc" providerId="LiveId" clId="{5D539B08-830F-429E-8189-2D38BA655D39}" dt="2021-08-17T08:50:17.650" v="3237" actId="1037"/>
          <ac:spMkLst>
            <pc:docMk/>
            <pc:sldMk cId="4183823424" sldId="835"/>
            <ac:spMk id="83" creationId="{C7A48F29-0BF2-4331-A68D-08E55059EB6A}"/>
          </ac:spMkLst>
        </pc:spChg>
        <pc:spChg chg="add mod">
          <ac:chgData name="Siegbert Rudolph" userId="2af4d44886c067cc" providerId="LiveId" clId="{5D539B08-830F-429E-8189-2D38BA655D39}" dt="2021-08-17T08:50:17.650" v="3237" actId="1037"/>
          <ac:spMkLst>
            <pc:docMk/>
            <pc:sldMk cId="4183823424" sldId="835"/>
            <ac:spMk id="84" creationId="{C9BB2051-C2DD-4724-A22F-8D5D6F874DF6}"/>
          </ac:spMkLst>
        </pc:spChg>
        <pc:spChg chg="add mod">
          <ac:chgData name="Siegbert Rudolph" userId="2af4d44886c067cc" providerId="LiveId" clId="{5D539B08-830F-429E-8189-2D38BA655D39}" dt="2021-08-17T08:55:57.488" v="3322" actId="20577"/>
          <ac:spMkLst>
            <pc:docMk/>
            <pc:sldMk cId="4183823424" sldId="835"/>
            <ac:spMk id="86" creationId="{B1BCA909-5183-47FE-863D-2830AEF606F7}"/>
          </ac:spMkLst>
        </pc:spChg>
        <pc:spChg chg="add mod">
          <ac:chgData name="Siegbert Rudolph" userId="2af4d44886c067cc" providerId="LiveId" clId="{5D539B08-830F-429E-8189-2D38BA655D39}" dt="2021-08-17T08:56:13.946" v="3354" actId="20577"/>
          <ac:spMkLst>
            <pc:docMk/>
            <pc:sldMk cId="4183823424" sldId="835"/>
            <ac:spMk id="87" creationId="{132828B2-DE87-4D16-A821-6651763BFE24}"/>
          </ac:spMkLst>
        </pc:spChg>
        <pc:spChg chg="add mod">
          <ac:chgData name="Siegbert Rudolph" userId="2af4d44886c067cc" providerId="LiveId" clId="{5D539B08-830F-429E-8189-2D38BA655D39}" dt="2021-08-17T08:56:27.444" v="3392" actId="20577"/>
          <ac:spMkLst>
            <pc:docMk/>
            <pc:sldMk cId="4183823424" sldId="835"/>
            <ac:spMk id="88" creationId="{0CE9F67C-2AFD-41B8-9FC4-B3ED8451AAD6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89" creationId="{DA1693C9-32D7-46E9-A12F-FCB6ED12182E}"/>
          </ac:spMkLst>
        </pc:spChg>
        <pc:spChg chg="add del mod">
          <ac:chgData name="Siegbert Rudolph" userId="2af4d44886c067cc" providerId="LiveId" clId="{5D539B08-830F-429E-8189-2D38BA655D39}" dt="2021-08-17T08:56:55.453" v="3397" actId="478"/>
          <ac:spMkLst>
            <pc:docMk/>
            <pc:sldMk cId="4183823424" sldId="835"/>
            <ac:spMk id="90" creationId="{199ACC8A-4A27-478E-9FB3-68B0123AD063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91" creationId="{DF4FE5A0-1C18-4F61-A2D2-76A5763869D8}"/>
          </ac:spMkLst>
        </pc:spChg>
        <pc:spChg chg="add del mod">
          <ac:chgData name="Siegbert Rudolph" userId="2af4d44886c067cc" providerId="LiveId" clId="{5D539B08-830F-429E-8189-2D38BA655D39}" dt="2021-08-17T08:56:55.453" v="3397" actId="478"/>
          <ac:spMkLst>
            <pc:docMk/>
            <pc:sldMk cId="4183823424" sldId="835"/>
            <ac:spMk id="92" creationId="{24FDF02D-AB4C-4BB6-97C3-2964C4CE963B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93" creationId="{C70DBFA5-1A04-4357-8C74-E1C70994A819}"/>
          </ac:spMkLst>
        </pc:spChg>
        <pc:spChg chg="add del mod">
          <ac:chgData name="Siegbert Rudolph" userId="2af4d44886c067cc" providerId="LiveId" clId="{5D539B08-830F-429E-8189-2D38BA655D39}" dt="2021-08-17T08:56:55.453" v="3397" actId="478"/>
          <ac:spMkLst>
            <pc:docMk/>
            <pc:sldMk cId="4183823424" sldId="835"/>
            <ac:spMk id="94" creationId="{385A92E7-BFC5-48C6-85CA-B4D8257F43F0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95" creationId="{8ACC5C3A-7E41-46AC-AED2-FB9AB531E9FF}"/>
          </ac:spMkLst>
        </pc:spChg>
        <pc:spChg chg="add del mod">
          <ac:chgData name="Siegbert Rudolph" userId="2af4d44886c067cc" providerId="LiveId" clId="{5D539B08-830F-429E-8189-2D38BA655D39}" dt="2021-08-17T08:56:57.765" v="3398" actId="478"/>
          <ac:spMkLst>
            <pc:docMk/>
            <pc:sldMk cId="4183823424" sldId="835"/>
            <ac:spMk id="96" creationId="{F7AD8EC8-3009-4FAB-B72D-D04F44B52036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97" creationId="{DC522651-9367-4B6B-A824-991555E25388}"/>
          </ac:spMkLst>
        </pc:spChg>
        <pc:spChg chg="add del mod">
          <ac:chgData name="Siegbert Rudolph" userId="2af4d44886c067cc" providerId="LiveId" clId="{5D539B08-830F-429E-8189-2D38BA655D39}" dt="2021-08-17T08:57:04.841" v="3401" actId="478"/>
          <ac:spMkLst>
            <pc:docMk/>
            <pc:sldMk cId="4183823424" sldId="835"/>
            <ac:spMk id="98" creationId="{7D65DE13-8F10-4007-B112-47F62A41D401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99" creationId="{6233C2D7-4CF0-4C2E-B4BB-88A5CD7D66FD}"/>
          </ac:spMkLst>
        </pc:spChg>
        <pc:spChg chg="add del mod">
          <ac:chgData name="Siegbert Rudolph" userId="2af4d44886c067cc" providerId="LiveId" clId="{5D539B08-830F-429E-8189-2D38BA655D39}" dt="2021-08-17T08:56:55.453" v="3397" actId="478"/>
          <ac:spMkLst>
            <pc:docMk/>
            <pc:sldMk cId="4183823424" sldId="835"/>
            <ac:spMk id="100" creationId="{5F276EE3-CD5E-473B-97FC-ECE0DF4FE63D}"/>
          </ac:spMkLst>
        </pc:spChg>
        <pc:spChg chg="add del mod">
          <ac:chgData name="Siegbert Rudolph" userId="2af4d44886c067cc" providerId="LiveId" clId="{5D539B08-830F-429E-8189-2D38BA655D39}" dt="2021-08-17T08:56:51.563" v="3396" actId="478"/>
          <ac:spMkLst>
            <pc:docMk/>
            <pc:sldMk cId="4183823424" sldId="835"/>
            <ac:spMk id="101" creationId="{64B4DC64-6B79-43E4-81BF-89C2A348DB5A}"/>
          </ac:spMkLst>
        </pc:spChg>
        <pc:spChg chg="add del mod">
          <ac:chgData name="Siegbert Rudolph" userId="2af4d44886c067cc" providerId="LiveId" clId="{5D539B08-830F-429E-8189-2D38BA655D39}" dt="2021-08-17T08:57:01.311" v="3400" actId="478"/>
          <ac:spMkLst>
            <pc:docMk/>
            <pc:sldMk cId="4183823424" sldId="835"/>
            <ac:spMk id="102" creationId="{44CFE0DA-A24D-46B8-A03B-6A1838C67EDD}"/>
          </ac:spMkLst>
        </pc:spChg>
        <pc:spChg chg="add del mod">
          <ac:chgData name="Siegbert Rudolph" userId="2af4d44886c067cc" providerId="LiveId" clId="{5D539B08-830F-429E-8189-2D38BA655D39}" dt="2021-08-17T08:56:47.283" v="3395" actId="478"/>
          <ac:spMkLst>
            <pc:docMk/>
            <pc:sldMk cId="4183823424" sldId="835"/>
            <ac:spMk id="103" creationId="{2F67ECC8-BCEA-4653-A2CF-0A345B86D155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4" creationId="{42657746-44F4-46B2-8D4C-FA572CB562DB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5" creationId="{08F02E5B-4A6F-4002-AC6C-F90AFF0E6DD1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6" creationId="{AEA46BEF-A9E3-4A77-93BA-06BAB17F5E61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7" creationId="{A5E38F76-5952-481F-84C7-910B3B916246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8" creationId="{D95BCC52-209C-4028-A855-638CEF214710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09" creationId="{809EE33E-37FF-42EA-B6F0-51A4BCD82AF4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0" creationId="{1A67840F-EABB-438F-B764-7B02995E7666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1" creationId="{45ACCBE0-6A9A-479A-926F-B7EFC23B471E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2" creationId="{26C83DE8-481C-4A2B-BE0C-A0BD09AA5C22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3" creationId="{BCD0F341-6A91-4C8D-81C8-DFC0B833A27C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4" creationId="{FDC3F268-4EB0-4860-89B4-215B9FDC2F26}"/>
          </ac:spMkLst>
        </pc:spChg>
        <pc:spChg chg="add del mod">
          <ac:chgData name="Siegbert Rudolph" userId="2af4d44886c067cc" providerId="LiveId" clId="{5D539B08-830F-429E-8189-2D38BA655D39}" dt="2021-08-17T08:57:10.840" v="3402" actId="478"/>
          <ac:spMkLst>
            <pc:docMk/>
            <pc:sldMk cId="4183823424" sldId="835"/>
            <ac:spMk id="115" creationId="{C2C795EA-208C-42BE-A685-60FE2762B6EB}"/>
          </ac:spMkLst>
        </pc:spChg>
        <pc:spChg chg="add del mod">
          <ac:chgData name="Siegbert Rudolph" userId="2af4d44886c067cc" providerId="LiveId" clId="{5D539B08-830F-429E-8189-2D38BA655D39}" dt="2021-08-17T08:56:40.972" v="3394" actId="478"/>
          <ac:spMkLst>
            <pc:docMk/>
            <pc:sldMk cId="4183823424" sldId="835"/>
            <ac:spMk id="116" creationId="{9A30BE19-1374-4740-9780-293277112917}"/>
          </ac:spMkLst>
        </pc:spChg>
        <pc:spChg chg="add del mod">
          <ac:chgData name="Siegbert Rudolph" userId="2af4d44886c067cc" providerId="LiveId" clId="{5D539B08-830F-429E-8189-2D38BA655D39}" dt="2021-08-17T08:56:38.363" v="3393" actId="478"/>
          <ac:spMkLst>
            <pc:docMk/>
            <pc:sldMk cId="4183823424" sldId="835"/>
            <ac:spMk id="117" creationId="{27319F02-B126-459D-B873-696EF5D62E6D}"/>
          </ac:spMkLst>
        </pc:spChg>
        <pc:spChg chg="add mod">
          <ac:chgData name="Siegbert Rudolph" userId="2af4d44886c067cc" providerId="LiveId" clId="{5D539B08-830F-429E-8189-2D38BA655D39}" dt="2021-08-17T08:57:59.830" v="3422" actId="1076"/>
          <ac:spMkLst>
            <pc:docMk/>
            <pc:sldMk cId="4183823424" sldId="835"/>
            <ac:spMk id="118" creationId="{7338CBF2-E517-4764-83EA-33D42E9C4E0A}"/>
          </ac:spMkLst>
        </pc:sp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17" creationId="{4E805194-0D01-43B7-A0D5-955092EC60B1}"/>
          </ac:picMkLst>
        </pc:pic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18" creationId="{3BD599D0-E45F-4122-B8A5-2F57E5B5A601}"/>
          </ac:picMkLst>
        </pc:pic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19" creationId="{0FA93C33-FC2A-4F79-9B3F-AB17AF629643}"/>
          </ac:picMkLst>
        </pc:pic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20" creationId="{687D4397-7D05-45F3-A4DC-20AC744934B4}"/>
          </ac:picMkLst>
        </pc:pic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21" creationId="{3061F467-581B-4932-BDB4-338D8AE2B8D2}"/>
          </ac:picMkLst>
        </pc:picChg>
        <pc:picChg chg="add del mod">
          <ac:chgData name="Siegbert Rudolph" userId="2af4d44886c067cc" providerId="LiveId" clId="{5D539B08-830F-429E-8189-2D38BA655D39}" dt="2021-08-17T07:36:27.089" v="2298" actId="478"/>
          <ac:picMkLst>
            <pc:docMk/>
            <pc:sldMk cId="4183823424" sldId="835"/>
            <ac:picMk id="22" creationId="{56EC5083-64EF-4668-9BE4-640DAFCDE396}"/>
          </ac:picMkLst>
        </pc:picChg>
      </pc:sldChg>
      <pc:sldChg chg="addSp delSp modSp add mod delAnim modAnim">
        <pc:chgData name="Siegbert Rudolph" userId="2af4d44886c067cc" providerId="LiveId" clId="{5D539B08-830F-429E-8189-2D38BA655D39}" dt="2021-08-30T15:17:33.386" v="6269" actId="1076"/>
        <pc:sldMkLst>
          <pc:docMk/>
          <pc:sldMk cId="3382652569" sldId="836"/>
        </pc:sldMkLst>
        <pc:spChg chg="mod">
          <ac:chgData name="Siegbert Rudolph" userId="2af4d44886c067cc" providerId="LiveId" clId="{5D539B08-830F-429E-8189-2D38BA655D39}" dt="2021-08-30T15:17:33.386" v="6269" actId="1076"/>
          <ac:spMkLst>
            <pc:docMk/>
            <pc:sldMk cId="3382652569" sldId="836"/>
            <ac:spMk id="2" creationId="{62E86884-057C-4F0F-9DF6-6C08C4209A9C}"/>
          </ac:spMkLst>
        </pc:spChg>
        <pc:spChg chg="del">
          <ac:chgData name="Siegbert Rudolph" userId="2af4d44886c067cc" providerId="LiveId" clId="{5D539B08-830F-429E-8189-2D38BA655D39}" dt="2021-08-30T14:23:51.899" v="6056" actId="478"/>
          <ac:spMkLst>
            <pc:docMk/>
            <pc:sldMk cId="3382652569" sldId="836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17T07:08:40.502" v="1643" actId="478"/>
          <ac:spMkLst>
            <pc:docMk/>
            <pc:sldMk cId="3382652569" sldId="836"/>
            <ac:spMk id="4" creationId="{DCDE4F96-CDA0-482B-91C3-199646E6D5F2}"/>
          </ac:spMkLst>
        </pc:spChg>
        <pc:spChg chg="add del mod">
          <ac:chgData name="Siegbert Rudolph" userId="2af4d44886c067cc" providerId="LiveId" clId="{5D539B08-830F-429E-8189-2D38BA655D39}" dt="2021-08-17T07:08:40.502" v="1643" actId="478"/>
          <ac:spMkLst>
            <pc:docMk/>
            <pc:sldMk cId="3382652569" sldId="836"/>
            <ac:spMk id="5" creationId="{043097E3-FDAD-46EB-ACED-72A42DEA8E6E}"/>
          </ac:spMkLst>
        </pc:spChg>
        <pc:spChg chg="add del mod">
          <ac:chgData name="Siegbert Rudolph" userId="2af4d44886c067cc" providerId="LiveId" clId="{5D539B08-830F-429E-8189-2D38BA655D39}" dt="2021-08-17T07:08:40.502" v="1643" actId="478"/>
          <ac:spMkLst>
            <pc:docMk/>
            <pc:sldMk cId="3382652569" sldId="836"/>
            <ac:spMk id="6" creationId="{5C87AB5B-FFD9-419E-83CB-068C5CEA7330}"/>
          </ac:spMkLst>
        </pc:spChg>
        <pc:spChg chg="add del mod">
          <ac:chgData name="Siegbert Rudolph" userId="2af4d44886c067cc" providerId="LiveId" clId="{5D539B08-830F-429E-8189-2D38BA655D39}" dt="2021-08-17T07:08:40.502" v="1643" actId="478"/>
          <ac:spMkLst>
            <pc:docMk/>
            <pc:sldMk cId="3382652569" sldId="836"/>
            <ac:spMk id="7" creationId="{893960BD-DEFE-4AD4-BB20-06721118DB5F}"/>
          </ac:spMkLst>
        </pc:spChg>
        <pc:spChg chg="add mod">
          <ac:chgData name="Siegbert Rudolph" userId="2af4d44886c067cc" providerId="LiveId" clId="{5D539B08-830F-429E-8189-2D38BA655D39}" dt="2021-08-17T07:15:05.871" v="1854" actId="1076"/>
          <ac:spMkLst>
            <pc:docMk/>
            <pc:sldMk cId="3382652569" sldId="836"/>
            <ac:spMk id="8" creationId="{62E72706-3A7F-40A3-BBE6-549F1DAA3C73}"/>
          </ac:spMkLst>
        </pc:spChg>
        <pc:spChg chg="add mod">
          <ac:chgData name="Siegbert Rudolph" userId="2af4d44886c067cc" providerId="LiveId" clId="{5D539B08-830F-429E-8189-2D38BA655D39}" dt="2021-08-17T07:14:35.412" v="1825" actId="1036"/>
          <ac:spMkLst>
            <pc:docMk/>
            <pc:sldMk cId="3382652569" sldId="836"/>
            <ac:spMk id="9" creationId="{458913C8-8936-4A51-91D7-CC949C4FF37D}"/>
          </ac:spMkLst>
        </pc:spChg>
        <pc:spChg chg="add mod">
          <ac:chgData name="Siegbert Rudolph" userId="2af4d44886c067cc" providerId="LiveId" clId="{5D539B08-830F-429E-8189-2D38BA655D39}" dt="2021-08-17T07:13:07.349" v="1764" actId="20577"/>
          <ac:spMkLst>
            <pc:docMk/>
            <pc:sldMk cId="3382652569" sldId="836"/>
            <ac:spMk id="10" creationId="{A207134B-B40B-442D-B878-CAD7FE15952F}"/>
          </ac:spMkLst>
        </pc:spChg>
        <pc:spChg chg="add del mod">
          <ac:chgData name="Siegbert Rudolph" userId="2af4d44886c067cc" providerId="LiveId" clId="{5D539B08-830F-429E-8189-2D38BA655D39}" dt="2021-08-17T07:15:14.389" v="1855" actId="478"/>
          <ac:spMkLst>
            <pc:docMk/>
            <pc:sldMk cId="3382652569" sldId="836"/>
            <ac:spMk id="11" creationId="{FA7BC6C6-CBDE-46D9-9A31-AB48408A2D12}"/>
          </ac:spMkLst>
        </pc:spChg>
        <pc:spChg chg="add mod">
          <ac:chgData name="Siegbert Rudolph" userId="2af4d44886c067cc" providerId="LiveId" clId="{5D539B08-830F-429E-8189-2D38BA655D39}" dt="2021-08-17T07:14:29.836" v="1824" actId="1036"/>
          <ac:spMkLst>
            <pc:docMk/>
            <pc:sldMk cId="3382652569" sldId="836"/>
            <ac:spMk id="12" creationId="{1C3675D9-0804-412F-8B6E-6D060B58362A}"/>
          </ac:spMkLst>
        </pc:spChg>
        <pc:spChg chg="add mod">
          <ac:chgData name="Siegbert Rudolph" userId="2af4d44886c067cc" providerId="LiveId" clId="{5D539B08-830F-429E-8189-2D38BA655D39}" dt="2021-08-17T07:11:29.002" v="1682" actId="1076"/>
          <ac:spMkLst>
            <pc:docMk/>
            <pc:sldMk cId="3382652569" sldId="836"/>
            <ac:spMk id="16" creationId="{86D7664A-B7FD-44C3-A3BC-A0A66346E367}"/>
          </ac:spMkLst>
        </pc:spChg>
        <pc:spChg chg="add mod">
          <ac:chgData name="Siegbert Rudolph" userId="2af4d44886c067cc" providerId="LiveId" clId="{5D539B08-830F-429E-8189-2D38BA655D39}" dt="2021-08-17T07:11:57.449" v="1729" actId="6549"/>
          <ac:spMkLst>
            <pc:docMk/>
            <pc:sldMk cId="3382652569" sldId="836"/>
            <ac:spMk id="17" creationId="{E4B99B37-63D1-41CB-9B6D-AE236D77F5C7}"/>
          </ac:spMkLst>
        </pc:spChg>
        <pc:spChg chg="add mod">
          <ac:chgData name="Siegbert Rudolph" userId="2af4d44886c067cc" providerId="LiveId" clId="{5D539B08-830F-429E-8189-2D38BA655D39}" dt="2021-08-17T07:15:58.896" v="1883" actId="20577"/>
          <ac:spMkLst>
            <pc:docMk/>
            <pc:sldMk cId="3382652569" sldId="836"/>
            <ac:spMk id="20" creationId="{CA884F52-3C77-406E-B4BD-A85D7A67E670}"/>
          </ac:spMkLst>
        </pc:spChg>
        <pc:spChg chg="add mod">
          <ac:chgData name="Siegbert Rudolph" userId="2af4d44886c067cc" providerId="LiveId" clId="{5D539B08-830F-429E-8189-2D38BA655D39}" dt="2021-08-17T07:16:06.676" v="1890" actId="20577"/>
          <ac:spMkLst>
            <pc:docMk/>
            <pc:sldMk cId="3382652569" sldId="836"/>
            <ac:spMk id="21" creationId="{219782EA-1E0D-43C0-827D-3D3C40DCA7EC}"/>
          </ac:spMkLst>
        </pc:spChg>
        <pc:spChg chg="add del mod">
          <ac:chgData name="Siegbert Rudolph" userId="2af4d44886c067cc" providerId="LiveId" clId="{5D539B08-830F-429E-8189-2D38BA655D39}" dt="2021-08-17T07:08:40.502" v="1643" actId="478"/>
          <ac:spMkLst>
            <pc:docMk/>
            <pc:sldMk cId="3382652569" sldId="836"/>
            <ac:spMk id="23" creationId="{0E483E80-8E5E-4C43-B115-E3ED037E7BFD}"/>
          </ac:spMkLst>
        </pc:spChg>
        <pc:spChg chg="add mod">
          <ac:chgData name="Siegbert Rudolph" userId="2af4d44886c067cc" providerId="LiveId" clId="{5D539B08-830F-429E-8189-2D38BA655D39}" dt="2021-08-30T14:23:53.914" v="6057"/>
          <ac:spMkLst>
            <pc:docMk/>
            <pc:sldMk cId="3382652569" sldId="836"/>
            <ac:spMk id="23" creationId="{BA9F83CC-1913-43C5-9E6D-20BDEAEA3563}"/>
          </ac:spMkLst>
        </pc:spChg>
        <pc:spChg chg="add del mod">
          <ac:chgData name="Siegbert Rudolph" userId="2af4d44886c067cc" providerId="LiveId" clId="{5D539B08-830F-429E-8189-2D38BA655D39}" dt="2021-08-30T14:23:51.899" v="6056" actId="478"/>
          <ac:spMkLst>
            <pc:docMk/>
            <pc:sldMk cId="3382652569" sldId="836"/>
            <ac:spMk id="24" creationId="{14B2485E-1D1F-48F1-9C38-DAF9A66F0B8C}"/>
          </ac:spMkLst>
        </pc:spChg>
        <pc:spChg chg="add mod">
          <ac:chgData name="Siegbert Rudolph" userId="2af4d44886c067cc" providerId="LiveId" clId="{5D539B08-830F-429E-8189-2D38BA655D39}" dt="2021-08-30T14:32:11.664" v="6213" actId="20577"/>
          <ac:spMkLst>
            <pc:docMk/>
            <pc:sldMk cId="3382652569" sldId="836"/>
            <ac:spMk id="25" creationId="{6471FEE4-0A90-476F-A518-7816627E62AF}"/>
          </ac:spMkLst>
        </pc:spChg>
        <pc:spChg chg="add mod">
          <ac:chgData name="Siegbert Rudolph" userId="2af4d44886c067cc" providerId="LiveId" clId="{5D539B08-830F-429E-8189-2D38BA655D39}" dt="2021-08-30T14:23:53.914" v="6057"/>
          <ac:spMkLst>
            <pc:docMk/>
            <pc:sldMk cId="3382652569" sldId="836"/>
            <ac:spMk id="26" creationId="{AEDE29DC-16B6-4F7E-9C69-92A090B29583}"/>
          </ac:spMkLst>
        </pc:spChg>
        <pc:picChg chg="add mod">
          <ac:chgData name="Siegbert Rudolph" userId="2af4d44886c067cc" providerId="LiveId" clId="{5D539B08-830F-429E-8189-2D38BA655D39}" dt="2021-08-17T07:11:34.407" v="1683" actId="1076"/>
          <ac:picMkLst>
            <pc:docMk/>
            <pc:sldMk cId="3382652569" sldId="836"/>
            <ac:picMk id="13" creationId="{AEC388E1-44EF-43EB-A2DF-17A5998F0B65}"/>
          </ac:picMkLst>
        </pc:picChg>
        <pc:picChg chg="add mod">
          <ac:chgData name="Siegbert Rudolph" userId="2af4d44886c067cc" providerId="LiveId" clId="{5D539B08-830F-429E-8189-2D38BA655D39}" dt="2021-08-17T07:11:39.328" v="1684" actId="1076"/>
          <ac:picMkLst>
            <pc:docMk/>
            <pc:sldMk cId="3382652569" sldId="836"/>
            <ac:picMk id="14" creationId="{0EF8DDBA-D542-44D7-9C92-F6EDC776043E}"/>
          </ac:picMkLst>
        </pc:picChg>
        <pc:picChg chg="add mod">
          <ac:chgData name="Siegbert Rudolph" userId="2af4d44886c067cc" providerId="LiveId" clId="{5D539B08-830F-429E-8189-2D38BA655D39}" dt="2021-08-17T07:12:16.726" v="1734" actId="1076"/>
          <ac:picMkLst>
            <pc:docMk/>
            <pc:sldMk cId="3382652569" sldId="836"/>
            <ac:picMk id="15" creationId="{BABDA905-A85E-4CCA-8B3D-9CA2B69C2528}"/>
          </ac:picMkLst>
        </pc:picChg>
        <pc:picChg chg="add mod">
          <ac:chgData name="Siegbert Rudolph" userId="2af4d44886c067cc" providerId="LiveId" clId="{5D539B08-830F-429E-8189-2D38BA655D39}" dt="2021-08-17T07:13:27.950" v="1775" actId="1035"/>
          <ac:picMkLst>
            <pc:docMk/>
            <pc:sldMk cId="3382652569" sldId="836"/>
            <ac:picMk id="18" creationId="{C23FCD89-B787-4E84-A911-D18D14AAD4F7}"/>
          </ac:picMkLst>
        </pc:picChg>
        <pc:picChg chg="add mod">
          <ac:chgData name="Siegbert Rudolph" userId="2af4d44886c067cc" providerId="LiveId" clId="{5D539B08-830F-429E-8189-2D38BA655D39}" dt="2021-08-17T07:14:43.251" v="1836" actId="1037"/>
          <ac:picMkLst>
            <pc:docMk/>
            <pc:sldMk cId="3382652569" sldId="836"/>
            <ac:picMk id="19" creationId="{A402A6A3-375A-44D9-9978-0BF945D43729}"/>
          </ac:picMkLst>
        </pc:picChg>
        <pc:picChg chg="add mod">
          <ac:chgData name="Siegbert Rudolph" userId="2af4d44886c067cc" providerId="LiveId" clId="{5D539B08-830F-429E-8189-2D38BA655D39}" dt="2021-08-17T07:14:50.046" v="1838" actId="1076"/>
          <ac:picMkLst>
            <pc:docMk/>
            <pc:sldMk cId="3382652569" sldId="836"/>
            <ac:picMk id="22" creationId="{D4B6C257-71DE-43FE-97E2-01356D72B5A5}"/>
          </ac:picMkLst>
        </pc:picChg>
      </pc:sldChg>
      <pc:sldChg chg="addSp delSp modSp add mod">
        <pc:chgData name="Siegbert Rudolph" userId="2af4d44886c067cc" providerId="LiveId" clId="{5D539B08-830F-429E-8189-2D38BA655D39}" dt="2021-09-11T12:39:27.295" v="6441" actId="20577"/>
        <pc:sldMkLst>
          <pc:docMk/>
          <pc:sldMk cId="2441889824" sldId="837"/>
        </pc:sldMkLst>
        <pc:spChg chg="mod">
          <ac:chgData name="Siegbert Rudolph" userId="2af4d44886c067cc" providerId="LiveId" clId="{5D539B08-830F-429E-8189-2D38BA655D39}" dt="2021-08-30T15:17:33.370" v="6264" actId="1076"/>
          <ac:spMkLst>
            <pc:docMk/>
            <pc:sldMk cId="2441889824" sldId="837"/>
            <ac:spMk id="2" creationId="{CB558433-92BE-4593-A0EF-D969271C887C}"/>
          </ac:spMkLst>
        </pc:spChg>
        <pc:spChg chg="del">
          <ac:chgData name="Siegbert Rudolph" userId="2af4d44886c067cc" providerId="LiveId" clId="{5D539B08-830F-429E-8189-2D38BA655D39}" dt="2021-08-30T14:23:36.276" v="6053" actId="478"/>
          <ac:spMkLst>
            <pc:docMk/>
            <pc:sldMk cId="2441889824" sldId="837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30T14:23:36.276" v="6053" actId="478"/>
          <ac:spMkLst>
            <pc:docMk/>
            <pc:sldMk cId="2441889824" sldId="837"/>
            <ac:spMk id="46" creationId="{AEB83CD7-16B5-4899-8DAD-8934778E9B33}"/>
          </ac:spMkLst>
        </pc:spChg>
        <pc:spChg chg="add del mod">
          <ac:chgData name="Siegbert Rudolph" userId="2af4d44886c067cc" providerId="LiveId" clId="{5D539B08-830F-429E-8189-2D38BA655D39}" dt="2021-08-30T14:23:36.276" v="6053" actId="478"/>
          <ac:spMkLst>
            <pc:docMk/>
            <pc:sldMk cId="2441889824" sldId="837"/>
            <ac:spMk id="47" creationId="{11BB124F-AF33-4A72-B785-5B9DD541E0BD}"/>
          </ac:spMkLst>
        </pc:spChg>
        <pc:spChg chg="add mod">
          <ac:chgData name="Siegbert Rudolph" userId="2af4d44886c067cc" providerId="LiveId" clId="{5D539B08-830F-429E-8189-2D38BA655D39}" dt="2021-08-30T14:23:37.746" v="6054"/>
          <ac:spMkLst>
            <pc:docMk/>
            <pc:sldMk cId="2441889824" sldId="837"/>
            <ac:spMk id="48" creationId="{75FCDB04-3C0D-4007-82A6-39E9A894216B}"/>
          </ac:spMkLst>
        </pc:spChg>
        <pc:spChg chg="add mod">
          <ac:chgData name="Siegbert Rudolph" userId="2af4d44886c067cc" providerId="LiveId" clId="{5D539B08-830F-429E-8189-2D38BA655D39}" dt="2021-08-30T14:34:16.670" v="6233" actId="20577"/>
          <ac:spMkLst>
            <pc:docMk/>
            <pc:sldMk cId="2441889824" sldId="837"/>
            <ac:spMk id="49" creationId="{1C3FCFD0-2998-405C-89AD-A3977E5A11B3}"/>
          </ac:spMkLst>
        </pc:spChg>
        <pc:spChg chg="add mod">
          <ac:chgData name="Siegbert Rudolph" userId="2af4d44886c067cc" providerId="LiveId" clId="{5D539B08-830F-429E-8189-2D38BA655D39}" dt="2021-09-11T12:39:27.295" v="6441" actId="20577"/>
          <ac:spMkLst>
            <pc:docMk/>
            <pc:sldMk cId="2441889824" sldId="837"/>
            <ac:spMk id="55" creationId="{E4D1C49C-FCDC-4234-AD5C-E5769E83C638}"/>
          </ac:spMkLst>
        </pc:spChg>
        <pc:spChg chg="del mod">
          <ac:chgData name="Siegbert Rudolph" userId="2af4d44886c067cc" providerId="LiveId" clId="{5D539B08-830F-429E-8189-2D38BA655D39}" dt="2021-08-30T14:14:36.765" v="5791" actId="478"/>
          <ac:spMkLst>
            <pc:docMk/>
            <pc:sldMk cId="2441889824" sldId="837"/>
            <ac:spMk id="71" creationId="{524C991E-D4BD-4E1A-B484-DF3A16632FBC}"/>
          </ac:spMkLst>
        </pc:spChg>
      </pc:sldChg>
      <pc:sldChg chg="addSp delSp modSp add mod modAnim">
        <pc:chgData name="Siegbert Rudolph" userId="2af4d44886c067cc" providerId="LiveId" clId="{5D539B08-830F-429E-8189-2D38BA655D39}" dt="2021-08-30T15:17:33.386" v="6274" actId="1076"/>
        <pc:sldMkLst>
          <pc:docMk/>
          <pc:sldMk cId="2813392100" sldId="838"/>
        </pc:sldMkLst>
        <pc:spChg chg="mod">
          <ac:chgData name="Siegbert Rudolph" userId="2af4d44886c067cc" providerId="LiveId" clId="{5D539B08-830F-429E-8189-2D38BA655D39}" dt="2021-08-30T15:17:33.386" v="6274" actId="1076"/>
          <ac:spMkLst>
            <pc:docMk/>
            <pc:sldMk cId="2813392100" sldId="838"/>
            <ac:spMk id="2" creationId="{5E9D9388-30AF-4173-9369-E39044D86252}"/>
          </ac:spMkLst>
        </pc:spChg>
        <pc:spChg chg="del">
          <ac:chgData name="Siegbert Rudolph" userId="2af4d44886c067cc" providerId="LiveId" clId="{5D539B08-830F-429E-8189-2D38BA655D39}" dt="2021-08-30T14:14:49.902" v="5794" actId="478"/>
          <ac:spMkLst>
            <pc:docMk/>
            <pc:sldMk cId="2813392100" sldId="838"/>
            <ac:spMk id="3" creationId="{188704B5-6FF4-4A2C-A170-0B9080C0BBA1}"/>
          </ac:spMkLst>
        </pc:spChg>
        <pc:spChg chg="mod">
          <ac:chgData name="Siegbert Rudolph" userId="2af4d44886c067cc" providerId="LiveId" clId="{5D539B08-830F-429E-8189-2D38BA655D39}" dt="2021-08-17T07:21:18.260" v="2059" actId="20577"/>
          <ac:spMkLst>
            <pc:docMk/>
            <pc:sldMk cId="2813392100" sldId="838"/>
            <ac:spMk id="10" creationId="{A207134B-B40B-442D-B878-CAD7FE15952F}"/>
          </ac:spMkLst>
        </pc:spChg>
        <pc:spChg chg="add mod">
          <ac:chgData name="Siegbert Rudolph" userId="2af4d44886c067cc" providerId="LiveId" clId="{5D539B08-830F-429E-8189-2D38BA655D39}" dt="2021-08-17T07:27:37.467" v="2139" actId="255"/>
          <ac:spMkLst>
            <pc:docMk/>
            <pc:sldMk cId="2813392100" sldId="838"/>
            <ac:spMk id="23" creationId="{095541DB-D674-425C-9D8D-0A3E311E49D3}"/>
          </ac:spMkLst>
        </pc:spChg>
        <pc:spChg chg="del mod">
          <ac:chgData name="Siegbert Rudolph" userId="2af4d44886c067cc" providerId="LiveId" clId="{5D539B08-830F-429E-8189-2D38BA655D39}" dt="2021-08-30T14:16:10.354" v="5851" actId="478"/>
          <ac:spMkLst>
            <pc:docMk/>
            <pc:sldMk cId="2813392100" sldId="838"/>
            <ac:spMk id="24" creationId="{14B2485E-1D1F-48F1-9C38-DAF9A66F0B8C}"/>
          </ac:spMkLst>
        </pc:spChg>
        <pc:spChg chg="add mod">
          <ac:chgData name="Siegbert Rudolph" userId="2af4d44886c067cc" providerId="LiveId" clId="{5D539B08-830F-429E-8189-2D38BA655D39}" dt="2021-08-17T07:27:37.467" v="2139" actId="255"/>
          <ac:spMkLst>
            <pc:docMk/>
            <pc:sldMk cId="2813392100" sldId="838"/>
            <ac:spMk id="25" creationId="{C9A8E2D9-183E-495D-BC99-58470E4545A8}"/>
          </ac:spMkLst>
        </pc:spChg>
        <pc:spChg chg="add mod">
          <ac:chgData name="Siegbert Rudolph" userId="2af4d44886c067cc" providerId="LiveId" clId="{5D539B08-830F-429E-8189-2D38BA655D39}" dt="2021-08-17T07:27:37.467" v="2139" actId="255"/>
          <ac:spMkLst>
            <pc:docMk/>
            <pc:sldMk cId="2813392100" sldId="838"/>
            <ac:spMk id="26" creationId="{F795B9DF-ABC4-4B66-82F5-79671C8FA7AE}"/>
          </ac:spMkLst>
        </pc:spChg>
        <pc:spChg chg="add mod">
          <ac:chgData name="Siegbert Rudolph" userId="2af4d44886c067cc" providerId="LiveId" clId="{5D539B08-830F-429E-8189-2D38BA655D39}" dt="2021-08-17T07:27:37.467" v="2139" actId="255"/>
          <ac:spMkLst>
            <pc:docMk/>
            <pc:sldMk cId="2813392100" sldId="838"/>
            <ac:spMk id="27" creationId="{7E52AF06-7DF5-4DE0-A4CA-D5E296DF67A3}"/>
          </ac:spMkLst>
        </pc:spChg>
        <pc:spChg chg="add mod">
          <ac:chgData name="Siegbert Rudolph" userId="2af4d44886c067cc" providerId="LiveId" clId="{5D539B08-830F-429E-8189-2D38BA655D39}" dt="2021-08-17T07:18:58.602" v="1968" actId="1038"/>
          <ac:spMkLst>
            <pc:docMk/>
            <pc:sldMk cId="2813392100" sldId="838"/>
            <ac:spMk id="28" creationId="{7CBB6E62-9B4E-43C6-AF7E-5D02E4131797}"/>
          </ac:spMkLst>
        </pc:spChg>
        <pc:spChg chg="add mod">
          <ac:chgData name="Siegbert Rudolph" userId="2af4d44886c067cc" providerId="LiveId" clId="{5D539B08-830F-429E-8189-2D38BA655D39}" dt="2021-08-17T07:19:05.569" v="1983" actId="14100"/>
          <ac:spMkLst>
            <pc:docMk/>
            <pc:sldMk cId="2813392100" sldId="838"/>
            <ac:spMk id="29" creationId="{CEF8641B-851D-4E2B-A361-AEE2798AC45F}"/>
          </ac:spMkLst>
        </pc:spChg>
        <pc:spChg chg="add mod">
          <ac:chgData name="Siegbert Rudolph" userId="2af4d44886c067cc" providerId="LiveId" clId="{5D539B08-830F-429E-8189-2D38BA655D39}" dt="2021-08-17T07:19:28.456" v="1994" actId="207"/>
          <ac:spMkLst>
            <pc:docMk/>
            <pc:sldMk cId="2813392100" sldId="838"/>
            <ac:spMk id="30" creationId="{60825B66-7FFD-48E2-B0DC-40CA9B60E5BF}"/>
          </ac:spMkLst>
        </pc:spChg>
        <pc:spChg chg="add mod">
          <ac:chgData name="Siegbert Rudolph" userId="2af4d44886c067cc" providerId="LiveId" clId="{5D539B08-830F-429E-8189-2D38BA655D39}" dt="2021-08-17T07:19:34.548" v="2001" actId="14100"/>
          <ac:spMkLst>
            <pc:docMk/>
            <pc:sldMk cId="2813392100" sldId="838"/>
            <ac:spMk id="31" creationId="{5EE23364-665C-4C10-91CB-B9FE4A128AEA}"/>
          </ac:spMkLst>
        </pc:spChg>
        <pc:spChg chg="add mod">
          <ac:chgData name="Siegbert Rudolph" userId="2af4d44886c067cc" providerId="LiveId" clId="{5D539B08-830F-429E-8189-2D38BA655D39}" dt="2021-08-17T07:22:02.251" v="2076" actId="1036"/>
          <ac:spMkLst>
            <pc:docMk/>
            <pc:sldMk cId="2813392100" sldId="838"/>
            <ac:spMk id="32" creationId="{FBAED714-BE4A-451D-8E89-A6590083015D}"/>
          </ac:spMkLst>
        </pc:spChg>
        <pc:spChg chg="add mod">
          <ac:chgData name="Siegbert Rudolph" userId="2af4d44886c067cc" providerId="LiveId" clId="{5D539B08-830F-429E-8189-2D38BA655D39}" dt="2021-08-17T07:26:18.159" v="2122" actId="113"/>
          <ac:spMkLst>
            <pc:docMk/>
            <pc:sldMk cId="2813392100" sldId="838"/>
            <ac:spMk id="33" creationId="{DD1A2A2B-E635-4F3D-8C92-FF4714219BC2}"/>
          </ac:spMkLst>
        </pc:spChg>
        <pc:spChg chg="add mod">
          <ac:chgData name="Siegbert Rudolph" userId="2af4d44886c067cc" providerId="LiveId" clId="{5D539B08-830F-429E-8189-2D38BA655D39}" dt="2021-08-17T07:22:02.251" v="2076" actId="1036"/>
          <ac:spMkLst>
            <pc:docMk/>
            <pc:sldMk cId="2813392100" sldId="838"/>
            <ac:spMk id="34" creationId="{F66865DD-32F0-48C6-97EA-93806C0923E8}"/>
          </ac:spMkLst>
        </pc:spChg>
        <pc:spChg chg="add mod">
          <ac:chgData name="Siegbert Rudolph" userId="2af4d44886c067cc" providerId="LiveId" clId="{5D539B08-830F-429E-8189-2D38BA655D39}" dt="2021-08-17T07:26:25.268" v="2134" actId="1037"/>
          <ac:spMkLst>
            <pc:docMk/>
            <pc:sldMk cId="2813392100" sldId="838"/>
            <ac:spMk id="35" creationId="{A7D3BA90-0D0B-4897-BE4D-27A956AB7072}"/>
          </ac:spMkLst>
        </pc:spChg>
        <pc:spChg chg="add mod">
          <ac:chgData name="Siegbert Rudolph" userId="2af4d44886c067cc" providerId="LiveId" clId="{5D539B08-830F-429E-8189-2D38BA655D39}" dt="2021-08-17T07:23:34.491" v="2106" actId="1076"/>
          <ac:spMkLst>
            <pc:docMk/>
            <pc:sldMk cId="2813392100" sldId="838"/>
            <ac:spMk id="36" creationId="{046CC489-5196-4907-8C42-59585AD1A2CA}"/>
          </ac:spMkLst>
        </pc:spChg>
        <pc:spChg chg="add mod">
          <ac:chgData name="Siegbert Rudolph" userId="2af4d44886c067cc" providerId="LiveId" clId="{5D539B08-830F-429E-8189-2D38BA655D39}" dt="2021-08-17T07:23:37.600" v="2111" actId="1036"/>
          <ac:spMkLst>
            <pc:docMk/>
            <pc:sldMk cId="2813392100" sldId="838"/>
            <ac:spMk id="37" creationId="{2DD7DD89-D2FE-4AA4-B240-D7853DBA430B}"/>
          </ac:spMkLst>
        </pc:spChg>
        <pc:spChg chg="add mod">
          <ac:chgData name="Siegbert Rudolph" userId="2af4d44886c067cc" providerId="LiveId" clId="{5D539B08-830F-429E-8189-2D38BA655D39}" dt="2021-08-17T07:28:37.908" v="2160" actId="1076"/>
          <ac:spMkLst>
            <pc:docMk/>
            <pc:sldMk cId="2813392100" sldId="838"/>
            <ac:spMk id="38" creationId="{36824B01-08B0-418E-A786-30D33C95624B}"/>
          </ac:spMkLst>
        </pc:spChg>
        <pc:spChg chg="add mod">
          <ac:chgData name="Siegbert Rudolph" userId="2af4d44886c067cc" providerId="LiveId" clId="{5D539B08-830F-429E-8189-2D38BA655D39}" dt="2021-08-17T07:28:41.266" v="2161" actId="1076"/>
          <ac:spMkLst>
            <pc:docMk/>
            <pc:sldMk cId="2813392100" sldId="838"/>
            <ac:spMk id="39" creationId="{0C8EAC45-67F3-4354-B16A-0BABDA5F0E74}"/>
          </ac:spMkLst>
        </pc:spChg>
        <pc:spChg chg="add mod">
          <ac:chgData name="Siegbert Rudolph" userId="2af4d44886c067cc" providerId="LiveId" clId="{5D539B08-830F-429E-8189-2D38BA655D39}" dt="2021-08-17T07:27:52.618" v="2142" actId="1076"/>
          <ac:spMkLst>
            <pc:docMk/>
            <pc:sldMk cId="2813392100" sldId="838"/>
            <ac:spMk id="40" creationId="{FEFD5BF2-4AE8-4453-927F-707C8D551F8A}"/>
          </ac:spMkLst>
        </pc:spChg>
        <pc:spChg chg="add mod">
          <ac:chgData name="Siegbert Rudolph" userId="2af4d44886c067cc" providerId="LiveId" clId="{5D539B08-830F-429E-8189-2D38BA655D39}" dt="2021-08-17T07:27:58.491" v="2145" actId="1038"/>
          <ac:spMkLst>
            <pc:docMk/>
            <pc:sldMk cId="2813392100" sldId="838"/>
            <ac:spMk id="41" creationId="{21773ECD-22F8-4CA6-A9A5-37F4EC3A2050}"/>
          </ac:spMkLst>
        </pc:spChg>
        <pc:spChg chg="add mod">
          <ac:chgData name="Siegbert Rudolph" userId="2af4d44886c067cc" providerId="LiveId" clId="{5D539B08-830F-429E-8189-2D38BA655D39}" dt="2021-08-17T07:29:03.982" v="2166" actId="1076"/>
          <ac:spMkLst>
            <pc:docMk/>
            <pc:sldMk cId="2813392100" sldId="838"/>
            <ac:spMk id="42" creationId="{A47215A0-EEDC-4927-B984-936BB92D2C79}"/>
          </ac:spMkLst>
        </pc:spChg>
        <pc:spChg chg="add mod">
          <ac:chgData name="Siegbert Rudolph" userId="2af4d44886c067cc" providerId="LiveId" clId="{5D539B08-830F-429E-8189-2D38BA655D39}" dt="2021-08-17T07:29:13.079" v="2171" actId="1038"/>
          <ac:spMkLst>
            <pc:docMk/>
            <pc:sldMk cId="2813392100" sldId="838"/>
            <ac:spMk id="43" creationId="{C08A4F65-AC7B-4EFB-B608-8802A732F358}"/>
          </ac:spMkLst>
        </pc:spChg>
        <pc:spChg chg="add mod">
          <ac:chgData name="Siegbert Rudolph" userId="2af4d44886c067cc" providerId="LiveId" clId="{5D539B08-830F-429E-8189-2D38BA655D39}" dt="2021-08-17T07:29:43.161" v="2181" actId="1076"/>
          <ac:spMkLst>
            <pc:docMk/>
            <pc:sldMk cId="2813392100" sldId="838"/>
            <ac:spMk id="44" creationId="{51738A32-380F-4D31-873A-BFB22E24064B}"/>
          </ac:spMkLst>
        </pc:spChg>
        <pc:spChg chg="add mod">
          <ac:chgData name="Siegbert Rudolph" userId="2af4d44886c067cc" providerId="LiveId" clId="{5D539B08-830F-429E-8189-2D38BA655D39}" dt="2021-08-17T07:29:39.380" v="2180" actId="1037"/>
          <ac:spMkLst>
            <pc:docMk/>
            <pc:sldMk cId="2813392100" sldId="838"/>
            <ac:spMk id="45" creationId="{A5F1BDA6-6572-4BA8-9B3B-7985DF573ED0}"/>
          </ac:spMkLst>
        </pc:spChg>
        <pc:spChg chg="add mod">
          <ac:chgData name="Siegbert Rudolph" userId="2af4d44886c067cc" providerId="LiveId" clId="{5D539B08-830F-429E-8189-2D38BA655D39}" dt="2021-08-30T14:32:36.254" v="6214" actId="20577"/>
          <ac:spMkLst>
            <pc:docMk/>
            <pc:sldMk cId="2813392100" sldId="838"/>
            <ac:spMk id="46" creationId="{C9166EA0-540F-4BBB-B6A3-7C3DE1D0AAD7}"/>
          </ac:spMkLst>
        </pc:spChg>
        <pc:spChg chg="add mod">
          <ac:chgData name="Siegbert Rudolph" userId="2af4d44886c067cc" providerId="LiveId" clId="{5D539B08-830F-429E-8189-2D38BA655D39}" dt="2021-08-30T14:16:07.620" v="5850" actId="14100"/>
          <ac:spMkLst>
            <pc:docMk/>
            <pc:sldMk cId="2813392100" sldId="838"/>
            <ac:spMk id="47" creationId="{DA91E286-928F-4A05-9652-7785316E424B}"/>
          </ac:spMkLst>
        </pc:spChg>
      </pc:sldChg>
      <pc:sldChg chg="addSp delSp modSp add mod">
        <pc:chgData name="Siegbert Rudolph" userId="2af4d44886c067cc" providerId="LiveId" clId="{5D539B08-830F-429E-8189-2D38BA655D39}" dt="2021-08-30T15:17:33.401" v="6284" actId="1076"/>
        <pc:sldMkLst>
          <pc:docMk/>
          <pc:sldMk cId="962146344" sldId="839"/>
        </pc:sldMkLst>
        <pc:spChg chg="mod">
          <ac:chgData name="Siegbert Rudolph" userId="2af4d44886c067cc" providerId="LiveId" clId="{5D539B08-830F-429E-8189-2D38BA655D39}" dt="2021-08-30T15:17:33.401" v="6284" actId="1076"/>
          <ac:spMkLst>
            <pc:docMk/>
            <pc:sldMk cId="962146344" sldId="839"/>
            <ac:spMk id="2" creationId="{9D1266FE-17D3-40B0-8E7F-31A88166EF5E}"/>
          </ac:spMkLst>
        </pc:spChg>
        <pc:spChg chg="del mod">
          <ac:chgData name="Siegbert Rudolph" userId="2af4d44886c067cc" providerId="LiveId" clId="{5D539B08-830F-429E-8189-2D38BA655D39}" dt="2021-08-30T14:17:14.433" v="5861" actId="478"/>
          <ac:spMkLst>
            <pc:docMk/>
            <pc:sldMk cId="962146344" sldId="839"/>
            <ac:spMk id="4" creationId="{8E0230F4-4E27-426E-BF7E-102A4809DD3E}"/>
          </ac:spMkLst>
        </pc:spChg>
        <pc:spChg chg="add mod">
          <ac:chgData name="Siegbert Rudolph" userId="2af4d44886c067cc" providerId="LiveId" clId="{5D539B08-830F-429E-8189-2D38BA655D39}" dt="2021-08-30T14:32:46.830" v="6216" actId="20577"/>
          <ac:spMkLst>
            <pc:docMk/>
            <pc:sldMk cId="962146344" sldId="839"/>
            <ac:spMk id="85" creationId="{80D3CB8D-C36D-40AF-B9A6-3994B8D4E6C5}"/>
          </ac:spMkLst>
        </pc:spChg>
        <pc:spChg chg="add mod">
          <ac:chgData name="Siegbert Rudolph" userId="2af4d44886c067cc" providerId="LiveId" clId="{5D539B08-830F-429E-8189-2D38BA655D39}" dt="2021-08-30T14:17:07.575" v="5860" actId="6549"/>
          <ac:spMkLst>
            <pc:docMk/>
            <pc:sldMk cId="962146344" sldId="839"/>
            <ac:spMk id="118" creationId="{5A65529B-0C98-41FE-847B-B06C6264D80D}"/>
          </ac:spMkLst>
        </pc:spChg>
      </pc:sldChg>
      <pc:sldChg chg="addSp delSp modSp add mod delAnim modAnim">
        <pc:chgData name="Siegbert Rudolph" userId="2af4d44886c067cc" providerId="LiveId" clId="{5D539B08-830F-429E-8189-2D38BA655D39}" dt="2021-08-30T15:17:33.401" v="6289" actId="1076"/>
        <pc:sldMkLst>
          <pc:docMk/>
          <pc:sldMk cId="141291281" sldId="840"/>
        </pc:sldMkLst>
        <pc:spChg chg="mod">
          <ac:chgData name="Siegbert Rudolph" userId="2af4d44886c067cc" providerId="LiveId" clId="{5D539B08-830F-429E-8189-2D38BA655D39}" dt="2021-08-30T15:17:33.401" v="6289" actId="1076"/>
          <ac:spMkLst>
            <pc:docMk/>
            <pc:sldMk cId="141291281" sldId="840"/>
            <ac:spMk id="2" creationId="{2A7CC332-7ECB-45A7-A865-4E86611503CE}"/>
          </ac:spMkLst>
        </pc:spChg>
        <pc:spChg chg="del">
          <ac:chgData name="Siegbert Rudolph" userId="2af4d44886c067cc" providerId="LiveId" clId="{5D539B08-830F-429E-8189-2D38BA655D39}" dt="2021-08-30T14:25:37.343" v="6076" actId="478"/>
          <ac:spMkLst>
            <pc:docMk/>
            <pc:sldMk cId="141291281" sldId="840"/>
            <ac:spMk id="3" creationId="{188704B5-6FF4-4A2C-A170-0B9080C0BBA1}"/>
          </ac:spMkLst>
        </pc:spChg>
        <pc:spChg chg="del mod">
          <ac:chgData name="Siegbert Rudolph" userId="2af4d44886c067cc" providerId="LiveId" clId="{5D539B08-830F-429E-8189-2D38BA655D39}" dt="2021-08-30T14:26:13.790" v="6086" actId="478"/>
          <ac:spMkLst>
            <pc:docMk/>
            <pc:sldMk cId="141291281" sldId="840"/>
            <ac:spMk id="4" creationId="{8E0230F4-4E27-426E-BF7E-102A4809DD3E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" creationId="{B96C417E-8093-41C8-8AD6-58ADDD71125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" creationId="{2FE21D4A-F015-4D05-B830-AA64E9342159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" creationId="{1167457D-CE43-4513-8174-A04F2A4357A2}"/>
          </ac:spMkLst>
        </pc:spChg>
        <pc:spChg chg="add del">
          <ac:chgData name="Siegbert Rudolph" userId="2af4d44886c067cc" providerId="LiveId" clId="{5D539B08-830F-429E-8189-2D38BA655D39}" dt="2021-08-30T14:25:29.929" v="6075" actId="478"/>
          <ac:spMkLst>
            <pc:docMk/>
            <pc:sldMk cId="141291281" sldId="840"/>
            <ac:spMk id="35" creationId="{C96D50D9-D12B-48F5-A6BF-034132CA6340}"/>
          </ac:spMkLst>
        </pc:spChg>
        <pc:spChg chg="add mod">
          <ac:chgData name="Siegbert Rudolph" userId="2af4d44886c067cc" providerId="LiveId" clId="{5D539B08-830F-429E-8189-2D38BA655D39}" dt="2021-08-30T14:32:50.173" v="6217" actId="20577"/>
          <ac:spMkLst>
            <pc:docMk/>
            <pc:sldMk cId="141291281" sldId="840"/>
            <ac:spMk id="36" creationId="{9252822B-5D2E-401E-BADF-0615BF7C9616}"/>
          </ac:spMkLst>
        </pc:spChg>
        <pc:spChg chg="add mod">
          <ac:chgData name="Siegbert Rudolph" userId="2af4d44886c067cc" providerId="LiveId" clId="{5D539B08-830F-429E-8189-2D38BA655D39}" dt="2021-08-30T14:26:10.994" v="6085" actId="6549"/>
          <ac:spMkLst>
            <pc:docMk/>
            <pc:sldMk cId="141291281" sldId="840"/>
            <ac:spMk id="37" creationId="{890DAF1C-B43D-466B-80AF-7B223BFA82BE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58" creationId="{602B87CF-B102-4D0F-992C-44FD8A98A20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59" creationId="{352EB034-83DB-4CDE-8CFB-8E2F5EB7B73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0" creationId="{0EBE4CA7-8513-4BDE-BECB-F9458E6F118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1" creationId="{F76E5EEC-7075-4BBA-B308-E7D7E5228735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2" creationId="{FADAFA6A-76EC-46AF-A42E-9B8709E500C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3" creationId="{D2656F1A-D8F4-465A-9557-B451321E3050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4" creationId="{44AB9835-E6DD-4757-BBDC-94D3083C5D7A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5" creationId="{0CBC2C1D-BF8A-4E1A-9028-D00C0E56FD1F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6" creationId="{2AAE30DE-9192-43B1-B26B-F6DC01DCE13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7" creationId="{31B55262-8B95-414E-9EF8-7A13A26076B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8" creationId="{B62AA377-534F-4484-8512-0A14780C899A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69" creationId="{FD8078DF-E026-4302-BF12-4D7C498E1C47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0" creationId="{B33C50CF-C698-4FA6-BC9D-B874DCD5F2AE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1" creationId="{165A4559-BD6B-4333-A36A-4EE65ACF5F15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2" creationId="{7D60BD8E-E6FE-40EA-83A8-39711E89CBD9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3" creationId="{5B02FE69-67E7-4945-9BCC-46DF33E36AE5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4" creationId="{84FA5146-E989-459C-AEBC-5E84A75F6ACF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5" creationId="{98B20E94-AA4C-4202-A0D8-9FA08F94880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6" creationId="{2EDDFB79-4473-4C61-B364-68B2AE54F99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7" creationId="{72FF9C0F-A907-4BEF-B7B2-60028C9E61C7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8" creationId="{374DD3A5-B3DB-4DA3-BC8B-E20409F06AD3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79" creationId="{CD0C0EB0-3933-47CC-AEA7-23F2C5C3BE4A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0" creationId="{E9D9E93E-CA93-40F2-B9D9-60AF69C9B0E8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1" creationId="{93CCF9BD-4970-47F7-AABA-575AD4443DE9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2" creationId="{0CC23732-BCF4-4B2B-A674-654DBC61014F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3" creationId="{C7A48F29-0BF2-4331-A68D-08E55059EB6A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4" creationId="{C9BB2051-C2DD-4724-A22F-8D5D6F874DF6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85" creationId="{7380885C-5165-4C08-9862-ACB0EB0C00BC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6" creationId="{B1BCA909-5183-47FE-863D-2830AEF606F7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7" creationId="{132828B2-DE87-4D16-A821-6651763BFE24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8" creationId="{0CE9F67C-2AFD-41B8-9FC4-B3ED8451AAD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89" creationId="{DA1693C9-32D7-46E9-A12F-FCB6ED12182E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0" creationId="{199ACC8A-4A27-478E-9FB3-68B0123AD063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1" creationId="{DF4FE5A0-1C18-4F61-A2D2-76A5763869D8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2" creationId="{24FDF02D-AB4C-4BB6-97C3-2964C4CE963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3" creationId="{C70DBFA5-1A04-4357-8C74-E1C70994A819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4" creationId="{385A92E7-BFC5-48C6-85CA-B4D8257F43F0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5" creationId="{8ACC5C3A-7E41-46AC-AED2-FB9AB531E9FF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6" creationId="{F7AD8EC8-3009-4FAB-B72D-D04F44B5203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7" creationId="{DC522651-9367-4B6B-A824-991555E25388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8" creationId="{7D65DE13-8F10-4007-B112-47F62A41D40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99" creationId="{6233C2D7-4CF0-4C2E-B4BB-88A5CD7D66FD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0" creationId="{5F276EE3-CD5E-473B-97FC-ECE0DF4FE63D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1" creationId="{64B4DC64-6B79-43E4-81BF-89C2A348DB5A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2" creationId="{44CFE0DA-A24D-46B8-A03B-6A1838C67EDD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3" creationId="{2F67ECC8-BCEA-4653-A2CF-0A345B86D155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4" creationId="{42657746-44F4-46B2-8D4C-FA572CB562D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5" creationId="{08F02E5B-4A6F-4002-AC6C-F90AFF0E6DD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6" creationId="{AEA46BEF-A9E3-4A77-93BA-06BAB17F5E61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7" creationId="{A5E38F76-5952-481F-84C7-910B3B91624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8" creationId="{D95BCC52-209C-4028-A855-638CEF214710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09" creationId="{809EE33E-37FF-42EA-B6F0-51A4BCD82AF4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0" creationId="{1A67840F-EABB-438F-B764-7B02995E766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1" creationId="{45ACCBE0-6A9A-479A-926F-B7EFC23B471E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2" creationId="{26C83DE8-481C-4A2B-BE0C-A0BD09AA5C22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3" creationId="{BCD0F341-6A91-4C8D-81C8-DFC0B833A27C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4" creationId="{FDC3F268-4EB0-4860-89B4-215B9FDC2F26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5" creationId="{C2C795EA-208C-42BE-A685-60FE2762B6EB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6" creationId="{9A30BE19-1374-4740-9780-293277112917}"/>
          </ac:spMkLst>
        </pc:spChg>
        <pc:spChg chg="del">
          <ac:chgData name="Siegbert Rudolph" userId="2af4d44886c067cc" providerId="LiveId" clId="{5D539B08-830F-429E-8189-2D38BA655D39}" dt="2021-08-17T09:57:35.731" v="3424" actId="478"/>
          <ac:spMkLst>
            <pc:docMk/>
            <pc:sldMk cId="141291281" sldId="840"/>
            <ac:spMk id="117" creationId="{27319F02-B126-459D-B873-696EF5D62E6D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18" creationId="{0C5A28CA-868A-4BE0-B06A-AF9E79D189FF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19" creationId="{1B196A0A-659C-45BE-94F5-01A9D31F9970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0" creationId="{AFDDA0E6-CD88-462B-8611-2C78BE94FF60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1" creationId="{CB8F3839-EB11-4BAF-87C6-14A0C3893F7A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2" creationId="{647C83C2-C5A4-4033-9601-D937ECBA3DD6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3" creationId="{D18DF810-0A08-4097-BA04-175E1E418A9E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4" creationId="{1FAAF2BC-02A6-44B1-99BE-75794E1DA11E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5" creationId="{1F558E78-54C2-41A7-BF45-46A43F2360DA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6" creationId="{E493C302-C536-46EB-9EBB-81DFEC16C6E6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7" creationId="{7B41B4F1-BACF-4080-9F6F-46DB699AC27B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8" creationId="{6F14F5B0-08EB-4550-A590-AD9155ECC195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29" creationId="{1897CDBB-EC2B-4539-91A5-8530E5802AFB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0" creationId="{CC989B16-F2F4-42A8-A0C4-E0ACB13FDC08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1" creationId="{0D68F14C-7FE9-4219-9A61-7F315F3A9443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2" creationId="{F822DE67-35A1-4FA5-877C-CCEDEBCFE71B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3" creationId="{6482FA2C-A865-48F4-8230-81E55E8C957B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4" creationId="{A253C519-386B-43BC-B5EE-26B511FD9416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5" creationId="{2EA07281-74CF-464E-B6D6-0555FF8E2DA3}"/>
          </ac:spMkLst>
        </pc:spChg>
        <pc:spChg chg="add mod">
          <ac:chgData name="Siegbert Rudolph" userId="2af4d44886c067cc" providerId="LiveId" clId="{5D539B08-830F-429E-8189-2D38BA655D39}" dt="2021-08-17T09:58:15.327" v="3431" actId="1035"/>
          <ac:spMkLst>
            <pc:docMk/>
            <pc:sldMk cId="141291281" sldId="840"/>
            <ac:spMk id="136" creationId="{3C3F338B-8D6D-48FF-A17E-115707D83F3E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37" creationId="{1F39C1BA-7AD5-4CE8-88F9-8DB6DA486BA3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38" creationId="{57309B5B-1CA6-404C-986D-26EEB19D3BDB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39" creationId="{32223F46-9F2E-4312-8B4F-AD4C0DC41141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0" creationId="{B196550B-4813-4F4F-9109-653607F63BC7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1" creationId="{E9A5C58E-C025-46B0-B065-B89D7ABDFB16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2" creationId="{61077A5F-3317-461F-A623-1508A8166BC9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3" creationId="{73BDC273-5223-47E7-A3CC-01559B4DF1AC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4" creationId="{2243A68C-35C4-4F09-B528-6230779E3C08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5" creationId="{268AA2C1-5C61-410F-9CE0-C9B4EACB6EAD}"/>
          </ac:spMkLst>
        </pc:spChg>
        <pc:spChg chg="add del mod">
          <ac:chgData name="Siegbert Rudolph" userId="2af4d44886c067cc" providerId="LiveId" clId="{5D539B08-830F-429E-8189-2D38BA655D39}" dt="2021-08-17T10:06:15.824" v="3546" actId="478"/>
          <ac:spMkLst>
            <pc:docMk/>
            <pc:sldMk cId="141291281" sldId="840"/>
            <ac:spMk id="146" creationId="{7145E60C-5772-44E4-BFBF-8EE3E0E71EF1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48" creationId="{08609583-C0B2-4A11-A0E7-357CC00D547E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49" creationId="{476D299A-116E-4F83-A146-97BDA8F45633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0" creationId="{605A2446-5EEF-4B93-A8CB-3A6EFB6035CA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1" creationId="{F3C3BB43-D456-49CF-A9BB-B6EF7D9ACFA4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2" creationId="{55E6C064-F6F9-47A0-9560-80583BADE6F6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3" creationId="{283AA4C2-58E0-42FE-AF02-A91A725B1F16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4" creationId="{C5F22D15-7037-485D-814E-B0CAD4A2CCB3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5" creationId="{4F385685-79B5-44A5-B0F0-0F55D3B64C48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6" creationId="{6B33850A-0BB9-465C-AF0B-19A1B1C00307}"/>
          </ac:spMkLst>
        </pc:spChg>
        <pc:spChg chg="add mod">
          <ac:chgData name="Siegbert Rudolph" userId="2af4d44886c067cc" providerId="LiveId" clId="{5D539B08-830F-429E-8189-2D38BA655D39}" dt="2021-08-17T10:07:00.197" v="3618" actId="1037"/>
          <ac:spMkLst>
            <pc:docMk/>
            <pc:sldMk cId="141291281" sldId="840"/>
            <ac:spMk id="157" creationId="{E36B9F89-28FE-4A26-A88C-3F7B02538C51}"/>
          </ac:spMkLst>
        </pc:spChg>
        <pc:spChg chg="add del mod">
          <ac:chgData name="Siegbert Rudolph" userId="2af4d44886c067cc" providerId="LiveId" clId="{5D539B08-830F-429E-8189-2D38BA655D39}" dt="2021-08-17T10:06:33.523" v="3549" actId="478"/>
          <ac:spMkLst>
            <pc:docMk/>
            <pc:sldMk cId="141291281" sldId="840"/>
            <ac:spMk id="158" creationId="{29642F85-9E3B-4CD4-8307-B7944D61FCB3}"/>
          </ac:spMkLst>
        </pc:spChg>
        <pc:picChg chg="add del mod">
          <ac:chgData name="Siegbert Rudolph" userId="2af4d44886c067cc" providerId="LiveId" clId="{5D539B08-830F-429E-8189-2D38BA655D39}" dt="2021-08-17T09:57:58.299" v="3427" actId="478"/>
          <ac:picMkLst>
            <pc:docMk/>
            <pc:sldMk cId="141291281" sldId="840"/>
            <ac:picMk id="147" creationId="{3444B627-9986-4541-9353-A4EA00BC538E}"/>
          </ac:picMkLst>
        </pc:picChg>
      </pc:sldChg>
      <pc:sldChg chg="addSp delSp modSp add mod modAnim">
        <pc:chgData name="Siegbert Rudolph" userId="2af4d44886c067cc" providerId="LiveId" clId="{5D539B08-830F-429E-8189-2D38BA655D39}" dt="2021-09-04T08:15:35.536" v="6366" actId="1036"/>
        <pc:sldMkLst>
          <pc:docMk/>
          <pc:sldMk cId="245969293" sldId="841"/>
        </pc:sldMkLst>
        <pc:spChg chg="mod">
          <ac:chgData name="Siegbert Rudolph" userId="2af4d44886c067cc" providerId="LiveId" clId="{5D539B08-830F-429E-8189-2D38BA655D39}" dt="2021-08-30T15:17:33.401" v="6294" actId="1076"/>
          <ac:spMkLst>
            <pc:docMk/>
            <pc:sldMk cId="245969293" sldId="841"/>
            <ac:spMk id="2" creationId="{95AFAD02-947E-4FDB-A134-EAFD5E33BA7F}"/>
          </ac:spMkLst>
        </pc:spChg>
        <pc:spChg chg="del">
          <ac:chgData name="Siegbert Rudolph" userId="2af4d44886c067cc" providerId="LiveId" clId="{5D539B08-830F-429E-8189-2D38BA655D39}" dt="2021-08-30T14:18:40.499" v="5908" actId="478"/>
          <ac:spMkLst>
            <pc:docMk/>
            <pc:sldMk cId="245969293" sldId="841"/>
            <ac:spMk id="3" creationId="{188704B5-6FF4-4A2C-A170-0B9080C0BBA1}"/>
          </ac:spMkLst>
        </pc:spChg>
        <pc:spChg chg="del mod">
          <ac:chgData name="Siegbert Rudolph" userId="2af4d44886c067cc" providerId="LiveId" clId="{5D539B08-830F-429E-8189-2D38BA655D39}" dt="2021-08-30T14:18:02.831" v="5903" actId="478"/>
          <ac:spMkLst>
            <pc:docMk/>
            <pc:sldMk cId="245969293" sldId="841"/>
            <ac:spMk id="4" creationId="{8E0230F4-4E27-426E-BF7E-102A4809DD3E}"/>
          </ac:spMkLst>
        </pc:spChg>
        <pc:spChg chg="add mod">
          <ac:chgData name="Siegbert Rudolph" userId="2af4d44886c067cc" providerId="LiveId" clId="{5D539B08-830F-429E-8189-2D38BA655D39}" dt="2021-08-30T14:32:54.172" v="6218" actId="20577"/>
          <ac:spMkLst>
            <pc:docMk/>
            <pc:sldMk cId="245969293" sldId="841"/>
            <ac:spMk id="34" creationId="{137AF51D-8617-495D-AA91-0C868A9BEC90}"/>
          </ac:spMkLst>
        </pc:spChg>
        <pc:spChg chg="add mod">
          <ac:chgData name="Siegbert Rudolph" userId="2af4d44886c067cc" providerId="LiveId" clId="{5D539B08-830F-429E-8189-2D38BA655D39}" dt="2021-08-30T14:18:35.796" v="5907" actId="14100"/>
          <ac:spMkLst>
            <pc:docMk/>
            <pc:sldMk cId="245969293" sldId="841"/>
            <ac:spMk id="35" creationId="{4CCC7F9C-B630-4C53-970A-E19F5B133E57}"/>
          </ac:spMkLst>
        </pc:spChg>
        <pc:spChg chg="add mod">
          <ac:chgData name="Siegbert Rudolph" userId="2af4d44886c067cc" providerId="LiveId" clId="{5D539B08-830F-429E-8189-2D38BA655D39}" dt="2021-09-04T08:14:44.190" v="6356" actId="1076"/>
          <ac:spMkLst>
            <pc:docMk/>
            <pc:sldMk cId="245969293" sldId="841"/>
            <ac:spMk id="36" creationId="{5B3C1C84-583B-497B-9931-3BF833C4E5B2}"/>
          </ac:spMkLst>
        </pc:spChg>
        <pc:picChg chg="add mod">
          <ac:chgData name="Siegbert Rudolph" userId="2af4d44886c067cc" providerId="LiveId" clId="{5D539B08-830F-429E-8189-2D38BA655D39}" dt="2021-09-04T08:15:35.536" v="6366" actId="1036"/>
          <ac:picMkLst>
            <pc:docMk/>
            <pc:sldMk cId="245969293" sldId="841"/>
            <ac:picMk id="3" creationId="{F66D721A-C4BC-4EE0-8724-B6C5D587D79B}"/>
          </ac:picMkLst>
        </pc:picChg>
      </pc:sldChg>
      <pc:sldChg chg="addSp delSp modSp add mod modAnim">
        <pc:chgData name="Siegbert Rudolph" userId="2af4d44886c067cc" providerId="LiveId" clId="{5D539B08-830F-429E-8189-2D38BA655D39}" dt="2021-09-04T08:16:42.384" v="6385" actId="1038"/>
        <pc:sldMkLst>
          <pc:docMk/>
          <pc:sldMk cId="1680896805" sldId="842"/>
        </pc:sldMkLst>
        <pc:spChg chg="mod">
          <ac:chgData name="Siegbert Rudolph" userId="2af4d44886c067cc" providerId="LiveId" clId="{5D539B08-830F-429E-8189-2D38BA655D39}" dt="2021-08-30T15:17:33.417" v="6304" actId="1076"/>
          <ac:spMkLst>
            <pc:docMk/>
            <pc:sldMk cId="1680896805" sldId="842"/>
            <ac:spMk id="2" creationId="{4A0EC36E-6BFC-47C1-84CB-FA8417109748}"/>
          </ac:spMkLst>
        </pc:spChg>
        <pc:spChg chg="add del mod">
          <ac:chgData name="Siegbert Rudolph" userId="2af4d44886c067cc" providerId="LiveId" clId="{5D539B08-830F-429E-8189-2D38BA655D39}" dt="2021-08-30T14:18:51.778" v="5909" actId="478"/>
          <ac:spMkLst>
            <pc:docMk/>
            <pc:sldMk cId="1680896805" sldId="842"/>
            <ac:spMk id="37" creationId="{517458A8-A839-4A85-846D-557CAE8E3A73}"/>
          </ac:spMkLst>
        </pc:spChg>
        <pc:spChg chg="add mod">
          <ac:chgData name="Siegbert Rudolph" userId="2af4d44886c067cc" providerId="LiveId" clId="{5D539B08-830F-429E-8189-2D38BA655D39}" dt="2021-09-04T08:16:05.629" v="6367"/>
          <ac:spMkLst>
            <pc:docMk/>
            <pc:sldMk cId="1680896805" sldId="842"/>
            <ac:spMk id="37" creationId="{8C60AD43-274E-499A-B91E-A2C284A51478}"/>
          </ac:spMkLst>
        </pc:spChg>
        <pc:spChg chg="add del mod">
          <ac:chgData name="Siegbert Rudolph" userId="2af4d44886c067cc" providerId="LiveId" clId="{5D539B08-830F-429E-8189-2D38BA655D39}" dt="2021-08-30T14:18:51.778" v="5909" actId="478"/>
          <ac:spMkLst>
            <pc:docMk/>
            <pc:sldMk cId="1680896805" sldId="842"/>
            <ac:spMk id="49" creationId="{AEFA888C-3BC4-4EC3-BA04-852F5B56DB97}"/>
          </ac:spMkLst>
        </pc:spChg>
        <pc:spChg chg="del mod">
          <ac:chgData name="Siegbert Rudolph" userId="2af4d44886c067cc" providerId="LiveId" clId="{5D539B08-830F-429E-8189-2D38BA655D39}" dt="2021-08-30T14:19:01.338" v="5912" actId="478"/>
          <ac:spMkLst>
            <pc:docMk/>
            <pc:sldMk cId="1680896805" sldId="842"/>
            <ac:spMk id="50" creationId="{60AB7F91-FD6E-43E8-ACE0-7AF1BD39B0B6}"/>
          </ac:spMkLst>
        </pc:spChg>
        <pc:spChg chg="add mod">
          <ac:chgData name="Siegbert Rudolph" userId="2af4d44886c067cc" providerId="LiveId" clId="{5D539B08-830F-429E-8189-2D38BA655D39}" dt="2021-08-30T14:33:01.374" v="6220" actId="20577"/>
          <ac:spMkLst>
            <pc:docMk/>
            <pc:sldMk cId="1680896805" sldId="842"/>
            <ac:spMk id="51" creationId="{4A96BAF9-F9B6-4478-9ED7-9FA2D6D087C0}"/>
          </ac:spMkLst>
        </pc:spChg>
        <pc:spChg chg="add mod">
          <ac:chgData name="Siegbert Rudolph" userId="2af4d44886c067cc" providerId="LiveId" clId="{5D539B08-830F-429E-8189-2D38BA655D39}" dt="2021-08-30T14:18:53.355" v="5910"/>
          <ac:spMkLst>
            <pc:docMk/>
            <pc:sldMk cId="1680896805" sldId="842"/>
            <ac:spMk id="52" creationId="{5FCEEACF-A77E-44D7-9201-9C78D9B4BAE5}"/>
          </ac:spMkLst>
        </pc:spChg>
        <pc:picChg chg="add mod">
          <ac:chgData name="Siegbert Rudolph" userId="2af4d44886c067cc" providerId="LiveId" clId="{5D539B08-830F-429E-8189-2D38BA655D39}" dt="2021-09-04T08:16:42.384" v="6385" actId="1038"/>
          <ac:picMkLst>
            <pc:docMk/>
            <pc:sldMk cId="1680896805" sldId="842"/>
            <ac:picMk id="3" creationId="{89E8A6B3-E5FE-482C-8F73-9D0A6D336BBB}"/>
          </ac:picMkLst>
        </pc:picChg>
      </pc:sldChg>
      <pc:sldChg chg="addSp delSp modSp add mod modAnim">
        <pc:chgData name="Siegbert Rudolph" userId="2af4d44886c067cc" providerId="LiveId" clId="{5D539B08-830F-429E-8189-2D38BA655D39}" dt="2021-09-04T08:17:25.648" v="6391" actId="1037"/>
        <pc:sldMkLst>
          <pc:docMk/>
          <pc:sldMk cId="1062014509" sldId="843"/>
        </pc:sldMkLst>
        <pc:spChg chg="mod">
          <ac:chgData name="Siegbert Rudolph" userId="2af4d44886c067cc" providerId="LiveId" clId="{5D539B08-830F-429E-8189-2D38BA655D39}" dt="2021-08-30T15:17:33.417" v="6314" actId="1076"/>
          <ac:spMkLst>
            <pc:docMk/>
            <pc:sldMk cId="1062014509" sldId="843"/>
            <ac:spMk id="2" creationId="{DC2212E3-CC23-409F-9774-9F27EC7AF976}"/>
          </ac:spMkLst>
        </pc:spChg>
        <pc:spChg chg="add mod">
          <ac:chgData name="Siegbert Rudolph" userId="2af4d44886c067cc" providerId="LiveId" clId="{5D539B08-830F-429E-8189-2D38BA655D39}" dt="2021-08-30T14:33:10.294" v="6222" actId="20577"/>
          <ac:spMkLst>
            <pc:docMk/>
            <pc:sldMk cId="1062014509" sldId="843"/>
            <ac:spMk id="35" creationId="{5D9C781C-0BBA-425B-9931-861DF0505298}"/>
          </ac:spMkLst>
        </pc:spChg>
        <pc:spChg chg="add mod">
          <ac:chgData name="Siegbert Rudolph" userId="2af4d44886c067cc" providerId="LiveId" clId="{5D539B08-830F-429E-8189-2D38BA655D39}" dt="2021-08-30T14:19:21.105" v="5914"/>
          <ac:spMkLst>
            <pc:docMk/>
            <pc:sldMk cId="1062014509" sldId="843"/>
            <ac:spMk id="36" creationId="{0E757D27-A98B-4ACF-ADAE-912C72996D85}"/>
          </ac:spMkLst>
        </pc:spChg>
        <pc:spChg chg="add mod">
          <ac:chgData name="Siegbert Rudolph" userId="2af4d44886c067cc" providerId="LiveId" clId="{5D539B08-830F-429E-8189-2D38BA655D39}" dt="2021-09-04T08:16:55.709" v="6386"/>
          <ac:spMkLst>
            <pc:docMk/>
            <pc:sldMk cId="1062014509" sldId="843"/>
            <ac:spMk id="37" creationId="{CA77E58C-25E4-4A73-8078-597EC226EE96}"/>
          </ac:spMkLst>
        </pc:spChg>
        <pc:spChg chg="del mod">
          <ac:chgData name="Siegbert Rudolph" userId="2af4d44886c067cc" providerId="LiveId" clId="{5D539B08-830F-429E-8189-2D38BA655D39}" dt="2021-08-30T14:19:30.275" v="5916" actId="478"/>
          <ac:spMkLst>
            <pc:docMk/>
            <pc:sldMk cId="1062014509" sldId="843"/>
            <ac:spMk id="56" creationId="{9BBFCE45-1700-4633-830D-63A6505E193C}"/>
          </ac:spMkLst>
        </pc:spChg>
        <pc:picChg chg="add mod">
          <ac:chgData name="Siegbert Rudolph" userId="2af4d44886c067cc" providerId="LiveId" clId="{5D539B08-830F-429E-8189-2D38BA655D39}" dt="2021-09-04T08:17:25.648" v="6391" actId="1037"/>
          <ac:picMkLst>
            <pc:docMk/>
            <pc:sldMk cId="1062014509" sldId="843"/>
            <ac:picMk id="3" creationId="{382A75FB-2570-41F5-9F43-3FA658AF36AD}"/>
          </ac:picMkLst>
        </pc:picChg>
      </pc:sldChg>
      <pc:sldChg chg="add del">
        <pc:chgData name="Siegbert Rudolph" userId="2af4d44886c067cc" providerId="LiveId" clId="{5D539B08-830F-429E-8189-2D38BA655D39}" dt="2021-08-17T10:22:11.466" v="4248" actId="47"/>
        <pc:sldMkLst>
          <pc:docMk/>
          <pc:sldMk cId="1239821429" sldId="844"/>
        </pc:sldMkLst>
      </pc:sldChg>
      <pc:sldChg chg="addSp delSp modSp add mod delAnim modAnim">
        <pc:chgData name="Siegbert Rudolph" userId="2af4d44886c067cc" providerId="LiveId" clId="{5D539B08-830F-429E-8189-2D38BA655D39}" dt="2021-09-11T12:42:39.375" v="6509" actId="1038"/>
        <pc:sldMkLst>
          <pc:docMk/>
          <pc:sldMk cId="912523303" sldId="845"/>
        </pc:sldMkLst>
        <pc:spChg chg="mod">
          <ac:chgData name="Siegbert Rudolph" userId="2af4d44886c067cc" providerId="LiveId" clId="{5D539B08-830F-429E-8189-2D38BA655D39}" dt="2021-08-30T15:17:33.433" v="6324" actId="1076"/>
          <ac:spMkLst>
            <pc:docMk/>
            <pc:sldMk cId="912523303" sldId="845"/>
            <ac:spMk id="2" creationId="{C261A3E1-FD1E-4BBA-845C-A577CABEEA97}"/>
          </ac:spMkLst>
        </pc:spChg>
        <pc:spChg chg="del">
          <ac:chgData name="Siegbert Rudolph" userId="2af4d44886c067cc" providerId="LiveId" clId="{5D539B08-830F-429E-8189-2D38BA655D39}" dt="2021-08-30T14:20:26.225" v="5955" actId="478"/>
          <ac:spMkLst>
            <pc:docMk/>
            <pc:sldMk cId="912523303" sldId="845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30T14:20:15.602" v="5954" actId="478"/>
          <ac:spMkLst>
            <pc:docMk/>
            <pc:sldMk cId="912523303" sldId="845"/>
            <ac:spMk id="5" creationId="{FCC05EAA-7B95-48E6-8F5F-349F58422141}"/>
          </ac:spMkLst>
        </pc:spChg>
        <pc:spChg chg="add mod">
          <ac:chgData name="Siegbert Rudolph" userId="2af4d44886c067cc" providerId="LiveId" clId="{5D539B08-830F-429E-8189-2D38BA655D39}" dt="2021-08-30T14:33:18.604" v="6224" actId="20577"/>
          <ac:spMkLst>
            <pc:docMk/>
            <pc:sldMk cId="912523303" sldId="845"/>
            <ac:spMk id="18" creationId="{5AC72B28-E281-47D6-AAC5-A444DE60F4AA}"/>
          </ac:spMkLst>
        </pc:spChg>
        <pc:spChg chg="add mod">
          <ac:chgData name="Siegbert Rudolph" userId="2af4d44886c067cc" providerId="LiveId" clId="{5D539B08-830F-429E-8189-2D38BA655D39}" dt="2021-08-30T14:20:10.208" v="5952"/>
          <ac:spMkLst>
            <pc:docMk/>
            <pc:sldMk cId="912523303" sldId="845"/>
            <ac:spMk id="19" creationId="{E148F602-83FA-44C3-A4EB-C1E991D09B5D}"/>
          </ac:spMkLst>
        </pc:spChg>
        <pc:spChg chg="del mod">
          <ac:chgData name="Siegbert Rudolph" userId="2af4d44886c067cc" providerId="LiveId" clId="{5D539B08-830F-429E-8189-2D38BA655D39}" dt="2021-08-30T14:20:12.853" v="5953" actId="478"/>
          <ac:spMkLst>
            <pc:docMk/>
            <pc:sldMk cId="912523303" sldId="845"/>
            <ac:spMk id="59" creationId="{7B1856EF-C942-4CAC-853C-37D1146B6A5B}"/>
          </ac:spMkLst>
        </pc:spChg>
        <pc:spChg chg="mod">
          <ac:chgData name="Siegbert Rudolph" userId="2af4d44886c067cc" providerId="LiveId" clId="{5D539B08-830F-429E-8189-2D38BA655D39}" dt="2021-08-20T07:35:26.769" v="5750" actId="1037"/>
          <ac:spMkLst>
            <pc:docMk/>
            <pc:sldMk cId="912523303" sldId="845"/>
            <ac:spMk id="62" creationId="{DD3EBEA6-C38C-418D-8BD0-558FD9C6257B}"/>
          </ac:spMkLst>
        </pc:spChg>
        <pc:spChg chg="mod">
          <ac:chgData name="Siegbert Rudolph" userId="2af4d44886c067cc" providerId="LiveId" clId="{5D539B08-830F-429E-8189-2D38BA655D39}" dt="2021-09-11T12:42:39.375" v="6509" actId="1038"/>
          <ac:spMkLst>
            <pc:docMk/>
            <pc:sldMk cId="912523303" sldId="845"/>
            <ac:spMk id="63" creationId="{3418DDD9-AD6C-4BDB-B1B5-A6A086783821}"/>
          </ac:spMkLst>
        </pc:spChg>
        <pc:spChg chg="mod">
          <ac:chgData name="Siegbert Rudolph" userId="2af4d44886c067cc" providerId="LiveId" clId="{5D539B08-830F-429E-8189-2D38BA655D39}" dt="2021-09-11T12:42:39.375" v="6509" actId="1038"/>
          <ac:spMkLst>
            <pc:docMk/>
            <pc:sldMk cId="912523303" sldId="845"/>
            <ac:spMk id="64" creationId="{52631CE2-B220-4FAD-A6FC-46D6B0437666}"/>
          </ac:spMkLst>
        </pc:spChg>
        <pc:spChg chg="mod">
          <ac:chgData name="Siegbert Rudolph" userId="2af4d44886c067cc" providerId="LiveId" clId="{5D539B08-830F-429E-8189-2D38BA655D39}" dt="2021-09-11T12:42:39.375" v="6509" actId="1038"/>
          <ac:spMkLst>
            <pc:docMk/>
            <pc:sldMk cId="912523303" sldId="845"/>
            <ac:spMk id="66" creationId="{4D84E975-F48C-4C49-ADAD-847744ED3C6C}"/>
          </ac:spMkLst>
        </pc:spChg>
        <pc:spChg chg="mod">
          <ac:chgData name="Siegbert Rudolph" userId="2af4d44886c067cc" providerId="LiveId" clId="{5D539B08-830F-429E-8189-2D38BA655D39}" dt="2021-09-11T12:42:24.628" v="6500" actId="14100"/>
          <ac:spMkLst>
            <pc:docMk/>
            <pc:sldMk cId="912523303" sldId="845"/>
            <ac:spMk id="67" creationId="{D20372DA-BC5D-4151-AAA3-6B67C772D18E}"/>
          </ac:spMkLst>
        </pc:spChg>
        <pc:spChg chg="del">
          <ac:chgData name="Siegbert Rudolph" userId="2af4d44886c067cc" providerId="LiveId" clId="{5D539B08-830F-429E-8189-2D38BA655D39}" dt="2021-09-11T12:42:35.204" v="6501" actId="478"/>
          <ac:spMkLst>
            <pc:docMk/>
            <pc:sldMk cId="912523303" sldId="845"/>
            <ac:spMk id="68" creationId="{4644857C-73AC-4716-836F-D357933824E8}"/>
          </ac:spMkLst>
        </pc:spChg>
        <pc:spChg chg="del">
          <ac:chgData name="Siegbert Rudolph" userId="2af4d44886c067cc" providerId="LiveId" clId="{5D539B08-830F-429E-8189-2D38BA655D39}" dt="2021-09-11T12:42:35.204" v="6501" actId="478"/>
          <ac:spMkLst>
            <pc:docMk/>
            <pc:sldMk cId="912523303" sldId="845"/>
            <ac:spMk id="69" creationId="{4F2DFEB4-18DE-48F7-8263-E29290E612AF}"/>
          </ac:spMkLst>
        </pc:spChg>
        <pc:spChg chg="del mod">
          <ac:chgData name="Siegbert Rudolph" userId="2af4d44886c067cc" providerId="LiveId" clId="{5D539B08-830F-429E-8189-2D38BA655D39}" dt="2021-09-11T12:42:35.204" v="6501" actId="478"/>
          <ac:spMkLst>
            <pc:docMk/>
            <pc:sldMk cId="912523303" sldId="845"/>
            <ac:spMk id="70" creationId="{793D2B1E-C6BA-4C73-8709-0D3061F7B445}"/>
          </ac:spMkLst>
        </pc:spChg>
        <pc:spChg chg="del mod">
          <ac:chgData name="Siegbert Rudolph" userId="2af4d44886c067cc" providerId="LiveId" clId="{5D539B08-830F-429E-8189-2D38BA655D39}" dt="2021-09-11T12:42:35.204" v="6501" actId="478"/>
          <ac:spMkLst>
            <pc:docMk/>
            <pc:sldMk cId="912523303" sldId="845"/>
            <ac:spMk id="71" creationId="{3532448B-1DC2-4E9D-9E79-221081FF0624}"/>
          </ac:spMkLst>
        </pc:spChg>
        <pc:spChg chg="mod">
          <ac:chgData name="Siegbert Rudolph" userId="2af4d44886c067cc" providerId="LiveId" clId="{5D539B08-830F-429E-8189-2D38BA655D39}" dt="2021-08-17T11:15:26.546" v="5380" actId="1037"/>
          <ac:spMkLst>
            <pc:docMk/>
            <pc:sldMk cId="912523303" sldId="845"/>
            <ac:spMk id="72" creationId="{1B47A32D-6BA9-4565-BD35-4C6AFE4B2B4F}"/>
          </ac:spMkLst>
        </pc:spChg>
        <pc:picChg chg="mod">
          <ac:chgData name="Siegbert Rudolph" userId="2af4d44886c067cc" providerId="LiveId" clId="{5D539B08-830F-429E-8189-2D38BA655D39}" dt="2021-08-20T07:35:27.585" v="5751" actId="1076"/>
          <ac:picMkLst>
            <pc:docMk/>
            <pc:sldMk cId="912523303" sldId="845"/>
            <ac:picMk id="4" creationId="{A60ABFF6-F9EF-4067-97CB-A73247A5A787}"/>
          </ac:picMkLst>
        </pc:picChg>
      </pc:sldChg>
      <pc:sldChg chg="add del">
        <pc:chgData name="Siegbert Rudolph" userId="2af4d44886c067cc" providerId="LiveId" clId="{5D539B08-830F-429E-8189-2D38BA655D39}" dt="2021-08-17T10:22:55.392" v="4251" actId="47"/>
        <pc:sldMkLst>
          <pc:docMk/>
          <pc:sldMk cId="382297989" sldId="846"/>
        </pc:sldMkLst>
      </pc:sldChg>
      <pc:sldChg chg="addSp delSp modSp add mod delAnim modAnim">
        <pc:chgData name="Siegbert Rudolph" userId="2af4d44886c067cc" providerId="LiveId" clId="{5D539B08-830F-429E-8189-2D38BA655D39}" dt="2021-08-30T15:17:33.433" v="6329" actId="1076"/>
        <pc:sldMkLst>
          <pc:docMk/>
          <pc:sldMk cId="1389479824" sldId="846"/>
        </pc:sldMkLst>
        <pc:spChg chg="mod">
          <ac:chgData name="Siegbert Rudolph" userId="2af4d44886c067cc" providerId="LiveId" clId="{5D539B08-830F-429E-8189-2D38BA655D39}" dt="2021-08-30T15:17:33.433" v="6329" actId="1076"/>
          <ac:spMkLst>
            <pc:docMk/>
            <pc:sldMk cId="1389479824" sldId="846"/>
            <ac:spMk id="2" creationId="{BBC75E51-2E59-428D-A572-F507E1777747}"/>
          </ac:spMkLst>
        </pc:spChg>
        <pc:spChg chg="add del mod">
          <ac:chgData name="Siegbert Rudolph" userId="2af4d44886c067cc" providerId="LiveId" clId="{5D539B08-830F-429E-8189-2D38BA655D39}" dt="2021-08-30T14:28:13.035" v="6147" actId="478"/>
          <ac:spMkLst>
            <pc:docMk/>
            <pc:sldMk cId="1389479824" sldId="846"/>
            <ac:spMk id="4" creationId="{BD4AE917-5E79-422E-9168-B4DDBBC05ACA}"/>
          </ac:spMkLst>
        </pc:spChg>
        <pc:spChg chg="add mod">
          <ac:chgData name="Siegbert Rudolph" userId="2af4d44886c067cc" providerId="LiveId" clId="{5D539B08-830F-429E-8189-2D38BA655D39}" dt="2021-08-30T14:27:52.812" v="6142"/>
          <ac:spMkLst>
            <pc:docMk/>
            <pc:sldMk cId="1389479824" sldId="846"/>
            <ac:spMk id="15" creationId="{55B38748-AF08-4049-BA11-C291173D3703}"/>
          </ac:spMkLst>
        </pc:spChg>
        <pc:spChg chg="add mod">
          <ac:chgData name="Siegbert Rudolph" userId="2af4d44886c067cc" providerId="LiveId" clId="{5D539B08-830F-429E-8189-2D38BA655D39}" dt="2021-08-30T14:33:23.119" v="6226" actId="20577"/>
          <ac:spMkLst>
            <pc:docMk/>
            <pc:sldMk cId="1389479824" sldId="846"/>
            <ac:spMk id="16" creationId="{76AA474E-575D-41D9-95D6-A1E64C20CFDF}"/>
          </ac:spMkLst>
        </pc:spChg>
        <pc:spChg chg="add mod">
          <ac:chgData name="Siegbert Rudolph" userId="2af4d44886c067cc" providerId="LiveId" clId="{5D539B08-830F-429E-8189-2D38BA655D39}" dt="2021-08-30T14:28:05.396" v="6144"/>
          <ac:spMkLst>
            <pc:docMk/>
            <pc:sldMk cId="1389479824" sldId="846"/>
            <ac:spMk id="17" creationId="{67E5F653-54BA-4C08-B72F-4B016D4B6EE7}"/>
          </ac:spMkLst>
        </pc:spChg>
        <pc:spChg chg="del mod">
          <ac:chgData name="Siegbert Rudolph" userId="2af4d44886c067cc" providerId="LiveId" clId="{5D539B08-830F-429E-8189-2D38BA655D39}" dt="2021-08-30T14:28:10.942" v="6146" actId="478"/>
          <ac:spMkLst>
            <pc:docMk/>
            <pc:sldMk cId="1389479824" sldId="846"/>
            <ac:spMk id="59" creationId="{7B1856EF-C942-4CAC-853C-37D1146B6A5B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60" creationId="{FA0F16E1-BCA9-43E2-AA2E-F65386D83499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61" creationId="{C7BF5B09-6906-42CF-93B3-2BDCDE34C11B}"/>
          </ac:spMkLst>
        </pc:spChg>
        <pc:spChg chg="del">
          <ac:chgData name="Siegbert Rudolph" userId="2af4d44886c067cc" providerId="LiveId" clId="{5D539B08-830F-429E-8189-2D38BA655D39}" dt="2021-08-17T10:25:19.253" v="4433" actId="478"/>
          <ac:spMkLst>
            <pc:docMk/>
            <pc:sldMk cId="1389479824" sldId="846"/>
            <ac:spMk id="62" creationId="{DD3EBEA6-C38C-418D-8BD0-558FD9C6257B}"/>
          </ac:spMkLst>
        </pc:spChg>
        <pc:spChg chg="del">
          <ac:chgData name="Siegbert Rudolph" userId="2af4d44886c067cc" providerId="LiveId" clId="{5D539B08-830F-429E-8189-2D38BA655D39}" dt="2021-08-17T10:25:19.253" v="4433" actId="478"/>
          <ac:spMkLst>
            <pc:docMk/>
            <pc:sldMk cId="1389479824" sldId="846"/>
            <ac:spMk id="63" creationId="{3418DDD9-AD6C-4BDB-B1B5-A6A086783821}"/>
          </ac:spMkLst>
        </pc:spChg>
        <pc:spChg chg="del">
          <ac:chgData name="Siegbert Rudolph" userId="2af4d44886c067cc" providerId="LiveId" clId="{5D539B08-830F-429E-8189-2D38BA655D39}" dt="2021-08-17T10:25:19.253" v="4433" actId="478"/>
          <ac:spMkLst>
            <pc:docMk/>
            <pc:sldMk cId="1389479824" sldId="846"/>
            <ac:spMk id="64" creationId="{52631CE2-B220-4FAD-A6FC-46D6B0437666}"/>
          </ac:spMkLst>
        </pc:spChg>
        <pc:spChg chg="del mod">
          <ac:chgData name="Siegbert Rudolph" userId="2af4d44886c067cc" providerId="LiveId" clId="{5D539B08-830F-429E-8189-2D38BA655D39}" dt="2021-08-17T10:28:40.470" v="4581" actId="478"/>
          <ac:spMkLst>
            <pc:docMk/>
            <pc:sldMk cId="1389479824" sldId="846"/>
            <ac:spMk id="65" creationId="{C09991D0-6DBE-42F5-A378-8F4FDF8E8775}"/>
          </ac:spMkLst>
        </pc:spChg>
        <pc:spChg chg="del">
          <ac:chgData name="Siegbert Rudolph" userId="2af4d44886c067cc" providerId="LiveId" clId="{5D539B08-830F-429E-8189-2D38BA655D39}" dt="2021-08-17T10:25:19.253" v="4433" actId="478"/>
          <ac:spMkLst>
            <pc:docMk/>
            <pc:sldMk cId="1389479824" sldId="846"/>
            <ac:spMk id="66" creationId="{4D84E975-F48C-4C49-ADAD-847744ED3C6C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67" creationId="{D20372DA-BC5D-4151-AAA3-6B67C772D18E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68" creationId="{4644857C-73AC-4716-836F-D357933824E8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69" creationId="{4F2DFEB4-18DE-48F7-8263-E29290E612AF}"/>
          </ac:spMkLst>
        </pc:spChg>
        <pc:spChg chg="del mod">
          <ac:chgData name="Siegbert Rudolph" userId="2af4d44886c067cc" providerId="LiveId" clId="{5D539B08-830F-429E-8189-2D38BA655D39}" dt="2021-08-17T10:28:40.470" v="4581" actId="478"/>
          <ac:spMkLst>
            <pc:docMk/>
            <pc:sldMk cId="1389479824" sldId="846"/>
            <ac:spMk id="70" creationId="{793D2B1E-C6BA-4C73-8709-0D3061F7B445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71" creationId="{3532448B-1DC2-4E9D-9E79-221081FF0624}"/>
          </ac:spMkLst>
        </pc:spChg>
        <pc:spChg chg="mod">
          <ac:chgData name="Siegbert Rudolph" userId="2af4d44886c067cc" providerId="LiveId" clId="{5D539B08-830F-429E-8189-2D38BA655D39}" dt="2021-08-17T11:20:18.724" v="5553" actId="1038"/>
          <ac:spMkLst>
            <pc:docMk/>
            <pc:sldMk cId="1389479824" sldId="846"/>
            <ac:spMk id="72" creationId="{1B47A32D-6BA9-4565-BD35-4C6AFE4B2B4F}"/>
          </ac:spMkLst>
        </pc:spChg>
        <pc:picChg chg="del">
          <ac:chgData name="Siegbert Rudolph" userId="2af4d44886c067cc" providerId="LiveId" clId="{5D539B08-830F-429E-8189-2D38BA655D39}" dt="2021-08-17T10:23:49.818" v="4366" actId="478"/>
          <ac:picMkLst>
            <pc:docMk/>
            <pc:sldMk cId="1389479824" sldId="846"/>
            <ac:picMk id="4" creationId="{A60ABFF6-F9EF-4067-97CB-A73247A5A787}"/>
          </ac:picMkLst>
        </pc:picChg>
        <pc:picChg chg="add mod">
          <ac:chgData name="Siegbert Rudolph" userId="2af4d44886c067cc" providerId="LiveId" clId="{5D539B08-830F-429E-8189-2D38BA655D39}" dt="2021-08-17T11:20:18.724" v="5553" actId="1038"/>
          <ac:picMkLst>
            <pc:docMk/>
            <pc:sldMk cId="1389479824" sldId="846"/>
            <ac:picMk id="18" creationId="{77AD4127-0E22-4642-BEC7-038DAC032B90}"/>
          </ac:picMkLst>
        </pc:picChg>
        <pc:picChg chg="add mod">
          <ac:chgData name="Siegbert Rudolph" userId="2af4d44886c067cc" providerId="LiveId" clId="{5D539B08-830F-429E-8189-2D38BA655D39}" dt="2021-08-17T11:20:18.724" v="5553" actId="1038"/>
          <ac:picMkLst>
            <pc:docMk/>
            <pc:sldMk cId="1389479824" sldId="846"/>
            <ac:picMk id="19" creationId="{E44999BA-98CA-428F-BAD6-6D25022A6CDE}"/>
          </ac:picMkLst>
        </pc:picChg>
        <pc:picChg chg="add mod">
          <ac:chgData name="Siegbert Rudolph" userId="2af4d44886c067cc" providerId="LiveId" clId="{5D539B08-830F-429E-8189-2D38BA655D39}" dt="2021-08-17T11:20:18.724" v="5553" actId="1038"/>
          <ac:picMkLst>
            <pc:docMk/>
            <pc:sldMk cId="1389479824" sldId="846"/>
            <ac:picMk id="20" creationId="{A3121458-3FBB-4D87-96CA-00CF1E7D16BF}"/>
          </ac:picMkLst>
        </pc:picChg>
        <pc:picChg chg="add mod">
          <ac:chgData name="Siegbert Rudolph" userId="2af4d44886c067cc" providerId="LiveId" clId="{5D539B08-830F-429E-8189-2D38BA655D39}" dt="2021-08-17T11:20:18.724" v="5553" actId="1038"/>
          <ac:picMkLst>
            <pc:docMk/>
            <pc:sldMk cId="1389479824" sldId="846"/>
            <ac:picMk id="21" creationId="{437014FE-8CB1-4266-A9F4-183D3F749E73}"/>
          </ac:picMkLst>
        </pc:picChg>
      </pc:sldChg>
      <pc:sldChg chg="addSp delSp modSp add mod modAnim">
        <pc:chgData name="Siegbert Rudolph" userId="2af4d44886c067cc" providerId="LiveId" clId="{5D539B08-830F-429E-8189-2D38BA655D39}" dt="2021-08-30T15:17:33.433" v="6334" actId="1076"/>
        <pc:sldMkLst>
          <pc:docMk/>
          <pc:sldMk cId="1008032359" sldId="847"/>
        </pc:sldMkLst>
        <pc:spChg chg="mod">
          <ac:chgData name="Siegbert Rudolph" userId="2af4d44886c067cc" providerId="LiveId" clId="{5D539B08-830F-429E-8189-2D38BA655D39}" dt="2021-08-30T15:17:33.433" v="6334" actId="1076"/>
          <ac:spMkLst>
            <pc:docMk/>
            <pc:sldMk cId="1008032359" sldId="847"/>
            <ac:spMk id="2" creationId="{D24FCE66-1378-4C28-AFB8-A1EB122716A1}"/>
          </ac:spMkLst>
        </pc:spChg>
        <pc:spChg chg="del">
          <ac:chgData name="Siegbert Rudolph" userId="2af4d44886c067cc" providerId="LiveId" clId="{5D539B08-830F-429E-8189-2D38BA655D39}" dt="2021-08-30T14:20:33.895" v="5956" actId="478"/>
          <ac:spMkLst>
            <pc:docMk/>
            <pc:sldMk cId="1008032359" sldId="847"/>
            <ac:spMk id="3" creationId="{188704B5-6FF4-4A2C-A170-0B9080C0BBA1}"/>
          </ac:spMkLst>
        </pc:spChg>
        <pc:spChg chg="add del mod">
          <ac:chgData name="Siegbert Rudolph" userId="2af4d44886c067cc" providerId="LiveId" clId="{5D539B08-830F-429E-8189-2D38BA655D39}" dt="2021-08-30T14:20:35.832" v="5957" actId="478"/>
          <ac:spMkLst>
            <pc:docMk/>
            <pc:sldMk cId="1008032359" sldId="847"/>
            <ac:spMk id="4" creationId="{46C9FB5C-EB7E-4263-B8EC-CD5CC031C482}"/>
          </ac:spMkLst>
        </pc:spChg>
        <pc:spChg chg="add mod">
          <ac:chgData name="Siegbert Rudolph" userId="2af4d44886c067cc" providerId="LiveId" clId="{5D539B08-830F-429E-8189-2D38BA655D39}" dt="2021-08-30T14:33:27.946" v="6228" actId="20577"/>
          <ac:spMkLst>
            <pc:docMk/>
            <pc:sldMk cId="1008032359" sldId="847"/>
            <ac:spMk id="17" creationId="{A9E86CE1-C705-4188-A844-BC28891BCCF9}"/>
          </ac:spMkLst>
        </pc:spChg>
        <pc:spChg chg="add mod">
          <ac:chgData name="Siegbert Rudolph" userId="2af4d44886c067cc" providerId="LiveId" clId="{5D539B08-830F-429E-8189-2D38BA655D39}" dt="2021-08-30T14:20:37.300" v="5958"/>
          <ac:spMkLst>
            <pc:docMk/>
            <pc:sldMk cId="1008032359" sldId="847"/>
            <ac:spMk id="20" creationId="{2467DCBB-A968-4641-AD8A-67B417E398F1}"/>
          </ac:spMkLst>
        </pc:spChg>
        <pc:spChg chg="del">
          <ac:chgData name="Siegbert Rudolph" userId="2af4d44886c067cc" providerId="LiveId" clId="{5D539B08-830F-429E-8189-2D38BA655D39}" dt="2021-08-30T14:20:33.895" v="5956" actId="478"/>
          <ac:spMkLst>
            <pc:docMk/>
            <pc:sldMk cId="1008032359" sldId="847"/>
            <ac:spMk id="59" creationId="{7B1856EF-C942-4CAC-853C-37D1146B6A5B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0" creationId="{FA0F16E1-BCA9-43E2-AA2E-F65386D83499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1" creationId="{C7BF5B09-6906-42CF-93B3-2BDCDE34C11B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5" creationId="{C09991D0-6DBE-42F5-A378-8F4FDF8E8775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7" creationId="{D20372DA-BC5D-4151-AAA3-6B67C772D18E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8" creationId="{4644857C-73AC-4716-836F-D357933824E8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69" creationId="{4F2DFEB4-18DE-48F7-8263-E29290E612AF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70" creationId="{793D2B1E-C6BA-4C73-8709-0D3061F7B445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71" creationId="{3532448B-1DC2-4E9D-9E79-221081FF0624}"/>
          </ac:spMkLst>
        </pc:spChg>
        <pc:spChg chg="mod">
          <ac:chgData name="Siegbert Rudolph" userId="2af4d44886c067cc" providerId="LiveId" clId="{5D539B08-830F-429E-8189-2D38BA655D39}" dt="2021-08-17T11:20:28.582" v="5557" actId="1038"/>
          <ac:spMkLst>
            <pc:docMk/>
            <pc:sldMk cId="1008032359" sldId="847"/>
            <ac:spMk id="72" creationId="{1B47A32D-6BA9-4565-BD35-4C6AFE4B2B4F}"/>
          </ac:spMkLst>
        </pc:spChg>
        <pc:picChg chg="mod">
          <ac:chgData name="Siegbert Rudolph" userId="2af4d44886c067cc" providerId="LiveId" clId="{5D539B08-830F-429E-8189-2D38BA655D39}" dt="2021-08-17T11:20:28.582" v="5557" actId="1038"/>
          <ac:picMkLst>
            <pc:docMk/>
            <pc:sldMk cId="1008032359" sldId="847"/>
            <ac:picMk id="18" creationId="{77AD4127-0E22-4642-BEC7-038DAC032B90}"/>
          </ac:picMkLst>
        </pc:picChg>
        <pc:picChg chg="mod">
          <ac:chgData name="Siegbert Rudolph" userId="2af4d44886c067cc" providerId="LiveId" clId="{5D539B08-830F-429E-8189-2D38BA655D39}" dt="2021-08-17T11:20:28.582" v="5557" actId="1038"/>
          <ac:picMkLst>
            <pc:docMk/>
            <pc:sldMk cId="1008032359" sldId="847"/>
            <ac:picMk id="19" creationId="{E44999BA-98CA-428F-BAD6-6D25022A6CDE}"/>
          </ac:picMkLst>
        </pc:picChg>
      </pc:sldChg>
      <pc:sldChg chg="add del modAnim">
        <pc:chgData name="Siegbert Rudolph" userId="2af4d44886c067cc" providerId="LiveId" clId="{5D539B08-830F-429E-8189-2D38BA655D39}" dt="2021-08-17T11:18:17.708" v="5395" actId="47"/>
        <pc:sldMkLst>
          <pc:docMk/>
          <pc:sldMk cId="2441214589" sldId="848"/>
        </pc:sldMkLst>
      </pc:sldChg>
      <pc:sldChg chg="addSp delSp modSp add mod">
        <pc:chgData name="Siegbert Rudolph" userId="2af4d44886c067cc" providerId="LiveId" clId="{5D539B08-830F-429E-8189-2D38BA655D39}" dt="2021-08-30T15:17:33.448" v="6344" actId="1076"/>
        <pc:sldMkLst>
          <pc:docMk/>
          <pc:sldMk cId="587019527" sldId="849"/>
        </pc:sldMkLst>
        <pc:spChg chg="mod">
          <ac:chgData name="Siegbert Rudolph" userId="2af4d44886c067cc" providerId="LiveId" clId="{5D539B08-830F-429E-8189-2D38BA655D39}" dt="2021-08-30T15:17:33.448" v="6344" actId="1076"/>
          <ac:spMkLst>
            <pc:docMk/>
            <pc:sldMk cId="587019527" sldId="849"/>
            <ac:spMk id="2" creationId="{6E5B0509-C35A-4D95-B6A6-ED1E390E3D51}"/>
          </ac:spMkLst>
        </pc:spChg>
        <pc:spChg chg="add del mod">
          <ac:chgData name="Siegbert Rudolph" userId="2af4d44886c067cc" providerId="LiveId" clId="{5D539B08-830F-429E-8189-2D38BA655D39}" dt="2021-08-30T14:20:50.553" v="5961" actId="478"/>
          <ac:spMkLst>
            <pc:docMk/>
            <pc:sldMk cId="587019527" sldId="849"/>
            <ac:spMk id="3" creationId="{0D0EB856-49B0-4080-A103-99CBFA6F7697}"/>
          </ac:spMkLst>
        </pc:spChg>
        <pc:spChg chg="del">
          <ac:chgData name="Siegbert Rudolph" userId="2af4d44886c067cc" providerId="LiveId" clId="{5D539B08-830F-429E-8189-2D38BA655D39}" dt="2021-08-30T14:20:48.178" v="5960" actId="478"/>
          <ac:spMkLst>
            <pc:docMk/>
            <pc:sldMk cId="587019527" sldId="849"/>
            <ac:spMk id="20" creationId="{A88D5FF4-3ED8-436F-B0BF-C5DCAA1D4316}"/>
          </ac:spMkLst>
        </pc:spChg>
        <pc:spChg chg="add mod">
          <ac:chgData name="Siegbert Rudolph" userId="2af4d44886c067cc" providerId="LiveId" clId="{5D539B08-830F-429E-8189-2D38BA655D39}" dt="2021-08-30T14:33:36.709" v="6230" actId="20577"/>
          <ac:spMkLst>
            <pc:docMk/>
            <pc:sldMk cId="587019527" sldId="849"/>
            <ac:spMk id="21" creationId="{3B4B5924-3B0E-4B57-8F15-C24504638564}"/>
          </ac:spMkLst>
        </pc:spChg>
        <pc:spChg chg="add mod">
          <ac:chgData name="Siegbert Rudolph" userId="2af4d44886c067cc" providerId="LiveId" clId="{5D539B08-830F-429E-8189-2D38BA655D39}" dt="2021-08-30T14:21:16.072" v="6005" actId="20577"/>
          <ac:spMkLst>
            <pc:docMk/>
            <pc:sldMk cId="587019527" sldId="849"/>
            <ac:spMk id="23" creationId="{02C9917A-D814-47B2-A791-A9C0C45A8D48}"/>
          </ac:spMkLst>
        </pc:spChg>
      </pc:sldChg>
    </pc:docChg>
  </pc:docChgLst>
  <pc:docChgLst>
    <pc:chgData name="Siegbert Rudolph" userId="2af4d44886c067cc" providerId="LiveId" clId="{87B9B160-C45D-48D4-89A3-B3EA29406738}"/>
    <pc:docChg chg="delSld modSld modNotesMaster">
      <pc:chgData name="Siegbert Rudolph" userId="2af4d44886c067cc" providerId="LiveId" clId="{87B9B160-C45D-48D4-89A3-B3EA29406738}" dt="2024-04-24T11:09:20.347" v="11"/>
      <pc:docMkLst>
        <pc:docMk/>
      </pc:docMkLst>
      <pc:sldChg chg="modSp mod modNotes">
        <pc:chgData name="Siegbert Rudolph" userId="2af4d44886c067cc" providerId="LiveId" clId="{87B9B160-C45D-48D4-89A3-B3EA29406738}" dt="2024-04-24T11:09:20.347" v="11"/>
        <pc:sldMkLst>
          <pc:docMk/>
          <pc:sldMk cId="0" sldId="696"/>
        </pc:sldMkLst>
        <pc:spChg chg="mod">
          <ac:chgData name="Siegbert Rudolph" userId="2af4d44886c067cc" providerId="LiveId" clId="{87B9B160-C45D-48D4-89A3-B3EA29406738}" dt="2024-04-24T11:08:18.461" v="0" actId="20577"/>
          <ac:spMkLst>
            <pc:docMk/>
            <pc:sldMk cId="0" sldId="696"/>
            <ac:spMk id="2" creationId="{0F24340D-DF09-4204-BA92-0D6ACF337D26}"/>
          </ac:spMkLst>
        </pc:spChg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555502012" sldId="797"/>
        </pc:sldMkLst>
      </pc:sldChg>
      <pc:sldChg chg="del">
        <pc:chgData name="Siegbert Rudolph" userId="2af4d44886c067cc" providerId="LiveId" clId="{87B9B160-C45D-48D4-89A3-B3EA29406738}" dt="2024-04-24T11:08:44.565" v="6" actId="47"/>
        <pc:sldMkLst>
          <pc:docMk/>
          <pc:sldMk cId="1849134360" sldId="814"/>
        </pc:sldMkLst>
      </pc:sldChg>
      <pc:sldChg chg="del">
        <pc:chgData name="Siegbert Rudolph" userId="2af4d44886c067cc" providerId="LiveId" clId="{87B9B160-C45D-48D4-89A3-B3EA29406738}" dt="2024-04-24T11:08:34.745" v="1" actId="47"/>
        <pc:sldMkLst>
          <pc:docMk/>
          <pc:sldMk cId="2525589364" sldId="817"/>
        </pc:sldMkLst>
      </pc:sldChg>
      <pc:sldChg chg="del">
        <pc:chgData name="Siegbert Rudolph" userId="2af4d44886c067cc" providerId="LiveId" clId="{87B9B160-C45D-48D4-89A3-B3EA29406738}" dt="2024-04-24T11:08:56.108" v="10" actId="47"/>
        <pc:sldMkLst>
          <pc:docMk/>
          <pc:sldMk cId="368874190" sldId="818"/>
        </pc:sldMkLst>
      </pc:sldChg>
      <pc:sldChg chg="del">
        <pc:chgData name="Siegbert Rudolph" userId="2af4d44886c067cc" providerId="LiveId" clId="{87B9B160-C45D-48D4-89A3-B3EA29406738}" dt="2024-04-24T11:08:48.123" v="7" actId="47"/>
        <pc:sldMkLst>
          <pc:docMk/>
          <pc:sldMk cId="2725819643" sldId="819"/>
        </pc:sldMkLst>
      </pc:sldChg>
      <pc:sldChg chg="del">
        <pc:chgData name="Siegbert Rudolph" userId="2af4d44886c067cc" providerId="LiveId" clId="{87B9B160-C45D-48D4-89A3-B3EA29406738}" dt="2024-04-24T11:08:50.154" v="8" actId="47"/>
        <pc:sldMkLst>
          <pc:docMk/>
          <pc:sldMk cId="918530390" sldId="820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401259772" sldId="821"/>
        </pc:sldMkLst>
      </pc:sldChg>
      <pc:sldChg chg="del">
        <pc:chgData name="Siegbert Rudolph" userId="2af4d44886c067cc" providerId="LiveId" clId="{87B9B160-C45D-48D4-89A3-B3EA29406738}" dt="2024-04-24T11:08:36.311" v="2" actId="47"/>
        <pc:sldMkLst>
          <pc:docMk/>
          <pc:sldMk cId="3170920472" sldId="832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1161706853" sldId="833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3803157838" sldId="834"/>
        </pc:sldMkLst>
      </pc:sldChg>
      <pc:sldChg chg="del">
        <pc:chgData name="Siegbert Rudolph" userId="2af4d44886c067cc" providerId="LiveId" clId="{87B9B160-C45D-48D4-89A3-B3EA29406738}" dt="2024-04-24T11:08:40.056" v="4" actId="47"/>
        <pc:sldMkLst>
          <pc:docMk/>
          <pc:sldMk cId="4183823424" sldId="835"/>
        </pc:sldMkLst>
      </pc:sldChg>
      <pc:sldChg chg="del">
        <pc:chgData name="Siegbert Rudolph" userId="2af4d44886c067cc" providerId="LiveId" clId="{87B9B160-C45D-48D4-89A3-B3EA29406738}" dt="2024-04-24T11:08:38.367" v="3" actId="47"/>
        <pc:sldMkLst>
          <pc:docMk/>
          <pc:sldMk cId="3382652569" sldId="836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2441889824" sldId="837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2813392100" sldId="838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962146344" sldId="839"/>
        </pc:sldMkLst>
      </pc:sldChg>
      <pc:sldChg chg="del">
        <pc:chgData name="Siegbert Rudolph" userId="2af4d44886c067cc" providerId="LiveId" clId="{87B9B160-C45D-48D4-89A3-B3EA29406738}" dt="2024-04-24T11:08:42.375" v="5" actId="47"/>
        <pc:sldMkLst>
          <pc:docMk/>
          <pc:sldMk cId="141291281" sldId="840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245969293" sldId="841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1680896805" sldId="842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1062014509" sldId="843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912523303" sldId="845"/>
        </pc:sldMkLst>
      </pc:sldChg>
      <pc:sldChg chg="del">
        <pc:chgData name="Siegbert Rudolph" userId="2af4d44886c067cc" providerId="LiveId" clId="{87B9B160-C45D-48D4-89A3-B3EA29406738}" dt="2024-04-24T11:08:52.607" v="9" actId="47"/>
        <pc:sldMkLst>
          <pc:docMk/>
          <pc:sldMk cId="1389479824" sldId="846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1008032359" sldId="847"/>
        </pc:sldMkLst>
      </pc:sldChg>
      <pc:sldChg chg="modNotes">
        <pc:chgData name="Siegbert Rudolph" userId="2af4d44886c067cc" providerId="LiveId" clId="{87B9B160-C45D-48D4-89A3-B3EA29406738}" dt="2024-04-24T11:09:20.347" v="11"/>
        <pc:sldMkLst>
          <pc:docMk/>
          <pc:sldMk cId="587019527" sldId="8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7748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1328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152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0926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133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253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44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2037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6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3745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048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266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939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908720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Eszett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in einer eigenen Datei enthalten.</a:t>
            </a:r>
            <a:endParaRPr lang="de-DE" sz="1600" dirty="0">
              <a:latin typeface="Trebuchet MS" panose="020B0603020202020204" pitchFamily="34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1D19F2B-6567-46DF-8923-9A92BFDBEE60}"/>
              </a:ext>
            </a:extLst>
          </p:cNvPr>
          <p:cNvSpPr txBox="1"/>
          <p:nvPr/>
        </p:nvSpPr>
        <p:spPr>
          <a:xfrm>
            <a:off x="190500" y="6724134"/>
            <a:ext cx="38138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3287688" y="1431338"/>
            <a:ext cx="1117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weiße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2242169" y="1431338"/>
            <a:ext cx="1045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weise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DD3EBEA6-C38C-418D-8BD0-558FD9C6257B}"/>
              </a:ext>
            </a:extLst>
          </p:cNvPr>
          <p:cNvSpPr txBox="1"/>
          <p:nvPr/>
        </p:nvSpPr>
        <p:spPr>
          <a:xfrm>
            <a:off x="4439816" y="2753129"/>
            <a:ext cx="31882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klug, gescheit, erfahren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418DDD9-AD6C-4BDB-B1B5-A6A086783821}"/>
              </a:ext>
            </a:extLst>
          </p:cNvPr>
          <p:cNvSpPr txBox="1"/>
          <p:nvPr/>
        </p:nvSpPr>
        <p:spPr>
          <a:xfrm>
            <a:off x="6662880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weiße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2631CE2-B220-4FAD-A6FC-46D6B0437666}"/>
              </a:ext>
            </a:extLst>
          </p:cNvPr>
          <p:cNvSpPr txBox="1"/>
          <p:nvPr/>
        </p:nvSpPr>
        <p:spPr>
          <a:xfrm>
            <a:off x="5447928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weise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09991D0-6DBE-42F5-A378-8F4FDF8E8775}"/>
              </a:ext>
            </a:extLst>
          </p:cNvPr>
          <p:cNvSpPr txBox="1"/>
          <p:nvPr/>
        </p:nvSpPr>
        <p:spPr>
          <a:xfrm>
            <a:off x="2691875" y="2066617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weiße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4D84E975-F48C-4C49-ADAD-847744ED3C6C}"/>
              </a:ext>
            </a:extLst>
          </p:cNvPr>
          <p:cNvSpPr txBox="1"/>
          <p:nvPr/>
        </p:nvSpPr>
        <p:spPr>
          <a:xfrm>
            <a:off x="5879976" y="2082976"/>
            <a:ext cx="12886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weise</a:t>
            </a:r>
            <a:endParaRPr lang="de-DE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869231" y="2101491"/>
            <a:ext cx="71709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Frau hat  ___________ Haare, ist __________ .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2495600" y="2753129"/>
            <a:ext cx="12715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Farbe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60ABFF6-F9EF-4067-97CB-A73247A5A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02" y="3883018"/>
            <a:ext cx="4352921" cy="2889754"/>
          </a:xfrm>
          <a:prstGeom prst="rect">
            <a:avLst/>
          </a:prstGeom>
        </p:spPr>
      </p:pic>
      <p:sp>
        <p:nvSpPr>
          <p:cNvPr id="18" name="Textfeld 36">
            <a:extLst>
              <a:ext uri="{FF2B5EF4-FFF2-40B4-BE49-F238E27FC236}">
                <a16:creationId xmlns:a16="http://schemas.microsoft.com/office/drawing/2014/main" id="{5AC72B28-E281-47D6-AAC5-A444DE60F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Eszett 01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148F602-83FA-44C3-A4EB-C1E991D09B5D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261A3E1-FD1E-4BBA-845C-A577CABEEA97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91252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62" grpId="0"/>
      <p:bldP spid="65" grpId="0"/>
      <p:bldP spid="66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1872134" y="1431338"/>
            <a:ext cx="956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reist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2986855" y="1431338"/>
            <a:ext cx="1045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reißt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09991D0-6DBE-42F5-A378-8F4FDF8E8775}"/>
              </a:ext>
            </a:extLst>
          </p:cNvPr>
          <p:cNvSpPr txBox="1"/>
          <p:nvPr/>
        </p:nvSpPr>
        <p:spPr>
          <a:xfrm>
            <a:off x="2296044" y="2089746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reist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1296070" y="2089746"/>
            <a:ext cx="9552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Papa                    nach Amerika und Mama               der Geduldsfaden.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4644857C-73AC-4716-836F-D357933824E8}"/>
              </a:ext>
            </a:extLst>
          </p:cNvPr>
          <p:cNvSpPr txBox="1"/>
          <p:nvPr/>
        </p:nvSpPr>
        <p:spPr>
          <a:xfrm>
            <a:off x="6336630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reist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4F2DFEB4-18DE-48F7-8263-E29290E612AF}"/>
              </a:ext>
            </a:extLst>
          </p:cNvPr>
          <p:cNvSpPr txBox="1"/>
          <p:nvPr/>
        </p:nvSpPr>
        <p:spPr>
          <a:xfrm>
            <a:off x="7292662" y="143133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reißt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793D2B1E-C6BA-4C73-8709-0D3061F7B445}"/>
              </a:ext>
            </a:extLst>
          </p:cNvPr>
          <p:cNvSpPr txBox="1"/>
          <p:nvPr/>
        </p:nvSpPr>
        <p:spPr>
          <a:xfrm>
            <a:off x="6757558" y="2089746"/>
            <a:ext cx="11927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reißt</a:t>
            </a:r>
            <a:endParaRPr lang="de-DE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1944142" y="2753129"/>
            <a:ext cx="1271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verreisen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6665414" y="2753129"/>
            <a:ext cx="1271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 err="1">
                <a:latin typeface="Trebuchet MS" pitchFamily="34" charset="0"/>
              </a:rPr>
              <a:t>zerreisen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7AD4127-0E22-4642-BEC7-038DAC032B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83" y="3828637"/>
            <a:ext cx="2667431" cy="199799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44999BA-98CA-428F-BAD6-6D25022A6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582" y="3704762"/>
            <a:ext cx="3237257" cy="2121592"/>
          </a:xfrm>
          <a:prstGeom prst="rect">
            <a:avLst/>
          </a:prstGeom>
        </p:spPr>
      </p:pic>
      <p:sp>
        <p:nvSpPr>
          <p:cNvPr id="17" name="Textfeld 36">
            <a:extLst>
              <a:ext uri="{FF2B5EF4-FFF2-40B4-BE49-F238E27FC236}">
                <a16:creationId xmlns:a16="http://schemas.microsoft.com/office/drawing/2014/main" id="{A9E86CE1-C705-4188-A844-BC28891BC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Eszett 01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467DCBB-A968-4641-AD8A-67B417E398F1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4FCE66-1378-4C28-AFB8-A1EB122716A1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20</a:t>
            </a:r>
          </a:p>
        </p:txBody>
      </p:sp>
    </p:spTree>
    <p:extLst>
      <p:ext uri="{BB962C8B-B14F-4D97-AF65-F5344CB8AC3E}">
        <p14:creationId xmlns:p14="http://schemas.microsoft.com/office/powerpoint/2010/main" val="100803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65" grpId="0"/>
      <p:bldP spid="70" grpId="0"/>
      <p:bldP spid="71" grpId="0"/>
      <p:bldP spid="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847C6F52-6AFB-4400-B80F-748AD8037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24744"/>
            <a:ext cx="755847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langem Vokal kommt nie </a:t>
            </a:r>
            <a:r>
              <a:rPr kumimoji="0" lang="de-DE" sz="2200" b="0" i="1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ss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. Beispiele: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????? 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0F10BF9-5164-474F-86EC-A9658FA0D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700808"/>
            <a:ext cx="629851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kurzem Vokal kommt nie 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 </a:t>
            </a:r>
            <a:r>
              <a:rPr lang="de-DE" sz="2200" kern="0" dirty="0">
                <a:latin typeface="Trebuchet MS" pitchFamily="34" charset="0"/>
              </a:rPr>
              <a:t>Beispiele: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DD4686C-FDEE-4F80-9426-EEA089571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420888"/>
            <a:ext cx="755847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Wörter mit 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ß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nach langem Vokal muss ich mir merken.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Wichtige Beispiele: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A7F8813-A270-4296-A1C8-61C49A0B490D}"/>
              </a:ext>
            </a:extLst>
          </p:cNvPr>
          <p:cNvSpPr txBox="1"/>
          <p:nvPr/>
        </p:nvSpPr>
        <p:spPr>
          <a:xfrm>
            <a:off x="6030129" y="1104285"/>
            <a:ext cx="288032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Straße, Fraß, Fleiß.</a:t>
            </a:r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FE7AC04-76AD-4F8C-AB88-A0EF3CCFB95B}"/>
              </a:ext>
            </a:extLst>
          </p:cNvPr>
          <p:cNvSpPr txBox="1"/>
          <p:nvPr/>
        </p:nvSpPr>
        <p:spPr>
          <a:xfrm>
            <a:off x="5961623" y="1695908"/>
            <a:ext cx="257442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Fass, nass, Fluss.</a:t>
            </a:r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4B35F6E-20FF-44D0-9B86-BF7D3F8E5F0A}"/>
              </a:ext>
            </a:extLst>
          </p:cNvPr>
          <p:cNvSpPr txBox="1"/>
          <p:nvPr/>
        </p:nvSpPr>
        <p:spPr>
          <a:xfrm>
            <a:off x="395536" y="3244334"/>
            <a:ext cx="1379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a-f ???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938BB68-CE89-44D1-97AB-CAD6460F68EB}"/>
              </a:ext>
            </a:extLst>
          </p:cNvPr>
          <p:cNvSpPr txBox="1"/>
          <p:nvPr/>
        </p:nvSpPr>
        <p:spPr>
          <a:xfrm>
            <a:off x="2315306" y="3244334"/>
            <a:ext cx="1379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g-m ???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E3A60EC-B221-4997-AF51-D00A39154BFE}"/>
              </a:ext>
            </a:extLst>
          </p:cNvPr>
          <p:cNvSpPr txBox="1"/>
          <p:nvPr/>
        </p:nvSpPr>
        <p:spPr>
          <a:xfrm>
            <a:off x="4355976" y="3244334"/>
            <a:ext cx="1379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r-z ???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E38DC11-5585-449F-980F-950DCB2934F0}"/>
              </a:ext>
            </a:extLst>
          </p:cNvPr>
          <p:cNvSpPr/>
          <p:nvPr/>
        </p:nvSpPr>
        <p:spPr>
          <a:xfrm>
            <a:off x="6456040" y="3212977"/>
            <a:ext cx="1996625" cy="24622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Spaß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stoßen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Straße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Strauß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süß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vergaß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weiß (Farbe) 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90070C8-E935-4682-9A81-4228E2B4515A}"/>
              </a:ext>
            </a:extLst>
          </p:cNvPr>
          <p:cNvSpPr/>
          <p:nvPr/>
        </p:nvSpPr>
        <p:spPr>
          <a:xfrm>
            <a:off x="2335927" y="3212977"/>
            <a:ext cx="1363050" cy="280076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gießen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gleißend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groß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grüßen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heiß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heißen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Kloß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Maß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5D07054-C8A4-4851-AE29-8A3126507034}"/>
              </a:ext>
            </a:extLst>
          </p:cNvPr>
          <p:cNvSpPr/>
          <p:nvPr/>
        </p:nvSpPr>
        <p:spPr>
          <a:xfrm>
            <a:off x="4295800" y="3212977"/>
            <a:ext cx="2160240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reißen, zerrreißen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Scheiß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schießen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schließen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schließlich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Schweiß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schweißen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itchFamily="34" charset="0"/>
              </a:rPr>
              <a:t>Soße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B741717-F997-4CB4-88EE-AB531CAD668E}"/>
              </a:ext>
            </a:extLst>
          </p:cNvPr>
          <p:cNvSpPr txBox="1"/>
          <p:nvPr/>
        </p:nvSpPr>
        <p:spPr>
          <a:xfrm>
            <a:off x="395536" y="3212976"/>
            <a:ext cx="1996625" cy="280076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außen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außerdem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bloß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draußen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Fleiß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fleißig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fließen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Fuß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3B4B5924-3B0E-4B57-8F15-C24504638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Eszett 01 Zusammenfassung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2C9917A-D814-47B2-A791-A9C0C45A8D48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E5B0509-C35A-4D95-B6A6-ED1E390E3D51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22</a:t>
            </a:r>
          </a:p>
        </p:txBody>
      </p:sp>
    </p:spTree>
    <p:extLst>
      <p:ext uri="{BB962C8B-B14F-4D97-AF65-F5344CB8AC3E}">
        <p14:creationId xmlns:p14="http://schemas.microsoft.com/office/powerpoint/2010/main" val="58701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17" grpId="0" animBg="1"/>
      <p:bldP spid="18" grpId="0" animBg="1"/>
      <p:bldP spid="19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Legende 5">
            <a:extLst>
              <a:ext uri="{FF2B5EF4-FFF2-40B4-BE49-F238E27FC236}">
                <a16:creationId xmlns:a16="http://schemas.microsoft.com/office/drawing/2014/main" id="{92AE0BF3-ECFA-4A81-ACB0-F3FCF18CE9F0}"/>
              </a:ext>
            </a:extLst>
          </p:cNvPr>
          <p:cNvSpPr/>
          <p:nvPr/>
        </p:nvSpPr>
        <p:spPr>
          <a:xfrm>
            <a:off x="2495600" y="1452649"/>
            <a:ext cx="5472608" cy="4496631"/>
          </a:xfrm>
          <a:prstGeom prst="wedgeEllipseCallout">
            <a:avLst>
              <a:gd name="adj1" fmla="val -76038"/>
              <a:gd name="adj2" fmla="val 155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pic>
        <p:nvPicPr>
          <p:cNvPr id="22" name="Grafik 21" descr="Smiley böse.png">
            <a:extLst>
              <a:ext uri="{FF2B5EF4-FFF2-40B4-BE49-F238E27FC236}">
                <a16:creationId xmlns:a16="http://schemas.microsoft.com/office/drawing/2014/main" id="{443D29D6-38F0-4F65-BEA5-538C12DB5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517645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 descr="Smiley gut.png">
            <a:extLst>
              <a:ext uri="{FF2B5EF4-FFF2-40B4-BE49-F238E27FC236}">
                <a16:creationId xmlns:a16="http://schemas.microsoft.com/office/drawing/2014/main" id="{6BF5C2A0-E867-4139-872E-EA77DA693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15174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123383EC-FE7E-4DF3-BA7A-783544608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482" y="1571633"/>
            <a:ext cx="4826962" cy="3477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Eszett,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ist nicht nett.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ein Süddeutscher spricht,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hört man es nicht.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Aber eines wissen wir schon mal: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 Eszett nach kurzem Vokal!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wird der Vokal gedehnt,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wird ein </a:t>
            </a:r>
            <a:r>
              <a:rPr lang="de-DE" sz="2200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ss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abgelehnt.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Rest, den merken wir uns halt –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schreiben alles richtig – bald!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9ADFAAB-3B12-434B-9000-6AC4F6F4D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Eszett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195B7C1-D2AE-43BE-90A9-FB9F33ED194F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A1F0964-29BC-440D-9116-4AFA4A3544C3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Eszett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2A8369B-255B-4B2F-956C-E787D9935F8A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24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34650" y="2691622"/>
            <a:ext cx="2484367" cy="373754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1CDB29-0C89-487F-9CE4-83CB72E1DF2E}"/>
              </a:ext>
            </a:extLst>
          </p:cNvPr>
          <p:cNvSpPr txBox="1"/>
          <p:nvPr/>
        </p:nvSpPr>
        <p:spPr>
          <a:xfrm>
            <a:off x="7603047" y="1106186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Heute geht es um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, </a:t>
            </a:r>
            <a:r>
              <a:rPr 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und 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  <a:endParaRPr kumimoji="0" lang="de-DE" sz="220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4AF631-0A6B-4DD7-BFCB-1F0C28B6D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922" y="1364716"/>
            <a:ext cx="361028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Hört man den Unterschied?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A371075-C1B8-4F9D-8D30-B098E3F9C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993" y="202080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51EB662-2731-4E48-9850-A895314E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4128" y="2468022"/>
            <a:ext cx="3462806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uns in Süddeutschland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keinen!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EE31511-94E0-4A40-83A7-3AEB5AE74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32" y="195888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88A242-861F-4DD9-8738-C5400BEA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5915" y="3826802"/>
            <a:ext cx="428354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wie soll ich dann schreiben?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6136748-2EA3-474D-8D6E-81451FF3C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7877" y="329913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  <a:endParaRPr lang="de-DE" alt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673ECE7-D50F-4B3F-BC3F-50C88D0E4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7285" y="4437168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2F14B14-D8D5-45C5-8E91-BEB9FAE87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39" y="3883430"/>
            <a:ext cx="1646063" cy="2402032"/>
          </a:xfrm>
          <a:prstGeom prst="rect">
            <a:avLst/>
          </a:prstGeom>
        </p:spPr>
      </p:pic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8FDFE3E2-2281-467B-9375-A643E1B1E46A}"/>
              </a:ext>
            </a:extLst>
          </p:cNvPr>
          <p:cNvSpPr/>
          <p:nvPr/>
        </p:nvSpPr>
        <p:spPr>
          <a:xfrm>
            <a:off x="7671607" y="1124328"/>
            <a:ext cx="2743201" cy="728392"/>
          </a:xfrm>
          <a:prstGeom prst="wedgeRoundRectCallout">
            <a:avLst>
              <a:gd name="adj1" fmla="val 35441"/>
              <a:gd name="adj2" fmla="val 26084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8" name="Sprechblase: rechteckig mit abgerundeten Ecken 27">
            <a:extLst>
              <a:ext uri="{FF2B5EF4-FFF2-40B4-BE49-F238E27FC236}">
                <a16:creationId xmlns:a16="http://schemas.microsoft.com/office/drawing/2014/main" id="{2823C5E0-195F-4825-820B-4BC1E05F8FAD}"/>
              </a:ext>
            </a:extLst>
          </p:cNvPr>
          <p:cNvSpPr/>
          <p:nvPr/>
        </p:nvSpPr>
        <p:spPr>
          <a:xfrm>
            <a:off x="765922" y="1345265"/>
            <a:ext cx="3577968" cy="507455"/>
          </a:xfrm>
          <a:prstGeom prst="wedgeRoundRectCallout">
            <a:avLst>
              <a:gd name="adj1" fmla="val -31579"/>
              <a:gd name="adj2" fmla="val 63932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FF60FC1-2415-4728-9461-0649ABE69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971" y="4881148"/>
            <a:ext cx="4467890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merkst dir die Wörter einfach,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mit ß geschrieben werden!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0" name="Sprechblase: rechteckig mit abgerundeten Ecken 29">
            <a:extLst>
              <a:ext uri="{FF2B5EF4-FFF2-40B4-BE49-F238E27FC236}">
                <a16:creationId xmlns:a16="http://schemas.microsoft.com/office/drawing/2014/main" id="{7BB3A141-FBF2-474B-A6C0-C48D4BF8C81C}"/>
              </a:ext>
            </a:extLst>
          </p:cNvPr>
          <p:cNvSpPr/>
          <p:nvPr/>
        </p:nvSpPr>
        <p:spPr>
          <a:xfrm>
            <a:off x="4374128" y="2475565"/>
            <a:ext cx="3462806" cy="728392"/>
          </a:xfrm>
          <a:prstGeom prst="wedgeRoundRectCallout">
            <a:avLst>
              <a:gd name="adj1" fmla="val 103625"/>
              <a:gd name="adj2" fmla="val 7159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1" name="Sprechblase: rechteckig mit abgerundeten Ecken 30">
            <a:extLst>
              <a:ext uri="{FF2B5EF4-FFF2-40B4-BE49-F238E27FC236}">
                <a16:creationId xmlns:a16="http://schemas.microsoft.com/office/drawing/2014/main" id="{5335E563-FB4A-43D8-A30D-C30B93E52CFA}"/>
              </a:ext>
            </a:extLst>
          </p:cNvPr>
          <p:cNvSpPr/>
          <p:nvPr/>
        </p:nvSpPr>
        <p:spPr>
          <a:xfrm>
            <a:off x="1854245" y="3743080"/>
            <a:ext cx="4338898" cy="550016"/>
          </a:xfrm>
          <a:prstGeom prst="wedgeRoundRectCallout">
            <a:avLst>
              <a:gd name="adj1" fmla="val -55219"/>
              <a:gd name="adj2" fmla="val 1688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2" name="Sprechblase: rechteckig mit abgerundeten Ecken 31">
            <a:extLst>
              <a:ext uri="{FF2B5EF4-FFF2-40B4-BE49-F238E27FC236}">
                <a16:creationId xmlns:a16="http://schemas.microsoft.com/office/drawing/2014/main" id="{DD5A1140-563A-402C-AEBD-20569956BBE5}"/>
              </a:ext>
            </a:extLst>
          </p:cNvPr>
          <p:cNvSpPr/>
          <p:nvPr/>
        </p:nvSpPr>
        <p:spPr>
          <a:xfrm>
            <a:off x="4941876" y="4858240"/>
            <a:ext cx="4610507" cy="893573"/>
          </a:xfrm>
          <a:prstGeom prst="wedgeRoundRectCallout">
            <a:avLst>
              <a:gd name="adj1" fmla="val 54783"/>
              <a:gd name="adj2" fmla="val -20196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4FFA7750-8567-4EC4-9C05-E79498F1A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Eszett 01 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1A81721E-5116-492C-801F-43FF12104A02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EC9539-E0D1-4D47-B4E1-7AA76F896103}"/>
              </a:ext>
            </a:extLst>
          </p:cNvPr>
          <p:cNvSpPr txBox="1"/>
          <p:nvPr/>
        </p:nvSpPr>
        <p:spPr>
          <a:xfrm>
            <a:off x="190500" y="6724134"/>
            <a:ext cx="38138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16170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 animBg="1"/>
      <p:bldP spid="18" grpId="0"/>
      <p:bldP spid="19" grpId="0" animBg="1"/>
      <p:bldP spid="20" grpId="0" animBg="1"/>
      <p:bldP spid="28" grpId="0" animBg="1"/>
      <p:bldP spid="29" grpId="0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>
            <a:extLst>
              <a:ext uri="{FF2B5EF4-FFF2-40B4-BE49-F238E27FC236}">
                <a16:creationId xmlns:a16="http://schemas.microsoft.com/office/drawing/2014/main" id="{D327E422-C893-49EB-B974-9EA68CA4F761}"/>
              </a:ext>
            </a:extLst>
          </p:cNvPr>
          <p:cNvSpPr txBox="1"/>
          <p:nvPr/>
        </p:nvSpPr>
        <p:spPr>
          <a:xfrm>
            <a:off x="237107" y="1789403"/>
            <a:ext cx="4941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      </a:t>
            </a:r>
            <a:r>
              <a:rPr 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Gruß      </a:t>
            </a:r>
            <a:r>
              <a:rPr 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Grusz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8E1AE88-99D4-4C4D-B94D-E503A9EE4F7D}"/>
              </a:ext>
            </a:extLst>
          </p:cNvPr>
          <p:cNvSpPr/>
          <p:nvPr/>
        </p:nvSpPr>
        <p:spPr>
          <a:xfrm>
            <a:off x="2542431" y="1789403"/>
            <a:ext cx="722299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FA89B4C-CD28-4FB6-AB37-7B8BA31DD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1178488"/>
            <a:ext cx="513313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Welche Schreibweise ist korrekt?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Klick!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5735304-894C-4827-ADED-D66F03CDC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1415" y="190804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9A53F24-9F4D-4D4C-92FA-3B90E24DA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2514136"/>
            <a:ext cx="7449475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Schreibweise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Gru</a:t>
            </a:r>
            <a:r>
              <a:rPr lang="de-DE" sz="2200" b="1" i="1" kern="0" dirty="0" err="1">
                <a:solidFill>
                  <a:srgbClr val="FF0000"/>
                </a:solidFill>
                <a:latin typeface="Trebuchet MS" pitchFamily="34" charset="0"/>
              </a:rPr>
              <a:t>sz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 vor längerer Zeit mal richtig!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Deshalb sprechen wir heute noch vom </a:t>
            </a:r>
            <a:r>
              <a:rPr lang="de-DE" sz="2200" i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  <a:r>
              <a:rPr lang="de-DE" sz="2200" kern="0" dirty="0">
                <a:latin typeface="Trebuchet MS" pitchFamily="34" charset="0"/>
              </a:rPr>
              <a:t>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2A49C5-7DAB-439B-AA47-BDED3A155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1415" y="293071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45A60E5-3654-401B-AD98-E723CAC3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3492706"/>
            <a:ext cx="10688071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Regel: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Buchstabe </a:t>
            </a:r>
            <a:r>
              <a:rPr lang="de-DE" sz="2200" b="1" kern="0" dirty="0"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kommt (siehe das Beispiel Gruß) nur nach einem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Vokal.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8F707F1-8305-42D7-83E0-75C678693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9950" y="397924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1CDF67C3-65A0-40A5-B96B-D8B1EDCB6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709" y="1789403"/>
            <a:ext cx="81464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latin typeface="Trebuchet MS" pitchFamily="34" charset="0"/>
              </a:rPr>
              <a:t>Gruß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B62A3AB-668C-4B72-B27F-B7E7FA9E0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4637711"/>
            <a:ext cx="715967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Wörter mit </a:t>
            </a:r>
            <a:r>
              <a:rPr lang="de-DE" sz="2200" b="1" kern="0" dirty="0"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sind Merkwörter!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D2356E-C197-4AFE-93D1-E48552B59861}"/>
              </a:ext>
            </a:extLst>
          </p:cNvPr>
          <p:cNvSpPr txBox="1"/>
          <p:nvPr/>
        </p:nvSpPr>
        <p:spPr>
          <a:xfrm>
            <a:off x="5116839" y="2852690"/>
            <a:ext cx="195832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Eszett. </a:t>
            </a:r>
            <a:endParaRPr lang="de-DE" sz="2200" b="1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5D2DFBC-09AB-4A03-B30A-2FA9F71934BB}"/>
              </a:ext>
            </a:extLst>
          </p:cNvPr>
          <p:cNvSpPr txBox="1"/>
          <p:nvPr/>
        </p:nvSpPr>
        <p:spPr>
          <a:xfrm>
            <a:off x="8620552" y="3807086"/>
            <a:ext cx="1136277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kern="0" dirty="0">
                <a:latin typeface="Trebuchet MS" pitchFamily="34" charset="0"/>
              </a:rPr>
              <a:t>langem</a:t>
            </a:r>
            <a:endParaRPr lang="de-DE" sz="2200" b="1" dirty="0"/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0FCE4B60-27C7-42CE-9514-04EAC949F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Eszett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CC79932-F14B-4F60-9288-0AD1D5BA8C51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51F2F84-BAAE-410D-88AB-B3F5B456B094}"/>
              </a:ext>
            </a:extLst>
          </p:cNvPr>
          <p:cNvSpPr txBox="1"/>
          <p:nvPr/>
        </p:nvSpPr>
        <p:spPr>
          <a:xfrm>
            <a:off x="190500" y="6724134"/>
            <a:ext cx="38138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8031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/>
      <p:bldP spid="27" grpId="0" animBg="1"/>
      <p:bldP spid="28" grpId="0"/>
      <p:bldP spid="29" grpId="0" animBg="1"/>
      <p:bldP spid="33" grpId="0" animBg="1"/>
      <p:bldP spid="3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36">
            <a:extLst>
              <a:ext uri="{FF2B5EF4-FFF2-40B4-BE49-F238E27FC236}">
                <a16:creationId xmlns:a16="http://schemas.microsoft.com/office/drawing/2014/main" id="{54BD8A97-4801-4796-9495-C5F972A90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33217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 ist ______.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50AB1AC-81C2-495C-AC42-17C6BAE6D452}"/>
              </a:ext>
            </a:extLst>
          </p:cNvPr>
          <p:cNvSpPr/>
          <p:nvPr/>
        </p:nvSpPr>
        <p:spPr>
          <a:xfrm>
            <a:off x="556971" y="4722583"/>
            <a:ext cx="4812534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_________   __________   Rosen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167A04A2-E37E-49EA-9CFA-1F914CD6AF2F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38A1F74-2516-4046-A29C-3536872CB2C1}"/>
              </a:ext>
            </a:extLst>
          </p:cNvPr>
          <p:cNvSpPr/>
          <p:nvPr/>
        </p:nvSpPr>
        <p:spPr>
          <a:xfrm>
            <a:off x="252661" y="25649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BAC44248-75A6-491F-9224-5D45DA66D916}"/>
              </a:ext>
            </a:extLst>
          </p:cNvPr>
          <p:cNvSpPr/>
          <p:nvPr/>
        </p:nvSpPr>
        <p:spPr>
          <a:xfrm>
            <a:off x="252661" y="478998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39AFD8-C864-49A7-8F0D-DFE2EE9807B8}"/>
              </a:ext>
            </a:extLst>
          </p:cNvPr>
          <p:cNvSpPr/>
          <p:nvPr/>
        </p:nvSpPr>
        <p:spPr>
          <a:xfrm>
            <a:off x="6558769" y="4833799"/>
            <a:ext cx="23757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Strau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die wei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en Rosen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4CA0CCEE-4279-47D7-96FB-3059D4EDFFBB}"/>
              </a:ext>
            </a:extLst>
          </p:cNvPr>
          <p:cNvSpPr/>
          <p:nvPr/>
        </p:nvSpPr>
        <p:spPr>
          <a:xfrm>
            <a:off x="583456" y="3944317"/>
            <a:ext cx="52861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Kinder haben _________  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CE2D905-CEFB-4C18-B18C-86740242BFB4}"/>
              </a:ext>
            </a:extLst>
          </p:cNvPr>
          <p:cNvSpPr/>
          <p:nvPr/>
        </p:nvSpPr>
        <p:spPr>
          <a:xfrm>
            <a:off x="556971" y="2375506"/>
            <a:ext cx="3954929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Setz deinen ______ nicht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auf die _______   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B23F7568-D461-4B15-B3DB-0771310D2B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8" t="26361" r="14325" b="13143"/>
          <a:stretch/>
        </p:blipFill>
        <p:spPr>
          <a:xfrm rot="16200000">
            <a:off x="2264240" y="1684236"/>
            <a:ext cx="466156" cy="945786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C402B607-2C15-4B1A-86E9-F29C45B090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604" y="2848768"/>
            <a:ext cx="3351079" cy="1814277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5338B47C-B662-41C6-B4D8-D83B84E12C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9091">
            <a:off x="8601646" y="4513457"/>
            <a:ext cx="1572068" cy="1572068"/>
          </a:xfrm>
          <a:prstGeom prst="rect">
            <a:avLst/>
          </a:prstGeom>
        </p:spPr>
      </p:pic>
      <p:sp>
        <p:nvSpPr>
          <p:cNvPr id="57" name="Ellipse 56">
            <a:extLst>
              <a:ext uri="{FF2B5EF4-FFF2-40B4-BE49-F238E27FC236}">
                <a16:creationId xmlns:a16="http://schemas.microsoft.com/office/drawing/2014/main" id="{E230106F-AA24-4303-8502-2A598221B451}"/>
              </a:ext>
            </a:extLst>
          </p:cNvPr>
          <p:cNvSpPr/>
          <p:nvPr/>
        </p:nvSpPr>
        <p:spPr>
          <a:xfrm>
            <a:off x="252661" y="594928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35A56D24-71A7-4089-97B0-971EA0401575}"/>
              </a:ext>
            </a:extLst>
          </p:cNvPr>
          <p:cNvSpPr/>
          <p:nvPr/>
        </p:nvSpPr>
        <p:spPr>
          <a:xfrm>
            <a:off x="583456" y="5810412"/>
            <a:ext cx="6902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dem ______________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wird _______ genommen.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3A3FB1B7-7A63-4BFE-AFBF-E5A99CFE44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76" y="5121277"/>
            <a:ext cx="1825110" cy="641641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E2569060-1E90-477B-A02E-B46C74AAB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1891" y="2097671"/>
            <a:ext cx="1591194" cy="98154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7A1B2D04-B667-44D4-891C-E96C7DC8F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6399" y="851158"/>
            <a:ext cx="2243522" cy="981541"/>
          </a:xfrm>
          <a:prstGeom prst="rect">
            <a:avLst/>
          </a:prstGeom>
        </p:spPr>
      </p:pic>
      <p:sp>
        <p:nvSpPr>
          <p:cNvPr id="67" name="Ellipse 66">
            <a:extLst>
              <a:ext uri="{FF2B5EF4-FFF2-40B4-BE49-F238E27FC236}">
                <a16:creationId xmlns:a16="http://schemas.microsoft.com/office/drawing/2014/main" id="{EE08E998-8C84-4B72-A055-CE267C8FC9AB}"/>
              </a:ext>
            </a:extLst>
          </p:cNvPr>
          <p:cNvSpPr/>
          <p:nvPr/>
        </p:nvSpPr>
        <p:spPr>
          <a:xfrm>
            <a:off x="252661" y="400461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854746B-A184-4C8A-B301-AB8A21F14C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7635" y="1075410"/>
            <a:ext cx="2280102" cy="1505843"/>
          </a:xfrm>
          <a:prstGeom prst="rect">
            <a:avLst/>
          </a:prstGeom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6CAC105C-10A4-4EB1-B592-272EC55D67B1}"/>
              </a:ext>
            </a:extLst>
          </p:cNvPr>
          <p:cNvSpPr txBox="1"/>
          <p:nvPr/>
        </p:nvSpPr>
        <p:spPr>
          <a:xfrm>
            <a:off x="1156323" y="1307552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de-DE" sz="22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FC82275-330D-4B45-A6A2-06E38962C271}"/>
              </a:ext>
            </a:extLst>
          </p:cNvPr>
          <p:cNvSpPr txBox="1"/>
          <p:nvPr/>
        </p:nvSpPr>
        <p:spPr>
          <a:xfrm>
            <a:off x="2756864" y="1330342"/>
            <a:ext cx="7698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166CB29-E33B-4C0B-9119-E3AC9B25A6C6}"/>
              </a:ext>
            </a:extLst>
          </p:cNvPr>
          <p:cNvSpPr/>
          <p:nvPr/>
        </p:nvSpPr>
        <p:spPr>
          <a:xfrm>
            <a:off x="1245833" y="120720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BF1B6F79-888E-4A43-A560-205A69C23041}"/>
              </a:ext>
            </a:extLst>
          </p:cNvPr>
          <p:cNvSpPr/>
          <p:nvPr/>
        </p:nvSpPr>
        <p:spPr>
          <a:xfrm>
            <a:off x="2833466" y="120720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ABD8502A-138F-48FF-9CB2-1C46D72BD84E}"/>
              </a:ext>
            </a:extLst>
          </p:cNvPr>
          <p:cNvSpPr txBox="1"/>
          <p:nvPr/>
        </p:nvSpPr>
        <p:spPr>
          <a:xfrm>
            <a:off x="2163358" y="2417528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987B0655-BBB5-49C9-B07B-384AFAE20463}"/>
              </a:ext>
            </a:extLst>
          </p:cNvPr>
          <p:cNvSpPr/>
          <p:nvPr/>
        </p:nvSpPr>
        <p:spPr>
          <a:xfrm>
            <a:off x="2119606" y="2417684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6E03599-276A-4F99-9FC4-8D26BAED4C53}"/>
              </a:ext>
            </a:extLst>
          </p:cNvPr>
          <p:cNvSpPr txBox="1"/>
          <p:nvPr/>
        </p:nvSpPr>
        <p:spPr>
          <a:xfrm>
            <a:off x="1611921" y="2946610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41637D8E-122B-40D8-AAAB-74F5E2DA3E7D}"/>
              </a:ext>
            </a:extLst>
          </p:cNvPr>
          <p:cNvSpPr/>
          <p:nvPr/>
        </p:nvSpPr>
        <p:spPr>
          <a:xfrm>
            <a:off x="1701431" y="2994908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4840AFF0-61E6-4F1C-9CA0-A573F1F830AB}"/>
              </a:ext>
            </a:extLst>
          </p:cNvPr>
          <p:cNvSpPr txBox="1"/>
          <p:nvPr/>
        </p:nvSpPr>
        <p:spPr>
          <a:xfrm>
            <a:off x="2937292" y="2939155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551C79CC-0D56-4856-9D75-AD30B352B322}"/>
              </a:ext>
            </a:extLst>
          </p:cNvPr>
          <p:cNvSpPr/>
          <p:nvPr/>
        </p:nvSpPr>
        <p:spPr>
          <a:xfrm>
            <a:off x="3026802" y="2838808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CC090A7-F3B4-41FE-B568-4AF71691051F}"/>
              </a:ext>
            </a:extLst>
          </p:cNvPr>
          <p:cNvSpPr txBox="1"/>
          <p:nvPr/>
        </p:nvSpPr>
        <p:spPr>
          <a:xfrm>
            <a:off x="3168859" y="3884219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C26EA92F-4B6C-4C64-8801-8CC90C8C99BE}"/>
              </a:ext>
            </a:extLst>
          </p:cNvPr>
          <p:cNvSpPr/>
          <p:nvPr/>
        </p:nvSpPr>
        <p:spPr>
          <a:xfrm>
            <a:off x="3222003" y="3862208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1446345E-6FD3-4025-8AA9-CFB846695E18}"/>
              </a:ext>
            </a:extLst>
          </p:cNvPr>
          <p:cNvSpPr txBox="1"/>
          <p:nvPr/>
        </p:nvSpPr>
        <p:spPr>
          <a:xfrm>
            <a:off x="4494230" y="3861048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BD0C12B2-EDF7-4998-AD61-0999679283CD}"/>
              </a:ext>
            </a:extLst>
          </p:cNvPr>
          <p:cNvSpPr/>
          <p:nvPr/>
        </p:nvSpPr>
        <p:spPr>
          <a:xfrm>
            <a:off x="4583740" y="3795467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DB12ED2D-83E9-44E1-927F-7B042B490767}"/>
              </a:ext>
            </a:extLst>
          </p:cNvPr>
          <p:cNvSpPr txBox="1"/>
          <p:nvPr/>
        </p:nvSpPr>
        <p:spPr>
          <a:xfrm>
            <a:off x="1234785" y="4663833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4903E1A4-AAD7-4CC1-A8B9-6D4B71D3FAA2}"/>
              </a:ext>
            </a:extLst>
          </p:cNvPr>
          <p:cNvSpPr/>
          <p:nvPr/>
        </p:nvSpPr>
        <p:spPr>
          <a:xfrm>
            <a:off x="1324295" y="465729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3C59371-7B7C-4773-9325-67CDABE4889D}"/>
              </a:ext>
            </a:extLst>
          </p:cNvPr>
          <p:cNvSpPr txBox="1"/>
          <p:nvPr/>
        </p:nvSpPr>
        <p:spPr>
          <a:xfrm>
            <a:off x="2649666" y="4656242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</a:t>
            </a:r>
            <a:endParaRPr lang="de-DE" sz="2200" dirty="0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9088186E-9508-4ADD-AB39-6BEFF37A29EB}"/>
              </a:ext>
            </a:extLst>
          </p:cNvPr>
          <p:cNvSpPr/>
          <p:nvPr/>
        </p:nvSpPr>
        <p:spPr>
          <a:xfrm>
            <a:off x="2633605" y="4585286"/>
            <a:ext cx="1374163" cy="50943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398DDD0-5FE9-4AB0-9E66-4341E14A2C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41383" y="5707853"/>
            <a:ext cx="1633870" cy="1066892"/>
          </a:xfrm>
          <a:prstGeom prst="rect">
            <a:avLst/>
          </a:prstGeom>
        </p:spPr>
      </p:pic>
      <p:sp>
        <p:nvSpPr>
          <p:cNvPr id="86" name="Textfeld 85">
            <a:extLst>
              <a:ext uri="{FF2B5EF4-FFF2-40B4-BE49-F238E27FC236}">
                <a16:creationId xmlns:a16="http://schemas.microsoft.com/office/drawing/2014/main" id="{620F12B8-2CE7-4669-8D5D-FDC60264B8C6}"/>
              </a:ext>
            </a:extLst>
          </p:cNvPr>
          <p:cNvSpPr txBox="1"/>
          <p:nvPr/>
        </p:nvSpPr>
        <p:spPr>
          <a:xfrm>
            <a:off x="1986771" y="5758359"/>
            <a:ext cx="15457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Meterma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0899116A-D511-402D-9089-E9CAB042094A}"/>
              </a:ext>
            </a:extLst>
          </p:cNvPr>
          <p:cNvSpPr/>
          <p:nvPr/>
        </p:nvSpPr>
        <p:spPr>
          <a:xfrm>
            <a:off x="1891351" y="5707853"/>
            <a:ext cx="1884230" cy="56331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D7ED7E7F-C17A-4035-B3BB-9312216DAB55}"/>
              </a:ext>
            </a:extLst>
          </p:cNvPr>
          <p:cNvSpPr txBox="1"/>
          <p:nvPr/>
        </p:nvSpPr>
        <p:spPr>
          <a:xfrm>
            <a:off x="4664254" y="5774067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F8EE97C1-986D-461A-A52A-E1A2FC4CE271}"/>
              </a:ext>
            </a:extLst>
          </p:cNvPr>
          <p:cNvSpPr/>
          <p:nvPr/>
        </p:nvSpPr>
        <p:spPr>
          <a:xfrm>
            <a:off x="4634933" y="5765610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2CE904B-0E22-43DC-A3CF-517249B0E6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54115" y="2846225"/>
            <a:ext cx="2298391" cy="1536325"/>
          </a:xfrm>
          <a:prstGeom prst="rect">
            <a:avLst/>
          </a:prstGeom>
        </p:spPr>
      </p:pic>
      <p:sp>
        <p:nvSpPr>
          <p:cNvPr id="48" name="Foliennummernplatzhalter 2">
            <a:extLst>
              <a:ext uri="{FF2B5EF4-FFF2-40B4-BE49-F238E27FC236}">
                <a16:creationId xmlns:a16="http://schemas.microsoft.com/office/drawing/2014/main" id="{75FCDB04-3C0D-4007-82A6-39E9A8942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9" name="Textfeld 36">
            <a:extLst>
              <a:ext uri="{FF2B5EF4-FFF2-40B4-BE49-F238E27FC236}">
                <a16:creationId xmlns:a16="http://schemas.microsoft.com/office/drawing/2014/main" id="{1C3FCFD0-2998-405C-89AD-A3977E5A1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Eszett 01</a:t>
            </a:r>
            <a:r>
              <a:rPr lang="de-DE" altLang="de-DE" sz="2200" b="1" kern="0" dirty="0"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4D1C49C-FCDC-4234-AD5C-E5769E83C638}"/>
              </a:ext>
            </a:extLst>
          </p:cNvPr>
          <p:cNvSpPr txBox="1"/>
          <p:nvPr/>
        </p:nvSpPr>
        <p:spPr>
          <a:xfrm>
            <a:off x="260108" y="425423"/>
            <a:ext cx="10300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ß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blauen Punkte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B558433-92BE-4593-A0EF-D969271C887C}"/>
              </a:ext>
            </a:extLst>
          </p:cNvPr>
          <p:cNvSpPr txBox="1"/>
          <p:nvPr/>
        </p:nvSpPr>
        <p:spPr>
          <a:xfrm>
            <a:off x="190500" y="6724134"/>
            <a:ext cx="38138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44188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42" grpId="0"/>
      <p:bldP spid="50" grpId="0"/>
      <p:bldP spid="51" grpId="0"/>
      <p:bldP spid="58" grpId="0"/>
      <p:bldP spid="68" grpId="0"/>
      <p:bldP spid="69" grpId="0"/>
      <p:bldP spid="6" grpId="0" animBg="1"/>
      <p:bldP spid="70" grpId="0" animBg="1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  <p:bldP spid="79" grpId="0" animBg="1"/>
      <p:bldP spid="80" grpId="0"/>
      <p:bldP spid="81" grpId="0" animBg="1"/>
      <p:bldP spid="82" grpId="0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2E72706-3A7F-40A3-BBE6-549F1DAA3C73}"/>
              </a:ext>
            </a:extLst>
          </p:cNvPr>
          <p:cNvSpPr/>
          <p:nvPr/>
        </p:nvSpPr>
        <p:spPr>
          <a:xfrm>
            <a:off x="6620392" y="5160779"/>
            <a:ext cx="3006917" cy="428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______ Max.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58913C8-8936-4A51-91D7-CC949C4FF37D}"/>
              </a:ext>
            </a:extLst>
          </p:cNvPr>
          <p:cNvSpPr/>
          <p:nvPr/>
        </p:nvSpPr>
        <p:spPr>
          <a:xfrm>
            <a:off x="252661" y="148433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207134B-B40B-442D-B878-CAD7FE15952F}"/>
              </a:ext>
            </a:extLst>
          </p:cNvPr>
          <p:cNvSpPr/>
          <p:nvPr/>
        </p:nvSpPr>
        <p:spPr>
          <a:xfrm>
            <a:off x="9419420" y="1190267"/>
            <a:ext cx="2324675" cy="156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dem _______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das _______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3675D9-0804-412F-8B6E-6D060B58362A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EC388E1-44EF-43EB-A2DF-17A5998F0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903" y="1039175"/>
            <a:ext cx="1799927" cy="173870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EF8DDBA-D542-44D7-9C92-F6EDC77604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44" y="1001075"/>
            <a:ext cx="2333139" cy="166652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ABDA905-A85E-4CCA-8B3D-9CA2B69C25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871" y="1182396"/>
            <a:ext cx="2103140" cy="81035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6D7664A-B7FD-44C3-A3BC-A0A66346E367}"/>
              </a:ext>
            </a:extLst>
          </p:cNvPr>
          <p:cNvSpPr/>
          <p:nvPr/>
        </p:nvSpPr>
        <p:spPr>
          <a:xfrm>
            <a:off x="554904" y="1222707"/>
            <a:ext cx="2940228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das Wasser ______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Nennform: 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4B99B37-63D1-41CB-9B6D-AE236D77F5C7}"/>
              </a:ext>
            </a:extLst>
          </p:cNvPr>
          <p:cNvSpPr/>
          <p:nvPr/>
        </p:nvSpPr>
        <p:spPr>
          <a:xfrm>
            <a:off x="4882601" y="2645107"/>
            <a:ext cx="45368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 mit der ______________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23FCD89-B787-4E84-A911-D18D14AAD4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04" y="3140968"/>
            <a:ext cx="1011434" cy="116830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402A6A3-375A-44D9-9978-0BF945D437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875" y="3408276"/>
            <a:ext cx="2555776" cy="816699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CA884F52-3C77-406E-B4BD-A85D7A67E670}"/>
              </a:ext>
            </a:extLst>
          </p:cNvPr>
          <p:cNvSpPr/>
          <p:nvPr/>
        </p:nvSpPr>
        <p:spPr>
          <a:xfrm>
            <a:off x="4007768" y="4266934"/>
            <a:ext cx="40655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Strick wird bald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19782EA-1E0D-43C0-827D-3D3C40DCA7EC}"/>
              </a:ext>
            </a:extLst>
          </p:cNvPr>
          <p:cNvSpPr/>
          <p:nvPr/>
        </p:nvSpPr>
        <p:spPr>
          <a:xfrm>
            <a:off x="469756" y="4318815"/>
            <a:ext cx="3500125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Er _______ in einen Apfel.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Nennform: 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D4B6C257-71DE-43FE-97E2-01356D72B5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3851" y="3429000"/>
            <a:ext cx="2719052" cy="2737341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095541DB-D674-425C-9D8D-0A3E311E49D3}"/>
              </a:ext>
            </a:extLst>
          </p:cNvPr>
          <p:cNvSpPr txBox="1"/>
          <p:nvPr/>
        </p:nvSpPr>
        <p:spPr>
          <a:xfrm>
            <a:off x="2069282" y="1270181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flie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9A8E2D9-183E-495D-BC99-58470E4545A8}"/>
              </a:ext>
            </a:extLst>
          </p:cNvPr>
          <p:cNvSpPr txBox="1"/>
          <p:nvPr/>
        </p:nvSpPr>
        <p:spPr>
          <a:xfrm>
            <a:off x="2094544" y="1772816"/>
            <a:ext cx="12620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flie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795B9DF-ABC4-4B66-82F5-79671C8FA7AE}"/>
              </a:ext>
            </a:extLst>
          </p:cNvPr>
          <p:cNvSpPr/>
          <p:nvPr/>
        </p:nvSpPr>
        <p:spPr>
          <a:xfrm>
            <a:off x="2135560" y="1269920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E52AF06-7DF5-4DE0-A4CA-D5E296DF67A3}"/>
              </a:ext>
            </a:extLst>
          </p:cNvPr>
          <p:cNvSpPr/>
          <p:nvPr/>
        </p:nvSpPr>
        <p:spPr>
          <a:xfrm>
            <a:off x="2171146" y="1772816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CBB6E62-9B4E-43C6-AF7E-5D02E4131797}"/>
              </a:ext>
            </a:extLst>
          </p:cNvPr>
          <p:cNvSpPr txBox="1"/>
          <p:nvPr/>
        </p:nvSpPr>
        <p:spPr>
          <a:xfrm>
            <a:off x="4910294" y="2613354"/>
            <a:ext cx="15457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EF8641B-851D-4E2B-A361-AEE2798AC45F}"/>
              </a:ext>
            </a:extLst>
          </p:cNvPr>
          <p:cNvSpPr/>
          <p:nvPr/>
        </p:nvSpPr>
        <p:spPr>
          <a:xfrm>
            <a:off x="4779108" y="2577652"/>
            <a:ext cx="1328913" cy="56331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0825B66-7FFD-48E2-B0DC-40CA9B60E5BF}"/>
              </a:ext>
            </a:extLst>
          </p:cNvPr>
          <p:cNvSpPr txBox="1"/>
          <p:nvPr/>
        </p:nvSpPr>
        <p:spPr>
          <a:xfrm>
            <a:off x="7284727" y="2629062"/>
            <a:ext cx="15457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kanne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EE23364-665C-4C10-91CB-B9FE4A128AEA}"/>
              </a:ext>
            </a:extLst>
          </p:cNvPr>
          <p:cNvSpPr/>
          <p:nvPr/>
        </p:nvSpPr>
        <p:spPr>
          <a:xfrm>
            <a:off x="7198735" y="2566064"/>
            <a:ext cx="177758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BAED714-BE4A-451D-8E89-A6590083015D}"/>
              </a:ext>
            </a:extLst>
          </p:cNvPr>
          <p:cNvSpPr txBox="1"/>
          <p:nvPr/>
        </p:nvSpPr>
        <p:spPr>
          <a:xfrm>
            <a:off x="10011363" y="1743888"/>
            <a:ext cx="127618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Schlo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</a:t>
            </a:r>
            <a:endParaRPr lang="de-DE" sz="2200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D1A2A2B-E635-4F3D-8C92-FF4714219BC2}"/>
              </a:ext>
            </a:extLst>
          </p:cNvPr>
          <p:cNvSpPr txBox="1"/>
          <p:nvPr/>
        </p:nvSpPr>
        <p:spPr>
          <a:xfrm>
            <a:off x="9733870" y="2266310"/>
            <a:ext cx="14906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schlie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66865DD-32F0-48C6-97EA-93806C0923E8}"/>
              </a:ext>
            </a:extLst>
          </p:cNvPr>
          <p:cNvSpPr/>
          <p:nvPr/>
        </p:nvSpPr>
        <p:spPr>
          <a:xfrm>
            <a:off x="9917865" y="1759761"/>
            <a:ext cx="1218696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7D3BA90-0D0B-4897-BE4D-27A956AB7072}"/>
              </a:ext>
            </a:extLst>
          </p:cNvPr>
          <p:cNvSpPr/>
          <p:nvPr/>
        </p:nvSpPr>
        <p:spPr>
          <a:xfrm>
            <a:off x="9696400" y="2276872"/>
            <a:ext cx="1402690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46CC489-5196-4907-8C42-59585AD1A2CA}"/>
              </a:ext>
            </a:extLst>
          </p:cNvPr>
          <p:cNvSpPr txBox="1"/>
          <p:nvPr/>
        </p:nvSpPr>
        <p:spPr>
          <a:xfrm>
            <a:off x="10527213" y="1261727"/>
            <a:ext cx="14274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Schlü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</a:t>
            </a:r>
            <a:r>
              <a:rPr kumimoji="0" lang="de-DE" sz="2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DD7DD89-D2FE-4AA4-B240-D7853DBA430B}"/>
              </a:ext>
            </a:extLst>
          </p:cNvPr>
          <p:cNvSpPr/>
          <p:nvPr/>
        </p:nvSpPr>
        <p:spPr>
          <a:xfrm>
            <a:off x="10565936" y="1269920"/>
            <a:ext cx="1218696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6824B01-08B0-418E-A786-30D33C95624B}"/>
              </a:ext>
            </a:extLst>
          </p:cNvPr>
          <p:cNvSpPr txBox="1"/>
          <p:nvPr/>
        </p:nvSpPr>
        <p:spPr>
          <a:xfrm>
            <a:off x="916068" y="4398718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C8EAC45-67F3-4354-B16A-0BABDA5F0E74}"/>
              </a:ext>
            </a:extLst>
          </p:cNvPr>
          <p:cNvSpPr txBox="1"/>
          <p:nvPr/>
        </p:nvSpPr>
        <p:spPr>
          <a:xfrm>
            <a:off x="2186693" y="4868967"/>
            <a:ext cx="12620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EFD5BF2-4AE8-4453-927F-707C8D551F8A}"/>
              </a:ext>
            </a:extLst>
          </p:cNvPr>
          <p:cNvSpPr/>
          <p:nvPr/>
        </p:nvSpPr>
        <p:spPr>
          <a:xfrm>
            <a:off x="956880" y="4289784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21773ECD-22F8-4CA6-A9A5-37F4EC3A2050}"/>
              </a:ext>
            </a:extLst>
          </p:cNvPr>
          <p:cNvSpPr/>
          <p:nvPr/>
        </p:nvSpPr>
        <p:spPr>
          <a:xfrm>
            <a:off x="1985533" y="4868967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47215A0-EEDC-4927-B984-936BB92D2C79}"/>
              </a:ext>
            </a:extLst>
          </p:cNvPr>
          <p:cNvSpPr txBox="1"/>
          <p:nvPr/>
        </p:nvSpPr>
        <p:spPr>
          <a:xfrm>
            <a:off x="6691835" y="4173749"/>
            <a:ext cx="12620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08A4F65-AC7B-4EFB-B608-8802A732F358}"/>
              </a:ext>
            </a:extLst>
          </p:cNvPr>
          <p:cNvSpPr/>
          <p:nvPr/>
        </p:nvSpPr>
        <p:spPr>
          <a:xfrm>
            <a:off x="6738061" y="4232593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51738A32-380F-4D31-873A-BFB22E24064B}"/>
              </a:ext>
            </a:extLst>
          </p:cNvPr>
          <p:cNvSpPr txBox="1"/>
          <p:nvPr/>
        </p:nvSpPr>
        <p:spPr>
          <a:xfrm>
            <a:off x="7179164" y="5125445"/>
            <a:ext cx="12620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A5F1BDA6-6572-4BA8-9B3B-7985DF573ED0}"/>
              </a:ext>
            </a:extLst>
          </p:cNvPr>
          <p:cNvSpPr/>
          <p:nvPr/>
        </p:nvSpPr>
        <p:spPr>
          <a:xfrm>
            <a:off x="7176120" y="5066600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C9166EA0-540F-4BBB-B6A3-7C3DE1D0A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Eszett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DA91E286-928F-4A05-9652-7785316E424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ß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oder </a:t>
            </a:r>
            <a:r>
              <a:rPr lang="de-DE" sz="18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ss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sind gemeint? 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Punkte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E9D9388-30AF-4173-9369-E39044D86252}"/>
              </a:ext>
            </a:extLst>
          </p:cNvPr>
          <p:cNvSpPr txBox="1"/>
          <p:nvPr/>
        </p:nvSpPr>
        <p:spPr>
          <a:xfrm>
            <a:off x="190500" y="6724134"/>
            <a:ext cx="381386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281339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6" grpId="0"/>
      <p:bldP spid="17" grpId="0"/>
      <p:bldP spid="20" grpId="0"/>
      <p:bldP spid="21" grpId="0"/>
      <p:bldP spid="23" grpId="0"/>
      <p:bldP spid="25" grpId="0"/>
      <p:bldP spid="26" grpId="0" animBg="1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  <p:bldP spid="34" grpId="0" animBg="1"/>
      <p:bldP spid="35" grpId="0" animBg="1"/>
      <p:bldP spid="36" grpId="0"/>
      <p:bldP spid="37" grpId="0" animBg="1"/>
      <p:bldP spid="38" grpId="0"/>
      <p:bldP spid="39" grpId="0"/>
      <p:bldP spid="40" grpId="0" animBg="1"/>
      <p:bldP spid="41" grpId="0" animBg="1"/>
      <p:bldP spid="42" grpId="0"/>
      <p:bldP spid="43" grpId="0" animBg="1"/>
      <p:bldP spid="44" grpId="0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96C417E-8093-41C8-8AD6-58ADDD711251}"/>
              </a:ext>
            </a:extLst>
          </p:cNvPr>
          <p:cNvSpPr txBox="1"/>
          <p:nvPr/>
        </p:nvSpPr>
        <p:spPr>
          <a:xfrm>
            <a:off x="130247" y="1052736"/>
            <a:ext cx="8198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der Beugung von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(Konjugation) heißt es aufgepasst!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FE21D4A-F015-4D05-B830-AA64E9342159}"/>
              </a:ext>
            </a:extLst>
          </p:cNvPr>
          <p:cNvSpPr txBox="1"/>
          <p:nvPr/>
        </p:nvSpPr>
        <p:spPr>
          <a:xfrm>
            <a:off x="7824193" y="3353531"/>
            <a:ext cx="2667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kurzem Vokal wird aus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67457D-CE43-4513-8174-A04F2A4357A2}"/>
              </a:ext>
            </a:extLst>
          </p:cNvPr>
          <p:cNvSpPr txBox="1"/>
          <p:nvPr/>
        </p:nvSpPr>
        <p:spPr>
          <a:xfrm>
            <a:off x="7824193" y="2296497"/>
            <a:ext cx="2667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langem Vokal wird aus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602B87CF-B102-4D0F-992C-44FD8A98A206}"/>
              </a:ext>
            </a:extLst>
          </p:cNvPr>
          <p:cNvSpPr txBox="1"/>
          <p:nvPr/>
        </p:nvSpPr>
        <p:spPr>
          <a:xfrm>
            <a:off x="164801" y="1556792"/>
            <a:ext cx="23307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Präsens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52EB034-83DB-4CDE-8CFB-8E2F5EB7B73B}"/>
              </a:ext>
            </a:extLst>
          </p:cNvPr>
          <p:cNvSpPr txBox="1"/>
          <p:nvPr/>
        </p:nvSpPr>
        <p:spPr>
          <a:xfrm>
            <a:off x="164801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0EBE4CA7-8513-4BDE-BECB-F9458E6F1186}"/>
              </a:ext>
            </a:extLst>
          </p:cNvPr>
          <p:cNvSpPr txBox="1"/>
          <p:nvPr/>
        </p:nvSpPr>
        <p:spPr>
          <a:xfrm>
            <a:off x="2627784" y="1556792"/>
            <a:ext cx="27874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Präteritum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76E5EEC-7075-4BBA-B308-E7D7E5228735}"/>
              </a:ext>
            </a:extLst>
          </p:cNvPr>
          <p:cNvSpPr txBox="1"/>
          <p:nvPr/>
        </p:nvSpPr>
        <p:spPr>
          <a:xfrm>
            <a:off x="5415226" y="1556792"/>
            <a:ext cx="20987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Perfekt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FADAFA6A-76EC-46AF-A42E-9B8709E500CB}"/>
              </a:ext>
            </a:extLst>
          </p:cNvPr>
          <p:cNvSpPr txBox="1"/>
          <p:nvPr/>
        </p:nvSpPr>
        <p:spPr>
          <a:xfrm>
            <a:off x="2627784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2656F1A-D8F4-465A-9557-B451321E3050}"/>
              </a:ext>
            </a:extLst>
          </p:cNvPr>
          <p:cNvSpPr txBox="1"/>
          <p:nvPr/>
        </p:nvSpPr>
        <p:spPr>
          <a:xfrm>
            <a:off x="5415226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4AB9835-E6DD-4757-BBDC-94D3083C5D7A}"/>
              </a:ext>
            </a:extLst>
          </p:cNvPr>
          <p:cNvSpPr txBox="1"/>
          <p:nvPr/>
        </p:nvSpPr>
        <p:spPr>
          <a:xfrm>
            <a:off x="164801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fre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0CBC2C1D-BF8A-4E1A-9028-D00C0E56FD1F}"/>
              </a:ext>
            </a:extLst>
          </p:cNvPr>
          <p:cNvSpPr txBox="1"/>
          <p:nvPr/>
        </p:nvSpPr>
        <p:spPr>
          <a:xfrm>
            <a:off x="2627784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2AAE30DE-9192-43B1-B26B-F6DC01DCE131}"/>
              </a:ext>
            </a:extLst>
          </p:cNvPr>
          <p:cNvSpPr txBox="1"/>
          <p:nvPr/>
        </p:nvSpPr>
        <p:spPr>
          <a:xfrm>
            <a:off x="5415226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31B55262-8B95-414E-9EF8-7A13A26076B1}"/>
              </a:ext>
            </a:extLst>
          </p:cNvPr>
          <p:cNvSpPr txBox="1"/>
          <p:nvPr/>
        </p:nvSpPr>
        <p:spPr>
          <a:xfrm>
            <a:off x="164801" y="3549657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B62AA377-534F-4484-8512-0A14780C899A}"/>
              </a:ext>
            </a:extLst>
          </p:cNvPr>
          <p:cNvSpPr txBox="1"/>
          <p:nvPr/>
        </p:nvSpPr>
        <p:spPr>
          <a:xfrm>
            <a:off x="2627784" y="3549657"/>
            <a:ext cx="2098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D8078DF-E026-4302-BF12-4D7C498E1C47}"/>
              </a:ext>
            </a:extLst>
          </p:cNvPr>
          <p:cNvSpPr txBox="1"/>
          <p:nvPr/>
        </p:nvSpPr>
        <p:spPr>
          <a:xfrm>
            <a:off x="5415226" y="3549657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B33C50CF-C698-4FA6-BC9D-B874DCD5F2AE}"/>
              </a:ext>
            </a:extLst>
          </p:cNvPr>
          <p:cNvSpPr txBox="1"/>
          <p:nvPr/>
        </p:nvSpPr>
        <p:spPr>
          <a:xfrm>
            <a:off x="164801" y="4090835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flie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165A4559-BD6B-4333-A36A-4EE65ACF5F15}"/>
              </a:ext>
            </a:extLst>
          </p:cNvPr>
          <p:cNvSpPr txBox="1"/>
          <p:nvPr/>
        </p:nvSpPr>
        <p:spPr>
          <a:xfrm>
            <a:off x="2627784" y="4090835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7D60BD8E-E6FE-40EA-83A8-39711E89CBD9}"/>
              </a:ext>
            </a:extLst>
          </p:cNvPr>
          <p:cNvSpPr txBox="1"/>
          <p:nvPr/>
        </p:nvSpPr>
        <p:spPr>
          <a:xfrm>
            <a:off x="5415226" y="4090835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5B02FE69-67E7-4945-9BCC-46DF33E36AE5}"/>
              </a:ext>
            </a:extLst>
          </p:cNvPr>
          <p:cNvSpPr txBox="1"/>
          <p:nvPr/>
        </p:nvSpPr>
        <p:spPr>
          <a:xfrm>
            <a:off x="164801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gie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4FA5146-E989-459C-AEBC-5E84A75F6ACF}"/>
              </a:ext>
            </a:extLst>
          </p:cNvPr>
          <p:cNvSpPr txBox="1"/>
          <p:nvPr/>
        </p:nvSpPr>
        <p:spPr>
          <a:xfrm>
            <a:off x="2627784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98B20E94-AA4C-4202-A0D8-9FA08F94880B}"/>
              </a:ext>
            </a:extLst>
          </p:cNvPr>
          <p:cNvSpPr txBox="1"/>
          <p:nvPr/>
        </p:nvSpPr>
        <p:spPr>
          <a:xfrm>
            <a:off x="5415226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EDDFB79-4473-4C61-B364-68B2AE54F991}"/>
              </a:ext>
            </a:extLst>
          </p:cNvPr>
          <p:cNvSpPr txBox="1"/>
          <p:nvPr/>
        </p:nvSpPr>
        <p:spPr>
          <a:xfrm>
            <a:off x="164801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72FF9C0F-A907-4BEF-B7B2-60028C9E61C7}"/>
              </a:ext>
            </a:extLst>
          </p:cNvPr>
          <p:cNvSpPr txBox="1"/>
          <p:nvPr/>
        </p:nvSpPr>
        <p:spPr>
          <a:xfrm>
            <a:off x="2627784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374DD3A5-B3DB-4DA3-BC8B-E20409F06AD3}"/>
              </a:ext>
            </a:extLst>
          </p:cNvPr>
          <p:cNvSpPr txBox="1"/>
          <p:nvPr/>
        </p:nvSpPr>
        <p:spPr>
          <a:xfrm>
            <a:off x="5415226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D0C0EB0-3933-47CC-AEA7-23F2C5C3BE4A}"/>
              </a:ext>
            </a:extLst>
          </p:cNvPr>
          <p:cNvSpPr txBox="1"/>
          <p:nvPr/>
        </p:nvSpPr>
        <p:spPr>
          <a:xfrm>
            <a:off x="164801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E9D9E93E-CA93-40F2-B9D9-60AF69C9B0E8}"/>
              </a:ext>
            </a:extLst>
          </p:cNvPr>
          <p:cNvSpPr txBox="1"/>
          <p:nvPr/>
        </p:nvSpPr>
        <p:spPr>
          <a:xfrm>
            <a:off x="2627784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93CCF9BD-4970-47F7-AABA-575AD4443DE9}"/>
              </a:ext>
            </a:extLst>
          </p:cNvPr>
          <p:cNvSpPr txBox="1"/>
          <p:nvPr/>
        </p:nvSpPr>
        <p:spPr>
          <a:xfrm>
            <a:off x="5415226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0CC23732-BCF4-4B2B-A674-654DBC61014F}"/>
              </a:ext>
            </a:extLst>
          </p:cNvPr>
          <p:cNvSpPr txBox="1"/>
          <p:nvPr/>
        </p:nvSpPr>
        <p:spPr>
          <a:xfrm>
            <a:off x="7824193" y="1578017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Merke!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7A48F29-0BF2-4331-A68D-08E55059EB6A}"/>
              </a:ext>
            </a:extLst>
          </p:cNvPr>
          <p:cNvSpPr txBox="1"/>
          <p:nvPr/>
        </p:nvSpPr>
        <p:spPr>
          <a:xfrm>
            <a:off x="7824192" y="4410565"/>
            <a:ext cx="36501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langem Vokal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kann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 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__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kommen!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C9BB2051-C2DD-4724-A22F-8D5D6F874DF6}"/>
              </a:ext>
            </a:extLst>
          </p:cNvPr>
          <p:cNvSpPr txBox="1"/>
          <p:nvPr/>
        </p:nvSpPr>
        <p:spPr>
          <a:xfrm>
            <a:off x="7824193" y="5467599"/>
            <a:ext cx="32388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Wörter mit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ß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sind Merkwörter!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1BCA909-5183-47FE-863D-2830AEF606F7}"/>
              </a:ext>
            </a:extLst>
          </p:cNvPr>
          <p:cNvSpPr txBox="1"/>
          <p:nvPr/>
        </p:nvSpPr>
        <p:spPr>
          <a:xfrm>
            <a:off x="130247" y="1904258"/>
            <a:ext cx="185759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(Gegenwart)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132828B2-DE87-4D16-A821-6651763BFE24}"/>
              </a:ext>
            </a:extLst>
          </p:cNvPr>
          <p:cNvSpPr txBox="1"/>
          <p:nvPr/>
        </p:nvSpPr>
        <p:spPr>
          <a:xfrm>
            <a:off x="2613480" y="1909424"/>
            <a:ext cx="268443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(1. Vergangenheit)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0CE9F67C-2AFD-41B8-9FC4-B3ED8451AAD6}"/>
              </a:ext>
            </a:extLst>
          </p:cNvPr>
          <p:cNvSpPr txBox="1"/>
          <p:nvPr/>
        </p:nvSpPr>
        <p:spPr>
          <a:xfrm>
            <a:off x="5427755" y="1909424"/>
            <a:ext cx="268443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(2. Vergangenheit)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DA1693C9-32D7-46E9-A12F-FCB6ED12182E}"/>
              </a:ext>
            </a:extLst>
          </p:cNvPr>
          <p:cNvSpPr txBox="1"/>
          <p:nvPr/>
        </p:nvSpPr>
        <p:spPr>
          <a:xfrm>
            <a:off x="2622549" y="2425460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199ACC8A-4A27-478E-9FB3-68B0123AD063}"/>
              </a:ext>
            </a:extLst>
          </p:cNvPr>
          <p:cNvSpPr txBox="1"/>
          <p:nvPr/>
        </p:nvSpPr>
        <p:spPr>
          <a:xfrm>
            <a:off x="5433489" y="2413613"/>
            <a:ext cx="1454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gege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DF4FE5A0-1C18-4F61-A2D2-76A5763869D8}"/>
              </a:ext>
            </a:extLst>
          </p:cNvPr>
          <p:cNvSpPr txBox="1"/>
          <p:nvPr/>
        </p:nvSpPr>
        <p:spPr>
          <a:xfrm>
            <a:off x="2622549" y="2981921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fra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24FDF02D-AB4C-4BB6-97C3-2964C4CE963B}"/>
              </a:ext>
            </a:extLst>
          </p:cNvPr>
          <p:cNvSpPr txBox="1"/>
          <p:nvPr/>
        </p:nvSpPr>
        <p:spPr>
          <a:xfrm>
            <a:off x="5415226" y="2971170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gefre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70DBFA5-1A04-4357-8C74-E1C70994A819}"/>
              </a:ext>
            </a:extLst>
          </p:cNvPr>
          <p:cNvSpPr txBox="1"/>
          <p:nvPr/>
        </p:nvSpPr>
        <p:spPr>
          <a:xfrm>
            <a:off x="2622548" y="3491199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ma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385A92E7-BFC5-48C6-85CA-B4D8257F43F0}"/>
              </a:ext>
            </a:extLst>
          </p:cNvPr>
          <p:cNvSpPr txBox="1"/>
          <p:nvPr/>
        </p:nvSpPr>
        <p:spPr>
          <a:xfrm>
            <a:off x="5396824" y="3489767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geme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8ACC5C3A-7E41-46AC-AED2-FB9AB531E9FF}"/>
              </a:ext>
            </a:extLst>
          </p:cNvPr>
          <p:cNvSpPr txBox="1"/>
          <p:nvPr/>
        </p:nvSpPr>
        <p:spPr>
          <a:xfrm>
            <a:off x="2618602" y="4032377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flo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F7AD8EC8-3009-4FAB-B72D-D04F44B52036}"/>
              </a:ext>
            </a:extLst>
          </p:cNvPr>
          <p:cNvSpPr txBox="1"/>
          <p:nvPr/>
        </p:nvSpPr>
        <p:spPr>
          <a:xfrm>
            <a:off x="5427755" y="4050567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geflo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DC522651-9367-4B6B-A824-991555E25388}"/>
              </a:ext>
            </a:extLst>
          </p:cNvPr>
          <p:cNvSpPr txBox="1"/>
          <p:nvPr/>
        </p:nvSpPr>
        <p:spPr>
          <a:xfrm>
            <a:off x="2618601" y="4583270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7D65DE13-8F10-4007-B112-47F62A41D401}"/>
              </a:ext>
            </a:extLst>
          </p:cNvPr>
          <p:cNvSpPr txBox="1"/>
          <p:nvPr/>
        </p:nvSpPr>
        <p:spPr>
          <a:xfrm>
            <a:off x="5425766" y="4583270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gego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6233C2D7-4CF0-4C2E-B4BB-88A5CD7D66FD}"/>
              </a:ext>
            </a:extLst>
          </p:cNvPr>
          <p:cNvSpPr txBox="1"/>
          <p:nvPr/>
        </p:nvSpPr>
        <p:spPr>
          <a:xfrm>
            <a:off x="2618600" y="5131450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5F276EE3-CD5E-473B-97FC-ECE0DF4FE63D}"/>
              </a:ext>
            </a:extLst>
          </p:cNvPr>
          <p:cNvSpPr txBox="1"/>
          <p:nvPr/>
        </p:nvSpPr>
        <p:spPr>
          <a:xfrm>
            <a:off x="5415226" y="5124447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geri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64B4DC64-6B79-43E4-81BF-89C2A348DB5A}"/>
              </a:ext>
            </a:extLst>
          </p:cNvPr>
          <p:cNvSpPr txBox="1"/>
          <p:nvPr/>
        </p:nvSpPr>
        <p:spPr>
          <a:xfrm>
            <a:off x="2622548" y="5665625"/>
            <a:ext cx="1241203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 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44CFE0DA-A24D-46B8-A03B-6A1838C67EDD}"/>
              </a:ext>
            </a:extLst>
          </p:cNvPr>
          <p:cNvSpPr txBox="1"/>
          <p:nvPr/>
        </p:nvSpPr>
        <p:spPr>
          <a:xfrm>
            <a:off x="5433489" y="5683601"/>
            <a:ext cx="16168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</a:t>
            </a:r>
          </a:p>
        </p:txBody>
      </p:sp>
      <p:sp>
        <p:nvSpPr>
          <p:cNvPr id="103" name="Rechteck: abgerundete Ecken 102">
            <a:extLst>
              <a:ext uri="{FF2B5EF4-FFF2-40B4-BE49-F238E27FC236}">
                <a16:creationId xmlns:a16="http://schemas.microsoft.com/office/drawing/2014/main" id="{2F67ECC8-BCEA-4653-A2CF-0A345B86D155}"/>
              </a:ext>
            </a:extLst>
          </p:cNvPr>
          <p:cNvSpPr/>
          <p:nvPr/>
        </p:nvSpPr>
        <p:spPr>
          <a:xfrm>
            <a:off x="2571729" y="2366406"/>
            <a:ext cx="1072345" cy="16826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42657746-44F4-46B2-8D4C-FA572CB562DB}"/>
              </a:ext>
            </a:extLst>
          </p:cNvPr>
          <p:cNvSpPr txBox="1"/>
          <p:nvPr/>
        </p:nvSpPr>
        <p:spPr>
          <a:xfrm>
            <a:off x="8979974" y="2576392"/>
            <a:ext cx="4759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08F02E5B-4A6F-4002-AC6C-F90AFF0E6DD1}"/>
              </a:ext>
            </a:extLst>
          </p:cNvPr>
          <p:cNvSpPr txBox="1"/>
          <p:nvPr/>
        </p:nvSpPr>
        <p:spPr>
          <a:xfrm>
            <a:off x="9937932" y="2599978"/>
            <a:ext cx="4274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AEA46BEF-A9E3-4A77-93BA-06BAB17F5E61}"/>
              </a:ext>
            </a:extLst>
          </p:cNvPr>
          <p:cNvSpPr/>
          <p:nvPr/>
        </p:nvSpPr>
        <p:spPr>
          <a:xfrm>
            <a:off x="9120227" y="2576392"/>
            <a:ext cx="475993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A5E38F76-5952-481F-84C7-910B3B916246}"/>
              </a:ext>
            </a:extLst>
          </p:cNvPr>
          <p:cNvSpPr/>
          <p:nvPr/>
        </p:nvSpPr>
        <p:spPr>
          <a:xfrm>
            <a:off x="9992680" y="2564904"/>
            <a:ext cx="427454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D95BCC52-209C-4028-A855-638CEF214710}"/>
              </a:ext>
            </a:extLst>
          </p:cNvPr>
          <p:cNvSpPr txBox="1"/>
          <p:nvPr/>
        </p:nvSpPr>
        <p:spPr>
          <a:xfrm>
            <a:off x="9863712" y="3618206"/>
            <a:ext cx="4759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809EE33E-37FF-42EA-B6F0-51A4BCD82AF4}"/>
              </a:ext>
            </a:extLst>
          </p:cNvPr>
          <p:cNvSpPr txBox="1"/>
          <p:nvPr/>
        </p:nvSpPr>
        <p:spPr>
          <a:xfrm>
            <a:off x="9004152" y="3636563"/>
            <a:ext cx="4274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1A67840F-EABB-438F-B764-7B02995E7666}"/>
              </a:ext>
            </a:extLst>
          </p:cNvPr>
          <p:cNvSpPr/>
          <p:nvPr/>
        </p:nvSpPr>
        <p:spPr>
          <a:xfrm>
            <a:off x="10003965" y="3618206"/>
            <a:ext cx="475993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45ACCBE0-6A9A-479A-926F-B7EFC23B471E}"/>
              </a:ext>
            </a:extLst>
          </p:cNvPr>
          <p:cNvSpPr/>
          <p:nvPr/>
        </p:nvSpPr>
        <p:spPr>
          <a:xfrm>
            <a:off x="9058900" y="3601489"/>
            <a:ext cx="427454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26C83DE8-481C-4A2B-BE0C-A0BD09AA5C22}"/>
              </a:ext>
            </a:extLst>
          </p:cNvPr>
          <p:cNvSpPr txBox="1"/>
          <p:nvPr/>
        </p:nvSpPr>
        <p:spPr>
          <a:xfrm>
            <a:off x="9658158" y="4700475"/>
            <a:ext cx="4759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BCD0F341-6A91-4C8D-81C8-DFC0B833A27C}"/>
              </a:ext>
            </a:extLst>
          </p:cNvPr>
          <p:cNvSpPr txBox="1"/>
          <p:nvPr/>
        </p:nvSpPr>
        <p:spPr>
          <a:xfrm>
            <a:off x="8620874" y="4704764"/>
            <a:ext cx="4274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FDC3F268-4EB0-4860-89B4-215B9FDC2F26}"/>
              </a:ext>
            </a:extLst>
          </p:cNvPr>
          <p:cNvSpPr/>
          <p:nvPr/>
        </p:nvSpPr>
        <p:spPr>
          <a:xfrm>
            <a:off x="9624392" y="4700475"/>
            <a:ext cx="475993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C2C795EA-208C-42BE-A685-60FE2762B6EB}"/>
              </a:ext>
            </a:extLst>
          </p:cNvPr>
          <p:cNvSpPr/>
          <p:nvPr/>
        </p:nvSpPr>
        <p:spPr>
          <a:xfrm>
            <a:off x="8620874" y="4669690"/>
            <a:ext cx="427454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b="1">
              <a:solidFill>
                <a:srgbClr val="FF0000"/>
              </a:solidFill>
            </a:endParaRPr>
          </a:p>
        </p:txBody>
      </p:sp>
      <p:sp>
        <p:nvSpPr>
          <p:cNvPr id="116" name="Rechteck: abgerundete Ecken 115">
            <a:extLst>
              <a:ext uri="{FF2B5EF4-FFF2-40B4-BE49-F238E27FC236}">
                <a16:creationId xmlns:a16="http://schemas.microsoft.com/office/drawing/2014/main" id="{9A30BE19-1374-4740-9780-293277112917}"/>
              </a:ext>
            </a:extLst>
          </p:cNvPr>
          <p:cNvSpPr/>
          <p:nvPr/>
        </p:nvSpPr>
        <p:spPr>
          <a:xfrm>
            <a:off x="2541525" y="4079142"/>
            <a:ext cx="1072345" cy="16826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7" name="Rechteck: abgerundete Ecken 116">
            <a:extLst>
              <a:ext uri="{FF2B5EF4-FFF2-40B4-BE49-F238E27FC236}">
                <a16:creationId xmlns:a16="http://schemas.microsoft.com/office/drawing/2014/main" id="{27319F02-B126-459D-B873-696EF5D62E6D}"/>
              </a:ext>
            </a:extLst>
          </p:cNvPr>
          <p:cNvSpPr/>
          <p:nvPr/>
        </p:nvSpPr>
        <p:spPr>
          <a:xfrm>
            <a:off x="192553" y="5123308"/>
            <a:ext cx="1072345" cy="10527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Textfeld 36">
            <a:extLst>
              <a:ext uri="{FF2B5EF4-FFF2-40B4-BE49-F238E27FC236}">
                <a16:creationId xmlns:a16="http://schemas.microsoft.com/office/drawing/2014/main" id="{80D3CB8D-C36D-40AF-B9A6-3994B8D4E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Eszett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5A65529B-0C98-41FE-847B-B06C6264D80D}"/>
              </a:ext>
            </a:extLst>
          </p:cNvPr>
          <p:cNvSpPr txBox="1"/>
          <p:nvPr/>
        </p:nvSpPr>
        <p:spPr>
          <a:xfrm>
            <a:off x="260108" y="467380"/>
            <a:ext cx="104444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wird 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aus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wird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</a:t>
            </a:r>
            <a:r>
              <a:rPr kumimoji="0" lang="de-D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!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Punkte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1266FE-17D3-40B0-8E7F-31A88166EF5E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96214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5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75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75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75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5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75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75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 animBg="1"/>
      <p:bldP spid="87" grpId="0" animBg="1"/>
      <p:bldP spid="88" grpId="0" animBg="1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 animBg="1"/>
      <p:bldP spid="104" grpId="0"/>
      <p:bldP spid="105" grpId="0"/>
      <p:bldP spid="106" grpId="0" animBg="1"/>
      <p:bldP spid="107" grpId="0" animBg="1"/>
      <p:bldP spid="108" grpId="0"/>
      <p:bldP spid="109" grpId="0"/>
      <p:bldP spid="110" grpId="0" animBg="1"/>
      <p:bldP spid="111" grpId="0" animBg="1"/>
      <p:bldP spid="112" grpId="0"/>
      <p:bldP spid="113" grpId="0"/>
      <p:bldP spid="114" grpId="0" animBg="1"/>
      <p:bldP spid="115" grpId="0" animBg="1"/>
      <p:bldP spid="116" grpId="0" animBg="1"/>
      <p:bldP spid="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 84">
            <a:extLst>
              <a:ext uri="{FF2B5EF4-FFF2-40B4-BE49-F238E27FC236}">
                <a16:creationId xmlns:a16="http://schemas.microsoft.com/office/drawing/2014/main" id="{7380885C-5165-4C08-9862-ACB0EB0C00BC}"/>
              </a:ext>
            </a:extLst>
          </p:cNvPr>
          <p:cNvSpPr/>
          <p:nvPr/>
        </p:nvSpPr>
        <p:spPr>
          <a:xfrm>
            <a:off x="763187" y="1227595"/>
            <a:ext cx="28200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innen:</a:t>
            </a:r>
            <a:endParaRPr lang="de-DE" sz="2200" dirty="0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0C5A28CA-868A-4BE0-B06A-AF9E79D189FF}"/>
              </a:ext>
            </a:extLst>
          </p:cNvPr>
          <p:cNvSpPr/>
          <p:nvPr/>
        </p:nvSpPr>
        <p:spPr>
          <a:xfrm>
            <a:off x="763156" y="1667077"/>
            <a:ext cx="28023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sauer:</a:t>
            </a:r>
            <a:endParaRPr lang="de-DE" sz="2200" dirty="0"/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1B196A0A-659C-45BE-94F5-01A9D31F9970}"/>
              </a:ext>
            </a:extLst>
          </p:cNvPr>
          <p:cNvSpPr/>
          <p:nvPr/>
        </p:nvSpPr>
        <p:spPr>
          <a:xfrm>
            <a:off x="763187" y="2198537"/>
            <a:ext cx="38683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 zweien davon steht man:</a:t>
            </a:r>
            <a:endParaRPr lang="de-DE" sz="2200" dirty="0"/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AFDDA0E6-CD88-462B-8611-2C78BE94FF60}"/>
              </a:ext>
            </a:extLst>
          </p:cNvPr>
          <p:cNvSpPr/>
          <p:nvPr/>
        </p:nvSpPr>
        <p:spPr>
          <a:xfrm>
            <a:off x="763187" y="2675269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faul: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CB8F3839-EB11-4BAF-87C6-14A0C3893F7A}"/>
              </a:ext>
            </a:extLst>
          </p:cNvPr>
          <p:cNvSpPr/>
          <p:nvPr/>
        </p:nvSpPr>
        <p:spPr>
          <a:xfrm>
            <a:off x="763187" y="3149532"/>
            <a:ext cx="49087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Tropft bei Anstrengung von der Stirn:</a:t>
            </a:r>
            <a:endParaRPr lang="de-DE" sz="2200" dirty="0"/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647C83C2-C5A4-4033-9601-D937ECBA3DD6}"/>
              </a:ext>
            </a:extLst>
          </p:cNvPr>
          <p:cNvSpPr/>
          <p:nvPr/>
        </p:nvSpPr>
        <p:spPr>
          <a:xfrm>
            <a:off x="763187" y="3637881"/>
            <a:ext cx="39276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oft mit einem Braten:</a:t>
            </a:r>
            <a:endParaRPr lang="de-DE" sz="2200" dirty="0"/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D18DF810-0A08-4097-BA04-175E1E418A9E}"/>
              </a:ext>
            </a:extLst>
          </p:cNvPr>
          <p:cNvSpPr/>
          <p:nvPr/>
        </p:nvSpPr>
        <p:spPr>
          <a:xfrm>
            <a:off x="763010" y="5514100"/>
            <a:ext cx="54409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lassen uns ihn nicht gerne verderben:</a:t>
            </a:r>
            <a:endParaRPr lang="de-DE" sz="2200" dirty="0"/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1FAAF2BC-02A6-44B1-99BE-75794E1DA11E}"/>
              </a:ext>
            </a:extLst>
          </p:cNvPr>
          <p:cNvSpPr/>
          <p:nvPr/>
        </p:nvSpPr>
        <p:spPr>
          <a:xfrm>
            <a:off x="757875" y="4108138"/>
            <a:ext cx="26100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Strick kann ....</a:t>
            </a:r>
            <a:endParaRPr lang="de-DE" sz="2200" dirty="0"/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1F558E78-54C2-41A7-BF45-46A43F2360DA}"/>
              </a:ext>
            </a:extLst>
          </p:cNvPr>
          <p:cNvSpPr/>
          <p:nvPr/>
        </p:nvSpPr>
        <p:spPr>
          <a:xfrm>
            <a:off x="755576" y="4583751"/>
            <a:ext cx="28600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Gehört zur Anschrift:</a:t>
            </a:r>
            <a:endParaRPr lang="de-DE" sz="2200" dirty="0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E493C302-C536-46EB-9EBB-81DFEC16C6E6}"/>
              </a:ext>
            </a:extLst>
          </p:cNvPr>
          <p:cNvSpPr/>
          <p:nvPr/>
        </p:nvSpPr>
        <p:spPr>
          <a:xfrm>
            <a:off x="323528" y="12675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7B41B4F1-BACF-4080-9F6F-46DB699AC27B}"/>
              </a:ext>
            </a:extLst>
          </p:cNvPr>
          <p:cNvSpPr/>
          <p:nvPr/>
        </p:nvSpPr>
        <p:spPr>
          <a:xfrm>
            <a:off x="323528" y="174954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6F14F5B0-08EB-4550-A590-AD9155ECC195}"/>
              </a:ext>
            </a:extLst>
          </p:cNvPr>
          <p:cNvSpPr/>
          <p:nvPr/>
        </p:nvSpPr>
        <p:spPr>
          <a:xfrm>
            <a:off x="323528" y="22315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1897CDBB-EC2B-4539-91A5-8530E5802AFB}"/>
              </a:ext>
            </a:extLst>
          </p:cNvPr>
          <p:cNvSpPr/>
          <p:nvPr/>
        </p:nvSpPr>
        <p:spPr>
          <a:xfrm>
            <a:off x="323528" y="27135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CC989B16-F2F4-42A8-A0C4-E0ACB13FDC08}"/>
              </a:ext>
            </a:extLst>
          </p:cNvPr>
          <p:cNvSpPr/>
          <p:nvPr/>
        </p:nvSpPr>
        <p:spPr>
          <a:xfrm>
            <a:off x="323528" y="31955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0D68F14C-7FE9-4219-9A61-7F315F3A9443}"/>
              </a:ext>
            </a:extLst>
          </p:cNvPr>
          <p:cNvSpPr/>
          <p:nvPr/>
        </p:nvSpPr>
        <p:spPr>
          <a:xfrm>
            <a:off x="323528" y="3677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F822DE67-35A1-4FA5-877C-CCEDEBCFE71B}"/>
              </a:ext>
            </a:extLst>
          </p:cNvPr>
          <p:cNvSpPr/>
          <p:nvPr/>
        </p:nvSpPr>
        <p:spPr>
          <a:xfrm>
            <a:off x="323528" y="41594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6482FA2C-A865-48F4-8230-81E55E8C957B}"/>
              </a:ext>
            </a:extLst>
          </p:cNvPr>
          <p:cNvSpPr/>
          <p:nvPr/>
        </p:nvSpPr>
        <p:spPr>
          <a:xfrm>
            <a:off x="323528" y="46414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A253C519-386B-43BC-B5EE-26B511FD9416}"/>
              </a:ext>
            </a:extLst>
          </p:cNvPr>
          <p:cNvSpPr/>
          <p:nvPr/>
        </p:nvSpPr>
        <p:spPr>
          <a:xfrm>
            <a:off x="323528" y="55571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2EA07281-74CF-464E-B6D6-0555FF8E2DA3}"/>
              </a:ext>
            </a:extLst>
          </p:cNvPr>
          <p:cNvSpPr/>
          <p:nvPr/>
        </p:nvSpPr>
        <p:spPr>
          <a:xfrm>
            <a:off x="755576" y="5041407"/>
            <a:ext cx="27382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klein: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3C3F338B-8D6D-48FF-A17E-115707D83F3E}"/>
              </a:ext>
            </a:extLst>
          </p:cNvPr>
          <p:cNvSpPr/>
          <p:nvPr/>
        </p:nvSpPr>
        <p:spPr>
          <a:xfrm>
            <a:off x="323528" y="5099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1F39C1BA-7AD5-4CE8-88F9-8DB6DA486BA3}"/>
              </a:ext>
            </a:extLst>
          </p:cNvPr>
          <p:cNvSpPr/>
          <p:nvPr/>
        </p:nvSpPr>
        <p:spPr>
          <a:xfrm>
            <a:off x="6716147" y="1124744"/>
            <a:ext cx="98456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außen</a:t>
            </a: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57309B5B-1CA6-404C-986D-26EEB19D3BDB}"/>
              </a:ext>
            </a:extLst>
          </p:cNvPr>
          <p:cNvSpPr/>
          <p:nvPr/>
        </p:nvSpPr>
        <p:spPr>
          <a:xfrm>
            <a:off x="6716147" y="1599343"/>
            <a:ext cx="62709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süß</a:t>
            </a: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32223F46-9F2E-4312-8B4F-AD4C0DC41141}"/>
              </a:ext>
            </a:extLst>
          </p:cNvPr>
          <p:cNvSpPr/>
          <p:nvPr/>
        </p:nvSpPr>
        <p:spPr>
          <a:xfrm>
            <a:off x="6716147" y="2073942"/>
            <a:ext cx="670376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Fuß</a:t>
            </a:r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B196550B-4813-4F4F-9109-653607F63BC7}"/>
              </a:ext>
            </a:extLst>
          </p:cNvPr>
          <p:cNvSpPr/>
          <p:nvPr/>
        </p:nvSpPr>
        <p:spPr>
          <a:xfrm>
            <a:off x="6716147" y="2548541"/>
            <a:ext cx="99899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fleißig</a:t>
            </a: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E9A5C58E-C025-46B0-B065-B89D7ABDFB16}"/>
              </a:ext>
            </a:extLst>
          </p:cNvPr>
          <p:cNvSpPr/>
          <p:nvPr/>
        </p:nvSpPr>
        <p:spPr>
          <a:xfrm>
            <a:off x="6716147" y="3023140"/>
            <a:ext cx="1261884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Schweiß</a:t>
            </a:r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61077A5F-3317-461F-A623-1508A8166BC9}"/>
              </a:ext>
            </a:extLst>
          </p:cNvPr>
          <p:cNvSpPr/>
          <p:nvPr/>
        </p:nvSpPr>
        <p:spPr>
          <a:xfrm>
            <a:off x="6716147" y="3497739"/>
            <a:ext cx="2044149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Kloß und Soße</a:t>
            </a: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73BDC273-5223-47E7-A3CC-01559B4DF1AC}"/>
              </a:ext>
            </a:extLst>
          </p:cNvPr>
          <p:cNvSpPr/>
          <p:nvPr/>
        </p:nvSpPr>
        <p:spPr>
          <a:xfrm>
            <a:off x="6716147" y="3972338"/>
            <a:ext cx="103425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reißen</a:t>
            </a:r>
          </a:p>
        </p:txBody>
      </p:sp>
      <p:sp>
        <p:nvSpPr>
          <p:cNvPr id="144" name="Rechteck 143">
            <a:extLst>
              <a:ext uri="{FF2B5EF4-FFF2-40B4-BE49-F238E27FC236}">
                <a16:creationId xmlns:a16="http://schemas.microsoft.com/office/drawing/2014/main" id="{2243A68C-35C4-4F09-B528-6230779E3C08}"/>
              </a:ext>
            </a:extLst>
          </p:cNvPr>
          <p:cNvSpPr/>
          <p:nvPr/>
        </p:nvSpPr>
        <p:spPr>
          <a:xfrm>
            <a:off x="6716147" y="4446937"/>
            <a:ext cx="102784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Straße</a:t>
            </a: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268AA2C1-5C61-410F-9CE0-C9B4EACB6EAD}"/>
              </a:ext>
            </a:extLst>
          </p:cNvPr>
          <p:cNvSpPr/>
          <p:nvPr/>
        </p:nvSpPr>
        <p:spPr>
          <a:xfrm>
            <a:off x="6716147" y="4921536"/>
            <a:ext cx="760144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groß</a:t>
            </a:r>
          </a:p>
        </p:txBody>
      </p:sp>
      <p:sp>
        <p:nvSpPr>
          <p:cNvPr id="146" name="Rechteck 145">
            <a:extLst>
              <a:ext uri="{FF2B5EF4-FFF2-40B4-BE49-F238E27FC236}">
                <a16:creationId xmlns:a16="http://schemas.microsoft.com/office/drawing/2014/main" id="{7145E60C-5772-44E4-BFBF-8EE3E0E71EF1}"/>
              </a:ext>
            </a:extLst>
          </p:cNvPr>
          <p:cNvSpPr/>
          <p:nvPr/>
        </p:nvSpPr>
        <p:spPr>
          <a:xfrm>
            <a:off x="6716147" y="5416231"/>
            <a:ext cx="79861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Spaß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137AF51D-8617-495D-AA91-0C868A9BE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Eszett 01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ß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CCC7F9C-B630-4C53-970A-E19F5B133E57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Kästchen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AFAD02-947E-4FDB-A134-EAFD5E33BA7F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12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B3C1C84-583B-497B-9931-3BF833C4E5B2}"/>
              </a:ext>
            </a:extLst>
          </p:cNvPr>
          <p:cNvSpPr txBox="1"/>
          <p:nvPr/>
        </p:nvSpPr>
        <p:spPr>
          <a:xfrm>
            <a:off x="5313842" y="6407838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6D721A-C4BC-4EE0-8724-B6C5D587D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48" y="1137996"/>
            <a:ext cx="8144962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85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35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97BB572-E5AD-4F0D-B35D-699FE3AE8F4A}"/>
              </a:ext>
            </a:extLst>
          </p:cNvPr>
          <p:cNvSpPr/>
          <p:nvPr/>
        </p:nvSpPr>
        <p:spPr>
          <a:xfrm>
            <a:off x="763187" y="1405342"/>
            <a:ext cx="44903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Guten Tag sagen, den Hut ziehen: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5C54A66-98B5-40C1-AE32-5CC7690FAF30}"/>
              </a:ext>
            </a:extLst>
          </p:cNvPr>
          <p:cNvSpPr/>
          <p:nvPr/>
        </p:nvSpPr>
        <p:spPr>
          <a:xfrm>
            <a:off x="763156" y="1844824"/>
            <a:ext cx="26100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kalt: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301EA34-CB43-4E58-8704-CD9A37B20DC3}"/>
              </a:ext>
            </a:extLst>
          </p:cNvPr>
          <p:cNvSpPr/>
          <p:nvPr/>
        </p:nvSpPr>
        <p:spPr>
          <a:xfrm>
            <a:off x="763187" y="2376284"/>
            <a:ext cx="5383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der Vorstellung sagen wir, wie wir ...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B93E6B2-6E61-472F-A84C-775BA4F3F684}"/>
              </a:ext>
            </a:extLst>
          </p:cNvPr>
          <p:cNvSpPr/>
          <p:nvPr/>
        </p:nvSpPr>
        <p:spPr>
          <a:xfrm>
            <a:off x="763187" y="2853016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faul: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F1AA928-1862-4282-BE84-D2899A742426}"/>
              </a:ext>
            </a:extLst>
          </p:cNvPr>
          <p:cNvSpPr/>
          <p:nvPr/>
        </p:nvSpPr>
        <p:spPr>
          <a:xfrm>
            <a:off x="763187" y="3327279"/>
            <a:ext cx="33473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Damit kann man messen: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A0E5D7F-9283-45FC-AC80-39C1A8B885CB}"/>
              </a:ext>
            </a:extLst>
          </p:cNvPr>
          <p:cNvSpPr/>
          <p:nvPr/>
        </p:nvSpPr>
        <p:spPr>
          <a:xfrm>
            <a:off x="763187" y="3815628"/>
            <a:ext cx="38042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tut es mit dem Gewehr: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61CDD8A-5634-4897-BC9B-61765ACB7D30}"/>
              </a:ext>
            </a:extLst>
          </p:cNvPr>
          <p:cNvSpPr/>
          <p:nvPr/>
        </p:nvSpPr>
        <p:spPr>
          <a:xfrm>
            <a:off x="763010" y="5691847"/>
            <a:ext cx="3475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drinnen, sondern ...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5E1374B-89C1-42B8-B899-F39B915FEDBA}"/>
              </a:ext>
            </a:extLst>
          </p:cNvPr>
          <p:cNvSpPr/>
          <p:nvPr/>
        </p:nvSpPr>
        <p:spPr>
          <a:xfrm>
            <a:off x="757875" y="4285885"/>
            <a:ext cx="3905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Zumachen, ins Schloss fallen: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C89345-D921-4808-841F-E55799F13814}"/>
              </a:ext>
            </a:extLst>
          </p:cNvPr>
          <p:cNvSpPr/>
          <p:nvPr/>
        </p:nvSpPr>
        <p:spPr>
          <a:xfrm>
            <a:off x="755576" y="4761498"/>
            <a:ext cx="43188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Endlich, zu guter Letzt, letztlich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D5B6EB0-BF53-445F-8637-15A5DB9541FD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355BEC1-3FA4-4411-8EDC-2B7292F2B595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01B58C0-18DB-4EF8-8E6E-45FC5FABD3AC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5627EBC-AFA4-49B5-931D-899B0684A868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A11C006-6C6E-46FC-87BA-8495A1352E78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93F1845-ADD3-4954-ADE1-E2F3902B2525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6511FC4-1C72-4B61-BF79-E6A1F3B9CBFD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C0421B6-D8D4-40DE-BEAE-FD449276161E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B6DF40A-0E6D-4945-9E54-B55A9126380E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CD2AC16E-6C9C-46CE-8C58-C2F2B6DE4B5F}"/>
              </a:ext>
            </a:extLst>
          </p:cNvPr>
          <p:cNvSpPr/>
          <p:nvPr/>
        </p:nvSpPr>
        <p:spPr>
          <a:xfrm>
            <a:off x="755576" y="5219154"/>
            <a:ext cx="38218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Nackt, entkleidet, hüllenlos: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B46E6F1-F6DC-4874-87CB-7CEA9117D100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0ABF0312-C10E-46AA-968E-B7E69ED63C3B}"/>
              </a:ext>
            </a:extLst>
          </p:cNvPr>
          <p:cNvSpPr/>
          <p:nvPr/>
        </p:nvSpPr>
        <p:spPr>
          <a:xfrm>
            <a:off x="6171302" y="1302491"/>
            <a:ext cx="1095172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grüßen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F578B68-2036-4E51-AC0B-2F93531EFA0B}"/>
              </a:ext>
            </a:extLst>
          </p:cNvPr>
          <p:cNvSpPr/>
          <p:nvPr/>
        </p:nvSpPr>
        <p:spPr>
          <a:xfrm>
            <a:off x="6171302" y="1777090"/>
            <a:ext cx="752129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heiß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BD719BB5-C1A8-49EB-8BD4-FD705822C754}"/>
              </a:ext>
            </a:extLst>
          </p:cNvPr>
          <p:cNvSpPr/>
          <p:nvPr/>
        </p:nvSpPr>
        <p:spPr>
          <a:xfrm>
            <a:off x="6171302" y="2251689"/>
            <a:ext cx="108074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heißen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6440DD8-9867-45C9-A271-D097C9276C86}"/>
              </a:ext>
            </a:extLst>
          </p:cNvPr>
          <p:cNvSpPr/>
          <p:nvPr/>
        </p:nvSpPr>
        <p:spPr>
          <a:xfrm>
            <a:off x="6171302" y="2726288"/>
            <a:ext cx="99899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fleißig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E5D03BC-6613-43EA-AE9C-4E0FA5F6CBD4}"/>
              </a:ext>
            </a:extLst>
          </p:cNvPr>
          <p:cNvSpPr/>
          <p:nvPr/>
        </p:nvSpPr>
        <p:spPr>
          <a:xfrm>
            <a:off x="6171302" y="3200887"/>
            <a:ext cx="699230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Maß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9CE3D8-04E8-413F-A6D2-8E91B6BFE64E}"/>
              </a:ext>
            </a:extLst>
          </p:cNvPr>
          <p:cNvSpPr/>
          <p:nvPr/>
        </p:nvSpPr>
        <p:spPr>
          <a:xfrm>
            <a:off x="6171302" y="3675486"/>
            <a:ext cx="1346844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schießen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E5E8A98A-8C2F-402D-817D-054C9491B64A}"/>
              </a:ext>
            </a:extLst>
          </p:cNvPr>
          <p:cNvSpPr/>
          <p:nvPr/>
        </p:nvSpPr>
        <p:spPr>
          <a:xfrm>
            <a:off x="6171302" y="4150085"/>
            <a:ext cx="1430200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schließen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60B41FE2-EFD3-43F8-B885-1FCB04BBDC91}"/>
              </a:ext>
            </a:extLst>
          </p:cNvPr>
          <p:cNvSpPr/>
          <p:nvPr/>
        </p:nvSpPr>
        <p:spPr>
          <a:xfrm>
            <a:off x="6171302" y="4624684"/>
            <a:ext cx="1580882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schließlich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6A0402E0-B8A7-4CA3-A5A3-3D530AC90F90}"/>
              </a:ext>
            </a:extLst>
          </p:cNvPr>
          <p:cNvSpPr/>
          <p:nvPr/>
        </p:nvSpPr>
        <p:spPr>
          <a:xfrm>
            <a:off x="6171302" y="5099283"/>
            <a:ext cx="74571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bloß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005FF0E8-2327-49DB-8306-5DAD207F08A7}"/>
              </a:ext>
            </a:extLst>
          </p:cNvPr>
          <p:cNvSpPr/>
          <p:nvPr/>
        </p:nvSpPr>
        <p:spPr>
          <a:xfrm>
            <a:off x="6171302" y="5593978"/>
            <a:ext cx="1268296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draußen</a:t>
            </a:r>
          </a:p>
        </p:txBody>
      </p:sp>
      <p:sp>
        <p:nvSpPr>
          <p:cNvPr id="51" name="Textfeld 36">
            <a:extLst>
              <a:ext uri="{FF2B5EF4-FFF2-40B4-BE49-F238E27FC236}">
                <a16:creationId xmlns:a16="http://schemas.microsoft.com/office/drawing/2014/main" id="{4A96BAF9-F9B6-4478-9ED7-9FA2D6D08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Eszett 01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ß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5FCEEACF-A77E-44D7-9201-9C78D9B4BAE5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Kästchen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0EC36E-6BFC-47C1-84CB-FA8417109748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14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C60AD43-274E-499A-B91E-A2C284A51478}"/>
              </a:ext>
            </a:extLst>
          </p:cNvPr>
          <p:cNvSpPr txBox="1"/>
          <p:nvPr/>
        </p:nvSpPr>
        <p:spPr>
          <a:xfrm>
            <a:off x="5313842" y="6407838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9E8A6B3-E5FE-482C-8F73-9D0A6D336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27" y="1299135"/>
            <a:ext cx="7151228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9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6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736376F6-24F3-4DB8-A3D5-37E1D29C834C}"/>
              </a:ext>
            </a:extLst>
          </p:cNvPr>
          <p:cNvSpPr/>
          <p:nvPr/>
        </p:nvSpPr>
        <p:spPr>
          <a:xfrm>
            <a:off x="763187" y="1405342"/>
            <a:ext cx="38459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Strömen, rinnen, plätschern: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7C31F7C-4063-49E4-A055-70FE4797EAD5}"/>
              </a:ext>
            </a:extLst>
          </p:cNvPr>
          <p:cNvSpPr/>
          <p:nvPr/>
        </p:nvSpPr>
        <p:spPr>
          <a:xfrm>
            <a:off x="763156" y="1844824"/>
            <a:ext cx="32864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Autos fahren auf der ....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14CBD26-0FE7-4FFE-A1BC-D6B784D8A623}"/>
              </a:ext>
            </a:extLst>
          </p:cNvPr>
          <p:cNvSpPr/>
          <p:nvPr/>
        </p:nvSpPr>
        <p:spPr>
          <a:xfrm>
            <a:off x="763187" y="2376284"/>
            <a:ext cx="3483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Verschmelzen, verbinden: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03D50C8-EBDA-4D01-8CBE-B708C67DA138}"/>
              </a:ext>
            </a:extLst>
          </p:cNvPr>
          <p:cNvSpPr/>
          <p:nvPr/>
        </p:nvSpPr>
        <p:spPr>
          <a:xfrm>
            <a:off x="763187" y="2853016"/>
            <a:ext cx="45496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rempeln, puffen, knuffen, stupsen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2F2EEBB-1EB5-4364-ACD6-FC45DEB724D1}"/>
              </a:ext>
            </a:extLst>
          </p:cNvPr>
          <p:cNvSpPr/>
          <p:nvPr/>
        </p:nvSpPr>
        <p:spPr>
          <a:xfrm>
            <a:off x="763187" y="3327279"/>
            <a:ext cx="43460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bindet Blumen zu einem ....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18AB924-FF2B-4783-AA23-D15E8E67FC19}"/>
              </a:ext>
            </a:extLst>
          </p:cNvPr>
          <p:cNvSpPr/>
          <p:nvPr/>
        </p:nvSpPr>
        <p:spPr>
          <a:xfrm>
            <a:off x="763187" y="3815628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Vergangenheit des Wortes vergessen: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BA20457-DD67-4378-95E7-B277536F7B82}"/>
              </a:ext>
            </a:extLst>
          </p:cNvPr>
          <p:cNvSpPr/>
          <p:nvPr/>
        </p:nvSpPr>
        <p:spPr>
          <a:xfrm>
            <a:off x="763010" y="5691847"/>
            <a:ext cx="17347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Scherz, Jux: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4D79DCDD-60B6-4C65-8B92-5D907FF44907}"/>
              </a:ext>
            </a:extLst>
          </p:cNvPr>
          <p:cNvSpPr/>
          <p:nvPr/>
        </p:nvSpPr>
        <p:spPr>
          <a:xfrm>
            <a:off x="757875" y="4285885"/>
            <a:ext cx="43140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Wand ist ganz hell, sie ist ...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EFE73C1-72CC-4900-84D7-B1F1745DCACB}"/>
              </a:ext>
            </a:extLst>
          </p:cNvPr>
          <p:cNvSpPr/>
          <p:nvPr/>
        </p:nvSpPr>
        <p:spPr>
          <a:xfrm>
            <a:off x="755576" y="4761498"/>
            <a:ext cx="19800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Red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keinen ...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BC598A0-4638-41CD-BE51-891FAD1BBE15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B947121-97F2-4EAC-83AA-0F206CF3F271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71F0757-5F7F-4ECB-AFE8-D193518B9F91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3391C65-9203-4728-9BB6-A3E555EDAB83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CD46FF2-F57F-46A2-95D9-215750F5C78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7E3B9E51-ED73-481C-BE2F-E8CFA308CDF9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548AA9F-6F4A-45DF-8AE1-651D5E994748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4F20064-6ED7-4552-B50C-B12622D10644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09063FE-393F-4A5B-A2D5-29AA93B0547E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41684307-DEF7-46BB-8250-E57B38CDAECD}"/>
              </a:ext>
            </a:extLst>
          </p:cNvPr>
          <p:cNvSpPr/>
          <p:nvPr/>
        </p:nvSpPr>
        <p:spPr>
          <a:xfrm>
            <a:off x="755576" y="5219154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Tunke, Dipp, Stippe: 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05D8F42F-9E58-4C1D-A8FA-41C65C78851A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5DD72A76-EEEB-4D7A-A422-C34B6A02F6D0}"/>
              </a:ext>
            </a:extLst>
          </p:cNvPr>
          <p:cNvSpPr/>
          <p:nvPr/>
        </p:nvSpPr>
        <p:spPr>
          <a:xfrm>
            <a:off x="6012160" y="1302491"/>
            <a:ext cx="1101584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fließen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6BB3A718-E1D6-4C0C-9E1D-A52C4F0BAD5C}"/>
              </a:ext>
            </a:extLst>
          </p:cNvPr>
          <p:cNvSpPr/>
          <p:nvPr/>
        </p:nvSpPr>
        <p:spPr>
          <a:xfrm>
            <a:off x="6012160" y="1777090"/>
            <a:ext cx="102784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Straße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265640B4-2E7B-429F-9841-A5F49CA03B5F}"/>
              </a:ext>
            </a:extLst>
          </p:cNvPr>
          <p:cNvSpPr/>
          <p:nvPr/>
        </p:nvSpPr>
        <p:spPr>
          <a:xfrm>
            <a:off x="6012160" y="2251689"/>
            <a:ext cx="1568058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schweißen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01F2F7BC-E58A-46E8-BAF3-9DE627479F93}"/>
              </a:ext>
            </a:extLst>
          </p:cNvPr>
          <p:cNvSpPr/>
          <p:nvPr/>
        </p:nvSpPr>
        <p:spPr>
          <a:xfrm>
            <a:off x="6012160" y="2726288"/>
            <a:ext cx="1061509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stoßen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7AFAA33E-4E0E-4AEA-ABD3-6B92C2628494}"/>
              </a:ext>
            </a:extLst>
          </p:cNvPr>
          <p:cNvSpPr/>
          <p:nvPr/>
        </p:nvSpPr>
        <p:spPr>
          <a:xfrm>
            <a:off x="6012160" y="3200887"/>
            <a:ext cx="103265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Strauß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31CD292-5E60-4927-A4DA-B5CF13EC9FBE}"/>
              </a:ext>
            </a:extLst>
          </p:cNvPr>
          <p:cNvSpPr/>
          <p:nvPr/>
        </p:nvSpPr>
        <p:spPr>
          <a:xfrm>
            <a:off x="6012160" y="3675486"/>
            <a:ext cx="1061509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vergaß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D8AE782-EB64-4749-90DB-E1AE58C918C2}"/>
              </a:ext>
            </a:extLst>
          </p:cNvPr>
          <p:cNvSpPr/>
          <p:nvPr/>
        </p:nvSpPr>
        <p:spPr>
          <a:xfrm>
            <a:off x="6012160" y="4150085"/>
            <a:ext cx="80663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weiß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9E50D2D6-5255-4D7F-8F9B-3BE3A5C58F88}"/>
              </a:ext>
            </a:extLst>
          </p:cNvPr>
          <p:cNvSpPr/>
          <p:nvPr/>
        </p:nvSpPr>
        <p:spPr>
          <a:xfrm>
            <a:off x="6012160" y="4624684"/>
            <a:ext cx="1040670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Scheiß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B880745-AFDD-4A04-B285-164F30A17B8F}"/>
              </a:ext>
            </a:extLst>
          </p:cNvPr>
          <p:cNvSpPr/>
          <p:nvPr/>
        </p:nvSpPr>
        <p:spPr>
          <a:xfrm>
            <a:off x="6012160" y="5099283"/>
            <a:ext cx="805029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Soße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2B0EC69B-8D76-408C-9247-3558D1CED5AD}"/>
              </a:ext>
            </a:extLst>
          </p:cNvPr>
          <p:cNvSpPr/>
          <p:nvPr/>
        </p:nvSpPr>
        <p:spPr>
          <a:xfrm>
            <a:off x="6012160" y="5593978"/>
            <a:ext cx="79861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Spaß</a:t>
            </a:r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5D9C781C-0BBA-425B-9931-861DF0505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Eszett 01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ß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sind gemeint?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757D27-A98B-4ACF-ADAE-912C72996D85}"/>
              </a:ext>
            </a:extLst>
          </p:cNvPr>
          <p:cNvSpPr txBox="1"/>
          <p:nvPr/>
        </p:nvSpPr>
        <p:spPr>
          <a:xfrm>
            <a:off x="260108" y="467380"/>
            <a:ext cx="74902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Kästchen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2212E3-CC23-409F-9774-9F27EC7AF976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16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A77E58C-25E4-4A73-8078-597EC226EE96}"/>
              </a:ext>
            </a:extLst>
          </p:cNvPr>
          <p:cNvSpPr txBox="1"/>
          <p:nvPr/>
        </p:nvSpPr>
        <p:spPr>
          <a:xfrm>
            <a:off x="5313842" y="6407838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82A75FB-2570-41F5-9F43-3FA658AF3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05" y="1322302"/>
            <a:ext cx="6968332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1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1344</Words>
  <Application>Microsoft Office PowerPoint</Application>
  <PresentationFormat>Breitbild</PresentationFormat>
  <Paragraphs>321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14</vt:i4>
      </vt:variant>
    </vt:vector>
  </HeadingPairs>
  <TitlesOfParts>
    <vt:vector size="2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Eszett 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2378</cp:revision>
  <cp:lastPrinted>2024-04-24T11:09:21Z</cp:lastPrinted>
  <dcterms:created xsi:type="dcterms:W3CDTF">2012-08-26T07:44:46Z</dcterms:created>
  <dcterms:modified xsi:type="dcterms:W3CDTF">2024-04-24T11:09:31Z</dcterms:modified>
</cp:coreProperties>
</file>