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1"/>
  </p:notesMasterIdLst>
  <p:sldIdLst>
    <p:sldId id="637" r:id="rId8"/>
    <p:sldId id="805" r:id="rId9"/>
    <p:sldId id="806" r:id="rId10"/>
  </p:sldIdLst>
  <p:sldSz cx="12192000" cy="6858000"/>
  <p:notesSz cx="6742113" cy="98758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1" userDrawn="1">
          <p15:clr>
            <a:srgbClr val="A4A3A4"/>
          </p15:clr>
        </p15:guide>
        <p15:guide id="2" pos="2123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0A950F0-0819-4AA7-A0B8-ED53D1441641}" v="1" dt="2024-04-24T11:12:23.22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53" autoAdjust="0"/>
    <p:restoredTop sz="94692" autoAdjust="0"/>
  </p:normalViewPr>
  <p:slideViewPr>
    <p:cSldViewPr>
      <p:cViewPr varScale="1">
        <p:scale>
          <a:sx n="106" d="100"/>
          <a:sy n="106" d="100"/>
        </p:scale>
        <p:origin x="744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11"/>
        <p:guide pos="212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commentAuthors" Target="commentAuthors.xml"/><Relationship Id="rId17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105CBFA9-F227-4518-923B-F160A68AB6AE}"/>
    <pc:docChg chg="custSel delSld modSld">
      <pc:chgData name="Siegbert Rudolph" userId="2af4d44886c067cc" providerId="LiveId" clId="{105CBFA9-F227-4518-923B-F160A68AB6AE}" dt="2021-09-11T12:55:44.663" v="22" actId="478"/>
      <pc:docMkLst>
        <pc:docMk/>
      </pc:docMkLst>
      <pc:sldChg chg="addSp modSp mod">
        <pc:chgData name="Siegbert Rudolph" userId="2af4d44886c067cc" providerId="LiveId" clId="{105CBFA9-F227-4518-923B-F160A68AB6AE}" dt="2021-08-30T15:17:41.369" v="11" actId="1076"/>
        <pc:sldMkLst>
          <pc:docMk/>
          <pc:sldMk cId="243051450" sldId="637"/>
        </pc:sldMkLst>
        <pc:spChg chg="mod">
          <ac:chgData name="Siegbert Rudolph" userId="2af4d44886c067cc" providerId="LiveId" clId="{105CBFA9-F227-4518-923B-F160A68AB6AE}" dt="2021-08-30T15:17:41.369" v="11" actId="1076"/>
          <ac:spMkLst>
            <pc:docMk/>
            <pc:sldMk cId="243051450" sldId="637"/>
            <ac:spMk id="2" creationId="{7540B5C1-0540-496A-B9A3-90EABFA55597}"/>
          </ac:spMkLst>
        </pc:spChg>
        <pc:spChg chg="add mod">
          <ac:chgData name="Siegbert Rudolph" userId="2af4d44886c067cc" providerId="LiveId" clId="{105CBFA9-F227-4518-923B-F160A68AB6AE}" dt="2021-08-30T15:16:35.427" v="4"/>
          <ac:spMkLst>
            <pc:docMk/>
            <pc:sldMk cId="243051450" sldId="637"/>
            <ac:spMk id="13" creationId="{426C4C2F-6217-4566-8408-0C6E13DE3222}"/>
          </ac:spMkLst>
        </pc:spChg>
      </pc:sldChg>
      <pc:sldChg chg="del">
        <pc:chgData name="Siegbert Rudolph" userId="2af4d44886c067cc" providerId="LiveId" clId="{105CBFA9-F227-4518-923B-F160A68AB6AE}" dt="2021-08-30T15:16:21.008" v="0" actId="47"/>
        <pc:sldMkLst>
          <pc:docMk/>
          <pc:sldMk cId="0" sldId="696"/>
        </pc:sldMkLst>
      </pc:sldChg>
      <pc:sldChg chg="del">
        <pc:chgData name="Siegbert Rudolph" userId="2af4d44886c067cc" providerId="LiveId" clId="{105CBFA9-F227-4518-923B-F160A68AB6AE}" dt="2021-08-30T15:16:22.961" v="1" actId="47"/>
        <pc:sldMkLst>
          <pc:docMk/>
          <pc:sldMk cId="2875704939" sldId="802"/>
        </pc:sldMkLst>
      </pc:sldChg>
      <pc:sldChg chg="del">
        <pc:chgData name="Siegbert Rudolph" userId="2af4d44886c067cc" providerId="LiveId" clId="{105CBFA9-F227-4518-923B-F160A68AB6AE}" dt="2021-08-30T15:16:24.148" v="2" actId="47"/>
        <pc:sldMkLst>
          <pc:docMk/>
          <pc:sldMk cId="3530290516" sldId="803"/>
        </pc:sldMkLst>
      </pc:sldChg>
      <pc:sldChg chg="del">
        <pc:chgData name="Siegbert Rudolph" userId="2af4d44886c067cc" providerId="LiveId" clId="{105CBFA9-F227-4518-923B-F160A68AB6AE}" dt="2021-08-30T15:16:26.554" v="3" actId="47"/>
        <pc:sldMkLst>
          <pc:docMk/>
          <pc:sldMk cId="1892684403" sldId="804"/>
        </pc:sldMkLst>
      </pc:sldChg>
      <pc:sldChg chg="addSp modSp mod">
        <pc:chgData name="Siegbert Rudolph" userId="2af4d44886c067cc" providerId="LiveId" clId="{105CBFA9-F227-4518-923B-F160A68AB6AE}" dt="2021-08-30T15:17:41.369" v="16" actId="1076"/>
        <pc:sldMkLst>
          <pc:docMk/>
          <pc:sldMk cId="4268949908" sldId="805"/>
        </pc:sldMkLst>
        <pc:spChg chg="mod">
          <ac:chgData name="Siegbert Rudolph" userId="2af4d44886c067cc" providerId="LiveId" clId="{105CBFA9-F227-4518-923B-F160A68AB6AE}" dt="2021-08-30T15:17:41.369" v="16" actId="1076"/>
          <ac:spMkLst>
            <pc:docMk/>
            <pc:sldMk cId="4268949908" sldId="805"/>
            <ac:spMk id="2" creationId="{80B3235A-26FE-4B2C-86B2-4E267B40CCEB}"/>
          </ac:spMkLst>
        </pc:spChg>
        <pc:spChg chg="add mod">
          <ac:chgData name="Siegbert Rudolph" userId="2af4d44886c067cc" providerId="LiveId" clId="{105CBFA9-F227-4518-923B-F160A68AB6AE}" dt="2021-08-30T15:16:38.016" v="5"/>
          <ac:spMkLst>
            <pc:docMk/>
            <pc:sldMk cId="4268949908" sldId="805"/>
            <ac:spMk id="12" creationId="{79DA7781-A341-406F-AD00-AEBE320F0D25}"/>
          </ac:spMkLst>
        </pc:spChg>
      </pc:sldChg>
      <pc:sldChg chg="addSp delSp modSp mod">
        <pc:chgData name="Siegbert Rudolph" userId="2af4d44886c067cc" providerId="LiveId" clId="{105CBFA9-F227-4518-923B-F160A68AB6AE}" dt="2021-09-11T12:55:44.663" v="22" actId="478"/>
        <pc:sldMkLst>
          <pc:docMk/>
          <pc:sldMk cId="1097985069" sldId="806"/>
        </pc:sldMkLst>
        <pc:spChg chg="mod">
          <ac:chgData name="Siegbert Rudolph" userId="2af4d44886c067cc" providerId="LiveId" clId="{105CBFA9-F227-4518-923B-F160A68AB6AE}" dt="2021-08-30T15:17:41.369" v="21" actId="1076"/>
          <ac:spMkLst>
            <pc:docMk/>
            <pc:sldMk cId="1097985069" sldId="806"/>
            <ac:spMk id="2" creationId="{A6B507FA-3B72-407E-BC5F-86262ADD9A6F}"/>
          </ac:spMkLst>
        </pc:spChg>
        <pc:spChg chg="add mod">
          <ac:chgData name="Siegbert Rudolph" userId="2af4d44886c067cc" providerId="LiveId" clId="{105CBFA9-F227-4518-923B-F160A68AB6AE}" dt="2021-08-30T15:16:40.337" v="6"/>
          <ac:spMkLst>
            <pc:docMk/>
            <pc:sldMk cId="1097985069" sldId="806"/>
            <ac:spMk id="12" creationId="{22674A2F-9433-48C6-8C2D-BABA5F446BD7}"/>
          </ac:spMkLst>
        </pc:spChg>
        <pc:spChg chg="del">
          <ac:chgData name="Siegbert Rudolph" userId="2af4d44886c067cc" providerId="LiveId" clId="{105CBFA9-F227-4518-923B-F160A68AB6AE}" dt="2021-09-11T12:55:44.663" v="22" actId="478"/>
          <ac:spMkLst>
            <pc:docMk/>
            <pc:sldMk cId="1097985069" sldId="806"/>
            <ac:spMk id="20" creationId="{187E1F2E-F9B0-4EC6-B651-CB7EA90A5991}"/>
          </ac:spMkLst>
        </pc:spChg>
      </pc:sldChg>
    </pc:docChg>
  </pc:docChgLst>
  <pc:docChgLst>
    <pc:chgData name="Siegbert Rudolph" userId="2af4d44886c067cc" providerId="LiveId" clId="{90A950F0-0819-4AA7-A0B8-ED53D1441641}"/>
    <pc:docChg chg="modNotesMaster">
      <pc:chgData name="Siegbert Rudolph" userId="2af4d44886c067cc" providerId="LiveId" clId="{90A950F0-0819-4AA7-A0B8-ED53D1441641}" dt="2024-04-24T11:12:23.220" v="0"/>
      <pc:docMkLst>
        <pc:docMk/>
      </pc:docMkLst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9620" y="0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8018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22" tIns="45761" rIns="91522" bIns="45761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9994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9620" y="9379994"/>
            <a:ext cx="2920887" cy="494266"/>
          </a:xfrm>
          <a:prstGeom prst="rect">
            <a:avLst/>
          </a:prstGeom>
        </p:spPr>
        <p:txBody>
          <a:bodyPr vert="horz" wrap="square" lIns="91522" tIns="45761" rIns="91522" bIns="4576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6FA7323E-22D2-4271-8308-4C497DCD0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Eszett 03 Lernzieldiktat	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D03B394-CF9B-4107-B269-9FB9700DE8AC}"/>
              </a:ext>
            </a:extLst>
          </p:cNvPr>
          <p:cNvSpPr txBox="1"/>
          <p:nvPr/>
        </p:nvSpPr>
        <p:spPr>
          <a:xfrm>
            <a:off x="260108" y="425423"/>
            <a:ext cx="78521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Schreibe die Wörter in die Lücken!</a:t>
            </a: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F53A2C12-682C-4756-95DF-894581DB9B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690" y="1385958"/>
            <a:ext cx="7852115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Manche Hunde ________, einer ________ mich in den _________.</a:t>
            </a: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846F1C32-08C2-42F8-AE48-98174228FB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690" y="1928161"/>
            <a:ext cx="1072761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Der _________ trieb es so lange, _________ mir ___________ der Geduldsfaden _________.</a:t>
            </a: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B0DBFA37-4DFD-4A24-AC09-6BEA7EF4E3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690" y="2470364"/>
            <a:ext cx="5692584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 war zu _________, um _________ zu spielen.</a:t>
            </a: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41972F97-F1A9-4E5A-8097-943990B15A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690" y="3012567"/>
            <a:ext cx="4724370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Wir _________ unseren Lehrer fröhlich.</a:t>
            </a:r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FF4E7FC0-B925-465C-862B-E0091AD964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690" y="3554770"/>
            <a:ext cx="8201284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Das __________ im __________    __________    __________ langsam.</a:t>
            </a: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36D78BBC-BE12-4CD4-8549-13B41373C3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690" y="4096973"/>
            <a:ext cx="10236968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dem __________    __________  wir die Breite der __________.</a:t>
            </a:r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6A4BE8C6-7A50-49C4-B5C1-8DA1AC25C0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690" y="4639176"/>
            <a:ext cx="5965095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viel __________ kommt man __________ raus.</a:t>
            </a:r>
          </a:p>
        </p:txBody>
      </p:sp>
      <p:sp>
        <p:nvSpPr>
          <p:cNvPr id="51" name="Textfeld 50">
            <a:extLst>
              <a:ext uri="{FF2B5EF4-FFF2-40B4-BE49-F238E27FC236}">
                <a16:creationId xmlns:a16="http://schemas.microsoft.com/office/drawing/2014/main" id="{09F2F2ED-4C2E-4679-86F6-73DA99CD6A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690" y="5181379"/>
            <a:ext cx="9804920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Bei der _________ bekam Mama einen _________    __________ Rosen.</a:t>
            </a:r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id="{D3046EF4-E3B0-46C3-9FD0-E9FD4B08AE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690" y="5723579"/>
            <a:ext cx="4047903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Wir müssen die Türe __________.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426C4C2F-6217-4566-8408-0C6E13DE3222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7540B5C1-0540-496A-B9A3-90EABFA55597}"/>
              </a:ext>
            </a:extLst>
          </p:cNvPr>
          <p:cNvSpPr txBox="1"/>
          <p:nvPr/>
        </p:nvSpPr>
        <p:spPr>
          <a:xfrm>
            <a:off x="190500" y="6724134"/>
            <a:ext cx="4499950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Übungen\Rechtschreibförderung\Eszett\Eszett 03 Lernzieldiktat - Arbeitsblätter.pptx - Seite 1</a:t>
            </a:r>
          </a:p>
        </p:txBody>
      </p:sp>
    </p:spTree>
    <p:extLst>
      <p:ext uri="{BB962C8B-B14F-4D97-AF65-F5344CB8AC3E}">
        <p14:creationId xmlns:p14="http://schemas.microsoft.com/office/powerpoint/2010/main" val="243051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6FA7323E-22D2-4271-8308-4C497DCD0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02	Eszett 03 Lernzieldiktat	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D03B394-CF9B-4107-B269-9FB9700DE8AC}"/>
              </a:ext>
            </a:extLst>
          </p:cNvPr>
          <p:cNvSpPr txBox="1"/>
          <p:nvPr/>
        </p:nvSpPr>
        <p:spPr>
          <a:xfrm>
            <a:off x="260108" y="425423"/>
            <a:ext cx="78521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Schreibe die Wörter in die Lücken!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F6BBCD38-7784-4950-B06E-3B1303FB61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1511066"/>
            <a:ext cx="7936788" cy="40011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Manche Menschen meinen, sie ____________ immer Spaß haben.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C0B47ABD-16C7-46D6-BC89-319596D7F94B}"/>
              </a:ext>
            </a:extLst>
          </p:cNvPr>
          <p:cNvSpPr/>
          <p:nvPr/>
        </p:nvSpPr>
        <p:spPr>
          <a:xfrm>
            <a:off x="323528" y="2036504"/>
            <a:ext cx="98049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Dabei schießen sie oft ein ____________</a:t>
            </a:r>
            <a:r>
              <a:rPr lang="de-DE" sz="2000" b="1" kern="0" dirty="0">
                <a:solidFill>
                  <a:schemeClr val="bg1"/>
                </a:solidFill>
                <a:latin typeface="Trebuchet MS" pitchFamily="34" charset="0"/>
              </a:rPr>
              <a:t>b </a:t>
            </a: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über das Ziel hinaus.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F90CB911-355A-4BB7-B53C-9B9964432C0F}"/>
              </a:ext>
            </a:extLst>
          </p:cNvPr>
          <p:cNvSpPr/>
          <p:nvPr/>
        </p:nvSpPr>
        <p:spPr>
          <a:xfrm>
            <a:off x="323528" y="2561942"/>
            <a:ext cx="91568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Man darf schließlich nicht übersehen, wann __________ zu sein hat.</a:t>
            </a: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BB750179-FFFD-4DCB-95F5-0B15137D8202}"/>
              </a:ext>
            </a:extLst>
          </p:cNvPr>
          <p:cNvSpPr/>
          <p:nvPr/>
        </p:nvSpPr>
        <p:spPr>
          <a:xfrm>
            <a:off x="323528" y="3087380"/>
            <a:ext cx="77166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Außerdem _____________ viele oft in ein Fettnäpfchen.</a:t>
            </a: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117C0CB0-21CC-4B6C-85CD-5F55C07267FF}"/>
              </a:ext>
            </a:extLst>
          </p:cNvPr>
          <p:cNvSpPr/>
          <p:nvPr/>
        </p:nvSpPr>
        <p:spPr>
          <a:xfrm>
            <a:off x="323528" y="3612818"/>
            <a:ext cx="682529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Sie reißen Witze über andere ____________.</a:t>
            </a: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151F84E7-F1BC-4FD3-8402-ADBD8F0DA2C1}"/>
              </a:ext>
            </a:extLst>
          </p:cNvPr>
          <p:cNvSpPr/>
          <p:nvPr/>
        </p:nvSpPr>
        <p:spPr>
          <a:xfrm>
            <a:off x="323528" y="4138256"/>
            <a:ext cx="98049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Mit Fleiß machen sie immer wieder ein neues __________ auf.</a:t>
            </a: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A6F599CD-F8B7-48CF-8D40-E67F58CE2A1D}"/>
              </a:ext>
            </a:extLst>
          </p:cNvPr>
          <p:cNvSpPr/>
          <p:nvPr/>
        </p:nvSpPr>
        <p:spPr>
          <a:xfrm>
            <a:off x="323528" y="4663694"/>
            <a:ext cx="96609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Manche Menschen können nicht maßhalten, man ___________ den Anstand.</a:t>
            </a: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4024029C-471E-4D47-BF4D-C69DC5558CC6}"/>
              </a:ext>
            </a:extLst>
          </p:cNvPr>
          <p:cNvSpPr/>
          <p:nvPr/>
        </p:nvSpPr>
        <p:spPr>
          <a:xfrm>
            <a:off x="323528" y="5189130"/>
            <a:ext cx="96609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Wir aber ärgern niemand mit Fleiß und sind von Verständnis ____________.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79DA7781-A341-406F-AD00-AEBE320F0D25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0B3235A-26FE-4B2C-86B2-4E267B40CCEB}"/>
              </a:ext>
            </a:extLst>
          </p:cNvPr>
          <p:cNvSpPr txBox="1"/>
          <p:nvPr/>
        </p:nvSpPr>
        <p:spPr>
          <a:xfrm>
            <a:off x="190500" y="6724134"/>
            <a:ext cx="4499950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Übungen\Rechtschreibförderung\Eszett\Eszett 03 Lernzieldiktat - Arbeitsblätter.pptx - Seite 2</a:t>
            </a:r>
          </a:p>
        </p:txBody>
      </p:sp>
    </p:spTree>
    <p:extLst>
      <p:ext uri="{BB962C8B-B14F-4D97-AF65-F5344CB8AC3E}">
        <p14:creationId xmlns:p14="http://schemas.microsoft.com/office/powerpoint/2010/main" val="4268949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6FA7323E-22D2-4271-8308-4C497DCD0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03	Eszett 03 Lernzieldiktat	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D03B394-CF9B-4107-B269-9FB9700DE8AC}"/>
              </a:ext>
            </a:extLst>
          </p:cNvPr>
          <p:cNvSpPr txBox="1"/>
          <p:nvPr/>
        </p:nvSpPr>
        <p:spPr>
          <a:xfrm>
            <a:off x="260108" y="425423"/>
            <a:ext cx="78521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„s, </a:t>
            </a:r>
            <a:r>
              <a:rPr kumimoji="0" lang="de-DE" sz="18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ss</a:t>
            </a: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und ß“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erkennen und schreiben! 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C75D150D-3A3B-4E32-BE8A-08BC0A33E6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432" y="1690947"/>
            <a:ext cx="8251840" cy="400110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Ein Afrikaner sagt: Der _________</a:t>
            </a:r>
            <a:r>
              <a:rPr kumimoji="0" lang="de-DE" sz="20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rPr>
              <a:t>weiße</a:t>
            </a: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Mann</a:t>
            </a: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6D0DDE8F-142C-4FA0-858A-1D16B2AB4678}"/>
              </a:ext>
            </a:extLst>
          </p:cNvPr>
          <p:cNvSpPr/>
          <p:nvPr/>
        </p:nvSpPr>
        <p:spPr>
          <a:xfrm>
            <a:off x="292432" y="2283407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b="1" kern="0" dirty="0">
                <a:solidFill>
                  <a:prstClr val="white"/>
                </a:solidFill>
                <a:latin typeface="Trebuchet MS" pitchFamily="34" charset="0"/>
              </a:rPr>
              <a:t>_________weiß</a:t>
            </a: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viel,</a:t>
            </a: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A108AC33-03D0-4130-B11B-11AFFA10760D}"/>
              </a:ext>
            </a:extLst>
          </p:cNvPr>
          <p:cNvSpPr/>
          <p:nvPr/>
        </p:nvSpPr>
        <p:spPr>
          <a:xfrm>
            <a:off x="292432" y="2875867"/>
            <a:ext cx="58035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aber er ist nicht immer __________,</a:t>
            </a: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AACEC441-011F-4E5C-B7A4-073B36E23A97}"/>
              </a:ext>
            </a:extLst>
          </p:cNvPr>
          <p:cNvSpPr/>
          <p:nvPr/>
        </p:nvSpPr>
        <p:spPr>
          <a:xfrm>
            <a:off x="292432" y="3468327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das __________</a:t>
            </a:r>
            <a:r>
              <a:rPr lang="de-DE" sz="2000" b="1" kern="0" dirty="0">
                <a:solidFill>
                  <a:prstClr val="white"/>
                </a:solidFill>
                <a:latin typeface="Trebuchet MS" pitchFamily="34" charset="0"/>
              </a:rPr>
              <a:t>beweist</a:t>
            </a: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C6466174-2CD0-418D-BD0D-4802D2511D47}"/>
              </a:ext>
            </a:extLst>
          </p:cNvPr>
          <p:cNvSpPr/>
          <p:nvPr/>
        </p:nvSpPr>
        <p:spPr>
          <a:xfrm>
            <a:off x="292432" y="4060787"/>
            <a:ext cx="58035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sich bei seinen __________ </a:t>
            </a:r>
            <a:r>
              <a:rPr lang="de-DE" sz="2000" b="1" kern="0" dirty="0">
                <a:solidFill>
                  <a:prstClr val="white"/>
                </a:solidFill>
                <a:latin typeface="Trebuchet MS" pitchFamily="34" charset="0"/>
              </a:rPr>
              <a:t>__________eisen</a:t>
            </a: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93786137-159C-44DE-867A-1D6C20BEC40A}"/>
              </a:ext>
            </a:extLst>
          </p:cNvPr>
          <p:cNvSpPr/>
          <p:nvPr/>
        </p:nvSpPr>
        <p:spPr>
          <a:xfrm>
            <a:off x="292432" y="4653247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in __________</a:t>
            </a:r>
            <a:r>
              <a:rPr lang="de-DE" sz="2000" b="1" kern="0" dirty="0">
                <a:solidFill>
                  <a:prstClr val="white"/>
                </a:solidFill>
                <a:latin typeface="Trebuchet MS" pitchFamily="34" charset="0"/>
              </a:rPr>
              <a:t>heiße</a:t>
            </a: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Länder </a:t>
            </a: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B58C3343-26F6-469D-B3ED-878FE802B044}"/>
              </a:ext>
            </a:extLst>
          </p:cNvPr>
          <p:cNvSpPr/>
          <p:nvPr/>
        </p:nvSpPr>
        <p:spPr>
          <a:xfrm>
            <a:off x="292432" y="5245707"/>
            <a:ext cx="33089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auf vielfältige __________.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22674A2F-9433-48C6-8C2D-BABA5F446BD7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6B507FA-3B72-407E-BC5F-86262ADD9A6F}"/>
              </a:ext>
            </a:extLst>
          </p:cNvPr>
          <p:cNvSpPr txBox="1"/>
          <p:nvPr/>
        </p:nvSpPr>
        <p:spPr>
          <a:xfrm>
            <a:off x="190500" y="6724134"/>
            <a:ext cx="4499950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Übungen\Rechtschreibförderung\Eszett\Eszett 03 Lernzieldiktat - Arbeitsblätter.pptx - Seite 3</a:t>
            </a:r>
          </a:p>
        </p:txBody>
      </p:sp>
    </p:spTree>
    <p:extLst>
      <p:ext uri="{BB962C8B-B14F-4D97-AF65-F5344CB8AC3E}">
        <p14:creationId xmlns:p14="http://schemas.microsoft.com/office/powerpoint/2010/main" val="1097985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340</Words>
  <Application>Microsoft Office PowerPoint</Application>
  <PresentationFormat>Breitbild</PresentationFormat>
  <Paragraphs>33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3</vt:i4>
      </vt:variant>
    </vt:vector>
  </HeadingPairs>
  <TitlesOfParts>
    <vt:vector size="13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2202</cp:revision>
  <cp:lastPrinted>2024-04-24T11:12:23Z</cp:lastPrinted>
  <dcterms:created xsi:type="dcterms:W3CDTF">2012-08-26T07:44:46Z</dcterms:created>
  <dcterms:modified xsi:type="dcterms:W3CDTF">2024-04-24T11:12:33Z</dcterms:modified>
</cp:coreProperties>
</file>