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9"/>
  </p:notesMasterIdLst>
  <p:sldIdLst>
    <p:sldId id="637" r:id="rId8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10" autoAdjust="0"/>
    <p:restoredTop sz="94692" autoAdjust="0"/>
  </p:normalViewPr>
  <p:slideViewPr>
    <p:cSldViewPr>
      <p:cViewPr varScale="1">
        <p:scale>
          <a:sx n="72" d="100"/>
          <a:sy n="72" d="100"/>
        </p:scale>
        <p:origin x="91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F3588BF0-7333-4E83-8DE0-44E6C76CEEE9}"/>
    <pc:docChg chg="custSel delSld modSld">
      <pc:chgData name="Siegbert Rudolph" userId="2af4d44886c067cc" providerId="LiveId" clId="{F3588BF0-7333-4E83-8DE0-44E6C76CEEE9}" dt="2021-08-30T15:17:35.713" v="7" actId="1076"/>
      <pc:docMkLst>
        <pc:docMk/>
      </pc:docMkLst>
      <pc:sldChg chg="addSp modSp mod">
        <pc:chgData name="Siegbert Rudolph" userId="2af4d44886c067cc" providerId="LiveId" clId="{F3588BF0-7333-4E83-8DE0-44E6C76CEEE9}" dt="2021-08-30T15:17:35.713" v="7" actId="1076"/>
        <pc:sldMkLst>
          <pc:docMk/>
          <pc:sldMk cId="243051450" sldId="637"/>
        </pc:sldMkLst>
        <pc:spChg chg="mod">
          <ac:chgData name="Siegbert Rudolph" userId="2af4d44886c067cc" providerId="LiveId" clId="{F3588BF0-7333-4E83-8DE0-44E6C76CEEE9}" dt="2021-08-30T15:17:35.713" v="7" actId="1076"/>
          <ac:spMkLst>
            <pc:docMk/>
            <pc:sldMk cId="243051450" sldId="637"/>
            <ac:spMk id="2" creationId="{DC298999-1E54-411C-9EC0-2A62B8604D7C}"/>
          </ac:spMkLst>
        </pc:spChg>
        <pc:spChg chg="add mod">
          <ac:chgData name="Siegbert Rudolph" userId="2af4d44886c067cc" providerId="LiveId" clId="{F3588BF0-7333-4E83-8DE0-44E6C76CEEE9}" dt="2021-08-30T15:15:57.949" v="2"/>
          <ac:spMkLst>
            <pc:docMk/>
            <pc:sldMk cId="243051450" sldId="637"/>
            <ac:spMk id="6" creationId="{EBA10383-2822-4221-8EE6-3C0200B55660}"/>
          </ac:spMkLst>
        </pc:spChg>
      </pc:sldChg>
      <pc:sldChg chg="del">
        <pc:chgData name="Siegbert Rudolph" userId="2af4d44886c067cc" providerId="LiveId" clId="{F3588BF0-7333-4E83-8DE0-44E6C76CEEE9}" dt="2021-08-30T15:15:52.091" v="0" actId="47"/>
        <pc:sldMkLst>
          <pc:docMk/>
          <pc:sldMk cId="0" sldId="696"/>
        </pc:sldMkLst>
      </pc:sldChg>
      <pc:sldChg chg="del">
        <pc:chgData name="Siegbert Rudolph" userId="2af4d44886c067cc" providerId="LiveId" clId="{F3588BF0-7333-4E83-8DE0-44E6C76CEEE9}" dt="2021-08-30T15:15:54.184" v="1" actId="47"/>
        <pc:sldMkLst>
          <pc:docMk/>
          <pc:sldMk cId="2875704939" sldId="80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30.08.2021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Eszett 02 Du bist der Lehrer, korrigiere die Fehler!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25423"/>
            <a:ext cx="78521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Streiche die falschen Wörter durch und schreibe sie richtig darüber!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7A15852-2E26-4C60-9073-851EA6556184}"/>
              </a:ext>
            </a:extLst>
          </p:cNvPr>
          <p:cNvSpPr/>
          <p:nvPr/>
        </p:nvSpPr>
        <p:spPr>
          <a:xfrm>
            <a:off x="251520" y="1282690"/>
            <a:ext cx="7091289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Ohne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Fleis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kein Preiß!     Das gilt besonders in der Rechtschreibung.     Sie ist nicht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bloss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eine Schikane für Schüler.     Wer weiß, wie man richtig schreibt, isst im Vorteil.     Besonders das ß ist bei Schülern heiß geliebt.        </a:t>
            </a:r>
            <a:r>
              <a:rPr lang="de-DE" sz="2000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.….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heist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nicht umsonst: Übung macht den Meister.     Wer übt, braucht sich keine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grosen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Sorgen zu machen.     Mit der Zeit weis man, wie die Wörter richtig zu schreiben sind.     </a:t>
            </a:r>
            <a:r>
              <a:rPr lang="de-DE" sz="2000" dirty="0">
                <a:solidFill>
                  <a:schemeClr val="bg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….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Note Eins ist dabei nicht unbedingt das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Mass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aller Dinge.     Eine Zwei oder Drei kann mit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Spass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erreicht werden.    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Ausserdem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muß</a:t>
            </a: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man nicht alle Ausnahmen kennen.    Hauptsache: Man schreibt fliesend. 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BA10383-2822-4221-8EE6-3C0200B55660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C298999-1E54-411C-9EC0-2A62B8604D7C}"/>
              </a:ext>
            </a:extLst>
          </p:cNvPr>
          <p:cNvSpPr txBox="1"/>
          <p:nvPr/>
        </p:nvSpPr>
        <p:spPr>
          <a:xfrm>
            <a:off x="190500" y="6724134"/>
            <a:ext cx="447911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02 Fehler finden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173</Words>
  <Application>Microsoft Office PowerPoint</Application>
  <PresentationFormat>Breitbild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</vt:i4>
      </vt:variant>
    </vt:vector>
  </HeadingPairs>
  <TitlesOfParts>
    <vt:vector size="11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2195</cp:revision>
  <cp:lastPrinted>2021-08-10T15:00:49Z</cp:lastPrinted>
  <dcterms:created xsi:type="dcterms:W3CDTF">2012-08-26T07:44:46Z</dcterms:created>
  <dcterms:modified xsi:type="dcterms:W3CDTF">2021-08-30T15:17:35Z</dcterms:modified>
</cp:coreProperties>
</file>