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0"/>
  </p:notesMasterIdLst>
  <p:sldIdLst>
    <p:sldId id="797" r:id="rId8"/>
    <p:sldId id="817" r:id="rId9"/>
    <p:sldId id="832" r:id="rId10"/>
    <p:sldId id="836" r:id="rId11"/>
    <p:sldId id="835" r:id="rId12"/>
    <p:sldId id="840" r:id="rId13"/>
    <p:sldId id="814" r:id="rId14"/>
    <p:sldId id="819" r:id="rId15"/>
    <p:sldId id="847" r:id="rId16"/>
    <p:sldId id="846" r:id="rId17"/>
    <p:sldId id="818" r:id="rId18"/>
    <p:sldId id="821" r:id="rId19"/>
  </p:sldIdLst>
  <p:sldSz cx="12192000" cy="6858000"/>
  <p:notesSz cx="6742113" cy="98758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28B6D9-26E4-4023-ADCE-C633AB2693AC}" v="1" dt="2024-04-24T11:09:51.8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399" autoAdjust="0"/>
    <p:restoredTop sz="94073" autoAdjust="0"/>
  </p:normalViewPr>
  <p:slideViewPr>
    <p:cSldViewPr>
      <p:cViewPr varScale="1">
        <p:scale>
          <a:sx n="106" d="100"/>
          <a:sy n="106" d="100"/>
        </p:scale>
        <p:origin x="19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4328B6D9-26E4-4023-ADCE-C633AB2693AC}"/>
    <pc:docChg chg="modSld modNotesMaster">
      <pc:chgData name="Siegbert Rudolph" userId="2af4d44886c067cc" providerId="LiveId" clId="{4328B6D9-26E4-4023-ADCE-C633AB2693AC}" dt="2024-04-24T11:09:51.826" v="0"/>
      <pc:docMkLst>
        <pc:docMk/>
      </pc:docMkLst>
      <pc:sldChg chg="modNotes">
        <pc:chgData name="Siegbert Rudolph" userId="2af4d44886c067cc" providerId="LiveId" clId="{4328B6D9-26E4-4023-ADCE-C633AB2693AC}" dt="2024-04-24T11:09:51.826" v="0"/>
        <pc:sldMkLst>
          <pc:docMk/>
          <pc:sldMk cId="1849134360" sldId="814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2525589364" sldId="817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368874190" sldId="818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2725819643" sldId="819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401259772" sldId="821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3170920472" sldId="832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4183823424" sldId="835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3382652569" sldId="836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141291281" sldId="840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1389479824" sldId="846"/>
        </pc:sldMkLst>
      </pc:sldChg>
      <pc:sldChg chg="modNotes">
        <pc:chgData name="Siegbert Rudolph" userId="2af4d44886c067cc" providerId="LiveId" clId="{4328B6D9-26E4-4023-ADCE-C633AB2693AC}" dt="2024-04-24T11:09:51.826" v="0"/>
        <pc:sldMkLst>
          <pc:docMk/>
          <pc:sldMk cId="2932636066" sldId="847"/>
        </pc:sldMkLst>
      </pc:sldChg>
    </pc:docChg>
  </pc:docChgLst>
  <pc:docChgLst>
    <pc:chgData name="Siegbert Rudolph" userId="2af4d44886c067cc" providerId="LiveId" clId="{8E885CAC-B3CB-4F88-986A-A496EDB3D9D4}"/>
    <pc:docChg chg="custSel delSld modSld sldOrd">
      <pc:chgData name="Siegbert Rudolph" userId="2af4d44886c067cc" providerId="LiveId" clId="{8E885CAC-B3CB-4F88-986A-A496EDB3D9D4}" dt="2021-09-11T12:44:07.553" v="143" actId="1038"/>
      <pc:docMkLst>
        <pc:docMk/>
      </pc:docMkLst>
      <pc:sldChg chg="del">
        <pc:chgData name="Siegbert Rudolph" userId="2af4d44886c067cc" providerId="LiveId" clId="{8E885CAC-B3CB-4F88-986A-A496EDB3D9D4}" dt="2021-08-30T15:14:07.704" v="0" actId="47"/>
        <pc:sldMkLst>
          <pc:docMk/>
          <pc:sldMk cId="0" sldId="696"/>
        </pc:sldMkLst>
      </pc:sldChg>
      <pc:sldChg chg="modSp mod ord">
        <pc:chgData name="Siegbert Rudolph" userId="2af4d44886c067cc" providerId="LiveId" clId="{8E885CAC-B3CB-4F88-986A-A496EDB3D9D4}" dt="2021-08-30T15:17:28.246" v="30" actId="1076"/>
        <pc:sldMkLst>
          <pc:docMk/>
          <pc:sldMk cId="555502012" sldId="797"/>
        </pc:sldMkLst>
        <pc:spChg chg="mod">
          <ac:chgData name="Siegbert Rudolph" userId="2af4d44886c067cc" providerId="LiveId" clId="{8E885CAC-B3CB-4F88-986A-A496EDB3D9D4}" dt="2021-08-30T15:17:28.246" v="30" actId="1076"/>
          <ac:spMkLst>
            <pc:docMk/>
            <pc:sldMk cId="555502012" sldId="797"/>
            <ac:spMk id="2" creationId="{E984B41B-D14E-456C-87F1-A966A0AABF71}"/>
          </ac:spMkLst>
        </pc:spChg>
      </pc:sldChg>
      <pc:sldChg chg="addSp modSp mod">
        <pc:chgData name="Siegbert Rudolph" userId="2af4d44886c067cc" providerId="LiveId" clId="{8E885CAC-B3CB-4F88-986A-A496EDB3D9D4}" dt="2021-08-30T15:17:28.277" v="60" actId="1076"/>
        <pc:sldMkLst>
          <pc:docMk/>
          <pc:sldMk cId="1849134360" sldId="814"/>
        </pc:sldMkLst>
        <pc:spChg chg="mod">
          <ac:chgData name="Siegbert Rudolph" userId="2af4d44886c067cc" providerId="LiveId" clId="{8E885CAC-B3CB-4F88-986A-A496EDB3D9D4}" dt="2021-08-30T15:17:28.277" v="60" actId="1076"/>
          <ac:spMkLst>
            <pc:docMk/>
            <pc:sldMk cId="1849134360" sldId="814"/>
            <ac:spMk id="2" creationId="{BBB9F097-9246-4829-8483-CBB5381589F7}"/>
          </ac:spMkLst>
        </pc:spChg>
        <pc:spChg chg="add mod">
          <ac:chgData name="Siegbert Rudolph" userId="2af4d44886c067cc" providerId="LiveId" clId="{8E885CAC-B3CB-4F88-986A-A496EDB3D9D4}" dt="2021-08-30T15:14:57.405" v="19"/>
          <ac:spMkLst>
            <pc:docMk/>
            <pc:sldMk cId="1849134360" sldId="814"/>
            <ac:spMk id="37" creationId="{4CCCDBCD-344E-44B6-9125-2FDD0DDABF32}"/>
          </ac:spMkLst>
        </pc:spChg>
        <pc:spChg chg="add mod">
          <ac:chgData name="Siegbert Rudolph" userId="2af4d44886c067cc" providerId="LiveId" clId="{8E885CAC-B3CB-4F88-986A-A496EDB3D9D4}" dt="2021-08-30T15:14:59.763" v="20"/>
          <ac:spMkLst>
            <pc:docMk/>
            <pc:sldMk cId="1849134360" sldId="814"/>
            <ac:spMk id="41" creationId="{692FA228-3FB9-45C0-BB5F-C11D246D1AAE}"/>
          </ac:spMkLst>
        </pc:spChg>
      </pc:sldChg>
      <pc:sldChg chg="addSp modSp mod">
        <pc:chgData name="Siegbert Rudolph" userId="2af4d44886c067cc" providerId="LiveId" clId="{8E885CAC-B3CB-4F88-986A-A496EDB3D9D4}" dt="2021-08-30T15:17:28.246" v="35" actId="1076"/>
        <pc:sldMkLst>
          <pc:docMk/>
          <pc:sldMk cId="2525589364" sldId="817"/>
        </pc:sldMkLst>
        <pc:spChg chg="mod">
          <ac:chgData name="Siegbert Rudolph" userId="2af4d44886c067cc" providerId="LiveId" clId="{8E885CAC-B3CB-4F88-986A-A496EDB3D9D4}" dt="2021-08-30T15:17:28.246" v="35" actId="1076"/>
          <ac:spMkLst>
            <pc:docMk/>
            <pc:sldMk cId="2525589364" sldId="817"/>
            <ac:spMk id="2" creationId="{831510C6-8717-40B2-9A0A-1908E0387ED0}"/>
          </ac:spMkLst>
        </pc:spChg>
        <pc:spChg chg="add mod">
          <ac:chgData name="Siegbert Rudolph" userId="2af4d44886c067cc" providerId="LiveId" clId="{8E885CAC-B3CB-4F88-986A-A496EDB3D9D4}" dt="2021-08-30T15:14:45.407" v="14"/>
          <ac:spMkLst>
            <pc:docMk/>
            <pc:sldMk cId="2525589364" sldId="817"/>
            <ac:spMk id="11" creationId="{6618D7C8-7388-40C2-8C30-A9FE76BD8D95}"/>
          </ac:spMkLst>
        </pc:spChg>
      </pc:sldChg>
      <pc:sldChg chg="addSp modSp mod">
        <pc:chgData name="Siegbert Rudolph" userId="2af4d44886c067cc" providerId="LiveId" clId="{8E885CAC-B3CB-4F88-986A-A496EDB3D9D4}" dt="2021-08-30T15:17:28.277" v="80" actId="1076"/>
        <pc:sldMkLst>
          <pc:docMk/>
          <pc:sldMk cId="368874190" sldId="818"/>
        </pc:sldMkLst>
        <pc:spChg chg="mod">
          <ac:chgData name="Siegbert Rudolph" userId="2af4d44886c067cc" providerId="LiveId" clId="{8E885CAC-B3CB-4F88-986A-A496EDB3D9D4}" dt="2021-08-30T15:17:28.277" v="80" actId="1076"/>
          <ac:spMkLst>
            <pc:docMk/>
            <pc:sldMk cId="368874190" sldId="818"/>
            <ac:spMk id="2" creationId="{008EC9D9-0428-4381-AE38-95F5BBD2A94E}"/>
          </ac:spMkLst>
        </pc:spChg>
        <pc:spChg chg="add mod">
          <ac:chgData name="Siegbert Rudolph" userId="2af4d44886c067cc" providerId="LiveId" clId="{8E885CAC-B3CB-4F88-986A-A496EDB3D9D4}" dt="2021-08-30T15:15:13.260" v="24"/>
          <ac:spMkLst>
            <pc:docMk/>
            <pc:sldMk cId="368874190" sldId="818"/>
            <ac:spMk id="13" creationId="{3ADC8FA4-18A0-4D04-8FD3-2984C49EC63A}"/>
          </ac:spMkLst>
        </pc:spChg>
      </pc:sldChg>
      <pc:sldChg chg="addSp modSp mod">
        <pc:chgData name="Siegbert Rudolph" userId="2af4d44886c067cc" providerId="LiveId" clId="{8E885CAC-B3CB-4F88-986A-A496EDB3D9D4}" dt="2021-08-30T15:17:28.277" v="65" actId="1076"/>
        <pc:sldMkLst>
          <pc:docMk/>
          <pc:sldMk cId="2725819643" sldId="819"/>
        </pc:sldMkLst>
        <pc:spChg chg="mod">
          <ac:chgData name="Siegbert Rudolph" userId="2af4d44886c067cc" providerId="LiveId" clId="{8E885CAC-B3CB-4F88-986A-A496EDB3D9D4}" dt="2021-08-30T15:17:28.277" v="65" actId="1076"/>
          <ac:spMkLst>
            <pc:docMk/>
            <pc:sldMk cId="2725819643" sldId="819"/>
            <ac:spMk id="2" creationId="{9D37E6F1-6158-40D7-8D45-F45257677ACF}"/>
          </ac:spMkLst>
        </pc:spChg>
        <pc:spChg chg="add mod">
          <ac:chgData name="Siegbert Rudolph" userId="2af4d44886c067cc" providerId="LiveId" clId="{8E885CAC-B3CB-4F88-986A-A496EDB3D9D4}" dt="2021-08-30T15:15:04.091" v="21"/>
          <ac:spMkLst>
            <pc:docMk/>
            <pc:sldMk cId="2725819643" sldId="819"/>
            <ac:spMk id="37" creationId="{0069DD13-7A88-4B85-A0E9-8F35B4BEDF6F}"/>
          </ac:spMkLst>
        </pc:spChg>
      </pc:sldChg>
      <pc:sldChg chg="addSp modSp del mod">
        <pc:chgData name="Siegbert Rudolph" userId="2af4d44886c067cc" providerId="LiveId" clId="{8E885CAC-B3CB-4F88-986A-A496EDB3D9D4}" dt="2021-09-11T12:43:48.386" v="86" actId="47"/>
        <pc:sldMkLst>
          <pc:docMk/>
          <pc:sldMk cId="918530390" sldId="820"/>
        </pc:sldMkLst>
        <pc:spChg chg="mod">
          <ac:chgData name="Siegbert Rudolph" userId="2af4d44886c067cc" providerId="LiveId" clId="{8E885CAC-B3CB-4F88-986A-A496EDB3D9D4}" dt="2021-08-30T15:17:28.277" v="70" actId="1076"/>
          <ac:spMkLst>
            <pc:docMk/>
            <pc:sldMk cId="918530390" sldId="820"/>
            <ac:spMk id="2" creationId="{31FAAE14-C955-49E9-94FA-387749035C37}"/>
          </ac:spMkLst>
        </pc:spChg>
        <pc:spChg chg="add mod">
          <ac:chgData name="Siegbert Rudolph" userId="2af4d44886c067cc" providerId="LiveId" clId="{8E885CAC-B3CB-4F88-986A-A496EDB3D9D4}" dt="2021-08-30T15:15:07.793" v="22"/>
          <ac:spMkLst>
            <pc:docMk/>
            <pc:sldMk cId="918530390" sldId="820"/>
            <ac:spMk id="17" creationId="{8E5C3E76-A3AD-42C9-ABFD-A363FB734B04}"/>
          </ac:spMkLst>
        </pc:spChg>
      </pc:sldChg>
      <pc:sldChg chg="addSp modSp mod">
        <pc:chgData name="Siegbert Rudolph" userId="2af4d44886c067cc" providerId="LiveId" clId="{8E885CAC-B3CB-4F88-986A-A496EDB3D9D4}" dt="2021-08-30T15:17:28.293" v="85" actId="1076"/>
        <pc:sldMkLst>
          <pc:docMk/>
          <pc:sldMk cId="401259772" sldId="821"/>
        </pc:sldMkLst>
        <pc:spChg chg="mod">
          <ac:chgData name="Siegbert Rudolph" userId="2af4d44886c067cc" providerId="LiveId" clId="{8E885CAC-B3CB-4F88-986A-A496EDB3D9D4}" dt="2021-08-30T15:17:28.293" v="85" actId="1076"/>
          <ac:spMkLst>
            <pc:docMk/>
            <pc:sldMk cId="401259772" sldId="821"/>
            <ac:spMk id="2" creationId="{67C794CE-C988-48DA-81D5-210DEA1BEBA8}"/>
          </ac:spMkLst>
        </pc:spChg>
        <pc:spChg chg="add mod">
          <ac:chgData name="Siegbert Rudolph" userId="2af4d44886c067cc" providerId="LiveId" clId="{8E885CAC-B3CB-4F88-986A-A496EDB3D9D4}" dt="2021-08-30T15:15:16.416" v="25"/>
          <ac:spMkLst>
            <pc:docMk/>
            <pc:sldMk cId="401259772" sldId="821"/>
            <ac:spMk id="10" creationId="{AAF12672-D72B-417F-A309-A5C48BA5E16C}"/>
          </ac:spMkLst>
        </pc:spChg>
      </pc:sldChg>
      <pc:sldChg chg="addSp modSp mod">
        <pc:chgData name="Siegbert Rudolph" userId="2af4d44886c067cc" providerId="LiveId" clId="{8E885CAC-B3CB-4F88-986A-A496EDB3D9D4}" dt="2021-08-30T15:17:28.262" v="40" actId="1076"/>
        <pc:sldMkLst>
          <pc:docMk/>
          <pc:sldMk cId="3170920472" sldId="832"/>
        </pc:sldMkLst>
        <pc:spChg chg="mod">
          <ac:chgData name="Siegbert Rudolph" userId="2af4d44886c067cc" providerId="LiveId" clId="{8E885CAC-B3CB-4F88-986A-A496EDB3D9D4}" dt="2021-08-30T15:17:28.262" v="40" actId="1076"/>
          <ac:spMkLst>
            <pc:docMk/>
            <pc:sldMk cId="3170920472" sldId="832"/>
            <ac:spMk id="2" creationId="{C4574D31-1367-4989-AB72-D84C7AB382D4}"/>
          </ac:spMkLst>
        </pc:spChg>
        <pc:spChg chg="add mod">
          <ac:chgData name="Siegbert Rudolph" userId="2af4d44886c067cc" providerId="LiveId" clId="{8E885CAC-B3CB-4F88-986A-A496EDB3D9D4}" dt="2021-08-30T15:14:47.938" v="15"/>
          <ac:spMkLst>
            <pc:docMk/>
            <pc:sldMk cId="3170920472" sldId="832"/>
            <ac:spMk id="27" creationId="{E50284B2-81AC-47E1-B2A9-01A12B2A73EF}"/>
          </ac:spMkLst>
        </pc:spChg>
      </pc:sldChg>
      <pc:sldChg chg="del">
        <pc:chgData name="Siegbert Rudolph" userId="2af4d44886c067cc" providerId="LiveId" clId="{8E885CAC-B3CB-4F88-986A-A496EDB3D9D4}" dt="2021-08-30T15:14:09.344" v="1" actId="47"/>
        <pc:sldMkLst>
          <pc:docMk/>
          <pc:sldMk cId="1161706853" sldId="833"/>
        </pc:sldMkLst>
      </pc:sldChg>
      <pc:sldChg chg="del">
        <pc:chgData name="Siegbert Rudolph" userId="2af4d44886c067cc" providerId="LiveId" clId="{8E885CAC-B3CB-4F88-986A-A496EDB3D9D4}" dt="2021-08-30T15:14:11.406" v="2" actId="47"/>
        <pc:sldMkLst>
          <pc:docMk/>
          <pc:sldMk cId="3803157838" sldId="834"/>
        </pc:sldMkLst>
      </pc:sldChg>
      <pc:sldChg chg="addSp modSp mod">
        <pc:chgData name="Siegbert Rudolph" userId="2af4d44886c067cc" providerId="LiveId" clId="{8E885CAC-B3CB-4F88-986A-A496EDB3D9D4}" dt="2021-08-30T15:17:28.262" v="50" actId="1076"/>
        <pc:sldMkLst>
          <pc:docMk/>
          <pc:sldMk cId="4183823424" sldId="835"/>
        </pc:sldMkLst>
        <pc:spChg chg="mod">
          <ac:chgData name="Siegbert Rudolph" userId="2af4d44886c067cc" providerId="LiveId" clId="{8E885CAC-B3CB-4F88-986A-A496EDB3D9D4}" dt="2021-08-30T15:17:28.262" v="50" actId="1076"/>
          <ac:spMkLst>
            <pc:docMk/>
            <pc:sldMk cId="4183823424" sldId="835"/>
            <ac:spMk id="2" creationId="{FF129825-10FF-4D52-BBA7-1F7202C1C7D0}"/>
          </ac:spMkLst>
        </pc:spChg>
        <pc:spChg chg="add mod">
          <ac:chgData name="Siegbert Rudolph" userId="2af4d44886c067cc" providerId="LiveId" clId="{8E885CAC-B3CB-4F88-986A-A496EDB3D9D4}" dt="2021-08-30T15:14:52.953" v="17"/>
          <ac:spMkLst>
            <pc:docMk/>
            <pc:sldMk cId="4183823424" sldId="835"/>
            <ac:spMk id="39" creationId="{C1193A20-3677-4A8F-9A07-57CB337C60C5}"/>
          </ac:spMkLst>
        </pc:spChg>
      </pc:sldChg>
      <pc:sldChg chg="addSp modSp mod">
        <pc:chgData name="Siegbert Rudolph" userId="2af4d44886c067cc" providerId="LiveId" clId="{8E885CAC-B3CB-4F88-986A-A496EDB3D9D4}" dt="2021-08-30T15:17:28.262" v="45" actId="1076"/>
        <pc:sldMkLst>
          <pc:docMk/>
          <pc:sldMk cId="3382652569" sldId="836"/>
        </pc:sldMkLst>
        <pc:spChg chg="mod">
          <ac:chgData name="Siegbert Rudolph" userId="2af4d44886c067cc" providerId="LiveId" clId="{8E885CAC-B3CB-4F88-986A-A496EDB3D9D4}" dt="2021-08-30T15:17:28.262" v="45" actId="1076"/>
          <ac:spMkLst>
            <pc:docMk/>
            <pc:sldMk cId="3382652569" sldId="836"/>
            <ac:spMk id="2" creationId="{BDC5A79A-8166-4ADE-B376-A7E86683D1BD}"/>
          </ac:spMkLst>
        </pc:spChg>
        <pc:spChg chg="add mod">
          <ac:chgData name="Siegbert Rudolph" userId="2af4d44886c067cc" providerId="LiveId" clId="{8E885CAC-B3CB-4F88-986A-A496EDB3D9D4}" dt="2021-08-30T15:14:50.266" v="16"/>
          <ac:spMkLst>
            <pc:docMk/>
            <pc:sldMk cId="3382652569" sldId="836"/>
            <ac:spMk id="24" creationId="{95968791-7215-4B55-82F6-7B5692791383}"/>
          </ac:spMkLst>
        </pc:spChg>
      </pc:sldChg>
      <pc:sldChg chg="del">
        <pc:chgData name="Siegbert Rudolph" userId="2af4d44886c067cc" providerId="LiveId" clId="{8E885CAC-B3CB-4F88-986A-A496EDB3D9D4}" dt="2021-08-30T15:14:12.781" v="3" actId="47"/>
        <pc:sldMkLst>
          <pc:docMk/>
          <pc:sldMk cId="2441889824" sldId="837"/>
        </pc:sldMkLst>
      </pc:sldChg>
      <pc:sldChg chg="del">
        <pc:chgData name="Siegbert Rudolph" userId="2af4d44886c067cc" providerId="LiveId" clId="{8E885CAC-B3CB-4F88-986A-A496EDB3D9D4}" dt="2021-08-30T15:14:14.436" v="4" actId="47"/>
        <pc:sldMkLst>
          <pc:docMk/>
          <pc:sldMk cId="2813392100" sldId="838"/>
        </pc:sldMkLst>
      </pc:sldChg>
      <pc:sldChg chg="del">
        <pc:chgData name="Siegbert Rudolph" userId="2af4d44886c067cc" providerId="LiveId" clId="{8E885CAC-B3CB-4F88-986A-A496EDB3D9D4}" dt="2021-08-30T15:14:15.827" v="5" actId="47"/>
        <pc:sldMkLst>
          <pc:docMk/>
          <pc:sldMk cId="962146344" sldId="839"/>
        </pc:sldMkLst>
      </pc:sldChg>
      <pc:sldChg chg="addSp modSp mod">
        <pc:chgData name="Siegbert Rudolph" userId="2af4d44886c067cc" providerId="LiveId" clId="{8E885CAC-B3CB-4F88-986A-A496EDB3D9D4}" dt="2021-08-30T15:17:28.262" v="55" actId="1076"/>
        <pc:sldMkLst>
          <pc:docMk/>
          <pc:sldMk cId="141291281" sldId="840"/>
        </pc:sldMkLst>
        <pc:spChg chg="mod">
          <ac:chgData name="Siegbert Rudolph" userId="2af4d44886c067cc" providerId="LiveId" clId="{8E885CAC-B3CB-4F88-986A-A496EDB3D9D4}" dt="2021-08-30T15:17:28.262" v="55" actId="1076"/>
          <ac:spMkLst>
            <pc:docMk/>
            <pc:sldMk cId="141291281" sldId="840"/>
            <ac:spMk id="2" creationId="{DE4F05E1-F99D-40E9-97AF-FF61AEE3D493}"/>
          </ac:spMkLst>
        </pc:spChg>
        <pc:spChg chg="add mod">
          <ac:chgData name="Siegbert Rudolph" userId="2af4d44886c067cc" providerId="LiveId" clId="{8E885CAC-B3CB-4F88-986A-A496EDB3D9D4}" dt="2021-08-30T15:14:54.983" v="18"/>
          <ac:spMkLst>
            <pc:docMk/>
            <pc:sldMk cId="141291281" sldId="840"/>
            <ac:spMk id="34" creationId="{BB8F5C4E-8F93-4A76-B3C0-2DED0668B4F0}"/>
          </ac:spMkLst>
        </pc:spChg>
      </pc:sldChg>
      <pc:sldChg chg="del">
        <pc:chgData name="Siegbert Rudolph" userId="2af4d44886c067cc" providerId="LiveId" clId="{8E885CAC-B3CB-4F88-986A-A496EDB3D9D4}" dt="2021-08-30T15:14:17.280" v="6" actId="47"/>
        <pc:sldMkLst>
          <pc:docMk/>
          <pc:sldMk cId="245969293" sldId="841"/>
        </pc:sldMkLst>
      </pc:sldChg>
      <pc:sldChg chg="del">
        <pc:chgData name="Siegbert Rudolph" userId="2af4d44886c067cc" providerId="LiveId" clId="{8E885CAC-B3CB-4F88-986A-A496EDB3D9D4}" dt="2021-08-30T15:14:19.263" v="7" actId="47"/>
        <pc:sldMkLst>
          <pc:docMk/>
          <pc:sldMk cId="1680896805" sldId="842"/>
        </pc:sldMkLst>
      </pc:sldChg>
      <pc:sldChg chg="del">
        <pc:chgData name="Siegbert Rudolph" userId="2af4d44886c067cc" providerId="LiveId" clId="{8E885CAC-B3CB-4F88-986A-A496EDB3D9D4}" dt="2021-08-30T15:14:20.669" v="8" actId="47"/>
        <pc:sldMkLst>
          <pc:docMk/>
          <pc:sldMk cId="1062014509" sldId="843"/>
        </pc:sldMkLst>
      </pc:sldChg>
      <pc:sldChg chg="del">
        <pc:chgData name="Siegbert Rudolph" userId="2af4d44886c067cc" providerId="LiveId" clId="{8E885CAC-B3CB-4F88-986A-A496EDB3D9D4}" dt="2021-08-30T15:14:22.122" v="9" actId="47"/>
        <pc:sldMkLst>
          <pc:docMk/>
          <pc:sldMk cId="912523303" sldId="845"/>
        </pc:sldMkLst>
      </pc:sldChg>
      <pc:sldChg chg="addSp modSp mod">
        <pc:chgData name="Siegbert Rudolph" userId="2af4d44886c067cc" providerId="LiveId" clId="{8E885CAC-B3CB-4F88-986A-A496EDB3D9D4}" dt="2021-08-30T15:17:28.277" v="75" actId="1076"/>
        <pc:sldMkLst>
          <pc:docMk/>
          <pc:sldMk cId="1389479824" sldId="846"/>
        </pc:sldMkLst>
        <pc:spChg chg="mod">
          <ac:chgData name="Siegbert Rudolph" userId="2af4d44886c067cc" providerId="LiveId" clId="{8E885CAC-B3CB-4F88-986A-A496EDB3D9D4}" dt="2021-08-30T15:17:28.277" v="75" actId="1076"/>
          <ac:spMkLst>
            <pc:docMk/>
            <pc:sldMk cId="1389479824" sldId="846"/>
            <ac:spMk id="2" creationId="{15B95E0A-AC10-40EE-A171-B633EED8CBEF}"/>
          </ac:spMkLst>
        </pc:spChg>
        <pc:spChg chg="add mod">
          <ac:chgData name="Siegbert Rudolph" userId="2af4d44886c067cc" providerId="LiveId" clId="{8E885CAC-B3CB-4F88-986A-A496EDB3D9D4}" dt="2021-08-30T15:15:10.683" v="23"/>
          <ac:spMkLst>
            <pc:docMk/>
            <pc:sldMk cId="1389479824" sldId="846"/>
            <ac:spMk id="22" creationId="{FC3FE811-9702-4AF2-9CC0-4ABCDEDCF369}"/>
          </ac:spMkLst>
        </pc:spChg>
      </pc:sldChg>
      <pc:sldChg chg="del">
        <pc:chgData name="Siegbert Rudolph" userId="2af4d44886c067cc" providerId="LiveId" clId="{8E885CAC-B3CB-4F88-986A-A496EDB3D9D4}" dt="2021-08-30T15:14:23.716" v="10" actId="47"/>
        <pc:sldMkLst>
          <pc:docMk/>
          <pc:sldMk cId="1008032359" sldId="847"/>
        </pc:sldMkLst>
      </pc:sldChg>
      <pc:sldChg chg="modSp mod">
        <pc:chgData name="Siegbert Rudolph" userId="2af4d44886c067cc" providerId="LiveId" clId="{8E885CAC-B3CB-4F88-986A-A496EDB3D9D4}" dt="2021-09-11T12:44:07.553" v="143" actId="1038"/>
        <pc:sldMkLst>
          <pc:docMk/>
          <pc:sldMk cId="2932636066" sldId="847"/>
        </pc:sldMkLst>
        <pc:spChg chg="mod">
          <ac:chgData name="Siegbert Rudolph" userId="2af4d44886c067cc" providerId="LiveId" clId="{8E885CAC-B3CB-4F88-986A-A496EDB3D9D4}" dt="2021-09-11T12:43:58.758" v="91" actId="1038"/>
          <ac:spMkLst>
            <pc:docMk/>
            <pc:sldMk cId="2932636066" sldId="847"/>
            <ac:spMk id="60" creationId="{FA0F16E1-BCA9-43E2-AA2E-F65386D83499}"/>
          </ac:spMkLst>
        </pc:spChg>
        <pc:spChg chg="mod">
          <ac:chgData name="Siegbert Rudolph" userId="2af4d44886c067cc" providerId="LiveId" clId="{8E885CAC-B3CB-4F88-986A-A496EDB3D9D4}" dt="2021-09-11T12:43:58.758" v="91" actId="1038"/>
          <ac:spMkLst>
            <pc:docMk/>
            <pc:sldMk cId="2932636066" sldId="847"/>
            <ac:spMk id="61" creationId="{C7BF5B09-6906-42CF-93B3-2BDCDE34C11B}"/>
          </ac:spMkLst>
        </pc:spChg>
        <pc:spChg chg="mod">
          <ac:chgData name="Siegbert Rudolph" userId="2af4d44886c067cc" providerId="LiveId" clId="{8E885CAC-B3CB-4F88-986A-A496EDB3D9D4}" dt="2021-09-11T12:44:04.475" v="120" actId="1038"/>
          <ac:spMkLst>
            <pc:docMk/>
            <pc:sldMk cId="2932636066" sldId="847"/>
            <ac:spMk id="62" creationId="{DD3EBEA6-C38C-418D-8BD0-558FD9C6257B}"/>
          </ac:spMkLst>
        </pc:spChg>
        <pc:spChg chg="mod">
          <ac:chgData name="Siegbert Rudolph" userId="2af4d44886c067cc" providerId="LiveId" clId="{8E885CAC-B3CB-4F88-986A-A496EDB3D9D4}" dt="2021-09-11T12:43:52.572" v="87" actId="20577"/>
          <ac:spMkLst>
            <pc:docMk/>
            <pc:sldMk cId="2932636066" sldId="847"/>
            <ac:spMk id="67" creationId="{D20372DA-BC5D-4151-AAA3-6B67C772D18E}"/>
          </ac:spMkLst>
        </pc:spChg>
        <pc:spChg chg="mod">
          <ac:chgData name="Siegbert Rudolph" userId="2af4d44886c067cc" providerId="LiveId" clId="{8E885CAC-B3CB-4F88-986A-A496EDB3D9D4}" dt="2021-09-11T12:44:07.553" v="143" actId="1038"/>
          <ac:spMkLst>
            <pc:docMk/>
            <pc:sldMk cId="2932636066" sldId="847"/>
            <ac:spMk id="71" creationId="{3532448B-1DC2-4E9D-9E79-221081FF0624}"/>
          </ac:spMkLst>
        </pc:spChg>
      </pc:sldChg>
      <pc:sldChg chg="del">
        <pc:chgData name="Siegbert Rudolph" userId="2af4d44886c067cc" providerId="LiveId" clId="{8E885CAC-B3CB-4F88-986A-A496EDB3D9D4}" dt="2021-08-30T15:14:25.840" v="11" actId="47"/>
        <pc:sldMkLst>
          <pc:docMk/>
          <pc:sldMk cId="587019527" sldId="84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620" y="0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9994"/>
            <a:ext cx="2920887" cy="494266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620" y="9379994"/>
            <a:ext cx="2920887" cy="494266"/>
          </a:xfrm>
          <a:prstGeom prst="rect">
            <a:avLst/>
          </a:prstGeom>
        </p:spPr>
        <p:txBody>
          <a:bodyPr vert="horz" wrap="square" lIns="91522" tIns="45761" rIns="91522" bIns="4576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1136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778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352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2247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5377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2150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1523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1825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6111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8298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735" y="4752797"/>
            <a:ext cx="5394644" cy="3888362"/>
          </a:xfrm>
          <a:prstGeom prst="rect">
            <a:avLst/>
          </a:prstGeom>
        </p:spPr>
        <p:txBody>
          <a:bodyPr lIns="91522" tIns="45761" rIns="91522" bIns="45761"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2506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24.04.2024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Eszett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984B41B-D14E-456C-87F1-A966A0AABF71}"/>
              </a:ext>
            </a:extLst>
          </p:cNvPr>
          <p:cNvSpPr txBox="1"/>
          <p:nvPr/>
        </p:nvSpPr>
        <p:spPr>
          <a:xfrm>
            <a:off x="190500" y="6724134"/>
            <a:ext cx="437010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A0F16E1-BCA9-43E2-AA2E-F65386D83499}"/>
              </a:ext>
            </a:extLst>
          </p:cNvPr>
          <p:cNvSpPr txBox="1"/>
          <p:nvPr/>
        </p:nvSpPr>
        <p:spPr>
          <a:xfrm>
            <a:off x="1872134" y="1431338"/>
            <a:ext cx="9560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reist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7BF5B09-6906-42CF-93B3-2BDCDE34C11B}"/>
              </a:ext>
            </a:extLst>
          </p:cNvPr>
          <p:cNvSpPr txBox="1"/>
          <p:nvPr/>
        </p:nvSpPr>
        <p:spPr>
          <a:xfrm>
            <a:off x="2986855" y="1431338"/>
            <a:ext cx="10455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reißt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1296070" y="2089746"/>
            <a:ext cx="9552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Papa ________ nach Amerika und Mama ________ der Geduldsfaden.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4644857C-73AC-4716-836F-D357933824E8}"/>
              </a:ext>
            </a:extLst>
          </p:cNvPr>
          <p:cNvSpPr txBox="1"/>
          <p:nvPr/>
        </p:nvSpPr>
        <p:spPr>
          <a:xfrm>
            <a:off x="6336630" y="143133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reist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4F2DFEB4-18DE-48F7-8263-E29290E612AF}"/>
              </a:ext>
            </a:extLst>
          </p:cNvPr>
          <p:cNvSpPr txBox="1"/>
          <p:nvPr/>
        </p:nvSpPr>
        <p:spPr>
          <a:xfrm>
            <a:off x="7292662" y="1431338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reißt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3532448B-1DC2-4E9D-9E79-221081FF0624}"/>
              </a:ext>
            </a:extLst>
          </p:cNvPr>
          <p:cNvSpPr txBox="1"/>
          <p:nvPr/>
        </p:nvSpPr>
        <p:spPr>
          <a:xfrm>
            <a:off x="1872134" y="2753129"/>
            <a:ext cx="13435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_______</a:t>
            </a:r>
            <a:endParaRPr kumimoji="0" lang="de-DE" altLang="de-DE" sz="2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1B47A32D-6BA9-4565-BD35-4C6AFE4B2B4F}"/>
              </a:ext>
            </a:extLst>
          </p:cNvPr>
          <p:cNvSpPr txBox="1"/>
          <p:nvPr/>
        </p:nvSpPr>
        <p:spPr>
          <a:xfrm>
            <a:off x="6593406" y="2753129"/>
            <a:ext cx="147141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________</a:t>
            </a:r>
            <a:endParaRPr kumimoji="0" lang="de-DE" altLang="de-DE" sz="2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77AD4127-0E22-4642-BEC7-038DAC032B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786" y="5206487"/>
            <a:ext cx="1739567" cy="130299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E44999BA-98CA-428F-BAD6-6D25022A6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8118" y="3356992"/>
            <a:ext cx="2396064" cy="157030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A3121458-3FBB-4D87-96CA-00CF1E7D16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126" y="5185961"/>
            <a:ext cx="1739567" cy="1302996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437014FE-8CB1-4266-A9F4-183D3F749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6458" y="3336466"/>
            <a:ext cx="2396064" cy="1570302"/>
          </a:xfrm>
          <a:prstGeom prst="rect">
            <a:avLst/>
          </a:prstGeom>
        </p:spPr>
      </p:pic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55B38748-AF08-4049-BA11-C291173D370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76AA474E-575D-41D9-95D6-A1E64C20C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i-Tüpfelchen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              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7E5F653-54BA-4C08-B72F-4B016D4B6EE7}"/>
              </a:ext>
            </a:extLst>
          </p:cNvPr>
          <p:cNvSpPr txBox="1"/>
          <p:nvPr/>
        </p:nvSpPr>
        <p:spPr>
          <a:xfrm>
            <a:off x="260108" y="425423"/>
            <a:ext cx="92202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 und streiche das unpassende Bild durch!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C3FE811-9702-4AF2-9CC0-4ABCDEDCF36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5B95E0A-AC10-40EE-A171-B633EED8CBEF}"/>
              </a:ext>
            </a:extLst>
          </p:cNvPr>
          <p:cNvSpPr txBox="1"/>
          <p:nvPr/>
        </p:nvSpPr>
        <p:spPr>
          <a:xfrm>
            <a:off x="190500" y="6724134"/>
            <a:ext cx="441018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138947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847C6F52-6AFB-4400-B80F-748AD8037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124744"/>
            <a:ext cx="973291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Nach langem Vokal kommt nie </a:t>
            </a:r>
            <a:r>
              <a:rPr kumimoji="0" lang="de-DE" sz="2200" b="0" i="1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ss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. Beispiele: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______________________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0F10BF9-5164-474F-86EC-A9658FA0D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700808"/>
            <a:ext cx="916949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kurzem Vokal kommt nie </a:t>
            </a:r>
            <a:r>
              <a:rPr lang="de-DE" sz="22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ß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 </a:t>
            </a:r>
            <a:r>
              <a:rPr lang="de-DE" sz="2200" kern="0" dirty="0">
                <a:latin typeface="Trebuchet MS" pitchFamily="34" charset="0"/>
              </a:rPr>
              <a:t>Beispiele: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______________________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DD4686C-FDEE-4F80-9426-EEA0895718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420888"/>
            <a:ext cx="7558479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Die Wörter mit </a:t>
            </a:r>
            <a:r>
              <a:rPr lang="de-DE" sz="22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ß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nach langem Vokal muss ich mir merken.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Wichtige Beispiele: 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B3A67425-BFBA-4390-83AA-812763B81E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911" b="44156"/>
          <a:stretch/>
        </p:blipFill>
        <p:spPr>
          <a:xfrm>
            <a:off x="281276" y="3317270"/>
            <a:ext cx="2351765" cy="2992049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F8B562C7-F3A7-4C7F-8184-CF32DC09D1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911" b="44156"/>
          <a:stretch/>
        </p:blipFill>
        <p:spPr>
          <a:xfrm>
            <a:off x="3187790" y="3317270"/>
            <a:ext cx="2351765" cy="2992049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633F6F51-858D-4CBA-937F-927A816A0D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911" b="44156"/>
          <a:stretch/>
        </p:blipFill>
        <p:spPr>
          <a:xfrm>
            <a:off x="6094304" y="3317270"/>
            <a:ext cx="2351765" cy="2992049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86F1AD52-3BDB-4BB2-9D3A-D76BE65270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911" b="44156"/>
          <a:stretch/>
        </p:blipFill>
        <p:spPr>
          <a:xfrm>
            <a:off x="9000819" y="3317270"/>
            <a:ext cx="2351765" cy="2992049"/>
          </a:xfrm>
          <a:prstGeom prst="rect">
            <a:avLst/>
          </a:prstGeom>
        </p:spPr>
      </p:pic>
      <p:sp>
        <p:nvSpPr>
          <p:cNvPr id="10" name="Textfeld 36">
            <a:extLst>
              <a:ext uri="{FF2B5EF4-FFF2-40B4-BE49-F238E27FC236}">
                <a16:creationId xmlns:a16="http://schemas.microsoft.com/office/drawing/2014/main" id="{47CBEE2F-2580-4743-BA26-4FEE47CAA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Zusammenfassung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	                    Name: ___________ Klasse: ____ 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ADC8FA4-18A0-4D04-8FD3-2984C49EC63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08EC9D9-0428-4381-AE38-95F5BBD2A94E}"/>
              </a:ext>
            </a:extLst>
          </p:cNvPr>
          <p:cNvSpPr txBox="1"/>
          <p:nvPr/>
        </p:nvSpPr>
        <p:spPr>
          <a:xfrm>
            <a:off x="190500" y="6724134"/>
            <a:ext cx="441018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36887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e Legende 5">
            <a:extLst>
              <a:ext uri="{FF2B5EF4-FFF2-40B4-BE49-F238E27FC236}">
                <a16:creationId xmlns:a16="http://schemas.microsoft.com/office/drawing/2014/main" id="{92AE0BF3-ECFA-4A81-ACB0-F3FCF18CE9F0}"/>
              </a:ext>
            </a:extLst>
          </p:cNvPr>
          <p:cNvSpPr/>
          <p:nvPr/>
        </p:nvSpPr>
        <p:spPr>
          <a:xfrm>
            <a:off x="2495600" y="1452649"/>
            <a:ext cx="5472608" cy="4496631"/>
          </a:xfrm>
          <a:prstGeom prst="wedgeEllipseCallout">
            <a:avLst>
              <a:gd name="adj1" fmla="val -76038"/>
              <a:gd name="adj2" fmla="val 155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AFD42784-2E79-4D6D-8E05-D3F4D00DB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607" y="3705043"/>
            <a:ext cx="1933271" cy="2820301"/>
          </a:xfrm>
          <a:prstGeom prst="rect">
            <a:avLst/>
          </a:prstGeom>
        </p:spPr>
      </p:pic>
      <p:pic>
        <p:nvPicPr>
          <p:cNvPr id="22" name="Grafik 21" descr="Smiley böse.png">
            <a:extLst>
              <a:ext uri="{FF2B5EF4-FFF2-40B4-BE49-F238E27FC236}">
                <a16:creationId xmlns:a16="http://schemas.microsoft.com/office/drawing/2014/main" id="{443D29D6-38F0-4F65-BEA5-538C12DB59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7" y="5176458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Grafik 22" descr="Smiley gut.png">
            <a:extLst>
              <a:ext uri="{FF2B5EF4-FFF2-40B4-BE49-F238E27FC236}">
                <a16:creationId xmlns:a16="http://schemas.microsoft.com/office/drawing/2014/main" id="{6BF5C2A0-E867-4139-872E-EA77DA6938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151744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123383EC-FE7E-4DF3-BA7A-783544608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6482" y="1571633"/>
            <a:ext cx="4826962" cy="3477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Eszett,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ist nicht nett.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ein Süddeutscher spricht,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hört man es nicht.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Aber eines wissen wir schon mal: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Nie Eszett nach kurzem Vokal!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wird der Vokal gedehnt,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wird ein </a:t>
            </a:r>
            <a:r>
              <a:rPr lang="de-DE" sz="2200" i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ss</a:t>
            </a:r>
            <a:r>
              <a:rPr lang="de-DE" sz="2200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abgelehnt.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Rest, den merken wir uns halt –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schreiben alles richtig – bald!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89ADFAAB-3B12-434B-9000-6AC4F6F4D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11	Eszett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195B7C1-D2AE-43BE-90A9-FB9F33ED194F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AF12672-D72B-417F-A309-A5C48BA5E16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7C794CE-C988-48DA-81D5-210DEA1BEBA8}"/>
              </a:ext>
            </a:extLst>
          </p:cNvPr>
          <p:cNvSpPr txBox="1"/>
          <p:nvPr/>
        </p:nvSpPr>
        <p:spPr>
          <a:xfrm>
            <a:off x="190500" y="6724134"/>
            <a:ext cx="441018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4012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327E422-C893-49EB-B974-9EA68CA4F761}"/>
              </a:ext>
            </a:extLst>
          </p:cNvPr>
          <p:cNvSpPr txBox="1"/>
          <p:nvPr/>
        </p:nvSpPr>
        <p:spPr>
          <a:xfrm>
            <a:off x="237107" y="1789403"/>
            <a:ext cx="49416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Grus      </a:t>
            </a:r>
            <a:r>
              <a:rPr lang="de-DE" sz="22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Gruss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     Gruß      </a:t>
            </a:r>
            <a:r>
              <a:rPr lang="de-DE" sz="2200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Grusz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FA89B4C-CD28-4FB6-AB37-7B8BA31DD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65" y="1178488"/>
            <a:ext cx="442140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Welche Schreibweise ist korrekt? 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9A53F24-9F4D-4D4C-92FA-3B90E24DA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65" y="2514136"/>
            <a:ext cx="7449475" cy="104586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Schreibweise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Gru</a:t>
            </a:r>
            <a:r>
              <a:rPr lang="de-DE" sz="2200" b="1" i="1" kern="0" dirty="0" err="1">
                <a:solidFill>
                  <a:srgbClr val="FF0000"/>
                </a:solidFill>
                <a:latin typeface="Trebuchet MS" pitchFamily="34" charset="0"/>
              </a:rPr>
              <a:t>sz</a:t>
            </a:r>
            <a:r>
              <a:rPr lang="de-DE" sz="2200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war vor längerer Zeit mal richtig!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Deshalb sprechen wir heute noch vom </a:t>
            </a:r>
            <a:r>
              <a:rPr lang="de-DE" sz="2200" b="1" i="1" kern="0" dirty="0">
                <a:latin typeface="Trebuchet MS" pitchFamily="34" charset="0"/>
              </a:rPr>
              <a:t>__________</a:t>
            </a:r>
            <a:r>
              <a:rPr lang="de-DE" sz="2200" kern="0" dirty="0">
                <a:latin typeface="Trebuchet MS" pitchFamily="34" charset="0"/>
              </a:rPr>
              <a:t>.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45A60E5-3654-401B-AD98-E723CAC38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65" y="3869332"/>
            <a:ext cx="8239799" cy="7694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Regel: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Buchstabe </a:t>
            </a:r>
            <a:r>
              <a:rPr lang="de-DE" sz="2200" b="1" kern="0" dirty="0">
                <a:latin typeface="Trebuchet MS" pitchFamily="34" charset="0"/>
              </a:rPr>
              <a:t>ß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kommt nur nach einem </a:t>
            </a:r>
            <a:r>
              <a:rPr lang="de-DE" sz="2200" b="1" kern="0" dirty="0">
                <a:latin typeface="Trebuchet MS" pitchFamily="34" charset="0"/>
              </a:rPr>
              <a:t>________________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B62A3AB-668C-4B72-B27F-B7E7FA9E0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65" y="5014337"/>
            <a:ext cx="715967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Wörter mit </a:t>
            </a:r>
            <a:r>
              <a:rPr lang="de-DE" sz="2200" b="1" kern="0" dirty="0">
                <a:latin typeface="Trebuchet MS" pitchFamily="34" charset="0"/>
              </a:rPr>
              <a:t>ß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sind Merkwörter!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285947E8-0134-419B-9AD4-8502606B9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Einführung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AA27211-95E5-4D79-A079-87B673EC369B}"/>
              </a:ext>
            </a:extLst>
          </p:cNvPr>
          <p:cNvSpPr txBox="1"/>
          <p:nvPr/>
        </p:nvSpPr>
        <p:spPr>
          <a:xfrm>
            <a:off x="260109" y="425423"/>
            <a:ext cx="60937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Kennzeichne die richtige Schreibweise und fülle die Lücken!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618D7C8-7388-40C2-8C30-A9FE76BD8D9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1510C6-8717-40B2-9A0A-1908E0387ED0}"/>
              </a:ext>
            </a:extLst>
          </p:cNvPr>
          <p:cNvSpPr txBox="1"/>
          <p:nvPr/>
        </p:nvSpPr>
        <p:spPr>
          <a:xfrm>
            <a:off x="190500" y="6724134"/>
            <a:ext cx="437010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52558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54BD8A97-4801-4796-9495-C5F972A90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41929"/>
            <a:ext cx="33217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 ist ______.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950AB1AC-81C2-495C-AC42-17C6BAE6D452}"/>
              </a:ext>
            </a:extLst>
          </p:cNvPr>
          <p:cNvSpPr/>
          <p:nvPr/>
        </p:nvSpPr>
        <p:spPr>
          <a:xfrm>
            <a:off x="556971" y="4722583"/>
            <a:ext cx="4812534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_________   __________   Rosen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167A04A2-E37E-49EA-9CFA-1F914CD6AF2F}"/>
              </a:ext>
            </a:extLst>
          </p:cNvPr>
          <p:cNvSpPr/>
          <p:nvPr/>
        </p:nvSpPr>
        <p:spPr>
          <a:xfrm>
            <a:off x="252661" y="147950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B38A1F74-2516-4046-A29C-3536872CB2C1}"/>
              </a:ext>
            </a:extLst>
          </p:cNvPr>
          <p:cNvSpPr/>
          <p:nvPr/>
        </p:nvSpPr>
        <p:spPr>
          <a:xfrm>
            <a:off x="252661" y="25649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BAC44248-75A6-491F-9224-5D45DA66D916}"/>
              </a:ext>
            </a:extLst>
          </p:cNvPr>
          <p:cNvSpPr/>
          <p:nvPr/>
        </p:nvSpPr>
        <p:spPr>
          <a:xfrm>
            <a:off x="252661" y="4789986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039AFD8-C864-49A7-8F0D-DFE2EE9807B8}"/>
              </a:ext>
            </a:extLst>
          </p:cNvPr>
          <p:cNvSpPr/>
          <p:nvPr/>
        </p:nvSpPr>
        <p:spPr>
          <a:xfrm>
            <a:off x="6558769" y="4833799"/>
            <a:ext cx="23757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Strau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die wei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ß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en Rosen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4CA0CCEE-4279-47D7-96FB-3059D4EDFFBB}"/>
              </a:ext>
            </a:extLst>
          </p:cNvPr>
          <p:cNvSpPr/>
          <p:nvPr/>
        </p:nvSpPr>
        <p:spPr>
          <a:xfrm>
            <a:off x="583456" y="3944317"/>
            <a:ext cx="52861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Kinder haben _________   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FCE2D905-CEFB-4C18-B18C-86740242BFB4}"/>
              </a:ext>
            </a:extLst>
          </p:cNvPr>
          <p:cNvSpPr/>
          <p:nvPr/>
        </p:nvSpPr>
        <p:spPr>
          <a:xfrm>
            <a:off x="556971" y="2375506"/>
            <a:ext cx="3954929" cy="1053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Setz deinen ______ nicht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auf die _______   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B23F7568-D461-4B15-B3DB-0771310D2B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58" t="26361" r="14325" b="13143"/>
          <a:stretch/>
        </p:blipFill>
        <p:spPr>
          <a:xfrm rot="16200000">
            <a:off x="2264240" y="1684236"/>
            <a:ext cx="466156" cy="945786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C402B607-2C15-4B1A-86E9-F29C45B090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604" y="2848768"/>
            <a:ext cx="3351079" cy="1814277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5338B47C-B662-41C6-B4D8-D83B84E12C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9091">
            <a:off x="8601646" y="4513457"/>
            <a:ext cx="1572068" cy="1572068"/>
          </a:xfrm>
          <a:prstGeom prst="rect">
            <a:avLst/>
          </a:prstGeom>
        </p:spPr>
      </p:pic>
      <p:sp>
        <p:nvSpPr>
          <p:cNvPr id="57" name="Ellipse 56">
            <a:extLst>
              <a:ext uri="{FF2B5EF4-FFF2-40B4-BE49-F238E27FC236}">
                <a16:creationId xmlns:a16="http://schemas.microsoft.com/office/drawing/2014/main" id="{E230106F-AA24-4303-8502-2A598221B451}"/>
              </a:ext>
            </a:extLst>
          </p:cNvPr>
          <p:cNvSpPr/>
          <p:nvPr/>
        </p:nvSpPr>
        <p:spPr>
          <a:xfrm>
            <a:off x="252661" y="594928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35A56D24-71A7-4089-97B0-971EA0401575}"/>
              </a:ext>
            </a:extLst>
          </p:cNvPr>
          <p:cNvSpPr/>
          <p:nvPr/>
        </p:nvSpPr>
        <p:spPr>
          <a:xfrm>
            <a:off x="583456" y="5810412"/>
            <a:ext cx="6902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dem ______________ 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wird _______ genommen.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59" name="Grafik 58">
            <a:extLst>
              <a:ext uri="{FF2B5EF4-FFF2-40B4-BE49-F238E27FC236}">
                <a16:creationId xmlns:a16="http://schemas.microsoft.com/office/drawing/2014/main" id="{3A3FB1B7-7A63-4BFE-AFBF-E5A99CFE44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476" y="5121277"/>
            <a:ext cx="1825110" cy="641641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E2569060-1E90-477B-A02E-B46C74AAB4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1891" y="2097671"/>
            <a:ext cx="1591194" cy="981541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7A1B2D04-B667-44D4-891C-E96C7DC8FD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6399" y="851158"/>
            <a:ext cx="2243522" cy="981541"/>
          </a:xfrm>
          <a:prstGeom prst="rect">
            <a:avLst/>
          </a:prstGeom>
        </p:spPr>
      </p:pic>
      <p:sp>
        <p:nvSpPr>
          <p:cNvPr id="67" name="Ellipse 66">
            <a:extLst>
              <a:ext uri="{FF2B5EF4-FFF2-40B4-BE49-F238E27FC236}">
                <a16:creationId xmlns:a16="http://schemas.microsoft.com/office/drawing/2014/main" id="{EE08E998-8C84-4B72-A055-CE267C8FC9AB}"/>
              </a:ext>
            </a:extLst>
          </p:cNvPr>
          <p:cNvSpPr/>
          <p:nvPr/>
        </p:nvSpPr>
        <p:spPr>
          <a:xfrm>
            <a:off x="252661" y="400461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854746B-A184-4C8A-B301-AB8A21F14C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7635" y="1075410"/>
            <a:ext cx="2280102" cy="1505843"/>
          </a:xfrm>
          <a:prstGeom prst="rect">
            <a:avLst/>
          </a:prstGeom>
        </p:spPr>
      </p:pic>
      <p:sp>
        <p:nvSpPr>
          <p:cNvPr id="70" name="Rechteck 69">
            <a:extLst>
              <a:ext uri="{FF2B5EF4-FFF2-40B4-BE49-F238E27FC236}">
                <a16:creationId xmlns:a16="http://schemas.microsoft.com/office/drawing/2014/main" id="{BF1B6F79-888E-4A43-A560-205A69C23041}"/>
              </a:ext>
            </a:extLst>
          </p:cNvPr>
          <p:cNvSpPr/>
          <p:nvPr/>
        </p:nvSpPr>
        <p:spPr>
          <a:xfrm>
            <a:off x="2833466" y="1207205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398DDD0-5FE9-4AB0-9E66-4341E14A2C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41383" y="5707853"/>
            <a:ext cx="1633870" cy="106689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2CE904B-0E22-43DC-A3CF-517249B0E6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54115" y="2846225"/>
            <a:ext cx="2298391" cy="1536325"/>
          </a:xfrm>
          <a:prstGeom prst="rect">
            <a:avLst/>
          </a:prstGeom>
        </p:spPr>
      </p:pic>
      <p:sp>
        <p:nvSpPr>
          <p:cNvPr id="25" name="Textfeld 36">
            <a:extLst>
              <a:ext uri="{FF2B5EF4-FFF2-40B4-BE49-F238E27FC236}">
                <a16:creationId xmlns:a16="http://schemas.microsoft.com/office/drawing/2014/main" id="{3456225A-4BF7-4CD5-A8E1-1F20268D6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B24CACE-2074-4F2F-B7C7-E00107615562}"/>
              </a:ext>
            </a:extLst>
          </p:cNvPr>
          <p:cNvSpPr txBox="1"/>
          <p:nvPr/>
        </p:nvSpPr>
        <p:spPr>
          <a:xfrm>
            <a:off x="260108" y="425423"/>
            <a:ext cx="10300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lang="de-DE" sz="18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ß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gehören in die Lücken?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ß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E50284B2-81AC-47E1-B2A9-01A12B2A73E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4574D31-1367-4989-AB72-D84C7AB382D4}"/>
              </a:ext>
            </a:extLst>
          </p:cNvPr>
          <p:cNvSpPr txBox="1"/>
          <p:nvPr/>
        </p:nvSpPr>
        <p:spPr>
          <a:xfrm>
            <a:off x="190500" y="6724134"/>
            <a:ext cx="437010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17092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2E72706-3A7F-40A3-BBE6-549F1DAA3C73}"/>
              </a:ext>
            </a:extLst>
          </p:cNvPr>
          <p:cNvSpPr/>
          <p:nvPr/>
        </p:nvSpPr>
        <p:spPr>
          <a:xfrm>
            <a:off x="6620392" y="5160779"/>
            <a:ext cx="3006917" cy="428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______ Max.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58913C8-8936-4A51-91D7-CC949C4FF37D}"/>
              </a:ext>
            </a:extLst>
          </p:cNvPr>
          <p:cNvSpPr/>
          <p:nvPr/>
        </p:nvSpPr>
        <p:spPr>
          <a:xfrm>
            <a:off x="252661" y="1484338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207134B-B40B-442D-B878-CAD7FE15952F}"/>
              </a:ext>
            </a:extLst>
          </p:cNvPr>
          <p:cNvSpPr/>
          <p:nvPr/>
        </p:nvSpPr>
        <p:spPr>
          <a:xfrm>
            <a:off x="9419420" y="1190267"/>
            <a:ext cx="2704587" cy="156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dem _________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das _______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C3675D9-0804-412F-8B6E-6D060B58362A}"/>
              </a:ext>
            </a:extLst>
          </p:cNvPr>
          <p:cNvSpPr/>
          <p:nvPr/>
        </p:nvSpPr>
        <p:spPr>
          <a:xfrm>
            <a:off x="252661" y="450867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EC388E1-44EF-43EB-A2DF-17A5998F0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903" y="1039175"/>
            <a:ext cx="1799927" cy="173870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EF8DDBA-D542-44D7-9C92-F6EDC77604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744" y="1001075"/>
            <a:ext cx="2333139" cy="166652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ABDA905-A85E-4CCA-8B3D-9CA2B69C25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871" y="1182396"/>
            <a:ext cx="2103140" cy="810350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86D7664A-B7FD-44C3-A3BC-A0A66346E367}"/>
              </a:ext>
            </a:extLst>
          </p:cNvPr>
          <p:cNvSpPr/>
          <p:nvPr/>
        </p:nvSpPr>
        <p:spPr>
          <a:xfrm>
            <a:off x="554904" y="1222707"/>
            <a:ext cx="2940228" cy="1053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das Wasser ______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Nennform: _________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4B99B37-63D1-41CB-9B6D-AE236D77F5C7}"/>
              </a:ext>
            </a:extLst>
          </p:cNvPr>
          <p:cNvSpPr/>
          <p:nvPr/>
        </p:nvSpPr>
        <p:spPr>
          <a:xfrm>
            <a:off x="4882601" y="2645107"/>
            <a:ext cx="45368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 mit der ______________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23FCD89-B787-4E84-A911-D18D14AAD4F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04" y="3140968"/>
            <a:ext cx="1011434" cy="1168309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402A6A3-375A-44D9-9978-0BF945D4372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875" y="3408276"/>
            <a:ext cx="2555776" cy="816699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CA884F52-3C77-406E-B4BD-A85D7A67E670}"/>
              </a:ext>
            </a:extLst>
          </p:cNvPr>
          <p:cNvSpPr/>
          <p:nvPr/>
        </p:nvSpPr>
        <p:spPr>
          <a:xfrm>
            <a:off x="4007768" y="4266934"/>
            <a:ext cx="40655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Strick wird bald 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19782EA-1E0D-43C0-827D-3D3C40DCA7EC}"/>
              </a:ext>
            </a:extLst>
          </p:cNvPr>
          <p:cNvSpPr/>
          <p:nvPr/>
        </p:nvSpPr>
        <p:spPr>
          <a:xfrm>
            <a:off x="469756" y="4318815"/>
            <a:ext cx="3500125" cy="1053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Er _______ in einen Apfel.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Nennform: _________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D4B6C257-71DE-43FE-97E2-01356D72B5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3851" y="3429000"/>
            <a:ext cx="2719052" cy="2737341"/>
          </a:xfrm>
          <a:prstGeom prst="rect">
            <a:avLst/>
          </a:prstGeom>
        </p:spPr>
      </p:pic>
      <p:sp>
        <p:nvSpPr>
          <p:cNvPr id="23" name="Foliennummernplatzhalter 2">
            <a:extLst>
              <a:ext uri="{FF2B5EF4-FFF2-40B4-BE49-F238E27FC236}">
                <a16:creationId xmlns:a16="http://schemas.microsoft.com/office/drawing/2014/main" id="{BA9F83CC-1913-43C5-9E6D-20BDEAEA3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6471FEE4-0A90-476F-A518-7816627E6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			                    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EDE29DC-16B6-4F7E-9C69-92A090B29583}"/>
              </a:ext>
            </a:extLst>
          </p:cNvPr>
          <p:cNvSpPr txBox="1"/>
          <p:nvPr/>
        </p:nvSpPr>
        <p:spPr>
          <a:xfrm>
            <a:off x="260108" y="425423"/>
            <a:ext cx="10300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lang="de-DE" sz="18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ß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gehören in die Lücken?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ß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95968791-7215-4B55-82F6-7B5692791383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DC5A79A-8166-4ADE-B376-A7E86683D1BD}"/>
              </a:ext>
            </a:extLst>
          </p:cNvPr>
          <p:cNvSpPr txBox="1"/>
          <p:nvPr/>
        </p:nvSpPr>
        <p:spPr>
          <a:xfrm>
            <a:off x="190500" y="6724134"/>
            <a:ext cx="437010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38265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96C417E-8093-41C8-8AD6-58ADDD711251}"/>
              </a:ext>
            </a:extLst>
          </p:cNvPr>
          <p:cNvSpPr txBox="1"/>
          <p:nvPr/>
        </p:nvSpPr>
        <p:spPr>
          <a:xfrm>
            <a:off x="130247" y="1052736"/>
            <a:ext cx="81980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der Beugung von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Verben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(Konjugation) heißt es aufgepasst!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FE21D4A-F015-4D05-B830-AA64E9342159}"/>
              </a:ext>
            </a:extLst>
          </p:cNvPr>
          <p:cNvSpPr txBox="1"/>
          <p:nvPr/>
        </p:nvSpPr>
        <p:spPr>
          <a:xfrm>
            <a:off x="7824193" y="3353531"/>
            <a:ext cx="2667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kurzem Vokal wird aus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__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das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167457D-CE43-4513-8174-A04F2A4357A2}"/>
              </a:ext>
            </a:extLst>
          </p:cNvPr>
          <p:cNvSpPr txBox="1"/>
          <p:nvPr/>
        </p:nvSpPr>
        <p:spPr>
          <a:xfrm>
            <a:off x="7824193" y="2296497"/>
            <a:ext cx="2667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 langem Vokal wird aus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das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602B87CF-B102-4D0F-992C-44FD8A98A206}"/>
              </a:ext>
            </a:extLst>
          </p:cNvPr>
          <p:cNvSpPr txBox="1"/>
          <p:nvPr/>
        </p:nvSpPr>
        <p:spPr>
          <a:xfrm>
            <a:off x="164801" y="1556792"/>
            <a:ext cx="23307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Präsens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?????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352EB034-83DB-4CDE-8CFB-8E2F5EB7B73B}"/>
              </a:ext>
            </a:extLst>
          </p:cNvPr>
          <p:cNvSpPr txBox="1"/>
          <p:nvPr/>
        </p:nvSpPr>
        <p:spPr>
          <a:xfrm>
            <a:off x="164801" y="246730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0EBE4CA7-8513-4BDE-BECB-F9458E6F1186}"/>
              </a:ext>
            </a:extLst>
          </p:cNvPr>
          <p:cNvSpPr txBox="1"/>
          <p:nvPr/>
        </p:nvSpPr>
        <p:spPr>
          <a:xfrm>
            <a:off x="2627784" y="1556792"/>
            <a:ext cx="27874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Präteritum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?????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76E5EEC-7075-4BBA-B308-E7D7E5228735}"/>
              </a:ext>
            </a:extLst>
          </p:cNvPr>
          <p:cNvSpPr txBox="1"/>
          <p:nvPr/>
        </p:nvSpPr>
        <p:spPr>
          <a:xfrm>
            <a:off x="5415226" y="1556792"/>
            <a:ext cx="20987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Perfekt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?????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)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FADAFA6A-76EC-46AF-A42E-9B8709E500CB}"/>
              </a:ext>
            </a:extLst>
          </p:cNvPr>
          <p:cNvSpPr txBox="1"/>
          <p:nvPr/>
        </p:nvSpPr>
        <p:spPr>
          <a:xfrm>
            <a:off x="2627784" y="246730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D2656F1A-D8F4-465A-9557-B451321E3050}"/>
              </a:ext>
            </a:extLst>
          </p:cNvPr>
          <p:cNvSpPr txBox="1"/>
          <p:nvPr/>
        </p:nvSpPr>
        <p:spPr>
          <a:xfrm>
            <a:off x="5415226" y="246730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44AB9835-E6DD-4757-BBDC-94D3083C5D7A}"/>
              </a:ext>
            </a:extLst>
          </p:cNvPr>
          <p:cNvSpPr txBox="1"/>
          <p:nvPr/>
        </p:nvSpPr>
        <p:spPr>
          <a:xfrm>
            <a:off x="164801" y="3008479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fre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0CBC2C1D-BF8A-4E1A-9028-D00C0E56FD1F}"/>
              </a:ext>
            </a:extLst>
          </p:cNvPr>
          <p:cNvSpPr txBox="1"/>
          <p:nvPr/>
        </p:nvSpPr>
        <p:spPr>
          <a:xfrm>
            <a:off x="2627784" y="3008479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2AAE30DE-9192-43B1-B26B-F6DC01DCE131}"/>
              </a:ext>
            </a:extLst>
          </p:cNvPr>
          <p:cNvSpPr txBox="1"/>
          <p:nvPr/>
        </p:nvSpPr>
        <p:spPr>
          <a:xfrm>
            <a:off x="5415226" y="3008479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31B55262-8B95-414E-9EF8-7A13A26076B1}"/>
              </a:ext>
            </a:extLst>
          </p:cNvPr>
          <p:cNvSpPr txBox="1"/>
          <p:nvPr/>
        </p:nvSpPr>
        <p:spPr>
          <a:xfrm>
            <a:off x="164801" y="3549657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B62AA377-534F-4484-8512-0A14780C899A}"/>
              </a:ext>
            </a:extLst>
          </p:cNvPr>
          <p:cNvSpPr txBox="1"/>
          <p:nvPr/>
        </p:nvSpPr>
        <p:spPr>
          <a:xfrm>
            <a:off x="2627784" y="3549657"/>
            <a:ext cx="20987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D8078DF-E026-4302-BF12-4D7C498E1C47}"/>
              </a:ext>
            </a:extLst>
          </p:cNvPr>
          <p:cNvSpPr txBox="1"/>
          <p:nvPr/>
        </p:nvSpPr>
        <p:spPr>
          <a:xfrm>
            <a:off x="5415226" y="3549657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B33C50CF-C698-4FA6-BC9D-B874DCD5F2AE}"/>
              </a:ext>
            </a:extLst>
          </p:cNvPr>
          <p:cNvSpPr txBox="1"/>
          <p:nvPr/>
        </p:nvSpPr>
        <p:spPr>
          <a:xfrm>
            <a:off x="164801" y="4090835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flie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165A4559-BD6B-4333-A36A-4EE65ACF5F15}"/>
              </a:ext>
            </a:extLst>
          </p:cNvPr>
          <p:cNvSpPr txBox="1"/>
          <p:nvPr/>
        </p:nvSpPr>
        <p:spPr>
          <a:xfrm>
            <a:off x="2627784" y="4090835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5B02FE69-67E7-4945-9BCC-46DF33E36AE5}"/>
              </a:ext>
            </a:extLst>
          </p:cNvPr>
          <p:cNvSpPr txBox="1"/>
          <p:nvPr/>
        </p:nvSpPr>
        <p:spPr>
          <a:xfrm>
            <a:off x="164801" y="4632013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gie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84FA5146-E989-459C-AEBC-5E84A75F6ACF}"/>
              </a:ext>
            </a:extLst>
          </p:cNvPr>
          <p:cNvSpPr txBox="1"/>
          <p:nvPr/>
        </p:nvSpPr>
        <p:spPr>
          <a:xfrm>
            <a:off x="2627784" y="4632013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98B20E94-AA4C-4202-A0D8-9FA08F94880B}"/>
              </a:ext>
            </a:extLst>
          </p:cNvPr>
          <p:cNvSpPr txBox="1"/>
          <p:nvPr/>
        </p:nvSpPr>
        <p:spPr>
          <a:xfrm>
            <a:off x="5415226" y="4632013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2EDDFB79-4473-4C61-B364-68B2AE54F991}"/>
              </a:ext>
            </a:extLst>
          </p:cNvPr>
          <p:cNvSpPr txBox="1"/>
          <p:nvPr/>
        </p:nvSpPr>
        <p:spPr>
          <a:xfrm>
            <a:off x="164801" y="517319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72FF9C0F-A907-4BEF-B7B2-60028C9E61C7}"/>
              </a:ext>
            </a:extLst>
          </p:cNvPr>
          <p:cNvSpPr txBox="1"/>
          <p:nvPr/>
        </p:nvSpPr>
        <p:spPr>
          <a:xfrm>
            <a:off x="2627784" y="517319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374DD3A5-B3DB-4DA3-BC8B-E20409F06AD3}"/>
              </a:ext>
            </a:extLst>
          </p:cNvPr>
          <p:cNvSpPr txBox="1"/>
          <p:nvPr/>
        </p:nvSpPr>
        <p:spPr>
          <a:xfrm>
            <a:off x="5415226" y="5173191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CD0C0EB0-3933-47CC-AEA7-23F2C5C3BE4A}"/>
              </a:ext>
            </a:extLst>
          </p:cNvPr>
          <p:cNvSpPr txBox="1"/>
          <p:nvPr/>
        </p:nvSpPr>
        <p:spPr>
          <a:xfrm>
            <a:off x="164801" y="5714370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 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E9D9E93E-CA93-40F2-B9D9-60AF69C9B0E8}"/>
              </a:ext>
            </a:extLst>
          </p:cNvPr>
          <p:cNvSpPr txBox="1"/>
          <p:nvPr/>
        </p:nvSpPr>
        <p:spPr>
          <a:xfrm>
            <a:off x="2627784" y="5714370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93CCF9BD-4970-47F7-AABA-575AD4443DE9}"/>
              </a:ext>
            </a:extLst>
          </p:cNvPr>
          <p:cNvSpPr txBox="1"/>
          <p:nvPr/>
        </p:nvSpPr>
        <p:spPr>
          <a:xfrm>
            <a:off x="5415226" y="5714370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0CC23732-BCF4-4B2B-A674-654DBC61014F}"/>
              </a:ext>
            </a:extLst>
          </p:cNvPr>
          <p:cNvSpPr txBox="1"/>
          <p:nvPr/>
        </p:nvSpPr>
        <p:spPr>
          <a:xfrm>
            <a:off x="7824193" y="1578017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Merke!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7A48F29-0BF2-4331-A68D-08E55059EB6A}"/>
              </a:ext>
            </a:extLst>
          </p:cNvPr>
          <p:cNvSpPr txBox="1"/>
          <p:nvPr/>
        </p:nvSpPr>
        <p:spPr>
          <a:xfrm>
            <a:off x="7824192" y="4410565"/>
            <a:ext cx="36501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Nach langem Vokal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kann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__ 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oder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 __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kommen!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C9BB2051-C2DD-4724-A22F-8D5D6F874DF6}"/>
              </a:ext>
            </a:extLst>
          </p:cNvPr>
          <p:cNvSpPr txBox="1"/>
          <p:nvPr/>
        </p:nvSpPr>
        <p:spPr>
          <a:xfrm>
            <a:off x="7824193" y="5467599"/>
            <a:ext cx="32388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Wörter mit </a:t>
            </a: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ß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sind Merkwörter!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B1BCA909-5183-47FE-863D-2830AEF606F7}"/>
              </a:ext>
            </a:extLst>
          </p:cNvPr>
          <p:cNvSpPr txBox="1"/>
          <p:nvPr/>
        </p:nvSpPr>
        <p:spPr>
          <a:xfrm>
            <a:off x="130247" y="1904258"/>
            <a:ext cx="1857592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(__________)</a:t>
            </a:r>
            <a:endParaRPr lang="de-DE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132828B2-DE87-4D16-A821-6651763BFE24}"/>
              </a:ext>
            </a:extLst>
          </p:cNvPr>
          <p:cNvSpPr txBox="1"/>
          <p:nvPr/>
        </p:nvSpPr>
        <p:spPr>
          <a:xfrm>
            <a:off x="2613480" y="1909424"/>
            <a:ext cx="268443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(______________)</a:t>
            </a:r>
            <a:endParaRPr lang="de-DE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0CE9F67C-2AFD-41B8-9FC4-B3ED8451AAD6}"/>
              </a:ext>
            </a:extLst>
          </p:cNvPr>
          <p:cNvSpPr txBox="1"/>
          <p:nvPr/>
        </p:nvSpPr>
        <p:spPr>
          <a:xfrm>
            <a:off x="5427755" y="1909424"/>
            <a:ext cx="268443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(______________)</a:t>
            </a:r>
            <a:endParaRPr lang="de-DE" sz="2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7338CBF2-E517-4764-83EA-33D42E9C4E0A}"/>
              </a:ext>
            </a:extLst>
          </p:cNvPr>
          <p:cNvSpPr txBox="1"/>
          <p:nvPr/>
        </p:nvSpPr>
        <p:spPr>
          <a:xfrm>
            <a:off x="5415226" y="4090834"/>
            <a:ext cx="2098708" cy="461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__________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AE4E680-5D17-423E-BB14-A653A5A0B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E80A425-A930-48E1-91B4-664577645FAE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Fülle die Lücken!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C1193A20-3677-4A8F-9A07-57CB337C60C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F129825-10FF-4D52-BBA7-1F7202C1C7D0}"/>
              </a:ext>
            </a:extLst>
          </p:cNvPr>
          <p:cNvSpPr txBox="1"/>
          <p:nvPr/>
        </p:nvSpPr>
        <p:spPr>
          <a:xfrm>
            <a:off x="190500" y="6724134"/>
            <a:ext cx="437010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41838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hteck 84">
            <a:extLst>
              <a:ext uri="{FF2B5EF4-FFF2-40B4-BE49-F238E27FC236}">
                <a16:creationId xmlns:a16="http://schemas.microsoft.com/office/drawing/2014/main" id="{7380885C-5165-4C08-9862-ACB0EB0C00BC}"/>
              </a:ext>
            </a:extLst>
          </p:cNvPr>
          <p:cNvSpPr/>
          <p:nvPr/>
        </p:nvSpPr>
        <p:spPr>
          <a:xfrm>
            <a:off x="763187" y="1227595"/>
            <a:ext cx="28200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innen:</a:t>
            </a:r>
            <a:endParaRPr lang="de-DE" sz="2200" dirty="0"/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0C5A28CA-868A-4BE0-B06A-AF9E79D189FF}"/>
              </a:ext>
            </a:extLst>
          </p:cNvPr>
          <p:cNvSpPr/>
          <p:nvPr/>
        </p:nvSpPr>
        <p:spPr>
          <a:xfrm>
            <a:off x="763156" y="1667077"/>
            <a:ext cx="28023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sauer:</a:t>
            </a:r>
            <a:endParaRPr lang="de-DE" sz="2200" dirty="0"/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1B196A0A-659C-45BE-94F5-01A9D31F9970}"/>
              </a:ext>
            </a:extLst>
          </p:cNvPr>
          <p:cNvSpPr/>
          <p:nvPr/>
        </p:nvSpPr>
        <p:spPr>
          <a:xfrm>
            <a:off x="763187" y="2198537"/>
            <a:ext cx="38683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Auf zweien davon steht man:</a:t>
            </a:r>
            <a:endParaRPr lang="de-DE" sz="2200" dirty="0"/>
          </a:p>
        </p:txBody>
      </p:sp>
      <p:sp>
        <p:nvSpPr>
          <p:cNvPr id="120" name="Rechteck 119">
            <a:extLst>
              <a:ext uri="{FF2B5EF4-FFF2-40B4-BE49-F238E27FC236}">
                <a16:creationId xmlns:a16="http://schemas.microsoft.com/office/drawing/2014/main" id="{AFDDA0E6-CD88-462B-8611-2C78BE94FF60}"/>
              </a:ext>
            </a:extLst>
          </p:cNvPr>
          <p:cNvSpPr/>
          <p:nvPr/>
        </p:nvSpPr>
        <p:spPr>
          <a:xfrm>
            <a:off x="763187" y="2675269"/>
            <a:ext cx="26132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faul:</a:t>
            </a:r>
            <a:endParaRPr lang="de-DE" sz="2200" dirty="0"/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CB8F3839-EB11-4BAF-87C6-14A0C3893F7A}"/>
              </a:ext>
            </a:extLst>
          </p:cNvPr>
          <p:cNvSpPr/>
          <p:nvPr/>
        </p:nvSpPr>
        <p:spPr>
          <a:xfrm>
            <a:off x="763187" y="3149532"/>
            <a:ext cx="49087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Tropft bei Anstrengung von der Stirn:</a:t>
            </a:r>
            <a:endParaRPr lang="de-DE" sz="2200" dirty="0"/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647C83C2-C5A4-4033-9601-D937ECBA3DD6}"/>
              </a:ext>
            </a:extLst>
          </p:cNvPr>
          <p:cNvSpPr/>
          <p:nvPr/>
        </p:nvSpPr>
        <p:spPr>
          <a:xfrm>
            <a:off x="763187" y="3637881"/>
            <a:ext cx="39276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Kommt oft mit einem Braten:</a:t>
            </a:r>
            <a:endParaRPr lang="de-DE" sz="2200" dirty="0"/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D18DF810-0A08-4097-BA04-175E1E418A9E}"/>
              </a:ext>
            </a:extLst>
          </p:cNvPr>
          <p:cNvSpPr/>
          <p:nvPr/>
        </p:nvSpPr>
        <p:spPr>
          <a:xfrm>
            <a:off x="763010" y="5514100"/>
            <a:ext cx="54409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lassen uns ihn nicht gerne verderben:</a:t>
            </a:r>
            <a:endParaRPr lang="de-DE" sz="2200" dirty="0"/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1FAAF2BC-02A6-44B1-99BE-75794E1DA11E}"/>
              </a:ext>
            </a:extLst>
          </p:cNvPr>
          <p:cNvSpPr/>
          <p:nvPr/>
        </p:nvSpPr>
        <p:spPr>
          <a:xfrm>
            <a:off x="757875" y="4108138"/>
            <a:ext cx="26100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Strick kann ....</a:t>
            </a:r>
            <a:endParaRPr lang="de-DE" sz="2200" dirty="0"/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1F558E78-54C2-41A7-BF45-46A43F2360DA}"/>
              </a:ext>
            </a:extLst>
          </p:cNvPr>
          <p:cNvSpPr/>
          <p:nvPr/>
        </p:nvSpPr>
        <p:spPr>
          <a:xfrm>
            <a:off x="755576" y="4583751"/>
            <a:ext cx="28600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Gehört zur Anschrift:</a:t>
            </a:r>
            <a:endParaRPr lang="de-DE" sz="2200" dirty="0"/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E493C302-C536-46EB-9EBB-81DFEC16C6E6}"/>
              </a:ext>
            </a:extLst>
          </p:cNvPr>
          <p:cNvSpPr/>
          <p:nvPr/>
        </p:nvSpPr>
        <p:spPr>
          <a:xfrm>
            <a:off x="323528" y="126756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7B41B4F1-BACF-4080-9F6F-46DB699AC27B}"/>
              </a:ext>
            </a:extLst>
          </p:cNvPr>
          <p:cNvSpPr/>
          <p:nvPr/>
        </p:nvSpPr>
        <p:spPr>
          <a:xfrm>
            <a:off x="323528" y="174954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6F14F5B0-08EB-4550-A590-AD9155ECC195}"/>
              </a:ext>
            </a:extLst>
          </p:cNvPr>
          <p:cNvSpPr/>
          <p:nvPr/>
        </p:nvSpPr>
        <p:spPr>
          <a:xfrm>
            <a:off x="323528" y="22315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1897CDBB-EC2B-4539-91A5-8530E5802AFB}"/>
              </a:ext>
            </a:extLst>
          </p:cNvPr>
          <p:cNvSpPr/>
          <p:nvPr/>
        </p:nvSpPr>
        <p:spPr>
          <a:xfrm>
            <a:off x="323528" y="27135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CC989B16-F2F4-42A8-A0C4-E0ACB13FDC08}"/>
              </a:ext>
            </a:extLst>
          </p:cNvPr>
          <p:cNvSpPr/>
          <p:nvPr/>
        </p:nvSpPr>
        <p:spPr>
          <a:xfrm>
            <a:off x="323528" y="31955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0D68F14C-7FE9-4219-9A61-7F315F3A9443}"/>
              </a:ext>
            </a:extLst>
          </p:cNvPr>
          <p:cNvSpPr/>
          <p:nvPr/>
        </p:nvSpPr>
        <p:spPr>
          <a:xfrm>
            <a:off x="323528" y="36775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F822DE67-35A1-4FA5-877C-CCEDEBCFE71B}"/>
              </a:ext>
            </a:extLst>
          </p:cNvPr>
          <p:cNvSpPr/>
          <p:nvPr/>
        </p:nvSpPr>
        <p:spPr>
          <a:xfrm>
            <a:off x="323528" y="41594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6482FA2C-A865-48F4-8230-81E55E8C957B}"/>
              </a:ext>
            </a:extLst>
          </p:cNvPr>
          <p:cNvSpPr/>
          <p:nvPr/>
        </p:nvSpPr>
        <p:spPr>
          <a:xfrm>
            <a:off x="323528" y="46414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A253C519-386B-43BC-B5EE-26B511FD9416}"/>
              </a:ext>
            </a:extLst>
          </p:cNvPr>
          <p:cNvSpPr/>
          <p:nvPr/>
        </p:nvSpPr>
        <p:spPr>
          <a:xfrm>
            <a:off x="323528" y="55571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2EA07281-74CF-464E-B6D6-0555FF8E2DA3}"/>
              </a:ext>
            </a:extLst>
          </p:cNvPr>
          <p:cNvSpPr/>
          <p:nvPr/>
        </p:nvSpPr>
        <p:spPr>
          <a:xfrm>
            <a:off x="755576" y="5041407"/>
            <a:ext cx="27382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klein: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3C3F338B-8D6D-48FF-A17E-115707D83F3E}"/>
              </a:ext>
            </a:extLst>
          </p:cNvPr>
          <p:cNvSpPr/>
          <p:nvPr/>
        </p:nvSpPr>
        <p:spPr>
          <a:xfrm>
            <a:off x="323528" y="50991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Rechteck 147">
            <a:extLst>
              <a:ext uri="{FF2B5EF4-FFF2-40B4-BE49-F238E27FC236}">
                <a16:creationId xmlns:a16="http://schemas.microsoft.com/office/drawing/2014/main" id="{08609583-C0B2-4A11-A0E7-357CC00D547E}"/>
              </a:ext>
            </a:extLst>
          </p:cNvPr>
          <p:cNvSpPr/>
          <p:nvPr/>
        </p:nvSpPr>
        <p:spPr>
          <a:xfrm>
            <a:off x="6528048" y="128695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49" name="Rechteck 148">
            <a:extLst>
              <a:ext uri="{FF2B5EF4-FFF2-40B4-BE49-F238E27FC236}">
                <a16:creationId xmlns:a16="http://schemas.microsoft.com/office/drawing/2014/main" id="{476D299A-116E-4F83-A146-97BDA8F45633}"/>
              </a:ext>
            </a:extLst>
          </p:cNvPr>
          <p:cNvSpPr/>
          <p:nvPr/>
        </p:nvSpPr>
        <p:spPr>
          <a:xfrm>
            <a:off x="6528048" y="176299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605A2446-5EEF-4B93-A8CB-3A6EFB6035CA}"/>
              </a:ext>
            </a:extLst>
          </p:cNvPr>
          <p:cNvSpPr/>
          <p:nvPr/>
        </p:nvSpPr>
        <p:spPr>
          <a:xfrm>
            <a:off x="6528048" y="2239030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1" name="Rechteck 150">
            <a:extLst>
              <a:ext uri="{FF2B5EF4-FFF2-40B4-BE49-F238E27FC236}">
                <a16:creationId xmlns:a16="http://schemas.microsoft.com/office/drawing/2014/main" id="{F3C3BB43-D456-49CF-A9BB-B6EF7D9ACFA4}"/>
              </a:ext>
            </a:extLst>
          </p:cNvPr>
          <p:cNvSpPr/>
          <p:nvPr/>
        </p:nvSpPr>
        <p:spPr>
          <a:xfrm>
            <a:off x="6528048" y="271506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55E6C064-F6F9-47A0-9560-80583BADE6F6}"/>
              </a:ext>
            </a:extLst>
          </p:cNvPr>
          <p:cNvSpPr/>
          <p:nvPr/>
        </p:nvSpPr>
        <p:spPr>
          <a:xfrm>
            <a:off x="6528048" y="319110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283AA4C2-58E0-42FE-AF02-A91A725B1F16}"/>
              </a:ext>
            </a:extLst>
          </p:cNvPr>
          <p:cNvSpPr/>
          <p:nvPr/>
        </p:nvSpPr>
        <p:spPr>
          <a:xfrm>
            <a:off x="6528048" y="366714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4" name="Rechteck 153">
            <a:extLst>
              <a:ext uri="{FF2B5EF4-FFF2-40B4-BE49-F238E27FC236}">
                <a16:creationId xmlns:a16="http://schemas.microsoft.com/office/drawing/2014/main" id="{C5F22D15-7037-485D-814E-B0CAD4A2CCB3}"/>
              </a:ext>
            </a:extLst>
          </p:cNvPr>
          <p:cNvSpPr/>
          <p:nvPr/>
        </p:nvSpPr>
        <p:spPr>
          <a:xfrm>
            <a:off x="6528048" y="4143186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5" name="Rechteck 154">
            <a:extLst>
              <a:ext uri="{FF2B5EF4-FFF2-40B4-BE49-F238E27FC236}">
                <a16:creationId xmlns:a16="http://schemas.microsoft.com/office/drawing/2014/main" id="{4F385685-79B5-44A5-B0F0-0F55D3B64C48}"/>
              </a:ext>
            </a:extLst>
          </p:cNvPr>
          <p:cNvSpPr/>
          <p:nvPr/>
        </p:nvSpPr>
        <p:spPr>
          <a:xfrm>
            <a:off x="6528048" y="461922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6" name="Rechteck 155">
            <a:extLst>
              <a:ext uri="{FF2B5EF4-FFF2-40B4-BE49-F238E27FC236}">
                <a16:creationId xmlns:a16="http://schemas.microsoft.com/office/drawing/2014/main" id="{6B33850A-0BB9-465C-AF0B-19A1B1C00307}"/>
              </a:ext>
            </a:extLst>
          </p:cNvPr>
          <p:cNvSpPr/>
          <p:nvPr/>
        </p:nvSpPr>
        <p:spPr>
          <a:xfrm>
            <a:off x="6528048" y="509526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7" name="Rechteck 156">
            <a:extLst>
              <a:ext uri="{FF2B5EF4-FFF2-40B4-BE49-F238E27FC236}">
                <a16:creationId xmlns:a16="http://schemas.microsoft.com/office/drawing/2014/main" id="{E36B9F89-28FE-4A26-A88C-3F7B02538C51}"/>
              </a:ext>
            </a:extLst>
          </p:cNvPr>
          <p:cNvSpPr/>
          <p:nvPr/>
        </p:nvSpPr>
        <p:spPr>
          <a:xfrm>
            <a:off x="6528048" y="557129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6" name="Textfeld 36">
            <a:extLst>
              <a:ext uri="{FF2B5EF4-FFF2-40B4-BE49-F238E27FC236}">
                <a16:creationId xmlns:a16="http://schemas.microsoft.com/office/drawing/2014/main" id="{9252822B-5D2E-401E-BADF-0615BF7C9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890DAF1C-B43D-466B-80AF-7B223BFA82BE}"/>
              </a:ext>
            </a:extLst>
          </p:cNvPr>
          <p:cNvSpPr txBox="1"/>
          <p:nvPr/>
        </p:nvSpPr>
        <p:spPr>
          <a:xfrm>
            <a:off x="260108" y="425423"/>
            <a:ext cx="92202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gemeint?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Schreibe die Wörter!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BB8F5C4E-8F93-4A76-B3C0-2DED0668B4F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E4F05E1-F99D-40E9-97AF-FF61AEE3D493}"/>
              </a:ext>
            </a:extLst>
          </p:cNvPr>
          <p:cNvSpPr txBox="1"/>
          <p:nvPr/>
        </p:nvSpPr>
        <p:spPr>
          <a:xfrm>
            <a:off x="190500" y="6724134"/>
            <a:ext cx="437010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4129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697BB572-E5AD-4F0D-B35D-699FE3AE8F4A}"/>
              </a:ext>
            </a:extLst>
          </p:cNvPr>
          <p:cNvSpPr/>
          <p:nvPr/>
        </p:nvSpPr>
        <p:spPr>
          <a:xfrm>
            <a:off x="763187" y="1405342"/>
            <a:ext cx="44903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Guten Tag sagen, den Hut ziehen: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5C54A66-98B5-40C1-AE32-5CC7690FAF30}"/>
              </a:ext>
            </a:extLst>
          </p:cNvPr>
          <p:cNvSpPr/>
          <p:nvPr/>
        </p:nvSpPr>
        <p:spPr>
          <a:xfrm>
            <a:off x="763156" y="1844824"/>
            <a:ext cx="26100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kalt: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301EA34-CB43-4E58-8704-CD9A37B20DC3}"/>
              </a:ext>
            </a:extLst>
          </p:cNvPr>
          <p:cNvSpPr/>
          <p:nvPr/>
        </p:nvSpPr>
        <p:spPr>
          <a:xfrm>
            <a:off x="763187" y="2376284"/>
            <a:ext cx="5383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der Vorstellung sagen wir, wie wir ...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7B93E6B2-6E61-472F-A84C-775BA4F3F684}"/>
              </a:ext>
            </a:extLst>
          </p:cNvPr>
          <p:cNvSpPr/>
          <p:nvPr/>
        </p:nvSpPr>
        <p:spPr>
          <a:xfrm>
            <a:off x="763187" y="2853016"/>
            <a:ext cx="26132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faul: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F1AA928-1862-4282-BE84-D2899A742426}"/>
              </a:ext>
            </a:extLst>
          </p:cNvPr>
          <p:cNvSpPr/>
          <p:nvPr/>
        </p:nvSpPr>
        <p:spPr>
          <a:xfrm>
            <a:off x="763187" y="3327279"/>
            <a:ext cx="33473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Damit kann man messen: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A0E5D7F-9283-45FC-AC80-39C1A8B885CB}"/>
              </a:ext>
            </a:extLst>
          </p:cNvPr>
          <p:cNvSpPr/>
          <p:nvPr/>
        </p:nvSpPr>
        <p:spPr>
          <a:xfrm>
            <a:off x="763187" y="3815628"/>
            <a:ext cx="38042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tut es mit dem Gewehr: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61CDD8A-5634-4897-BC9B-61765ACB7D30}"/>
              </a:ext>
            </a:extLst>
          </p:cNvPr>
          <p:cNvSpPr/>
          <p:nvPr/>
        </p:nvSpPr>
        <p:spPr>
          <a:xfrm>
            <a:off x="763010" y="5691847"/>
            <a:ext cx="34756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drinnen, sondern ...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5E1374B-89C1-42B8-B899-F39B915FEDBA}"/>
              </a:ext>
            </a:extLst>
          </p:cNvPr>
          <p:cNvSpPr/>
          <p:nvPr/>
        </p:nvSpPr>
        <p:spPr>
          <a:xfrm>
            <a:off x="757875" y="4285885"/>
            <a:ext cx="390523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Zumachen, ins Schloss fallen: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CC89345-D921-4808-841F-E55799F13814}"/>
              </a:ext>
            </a:extLst>
          </p:cNvPr>
          <p:cNvSpPr/>
          <p:nvPr/>
        </p:nvSpPr>
        <p:spPr>
          <a:xfrm>
            <a:off x="755576" y="4761498"/>
            <a:ext cx="43188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Endlich, zu guter Letzt, letztlich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D5B6EB0-BF53-445F-8637-15A5DB9541FD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355BEC1-3FA4-4411-8EDC-2B7292F2B595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01B58C0-18DB-4EF8-8E6E-45FC5FABD3AC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5627EBC-AFA4-49B5-931D-899B0684A868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A11C006-6C6E-46FC-87BA-8495A1352E78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093F1845-ADD3-4954-ADE1-E2F3902B2525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6511FC4-1C72-4B61-BF79-E6A1F3B9CBFD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C0421B6-D8D4-40DE-BEAE-FD449276161E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B6DF40A-0E6D-4945-9E54-B55A9126380E}"/>
              </a:ext>
            </a:extLst>
          </p:cNvPr>
          <p:cNvSpPr/>
          <p:nvPr/>
        </p:nvSpPr>
        <p:spPr>
          <a:xfrm>
            <a:off x="323528" y="57349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CD2AC16E-6C9C-46CE-8C58-C2F2B6DE4B5F}"/>
              </a:ext>
            </a:extLst>
          </p:cNvPr>
          <p:cNvSpPr/>
          <p:nvPr/>
        </p:nvSpPr>
        <p:spPr>
          <a:xfrm>
            <a:off x="755576" y="5219154"/>
            <a:ext cx="38218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Nackt, entkleidet, hüllenlos: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8B46E6F1-F6DC-4874-87CB-7CEA9117D100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43BE1224-B724-4FB6-88EC-D40750109D2C}"/>
              </a:ext>
            </a:extLst>
          </p:cNvPr>
          <p:cNvSpPr/>
          <p:nvPr/>
        </p:nvSpPr>
        <p:spPr>
          <a:xfrm>
            <a:off x="6363486" y="1450070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86D58A4D-5EF8-422B-B73F-E4328FA8FE79}"/>
              </a:ext>
            </a:extLst>
          </p:cNvPr>
          <p:cNvSpPr/>
          <p:nvPr/>
        </p:nvSpPr>
        <p:spPr>
          <a:xfrm>
            <a:off x="6363486" y="192610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B1F72384-3630-4A61-A463-9B3D064D0635}"/>
              </a:ext>
            </a:extLst>
          </p:cNvPr>
          <p:cNvSpPr/>
          <p:nvPr/>
        </p:nvSpPr>
        <p:spPr>
          <a:xfrm>
            <a:off x="6363486" y="240214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0C811DDD-B61A-42B8-841D-E909E88BC3F2}"/>
              </a:ext>
            </a:extLst>
          </p:cNvPr>
          <p:cNvSpPr/>
          <p:nvPr/>
        </p:nvSpPr>
        <p:spPr>
          <a:xfrm>
            <a:off x="6363486" y="287818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99469CA0-BFB4-4B48-94B7-BF5E35D2F5C7}"/>
              </a:ext>
            </a:extLst>
          </p:cNvPr>
          <p:cNvSpPr/>
          <p:nvPr/>
        </p:nvSpPr>
        <p:spPr>
          <a:xfrm>
            <a:off x="6363486" y="3354226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C44FC7AB-3DE9-4230-9F07-62EFC702B249}"/>
              </a:ext>
            </a:extLst>
          </p:cNvPr>
          <p:cNvSpPr/>
          <p:nvPr/>
        </p:nvSpPr>
        <p:spPr>
          <a:xfrm>
            <a:off x="6363486" y="383026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671FD3D5-3F2D-4EB5-A9F4-CA5D9F54D4CA}"/>
              </a:ext>
            </a:extLst>
          </p:cNvPr>
          <p:cNvSpPr/>
          <p:nvPr/>
        </p:nvSpPr>
        <p:spPr>
          <a:xfrm>
            <a:off x="6363486" y="430630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D834944E-17C6-4385-8B0D-1E14BBD34A43}"/>
              </a:ext>
            </a:extLst>
          </p:cNvPr>
          <p:cNvSpPr/>
          <p:nvPr/>
        </p:nvSpPr>
        <p:spPr>
          <a:xfrm>
            <a:off x="6363486" y="478234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19C99860-16CA-4505-B3EB-3F4E6968B040}"/>
              </a:ext>
            </a:extLst>
          </p:cNvPr>
          <p:cNvSpPr/>
          <p:nvPr/>
        </p:nvSpPr>
        <p:spPr>
          <a:xfrm>
            <a:off x="6363486" y="525838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B60FEEC1-E273-4E45-B5CB-7A71AD1E8193}"/>
              </a:ext>
            </a:extLst>
          </p:cNvPr>
          <p:cNvSpPr/>
          <p:nvPr/>
        </p:nvSpPr>
        <p:spPr>
          <a:xfrm>
            <a:off x="6363486" y="573441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B5D71D78-DE64-4753-814D-722F6C84D0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22F3B81D-5447-439F-B2BF-CCBC32053CBB}"/>
              </a:ext>
            </a:extLst>
          </p:cNvPr>
          <p:cNvSpPr txBox="1"/>
          <p:nvPr/>
        </p:nvSpPr>
        <p:spPr>
          <a:xfrm>
            <a:off x="260108" y="425423"/>
            <a:ext cx="92202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gemeint?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Schreibe die Wörter!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4CCCDBCD-344E-44B6-9125-2FDD0DDABF3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692FA228-3FB9-45C0-BB5F-C11D246D1AAE}"/>
              </a:ext>
            </a:extLst>
          </p:cNvPr>
          <p:cNvSpPr/>
          <p:nvPr/>
        </p:nvSpPr>
        <p:spPr>
          <a:xfrm>
            <a:off x="8792733" y="65584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BB9F097-9246-4829-8483-CBB5381589F7}"/>
              </a:ext>
            </a:extLst>
          </p:cNvPr>
          <p:cNvSpPr txBox="1"/>
          <p:nvPr/>
        </p:nvSpPr>
        <p:spPr>
          <a:xfrm>
            <a:off x="190500" y="6724134"/>
            <a:ext cx="437010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184913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736376F6-24F3-4DB8-A3D5-37E1D29C834C}"/>
              </a:ext>
            </a:extLst>
          </p:cNvPr>
          <p:cNvSpPr/>
          <p:nvPr/>
        </p:nvSpPr>
        <p:spPr>
          <a:xfrm>
            <a:off x="763187" y="1405342"/>
            <a:ext cx="38459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Strömen, rinnen, plätschern: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C7C31F7C-4063-49E4-A055-70FE4797EAD5}"/>
              </a:ext>
            </a:extLst>
          </p:cNvPr>
          <p:cNvSpPr/>
          <p:nvPr/>
        </p:nvSpPr>
        <p:spPr>
          <a:xfrm>
            <a:off x="763156" y="1844824"/>
            <a:ext cx="32864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Autos fahren auf der ....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114CBD26-0FE7-4FFE-A1BC-D6B784D8A623}"/>
              </a:ext>
            </a:extLst>
          </p:cNvPr>
          <p:cNvSpPr/>
          <p:nvPr/>
        </p:nvSpPr>
        <p:spPr>
          <a:xfrm>
            <a:off x="763187" y="2376284"/>
            <a:ext cx="34836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Verschmelzen, verbinden: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03D50C8-EBDA-4D01-8CBE-B708C67DA138}"/>
              </a:ext>
            </a:extLst>
          </p:cNvPr>
          <p:cNvSpPr/>
          <p:nvPr/>
        </p:nvSpPr>
        <p:spPr>
          <a:xfrm>
            <a:off x="763187" y="2853016"/>
            <a:ext cx="45496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rempeln, puffen, knuffen, stupsen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2F2EEBB-1EB5-4364-ACD6-FC45DEB724D1}"/>
              </a:ext>
            </a:extLst>
          </p:cNvPr>
          <p:cNvSpPr/>
          <p:nvPr/>
        </p:nvSpPr>
        <p:spPr>
          <a:xfrm>
            <a:off x="763187" y="3327279"/>
            <a:ext cx="43460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bindet Blumen zu einem ....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18AB924-FF2B-4783-AA23-D15E8E67FC19}"/>
              </a:ext>
            </a:extLst>
          </p:cNvPr>
          <p:cNvSpPr/>
          <p:nvPr/>
        </p:nvSpPr>
        <p:spPr>
          <a:xfrm>
            <a:off x="763187" y="3815628"/>
            <a:ext cx="4899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Vergangenheit des Wortes vergessen: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BA20457-DD67-4378-95E7-B277536F7B82}"/>
              </a:ext>
            </a:extLst>
          </p:cNvPr>
          <p:cNvSpPr/>
          <p:nvPr/>
        </p:nvSpPr>
        <p:spPr>
          <a:xfrm>
            <a:off x="763010" y="5691847"/>
            <a:ext cx="17347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Scherz, Jux: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4D79DCDD-60B6-4C65-8B92-5D907FF44907}"/>
              </a:ext>
            </a:extLst>
          </p:cNvPr>
          <p:cNvSpPr/>
          <p:nvPr/>
        </p:nvSpPr>
        <p:spPr>
          <a:xfrm>
            <a:off x="757875" y="4285885"/>
            <a:ext cx="43140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Wand ist ganz hell, sie ist ...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9EFE73C1-72CC-4900-84D7-B1F1745DCACB}"/>
              </a:ext>
            </a:extLst>
          </p:cNvPr>
          <p:cNvSpPr/>
          <p:nvPr/>
        </p:nvSpPr>
        <p:spPr>
          <a:xfrm>
            <a:off x="755576" y="4761498"/>
            <a:ext cx="19800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Red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keinen ...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BC598A0-4638-41CD-BE51-891FAD1BBE15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B947121-97F2-4EAC-83AA-0F206CF3F271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71F0757-5F7F-4ECB-AFE8-D193518B9F91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03391C65-9203-4728-9BB6-A3E555EDAB83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CD46FF2-F57F-46A2-95D9-215750F5C78B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7E3B9E51-ED73-481C-BE2F-E8CFA308CDF9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D548AA9F-6F4A-45DF-8AE1-651D5E994748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4F20064-6ED7-4552-B50C-B12622D10644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C09063FE-393F-4A5B-A2D5-29AA93B0547E}"/>
              </a:ext>
            </a:extLst>
          </p:cNvPr>
          <p:cNvSpPr/>
          <p:nvPr/>
        </p:nvSpPr>
        <p:spPr>
          <a:xfrm>
            <a:off x="323528" y="57349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41684307-DEF7-46BB-8250-E57B38CDAECD}"/>
              </a:ext>
            </a:extLst>
          </p:cNvPr>
          <p:cNvSpPr/>
          <p:nvPr/>
        </p:nvSpPr>
        <p:spPr>
          <a:xfrm>
            <a:off x="755576" y="5219154"/>
            <a:ext cx="28841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Tunke, Dipp, Stippe: 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05D8F42F-9E58-4C1D-A8FA-41C65C78851A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12449146-2213-4648-BA07-E07BADBE889A}"/>
              </a:ext>
            </a:extLst>
          </p:cNvPr>
          <p:cNvSpPr/>
          <p:nvPr/>
        </p:nvSpPr>
        <p:spPr>
          <a:xfrm>
            <a:off x="6075454" y="1450070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0BC77FE8-838F-49B4-93B4-80BC882E852A}"/>
              </a:ext>
            </a:extLst>
          </p:cNvPr>
          <p:cNvSpPr/>
          <p:nvPr/>
        </p:nvSpPr>
        <p:spPr>
          <a:xfrm>
            <a:off x="6075454" y="192610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8F6B752-74E6-4E52-9879-386188D546E9}"/>
              </a:ext>
            </a:extLst>
          </p:cNvPr>
          <p:cNvSpPr/>
          <p:nvPr/>
        </p:nvSpPr>
        <p:spPr>
          <a:xfrm>
            <a:off x="6075454" y="240214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90F09CC1-B9FD-453F-9A52-9D77C30AF7B1}"/>
              </a:ext>
            </a:extLst>
          </p:cNvPr>
          <p:cNvSpPr/>
          <p:nvPr/>
        </p:nvSpPr>
        <p:spPr>
          <a:xfrm>
            <a:off x="6075454" y="287818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21D23ED0-AB11-48DC-A7B6-56F4820DE413}"/>
              </a:ext>
            </a:extLst>
          </p:cNvPr>
          <p:cNvSpPr/>
          <p:nvPr/>
        </p:nvSpPr>
        <p:spPr>
          <a:xfrm>
            <a:off x="6075454" y="3354226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D589352D-BF23-44D8-98B3-DF0FF5E52AEC}"/>
              </a:ext>
            </a:extLst>
          </p:cNvPr>
          <p:cNvSpPr/>
          <p:nvPr/>
        </p:nvSpPr>
        <p:spPr>
          <a:xfrm>
            <a:off x="6075454" y="383026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4D34A38A-8920-48B5-A1CD-010264695F15}"/>
              </a:ext>
            </a:extLst>
          </p:cNvPr>
          <p:cNvSpPr/>
          <p:nvPr/>
        </p:nvSpPr>
        <p:spPr>
          <a:xfrm>
            <a:off x="6075454" y="430630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C9ABC53C-5E96-40B4-AF34-176D363C5AA1}"/>
              </a:ext>
            </a:extLst>
          </p:cNvPr>
          <p:cNvSpPr/>
          <p:nvPr/>
        </p:nvSpPr>
        <p:spPr>
          <a:xfrm>
            <a:off x="6075454" y="478234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3A469733-B309-4FA6-AFE6-916554024B61}"/>
              </a:ext>
            </a:extLst>
          </p:cNvPr>
          <p:cNvSpPr/>
          <p:nvPr/>
        </p:nvSpPr>
        <p:spPr>
          <a:xfrm>
            <a:off x="6075454" y="525838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71540B8A-91B9-4E99-986A-C36775A2C182}"/>
              </a:ext>
            </a:extLst>
          </p:cNvPr>
          <p:cNvSpPr/>
          <p:nvPr/>
        </p:nvSpPr>
        <p:spPr>
          <a:xfrm>
            <a:off x="6075454" y="573441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B3B54A40-38F6-436E-BB19-0CDC12A82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68F308F-F0DC-4680-A814-2E41CFA0AC0E}"/>
              </a:ext>
            </a:extLst>
          </p:cNvPr>
          <p:cNvSpPr txBox="1"/>
          <p:nvPr/>
        </p:nvSpPr>
        <p:spPr>
          <a:xfrm>
            <a:off x="260108" y="425423"/>
            <a:ext cx="92202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ß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gemeint?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Schreibe die Wörter!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0069DD13-7A88-4B85-A0E9-8F35B4BEDF6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D37E6F1-6158-40D7-8D45-F45257677ACF}"/>
              </a:ext>
            </a:extLst>
          </p:cNvPr>
          <p:cNvSpPr txBox="1"/>
          <p:nvPr/>
        </p:nvSpPr>
        <p:spPr>
          <a:xfrm>
            <a:off x="190500" y="6724134"/>
            <a:ext cx="437010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272581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A0F16E1-BCA9-43E2-AA2E-F65386D83499}"/>
              </a:ext>
            </a:extLst>
          </p:cNvPr>
          <p:cNvSpPr txBox="1"/>
          <p:nvPr/>
        </p:nvSpPr>
        <p:spPr>
          <a:xfrm>
            <a:off x="4402408" y="1431338"/>
            <a:ext cx="11175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weiße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7BF5B09-6906-42CF-93B3-2BDCDE34C11B}"/>
              </a:ext>
            </a:extLst>
          </p:cNvPr>
          <p:cNvSpPr txBox="1"/>
          <p:nvPr/>
        </p:nvSpPr>
        <p:spPr>
          <a:xfrm>
            <a:off x="3356889" y="1431338"/>
            <a:ext cx="10455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weise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DD3EBEA6-C38C-418D-8BD0-558FD9C6257B}"/>
              </a:ext>
            </a:extLst>
          </p:cNvPr>
          <p:cNvSpPr txBox="1"/>
          <p:nvPr/>
        </p:nvSpPr>
        <p:spPr>
          <a:xfrm>
            <a:off x="6470779" y="2753129"/>
            <a:ext cx="30816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__________________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3418DDD9-AD6C-4BDB-B1B5-A6A086783821}"/>
              </a:ext>
            </a:extLst>
          </p:cNvPr>
          <p:cNvSpPr txBox="1"/>
          <p:nvPr/>
        </p:nvSpPr>
        <p:spPr>
          <a:xfrm>
            <a:off x="7959024" y="143133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weiße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52631CE2-B220-4FAD-A6FC-46D6B0437666}"/>
              </a:ext>
            </a:extLst>
          </p:cNvPr>
          <p:cNvSpPr txBox="1"/>
          <p:nvPr/>
        </p:nvSpPr>
        <p:spPr>
          <a:xfrm>
            <a:off x="6744072" y="143133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weise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2016150" y="2089746"/>
            <a:ext cx="71725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Frau hat  ___________ Haare und  ist __________.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3532448B-1DC2-4E9D-9E79-221081FF0624}"/>
              </a:ext>
            </a:extLst>
          </p:cNvPr>
          <p:cNvSpPr txBox="1"/>
          <p:nvPr/>
        </p:nvSpPr>
        <p:spPr>
          <a:xfrm>
            <a:off x="3960318" y="2753129"/>
            <a:ext cx="1271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latin typeface="Trebuchet MS" pitchFamily="34" charset="0"/>
              </a:rPr>
              <a:t>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60ABFF6-F9EF-4067-97CB-A73247A5A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740" y="3564051"/>
            <a:ext cx="4352921" cy="2889754"/>
          </a:xfrm>
          <a:prstGeom prst="rect">
            <a:avLst/>
          </a:prstGeom>
        </p:spPr>
      </p:pic>
      <p:sp>
        <p:nvSpPr>
          <p:cNvPr id="15" name="Textfeld 36">
            <a:extLst>
              <a:ext uri="{FF2B5EF4-FFF2-40B4-BE49-F238E27FC236}">
                <a16:creationId xmlns:a16="http://schemas.microsoft.com/office/drawing/2014/main" id="{002669DC-2BFD-45AE-8A48-1AFAEC429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Eszett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i-Tüpfelchen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              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4415713-F61A-4907-9CE6-DEFCBBB94BEE}"/>
              </a:ext>
            </a:extLst>
          </p:cNvPr>
          <p:cNvSpPr txBox="1"/>
          <p:nvPr/>
        </p:nvSpPr>
        <p:spPr>
          <a:xfrm>
            <a:off x="260108" y="425423"/>
            <a:ext cx="92202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25CC726-99D4-46C2-ABDF-692F9669C006}"/>
              </a:ext>
            </a:extLst>
          </p:cNvPr>
          <p:cNvSpPr txBox="1"/>
          <p:nvPr/>
        </p:nvSpPr>
        <p:spPr>
          <a:xfrm>
            <a:off x="190500" y="6724134"/>
            <a:ext cx="3853940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Übungen\Rechtschreibförderung\Eszett\Eszett 01 Grundlage.pptx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293263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1120</Words>
  <Application>Microsoft Office PowerPoint</Application>
  <PresentationFormat>Breitbild</PresentationFormat>
  <Paragraphs>203</Paragraphs>
  <Slides>12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12</vt:i4>
      </vt:variant>
    </vt:vector>
  </HeadingPairs>
  <TitlesOfParts>
    <vt:vector size="2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Eszett 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2378</cp:revision>
  <cp:lastPrinted>2024-04-24T11:09:52Z</cp:lastPrinted>
  <dcterms:created xsi:type="dcterms:W3CDTF">2012-08-26T07:44:46Z</dcterms:created>
  <dcterms:modified xsi:type="dcterms:W3CDTF">2024-04-24T11:10:00Z</dcterms:modified>
</cp:coreProperties>
</file>