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637" r:id="rId9"/>
    <p:sldId id="802" r:id="rId1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33" autoAdjust="0"/>
    <p:restoredTop sz="94692" autoAdjust="0"/>
  </p:normalViewPr>
  <p:slideViewPr>
    <p:cSldViewPr>
      <p:cViewPr varScale="1">
        <p:scale>
          <a:sx n="72" d="100"/>
          <a:sy n="72" d="100"/>
        </p:scale>
        <p:origin x="78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BBA1D03-BFBB-4F9D-A660-546DD9117977}"/>
    <pc:docChg chg="custSel delSld modSld">
      <pc:chgData name="Siegbert Rudolph" userId="2af4d44886c067cc" providerId="LiveId" clId="{3BBA1D03-BFBB-4F9D-A660-546DD9117977}" dt="2021-09-04T08:18:46.854" v="323"/>
      <pc:docMkLst>
        <pc:docMk/>
      </pc:docMkLst>
      <pc:sldChg chg="del">
        <pc:chgData name="Siegbert Rudolph" userId="2af4d44886c067cc" providerId="LiveId" clId="{3BBA1D03-BFBB-4F9D-A660-546DD9117977}" dt="2021-08-30T14:43:36.615" v="299" actId="47"/>
        <pc:sldMkLst>
          <pc:docMk/>
          <pc:sldMk cId="1373295691" sldId="636"/>
        </pc:sldMkLst>
      </pc:sldChg>
      <pc:sldChg chg="addSp delSp modSp mod delAnim modAnim">
        <pc:chgData name="Siegbert Rudolph" userId="2af4d44886c067cc" providerId="LiveId" clId="{3BBA1D03-BFBB-4F9D-A660-546DD9117977}" dt="2021-08-30T15:17:36.369" v="312" actId="1076"/>
        <pc:sldMkLst>
          <pc:docMk/>
          <pc:sldMk cId="243051450" sldId="637"/>
        </pc:sldMkLst>
        <pc:spChg chg="mod">
          <ac:chgData name="Siegbert Rudolph" userId="2af4d44886c067cc" providerId="LiveId" clId="{3BBA1D03-BFBB-4F9D-A660-546DD9117977}" dt="2021-08-30T15:17:36.369" v="312" actId="1076"/>
          <ac:spMkLst>
            <pc:docMk/>
            <pc:sldMk cId="243051450" sldId="637"/>
            <ac:spMk id="2" creationId="{047A16CA-572A-452A-964C-4C59D024E04D}"/>
          </ac:spMkLst>
        </pc:spChg>
        <pc:spChg chg="mod">
          <ac:chgData name="Siegbert Rudolph" userId="2af4d44886c067cc" providerId="LiveId" clId="{3BBA1D03-BFBB-4F9D-A660-546DD9117977}" dt="2021-08-30T14:43:29.651" v="298" actId="6549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3BBA1D03-BFBB-4F9D-A660-546DD9117977}" dt="2021-08-30T14:42:46.765" v="221" actId="14100"/>
          <ac:spMkLst>
            <pc:docMk/>
            <pc:sldMk cId="243051450" sldId="637"/>
            <ac:spMk id="5" creationId="{2D03B394-CF9B-4107-B269-9FB9700DE8AC}"/>
          </ac:spMkLst>
        </pc:spChg>
        <pc:spChg chg="add del mod">
          <ac:chgData name="Siegbert Rudolph" userId="2af4d44886c067cc" providerId="LiveId" clId="{3BBA1D03-BFBB-4F9D-A660-546DD9117977}" dt="2021-08-30T14:42:50.223" v="222" actId="478"/>
          <ac:spMkLst>
            <pc:docMk/>
            <pc:sldMk cId="243051450" sldId="637"/>
            <ac:spMk id="6" creationId="{A808BE4D-1FC5-4DAF-928A-C9CE1E59BFAB}"/>
          </ac:spMkLst>
        </pc:spChg>
        <pc:spChg chg="add mod">
          <ac:chgData name="Siegbert Rudolph" userId="2af4d44886c067cc" providerId="LiveId" clId="{3BBA1D03-BFBB-4F9D-A660-546DD9117977}" dt="2021-08-30T14:42:22.392" v="152" actId="1036"/>
          <ac:spMkLst>
            <pc:docMk/>
            <pc:sldMk cId="243051450" sldId="637"/>
            <ac:spMk id="7" creationId="{F7A15852-2E26-4C60-9073-851EA6556184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8" creationId="{BC5BEBCA-A2A8-4319-BB2D-D0F6494DC69F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9" creationId="{C39F505B-E45F-4C28-928D-0ACB4AB78D8A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0" creationId="{3615D144-3350-41FE-9E19-A9FBEDAF45BB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11" creationId="{CD5E292E-0531-4C7A-AF9D-1BB64C0CC08C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2" creationId="{5F071F35-9220-4192-BCA8-9DB7C6455D39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3" creationId="{41C64D0E-EA2D-4835-9DA5-C7001055389D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4" creationId="{22B54F4B-68C5-4962-85F2-52054B5B2BF8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5" creationId="{067294E1-3718-46BB-BA10-EDB7D051C5B7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6" creationId="{21A7DF99-F612-41CF-BF84-8FB84249FAFF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7" creationId="{6D17C9C8-6105-4D74-A6DF-8E2F0EC60932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8" creationId="{FC3C4E6F-1533-423C-9F19-60713249CC68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19" creationId="{203D5F0B-1D62-40A2-A050-4A7E651E0FAD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20" creationId="{6AA2EFA2-1037-4841-BA8F-AF0C9BF32235}"/>
          </ac:spMkLst>
        </pc:spChg>
        <pc:spChg chg="add del mod">
          <ac:chgData name="Siegbert Rudolph" userId="2af4d44886c067cc" providerId="LiveId" clId="{3BBA1D03-BFBB-4F9D-A660-546DD9117977}" dt="2021-08-30T14:42:55.237" v="223" actId="478"/>
          <ac:spMkLst>
            <pc:docMk/>
            <pc:sldMk cId="243051450" sldId="637"/>
            <ac:spMk id="21" creationId="{626759E0-0A48-41D4-B6C3-2417E1902488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2" creationId="{4C3CCE65-8AEF-400D-AFF0-CEFCB5C32689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3" creationId="{3601BB8A-223B-4DF2-9FC6-810CA0573060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4" creationId="{C029DE07-CDDC-4809-A3D7-F57953A0BE43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5" creationId="{9A316D83-BA19-44C2-AB6E-96462347843A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6" creationId="{6B309310-5A4D-49D1-969E-F69B303ADBEF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7" creationId="{72A3CF13-8782-47FC-92D7-C3CB138169D3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8" creationId="{DFC5AE6C-6D40-44A9-9797-7C13348E02AA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29" creationId="{E1823DF7-C8D8-45CC-A6DB-4565FC63BC46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0" creationId="{E93BCB3B-3E52-4BC9-9B85-D78CB018130D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1" creationId="{72DC337B-DF36-4363-BD37-75F76D2C3C54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2" creationId="{5298533A-BF63-48CD-9005-C55E96CEA809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3" creationId="{DFFEC080-353C-4849-85FB-C08EE505C6E9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4" creationId="{DFB8153B-1BB1-4831-BBA5-D2AE2C42BC72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5" creationId="{4F8ED8B5-973E-4B4A-AD68-31DB019AF90E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6" creationId="{99FF0471-552D-4B64-9ECC-EFE735B6978C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7" creationId="{36A20F22-257C-441F-9575-3BDE5BA9E39F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8" creationId="{1D84BD10-D9A4-4EDF-A2B8-C9F2F74615C8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39" creationId="{6FAB6DC0-4CBE-45C0-8A82-1717D0481764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40" creationId="{82EE144F-F5A0-4DA0-AB36-7723B9B8B227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41" creationId="{1BBC7D9E-6B00-4440-8CE4-4BBB802CB97D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42" creationId="{DEF3D81B-AD7F-4DC7-A0AA-E9F1BA8BCB1D}"/>
          </ac:spMkLst>
        </pc:spChg>
        <pc:spChg chg="add del mod">
          <ac:chgData name="Siegbert Rudolph" userId="2af4d44886c067cc" providerId="LiveId" clId="{3BBA1D03-BFBB-4F9D-A660-546DD9117977}" dt="2021-08-30T14:42:59.251" v="224" actId="478"/>
          <ac:spMkLst>
            <pc:docMk/>
            <pc:sldMk cId="243051450" sldId="637"/>
            <ac:spMk id="43" creationId="{2907B2D5-5EEB-419B-8956-75CB4D8CAE63}"/>
          </ac:spMkLst>
        </pc:spChg>
      </pc:sldChg>
      <pc:sldChg chg="delSp modSp mod">
        <pc:chgData name="Siegbert Rudolph" userId="2af4d44886c067cc" providerId="LiveId" clId="{3BBA1D03-BFBB-4F9D-A660-546DD9117977}" dt="2021-08-30T15:17:36.369" v="307" actId="1076"/>
        <pc:sldMkLst>
          <pc:docMk/>
          <pc:sldMk cId="0" sldId="696"/>
        </pc:sldMkLst>
        <pc:spChg chg="mod">
          <ac:chgData name="Siegbert Rudolph" userId="2af4d44886c067cc" providerId="LiveId" clId="{3BBA1D03-BFBB-4F9D-A660-546DD9117977}" dt="2021-08-30T14:36:36.556" v="14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3BBA1D03-BFBB-4F9D-A660-546DD9117977}" dt="2021-08-30T15:17:36.369" v="302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3BBA1D03-BFBB-4F9D-A660-546DD9117977}" dt="2021-08-30T15:17:36.369" v="307" actId="1076"/>
          <ac:spMkLst>
            <pc:docMk/>
            <pc:sldMk cId="0" sldId="696"/>
            <ac:spMk id="5" creationId="{C2E3C7C1-E925-4CE2-93AA-FC205E5CB271}"/>
          </ac:spMkLst>
        </pc:spChg>
      </pc:sldChg>
      <pc:sldChg chg="del">
        <pc:chgData name="Siegbert Rudolph" userId="2af4d44886c067cc" providerId="LiveId" clId="{3BBA1D03-BFBB-4F9D-A660-546DD9117977}" dt="2021-08-30T14:43:41.459" v="300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3BBA1D03-BFBB-4F9D-A660-546DD9117977}" dt="2021-09-04T08:18:46.854" v="323"/>
        <pc:sldMkLst>
          <pc:docMk/>
          <pc:sldMk cId="2875704939" sldId="802"/>
        </pc:sldMkLst>
        <pc:spChg chg="mod">
          <ac:chgData name="Siegbert Rudolph" userId="2af4d44886c067cc" providerId="LiveId" clId="{3BBA1D03-BFBB-4F9D-A660-546DD9117977}" dt="2021-08-30T15:17:36.385" v="317" actId="1076"/>
          <ac:spMkLst>
            <pc:docMk/>
            <pc:sldMk cId="2875704939" sldId="802"/>
            <ac:spMk id="2" creationId="{52DCB911-407E-4298-8B08-A55ED4EC9A56}"/>
          </ac:spMkLst>
        </pc:spChg>
        <pc:spChg chg="mod">
          <ac:chgData name="Siegbert Rudolph" userId="2af4d44886c067cc" providerId="LiveId" clId="{3BBA1D03-BFBB-4F9D-A660-546DD9117977}" dt="2021-08-30T14:45:26.024" v="301" actId="20577"/>
          <ac:spMkLst>
            <pc:docMk/>
            <pc:sldMk cId="2875704939" sldId="802"/>
            <ac:spMk id="4" creationId="{50C375F1-1F36-4CAD-B9A7-F80C930E01BD}"/>
          </ac:spMkLst>
        </pc:spChg>
        <pc:spChg chg="add del mod">
          <ac:chgData name="Siegbert Rudolph" userId="2af4d44886c067cc" providerId="LiveId" clId="{3BBA1D03-BFBB-4F9D-A660-546DD9117977}" dt="2021-08-30T14:37:33.928" v="16" actId="478"/>
          <ac:spMkLst>
            <pc:docMk/>
            <pc:sldMk cId="2875704939" sldId="802"/>
            <ac:spMk id="5" creationId="{D7982F0D-CBB7-49EE-8C41-DBAC023969B8}"/>
          </ac:spMkLst>
        </pc:spChg>
        <pc:spChg chg="mod">
          <ac:chgData name="Siegbert Rudolph" userId="2af4d44886c067cc" providerId="LiveId" clId="{3BBA1D03-BFBB-4F9D-A660-546DD9117977}" dt="2021-08-30T14:39:11.189" v="79" actId="20577"/>
          <ac:spMkLst>
            <pc:docMk/>
            <pc:sldMk cId="2875704939" sldId="802"/>
            <ac:spMk id="6" creationId="{5D7F04D4-EBC8-45E9-BB7A-D004F57CADF4}"/>
          </ac:spMkLst>
        </pc:spChg>
        <pc:spChg chg="add del mod">
          <ac:chgData name="Siegbert Rudolph" userId="2af4d44886c067cc" providerId="LiveId" clId="{3BBA1D03-BFBB-4F9D-A660-546DD9117977}" dt="2021-08-30T14:38:20.414" v="43" actId="478"/>
          <ac:spMkLst>
            <pc:docMk/>
            <pc:sldMk cId="2875704939" sldId="802"/>
            <ac:spMk id="7" creationId="{BA2EE846-6DF3-4212-9DB0-12AECC31DF1E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" creationId="{82600920-A138-45DD-A223-EB817EF61DA6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9" creationId="{5C55DBD0-35C4-4908-8788-E288940DB4BD}"/>
          </ac:spMkLst>
        </pc:spChg>
        <pc:spChg chg="add del mod">
          <ac:chgData name="Siegbert Rudolph" userId="2af4d44886c067cc" providerId="LiveId" clId="{3BBA1D03-BFBB-4F9D-A660-546DD9117977}" dt="2021-08-30T14:40:07.710" v="123" actId="478"/>
          <ac:spMkLst>
            <pc:docMk/>
            <pc:sldMk cId="2875704939" sldId="802"/>
            <ac:spMk id="10" creationId="{FE929686-14B4-4D54-A706-80FC5941BCFC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1" creationId="{29205783-E31F-41BA-ACAC-4220E0A7E0D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2" creationId="{E2A0B1E6-0303-4A18-8CF0-ED1C80C96F7E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3" creationId="{715CBB73-0A31-4B7F-927D-6F89280A40E7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4" creationId="{CE31D8FC-9848-42DA-8072-9F598AE48A24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5" creationId="{557BB2A7-540D-4E97-B7C4-2742C408268F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6" creationId="{547B0918-782F-40AC-8258-FEEDCD784A11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7" creationId="{EA03928F-B952-4AE8-8CBF-083A6933607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8" creationId="{C4B4F53A-E336-4671-9CB8-70E74104399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19" creationId="{5452F2FA-0287-4351-9EDF-069955EB698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20" creationId="{EB3214F0-2569-499D-8341-0D3B26D1F096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21" creationId="{327F36B3-ACA3-4FE9-B276-59AC3393277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22" creationId="{29CA30ED-8114-4298-8C6C-ADDCB3B8615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23" creationId="{C795B87A-E7F2-4F6A-B881-C4F5C8C136DC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24" creationId="{E00F5868-2F1D-43A9-9806-78CCF27A730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40" creationId="{F5C2C7C8-3678-4468-A4CC-7AD26B35F25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41" creationId="{D48ABCDC-D6A2-4435-87D6-B60B3EF9D75F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42" creationId="{1C8691FD-88CF-4519-BD0E-39954C71B2B3}"/>
          </ac:spMkLst>
        </pc:spChg>
        <pc:spChg chg="add mod">
          <ac:chgData name="Siegbert Rudolph" userId="2af4d44886c067cc" providerId="LiveId" clId="{3BBA1D03-BFBB-4F9D-A660-546DD9117977}" dt="2021-09-04T08:18:04.905" v="319" actId="1076"/>
          <ac:spMkLst>
            <pc:docMk/>
            <pc:sldMk cId="2875704939" sldId="802"/>
            <ac:spMk id="42" creationId="{A74DA8B5-CC08-425F-BB57-C006935A02BE}"/>
          </ac:spMkLst>
        </pc:spChg>
        <pc:spChg chg="add del mod">
          <ac:chgData name="Siegbert Rudolph" userId="2af4d44886c067cc" providerId="LiveId" clId="{3BBA1D03-BFBB-4F9D-A660-546DD9117977}" dt="2021-08-30T14:40:09.382" v="124" actId="478"/>
          <ac:spMkLst>
            <pc:docMk/>
            <pc:sldMk cId="2875704939" sldId="802"/>
            <ac:spMk id="43" creationId="{CBC06E04-11B4-4212-8053-AA42C23EC80E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44" creationId="{624D8000-907B-4F9B-9CB0-93F722183A85}"/>
          </ac:spMkLst>
        </pc:spChg>
        <pc:spChg chg="add del mod">
          <ac:chgData name="Siegbert Rudolph" userId="2af4d44886c067cc" providerId="LiveId" clId="{3BBA1D03-BFBB-4F9D-A660-546DD9117977}" dt="2021-08-30T14:40:10.335" v="125" actId="478"/>
          <ac:spMkLst>
            <pc:docMk/>
            <pc:sldMk cId="2875704939" sldId="802"/>
            <ac:spMk id="45" creationId="{623C7725-2D8B-4F78-8080-8B6E1C79D255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46" creationId="{05923E67-245F-415B-8F5F-96E1C1D2F535}"/>
          </ac:spMkLst>
        </pc:spChg>
        <pc:spChg chg="add del mod">
          <ac:chgData name="Siegbert Rudolph" userId="2af4d44886c067cc" providerId="LiveId" clId="{3BBA1D03-BFBB-4F9D-A660-546DD9117977}" dt="2021-08-30T14:40:11.319" v="126" actId="478"/>
          <ac:spMkLst>
            <pc:docMk/>
            <pc:sldMk cId="2875704939" sldId="802"/>
            <ac:spMk id="47" creationId="{07C00DF0-9809-4AF1-8360-023E038A7D9E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48" creationId="{09978D0F-AFBE-45B3-B1F5-35F15BC94E77}"/>
          </ac:spMkLst>
        </pc:spChg>
        <pc:spChg chg="add del mod">
          <ac:chgData name="Siegbert Rudolph" userId="2af4d44886c067cc" providerId="LiveId" clId="{3BBA1D03-BFBB-4F9D-A660-546DD9117977}" dt="2021-08-30T14:40:13.022" v="127" actId="478"/>
          <ac:spMkLst>
            <pc:docMk/>
            <pc:sldMk cId="2875704939" sldId="802"/>
            <ac:spMk id="49" creationId="{7AD1478F-3017-44C4-843A-8CB09ACB1744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50" creationId="{AD245A8D-6B9C-4FB1-A6A2-00C62F450720}"/>
          </ac:spMkLst>
        </pc:spChg>
        <pc:spChg chg="add del mod">
          <ac:chgData name="Siegbert Rudolph" userId="2af4d44886c067cc" providerId="LiveId" clId="{3BBA1D03-BFBB-4F9D-A660-546DD9117977}" dt="2021-08-30T14:40:14.099" v="128" actId="478"/>
          <ac:spMkLst>
            <pc:docMk/>
            <pc:sldMk cId="2875704939" sldId="802"/>
            <ac:spMk id="51" creationId="{D04A416F-270B-4847-9FA9-6EDC4705084E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52" creationId="{78E4C173-4723-4DC3-B07D-3F36B73F9D54}"/>
          </ac:spMkLst>
        </pc:spChg>
        <pc:spChg chg="add del mod">
          <ac:chgData name="Siegbert Rudolph" userId="2af4d44886c067cc" providerId="LiveId" clId="{3BBA1D03-BFBB-4F9D-A660-546DD9117977}" dt="2021-08-30T14:40:15.052" v="129" actId="478"/>
          <ac:spMkLst>
            <pc:docMk/>
            <pc:sldMk cId="2875704939" sldId="802"/>
            <ac:spMk id="53" creationId="{F91A4976-784B-4763-BEEC-5AC9D8AE3032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54" creationId="{FB298B5B-D20C-423E-9749-EC8BEF3AB728}"/>
          </ac:spMkLst>
        </pc:spChg>
        <pc:spChg chg="add del mod">
          <ac:chgData name="Siegbert Rudolph" userId="2af4d44886c067cc" providerId="LiveId" clId="{3BBA1D03-BFBB-4F9D-A660-546DD9117977}" dt="2021-08-30T14:40:16.146" v="130" actId="478"/>
          <ac:spMkLst>
            <pc:docMk/>
            <pc:sldMk cId="2875704939" sldId="802"/>
            <ac:spMk id="55" creationId="{E24D5D4A-C973-49BD-A21C-414A09D9DEA6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56" creationId="{F169B9C1-5410-4EAA-AF06-CA7A129D6638}"/>
          </ac:spMkLst>
        </pc:spChg>
        <pc:spChg chg="add del mod">
          <ac:chgData name="Siegbert Rudolph" userId="2af4d44886c067cc" providerId="LiveId" clId="{3BBA1D03-BFBB-4F9D-A660-546DD9117977}" dt="2021-08-30T14:40:17.166" v="131" actId="478"/>
          <ac:spMkLst>
            <pc:docMk/>
            <pc:sldMk cId="2875704939" sldId="802"/>
            <ac:spMk id="57" creationId="{C0A9F48B-00B5-4252-B70E-7346F4D81393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58" creationId="{3F75B35F-3D71-49A9-BDCF-5C3EEE4413C0}"/>
          </ac:spMkLst>
        </pc:spChg>
        <pc:spChg chg="add del mod">
          <ac:chgData name="Siegbert Rudolph" userId="2af4d44886c067cc" providerId="LiveId" clId="{3BBA1D03-BFBB-4F9D-A660-546DD9117977}" dt="2021-08-30T14:40:18.290" v="132" actId="478"/>
          <ac:spMkLst>
            <pc:docMk/>
            <pc:sldMk cId="2875704939" sldId="802"/>
            <ac:spMk id="59" creationId="{BC1C669A-A983-4369-9AB6-DABADFB3AF9C}"/>
          </ac:spMkLst>
        </pc:spChg>
        <pc:spChg chg="add del mod">
          <ac:chgData name="Siegbert Rudolph" userId="2af4d44886c067cc" providerId="LiveId" clId="{3BBA1D03-BFBB-4F9D-A660-546DD9117977}" dt="2021-08-30T14:40:22.649" v="134" actId="478"/>
          <ac:spMkLst>
            <pc:docMk/>
            <pc:sldMk cId="2875704939" sldId="802"/>
            <ac:spMk id="60" creationId="{DDE8AA56-C646-41ED-9B47-33D7ECCBBC01}"/>
          </ac:spMkLst>
        </pc:spChg>
        <pc:spChg chg="add del mod">
          <ac:chgData name="Siegbert Rudolph" userId="2af4d44886c067cc" providerId="LiveId" clId="{3BBA1D03-BFBB-4F9D-A660-546DD9117977}" dt="2021-08-30T14:40:19.602" v="133" actId="478"/>
          <ac:spMkLst>
            <pc:docMk/>
            <pc:sldMk cId="2875704939" sldId="802"/>
            <ac:spMk id="61" creationId="{AA70CEBE-AA72-4688-8C0E-3C92C6E47A0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2" creationId="{422D7139-E31C-4B1A-BBBC-1479F9B5B15D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3" creationId="{D5E55D7B-E22B-4A0B-BD6C-2C0901898FF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4" creationId="{4C8CE29A-E856-4C23-8660-FC4683BB5650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5" creationId="{8B43E21B-C192-4FD9-A1E5-D915D158FA0A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6" creationId="{A0CD40C2-4881-4F95-A1F8-C25C1352E48B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7" creationId="{991BDB1D-2C0B-416B-807F-03EDDC05FFF7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8" creationId="{7E6AAF53-09BA-4566-B44B-5873E88B42CB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69" creationId="{1391F847-9F22-4344-8877-9C4FD84EF07B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70" creationId="{7FBD11CF-2855-4CD9-B6E9-58708B1A5072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71" creationId="{9C28C7FF-1A9B-485B-907B-A474F75B8CBC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79" creationId="{FD83A682-FF18-4278-8D5C-544EBB55FCD5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0" creationId="{162EF29F-346F-464D-89D6-D51B135AE787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1" creationId="{4682047F-8D52-4E6A-A487-1AB89D364E39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2" creationId="{5698D1AC-4920-419E-8128-34BFC1AD9357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3" creationId="{669B9E63-E755-4803-BD43-BBBBF14EB033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4" creationId="{C96C7922-649F-4B9E-831D-395E2974958A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5" creationId="{8155995E-84BC-42D5-B6E0-19301DC8F071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6" creationId="{44D105F3-51BD-4BE1-A31C-1C8A0362ADEE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7" creationId="{D4C416C5-2E1E-4D8D-9752-66593D14B70D}"/>
          </ac:spMkLst>
        </pc:spChg>
        <pc:spChg chg="add mod">
          <ac:chgData name="Siegbert Rudolph" userId="2af4d44886c067cc" providerId="LiveId" clId="{3BBA1D03-BFBB-4F9D-A660-546DD9117977}" dt="2021-08-30T14:37:29.577" v="15"/>
          <ac:spMkLst>
            <pc:docMk/>
            <pc:sldMk cId="2875704939" sldId="802"/>
            <ac:spMk id="88" creationId="{A2A6FA20-A602-4AC0-8E5F-6CA46535810F}"/>
          </ac:spMkLst>
        </pc:spChg>
        <pc:picChg chg="add mod">
          <ac:chgData name="Siegbert Rudolph" userId="2af4d44886c067cc" providerId="LiveId" clId="{3BBA1D03-BFBB-4F9D-A660-546DD9117977}" dt="2021-09-04T08:18:31.780" v="321" actId="1076"/>
          <ac:picMkLst>
            <pc:docMk/>
            <pc:sldMk cId="2875704939" sldId="802"/>
            <ac:picMk id="3" creationId="{5CB5A9E6-0DE8-48F7-9B5A-1326E125E4B8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25" creationId="{27FEB5DB-A89D-4575-9438-82E3AE21F195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26" creationId="{7DEB6E4C-174A-48C6-9364-1204388A7D8D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27" creationId="{A6A355FA-89CF-4EEF-AF8B-1D786CF569BD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28" creationId="{3C494389-E5C8-47C0-BD95-89F9642CA07F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29" creationId="{95F22446-6A0C-4CDA-89E2-F1704582E27C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0" creationId="{7CA385AD-1D94-44CE-8C85-61297DE41592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1" creationId="{2DE555D7-4B11-490F-B645-E79603C8F049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2" creationId="{6DDDE244-8B76-4E3B-A055-733BBBD9641C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3" creationId="{9FBE500E-994C-429F-9FC8-7940AD41A828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4" creationId="{658DA9DC-206E-411C-8D5D-E60816EAFF31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5" creationId="{E22FF644-B3C4-4A2F-BFBC-6B0688487CBA}"/>
          </ac:picMkLst>
        </pc:picChg>
        <pc:picChg chg="add del mod">
          <ac:chgData name="Siegbert Rudolph" userId="2af4d44886c067cc" providerId="LiveId" clId="{3BBA1D03-BFBB-4F9D-A660-546DD9117977}" dt="2021-08-30T14:41:33.963" v="135" actId="478"/>
          <ac:picMkLst>
            <pc:docMk/>
            <pc:sldMk cId="2875704939" sldId="802"/>
            <ac:picMk id="36" creationId="{9DF6CD01-E395-4317-A8ED-6D4827C07C79}"/>
          </ac:picMkLst>
        </pc:picChg>
        <pc:picChg chg="add del mod">
          <ac:chgData name="Siegbert Rudolph" userId="2af4d44886c067cc" providerId="LiveId" clId="{3BBA1D03-BFBB-4F9D-A660-546DD9117977}" dt="2021-08-30T14:41:40.760" v="140" actId="478"/>
          <ac:picMkLst>
            <pc:docMk/>
            <pc:sldMk cId="2875704939" sldId="802"/>
            <ac:picMk id="37" creationId="{1839F097-401C-44F2-A412-3BDE9DA3D159}"/>
          </ac:picMkLst>
        </pc:picChg>
        <pc:picChg chg="add del mod">
          <ac:chgData name="Siegbert Rudolph" userId="2af4d44886c067cc" providerId="LiveId" clId="{3BBA1D03-BFBB-4F9D-A660-546DD9117977}" dt="2021-08-30T14:41:44.821" v="143" actId="478"/>
          <ac:picMkLst>
            <pc:docMk/>
            <pc:sldMk cId="2875704939" sldId="802"/>
            <ac:picMk id="38" creationId="{507E385E-1EEF-4B30-995A-0D10369B3F17}"/>
          </ac:picMkLst>
        </pc:picChg>
        <pc:picChg chg="add del mod">
          <ac:chgData name="Siegbert Rudolph" userId="2af4d44886c067cc" providerId="LiveId" clId="{3BBA1D03-BFBB-4F9D-A660-546DD9117977}" dt="2021-08-30T14:41:46.009" v="144" actId="478"/>
          <ac:picMkLst>
            <pc:docMk/>
            <pc:sldMk cId="2875704939" sldId="802"/>
            <ac:picMk id="39" creationId="{D8D72B55-B1DF-40EF-8B60-44EEB5FE09F2}"/>
          </ac:picMkLst>
        </pc:picChg>
        <pc:picChg chg="add del mod">
          <ac:chgData name="Siegbert Rudolph" userId="2af4d44886c067cc" providerId="LiveId" clId="{3BBA1D03-BFBB-4F9D-A660-546DD9117977}" dt="2021-08-30T14:41:39.291" v="139" actId="478"/>
          <ac:picMkLst>
            <pc:docMk/>
            <pc:sldMk cId="2875704939" sldId="802"/>
            <ac:picMk id="72" creationId="{F51F3836-6A08-41A3-A94B-458A76800F90}"/>
          </ac:picMkLst>
        </pc:picChg>
        <pc:picChg chg="add del mod">
          <ac:chgData name="Siegbert Rudolph" userId="2af4d44886c067cc" providerId="LiveId" clId="{3BBA1D03-BFBB-4F9D-A660-546DD9117977}" dt="2021-08-30T14:41:41.791" v="141" actId="478"/>
          <ac:picMkLst>
            <pc:docMk/>
            <pc:sldMk cId="2875704939" sldId="802"/>
            <ac:picMk id="73" creationId="{4A5FA34F-EE37-459E-B926-3EBEAD218B8E}"/>
          </ac:picMkLst>
        </pc:picChg>
        <pc:picChg chg="add del mod">
          <ac:chgData name="Siegbert Rudolph" userId="2af4d44886c067cc" providerId="LiveId" clId="{3BBA1D03-BFBB-4F9D-A660-546DD9117977}" dt="2021-08-30T14:41:42.697" v="142" actId="478"/>
          <ac:picMkLst>
            <pc:docMk/>
            <pc:sldMk cId="2875704939" sldId="802"/>
            <ac:picMk id="74" creationId="{24084367-661B-45C1-BFB5-6969D35EC7D6}"/>
          </ac:picMkLst>
        </pc:picChg>
        <pc:picChg chg="add del mod">
          <ac:chgData name="Siegbert Rudolph" userId="2af4d44886c067cc" providerId="LiveId" clId="{3BBA1D03-BFBB-4F9D-A660-546DD9117977}" dt="2021-08-30T14:41:35.947" v="136" actId="478"/>
          <ac:picMkLst>
            <pc:docMk/>
            <pc:sldMk cId="2875704939" sldId="802"/>
            <ac:picMk id="75" creationId="{7F3C0377-FA22-4475-89F8-4594311DFCB1}"/>
          </ac:picMkLst>
        </pc:picChg>
        <pc:picChg chg="add del mod">
          <ac:chgData name="Siegbert Rudolph" userId="2af4d44886c067cc" providerId="LiveId" clId="{3BBA1D03-BFBB-4F9D-A660-546DD9117977}" dt="2021-08-30T14:41:36.743" v="137" actId="478"/>
          <ac:picMkLst>
            <pc:docMk/>
            <pc:sldMk cId="2875704939" sldId="802"/>
            <ac:picMk id="76" creationId="{BA521A8C-FE0D-4361-9302-BA0EB0E1BAD2}"/>
          </ac:picMkLst>
        </pc:picChg>
        <pc:picChg chg="add del mod">
          <ac:chgData name="Siegbert Rudolph" userId="2af4d44886c067cc" providerId="LiveId" clId="{3BBA1D03-BFBB-4F9D-A660-546DD9117977}" dt="2021-08-30T14:41:47.243" v="145" actId="478"/>
          <ac:picMkLst>
            <pc:docMk/>
            <pc:sldMk cId="2875704939" sldId="802"/>
            <ac:picMk id="77" creationId="{421AE5C6-7B25-4A2B-B7FC-7DAEF6D4C01B}"/>
          </ac:picMkLst>
        </pc:picChg>
        <pc:picChg chg="add del mod">
          <ac:chgData name="Siegbert Rudolph" userId="2af4d44886c067cc" providerId="LiveId" clId="{3BBA1D03-BFBB-4F9D-A660-546DD9117977}" dt="2021-08-30T14:41:48.758" v="146" actId="478"/>
          <ac:picMkLst>
            <pc:docMk/>
            <pc:sldMk cId="2875704939" sldId="802"/>
            <ac:picMk id="78" creationId="{AEFC82F8-67C0-4A6B-9E04-DB4E4A656671}"/>
          </ac:picMkLst>
        </pc:picChg>
        <pc:picChg chg="add del mod">
          <ac:chgData name="Siegbert Rudolph" userId="2af4d44886c067cc" providerId="LiveId" clId="{3BBA1D03-BFBB-4F9D-A660-546DD9117977}" dt="2021-08-30T14:41:50.633" v="147" actId="478"/>
          <ac:picMkLst>
            <pc:docMk/>
            <pc:sldMk cId="2875704939" sldId="802"/>
            <ac:picMk id="89" creationId="{F078B360-AD20-4149-926C-9472EB4FFFE7}"/>
          </ac:picMkLst>
        </pc:picChg>
        <pc:picChg chg="add del mod">
          <ac:chgData name="Siegbert Rudolph" userId="2af4d44886c067cc" providerId="LiveId" clId="{3BBA1D03-BFBB-4F9D-A660-546DD9117977}" dt="2021-08-30T14:41:38.667" v="138" actId="478"/>
          <ac:picMkLst>
            <pc:docMk/>
            <pc:sldMk cId="2875704939" sldId="802"/>
            <ac:picMk id="90" creationId="{254DBEC0-7539-4B80-83EC-157C0F953E3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Eszett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Fehler finden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E3C7C1-E925-4CE2-93AA-FC205E5CB271}"/>
              </a:ext>
            </a:extLst>
          </p:cNvPr>
          <p:cNvSpPr txBox="1"/>
          <p:nvPr/>
        </p:nvSpPr>
        <p:spPr>
          <a:xfrm>
            <a:off x="190500" y="6724134"/>
            <a:ext cx="392286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02 Fehler finden.pptx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Eszett 02 Du bist der Lehrer, korrigiere die Fehler!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sie richtig darüber!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7A15852-2E26-4C60-9073-851EA6556184}"/>
              </a:ext>
            </a:extLst>
          </p:cNvPr>
          <p:cNvSpPr/>
          <p:nvPr/>
        </p:nvSpPr>
        <p:spPr>
          <a:xfrm>
            <a:off x="251520" y="1282690"/>
            <a:ext cx="709128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Ohne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Fleis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kein Preiß!     Das gilt besonders in der Rechtschreibung.     Sie ist nicht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eine Schikane für Schüler.     Wer weiß, wie man richtig schreibt, isst im Vorteil.     Besonders das ß ist bei Schülern heiß geliebt.   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heist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nicht umsonst: Übung macht den Meister.     Wer übt, braucht sich keine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grosen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Sorgen zu machen.     Mit der Zeit weis man, wie die Wörter richtig zu schreiben sind.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Note Eins ist dabei nicht unbedingt das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aller Dinge.     Eine Zwei oder Drei kann mit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erreicht werden.    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Ausserdem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muß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 nicht alle Ausnahmen kennen.    Hauptsache: Man schreibt fliesend.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47A16CA-572A-452A-964C-4C59D024E04D}"/>
              </a:ext>
            </a:extLst>
          </p:cNvPr>
          <p:cNvSpPr txBox="1"/>
          <p:nvPr/>
        </p:nvSpPr>
        <p:spPr>
          <a:xfrm>
            <a:off x="190500" y="6724134"/>
            <a:ext cx="392286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02 Fehler finden.pptx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FF0000"/>
                </a:solidFill>
              </a:rPr>
              <a:t>Klick auf die Fehler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2600920-A138-45DD-A223-EB817EF61DA6}"/>
              </a:ext>
            </a:extLst>
          </p:cNvPr>
          <p:cNvSpPr/>
          <p:nvPr/>
        </p:nvSpPr>
        <p:spPr>
          <a:xfrm>
            <a:off x="251520" y="994658"/>
            <a:ext cx="709128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Ohne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Fleis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kein Preiß!     Das gilt besonders in der Rechtschreibung.     Sie ist nicht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eine Schikane für Schüler.     Wer weiß, wie man richtig schreibt, isst im Vorteil.     Besonders das ß ist bei Schülern heiß geliebt.   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heist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nicht umsonst: Übung macht den Meister.     Wer übt, braucht sich keine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grosen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Sorgen zu machen.     Mit der Zeit weis man, wie die Wörter richtig zu schreiben sind.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Note Eins ist dabei nicht unbedingt das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aller Dinge.     Eine Zwei oder Drei kann mit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erreicht werden.    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Ausserdem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muß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 nicht alle Ausnahmen kennen.    Hauptsache: Man schreibt fliesend.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205783-E31F-41BA-ACAC-4220E0A7E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962388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(1/12)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A0B1E6-0303-4A18-8CF0-ED1C80C96F7E}"/>
              </a:ext>
            </a:extLst>
          </p:cNvPr>
          <p:cNvSpPr/>
          <p:nvPr/>
        </p:nvSpPr>
        <p:spPr>
          <a:xfrm>
            <a:off x="1256757" y="1138674"/>
            <a:ext cx="648072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15CBB73-0A31-4B7F-927D-6F89280A4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1290246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(2/12)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E31D8FC-9848-42DA-8072-9F598AE48A24}"/>
              </a:ext>
            </a:extLst>
          </p:cNvPr>
          <p:cNvSpPr/>
          <p:nvPr/>
        </p:nvSpPr>
        <p:spPr>
          <a:xfrm>
            <a:off x="2411760" y="1138674"/>
            <a:ext cx="68317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57BB2A7-540D-4E97-B7C4-2742C4082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1579279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(3/12)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47B0918-782F-40AC-8258-FEEDCD784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1991371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(4/12)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A03928F-B952-4AE8-8CBF-083A69336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2934049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(5/12)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4B4F53A-E336-4671-9CB8-70E741043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3389536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(6/12)</a:t>
            </a:r>
            <a:endParaRPr kumimoji="0" lang="de-DE" altLang="de-DE" sz="1600" i="0" u="none" strike="noStrike" kern="0" cap="none" spc="-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452F2FA-0287-4351-9EDF-069955EB6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3815516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(7/12)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B3214F0-2569-499D-8341-0D3B26D1F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4293608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(8/12)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27F36B3-ACA3-4FE9-B276-59AC33932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4005" y="4739074"/>
            <a:ext cx="737702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(9/12)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9CA30ED-8114-4298-8C6C-ADDCB3B86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9428" y="5112954"/>
            <a:ext cx="83227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(10/12)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795B87A-E7F2-4F6A-B881-C4F5C8C13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9120" y="5394702"/>
            <a:ext cx="782587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(11/12)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00F5868-2F1D-43A9-9806-78CCF27A7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9428" y="5683173"/>
            <a:ext cx="832279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600" kern="0" spc="-100" dirty="0">
                <a:solidFill>
                  <a:srgbClr val="FF0000"/>
                </a:solidFill>
                <a:latin typeface="Trebuchet MS" pitchFamily="34" charset="0"/>
              </a:rPr>
              <a:t>(12/12)</a:t>
            </a:r>
            <a:endParaRPr lang="de-DE" altLang="de-DE" sz="16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5C2C7C8-3678-4468-A4CC-7AD26B35F253}"/>
              </a:ext>
            </a:extLst>
          </p:cNvPr>
          <p:cNvSpPr/>
          <p:nvPr/>
        </p:nvSpPr>
        <p:spPr>
          <a:xfrm>
            <a:off x="1222107" y="1096965"/>
            <a:ext cx="68320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Fleiß</a:t>
            </a:r>
            <a:endParaRPr lang="de-DE" sz="2000" spc="-1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D48ABCDC-D6A2-4435-87D6-B60B3EF9D75F}"/>
              </a:ext>
            </a:extLst>
          </p:cNvPr>
          <p:cNvSpPr/>
          <p:nvPr/>
        </p:nvSpPr>
        <p:spPr>
          <a:xfrm>
            <a:off x="2411760" y="1096965"/>
            <a:ext cx="76174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Preis!</a:t>
            </a:r>
            <a:endParaRPr lang="de-DE" sz="2000" spc="-1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422D7139-E31C-4B1A-BBBC-1479F9B5B15D}"/>
              </a:ext>
            </a:extLst>
          </p:cNvPr>
          <p:cNvSpPr/>
          <p:nvPr/>
        </p:nvSpPr>
        <p:spPr>
          <a:xfrm>
            <a:off x="4067211" y="1562839"/>
            <a:ext cx="665362" cy="33735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D5E55D7B-E22B-4A0B-BD6C-2C0901898FF0}"/>
              </a:ext>
            </a:extLst>
          </p:cNvPr>
          <p:cNvSpPr/>
          <p:nvPr/>
        </p:nvSpPr>
        <p:spPr>
          <a:xfrm>
            <a:off x="5700058" y="2052965"/>
            <a:ext cx="611288" cy="348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4C8CE29A-E856-4C23-8660-FC4683BB5650}"/>
              </a:ext>
            </a:extLst>
          </p:cNvPr>
          <p:cNvSpPr/>
          <p:nvPr/>
        </p:nvSpPr>
        <p:spPr>
          <a:xfrm>
            <a:off x="1007098" y="2930991"/>
            <a:ext cx="647799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8B43E21B-C192-4FD9-A1E5-D915D158FA0A}"/>
              </a:ext>
            </a:extLst>
          </p:cNvPr>
          <p:cNvSpPr/>
          <p:nvPr/>
        </p:nvSpPr>
        <p:spPr>
          <a:xfrm>
            <a:off x="2986804" y="3381653"/>
            <a:ext cx="79208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A0CD40C2-4881-4F95-A1F8-C25C1352E48B}"/>
              </a:ext>
            </a:extLst>
          </p:cNvPr>
          <p:cNvSpPr/>
          <p:nvPr/>
        </p:nvSpPr>
        <p:spPr>
          <a:xfrm>
            <a:off x="862809" y="3867095"/>
            <a:ext cx="59679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991BDB1D-2C0B-416B-807F-03EDDC05FFF7}"/>
              </a:ext>
            </a:extLst>
          </p:cNvPr>
          <p:cNvSpPr/>
          <p:nvPr/>
        </p:nvSpPr>
        <p:spPr>
          <a:xfrm>
            <a:off x="5526395" y="4292241"/>
            <a:ext cx="594802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7E6AAF53-09BA-4566-B44B-5873E88B42CB}"/>
              </a:ext>
            </a:extLst>
          </p:cNvPr>
          <p:cNvSpPr/>
          <p:nvPr/>
        </p:nvSpPr>
        <p:spPr>
          <a:xfrm>
            <a:off x="4774716" y="4740483"/>
            <a:ext cx="704390" cy="44555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1391F847-9F22-4344-8877-9C4FD84EF07B}"/>
              </a:ext>
            </a:extLst>
          </p:cNvPr>
          <p:cNvSpPr/>
          <p:nvPr/>
        </p:nvSpPr>
        <p:spPr>
          <a:xfrm>
            <a:off x="1610626" y="5245494"/>
            <a:ext cx="1224136" cy="37949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FBD11CF-2855-4CD9-B6E9-58708B1A5072}"/>
              </a:ext>
            </a:extLst>
          </p:cNvPr>
          <p:cNvSpPr/>
          <p:nvPr/>
        </p:nvSpPr>
        <p:spPr>
          <a:xfrm>
            <a:off x="2859174" y="5246438"/>
            <a:ext cx="576064" cy="3702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9C28C7FF-1A9B-485B-907B-A474F75B8CBC}"/>
              </a:ext>
            </a:extLst>
          </p:cNvPr>
          <p:cNvSpPr/>
          <p:nvPr/>
        </p:nvSpPr>
        <p:spPr>
          <a:xfrm>
            <a:off x="4442662" y="5653365"/>
            <a:ext cx="1100667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FD83A682-FF18-4278-8D5C-544EBB55FCD5}"/>
              </a:ext>
            </a:extLst>
          </p:cNvPr>
          <p:cNvSpPr/>
          <p:nvPr/>
        </p:nvSpPr>
        <p:spPr>
          <a:xfrm>
            <a:off x="4072926" y="1559594"/>
            <a:ext cx="62869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bloß</a:t>
            </a:r>
            <a:endParaRPr lang="de-DE" sz="2000" spc="-1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2EF29F-346F-464D-89D6-D51B135AE787}"/>
              </a:ext>
            </a:extLst>
          </p:cNvPr>
          <p:cNvSpPr/>
          <p:nvPr/>
        </p:nvSpPr>
        <p:spPr>
          <a:xfrm>
            <a:off x="5770557" y="2010630"/>
            <a:ext cx="42511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</a:t>
            </a:r>
            <a:endParaRPr lang="de-DE" sz="20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4682047F-8D52-4E6A-A487-1AB89D364E39}"/>
              </a:ext>
            </a:extLst>
          </p:cNvPr>
          <p:cNvSpPr/>
          <p:nvPr/>
        </p:nvSpPr>
        <p:spPr>
          <a:xfrm>
            <a:off x="951988" y="2923108"/>
            <a:ext cx="71365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heißt</a:t>
            </a:r>
            <a:endParaRPr lang="de-DE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5698D1AC-4920-419E-8128-34BFC1AD9357}"/>
              </a:ext>
            </a:extLst>
          </p:cNvPr>
          <p:cNvSpPr/>
          <p:nvPr/>
        </p:nvSpPr>
        <p:spPr>
          <a:xfrm>
            <a:off x="2961274" y="3384805"/>
            <a:ext cx="89159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großen</a:t>
            </a:r>
            <a:endParaRPr lang="de-DE" sz="20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669B9E63-E755-4803-BD43-BBBBF14EB033}"/>
              </a:ext>
            </a:extLst>
          </p:cNvPr>
          <p:cNvSpPr/>
          <p:nvPr/>
        </p:nvSpPr>
        <p:spPr>
          <a:xfrm>
            <a:off x="792034" y="3837974"/>
            <a:ext cx="67678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</a:t>
            </a:r>
            <a:endParaRPr lang="de-DE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C96C7922-649F-4B9E-831D-395E2974958A}"/>
              </a:ext>
            </a:extLst>
          </p:cNvPr>
          <p:cNvSpPr/>
          <p:nvPr/>
        </p:nvSpPr>
        <p:spPr>
          <a:xfrm>
            <a:off x="5510264" y="4301491"/>
            <a:ext cx="60305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Maß</a:t>
            </a:r>
            <a:endParaRPr lang="de-DE" dirty="0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8155995E-84BC-42D5-B6E0-19301DC8F071}"/>
              </a:ext>
            </a:extLst>
          </p:cNvPr>
          <p:cNvSpPr/>
          <p:nvPr/>
        </p:nvSpPr>
        <p:spPr>
          <a:xfrm>
            <a:off x="4787022" y="4752316"/>
            <a:ext cx="67358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Spaß</a:t>
            </a:r>
            <a:endParaRPr lang="de-DE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44D105F3-51BD-4BE1-A31C-1C8A0362ADEE}"/>
              </a:ext>
            </a:extLst>
          </p:cNvPr>
          <p:cNvSpPr/>
          <p:nvPr/>
        </p:nvSpPr>
        <p:spPr>
          <a:xfrm>
            <a:off x="1635967" y="5218422"/>
            <a:ext cx="124585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Außerdem</a:t>
            </a:r>
            <a:endParaRPr lang="de-DE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D4C416C5-2E1E-4D8D-9752-66593D14B70D}"/>
              </a:ext>
            </a:extLst>
          </p:cNvPr>
          <p:cNvSpPr/>
          <p:nvPr/>
        </p:nvSpPr>
        <p:spPr>
          <a:xfrm>
            <a:off x="2796205" y="5213139"/>
            <a:ext cx="69442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</a:t>
            </a:r>
            <a:endParaRPr lang="de-DE" dirty="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2A6FA20-A602-4AC0-8E5F-6CA46535810F}"/>
              </a:ext>
            </a:extLst>
          </p:cNvPr>
          <p:cNvSpPr/>
          <p:nvPr/>
        </p:nvSpPr>
        <p:spPr>
          <a:xfrm>
            <a:off x="4469808" y="5667295"/>
            <a:ext cx="1107996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fließend.</a:t>
            </a:r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Eszett 02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2DCB911-407E-4298-8B08-A55ED4EC9A56}"/>
              </a:ext>
            </a:extLst>
          </p:cNvPr>
          <p:cNvSpPr txBox="1"/>
          <p:nvPr/>
        </p:nvSpPr>
        <p:spPr>
          <a:xfrm>
            <a:off x="190500" y="6724134"/>
            <a:ext cx="392286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02 Fehler finden.pptx - Seite 3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74DA8B5-CC08-425F-BB57-C006935A02BE}"/>
              </a:ext>
            </a:extLst>
          </p:cNvPr>
          <p:cNvSpPr txBox="1"/>
          <p:nvPr/>
        </p:nvSpPr>
        <p:spPr>
          <a:xfrm>
            <a:off x="4787022" y="6427922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CB5A9E6-0DE8-48F7-9B5A-1326E125E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39" y="1008992"/>
            <a:ext cx="7315834" cy="516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40" grpId="0" animBg="1"/>
      <p:bldP spid="41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463</Words>
  <Application>Microsoft Office PowerPoint</Application>
  <PresentationFormat>Breitbild</PresentationFormat>
  <Paragraphs>46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2194</cp:revision>
  <cp:lastPrinted>2021-08-10T15:00:49Z</cp:lastPrinted>
  <dcterms:created xsi:type="dcterms:W3CDTF">2012-08-26T07:44:46Z</dcterms:created>
  <dcterms:modified xsi:type="dcterms:W3CDTF">2021-09-04T08:18:56Z</dcterms:modified>
</cp:coreProperties>
</file>