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80" autoAdjust="0"/>
    <p:restoredTop sz="94692" autoAdjust="0"/>
  </p:normalViewPr>
  <p:slideViewPr>
    <p:cSldViewPr>
      <p:cViewPr varScale="1">
        <p:scale>
          <a:sx n="86" d="100"/>
          <a:sy n="86" d="100"/>
        </p:scale>
        <p:origin x="157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E6CAB8E3-0532-42B7-AC5C-CA9824E1862F}"/>
    <pc:docChg chg="custSel modSld">
      <pc:chgData name="Siegbert Rudolph" userId="2af4d44886c067cc" providerId="LiveId" clId="{E6CAB8E3-0532-42B7-AC5C-CA9824E1862F}" dt="2021-09-01T06:07:07.702" v="11" actId="1076"/>
      <pc:docMkLst>
        <pc:docMk/>
      </pc:docMkLst>
      <pc:sldChg chg="delSp modSp mod">
        <pc:chgData name="Siegbert Rudolph" userId="2af4d44886c067cc" providerId="LiveId" clId="{E6CAB8E3-0532-42B7-AC5C-CA9824E1862F}" dt="2021-09-01T06:07:07.702" v="5" actId="1076"/>
        <pc:sldMkLst>
          <pc:docMk/>
          <pc:sldMk cId="3507558653" sldId="743"/>
        </pc:sldMkLst>
        <pc:spChg chg="mod">
          <ac:chgData name="Siegbert Rudolph" userId="2af4d44886c067cc" providerId="LiveId" clId="{E6CAB8E3-0532-42B7-AC5C-CA9824E1862F}" dt="2021-09-01T06:07:07.702" v="5" actId="1076"/>
          <ac:spMkLst>
            <pc:docMk/>
            <pc:sldMk cId="3507558653" sldId="743"/>
            <ac:spMk id="4" creationId="{293DF372-D763-42DA-B26D-2670CD3C7CFA}"/>
          </ac:spMkLst>
        </pc:spChg>
        <pc:spChg chg="del">
          <ac:chgData name="Siegbert Rudolph" userId="2af4d44886c067cc" providerId="LiveId" clId="{E6CAB8E3-0532-42B7-AC5C-CA9824E1862F}" dt="2021-09-01T06:07:07.686" v="0" actId="478"/>
          <ac:spMkLst>
            <pc:docMk/>
            <pc:sldMk cId="3507558653" sldId="743"/>
            <ac:spMk id="5" creationId="{4670D67F-8F4E-4BAD-B344-44CA3492141D}"/>
          </ac:spMkLst>
        </pc:spChg>
      </pc:sldChg>
      <pc:sldChg chg="delSp modSp mod">
        <pc:chgData name="Siegbert Rudolph" userId="2af4d44886c067cc" providerId="LiveId" clId="{E6CAB8E3-0532-42B7-AC5C-CA9824E1862F}" dt="2021-09-01T06:07:07.702" v="11" actId="1076"/>
        <pc:sldMkLst>
          <pc:docMk/>
          <pc:sldMk cId="3546805658" sldId="744"/>
        </pc:sldMkLst>
        <pc:spChg chg="mod">
          <ac:chgData name="Siegbert Rudolph" userId="2af4d44886c067cc" providerId="LiveId" clId="{E6CAB8E3-0532-42B7-AC5C-CA9824E1862F}" dt="2021-09-01T06:07:07.702" v="11" actId="1076"/>
          <ac:spMkLst>
            <pc:docMk/>
            <pc:sldMk cId="3546805658" sldId="744"/>
            <ac:spMk id="4" creationId="{F26743A5-292D-467A-A065-B299DC69884B}"/>
          </ac:spMkLst>
        </pc:spChg>
        <pc:spChg chg="del">
          <ac:chgData name="Siegbert Rudolph" userId="2af4d44886c067cc" providerId="LiveId" clId="{E6CAB8E3-0532-42B7-AC5C-CA9824E1862F}" dt="2021-09-01T06:07:07.702" v="6" actId="478"/>
          <ac:spMkLst>
            <pc:docMk/>
            <pc:sldMk cId="3546805658" sldId="744"/>
            <ac:spMk id="5" creationId="{6DFA7FE3-A4CB-477F-BE71-BE93EEC34F7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85B96F71-9B55-4519-95DD-B679558CF3EF}"/>
              </a:ext>
            </a:extLst>
          </p:cNvPr>
          <p:cNvSpPr txBox="1"/>
          <p:nvPr/>
        </p:nvSpPr>
        <p:spPr>
          <a:xfrm>
            <a:off x="190500" y="6724134"/>
            <a:ext cx="45207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Wörter\0 Uebungsblaetter neutral.pptm - Seite 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93DF372-D763-42DA-B26D-2670CD3C7CFA}"/>
              </a:ext>
            </a:extLst>
          </p:cNvPr>
          <p:cNvSpPr txBox="1"/>
          <p:nvPr/>
        </p:nvSpPr>
        <p:spPr>
          <a:xfrm>
            <a:off x="190500" y="6724134"/>
            <a:ext cx="449514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159EA074-403F-49D8-89F8-4B48BCB3EBC6}"/>
              </a:ext>
            </a:extLst>
          </p:cNvPr>
          <p:cNvSpPr txBox="1"/>
          <p:nvPr/>
        </p:nvSpPr>
        <p:spPr>
          <a:xfrm>
            <a:off x="190500" y="6724134"/>
            <a:ext cx="45207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Wörter\0 Uebungsblaetter neutral.pptm - Seite 2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26743A5-292D-467A-A065-B299DC69884B}"/>
              </a:ext>
            </a:extLst>
          </p:cNvPr>
          <p:cNvSpPr txBox="1"/>
          <p:nvPr/>
        </p:nvSpPr>
        <p:spPr>
          <a:xfrm>
            <a:off x="190500" y="6724134"/>
            <a:ext cx="449514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174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1468</cp:revision>
  <cp:lastPrinted>2017-01-23T14:42:43Z</cp:lastPrinted>
  <dcterms:created xsi:type="dcterms:W3CDTF">2012-08-26T07:44:46Z</dcterms:created>
  <dcterms:modified xsi:type="dcterms:W3CDTF">2021-09-01T06:07:07Z</dcterms:modified>
</cp:coreProperties>
</file>