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 id="2147483708" r:id="rId3"/>
    <p:sldMasterId id="2147483696" r:id="rId4"/>
    <p:sldMasterId id="2147483684" r:id="rId5"/>
    <p:sldMasterId id="2147483672" r:id="rId6"/>
    <p:sldMasterId id="2147483660" r:id="rId7"/>
  </p:sldMasterIdLst>
  <p:notesMasterIdLst>
    <p:notesMasterId r:id="rId16"/>
  </p:notesMasterIdLst>
  <p:sldIdLst>
    <p:sldId id="696" r:id="rId8"/>
    <p:sldId id="862" r:id="rId9"/>
    <p:sldId id="858" r:id="rId10"/>
    <p:sldId id="856" r:id="rId11"/>
    <p:sldId id="863" r:id="rId12"/>
    <p:sldId id="850" r:id="rId13"/>
    <p:sldId id="821" r:id="rId14"/>
    <p:sldId id="797" r:id="rId15"/>
  </p:sldIdLst>
  <p:sldSz cx="12192000" cy="6858000"/>
  <p:notesSz cx="6735763" cy="9866313"/>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Sokaliwska" initials="MS" lastIdx="1" clrIdx="0"/>
  <p:cmAuthor id="2" name="Siegbert Rudolph" initials="SR" lastIdx="4" clrIdx="1">
    <p:extLst>
      <p:ext uri="{19B8F6BF-5375-455C-9EA6-DF929625EA0E}">
        <p15:presenceInfo xmlns:p15="http://schemas.microsoft.com/office/powerpoint/2012/main" userId="2af4d44886c067c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343"/>
    <a:srgbClr val="00F62F"/>
    <a:srgbClr val="0070C0"/>
    <a:srgbClr val="F60000"/>
    <a:srgbClr val="98B5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490" autoAdjust="0"/>
    <p:restoredTop sz="94073" autoAdjust="0"/>
  </p:normalViewPr>
  <p:slideViewPr>
    <p:cSldViewPr>
      <p:cViewPr varScale="1">
        <p:scale>
          <a:sx n="56" d="100"/>
          <a:sy n="56" d="100"/>
        </p:scale>
        <p:origin x="84" y="56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9" d="100"/>
          <a:sy n="79" d="100"/>
        </p:scale>
        <p:origin x="-3378" y="-108"/>
      </p:cViewPr>
      <p:guideLst>
        <p:guide orient="horz" pos="3108"/>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bert Rudolph" userId="2af4d44886c067cc" providerId="LiveId" clId="{4F5659B6-F9A9-40AB-90A3-32B2AAFFDC49}"/>
    <pc:docChg chg="undo custSel addSld delSld modSld sldOrd">
      <pc:chgData name="Siegbert Rudolph" userId="2af4d44886c067cc" providerId="LiveId" clId="{4F5659B6-F9A9-40AB-90A3-32B2AAFFDC49}" dt="2021-12-06T17:51:14.619" v="3250" actId="478"/>
      <pc:docMkLst>
        <pc:docMk/>
      </pc:docMkLst>
      <pc:sldChg chg="delSp modSp mod">
        <pc:chgData name="Siegbert Rudolph" userId="2af4d44886c067cc" providerId="LiveId" clId="{4F5659B6-F9A9-40AB-90A3-32B2AAFFDC49}" dt="2021-09-01T06:07:10.812" v="3157" actId="1076"/>
        <pc:sldMkLst>
          <pc:docMk/>
          <pc:sldMk cId="0" sldId="696"/>
        </pc:sldMkLst>
        <pc:spChg chg="mod">
          <ac:chgData name="Siegbert Rudolph" userId="2af4d44886c067cc" providerId="LiveId" clId="{4F5659B6-F9A9-40AB-90A3-32B2AAFFDC49}" dt="2021-09-01T06:01:16.235" v="3151" actId="20577"/>
          <ac:spMkLst>
            <pc:docMk/>
            <pc:sldMk cId="0" sldId="696"/>
            <ac:spMk id="2" creationId="{0F24340D-DF09-4204-BA92-0D6ACF337D26}"/>
          </ac:spMkLst>
        </pc:spChg>
        <pc:spChg chg="del">
          <ac:chgData name="Siegbert Rudolph" userId="2af4d44886c067cc" providerId="LiveId" clId="{4F5659B6-F9A9-40AB-90A3-32B2AAFFDC49}" dt="2021-09-01T06:07:10.812" v="3152" actId="478"/>
          <ac:spMkLst>
            <pc:docMk/>
            <pc:sldMk cId="0" sldId="696"/>
            <ac:spMk id="4" creationId="{23F94419-AA06-4234-B466-33B294BD1986}"/>
          </ac:spMkLst>
        </pc:spChg>
        <pc:spChg chg="mod">
          <ac:chgData name="Siegbert Rudolph" userId="2af4d44886c067cc" providerId="LiveId" clId="{4F5659B6-F9A9-40AB-90A3-32B2AAFFDC49}" dt="2021-09-01T06:07:10.812" v="3157" actId="1076"/>
          <ac:spMkLst>
            <pc:docMk/>
            <pc:sldMk cId="0" sldId="696"/>
            <ac:spMk id="5" creationId="{791CB913-C227-4256-A939-8A658E4538EC}"/>
          </ac:spMkLst>
        </pc:spChg>
      </pc:sldChg>
      <pc:sldChg chg="modSp mod">
        <pc:chgData name="Siegbert Rudolph" userId="2af4d44886c067cc" providerId="LiveId" clId="{4F5659B6-F9A9-40AB-90A3-32B2AAFFDC49}" dt="2021-09-01T06:07:10.843" v="3192" actId="1076"/>
        <pc:sldMkLst>
          <pc:docMk/>
          <pc:sldMk cId="555502012" sldId="797"/>
        </pc:sldMkLst>
        <pc:spChg chg="mod">
          <ac:chgData name="Siegbert Rudolph" userId="2af4d44886c067cc" providerId="LiveId" clId="{4F5659B6-F9A9-40AB-90A3-32B2AAFFDC49}" dt="2021-09-01T06:07:10.843" v="3192" actId="1076"/>
          <ac:spMkLst>
            <pc:docMk/>
            <pc:sldMk cId="555502012" sldId="797"/>
            <ac:spMk id="2" creationId="{1E87BDA4-E486-45C0-A4A5-B9B1FD9AADAA}"/>
          </ac:spMkLst>
        </pc:spChg>
        <pc:spChg chg="mod">
          <ac:chgData name="Siegbert Rudolph" userId="2af4d44886c067cc" providerId="LiveId" clId="{4F5659B6-F9A9-40AB-90A3-32B2AAFFDC49}" dt="2021-08-31T15:10:13.894" v="3149" actId="20577"/>
          <ac:spMkLst>
            <pc:docMk/>
            <pc:sldMk cId="555502012" sldId="797"/>
            <ac:spMk id="4" creationId="{004C5FC2-4175-4F7B-9B32-EDAD6EB47DA6}"/>
          </ac:spMkLst>
        </pc:spChg>
      </pc:sldChg>
      <pc:sldChg chg="addSp delSp modSp mod ord modAnim">
        <pc:chgData name="Siegbert Rudolph" userId="2af4d44886c067cc" providerId="LiveId" clId="{4F5659B6-F9A9-40AB-90A3-32B2AAFFDC49}" dt="2021-09-01T06:07:10.843" v="3187" actId="1076"/>
        <pc:sldMkLst>
          <pc:docMk/>
          <pc:sldMk cId="401259772" sldId="821"/>
        </pc:sldMkLst>
        <pc:spChg chg="mod">
          <ac:chgData name="Siegbert Rudolph" userId="2af4d44886c067cc" providerId="LiveId" clId="{4F5659B6-F9A9-40AB-90A3-32B2AAFFDC49}" dt="2021-09-01T06:07:10.843" v="3187" actId="1076"/>
          <ac:spMkLst>
            <pc:docMk/>
            <pc:sldMk cId="401259772" sldId="821"/>
            <ac:spMk id="2" creationId="{3516DDA0-EFDB-45EA-928E-29721BCF2F92}"/>
          </ac:spMkLst>
        </pc:spChg>
        <pc:spChg chg="del">
          <ac:chgData name="Siegbert Rudolph" userId="2af4d44886c067cc" providerId="LiveId" clId="{4F5659B6-F9A9-40AB-90A3-32B2AAFFDC49}" dt="2021-08-19T05:17:06.858" v="737" actId="478"/>
          <ac:spMkLst>
            <pc:docMk/>
            <pc:sldMk cId="401259772" sldId="821"/>
            <ac:spMk id="8" creationId="{0B6CFEB3-49B1-469C-B3A5-54C114E45DB5}"/>
          </ac:spMkLst>
        </pc:spChg>
        <pc:spChg chg="add mod">
          <ac:chgData name="Siegbert Rudolph" userId="2af4d44886c067cc" providerId="LiveId" clId="{4F5659B6-F9A9-40AB-90A3-32B2AAFFDC49}" dt="2021-08-31T15:09:51.683" v="3125" actId="20577"/>
          <ac:spMkLst>
            <pc:docMk/>
            <pc:sldMk cId="401259772" sldId="821"/>
            <ac:spMk id="8" creationId="{212A183E-123B-4C75-9D23-BF5B354079E2}"/>
          </ac:spMkLst>
        </pc:spChg>
        <pc:spChg chg="add mod">
          <ac:chgData name="Siegbert Rudolph" userId="2af4d44886c067cc" providerId="LiveId" clId="{4F5659B6-F9A9-40AB-90A3-32B2AAFFDC49}" dt="2021-08-19T05:17:48.058" v="751" actId="14100"/>
          <ac:spMkLst>
            <pc:docMk/>
            <pc:sldMk cId="401259772" sldId="821"/>
            <ac:spMk id="9" creationId="{65EB10F7-9551-4A86-BDBB-AB79BF514D5A}"/>
          </ac:spMkLst>
        </pc:spChg>
        <pc:spChg chg="add mod">
          <ac:chgData name="Siegbert Rudolph" userId="2af4d44886c067cc" providerId="LiveId" clId="{4F5659B6-F9A9-40AB-90A3-32B2AAFFDC49}" dt="2021-08-19T05:17:38.470" v="748" actId="1076"/>
          <ac:spMkLst>
            <pc:docMk/>
            <pc:sldMk cId="401259772" sldId="821"/>
            <ac:spMk id="12" creationId="{9CC59C54-5E42-4D9A-A9C6-497DBFB60134}"/>
          </ac:spMkLst>
        </pc:spChg>
        <pc:spChg chg="add mod">
          <ac:chgData name="Siegbert Rudolph" userId="2af4d44886c067cc" providerId="LiveId" clId="{4F5659B6-F9A9-40AB-90A3-32B2AAFFDC49}" dt="2021-08-31T15:10:07.301" v="3146" actId="207"/>
          <ac:spMkLst>
            <pc:docMk/>
            <pc:sldMk cId="401259772" sldId="821"/>
            <ac:spMk id="13" creationId="{0FDC7B90-DFB0-4569-9F4B-75F2B8CED2EC}"/>
          </ac:spMkLst>
        </pc:spChg>
        <pc:spChg chg="del">
          <ac:chgData name="Siegbert Rudolph" userId="2af4d44886c067cc" providerId="LiveId" clId="{4F5659B6-F9A9-40AB-90A3-32B2AAFFDC49}" dt="2021-08-19T05:17:06.858" v="737" actId="478"/>
          <ac:spMkLst>
            <pc:docMk/>
            <pc:sldMk cId="401259772" sldId="821"/>
            <ac:spMk id="20" creationId="{92AE0BF3-ECFA-4A81-ACB0-F3FCF18CE9F0}"/>
          </ac:spMkLst>
        </pc:spChg>
        <pc:spChg chg="del">
          <ac:chgData name="Siegbert Rudolph" userId="2af4d44886c067cc" providerId="LiveId" clId="{4F5659B6-F9A9-40AB-90A3-32B2AAFFDC49}" dt="2021-08-31T15:09:46.715" v="3123" actId="478"/>
          <ac:spMkLst>
            <pc:docMk/>
            <pc:sldMk cId="401259772" sldId="821"/>
            <ac:spMk id="25" creationId="{C612D8F8-9930-42E7-BD2A-A03A0A41B950}"/>
          </ac:spMkLst>
        </pc:spChg>
        <pc:picChg chg="add mod">
          <ac:chgData name="Siegbert Rudolph" userId="2af4d44886c067cc" providerId="LiveId" clId="{4F5659B6-F9A9-40AB-90A3-32B2AAFFDC49}" dt="2021-08-19T05:17:51.197" v="756" actId="1036"/>
          <ac:picMkLst>
            <pc:docMk/>
            <pc:sldMk cId="401259772" sldId="821"/>
            <ac:picMk id="10" creationId="{A333BE6F-C49B-4499-8920-E25F39E80C5C}"/>
          </ac:picMkLst>
        </pc:picChg>
        <pc:picChg chg="add mod">
          <ac:chgData name="Siegbert Rudolph" userId="2af4d44886c067cc" providerId="LiveId" clId="{4F5659B6-F9A9-40AB-90A3-32B2AAFFDC49}" dt="2021-08-19T05:17:51.197" v="756" actId="1036"/>
          <ac:picMkLst>
            <pc:docMk/>
            <pc:sldMk cId="401259772" sldId="821"/>
            <ac:picMk id="11" creationId="{A143B3CE-4341-4EA2-9280-D6BD07A24F17}"/>
          </ac:picMkLst>
        </pc:picChg>
        <pc:picChg chg="del">
          <ac:chgData name="Siegbert Rudolph" userId="2af4d44886c067cc" providerId="LiveId" clId="{4F5659B6-F9A9-40AB-90A3-32B2AAFFDC49}" dt="2021-08-19T05:17:06.858" v="737" actId="478"/>
          <ac:picMkLst>
            <pc:docMk/>
            <pc:sldMk cId="401259772" sldId="821"/>
            <ac:picMk id="22" creationId="{443D29D6-38F0-4F65-BEA5-538C12DB592F}"/>
          </ac:picMkLst>
        </pc:picChg>
        <pc:picChg chg="del">
          <ac:chgData name="Siegbert Rudolph" userId="2af4d44886c067cc" providerId="LiveId" clId="{4F5659B6-F9A9-40AB-90A3-32B2AAFFDC49}" dt="2021-08-19T05:17:06.858" v="737" actId="478"/>
          <ac:picMkLst>
            <pc:docMk/>
            <pc:sldMk cId="401259772" sldId="821"/>
            <ac:picMk id="23" creationId="{6BF5C2A0-E867-4139-872E-EA77DA693868}"/>
          </ac:picMkLst>
        </pc:picChg>
      </pc:sldChg>
      <pc:sldChg chg="addSp delSp modSp mod delAnim modAnim">
        <pc:chgData name="Siegbert Rudolph" userId="2af4d44886c067cc" providerId="LiveId" clId="{4F5659B6-F9A9-40AB-90A3-32B2AAFFDC49}" dt="2021-12-06T17:51:14.619" v="3250" actId="478"/>
        <pc:sldMkLst>
          <pc:docMk/>
          <pc:sldMk cId="1271001721" sldId="850"/>
        </pc:sldMkLst>
        <pc:spChg chg="mod">
          <ac:chgData name="Siegbert Rudolph" userId="2af4d44886c067cc" providerId="LiveId" clId="{4F5659B6-F9A9-40AB-90A3-32B2AAFFDC49}" dt="2021-09-01T06:07:10.843" v="3182" actId="1076"/>
          <ac:spMkLst>
            <pc:docMk/>
            <pc:sldMk cId="1271001721" sldId="850"/>
            <ac:spMk id="2" creationId="{38B2CEEA-EC32-428E-843E-636D87AE25F0}"/>
          </ac:spMkLst>
        </pc:spChg>
        <pc:spChg chg="add mod">
          <ac:chgData name="Siegbert Rudolph" userId="2af4d44886c067cc" providerId="LiveId" clId="{4F5659B6-F9A9-40AB-90A3-32B2AAFFDC49}" dt="2021-08-19T08:04:02.432" v="1285" actId="1037"/>
          <ac:spMkLst>
            <pc:docMk/>
            <pc:sldMk cId="1271001721" sldId="850"/>
            <ac:spMk id="4" creationId="{04344A1D-A531-4565-9A14-2DEAD2BDE7D9}"/>
          </ac:spMkLst>
        </pc:spChg>
        <pc:spChg chg="add mod">
          <ac:chgData name="Siegbert Rudolph" userId="2af4d44886c067cc" providerId="LiveId" clId="{4F5659B6-F9A9-40AB-90A3-32B2AAFFDC49}" dt="2021-08-19T08:04:02.432" v="1285" actId="1037"/>
          <ac:spMkLst>
            <pc:docMk/>
            <pc:sldMk cId="1271001721" sldId="850"/>
            <ac:spMk id="5" creationId="{39B61AE0-A442-4DCF-A286-05B8DA9D69BB}"/>
          </ac:spMkLst>
        </pc:spChg>
        <pc:spChg chg="add mod">
          <ac:chgData name="Siegbert Rudolph" userId="2af4d44886c067cc" providerId="LiveId" clId="{4F5659B6-F9A9-40AB-90A3-32B2AAFFDC49}" dt="2021-08-19T08:04:02.432" v="1285" actId="1037"/>
          <ac:spMkLst>
            <pc:docMk/>
            <pc:sldMk cId="1271001721" sldId="850"/>
            <ac:spMk id="6" creationId="{2EA86E7E-88BA-4FF3-8487-05D1D6F3A6E5}"/>
          </ac:spMkLst>
        </pc:spChg>
        <pc:spChg chg="add mod">
          <ac:chgData name="Siegbert Rudolph" userId="2af4d44886c067cc" providerId="LiveId" clId="{4F5659B6-F9A9-40AB-90A3-32B2AAFFDC49}" dt="2021-12-06T17:42:33.124" v="3214" actId="20577"/>
          <ac:spMkLst>
            <pc:docMk/>
            <pc:sldMk cId="1271001721" sldId="850"/>
            <ac:spMk id="7" creationId="{FE47F349-69A9-42CD-8958-93FB1FB3DA38}"/>
          </ac:spMkLst>
        </pc:spChg>
        <pc:spChg chg="add mod">
          <ac:chgData name="Siegbert Rudolph" userId="2af4d44886c067cc" providerId="LiveId" clId="{4F5659B6-F9A9-40AB-90A3-32B2AAFFDC49}" dt="2021-12-06T17:50:20.409" v="3235" actId="20577"/>
          <ac:spMkLst>
            <pc:docMk/>
            <pc:sldMk cId="1271001721" sldId="850"/>
            <ac:spMk id="8" creationId="{40F59FF2-A465-4C1C-9074-69D1A9EAC6CC}"/>
          </ac:spMkLst>
        </pc:spChg>
        <pc:spChg chg="add mod">
          <ac:chgData name="Siegbert Rudolph" userId="2af4d44886c067cc" providerId="LiveId" clId="{4F5659B6-F9A9-40AB-90A3-32B2AAFFDC49}" dt="2021-08-19T08:04:02.432" v="1285" actId="1037"/>
          <ac:spMkLst>
            <pc:docMk/>
            <pc:sldMk cId="1271001721" sldId="850"/>
            <ac:spMk id="9" creationId="{CAC2AE76-09DA-4461-96B8-DE2BC1AA7617}"/>
          </ac:spMkLst>
        </pc:spChg>
        <pc:spChg chg="add mod">
          <ac:chgData name="Siegbert Rudolph" userId="2af4d44886c067cc" providerId="LiveId" clId="{4F5659B6-F9A9-40AB-90A3-32B2AAFFDC49}" dt="2021-08-19T08:04:02.432" v="1285" actId="1037"/>
          <ac:spMkLst>
            <pc:docMk/>
            <pc:sldMk cId="1271001721" sldId="850"/>
            <ac:spMk id="10" creationId="{0A7EF7CA-650F-45F6-9412-04F4D058BD08}"/>
          </ac:spMkLst>
        </pc:spChg>
        <pc:spChg chg="add mod">
          <ac:chgData name="Siegbert Rudolph" userId="2af4d44886c067cc" providerId="LiveId" clId="{4F5659B6-F9A9-40AB-90A3-32B2AAFFDC49}" dt="2021-08-19T08:04:02.432" v="1285" actId="1037"/>
          <ac:spMkLst>
            <pc:docMk/>
            <pc:sldMk cId="1271001721" sldId="850"/>
            <ac:spMk id="11" creationId="{3362F176-E555-4BF7-A98C-97D11571C5F4}"/>
          </ac:spMkLst>
        </pc:spChg>
        <pc:spChg chg="add del mod">
          <ac:chgData name="Siegbert Rudolph" userId="2af4d44886c067cc" providerId="LiveId" clId="{4F5659B6-F9A9-40AB-90A3-32B2AAFFDC49}" dt="2021-08-31T15:09:19.372" v="3120" actId="478"/>
          <ac:spMkLst>
            <pc:docMk/>
            <pc:sldMk cId="1271001721" sldId="850"/>
            <ac:spMk id="12" creationId="{D5F8CBD6-2200-4CDC-949F-C12AA6DE1510}"/>
          </ac:spMkLst>
        </pc:spChg>
        <pc:spChg chg="add del mod">
          <ac:chgData name="Siegbert Rudolph" userId="2af4d44886c067cc" providerId="LiveId" clId="{4F5659B6-F9A9-40AB-90A3-32B2AAFFDC49}" dt="2021-08-19T07:58:46.159" v="834" actId="478"/>
          <ac:spMkLst>
            <pc:docMk/>
            <pc:sldMk cId="1271001721" sldId="850"/>
            <ac:spMk id="13" creationId="{6ACD71B3-38DB-4A12-BB68-C02161314DC7}"/>
          </ac:spMkLst>
        </pc:spChg>
        <pc:spChg chg="add mod">
          <ac:chgData name="Siegbert Rudolph" userId="2af4d44886c067cc" providerId="LiveId" clId="{4F5659B6-F9A9-40AB-90A3-32B2AAFFDC49}" dt="2021-08-19T08:04:02.432" v="1285" actId="1037"/>
          <ac:spMkLst>
            <pc:docMk/>
            <pc:sldMk cId="1271001721" sldId="850"/>
            <ac:spMk id="14" creationId="{C1416622-967F-46EA-88CF-45E303C9BF11}"/>
          </ac:spMkLst>
        </pc:spChg>
        <pc:spChg chg="add mod">
          <ac:chgData name="Siegbert Rudolph" userId="2af4d44886c067cc" providerId="LiveId" clId="{4F5659B6-F9A9-40AB-90A3-32B2AAFFDC49}" dt="2021-08-19T08:04:02.432" v="1285" actId="1037"/>
          <ac:spMkLst>
            <pc:docMk/>
            <pc:sldMk cId="1271001721" sldId="850"/>
            <ac:spMk id="15" creationId="{71D2323B-4BC9-40DE-90C9-CFBFBCB6A3FB}"/>
          </ac:spMkLst>
        </pc:spChg>
        <pc:spChg chg="add mod">
          <ac:chgData name="Siegbert Rudolph" userId="2af4d44886c067cc" providerId="LiveId" clId="{4F5659B6-F9A9-40AB-90A3-32B2AAFFDC49}" dt="2021-08-19T08:04:02.432" v="1285" actId="1037"/>
          <ac:spMkLst>
            <pc:docMk/>
            <pc:sldMk cId="1271001721" sldId="850"/>
            <ac:spMk id="16" creationId="{F63FE8BF-F40A-4682-BC7B-62124178E4F9}"/>
          </ac:spMkLst>
        </pc:spChg>
        <pc:spChg chg="add del mod">
          <ac:chgData name="Siegbert Rudolph" userId="2af4d44886c067cc" providerId="LiveId" clId="{4F5659B6-F9A9-40AB-90A3-32B2AAFFDC49}" dt="2021-08-19T08:00:00.144" v="876" actId="478"/>
          <ac:spMkLst>
            <pc:docMk/>
            <pc:sldMk cId="1271001721" sldId="850"/>
            <ac:spMk id="17" creationId="{3BDDE257-A806-4976-A4B7-D673FBF1E669}"/>
          </ac:spMkLst>
        </pc:spChg>
        <pc:spChg chg="del">
          <ac:chgData name="Siegbert Rudolph" userId="2af4d44886c067cc" providerId="LiveId" clId="{4F5659B6-F9A9-40AB-90A3-32B2AAFFDC49}" dt="2021-08-19T05:16:11.660" v="733" actId="478"/>
          <ac:spMkLst>
            <pc:docMk/>
            <pc:sldMk cId="1271001721" sldId="850"/>
            <ac:spMk id="17" creationId="{B016A8B0-3D22-4DCA-8158-798CBA56AA1F}"/>
          </ac:spMkLst>
        </pc:spChg>
        <pc:spChg chg="add del mod">
          <ac:chgData name="Siegbert Rudolph" userId="2af4d44886c067cc" providerId="LiveId" clId="{4F5659B6-F9A9-40AB-90A3-32B2AAFFDC49}" dt="2021-08-19T08:20:36.176" v="1462" actId="21"/>
          <ac:spMkLst>
            <pc:docMk/>
            <pc:sldMk cId="1271001721" sldId="850"/>
            <ac:spMk id="18" creationId="{5929737F-DBBC-4747-961A-BCBE79A95837}"/>
          </ac:spMkLst>
        </pc:spChg>
        <pc:spChg chg="del">
          <ac:chgData name="Siegbert Rudolph" userId="2af4d44886c067cc" providerId="LiveId" clId="{4F5659B6-F9A9-40AB-90A3-32B2AAFFDC49}" dt="2021-08-19T05:16:11.660" v="733" actId="478"/>
          <ac:spMkLst>
            <pc:docMk/>
            <pc:sldMk cId="1271001721" sldId="850"/>
            <ac:spMk id="18" creationId="{CD6B5BA5-8B00-4C8C-A6AD-2DD7E0733FF0}"/>
          </ac:spMkLst>
        </pc:spChg>
        <pc:spChg chg="del">
          <ac:chgData name="Siegbert Rudolph" userId="2af4d44886c067cc" providerId="LiveId" clId="{4F5659B6-F9A9-40AB-90A3-32B2AAFFDC49}" dt="2021-08-19T05:16:11.660" v="733" actId="478"/>
          <ac:spMkLst>
            <pc:docMk/>
            <pc:sldMk cId="1271001721" sldId="850"/>
            <ac:spMk id="19" creationId="{6D0E59E0-241D-4352-9405-AE27E8D4A691}"/>
          </ac:spMkLst>
        </pc:spChg>
        <pc:spChg chg="add del mod">
          <ac:chgData name="Siegbert Rudolph" userId="2af4d44886c067cc" providerId="LiveId" clId="{4F5659B6-F9A9-40AB-90A3-32B2AAFFDC49}" dt="2021-08-19T08:20:36.176" v="1462" actId="21"/>
          <ac:spMkLst>
            <pc:docMk/>
            <pc:sldMk cId="1271001721" sldId="850"/>
            <ac:spMk id="19" creationId="{FB684182-CD5A-47F6-BD4F-71FE8EED432F}"/>
          </ac:spMkLst>
        </pc:spChg>
        <pc:spChg chg="add del mod">
          <ac:chgData name="Siegbert Rudolph" userId="2af4d44886c067cc" providerId="LiveId" clId="{4F5659B6-F9A9-40AB-90A3-32B2AAFFDC49}" dt="2021-08-19T08:20:36.176" v="1462" actId="21"/>
          <ac:spMkLst>
            <pc:docMk/>
            <pc:sldMk cId="1271001721" sldId="850"/>
            <ac:spMk id="20" creationId="{64171FA5-818E-473B-A2CD-403368E1F3B3}"/>
          </ac:spMkLst>
        </pc:spChg>
        <pc:spChg chg="del">
          <ac:chgData name="Siegbert Rudolph" userId="2af4d44886c067cc" providerId="LiveId" clId="{4F5659B6-F9A9-40AB-90A3-32B2AAFFDC49}" dt="2021-08-19T05:16:11.660" v="733" actId="478"/>
          <ac:spMkLst>
            <pc:docMk/>
            <pc:sldMk cId="1271001721" sldId="850"/>
            <ac:spMk id="20" creationId="{F08F42BF-FD26-46AE-A161-3AD137E0AD4F}"/>
          </ac:spMkLst>
        </pc:spChg>
        <pc:spChg chg="del">
          <ac:chgData name="Siegbert Rudolph" userId="2af4d44886c067cc" providerId="LiveId" clId="{4F5659B6-F9A9-40AB-90A3-32B2AAFFDC49}" dt="2021-08-19T05:16:11.660" v="733" actId="478"/>
          <ac:spMkLst>
            <pc:docMk/>
            <pc:sldMk cId="1271001721" sldId="850"/>
            <ac:spMk id="21" creationId="{9F5BA853-F094-4C58-AF4D-49FF83972474}"/>
          </ac:spMkLst>
        </pc:spChg>
        <pc:spChg chg="add del mod">
          <ac:chgData name="Siegbert Rudolph" userId="2af4d44886c067cc" providerId="LiveId" clId="{4F5659B6-F9A9-40AB-90A3-32B2AAFFDC49}" dt="2021-08-19T08:20:36.176" v="1462" actId="21"/>
          <ac:spMkLst>
            <pc:docMk/>
            <pc:sldMk cId="1271001721" sldId="850"/>
            <ac:spMk id="21" creationId="{A72FBCD7-C40E-43B5-9841-CEDACA9B9552}"/>
          </ac:spMkLst>
        </pc:spChg>
        <pc:spChg chg="add del mod">
          <ac:chgData name="Siegbert Rudolph" userId="2af4d44886c067cc" providerId="LiveId" clId="{4F5659B6-F9A9-40AB-90A3-32B2AAFFDC49}" dt="2021-08-19T08:20:36.176" v="1462" actId="21"/>
          <ac:spMkLst>
            <pc:docMk/>
            <pc:sldMk cId="1271001721" sldId="850"/>
            <ac:spMk id="22" creationId="{10509CE4-B3E7-4BCF-96BF-7B8C6C408B8C}"/>
          </ac:spMkLst>
        </pc:spChg>
        <pc:spChg chg="del">
          <ac:chgData name="Siegbert Rudolph" userId="2af4d44886c067cc" providerId="LiveId" clId="{4F5659B6-F9A9-40AB-90A3-32B2AAFFDC49}" dt="2021-08-19T05:16:11.660" v="733" actId="478"/>
          <ac:spMkLst>
            <pc:docMk/>
            <pc:sldMk cId="1271001721" sldId="850"/>
            <ac:spMk id="22" creationId="{AD9A17AF-9E0C-4CD1-BC3A-D7C7A26278AB}"/>
          </ac:spMkLst>
        </pc:spChg>
        <pc:spChg chg="add del mod">
          <ac:chgData name="Siegbert Rudolph" userId="2af4d44886c067cc" providerId="LiveId" clId="{4F5659B6-F9A9-40AB-90A3-32B2AAFFDC49}" dt="2021-08-19T08:20:36.176" v="1462" actId="21"/>
          <ac:spMkLst>
            <pc:docMk/>
            <pc:sldMk cId="1271001721" sldId="850"/>
            <ac:spMk id="23" creationId="{0F97BB8C-BC17-4430-BE54-F47E8BF4F032}"/>
          </ac:spMkLst>
        </pc:spChg>
        <pc:spChg chg="add del mod">
          <ac:chgData name="Siegbert Rudolph" userId="2af4d44886c067cc" providerId="LiveId" clId="{4F5659B6-F9A9-40AB-90A3-32B2AAFFDC49}" dt="2021-08-19T08:20:36.176" v="1462" actId="21"/>
          <ac:spMkLst>
            <pc:docMk/>
            <pc:sldMk cId="1271001721" sldId="850"/>
            <ac:spMk id="24" creationId="{4DEBB79E-0464-4208-BC7E-5A79B54BFF0C}"/>
          </ac:spMkLst>
        </pc:spChg>
        <pc:spChg chg="add del mod">
          <ac:chgData name="Siegbert Rudolph" userId="2af4d44886c067cc" providerId="LiveId" clId="{4F5659B6-F9A9-40AB-90A3-32B2AAFFDC49}" dt="2021-08-19T08:20:36.176" v="1462" actId="21"/>
          <ac:spMkLst>
            <pc:docMk/>
            <pc:sldMk cId="1271001721" sldId="850"/>
            <ac:spMk id="25" creationId="{457563FA-DE39-494F-988E-AF886551E100}"/>
          </ac:spMkLst>
        </pc:spChg>
        <pc:spChg chg="add mod">
          <ac:chgData name="Siegbert Rudolph" userId="2af4d44886c067cc" providerId="LiveId" clId="{4F5659B6-F9A9-40AB-90A3-32B2AAFFDC49}" dt="2021-08-31T15:09:37.701" v="3122" actId="20577"/>
          <ac:spMkLst>
            <pc:docMk/>
            <pc:sldMk cId="1271001721" sldId="850"/>
            <ac:spMk id="25" creationId="{5B3B4B0D-B2E8-43FA-AEE3-8FA62B03C5D8}"/>
          </ac:spMkLst>
        </pc:spChg>
        <pc:spChg chg="add mod">
          <ac:chgData name="Siegbert Rudolph" userId="2af4d44886c067cc" providerId="LiveId" clId="{4F5659B6-F9A9-40AB-90A3-32B2AAFFDC49}" dt="2021-08-31T15:09:13.500" v="3118"/>
          <ac:spMkLst>
            <pc:docMk/>
            <pc:sldMk cId="1271001721" sldId="850"/>
            <ac:spMk id="26" creationId="{0F121A17-CFD7-4D16-A98C-422B7C096DFF}"/>
          </ac:spMkLst>
        </pc:spChg>
        <pc:spChg chg="del">
          <ac:chgData name="Siegbert Rudolph" userId="2af4d44886c067cc" providerId="LiveId" clId="{4F5659B6-F9A9-40AB-90A3-32B2AAFFDC49}" dt="2021-08-19T05:16:11.660" v="733" actId="478"/>
          <ac:spMkLst>
            <pc:docMk/>
            <pc:sldMk cId="1271001721" sldId="850"/>
            <ac:spMk id="26" creationId="{2D6D1642-2E14-492B-A01A-31D16249C79D}"/>
          </ac:spMkLst>
        </pc:spChg>
        <pc:spChg chg="add del mod">
          <ac:chgData name="Siegbert Rudolph" userId="2af4d44886c067cc" providerId="LiveId" clId="{4F5659B6-F9A9-40AB-90A3-32B2AAFFDC49}" dt="2021-08-19T08:20:36.176" v="1462" actId="21"/>
          <ac:spMkLst>
            <pc:docMk/>
            <pc:sldMk cId="1271001721" sldId="850"/>
            <ac:spMk id="26" creationId="{DDBF382D-A236-485E-ABFE-DBA62EEA0D6F}"/>
          </ac:spMkLst>
        </pc:spChg>
        <pc:spChg chg="add del mod">
          <ac:chgData name="Siegbert Rudolph" userId="2af4d44886c067cc" providerId="LiveId" clId="{4F5659B6-F9A9-40AB-90A3-32B2AAFFDC49}" dt="2021-08-19T08:20:36.176" v="1462" actId="21"/>
          <ac:spMkLst>
            <pc:docMk/>
            <pc:sldMk cId="1271001721" sldId="850"/>
            <ac:spMk id="27" creationId="{600CCC4B-77BE-44F0-8F04-B090309BC46A}"/>
          </ac:spMkLst>
        </pc:spChg>
        <pc:spChg chg="add mod">
          <ac:chgData name="Siegbert Rudolph" userId="2af4d44886c067cc" providerId="LiveId" clId="{4F5659B6-F9A9-40AB-90A3-32B2AAFFDC49}" dt="2021-09-04T09:47:54.200" v="3194" actId="1076"/>
          <ac:spMkLst>
            <pc:docMk/>
            <pc:sldMk cId="1271001721" sldId="850"/>
            <ac:spMk id="27" creationId="{89917358-7C0E-410B-84F8-1551FE05F13C}"/>
          </ac:spMkLst>
        </pc:spChg>
        <pc:spChg chg="del">
          <ac:chgData name="Siegbert Rudolph" userId="2af4d44886c067cc" providerId="LiveId" clId="{4F5659B6-F9A9-40AB-90A3-32B2AAFFDC49}" dt="2021-08-19T05:16:11.660" v="733" actId="478"/>
          <ac:spMkLst>
            <pc:docMk/>
            <pc:sldMk cId="1271001721" sldId="850"/>
            <ac:spMk id="28" creationId="{9CD7EA06-2CCF-4BAF-891B-189AC5F263C4}"/>
          </ac:spMkLst>
        </pc:spChg>
        <pc:spChg chg="add del mod">
          <ac:chgData name="Siegbert Rudolph" userId="2af4d44886c067cc" providerId="LiveId" clId="{4F5659B6-F9A9-40AB-90A3-32B2AAFFDC49}" dt="2021-08-19T08:20:36.176" v="1462" actId="21"/>
          <ac:spMkLst>
            <pc:docMk/>
            <pc:sldMk cId="1271001721" sldId="850"/>
            <ac:spMk id="28" creationId="{C8704F33-E304-4460-88B8-E39BD69C92C8}"/>
          </ac:spMkLst>
        </pc:spChg>
        <pc:spChg chg="add del mod">
          <ac:chgData name="Siegbert Rudolph" userId="2af4d44886c067cc" providerId="LiveId" clId="{4F5659B6-F9A9-40AB-90A3-32B2AAFFDC49}" dt="2021-08-19T08:35:43.947" v="1667" actId="478"/>
          <ac:spMkLst>
            <pc:docMk/>
            <pc:sldMk cId="1271001721" sldId="850"/>
            <ac:spMk id="29" creationId="{43C3450C-6A31-426C-85AA-F89D7C3D0FDB}"/>
          </ac:spMkLst>
        </pc:spChg>
        <pc:spChg chg="add del mod">
          <ac:chgData name="Siegbert Rudolph" userId="2af4d44886c067cc" providerId="LiveId" clId="{4F5659B6-F9A9-40AB-90A3-32B2AAFFDC49}" dt="2021-08-19T08:35:43.947" v="1667" actId="478"/>
          <ac:spMkLst>
            <pc:docMk/>
            <pc:sldMk cId="1271001721" sldId="850"/>
            <ac:spMk id="30" creationId="{914D65D3-3B1A-43C3-8CAC-54F0C232838E}"/>
          </ac:spMkLst>
        </pc:spChg>
        <pc:spChg chg="add del mod">
          <ac:chgData name="Siegbert Rudolph" userId="2af4d44886c067cc" providerId="LiveId" clId="{4F5659B6-F9A9-40AB-90A3-32B2AAFFDC49}" dt="2021-08-19T08:35:43.947" v="1667" actId="478"/>
          <ac:spMkLst>
            <pc:docMk/>
            <pc:sldMk cId="1271001721" sldId="850"/>
            <ac:spMk id="31" creationId="{D9E9090C-2B84-48E7-A600-CD90E08304B0}"/>
          </ac:spMkLst>
        </pc:spChg>
        <pc:spChg chg="add del mod">
          <ac:chgData name="Siegbert Rudolph" userId="2af4d44886c067cc" providerId="LiveId" clId="{4F5659B6-F9A9-40AB-90A3-32B2AAFFDC49}" dt="2021-08-19T08:35:43.947" v="1667" actId="478"/>
          <ac:spMkLst>
            <pc:docMk/>
            <pc:sldMk cId="1271001721" sldId="850"/>
            <ac:spMk id="32" creationId="{479EA519-3D55-416C-8B40-FFBBE2A22CC7}"/>
          </ac:spMkLst>
        </pc:spChg>
        <pc:spChg chg="add del mod">
          <ac:chgData name="Siegbert Rudolph" userId="2af4d44886c067cc" providerId="LiveId" clId="{4F5659B6-F9A9-40AB-90A3-32B2AAFFDC49}" dt="2021-08-19T08:35:43.947" v="1667" actId="478"/>
          <ac:spMkLst>
            <pc:docMk/>
            <pc:sldMk cId="1271001721" sldId="850"/>
            <ac:spMk id="33" creationId="{BFFDE79E-EE08-4486-B372-1769443B4682}"/>
          </ac:spMkLst>
        </pc:spChg>
        <pc:spChg chg="add del mod">
          <ac:chgData name="Siegbert Rudolph" userId="2af4d44886c067cc" providerId="LiveId" clId="{4F5659B6-F9A9-40AB-90A3-32B2AAFFDC49}" dt="2021-08-19T08:35:43.947" v="1667" actId="478"/>
          <ac:spMkLst>
            <pc:docMk/>
            <pc:sldMk cId="1271001721" sldId="850"/>
            <ac:spMk id="34" creationId="{26EE0ED6-0C4B-49D7-9360-3A4C36B7FA91}"/>
          </ac:spMkLst>
        </pc:spChg>
        <pc:spChg chg="del">
          <ac:chgData name="Siegbert Rudolph" userId="2af4d44886c067cc" providerId="LiveId" clId="{4F5659B6-F9A9-40AB-90A3-32B2AAFFDC49}" dt="2021-08-19T05:16:11.660" v="733" actId="478"/>
          <ac:spMkLst>
            <pc:docMk/>
            <pc:sldMk cId="1271001721" sldId="850"/>
            <ac:spMk id="34" creationId="{9E2D55DD-A2EE-4714-9417-864FB6F079E0}"/>
          </ac:spMkLst>
        </pc:spChg>
        <pc:spChg chg="add del mod">
          <ac:chgData name="Siegbert Rudolph" userId="2af4d44886c067cc" providerId="LiveId" clId="{4F5659B6-F9A9-40AB-90A3-32B2AAFFDC49}" dt="2021-08-19T08:35:43.947" v="1667" actId="478"/>
          <ac:spMkLst>
            <pc:docMk/>
            <pc:sldMk cId="1271001721" sldId="850"/>
            <ac:spMk id="35" creationId="{D64E3BCB-6D13-45BD-96C8-3B329FAABF42}"/>
          </ac:spMkLst>
        </pc:spChg>
        <pc:spChg chg="add del mod">
          <ac:chgData name="Siegbert Rudolph" userId="2af4d44886c067cc" providerId="LiveId" clId="{4F5659B6-F9A9-40AB-90A3-32B2AAFFDC49}" dt="2021-08-19T08:35:43.947" v="1667" actId="478"/>
          <ac:spMkLst>
            <pc:docMk/>
            <pc:sldMk cId="1271001721" sldId="850"/>
            <ac:spMk id="36" creationId="{46CA2214-7DA9-461D-B92E-A04B78CBA38D}"/>
          </ac:spMkLst>
        </pc:spChg>
        <pc:spChg chg="del">
          <ac:chgData name="Siegbert Rudolph" userId="2af4d44886c067cc" providerId="LiveId" clId="{4F5659B6-F9A9-40AB-90A3-32B2AAFFDC49}" dt="2021-08-19T05:16:11.660" v="733" actId="478"/>
          <ac:spMkLst>
            <pc:docMk/>
            <pc:sldMk cId="1271001721" sldId="850"/>
            <ac:spMk id="37" creationId="{AE4EF0B6-16E0-463F-8B37-5C2725822B68}"/>
          </ac:spMkLst>
        </pc:spChg>
        <pc:spChg chg="add del mod">
          <ac:chgData name="Siegbert Rudolph" userId="2af4d44886c067cc" providerId="LiveId" clId="{4F5659B6-F9A9-40AB-90A3-32B2AAFFDC49}" dt="2021-08-19T08:35:43.947" v="1667" actId="478"/>
          <ac:spMkLst>
            <pc:docMk/>
            <pc:sldMk cId="1271001721" sldId="850"/>
            <ac:spMk id="37" creationId="{CAE39C71-3EE6-40E1-80D4-F7DDCF55F16D}"/>
          </ac:spMkLst>
        </pc:spChg>
        <pc:spChg chg="add del mod">
          <ac:chgData name="Siegbert Rudolph" userId="2af4d44886c067cc" providerId="LiveId" clId="{4F5659B6-F9A9-40AB-90A3-32B2AAFFDC49}" dt="2021-08-19T08:35:43.947" v="1667" actId="478"/>
          <ac:spMkLst>
            <pc:docMk/>
            <pc:sldMk cId="1271001721" sldId="850"/>
            <ac:spMk id="38" creationId="{D9EBBB45-2A91-4980-A96D-A32622064F4A}"/>
          </ac:spMkLst>
        </pc:spChg>
        <pc:spChg chg="add del mod">
          <ac:chgData name="Siegbert Rudolph" userId="2af4d44886c067cc" providerId="LiveId" clId="{4F5659B6-F9A9-40AB-90A3-32B2AAFFDC49}" dt="2021-08-19T08:35:43.947" v="1667" actId="478"/>
          <ac:spMkLst>
            <pc:docMk/>
            <pc:sldMk cId="1271001721" sldId="850"/>
            <ac:spMk id="39" creationId="{51F72D21-B449-4AFE-BA73-2EB71B34B782}"/>
          </ac:spMkLst>
        </pc:spChg>
        <pc:spChg chg="add mod">
          <ac:chgData name="Siegbert Rudolph" userId="2af4d44886c067cc" providerId="LiveId" clId="{4F5659B6-F9A9-40AB-90A3-32B2AAFFDC49}" dt="2021-08-19T08:32:23.506" v="1662" actId="1038"/>
          <ac:spMkLst>
            <pc:docMk/>
            <pc:sldMk cId="1271001721" sldId="850"/>
            <ac:spMk id="40" creationId="{EBB976A5-D27A-4417-BF3E-621710EDB992}"/>
          </ac:spMkLst>
        </pc:spChg>
        <pc:spChg chg="add mod">
          <ac:chgData name="Siegbert Rudolph" userId="2af4d44886c067cc" providerId="LiveId" clId="{4F5659B6-F9A9-40AB-90A3-32B2AAFFDC49}" dt="2021-08-19T08:32:28.946" v="1663" actId="465"/>
          <ac:spMkLst>
            <pc:docMk/>
            <pc:sldMk cId="1271001721" sldId="850"/>
            <ac:spMk id="41" creationId="{99F3D5F9-BE8A-4F5C-B19E-16C7CDEF426F}"/>
          </ac:spMkLst>
        </pc:spChg>
        <pc:spChg chg="add mod">
          <ac:chgData name="Siegbert Rudolph" userId="2af4d44886c067cc" providerId="LiveId" clId="{4F5659B6-F9A9-40AB-90A3-32B2AAFFDC49}" dt="2021-08-19T08:32:28.946" v="1663" actId="465"/>
          <ac:spMkLst>
            <pc:docMk/>
            <pc:sldMk cId="1271001721" sldId="850"/>
            <ac:spMk id="42" creationId="{A92ABA3C-4744-4872-A175-9C95C8A45870}"/>
          </ac:spMkLst>
        </pc:spChg>
        <pc:spChg chg="add mod">
          <ac:chgData name="Siegbert Rudolph" userId="2af4d44886c067cc" providerId="LiveId" clId="{4F5659B6-F9A9-40AB-90A3-32B2AAFFDC49}" dt="2021-08-19T08:32:28.946" v="1663" actId="465"/>
          <ac:spMkLst>
            <pc:docMk/>
            <pc:sldMk cId="1271001721" sldId="850"/>
            <ac:spMk id="43" creationId="{0C64CD1E-1676-4D17-B9A7-A9E9E006BC3C}"/>
          </ac:spMkLst>
        </pc:spChg>
        <pc:spChg chg="add mod">
          <ac:chgData name="Siegbert Rudolph" userId="2af4d44886c067cc" providerId="LiveId" clId="{4F5659B6-F9A9-40AB-90A3-32B2AAFFDC49}" dt="2021-08-19T08:32:28.946" v="1663" actId="465"/>
          <ac:spMkLst>
            <pc:docMk/>
            <pc:sldMk cId="1271001721" sldId="850"/>
            <ac:spMk id="44" creationId="{B2308F85-892A-42BA-9897-85EF57E39DD7}"/>
          </ac:spMkLst>
        </pc:spChg>
        <pc:spChg chg="add mod">
          <ac:chgData name="Siegbert Rudolph" userId="2af4d44886c067cc" providerId="LiveId" clId="{4F5659B6-F9A9-40AB-90A3-32B2AAFFDC49}" dt="2021-08-19T08:32:28.946" v="1663" actId="465"/>
          <ac:spMkLst>
            <pc:docMk/>
            <pc:sldMk cId="1271001721" sldId="850"/>
            <ac:spMk id="45" creationId="{425614A2-DF30-43A0-B260-FE074473CF04}"/>
          </ac:spMkLst>
        </pc:spChg>
        <pc:spChg chg="add mod">
          <ac:chgData name="Siegbert Rudolph" userId="2af4d44886c067cc" providerId="LiveId" clId="{4F5659B6-F9A9-40AB-90A3-32B2AAFFDC49}" dt="2021-08-19T08:32:28.946" v="1663" actId="465"/>
          <ac:spMkLst>
            <pc:docMk/>
            <pc:sldMk cId="1271001721" sldId="850"/>
            <ac:spMk id="46" creationId="{980A3388-222C-43D6-9CBB-471223796A8E}"/>
          </ac:spMkLst>
        </pc:spChg>
        <pc:spChg chg="add mod">
          <ac:chgData name="Siegbert Rudolph" userId="2af4d44886c067cc" providerId="LiveId" clId="{4F5659B6-F9A9-40AB-90A3-32B2AAFFDC49}" dt="2021-08-19T08:32:28.946" v="1663" actId="465"/>
          <ac:spMkLst>
            <pc:docMk/>
            <pc:sldMk cId="1271001721" sldId="850"/>
            <ac:spMk id="47" creationId="{B40FCE4B-13AD-4DE0-B808-C88D092157E6}"/>
          </ac:spMkLst>
        </pc:spChg>
        <pc:spChg chg="add mod">
          <ac:chgData name="Siegbert Rudolph" userId="2af4d44886c067cc" providerId="LiveId" clId="{4F5659B6-F9A9-40AB-90A3-32B2AAFFDC49}" dt="2021-08-19T08:32:28.946" v="1663" actId="465"/>
          <ac:spMkLst>
            <pc:docMk/>
            <pc:sldMk cId="1271001721" sldId="850"/>
            <ac:spMk id="48" creationId="{A13DB96D-631E-49B5-BCC7-9D32423DDF79}"/>
          </ac:spMkLst>
        </pc:spChg>
        <pc:spChg chg="add mod">
          <ac:chgData name="Siegbert Rudolph" userId="2af4d44886c067cc" providerId="LiveId" clId="{4F5659B6-F9A9-40AB-90A3-32B2AAFFDC49}" dt="2021-08-19T08:32:28.946" v="1663" actId="465"/>
          <ac:spMkLst>
            <pc:docMk/>
            <pc:sldMk cId="1271001721" sldId="850"/>
            <ac:spMk id="49" creationId="{ECAFA10E-5D1F-4805-BCB1-80609C2CB28A}"/>
          </ac:spMkLst>
        </pc:spChg>
        <pc:spChg chg="add mod">
          <ac:chgData name="Siegbert Rudolph" userId="2af4d44886c067cc" providerId="LiveId" clId="{4F5659B6-F9A9-40AB-90A3-32B2AAFFDC49}" dt="2021-08-19T08:32:23.506" v="1662" actId="1038"/>
          <ac:spMkLst>
            <pc:docMk/>
            <pc:sldMk cId="1271001721" sldId="850"/>
            <ac:spMk id="50" creationId="{B4452DC8-E22E-4F53-B5C3-6AF5FC950234}"/>
          </ac:spMkLst>
        </pc:spChg>
        <pc:picChg chg="add del mod">
          <ac:chgData name="Siegbert Rudolph" userId="2af4d44886c067cc" providerId="LiveId" clId="{4F5659B6-F9A9-40AB-90A3-32B2AAFFDC49}" dt="2021-12-06T17:44:40.722" v="3223" actId="478"/>
          <ac:picMkLst>
            <pc:docMk/>
            <pc:sldMk cId="1271001721" sldId="850"/>
            <ac:picMk id="3" creationId="{3F6BD0D9-74A0-40CF-834D-3A5F9278C995}"/>
          </ac:picMkLst>
        </pc:picChg>
        <pc:picChg chg="add del mod">
          <ac:chgData name="Siegbert Rudolph" userId="2af4d44886c067cc" providerId="LiveId" clId="{4F5659B6-F9A9-40AB-90A3-32B2AAFFDC49}" dt="2021-12-06T17:51:14.619" v="3250" actId="478"/>
          <ac:picMkLst>
            <pc:docMk/>
            <pc:sldMk cId="1271001721" sldId="850"/>
            <ac:picMk id="12" creationId="{1B988026-8D79-4C17-9984-A150A2F8189F}"/>
          </ac:picMkLst>
        </pc:picChg>
        <pc:picChg chg="add mod">
          <ac:chgData name="Siegbert Rudolph" userId="2af4d44886c067cc" providerId="LiveId" clId="{4F5659B6-F9A9-40AB-90A3-32B2AAFFDC49}" dt="2021-12-06T17:50:53.270" v="3247" actId="1035"/>
          <ac:picMkLst>
            <pc:docMk/>
            <pc:sldMk cId="1271001721" sldId="850"/>
            <ac:picMk id="13" creationId="{271651E1-5A82-4EDD-9DB7-9DAB6A96000D}"/>
          </ac:picMkLst>
        </pc:picChg>
      </pc:sldChg>
      <pc:sldChg chg="del">
        <pc:chgData name="Siegbert Rudolph" userId="2af4d44886c067cc" providerId="LiveId" clId="{4F5659B6-F9A9-40AB-90A3-32B2AAFFDC49}" dt="2021-08-19T05:24:12.385" v="814" actId="47"/>
        <pc:sldMkLst>
          <pc:docMk/>
          <pc:sldMk cId="2667328688" sldId="854"/>
        </pc:sldMkLst>
      </pc:sldChg>
      <pc:sldChg chg="addSp delSp modSp mod modAnim">
        <pc:chgData name="Siegbert Rudolph" userId="2af4d44886c067cc" providerId="LiveId" clId="{4F5659B6-F9A9-40AB-90A3-32B2AAFFDC49}" dt="2021-09-01T06:07:10.828" v="3172" actId="1076"/>
        <pc:sldMkLst>
          <pc:docMk/>
          <pc:sldMk cId="3948280807" sldId="856"/>
        </pc:sldMkLst>
        <pc:spChg chg="mod">
          <ac:chgData name="Siegbert Rudolph" userId="2af4d44886c067cc" providerId="LiveId" clId="{4F5659B6-F9A9-40AB-90A3-32B2AAFFDC49}" dt="2021-09-01T06:07:10.828" v="3172" actId="1076"/>
          <ac:spMkLst>
            <pc:docMk/>
            <pc:sldMk cId="3948280807" sldId="856"/>
            <ac:spMk id="2" creationId="{60364C14-3F1E-4A05-A065-682E9D94F11A}"/>
          </ac:spMkLst>
        </pc:spChg>
        <pc:spChg chg="del">
          <ac:chgData name="Siegbert Rudolph" userId="2af4d44886c067cc" providerId="LiveId" clId="{4F5659B6-F9A9-40AB-90A3-32B2AAFFDC49}" dt="2021-08-31T15:08:08.998" v="3105" actId="478"/>
          <ac:spMkLst>
            <pc:docMk/>
            <pc:sldMk cId="3948280807" sldId="856"/>
            <ac:spMk id="3" creationId="{188704B5-6FF4-4A2C-A170-0B9080C0BBA1}"/>
          </ac:spMkLst>
        </pc:spChg>
        <pc:spChg chg="add mod">
          <ac:chgData name="Siegbert Rudolph" userId="2af4d44886c067cc" providerId="LiveId" clId="{4F5659B6-F9A9-40AB-90A3-32B2AAFFDC49}" dt="2021-08-19T08:36:35.012" v="1724"/>
          <ac:spMkLst>
            <pc:docMk/>
            <pc:sldMk cId="3948280807" sldId="856"/>
            <ac:spMk id="4" creationId="{228D61D7-E900-4918-A0CF-186BFBBF06A2}"/>
          </ac:spMkLst>
        </pc:spChg>
        <pc:spChg chg="add mod">
          <ac:chgData name="Siegbert Rudolph" userId="2af4d44886c067cc" providerId="LiveId" clId="{4F5659B6-F9A9-40AB-90A3-32B2AAFFDC49}" dt="2021-08-19T08:36:35.012" v="1724"/>
          <ac:spMkLst>
            <pc:docMk/>
            <pc:sldMk cId="3948280807" sldId="856"/>
            <ac:spMk id="6" creationId="{D3D939CB-2D6D-40D5-A47B-A081786F9F9D}"/>
          </ac:spMkLst>
        </pc:spChg>
        <pc:spChg chg="add mod">
          <ac:chgData name="Siegbert Rudolph" userId="2af4d44886c067cc" providerId="LiveId" clId="{4F5659B6-F9A9-40AB-90A3-32B2AAFFDC49}" dt="2021-08-19T08:36:35.012" v="1724"/>
          <ac:spMkLst>
            <pc:docMk/>
            <pc:sldMk cId="3948280807" sldId="856"/>
            <ac:spMk id="8" creationId="{91C57A5D-A80E-4310-B2B4-80CBFF97FA07}"/>
          </ac:spMkLst>
        </pc:spChg>
        <pc:spChg chg="add mod">
          <ac:chgData name="Siegbert Rudolph" userId="2af4d44886c067cc" providerId="LiveId" clId="{4F5659B6-F9A9-40AB-90A3-32B2AAFFDC49}" dt="2021-08-19T08:36:35.012" v="1724"/>
          <ac:spMkLst>
            <pc:docMk/>
            <pc:sldMk cId="3948280807" sldId="856"/>
            <ac:spMk id="9" creationId="{14FF052E-523A-4843-AB79-AC301FB6876B}"/>
          </ac:spMkLst>
        </pc:spChg>
        <pc:spChg chg="add mod">
          <ac:chgData name="Siegbert Rudolph" userId="2af4d44886c067cc" providerId="LiveId" clId="{4F5659B6-F9A9-40AB-90A3-32B2AAFFDC49}" dt="2021-08-19T08:36:35.012" v="1724"/>
          <ac:spMkLst>
            <pc:docMk/>
            <pc:sldMk cId="3948280807" sldId="856"/>
            <ac:spMk id="10" creationId="{69609FCA-6A1E-423E-A35F-AF9FD7B7D70F}"/>
          </ac:spMkLst>
        </pc:spChg>
        <pc:spChg chg="add mod">
          <ac:chgData name="Siegbert Rudolph" userId="2af4d44886c067cc" providerId="LiveId" clId="{4F5659B6-F9A9-40AB-90A3-32B2AAFFDC49}" dt="2021-08-19T08:36:35.012" v="1724"/>
          <ac:spMkLst>
            <pc:docMk/>
            <pc:sldMk cId="3948280807" sldId="856"/>
            <ac:spMk id="11" creationId="{08228846-8378-4F4D-A4BF-2F5CDE4E5F7B}"/>
          </ac:spMkLst>
        </pc:spChg>
        <pc:spChg chg="add mod">
          <ac:chgData name="Siegbert Rudolph" userId="2af4d44886c067cc" providerId="LiveId" clId="{4F5659B6-F9A9-40AB-90A3-32B2AAFFDC49}" dt="2021-08-19T08:36:35.012" v="1724"/>
          <ac:spMkLst>
            <pc:docMk/>
            <pc:sldMk cId="3948280807" sldId="856"/>
            <ac:spMk id="12" creationId="{25573715-67DB-458C-9221-33C73BF93D2A}"/>
          </ac:spMkLst>
        </pc:spChg>
        <pc:spChg chg="add mod">
          <ac:chgData name="Siegbert Rudolph" userId="2af4d44886c067cc" providerId="LiveId" clId="{4F5659B6-F9A9-40AB-90A3-32B2AAFFDC49}" dt="2021-08-19T08:36:35.012" v="1724"/>
          <ac:spMkLst>
            <pc:docMk/>
            <pc:sldMk cId="3948280807" sldId="856"/>
            <ac:spMk id="13" creationId="{418F3DC6-2CC6-4E05-9712-3E5DB85CC3C2}"/>
          </ac:spMkLst>
        </pc:spChg>
        <pc:spChg chg="add mod">
          <ac:chgData name="Siegbert Rudolph" userId="2af4d44886c067cc" providerId="LiveId" clId="{4F5659B6-F9A9-40AB-90A3-32B2AAFFDC49}" dt="2021-08-19T08:36:35.012" v="1724"/>
          <ac:spMkLst>
            <pc:docMk/>
            <pc:sldMk cId="3948280807" sldId="856"/>
            <ac:spMk id="14" creationId="{6ACD8EFB-0FCC-47D6-9CBD-DC1F8DF238A3}"/>
          </ac:spMkLst>
        </pc:spChg>
        <pc:spChg chg="add mod">
          <ac:chgData name="Siegbert Rudolph" userId="2af4d44886c067cc" providerId="LiveId" clId="{4F5659B6-F9A9-40AB-90A3-32B2AAFFDC49}" dt="2021-08-19T08:36:35.012" v="1724"/>
          <ac:spMkLst>
            <pc:docMk/>
            <pc:sldMk cId="3948280807" sldId="856"/>
            <ac:spMk id="15" creationId="{C3C92DB5-A049-41AF-85AB-B066496FAD07}"/>
          </ac:spMkLst>
        </pc:spChg>
        <pc:spChg chg="add mod">
          <ac:chgData name="Siegbert Rudolph" userId="2af4d44886c067cc" providerId="LiveId" clId="{4F5659B6-F9A9-40AB-90A3-32B2AAFFDC49}" dt="2021-08-19T08:36:35.012" v="1724"/>
          <ac:spMkLst>
            <pc:docMk/>
            <pc:sldMk cId="3948280807" sldId="856"/>
            <ac:spMk id="16" creationId="{813814D7-812E-4ADA-9153-D256A14BD030}"/>
          </ac:spMkLst>
        </pc:spChg>
        <pc:spChg chg="add mod">
          <ac:chgData name="Siegbert Rudolph" userId="2af4d44886c067cc" providerId="LiveId" clId="{4F5659B6-F9A9-40AB-90A3-32B2AAFFDC49}" dt="2021-08-19T08:36:35.012" v="1724"/>
          <ac:spMkLst>
            <pc:docMk/>
            <pc:sldMk cId="3948280807" sldId="856"/>
            <ac:spMk id="17" creationId="{32E86DDE-0C05-45C5-9408-643870C7C737}"/>
          </ac:spMkLst>
        </pc:spChg>
        <pc:spChg chg="del">
          <ac:chgData name="Siegbert Rudolph" userId="2af4d44886c067cc" providerId="LiveId" clId="{4F5659B6-F9A9-40AB-90A3-32B2AAFFDC49}" dt="2021-08-19T04:54:44.311" v="1" actId="478"/>
          <ac:spMkLst>
            <pc:docMk/>
            <pc:sldMk cId="3948280807" sldId="856"/>
            <ac:spMk id="17" creationId="{66C5D441-FEA1-45D4-9BC2-2131863AEC5F}"/>
          </ac:spMkLst>
        </pc:spChg>
        <pc:spChg chg="del">
          <ac:chgData name="Siegbert Rudolph" userId="2af4d44886c067cc" providerId="LiveId" clId="{4F5659B6-F9A9-40AB-90A3-32B2AAFFDC49}" dt="2021-08-19T04:54:44.311" v="1" actId="478"/>
          <ac:spMkLst>
            <pc:docMk/>
            <pc:sldMk cId="3948280807" sldId="856"/>
            <ac:spMk id="18" creationId="{3121A4F1-52B8-425A-A84B-73FDE6E3D747}"/>
          </ac:spMkLst>
        </pc:spChg>
        <pc:spChg chg="add mod">
          <ac:chgData name="Siegbert Rudolph" userId="2af4d44886c067cc" providerId="LiveId" clId="{4F5659B6-F9A9-40AB-90A3-32B2AAFFDC49}" dt="2021-08-19T08:36:35.012" v="1724"/>
          <ac:spMkLst>
            <pc:docMk/>
            <pc:sldMk cId="3948280807" sldId="856"/>
            <ac:spMk id="18" creationId="{5D83204B-7CD6-4A59-BF9F-F10F9384B294}"/>
          </ac:spMkLst>
        </pc:spChg>
        <pc:spChg chg="del">
          <ac:chgData name="Siegbert Rudolph" userId="2af4d44886c067cc" providerId="LiveId" clId="{4F5659B6-F9A9-40AB-90A3-32B2AAFFDC49}" dt="2021-08-19T04:54:44.311" v="1" actId="478"/>
          <ac:spMkLst>
            <pc:docMk/>
            <pc:sldMk cId="3948280807" sldId="856"/>
            <ac:spMk id="19" creationId="{5A0A2DD4-0695-4B7C-A8F4-56E1C7EA4AB1}"/>
          </ac:spMkLst>
        </pc:spChg>
        <pc:spChg chg="add mod">
          <ac:chgData name="Siegbert Rudolph" userId="2af4d44886c067cc" providerId="LiveId" clId="{4F5659B6-F9A9-40AB-90A3-32B2AAFFDC49}" dt="2021-08-19T08:36:35.012" v="1724"/>
          <ac:spMkLst>
            <pc:docMk/>
            <pc:sldMk cId="3948280807" sldId="856"/>
            <ac:spMk id="19" creationId="{8EF1F47E-9A4E-48B2-B531-EA64B95AAAB6}"/>
          </ac:spMkLst>
        </pc:spChg>
        <pc:spChg chg="add mod">
          <ac:chgData name="Siegbert Rudolph" userId="2af4d44886c067cc" providerId="LiveId" clId="{4F5659B6-F9A9-40AB-90A3-32B2AAFFDC49}" dt="2021-08-19T08:36:35.012" v="1724"/>
          <ac:spMkLst>
            <pc:docMk/>
            <pc:sldMk cId="3948280807" sldId="856"/>
            <ac:spMk id="20" creationId="{067BAE5B-2C94-4909-B345-72BAABC49E15}"/>
          </ac:spMkLst>
        </pc:spChg>
        <pc:spChg chg="del">
          <ac:chgData name="Siegbert Rudolph" userId="2af4d44886c067cc" providerId="LiveId" clId="{4F5659B6-F9A9-40AB-90A3-32B2AAFFDC49}" dt="2021-08-19T04:54:44.311" v="1" actId="478"/>
          <ac:spMkLst>
            <pc:docMk/>
            <pc:sldMk cId="3948280807" sldId="856"/>
            <ac:spMk id="20" creationId="{8F87D943-6ADF-42D5-A84B-4BCC6E0F2815}"/>
          </ac:spMkLst>
        </pc:spChg>
        <pc:spChg chg="add mod">
          <ac:chgData name="Siegbert Rudolph" userId="2af4d44886c067cc" providerId="LiveId" clId="{4F5659B6-F9A9-40AB-90A3-32B2AAFFDC49}" dt="2021-08-19T08:36:35.012" v="1724"/>
          <ac:spMkLst>
            <pc:docMk/>
            <pc:sldMk cId="3948280807" sldId="856"/>
            <ac:spMk id="21" creationId="{2BBDA556-AF28-463E-B706-C2BE0BA504DB}"/>
          </ac:spMkLst>
        </pc:spChg>
        <pc:spChg chg="add mod">
          <ac:chgData name="Siegbert Rudolph" userId="2af4d44886c067cc" providerId="LiveId" clId="{4F5659B6-F9A9-40AB-90A3-32B2AAFFDC49}" dt="2021-08-19T08:36:35.012" v="1724"/>
          <ac:spMkLst>
            <pc:docMk/>
            <pc:sldMk cId="3948280807" sldId="856"/>
            <ac:spMk id="22" creationId="{38E94488-AED9-48B1-B871-FA2241207108}"/>
          </ac:spMkLst>
        </pc:spChg>
        <pc:spChg chg="add mod">
          <ac:chgData name="Siegbert Rudolph" userId="2af4d44886c067cc" providerId="LiveId" clId="{4F5659B6-F9A9-40AB-90A3-32B2AAFFDC49}" dt="2021-08-19T08:36:35.012" v="1724"/>
          <ac:spMkLst>
            <pc:docMk/>
            <pc:sldMk cId="3948280807" sldId="856"/>
            <ac:spMk id="23" creationId="{A13FD985-6372-4845-91FB-9A036D86BFB6}"/>
          </ac:spMkLst>
        </pc:spChg>
        <pc:spChg chg="add mod">
          <ac:chgData name="Siegbert Rudolph" userId="2af4d44886c067cc" providerId="LiveId" clId="{4F5659B6-F9A9-40AB-90A3-32B2AAFFDC49}" dt="2021-08-19T08:36:35.012" v="1724"/>
          <ac:spMkLst>
            <pc:docMk/>
            <pc:sldMk cId="3948280807" sldId="856"/>
            <ac:spMk id="24" creationId="{40487CE0-CF55-4378-B866-C891D8E58FC2}"/>
          </ac:spMkLst>
        </pc:spChg>
        <pc:spChg chg="add mod">
          <ac:chgData name="Siegbert Rudolph" userId="2af4d44886c067cc" providerId="LiveId" clId="{4F5659B6-F9A9-40AB-90A3-32B2AAFFDC49}" dt="2021-08-19T08:36:35.012" v="1724"/>
          <ac:spMkLst>
            <pc:docMk/>
            <pc:sldMk cId="3948280807" sldId="856"/>
            <ac:spMk id="25" creationId="{9E2AAB96-592F-41BD-A14F-0B593A76B119}"/>
          </ac:spMkLst>
        </pc:spChg>
        <pc:spChg chg="add mod">
          <ac:chgData name="Siegbert Rudolph" userId="2af4d44886c067cc" providerId="LiveId" clId="{4F5659B6-F9A9-40AB-90A3-32B2AAFFDC49}" dt="2021-08-19T08:36:35.012" v="1724"/>
          <ac:spMkLst>
            <pc:docMk/>
            <pc:sldMk cId="3948280807" sldId="856"/>
            <ac:spMk id="26" creationId="{95402B06-9546-4E09-9121-F105F592F3F1}"/>
          </ac:spMkLst>
        </pc:spChg>
        <pc:spChg chg="add mod">
          <ac:chgData name="Siegbert Rudolph" userId="2af4d44886c067cc" providerId="LiveId" clId="{4F5659B6-F9A9-40AB-90A3-32B2AAFFDC49}" dt="2021-08-19T08:36:35.012" v="1724"/>
          <ac:spMkLst>
            <pc:docMk/>
            <pc:sldMk cId="3948280807" sldId="856"/>
            <ac:spMk id="27" creationId="{32E80709-0215-4DC7-B8B0-782CA0A3BD08}"/>
          </ac:spMkLst>
        </pc:spChg>
        <pc:spChg chg="add mod">
          <ac:chgData name="Siegbert Rudolph" userId="2af4d44886c067cc" providerId="LiveId" clId="{4F5659B6-F9A9-40AB-90A3-32B2AAFFDC49}" dt="2021-08-19T08:36:35.012" v="1724"/>
          <ac:spMkLst>
            <pc:docMk/>
            <pc:sldMk cId="3948280807" sldId="856"/>
            <ac:spMk id="28" creationId="{4F532C25-797F-448E-9A06-97360411E5DA}"/>
          </ac:spMkLst>
        </pc:spChg>
        <pc:spChg chg="add mod">
          <ac:chgData name="Siegbert Rudolph" userId="2af4d44886c067cc" providerId="LiveId" clId="{4F5659B6-F9A9-40AB-90A3-32B2AAFFDC49}" dt="2021-08-19T08:36:35.012" v="1724"/>
          <ac:spMkLst>
            <pc:docMk/>
            <pc:sldMk cId="3948280807" sldId="856"/>
            <ac:spMk id="29" creationId="{AFEEF470-8044-457C-864D-DCC9DBB5F92C}"/>
          </ac:spMkLst>
        </pc:spChg>
        <pc:spChg chg="add mod">
          <ac:chgData name="Siegbert Rudolph" userId="2af4d44886c067cc" providerId="LiveId" clId="{4F5659B6-F9A9-40AB-90A3-32B2AAFFDC49}" dt="2021-08-19T08:36:35.012" v="1724"/>
          <ac:spMkLst>
            <pc:docMk/>
            <pc:sldMk cId="3948280807" sldId="856"/>
            <ac:spMk id="30" creationId="{44F744CE-026E-40AD-A927-806C2161438F}"/>
          </ac:spMkLst>
        </pc:spChg>
        <pc:spChg chg="add mod">
          <ac:chgData name="Siegbert Rudolph" userId="2af4d44886c067cc" providerId="LiveId" clId="{4F5659B6-F9A9-40AB-90A3-32B2AAFFDC49}" dt="2021-08-19T08:36:35.012" v="1724"/>
          <ac:spMkLst>
            <pc:docMk/>
            <pc:sldMk cId="3948280807" sldId="856"/>
            <ac:spMk id="31" creationId="{54921280-FBF5-4C0C-8DA0-2C54A794F1BB}"/>
          </ac:spMkLst>
        </pc:spChg>
        <pc:spChg chg="add mod">
          <ac:chgData name="Siegbert Rudolph" userId="2af4d44886c067cc" providerId="LiveId" clId="{4F5659B6-F9A9-40AB-90A3-32B2AAFFDC49}" dt="2021-08-19T08:36:35.012" v="1724"/>
          <ac:spMkLst>
            <pc:docMk/>
            <pc:sldMk cId="3948280807" sldId="856"/>
            <ac:spMk id="32" creationId="{2376D866-8E5E-49FF-A2E8-C88F9E297C46}"/>
          </ac:spMkLst>
        </pc:spChg>
        <pc:spChg chg="add mod">
          <ac:chgData name="Siegbert Rudolph" userId="2af4d44886c067cc" providerId="LiveId" clId="{4F5659B6-F9A9-40AB-90A3-32B2AAFFDC49}" dt="2021-08-19T08:36:35.012" v="1724"/>
          <ac:spMkLst>
            <pc:docMk/>
            <pc:sldMk cId="3948280807" sldId="856"/>
            <ac:spMk id="33" creationId="{ADC35EF9-E365-4617-AAD9-21E20B1614DE}"/>
          </ac:spMkLst>
        </pc:spChg>
        <pc:spChg chg="add mod">
          <ac:chgData name="Siegbert Rudolph" userId="2af4d44886c067cc" providerId="LiveId" clId="{4F5659B6-F9A9-40AB-90A3-32B2AAFFDC49}" dt="2021-08-19T08:36:35.012" v="1724"/>
          <ac:spMkLst>
            <pc:docMk/>
            <pc:sldMk cId="3948280807" sldId="856"/>
            <ac:spMk id="34" creationId="{F0154D1E-FC7D-444E-8C06-BBD3B32B0E58}"/>
          </ac:spMkLst>
        </pc:spChg>
        <pc:spChg chg="add mod">
          <ac:chgData name="Siegbert Rudolph" userId="2af4d44886c067cc" providerId="LiveId" clId="{4F5659B6-F9A9-40AB-90A3-32B2AAFFDC49}" dt="2021-08-19T08:36:35.012" v="1724"/>
          <ac:spMkLst>
            <pc:docMk/>
            <pc:sldMk cId="3948280807" sldId="856"/>
            <ac:spMk id="35" creationId="{BB174CD8-2F5B-47ED-A5C7-D0B093BA9238}"/>
          </ac:spMkLst>
        </pc:spChg>
        <pc:spChg chg="add mod">
          <ac:chgData name="Siegbert Rudolph" userId="2af4d44886c067cc" providerId="LiveId" clId="{4F5659B6-F9A9-40AB-90A3-32B2AAFFDC49}" dt="2021-08-19T08:36:35.012" v="1724"/>
          <ac:spMkLst>
            <pc:docMk/>
            <pc:sldMk cId="3948280807" sldId="856"/>
            <ac:spMk id="36" creationId="{FC1931CD-9B56-4F83-B312-D0210E51092A}"/>
          </ac:spMkLst>
        </pc:spChg>
        <pc:spChg chg="add mod">
          <ac:chgData name="Siegbert Rudolph" userId="2af4d44886c067cc" providerId="LiveId" clId="{4F5659B6-F9A9-40AB-90A3-32B2AAFFDC49}" dt="2021-08-19T08:36:35.012" v="1724"/>
          <ac:spMkLst>
            <pc:docMk/>
            <pc:sldMk cId="3948280807" sldId="856"/>
            <ac:spMk id="37" creationId="{E5AE4F71-9E7B-4ED3-888B-13F02D366A41}"/>
          </ac:spMkLst>
        </pc:spChg>
        <pc:spChg chg="add mod">
          <ac:chgData name="Siegbert Rudolph" userId="2af4d44886c067cc" providerId="LiveId" clId="{4F5659B6-F9A9-40AB-90A3-32B2AAFFDC49}" dt="2021-08-19T08:36:35.012" v="1724"/>
          <ac:spMkLst>
            <pc:docMk/>
            <pc:sldMk cId="3948280807" sldId="856"/>
            <ac:spMk id="38" creationId="{48BC0949-AAF2-4A70-ACE4-63D173CB7575}"/>
          </ac:spMkLst>
        </pc:spChg>
        <pc:spChg chg="add mod">
          <ac:chgData name="Siegbert Rudolph" userId="2af4d44886c067cc" providerId="LiveId" clId="{4F5659B6-F9A9-40AB-90A3-32B2AAFFDC49}" dt="2021-08-31T15:08:31.076" v="3109" actId="20577"/>
          <ac:spMkLst>
            <pc:docMk/>
            <pc:sldMk cId="3948280807" sldId="856"/>
            <ac:spMk id="39" creationId="{6CFF0DD3-020E-4438-9308-576C45F495F3}"/>
          </ac:spMkLst>
        </pc:spChg>
        <pc:spChg chg="add mod">
          <ac:chgData name="Siegbert Rudolph" userId="2af4d44886c067cc" providerId="LiveId" clId="{4F5659B6-F9A9-40AB-90A3-32B2AAFFDC49}" dt="2021-08-31T15:08:47.151" v="3114" actId="20577"/>
          <ac:spMkLst>
            <pc:docMk/>
            <pc:sldMk cId="3948280807" sldId="856"/>
            <ac:spMk id="40" creationId="{1EE241C7-B916-4392-8F57-C2A8C251EC8A}"/>
          </ac:spMkLst>
        </pc:spChg>
        <pc:spChg chg="del">
          <ac:chgData name="Siegbert Rudolph" userId="2af4d44886c067cc" providerId="LiveId" clId="{4F5659B6-F9A9-40AB-90A3-32B2AAFFDC49}" dt="2021-08-19T04:54:44.311" v="1" actId="478"/>
          <ac:spMkLst>
            <pc:docMk/>
            <pc:sldMk cId="3948280807" sldId="856"/>
            <ac:spMk id="40" creationId="{FEA3B54B-2B5A-4849-8E27-76F9F53B8FC3}"/>
          </ac:spMkLst>
        </pc:spChg>
        <pc:spChg chg="del">
          <ac:chgData name="Siegbert Rudolph" userId="2af4d44886c067cc" providerId="LiveId" clId="{4F5659B6-F9A9-40AB-90A3-32B2AAFFDC49}" dt="2021-08-19T04:54:44.311" v="1" actId="478"/>
          <ac:spMkLst>
            <pc:docMk/>
            <pc:sldMk cId="3948280807" sldId="856"/>
            <ac:spMk id="42" creationId="{3FCF8E77-242B-40AA-911C-FD50D6AC20FD}"/>
          </ac:spMkLst>
        </pc:spChg>
        <pc:spChg chg="del">
          <ac:chgData name="Siegbert Rudolph" userId="2af4d44886c067cc" providerId="LiveId" clId="{4F5659B6-F9A9-40AB-90A3-32B2AAFFDC49}" dt="2021-08-19T04:54:44.311" v="1" actId="478"/>
          <ac:spMkLst>
            <pc:docMk/>
            <pc:sldMk cId="3948280807" sldId="856"/>
            <ac:spMk id="44" creationId="{1572555B-9D23-4DF8-B1B6-DC8444812CB7}"/>
          </ac:spMkLst>
        </pc:spChg>
        <pc:spChg chg="del">
          <ac:chgData name="Siegbert Rudolph" userId="2af4d44886c067cc" providerId="LiveId" clId="{4F5659B6-F9A9-40AB-90A3-32B2AAFFDC49}" dt="2021-08-19T04:54:44.311" v="1" actId="478"/>
          <ac:spMkLst>
            <pc:docMk/>
            <pc:sldMk cId="3948280807" sldId="856"/>
            <ac:spMk id="45" creationId="{F34F7111-73E1-468C-9240-99B177E7CDAC}"/>
          </ac:spMkLst>
        </pc:spChg>
        <pc:spChg chg="del">
          <ac:chgData name="Siegbert Rudolph" userId="2af4d44886c067cc" providerId="LiveId" clId="{4F5659B6-F9A9-40AB-90A3-32B2AAFFDC49}" dt="2021-08-19T04:54:44.311" v="1" actId="478"/>
          <ac:spMkLst>
            <pc:docMk/>
            <pc:sldMk cId="3948280807" sldId="856"/>
            <ac:spMk id="46" creationId="{F3FCE914-2FF0-4F4A-BB7E-46E6CB2052C1}"/>
          </ac:spMkLst>
        </pc:spChg>
        <pc:spChg chg="del">
          <ac:chgData name="Siegbert Rudolph" userId="2af4d44886c067cc" providerId="LiveId" clId="{4F5659B6-F9A9-40AB-90A3-32B2AAFFDC49}" dt="2021-08-19T04:54:44.311" v="1" actId="478"/>
          <ac:spMkLst>
            <pc:docMk/>
            <pc:sldMk cId="3948280807" sldId="856"/>
            <ac:spMk id="47" creationId="{48446745-BB88-4EC8-AC05-AC8325657E2B}"/>
          </ac:spMkLst>
        </pc:spChg>
        <pc:spChg chg="del">
          <ac:chgData name="Siegbert Rudolph" userId="2af4d44886c067cc" providerId="LiveId" clId="{4F5659B6-F9A9-40AB-90A3-32B2AAFFDC49}" dt="2021-08-19T04:54:44.311" v="1" actId="478"/>
          <ac:spMkLst>
            <pc:docMk/>
            <pc:sldMk cId="3948280807" sldId="856"/>
            <ac:spMk id="54" creationId="{28C9184F-D76D-485C-A38D-36A0653BEF13}"/>
          </ac:spMkLst>
        </pc:spChg>
        <pc:spChg chg="del mod">
          <ac:chgData name="Siegbert Rudolph" userId="2af4d44886c067cc" providerId="LiveId" clId="{4F5659B6-F9A9-40AB-90A3-32B2AAFFDC49}" dt="2021-08-31T15:08:50.306" v="3115" actId="478"/>
          <ac:spMkLst>
            <pc:docMk/>
            <pc:sldMk cId="3948280807" sldId="856"/>
            <ac:spMk id="61" creationId="{58459579-6E3C-423E-B32D-7E794A47195E}"/>
          </ac:spMkLst>
        </pc:spChg>
        <pc:picChg chg="del">
          <ac:chgData name="Siegbert Rudolph" userId="2af4d44886c067cc" providerId="LiveId" clId="{4F5659B6-F9A9-40AB-90A3-32B2AAFFDC49}" dt="2021-08-19T04:54:44.311" v="1" actId="478"/>
          <ac:picMkLst>
            <pc:docMk/>
            <pc:sldMk cId="3948280807" sldId="856"/>
            <ac:picMk id="4" creationId="{59509635-A7F5-443F-AA50-E9827426EF7F}"/>
          </ac:picMkLst>
        </pc:picChg>
        <pc:picChg chg="add mod">
          <ac:chgData name="Siegbert Rudolph" userId="2af4d44886c067cc" providerId="LiveId" clId="{4F5659B6-F9A9-40AB-90A3-32B2AAFFDC49}" dt="2021-08-19T08:36:35.012" v="1724"/>
          <ac:picMkLst>
            <pc:docMk/>
            <pc:sldMk cId="3948280807" sldId="856"/>
            <ac:picMk id="5" creationId="{4B8705F1-33E2-4A7E-9631-B45B1CED51AC}"/>
          </ac:picMkLst>
        </pc:picChg>
        <pc:picChg chg="add mod">
          <ac:chgData name="Siegbert Rudolph" userId="2af4d44886c067cc" providerId="LiveId" clId="{4F5659B6-F9A9-40AB-90A3-32B2AAFFDC49}" dt="2021-08-19T08:36:35.012" v="1724"/>
          <ac:picMkLst>
            <pc:docMk/>
            <pc:sldMk cId="3948280807" sldId="856"/>
            <ac:picMk id="7" creationId="{5A837BB2-5128-438E-B545-86B644825E99}"/>
          </ac:picMkLst>
        </pc:picChg>
        <pc:picChg chg="del">
          <ac:chgData name="Siegbert Rudolph" userId="2af4d44886c067cc" providerId="LiveId" clId="{4F5659B6-F9A9-40AB-90A3-32B2AAFFDC49}" dt="2021-08-19T04:54:44.311" v="1" actId="478"/>
          <ac:picMkLst>
            <pc:docMk/>
            <pc:sldMk cId="3948280807" sldId="856"/>
            <ac:picMk id="41" creationId="{C0321842-A173-4BC3-B57A-74E7855E1915}"/>
          </ac:picMkLst>
        </pc:picChg>
      </pc:sldChg>
      <pc:sldChg chg="del">
        <pc:chgData name="Siegbert Rudolph" userId="2af4d44886c067cc" providerId="LiveId" clId="{4F5659B6-F9A9-40AB-90A3-32B2AAFFDC49}" dt="2021-08-19T05:24:12.385" v="814" actId="47"/>
        <pc:sldMkLst>
          <pc:docMk/>
          <pc:sldMk cId="743184005" sldId="857"/>
        </pc:sldMkLst>
      </pc:sldChg>
      <pc:sldChg chg="addSp delSp modSp mod ord addAnim delAnim modAnim addCm delCm">
        <pc:chgData name="Siegbert Rudolph" userId="2af4d44886c067cc" providerId="LiveId" clId="{4F5659B6-F9A9-40AB-90A3-32B2AAFFDC49}" dt="2021-09-01T06:07:10.828" v="3167" actId="1076"/>
        <pc:sldMkLst>
          <pc:docMk/>
          <pc:sldMk cId="1888758682" sldId="858"/>
        </pc:sldMkLst>
        <pc:spChg chg="mod">
          <ac:chgData name="Siegbert Rudolph" userId="2af4d44886c067cc" providerId="LiveId" clId="{4F5659B6-F9A9-40AB-90A3-32B2AAFFDC49}" dt="2021-09-01T06:07:10.828" v="3167" actId="1076"/>
          <ac:spMkLst>
            <pc:docMk/>
            <pc:sldMk cId="1888758682" sldId="858"/>
            <ac:spMk id="2" creationId="{4B1F2797-B25E-4E9F-B6A0-4926EA19F71C}"/>
          </ac:spMkLst>
        </pc:spChg>
        <pc:spChg chg="add mod">
          <ac:chgData name="Siegbert Rudolph" userId="2af4d44886c067cc" providerId="LiveId" clId="{4F5659B6-F9A9-40AB-90A3-32B2AAFFDC49}" dt="2021-08-31T15:06:52.157" v="3057" actId="20577"/>
          <ac:spMkLst>
            <pc:docMk/>
            <pc:sldMk cId="1888758682" sldId="858"/>
            <ac:spMk id="16" creationId="{8374E661-495C-4FD1-93CE-8EBA4D863B7A}"/>
          </ac:spMkLst>
        </pc:spChg>
        <pc:spChg chg="del">
          <ac:chgData name="Siegbert Rudolph" userId="2af4d44886c067cc" providerId="LiveId" clId="{4F5659B6-F9A9-40AB-90A3-32B2AAFFDC49}" dt="2021-08-19T04:56:17.277" v="38" actId="478"/>
          <ac:spMkLst>
            <pc:docMk/>
            <pc:sldMk cId="1888758682" sldId="858"/>
            <ac:spMk id="17" creationId="{66C5D441-FEA1-45D4-9BC2-2131863AEC5F}"/>
          </ac:spMkLst>
        </pc:spChg>
        <pc:spChg chg="add mod">
          <ac:chgData name="Siegbert Rudolph" userId="2af4d44886c067cc" providerId="LiveId" clId="{4F5659B6-F9A9-40AB-90A3-32B2AAFFDC49}" dt="2021-08-31T15:07:16.323" v="3090" actId="20577"/>
          <ac:spMkLst>
            <pc:docMk/>
            <pc:sldMk cId="1888758682" sldId="858"/>
            <ac:spMk id="17" creationId="{6B0C61FB-8C09-434A-B11F-9C4CE44F68DF}"/>
          </ac:spMkLst>
        </pc:spChg>
        <pc:spChg chg="del">
          <ac:chgData name="Siegbert Rudolph" userId="2af4d44886c067cc" providerId="LiveId" clId="{4F5659B6-F9A9-40AB-90A3-32B2AAFFDC49}" dt="2021-08-19T04:56:17.277" v="38" actId="478"/>
          <ac:spMkLst>
            <pc:docMk/>
            <pc:sldMk cId="1888758682" sldId="858"/>
            <ac:spMk id="18" creationId="{3121A4F1-52B8-425A-A84B-73FDE6E3D747}"/>
          </ac:spMkLst>
        </pc:spChg>
        <pc:spChg chg="add del">
          <ac:chgData name="Siegbert Rudolph" userId="2af4d44886c067cc" providerId="LiveId" clId="{4F5659B6-F9A9-40AB-90A3-32B2AAFFDC49}" dt="2021-08-19T04:56:29.275" v="42" actId="478"/>
          <ac:spMkLst>
            <pc:docMk/>
            <pc:sldMk cId="1888758682" sldId="858"/>
            <ac:spMk id="19" creationId="{5A0A2DD4-0695-4B7C-A8F4-56E1C7EA4AB1}"/>
          </ac:spMkLst>
        </pc:spChg>
        <pc:spChg chg="add del">
          <ac:chgData name="Siegbert Rudolph" userId="2af4d44886c067cc" providerId="LiveId" clId="{4F5659B6-F9A9-40AB-90A3-32B2AAFFDC49}" dt="2021-08-19T04:56:29.275" v="42" actId="478"/>
          <ac:spMkLst>
            <pc:docMk/>
            <pc:sldMk cId="1888758682" sldId="858"/>
            <ac:spMk id="20" creationId="{8F87D943-6ADF-42D5-A84B-4BCC6E0F2815}"/>
          </ac:spMkLst>
        </pc:spChg>
        <pc:spChg chg="del">
          <ac:chgData name="Siegbert Rudolph" userId="2af4d44886c067cc" providerId="LiveId" clId="{4F5659B6-F9A9-40AB-90A3-32B2AAFFDC49}" dt="2021-08-19T04:56:17.277" v="38" actId="478"/>
          <ac:spMkLst>
            <pc:docMk/>
            <pc:sldMk cId="1888758682" sldId="858"/>
            <ac:spMk id="21" creationId="{824655FF-1ABD-4E5A-98CB-C6385078D567}"/>
          </ac:spMkLst>
        </pc:spChg>
        <pc:spChg chg="add del">
          <ac:chgData name="Siegbert Rudolph" userId="2af4d44886c067cc" providerId="LiveId" clId="{4F5659B6-F9A9-40AB-90A3-32B2AAFFDC49}" dt="2021-08-19T04:56:29.275" v="42" actId="478"/>
          <ac:spMkLst>
            <pc:docMk/>
            <pc:sldMk cId="1888758682" sldId="858"/>
            <ac:spMk id="22" creationId="{098B4AB0-5EDD-43DF-B502-38EDD52A6872}"/>
          </ac:spMkLst>
        </pc:spChg>
        <pc:spChg chg="add del">
          <ac:chgData name="Siegbert Rudolph" userId="2af4d44886c067cc" providerId="LiveId" clId="{4F5659B6-F9A9-40AB-90A3-32B2AAFFDC49}" dt="2021-08-19T04:56:29.275" v="42" actId="478"/>
          <ac:spMkLst>
            <pc:docMk/>
            <pc:sldMk cId="1888758682" sldId="858"/>
            <ac:spMk id="23" creationId="{2784BDED-8B5B-4686-911D-564132B9809D}"/>
          </ac:spMkLst>
        </pc:spChg>
        <pc:spChg chg="add del">
          <ac:chgData name="Siegbert Rudolph" userId="2af4d44886c067cc" providerId="LiveId" clId="{4F5659B6-F9A9-40AB-90A3-32B2AAFFDC49}" dt="2021-08-19T04:56:29.275" v="42" actId="478"/>
          <ac:spMkLst>
            <pc:docMk/>
            <pc:sldMk cId="1888758682" sldId="858"/>
            <ac:spMk id="24" creationId="{2E918585-F5FE-4F36-B87C-CED37E9C4DDA}"/>
          </ac:spMkLst>
        </pc:spChg>
        <pc:spChg chg="add del">
          <ac:chgData name="Siegbert Rudolph" userId="2af4d44886c067cc" providerId="LiveId" clId="{4F5659B6-F9A9-40AB-90A3-32B2AAFFDC49}" dt="2021-08-19T04:56:29.275" v="42" actId="478"/>
          <ac:spMkLst>
            <pc:docMk/>
            <pc:sldMk cId="1888758682" sldId="858"/>
            <ac:spMk id="25" creationId="{B7419BA4-D352-482D-AC62-E099A4F16131}"/>
          </ac:spMkLst>
        </pc:spChg>
        <pc:spChg chg="del">
          <ac:chgData name="Siegbert Rudolph" userId="2af4d44886c067cc" providerId="LiveId" clId="{4F5659B6-F9A9-40AB-90A3-32B2AAFFDC49}" dt="2021-08-19T04:56:17.277" v="38" actId="478"/>
          <ac:spMkLst>
            <pc:docMk/>
            <pc:sldMk cId="1888758682" sldId="858"/>
            <ac:spMk id="26" creationId="{BCDE48AA-6475-471B-9FFE-1C13F5E566DF}"/>
          </ac:spMkLst>
        </pc:spChg>
        <pc:spChg chg="add del">
          <ac:chgData name="Siegbert Rudolph" userId="2af4d44886c067cc" providerId="LiveId" clId="{4F5659B6-F9A9-40AB-90A3-32B2AAFFDC49}" dt="2021-08-19T04:56:26.914" v="41" actId="478"/>
          <ac:spMkLst>
            <pc:docMk/>
            <pc:sldMk cId="1888758682" sldId="858"/>
            <ac:spMk id="27" creationId="{8D15B62B-17FB-496D-BA4F-17F6DAE18B50}"/>
          </ac:spMkLst>
        </pc:spChg>
        <pc:spChg chg="add mod">
          <ac:chgData name="Siegbert Rudolph" userId="2af4d44886c067cc" providerId="LiveId" clId="{4F5659B6-F9A9-40AB-90A3-32B2AAFFDC49}" dt="2021-08-19T04:56:46.877" v="57" actId="1076"/>
          <ac:spMkLst>
            <pc:docMk/>
            <pc:sldMk cId="1888758682" sldId="858"/>
            <ac:spMk id="28" creationId="{3A4DC9BD-98A4-4B25-8E52-48407A839E41}"/>
          </ac:spMkLst>
        </pc:spChg>
        <pc:spChg chg="add mod">
          <ac:chgData name="Siegbert Rudolph" userId="2af4d44886c067cc" providerId="LiveId" clId="{4F5659B6-F9A9-40AB-90A3-32B2AAFFDC49}" dt="2021-08-19T05:01:55.274" v="371" actId="14100"/>
          <ac:spMkLst>
            <pc:docMk/>
            <pc:sldMk cId="1888758682" sldId="858"/>
            <ac:spMk id="29" creationId="{E2422A83-A574-4586-95EB-C5E18A89BA9F}"/>
          </ac:spMkLst>
        </pc:spChg>
        <pc:spChg chg="add mod">
          <ac:chgData name="Siegbert Rudolph" userId="2af4d44886c067cc" providerId="LiveId" clId="{4F5659B6-F9A9-40AB-90A3-32B2AAFFDC49}" dt="2021-08-19T08:38:55.535" v="1885" actId="207"/>
          <ac:spMkLst>
            <pc:docMk/>
            <pc:sldMk cId="1888758682" sldId="858"/>
            <ac:spMk id="30" creationId="{E6AC4207-0AF6-42E8-B1AA-748B13ED6B05}"/>
          </ac:spMkLst>
        </pc:spChg>
        <pc:spChg chg="add del mod">
          <ac:chgData name="Siegbert Rudolph" userId="2af4d44886c067cc" providerId="LiveId" clId="{4F5659B6-F9A9-40AB-90A3-32B2AAFFDC49}" dt="2021-08-19T05:02:12.670" v="374" actId="478"/>
          <ac:spMkLst>
            <pc:docMk/>
            <pc:sldMk cId="1888758682" sldId="858"/>
            <ac:spMk id="31" creationId="{5325EE97-9A28-43CA-889E-B15A3ADF6A56}"/>
          </ac:spMkLst>
        </pc:spChg>
        <pc:spChg chg="add mod">
          <ac:chgData name="Siegbert Rudolph" userId="2af4d44886c067cc" providerId="LiveId" clId="{4F5659B6-F9A9-40AB-90A3-32B2AAFFDC49}" dt="2021-08-19T08:39:12.037" v="1886" actId="255"/>
          <ac:spMkLst>
            <pc:docMk/>
            <pc:sldMk cId="1888758682" sldId="858"/>
            <ac:spMk id="32" creationId="{B84C02B2-97AC-4E21-971D-6828E0853454}"/>
          </ac:spMkLst>
        </pc:spChg>
        <pc:spChg chg="add del mod">
          <ac:chgData name="Siegbert Rudolph" userId="2af4d44886c067cc" providerId="LiveId" clId="{4F5659B6-F9A9-40AB-90A3-32B2AAFFDC49}" dt="2021-08-19T08:37:19.740" v="1725" actId="478"/>
          <ac:spMkLst>
            <pc:docMk/>
            <pc:sldMk cId="1888758682" sldId="858"/>
            <ac:spMk id="33" creationId="{70C497BC-13EA-42ED-9E72-A23F809C2177}"/>
          </ac:spMkLst>
        </pc:spChg>
        <pc:spChg chg="add del mod">
          <ac:chgData name="Siegbert Rudolph" userId="2af4d44886c067cc" providerId="LiveId" clId="{4F5659B6-F9A9-40AB-90A3-32B2AAFFDC49}" dt="2021-08-19T08:37:29.398" v="1726" actId="478"/>
          <ac:spMkLst>
            <pc:docMk/>
            <pc:sldMk cId="1888758682" sldId="858"/>
            <ac:spMk id="34" creationId="{3A9D4BCB-CE00-45AB-9846-27C598267A3B}"/>
          </ac:spMkLst>
        </pc:spChg>
        <pc:spChg chg="add del mod">
          <ac:chgData name="Siegbert Rudolph" userId="2af4d44886c067cc" providerId="LiveId" clId="{4F5659B6-F9A9-40AB-90A3-32B2AAFFDC49}" dt="2021-08-19T08:37:19.740" v="1725" actId="478"/>
          <ac:spMkLst>
            <pc:docMk/>
            <pc:sldMk cId="1888758682" sldId="858"/>
            <ac:spMk id="35" creationId="{4BCCF347-C2F8-4334-9FC7-667BF40C6C8A}"/>
          </ac:spMkLst>
        </pc:spChg>
        <pc:spChg chg="add del mod">
          <ac:chgData name="Siegbert Rudolph" userId="2af4d44886c067cc" providerId="LiveId" clId="{4F5659B6-F9A9-40AB-90A3-32B2AAFFDC49}" dt="2021-08-19T08:37:29.398" v="1726" actId="478"/>
          <ac:spMkLst>
            <pc:docMk/>
            <pc:sldMk cId="1888758682" sldId="858"/>
            <ac:spMk id="36" creationId="{4D0356BD-5B6B-4330-8781-E2D235F06B99}"/>
          </ac:spMkLst>
        </pc:spChg>
        <pc:spChg chg="add del mod">
          <ac:chgData name="Siegbert Rudolph" userId="2af4d44886c067cc" providerId="LiveId" clId="{4F5659B6-F9A9-40AB-90A3-32B2AAFFDC49}" dt="2021-08-19T08:37:19.740" v="1725" actId="478"/>
          <ac:spMkLst>
            <pc:docMk/>
            <pc:sldMk cId="1888758682" sldId="858"/>
            <ac:spMk id="37" creationId="{83DDC17F-8F00-4B85-B3F5-55027A9DDDB6}"/>
          </ac:spMkLst>
        </pc:spChg>
        <pc:spChg chg="add del mod">
          <ac:chgData name="Siegbert Rudolph" userId="2af4d44886c067cc" providerId="LiveId" clId="{4F5659B6-F9A9-40AB-90A3-32B2AAFFDC49}" dt="2021-08-19T08:37:32.053" v="1727" actId="478"/>
          <ac:spMkLst>
            <pc:docMk/>
            <pc:sldMk cId="1888758682" sldId="858"/>
            <ac:spMk id="38" creationId="{437D8FF0-982C-4FDE-B9D5-B6842A6F2828}"/>
          </ac:spMkLst>
        </pc:spChg>
        <pc:spChg chg="add del mod">
          <ac:chgData name="Siegbert Rudolph" userId="2af4d44886c067cc" providerId="LiveId" clId="{4F5659B6-F9A9-40AB-90A3-32B2AAFFDC49}" dt="2021-08-19T08:37:19.740" v="1725" actId="478"/>
          <ac:spMkLst>
            <pc:docMk/>
            <pc:sldMk cId="1888758682" sldId="858"/>
            <ac:spMk id="39" creationId="{8C186061-6748-4DDF-A387-C0543EEBAA4B}"/>
          </ac:spMkLst>
        </pc:spChg>
        <pc:spChg chg="mod">
          <ac:chgData name="Siegbert Rudolph" userId="2af4d44886c067cc" providerId="LiveId" clId="{4F5659B6-F9A9-40AB-90A3-32B2AAFFDC49}" dt="2021-08-19T04:58:17.196" v="154" actId="14100"/>
          <ac:spMkLst>
            <pc:docMk/>
            <pc:sldMk cId="1888758682" sldId="858"/>
            <ac:spMk id="40" creationId="{FEA3B54B-2B5A-4849-8E27-76F9F53B8FC3}"/>
          </ac:spMkLst>
        </pc:spChg>
        <pc:spChg chg="mod">
          <ac:chgData name="Siegbert Rudolph" userId="2af4d44886c067cc" providerId="LiveId" clId="{4F5659B6-F9A9-40AB-90A3-32B2AAFFDC49}" dt="2021-08-19T04:59:20" v="239" actId="1076"/>
          <ac:spMkLst>
            <pc:docMk/>
            <pc:sldMk cId="1888758682" sldId="858"/>
            <ac:spMk id="42" creationId="{3FCF8E77-242B-40AA-911C-FD50D6AC20FD}"/>
          </ac:spMkLst>
        </pc:spChg>
        <pc:spChg chg="add del mod">
          <ac:chgData name="Siegbert Rudolph" userId="2af4d44886c067cc" providerId="LiveId" clId="{4F5659B6-F9A9-40AB-90A3-32B2AAFFDC49}" dt="2021-08-19T08:37:32.053" v="1727" actId="478"/>
          <ac:spMkLst>
            <pc:docMk/>
            <pc:sldMk cId="1888758682" sldId="858"/>
            <ac:spMk id="43" creationId="{B63024DC-1E3C-40F9-AB66-67F64B06471E}"/>
          </ac:spMkLst>
        </pc:spChg>
        <pc:spChg chg="mod">
          <ac:chgData name="Siegbert Rudolph" userId="2af4d44886c067cc" providerId="LiveId" clId="{4F5659B6-F9A9-40AB-90A3-32B2AAFFDC49}" dt="2021-08-19T04:59:38.002" v="244" actId="14100"/>
          <ac:spMkLst>
            <pc:docMk/>
            <pc:sldMk cId="1888758682" sldId="858"/>
            <ac:spMk id="44" creationId="{1572555B-9D23-4DF8-B1B6-DC8444812CB7}"/>
          </ac:spMkLst>
        </pc:spChg>
        <pc:spChg chg="mod">
          <ac:chgData name="Siegbert Rudolph" userId="2af4d44886c067cc" providerId="LiveId" clId="{4F5659B6-F9A9-40AB-90A3-32B2AAFFDC49}" dt="2021-08-19T04:57:21.066" v="147" actId="20577"/>
          <ac:spMkLst>
            <pc:docMk/>
            <pc:sldMk cId="1888758682" sldId="858"/>
            <ac:spMk id="45" creationId="{F34F7111-73E1-468C-9240-99B177E7CDAC}"/>
          </ac:spMkLst>
        </pc:spChg>
        <pc:spChg chg="add del">
          <ac:chgData name="Siegbert Rudolph" userId="2af4d44886c067cc" providerId="LiveId" clId="{4F5659B6-F9A9-40AB-90A3-32B2AAFFDC49}" dt="2021-08-19T04:56:26.914" v="41" actId="478"/>
          <ac:spMkLst>
            <pc:docMk/>
            <pc:sldMk cId="1888758682" sldId="858"/>
            <ac:spMk id="46" creationId="{F3FCE914-2FF0-4F4A-BB7E-46E6CB2052C1}"/>
          </ac:spMkLst>
        </pc:spChg>
        <pc:spChg chg="add del">
          <ac:chgData name="Siegbert Rudolph" userId="2af4d44886c067cc" providerId="LiveId" clId="{4F5659B6-F9A9-40AB-90A3-32B2AAFFDC49}" dt="2021-08-19T04:56:26.914" v="41" actId="478"/>
          <ac:spMkLst>
            <pc:docMk/>
            <pc:sldMk cId="1888758682" sldId="858"/>
            <ac:spMk id="47" creationId="{48446745-BB88-4EC8-AC05-AC8325657E2B}"/>
          </ac:spMkLst>
        </pc:spChg>
        <pc:spChg chg="add del mod">
          <ac:chgData name="Siegbert Rudolph" userId="2af4d44886c067cc" providerId="LiveId" clId="{4F5659B6-F9A9-40AB-90A3-32B2AAFFDC49}" dt="2021-08-19T08:37:19.740" v="1725" actId="478"/>
          <ac:spMkLst>
            <pc:docMk/>
            <pc:sldMk cId="1888758682" sldId="858"/>
            <ac:spMk id="48" creationId="{8B31327B-A34F-4EA6-AF98-24D9EFA68244}"/>
          </ac:spMkLst>
        </pc:spChg>
        <pc:spChg chg="add del mod">
          <ac:chgData name="Siegbert Rudolph" userId="2af4d44886c067cc" providerId="LiveId" clId="{4F5659B6-F9A9-40AB-90A3-32B2AAFFDC49}" dt="2021-08-19T08:37:32.053" v="1727" actId="478"/>
          <ac:spMkLst>
            <pc:docMk/>
            <pc:sldMk cId="1888758682" sldId="858"/>
            <ac:spMk id="49" creationId="{6ECF2466-ABA4-449F-9AF8-8B3DE4C14243}"/>
          </ac:spMkLst>
        </pc:spChg>
        <pc:spChg chg="del mod">
          <ac:chgData name="Siegbert Rudolph" userId="2af4d44886c067cc" providerId="LiveId" clId="{4F5659B6-F9A9-40AB-90A3-32B2AAFFDC49}" dt="2021-08-19T05:02:00.358" v="372" actId="478"/>
          <ac:spMkLst>
            <pc:docMk/>
            <pc:sldMk cId="1888758682" sldId="858"/>
            <ac:spMk id="50" creationId="{CB4604DD-B105-49C8-B2CC-8C7B28B255D4}"/>
          </ac:spMkLst>
        </pc:spChg>
        <pc:spChg chg="add del">
          <ac:chgData name="Siegbert Rudolph" userId="2af4d44886c067cc" providerId="LiveId" clId="{4F5659B6-F9A9-40AB-90A3-32B2AAFFDC49}" dt="2021-08-19T04:56:26.914" v="41" actId="478"/>
          <ac:spMkLst>
            <pc:docMk/>
            <pc:sldMk cId="1888758682" sldId="858"/>
            <ac:spMk id="51" creationId="{16E58C83-8BE8-4B12-9303-44C141B8BB0B}"/>
          </ac:spMkLst>
        </pc:spChg>
        <pc:spChg chg="del mod">
          <ac:chgData name="Siegbert Rudolph" userId="2af4d44886c067cc" providerId="LiveId" clId="{4F5659B6-F9A9-40AB-90A3-32B2AAFFDC49}" dt="2021-08-19T08:39:24.736" v="1889" actId="478"/>
          <ac:spMkLst>
            <pc:docMk/>
            <pc:sldMk cId="1888758682" sldId="858"/>
            <ac:spMk id="52" creationId="{0D470F9D-F043-4C85-9BAE-7F0FA74B7B9F}"/>
          </ac:spMkLst>
        </pc:spChg>
        <pc:spChg chg="add del mod">
          <ac:chgData name="Siegbert Rudolph" userId="2af4d44886c067cc" providerId="LiveId" clId="{4F5659B6-F9A9-40AB-90A3-32B2AAFFDC49}" dt="2021-08-19T08:39:21.562" v="1887" actId="478"/>
          <ac:spMkLst>
            <pc:docMk/>
            <pc:sldMk cId="1888758682" sldId="858"/>
            <ac:spMk id="53" creationId="{B3E22084-654E-41FF-808B-F184DEB33424}"/>
          </ac:spMkLst>
        </pc:spChg>
        <pc:spChg chg="del mod">
          <ac:chgData name="Siegbert Rudolph" userId="2af4d44886c067cc" providerId="LiveId" clId="{4F5659B6-F9A9-40AB-90A3-32B2AAFFDC49}" dt="2021-08-19T05:02:00.358" v="372" actId="478"/>
          <ac:spMkLst>
            <pc:docMk/>
            <pc:sldMk cId="1888758682" sldId="858"/>
            <ac:spMk id="54" creationId="{28C9184F-D76D-485C-A38D-36A0653BEF13}"/>
          </ac:spMkLst>
        </pc:spChg>
        <pc:spChg chg="add del mod">
          <ac:chgData name="Siegbert Rudolph" userId="2af4d44886c067cc" providerId="LiveId" clId="{4F5659B6-F9A9-40AB-90A3-32B2AAFFDC49}" dt="2021-08-19T08:37:19.740" v="1725" actId="478"/>
          <ac:spMkLst>
            <pc:docMk/>
            <pc:sldMk cId="1888758682" sldId="858"/>
            <ac:spMk id="55" creationId="{BC6005D3-3BF7-4E68-A7C9-B54616B4F9A9}"/>
          </ac:spMkLst>
        </pc:spChg>
        <pc:spChg chg="add del mod">
          <ac:chgData name="Siegbert Rudolph" userId="2af4d44886c067cc" providerId="LiveId" clId="{4F5659B6-F9A9-40AB-90A3-32B2AAFFDC49}" dt="2021-08-19T08:37:32.053" v="1727" actId="478"/>
          <ac:spMkLst>
            <pc:docMk/>
            <pc:sldMk cId="1888758682" sldId="858"/>
            <ac:spMk id="56" creationId="{BD065929-646B-44FB-A5F8-809ADC3BDA0C}"/>
          </ac:spMkLst>
        </pc:spChg>
        <pc:spChg chg="add del mod">
          <ac:chgData name="Siegbert Rudolph" userId="2af4d44886c067cc" providerId="LiveId" clId="{4F5659B6-F9A9-40AB-90A3-32B2AAFFDC49}" dt="2021-08-19T08:37:19.740" v="1725" actId="478"/>
          <ac:spMkLst>
            <pc:docMk/>
            <pc:sldMk cId="1888758682" sldId="858"/>
            <ac:spMk id="57" creationId="{0E00767C-15CC-4F64-AE63-F9E8A16A4B5A}"/>
          </ac:spMkLst>
        </pc:spChg>
        <pc:spChg chg="add del mod">
          <ac:chgData name="Siegbert Rudolph" userId="2af4d44886c067cc" providerId="LiveId" clId="{4F5659B6-F9A9-40AB-90A3-32B2AAFFDC49}" dt="2021-08-19T08:37:32.053" v="1727" actId="478"/>
          <ac:spMkLst>
            <pc:docMk/>
            <pc:sldMk cId="1888758682" sldId="858"/>
            <ac:spMk id="58" creationId="{F8A2904E-5A8C-417D-823F-6A42314E9000}"/>
          </ac:spMkLst>
        </pc:spChg>
        <pc:spChg chg="add del mod">
          <ac:chgData name="Siegbert Rudolph" userId="2af4d44886c067cc" providerId="LiveId" clId="{4F5659B6-F9A9-40AB-90A3-32B2AAFFDC49}" dt="2021-08-19T08:37:19.740" v="1725" actId="478"/>
          <ac:spMkLst>
            <pc:docMk/>
            <pc:sldMk cId="1888758682" sldId="858"/>
            <ac:spMk id="59" creationId="{6EA3C132-4DA4-4990-B949-23B7EEE88F37}"/>
          </ac:spMkLst>
        </pc:spChg>
        <pc:spChg chg="add del mod">
          <ac:chgData name="Siegbert Rudolph" userId="2af4d44886c067cc" providerId="LiveId" clId="{4F5659B6-F9A9-40AB-90A3-32B2AAFFDC49}" dt="2021-08-19T08:37:32.053" v="1727" actId="478"/>
          <ac:spMkLst>
            <pc:docMk/>
            <pc:sldMk cId="1888758682" sldId="858"/>
            <ac:spMk id="60" creationId="{875B3A36-577D-481B-9BD1-8B8224B5B0D0}"/>
          </ac:spMkLst>
        </pc:spChg>
        <pc:spChg chg="del mod">
          <ac:chgData name="Siegbert Rudolph" userId="2af4d44886c067cc" providerId="LiveId" clId="{4F5659B6-F9A9-40AB-90A3-32B2AAFFDC49}" dt="2021-08-31T15:07:19.884" v="3091" actId="478"/>
          <ac:spMkLst>
            <pc:docMk/>
            <pc:sldMk cId="1888758682" sldId="858"/>
            <ac:spMk id="61" creationId="{58459579-6E3C-423E-B32D-7E794A47195E}"/>
          </ac:spMkLst>
        </pc:spChg>
        <pc:spChg chg="add del mod">
          <ac:chgData name="Siegbert Rudolph" userId="2af4d44886c067cc" providerId="LiveId" clId="{4F5659B6-F9A9-40AB-90A3-32B2AAFFDC49}" dt="2021-08-19T08:37:19.740" v="1725" actId="478"/>
          <ac:spMkLst>
            <pc:docMk/>
            <pc:sldMk cId="1888758682" sldId="858"/>
            <ac:spMk id="62" creationId="{2A15A415-8F5A-4D42-9463-DFF610F00BF3}"/>
          </ac:spMkLst>
        </pc:spChg>
        <pc:spChg chg="add del mod">
          <ac:chgData name="Siegbert Rudolph" userId="2af4d44886c067cc" providerId="LiveId" clId="{4F5659B6-F9A9-40AB-90A3-32B2AAFFDC49}" dt="2021-08-19T08:37:32.053" v="1727" actId="478"/>
          <ac:spMkLst>
            <pc:docMk/>
            <pc:sldMk cId="1888758682" sldId="858"/>
            <ac:spMk id="63" creationId="{A55E7894-6416-4CA8-8BA0-CAE5EBFBE60F}"/>
          </ac:spMkLst>
        </pc:spChg>
        <pc:spChg chg="add del mod">
          <ac:chgData name="Siegbert Rudolph" userId="2af4d44886c067cc" providerId="LiveId" clId="{4F5659B6-F9A9-40AB-90A3-32B2AAFFDC49}" dt="2021-08-19T08:37:19.740" v="1725" actId="478"/>
          <ac:spMkLst>
            <pc:docMk/>
            <pc:sldMk cId="1888758682" sldId="858"/>
            <ac:spMk id="64" creationId="{788FF7EE-9C38-4DDF-8A7F-98C2DFAD58A9}"/>
          </ac:spMkLst>
        </pc:spChg>
        <pc:spChg chg="add del mod">
          <ac:chgData name="Siegbert Rudolph" userId="2af4d44886c067cc" providerId="LiveId" clId="{4F5659B6-F9A9-40AB-90A3-32B2AAFFDC49}" dt="2021-08-19T08:37:32.053" v="1727" actId="478"/>
          <ac:spMkLst>
            <pc:docMk/>
            <pc:sldMk cId="1888758682" sldId="858"/>
            <ac:spMk id="65" creationId="{3B30EFB4-E7CF-4145-A4FB-41ABD22E56E8}"/>
          </ac:spMkLst>
        </pc:spChg>
        <pc:spChg chg="add mod ord">
          <ac:chgData name="Siegbert Rudolph" userId="2af4d44886c067cc" providerId="LiveId" clId="{4F5659B6-F9A9-40AB-90A3-32B2AAFFDC49}" dt="2021-08-19T05:08:26.797" v="523" actId="167"/>
          <ac:spMkLst>
            <pc:docMk/>
            <pc:sldMk cId="1888758682" sldId="858"/>
            <ac:spMk id="66" creationId="{FE59B03D-3EEA-48B4-9F6F-02A613DA7A75}"/>
          </ac:spMkLst>
        </pc:spChg>
        <pc:spChg chg="add mod">
          <ac:chgData name="Siegbert Rudolph" userId="2af4d44886c067cc" providerId="LiveId" clId="{4F5659B6-F9A9-40AB-90A3-32B2AAFFDC49}" dt="2021-08-19T05:10:37.736" v="703" actId="20577"/>
          <ac:spMkLst>
            <pc:docMk/>
            <pc:sldMk cId="1888758682" sldId="858"/>
            <ac:spMk id="67" creationId="{ED6645B4-CDE2-46F8-BBD7-1060CA89762E}"/>
          </ac:spMkLst>
        </pc:spChg>
        <pc:spChg chg="add del mod">
          <ac:chgData name="Siegbert Rudolph" userId="2af4d44886c067cc" providerId="LiveId" clId="{4F5659B6-F9A9-40AB-90A3-32B2AAFFDC49}" dt="2021-08-19T08:39:22.703" v="1888" actId="478"/>
          <ac:spMkLst>
            <pc:docMk/>
            <pc:sldMk cId="1888758682" sldId="858"/>
            <ac:spMk id="68" creationId="{B1E1064F-919A-40E4-B65A-243CECCC4DCC}"/>
          </ac:spMkLst>
        </pc:spChg>
      </pc:sldChg>
      <pc:sldChg chg="del">
        <pc:chgData name="Siegbert Rudolph" userId="2af4d44886c067cc" providerId="LiveId" clId="{4F5659B6-F9A9-40AB-90A3-32B2AAFFDC49}" dt="2021-08-19T05:24:12.385" v="814" actId="47"/>
        <pc:sldMkLst>
          <pc:docMk/>
          <pc:sldMk cId="2126295036" sldId="859"/>
        </pc:sldMkLst>
      </pc:sldChg>
      <pc:sldChg chg="del">
        <pc:chgData name="Siegbert Rudolph" userId="2af4d44886c067cc" providerId="LiveId" clId="{4F5659B6-F9A9-40AB-90A3-32B2AAFFDC49}" dt="2021-08-19T05:24:12.385" v="814" actId="47"/>
        <pc:sldMkLst>
          <pc:docMk/>
          <pc:sldMk cId="3990987767" sldId="860"/>
        </pc:sldMkLst>
      </pc:sldChg>
      <pc:sldChg chg="del">
        <pc:chgData name="Siegbert Rudolph" userId="2af4d44886c067cc" providerId="LiveId" clId="{4F5659B6-F9A9-40AB-90A3-32B2AAFFDC49}" dt="2021-08-19T05:24:12.385" v="814" actId="47"/>
        <pc:sldMkLst>
          <pc:docMk/>
          <pc:sldMk cId="1387333566" sldId="861"/>
        </pc:sldMkLst>
      </pc:sldChg>
      <pc:sldChg chg="addSp delSp modSp mod">
        <pc:chgData name="Siegbert Rudolph" userId="2af4d44886c067cc" providerId="LiveId" clId="{4F5659B6-F9A9-40AB-90A3-32B2AAFFDC49}" dt="2021-09-01T06:07:10.812" v="3162" actId="1076"/>
        <pc:sldMkLst>
          <pc:docMk/>
          <pc:sldMk cId="791059793" sldId="862"/>
        </pc:sldMkLst>
        <pc:spChg chg="mod">
          <ac:chgData name="Siegbert Rudolph" userId="2af4d44886c067cc" providerId="LiveId" clId="{4F5659B6-F9A9-40AB-90A3-32B2AAFFDC49}" dt="2021-09-01T06:07:10.812" v="3162" actId="1076"/>
          <ac:spMkLst>
            <pc:docMk/>
            <pc:sldMk cId="791059793" sldId="862"/>
            <ac:spMk id="2" creationId="{E35A167D-8E38-4733-8A41-AA9D973A3C78}"/>
          </ac:spMkLst>
        </pc:spChg>
        <pc:spChg chg="del">
          <ac:chgData name="Siegbert Rudolph" userId="2af4d44886c067cc" providerId="LiveId" clId="{4F5659B6-F9A9-40AB-90A3-32B2AAFFDC49}" dt="2021-08-31T15:05:05.265" v="2991" actId="478"/>
          <ac:spMkLst>
            <pc:docMk/>
            <pc:sldMk cId="791059793" sldId="862"/>
            <ac:spMk id="3" creationId="{188704B5-6FF4-4A2C-A170-0B9080C0BBA1}"/>
          </ac:spMkLst>
        </pc:spChg>
        <pc:spChg chg="add mod">
          <ac:chgData name="Siegbert Rudolph" userId="2af4d44886c067cc" providerId="LiveId" clId="{4F5659B6-F9A9-40AB-90A3-32B2AAFFDC49}" dt="2021-08-31T15:05:26.824" v="3026" actId="6549"/>
          <ac:spMkLst>
            <pc:docMk/>
            <pc:sldMk cId="791059793" sldId="862"/>
            <ac:spMk id="5" creationId="{59243C43-8C72-496E-8EE7-32C965A2EA34}"/>
          </ac:spMkLst>
        </pc:spChg>
        <pc:spChg chg="add mod">
          <ac:chgData name="Siegbert Rudolph" userId="2af4d44886c067cc" providerId="LiveId" clId="{4F5659B6-F9A9-40AB-90A3-32B2AAFFDC49}" dt="2021-08-31T15:05:30.745" v="3034" actId="20577"/>
          <ac:spMkLst>
            <pc:docMk/>
            <pc:sldMk cId="791059793" sldId="862"/>
            <ac:spMk id="6" creationId="{2EC1C5CA-6361-48F4-8A07-0D5E619D52C8}"/>
          </ac:spMkLst>
        </pc:spChg>
        <pc:spChg chg="mod">
          <ac:chgData name="Siegbert Rudolph" userId="2af4d44886c067cc" providerId="LiveId" clId="{4F5659B6-F9A9-40AB-90A3-32B2AAFFDC49}" dt="2021-08-20T12:16:07.278" v="2985" actId="20577"/>
          <ac:spMkLst>
            <pc:docMk/>
            <pc:sldMk cId="791059793" sldId="862"/>
            <ac:spMk id="29" creationId="{F2D453D1-A845-4202-BC28-2A26B68E3563}"/>
          </ac:spMkLst>
        </pc:spChg>
        <pc:spChg chg="del mod">
          <ac:chgData name="Siegbert Rudolph" userId="2af4d44886c067cc" providerId="LiveId" clId="{4F5659B6-F9A9-40AB-90A3-32B2AAFFDC49}" dt="2021-08-31T15:05:05.265" v="2991" actId="478"/>
          <ac:spMkLst>
            <pc:docMk/>
            <pc:sldMk cId="791059793" sldId="862"/>
            <ac:spMk id="61" creationId="{58459579-6E3C-423E-B32D-7E794A47195E}"/>
          </ac:spMkLst>
        </pc:spChg>
      </pc:sldChg>
      <pc:sldChg chg="add del">
        <pc:chgData name="Siegbert Rudolph" userId="2af4d44886c067cc" providerId="LiveId" clId="{4F5659B6-F9A9-40AB-90A3-32B2AAFFDC49}" dt="2021-08-19T08:36:13.641" v="1723" actId="47"/>
        <pc:sldMkLst>
          <pc:docMk/>
          <pc:sldMk cId="1567252934" sldId="863"/>
        </pc:sldMkLst>
      </pc:sldChg>
      <pc:sldChg chg="del">
        <pc:chgData name="Siegbert Rudolph" userId="2af4d44886c067cc" providerId="LiveId" clId="{4F5659B6-F9A9-40AB-90A3-32B2AAFFDC49}" dt="2021-08-19T05:24:12.385" v="814" actId="47"/>
        <pc:sldMkLst>
          <pc:docMk/>
          <pc:sldMk cId="2348694621" sldId="863"/>
        </pc:sldMkLst>
      </pc:sldChg>
      <pc:sldChg chg="addSp delSp modSp add mod ord delAnim modAnim">
        <pc:chgData name="Siegbert Rudolph" userId="2af4d44886c067cc" providerId="LiveId" clId="{4F5659B6-F9A9-40AB-90A3-32B2AAFFDC49}" dt="2021-09-01T06:07:10.828" v="3177" actId="1076"/>
        <pc:sldMkLst>
          <pc:docMk/>
          <pc:sldMk cId="3709481447" sldId="863"/>
        </pc:sldMkLst>
        <pc:spChg chg="mod">
          <ac:chgData name="Siegbert Rudolph" userId="2af4d44886c067cc" providerId="LiveId" clId="{4F5659B6-F9A9-40AB-90A3-32B2AAFFDC49}" dt="2021-09-01T06:07:10.828" v="3177" actId="1076"/>
          <ac:spMkLst>
            <pc:docMk/>
            <pc:sldMk cId="3709481447" sldId="863"/>
            <ac:spMk id="2" creationId="{979058DC-5A23-47EE-B1E8-AB5635BC9903}"/>
          </ac:spMkLst>
        </pc:spChg>
        <pc:spChg chg="del">
          <ac:chgData name="Siegbert Rudolph" userId="2af4d44886c067cc" providerId="LiveId" clId="{4F5659B6-F9A9-40AB-90A3-32B2AAFFDC49}" dt="2021-08-19T08:40:58.902" v="1975" actId="478"/>
          <ac:spMkLst>
            <pc:docMk/>
            <pc:sldMk cId="3709481447" sldId="863"/>
            <ac:spMk id="4" creationId="{04344A1D-A531-4565-9A14-2DEAD2BDE7D9}"/>
          </ac:spMkLst>
        </pc:spChg>
        <pc:spChg chg="del">
          <ac:chgData name="Siegbert Rudolph" userId="2af4d44886c067cc" providerId="LiveId" clId="{4F5659B6-F9A9-40AB-90A3-32B2AAFFDC49}" dt="2021-08-19T08:40:58.902" v="1975" actId="478"/>
          <ac:spMkLst>
            <pc:docMk/>
            <pc:sldMk cId="3709481447" sldId="863"/>
            <ac:spMk id="5" creationId="{39B61AE0-A442-4DCF-A286-05B8DA9D69BB}"/>
          </ac:spMkLst>
        </pc:spChg>
        <pc:spChg chg="del">
          <ac:chgData name="Siegbert Rudolph" userId="2af4d44886c067cc" providerId="LiveId" clId="{4F5659B6-F9A9-40AB-90A3-32B2AAFFDC49}" dt="2021-08-19T08:40:58.902" v="1975" actId="478"/>
          <ac:spMkLst>
            <pc:docMk/>
            <pc:sldMk cId="3709481447" sldId="863"/>
            <ac:spMk id="6" creationId="{2EA86E7E-88BA-4FF3-8487-05D1D6F3A6E5}"/>
          </ac:spMkLst>
        </pc:spChg>
        <pc:spChg chg="del">
          <ac:chgData name="Siegbert Rudolph" userId="2af4d44886c067cc" providerId="LiveId" clId="{4F5659B6-F9A9-40AB-90A3-32B2AAFFDC49}" dt="2021-08-19T08:40:58.902" v="1975" actId="478"/>
          <ac:spMkLst>
            <pc:docMk/>
            <pc:sldMk cId="3709481447" sldId="863"/>
            <ac:spMk id="7" creationId="{FE47F349-69A9-42CD-8958-93FB1FB3DA38}"/>
          </ac:spMkLst>
        </pc:spChg>
        <pc:spChg chg="del">
          <ac:chgData name="Siegbert Rudolph" userId="2af4d44886c067cc" providerId="LiveId" clId="{4F5659B6-F9A9-40AB-90A3-32B2AAFFDC49}" dt="2021-08-19T08:40:58.902" v="1975" actId="478"/>
          <ac:spMkLst>
            <pc:docMk/>
            <pc:sldMk cId="3709481447" sldId="863"/>
            <ac:spMk id="8" creationId="{40F59FF2-A465-4C1C-9074-69D1A9EAC6CC}"/>
          </ac:spMkLst>
        </pc:spChg>
        <pc:spChg chg="del">
          <ac:chgData name="Siegbert Rudolph" userId="2af4d44886c067cc" providerId="LiveId" clId="{4F5659B6-F9A9-40AB-90A3-32B2AAFFDC49}" dt="2021-08-19T08:40:58.902" v="1975" actId="478"/>
          <ac:spMkLst>
            <pc:docMk/>
            <pc:sldMk cId="3709481447" sldId="863"/>
            <ac:spMk id="9" creationId="{CAC2AE76-09DA-4461-96B8-DE2BC1AA7617}"/>
          </ac:spMkLst>
        </pc:spChg>
        <pc:spChg chg="del">
          <ac:chgData name="Siegbert Rudolph" userId="2af4d44886c067cc" providerId="LiveId" clId="{4F5659B6-F9A9-40AB-90A3-32B2AAFFDC49}" dt="2021-08-19T08:40:58.902" v="1975" actId="478"/>
          <ac:spMkLst>
            <pc:docMk/>
            <pc:sldMk cId="3709481447" sldId="863"/>
            <ac:spMk id="10" creationId="{0A7EF7CA-650F-45F6-9412-04F4D058BD08}"/>
          </ac:spMkLst>
        </pc:spChg>
        <pc:spChg chg="del">
          <ac:chgData name="Siegbert Rudolph" userId="2af4d44886c067cc" providerId="LiveId" clId="{4F5659B6-F9A9-40AB-90A3-32B2AAFFDC49}" dt="2021-08-19T08:40:58.902" v="1975" actId="478"/>
          <ac:spMkLst>
            <pc:docMk/>
            <pc:sldMk cId="3709481447" sldId="863"/>
            <ac:spMk id="11" creationId="{3362F176-E555-4BF7-A98C-97D11571C5F4}"/>
          </ac:spMkLst>
        </pc:spChg>
        <pc:spChg chg="del mod">
          <ac:chgData name="Siegbert Rudolph" userId="2af4d44886c067cc" providerId="LiveId" clId="{4F5659B6-F9A9-40AB-90A3-32B2AAFFDC49}" dt="2021-08-31T15:07:52.693" v="3103" actId="478"/>
          <ac:spMkLst>
            <pc:docMk/>
            <pc:sldMk cId="3709481447" sldId="863"/>
            <ac:spMk id="12" creationId="{D5F8CBD6-2200-4CDC-949F-C12AA6DE1510}"/>
          </ac:spMkLst>
        </pc:spChg>
        <pc:spChg chg="del">
          <ac:chgData name="Siegbert Rudolph" userId="2af4d44886c067cc" providerId="LiveId" clId="{4F5659B6-F9A9-40AB-90A3-32B2AAFFDC49}" dt="2021-08-19T08:40:58.902" v="1975" actId="478"/>
          <ac:spMkLst>
            <pc:docMk/>
            <pc:sldMk cId="3709481447" sldId="863"/>
            <ac:spMk id="14" creationId="{C1416622-967F-46EA-88CF-45E303C9BF11}"/>
          </ac:spMkLst>
        </pc:spChg>
        <pc:spChg chg="del">
          <ac:chgData name="Siegbert Rudolph" userId="2af4d44886c067cc" providerId="LiveId" clId="{4F5659B6-F9A9-40AB-90A3-32B2AAFFDC49}" dt="2021-08-19T08:41:03.436" v="1976" actId="478"/>
          <ac:spMkLst>
            <pc:docMk/>
            <pc:sldMk cId="3709481447" sldId="863"/>
            <ac:spMk id="15" creationId="{71D2323B-4BC9-40DE-90C9-CFBFBCB6A3FB}"/>
          </ac:spMkLst>
        </pc:spChg>
        <pc:spChg chg="add mod">
          <ac:chgData name="Siegbert Rudolph" userId="2af4d44886c067cc" providerId="LiveId" clId="{4F5659B6-F9A9-40AB-90A3-32B2AAFFDC49}" dt="2021-08-31T15:09:34.884" v="3121" actId="20577"/>
          <ac:spMkLst>
            <pc:docMk/>
            <pc:sldMk cId="3709481447" sldId="863"/>
            <ac:spMk id="15" creationId="{BCC769A5-04A2-40CC-AF02-64114D4EEFCC}"/>
          </ac:spMkLst>
        </pc:spChg>
        <pc:spChg chg="add del mod">
          <ac:chgData name="Siegbert Rudolph" userId="2af4d44886c067cc" providerId="LiveId" clId="{4F5659B6-F9A9-40AB-90A3-32B2AAFFDC49}" dt="2021-08-31T15:07:50.491" v="3102" actId="478"/>
          <ac:spMkLst>
            <pc:docMk/>
            <pc:sldMk cId="3709481447" sldId="863"/>
            <ac:spMk id="16" creationId="{A845657D-5069-4A5D-B2AD-A29F7C750F24}"/>
          </ac:spMkLst>
        </pc:spChg>
        <pc:spChg chg="del">
          <ac:chgData name="Siegbert Rudolph" userId="2af4d44886c067cc" providerId="LiveId" clId="{4F5659B6-F9A9-40AB-90A3-32B2AAFFDC49}" dt="2021-08-19T08:40:58.902" v="1975" actId="478"/>
          <ac:spMkLst>
            <pc:docMk/>
            <pc:sldMk cId="3709481447" sldId="863"/>
            <ac:spMk id="16" creationId="{F63FE8BF-F40A-4682-BC7B-62124178E4F9}"/>
          </ac:spMkLst>
        </pc:spChg>
        <pc:picChg chg="add mod">
          <ac:chgData name="Siegbert Rudolph" userId="2af4d44886c067cc" providerId="LiveId" clId="{4F5659B6-F9A9-40AB-90A3-32B2AAFFDC49}" dt="2021-08-19T08:41:12.767" v="1992" actId="14100"/>
          <ac:picMkLst>
            <pc:docMk/>
            <pc:sldMk cId="3709481447" sldId="863"/>
            <ac:picMk id="25" creationId="{F0BDCBEA-3CA1-4343-AF90-E247A07A7DD6}"/>
          </ac:picMkLst>
        </pc:picChg>
      </pc:sldChg>
      <pc:sldChg chg="del">
        <pc:chgData name="Siegbert Rudolph" userId="2af4d44886c067cc" providerId="LiveId" clId="{4F5659B6-F9A9-40AB-90A3-32B2AAFFDC49}" dt="2021-08-19T05:24:12.385" v="814" actId="47"/>
        <pc:sldMkLst>
          <pc:docMk/>
          <pc:sldMk cId="707272634" sldId="864"/>
        </pc:sldMkLst>
      </pc:sldChg>
      <pc:sldChg chg="delSp del modAnim">
        <pc:chgData name="Siegbert Rudolph" userId="2af4d44886c067cc" providerId="LiveId" clId="{4F5659B6-F9A9-40AB-90A3-32B2AAFFDC49}" dt="2021-08-19T05:23:53.689" v="813" actId="47"/>
        <pc:sldMkLst>
          <pc:docMk/>
          <pc:sldMk cId="2539130188" sldId="865"/>
        </pc:sldMkLst>
        <pc:spChg chg="del">
          <ac:chgData name="Siegbert Rudolph" userId="2af4d44886c067cc" providerId="LiveId" clId="{4F5659B6-F9A9-40AB-90A3-32B2AAFFDC49}" dt="2021-08-19T05:16:16.878" v="734" actId="478"/>
          <ac:spMkLst>
            <pc:docMk/>
            <pc:sldMk cId="2539130188" sldId="865"/>
            <ac:spMk id="17" creationId="{3CB3FCBB-9317-4D97-A2BB-ECE7D153D64B}"/>
          </ac:spMkLst>
        </pc:spChg>
        <pc:spChg chg="del">
          <ac:chgData name="Siegbert Rudolph" userId="2af4d44886c067cc" providerId="LiveId" clId="{4F5659B6-F9A9-40AB-90A3-32B2AAFFDC49}" dt="2021-08-19T05:16:16.878" v="734" actId="478"/>
          <ac:spMkLst>
            <pc:docMk/>
            <pc:sldMk cId="2539130188" sldId="865"/>
            <ac:spMk id="18" creationId="{96055720-1526-4DA8-95AF-7693D4B6D495}"/>
          </ac:spMkLst>
        </pc:spChg>
        <pc:spChg chg="del">
          <ac:chgData name="Siegbert Rudolph" userId="2af4d44886c067cc" providerId="LiveId" clId="{4F5659B6-F9A9-40AB-90A3-32B2AAFFDC49}" dt="2021-08-19T05:16:16.878" v="734" actId="478"/>
          <ac:spMkLst>
            <pc:docMk/>
            <pc:sldMk cId="2539130188" sldId="865"/>
            <ac:spMk id="19" creationId="{D24FAC78-B9C3-4277-B657-D5B35B3240A5}"/>
          </ac:spMkLst>
        </pc:spChg>
        <pc:spChg chg="del">
          <ac:chgData name="Siegbert Rudolph" userId="2af4d44886c067cc" providerId="LiveId" clId="{4F5659B6-F9A9-40AB-90A3-32B2AAFFDC49}" dt="2021-08-19T05:16:16.878" v="734" actId="478"/>
          <ac:spMkLst>
            <pc:docMk/>
            <pc:sldMk cId="2539130188" sldId="865"/>
            <ac:spMk id="22" creationId="{AD9A17AF-9E0C-4CD1-BC3A-D7C7A26278AB}"/>
          </ac:spMkLst>
        </pc:spChg>
        <pc:spChg chg="del">
          <ac:chgData name="Siegbert Rudolph" userId="2af4d44886c067cc" providerId="LiveId" clId="{4F5659B6-F9A9-40AB-90A3-32B2AAFFDC49}" dt="2021-08-19T05:16:16.878" v="734" actId="478"/>
          <ac:spMkLst>
            <pc:docMk/>
            <pc:sldMk cId="2539130188" sldId="865"/>
            <ac:spMk id="23" creationId="{261EC2D7-D260-41BC-8836-F05953E85EC3}"/>
          </ac:spMkLst>
        </pc:spChg>
        <pc:spChg chg="del">
          <ac:chgData name="Siegbert Rudolph" userId="2af4d44886c067cc" providerId="LiveId" clId="{4F5659B6-F9A9-40AB-90A3-32B2AAFFDC49}" dt="2021-08-19T05:16:16.878" v="734" actId="478"/>
          <ac:spMkLst>
            <pc:docMk/>
            <pc:sldMk cId="2539130188" sldId="865"/>
            <ac:spMk id="25" creationId="{11733463-4878-4776-B38E-4E46290434FA}"/>
          </ac:spMkLst>
        </pc:spChg>
        <pc:spChg chg="del">
          <ac:chgData name="Siegbert Rudolph" userId="2af4d44886c067cc" providerId="LiveId" clId="{4F5659B6-F9A9-40AB-90A3-32B2AAFFDC49}" dt="2021-08-19T05:16:16.878" v="734" actId="478"/>
          <ac:spMkLst>
            <pc:docMk/>
            <pc:sldMk cId="2539130188" sldId="865"/>
            <ac:spMk id="27" creationId="{D5303EAF-B8A6-4E8E-9E9C-1FEEAB0A6000}"/>
          </ac:spMkLst>
        </pc:spChg>
        <pc:spChg chg="del">
          <ac:chgData name="Siegbert Rudolph" userId="2af4d44886c067cc" providerId="LiveId" clId="{4F5659B6-F9A9-40AB-90A3-32B2AAFFDC49}" dt="2021-08-19T05:16:16.878" v="734" actId="478"/>
          <ac:spMkLst>
            <pc:docMk/>
            <pc:sldMk cId="2539130188" sldId="865"/>
            <ac:spMk id="30" creationId="{92B55C1F-8B3E-4C18-84D3-7C8232E50A0F}"/>
          </ac:spMkLst>
        </pc:spChg>
        <pc:spChg chg="del">
          <ac:chgData name="Siegbert Rudolph" userId="2af4d44886c067cc" providerId="LiveId" clId="{4F5659B6-F9A9-40AB-90A3-32B2AAFFDC49}" dt="2021-08-19T05:16:16.878" v="734" actId="478"/>
          <ac:spMkLst>
            <pc:docMk/>
            <pc:sldMk cId="2539130188" sldId="865"/>
            <ac:spMk id="32" creationId="{E5DF0334-5744-453C-B68E-392D16B3DA21}"/>
          </ac:spMkLst>
        </pc:spChg>
        <pc:spChg chg="del">
          <ac:chgData name="Siegbert Rudolph" userId="2af4d44886c067cc" providerId="LiveId" clId="{4F5659B6-F9A9-40AB-90A3-32B2AAFFDC49}" dt="2021-08-19T05:16:16.878" v="734" actId="478"/>
          <ac:spMkLst>
            <pc:docMk/>
            <pc:sldMk cId="2539130188" sldId="865"/>
            <ac:spMk id="41" creationId="{6C13F16F-BE24-4A89-9C1D-E0D09B1333AF}"/>
          </ac:spMkLst>
        </pc:spChg>
        <pc:spChg chg="del">
          <ac:chgData name="Siegbert Rudolph" userId="2af4d44886c067cc" providerId="LiveId" clId="{4F5659B6-F9A9-40AB-90A3-32B2AAFFDC49}" dt="2021-08-19T05:16:16.878" v="734" actId="478"/>
          <ac:spMkLst>
            <pc:docMk/>
            <pc:sldMk cId="2539130188" sldId="865"/>
            <ac:spMk id="43" creationId="{B8571672-27B8-498F-B47C-BEB5C0FF1624}"/>
          </ac:spMkLst>
        </pc:spChg>
        <pc:spChg chg="del">
          <ac:chgData name="Siegbert Rudolph" userId="2af4d44886c067cc" providerId="LiveId" clId="{4F5659B6-F9A9-40AB-90A3-32B2AAFFDC49}" dt="2021-08-19T05:16:16.878" v="734" actId="478"/>
          <ac:spMkLst>
            <pc:docMk/>
            <pc:sldMk cId="2539130188" sldId="865"/>
            <ac:spMk id="45" creationId="{31ECAA9E-F23B-480C-B942-4C7749CC5001}"/>
          </ac:spMkLst>
        </pc:spChg>
        <pc:spChg chg="del">
          <ac:chgData name="Siegbert Rudolph" userId="2af4d44886c067cc" providerId="LiveId" clId="{4F5659B6-F9A9-40AB-90A3-32B2AAFFDC49}" dt="2021-08-19T05:16:16.878" v="734" actId="478"/>
          <ac:spMkLst>
            <pc:docMk/>
            <pc:sldMk cId="2539130188" sldId="865"/>
            <ac:spMk id="46" creationId="{0E21014B-DD1A-4A85-9402-336BAD38280F}"/>
          </ac:spMkLst>
        </pc:spChg>
        <pc:spChg chg="del">
          <ac:chgData name="Siegbert Rudolph" userId="2af4d44886c067cc" providerId="LiveId" clId="{4F5659B6-F9A9-40AB-90A3-32B2AAFFDC49}" dt="2021-08-19T05:16:16.878" v="734" actId="478"/>
          <ac:spMkLst>
            <pc:docMk/>
            <pc:sldMk cId="2539130188" sldId="865"/>
            <ac:spMk id="49" creationId="{2BFE5ED3-75C5-48C3-B8B4-5EDE0A7D004E}"/>
          </ac:spMkLst>
        </pc:spChg>
      </pc:sldChg>
      <pc:sldChg chg="del">
        <pc:chgData name="Siegbert Rudolph" userId="2af4d44886c067cc" providerId="LiveId" clId="{4F5659B6-F9A9-40AB-90A3-32B2AAFFDC49}" dt="2021-08-19T05:24:12.385" v="814" actId="47"/>
        <pc:sldMkLst>
          <pc:docMk/>
          <pc:sldMk cId="2355997333" sldId="866"/>
        </pc:sldMkLst>
      </pc:sldChg>
      <pc:sldChg chg="del">
        <pc:chgData name="Siegbert Rudolph" userId="2af4d44886c067cc" providerId="LiveId" clId="{4F5659B6-F9A9-40AB-90A3-32B2AAFFDC49}" dt="2021-08-19T05:24:12.385" v="814" actId="47"/>
        <pc:sldMkLst>
          <pc:docMk/>
          <pc:sldMk cId="781895256" sldId="867"/>
        </pc:sldMkLst>
      </pc:sldChg>
      <pc:sldChg chg="del">
        <pc:chgData name="Siegbert Rudolph" userId="2af4d44886c067cc" providerId="LiveId" clId="{4F5659B6-F9A9-40AB-90A3-32B2AAFFDC49}" dt="2021-08-19T05:24:12.385" v="814" actId="47"/>
        <pc:sldMkLst>
          <pc:docMk/>
          <pc:sldMk cId="2739612808" sldId="868"/>
        </pc:sldMkLst>
      </pc:sldChg>
      <pc:sldChg chg="del">
        <pc:chgData name="Siegbert Rudolph" userId="2af4d44886c067cc" providerId="LiveId" clId="{4F5659B6-F9A9-40AB-90A3-32B2AAFFDC49}" dt="2021-08-19T05:24:12.385" v="814" actId="47"/>
        <pc:sldMkLst>
          <pc:docMk/>
          <pc:sldMk cId="1929967300" sldId="869"/>
        </pc:sldMkLst>
      </pc:sldChg>
      <pc:sldChg chg="del">
        <pc:chgData name="Siegbert Rudolph" userId="2af4d44886c067cc" providerId="LiveId" clId="{4F5659B6-F9A9-40AB-90A3-32B2AAFFDC49}" dt="2021-08-19T05:24:12.385" v="814" actId="47"/>
        <pc:sldMkLst>
          <pc:docMk/>
          <pc:sldMk cId="3708329549" sldId="870"/>
        </pc:sldMkLst>
      </pc:sldChg>
      <pc:sldChg chg="del">
        <pc:chgData name="Siegbert Rudolph" userId="2af4d44886c067cc" providerId="LiveId" clId="{4F5659B6-F9A9-40AB-90A3-32B2AAFFDC49}" dt="2021-08-19T05:24:12.385" v="814" actId="47"/>
        <pc:sldMkLst>
          <pc:docMk/>
          <pc:sldMk cId="3251709403" sldId="871"/>
        </pc:sldMkLst>
      </pc:sldChg>
      <pc:sldChg chg="add del">
        <pc:chgData name="Siegbert Rudolph" userId="2af4d44886c067cc" providerId="LiveId" clId="{4F5659B6-F9A9-40AB-90A3-32B2AAFFDC49}" dt="2021-08-19T05:16:07.548" v="732" actId="47"/>
        <pc:sldMkLst>
          <pc:docMk/>
          <pc:sldMk cId="3481702619" sldId="87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8136" cy="493789"/>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16023" y="0"/>
            <a:ext cx="2918136" cy="493789"/>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C4890388-E142-486A-9A35-B82F9143B759}" type="datetimeFigureOut">
              <a:rPr lang="de-DE"/>
              <a:pPr>
                <a:defRPr/>
              </a:pPr>
              <a:t>06.12.2021</a:t>
            </a:fld>
            <a:endParaRPr lang="de-DE"/>
          </a:p>
        </p:txBody>
      </p:sp>
      <p:sp>
        <p:nvSpPr>
          <p:cNvPr id="4" name="Folienbildplatzhalter 3"/>
          <p:cNvSpPr>
            <a:spLocks noGrp="1" noRot="1" noChangeAspect="1"/>
          </p:cNvSpPr>
          <p:nvPr>
            <p:ph type="sldImg" idx="2"/>
          </p:nvPr>
        </p:nvSpPr>
        <p:spPr>
          <a:xfrm>
            <a:off x="80963" y="741363"/>
            <a:ext cx="6573837" cy="36972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6" name="Fußzeilenplatzhalter 5"/>
          <p:cNvSpPr>
            <a:spLocks noGrp="1"/>
          </p:cNvSpPr>
          <p:nvPr>
            <p:ph type="ftr" sz="quarter" idx="4"/>
          </p:nvPr>
        </p:nvSpPr>
        <p:spPr>
          <a:xfrm>
            <a:off x="0" y="9370947"/>
            <a:ext cx="2918136" cy="493789"/>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16023" y="9370947"/>
            <a:ext cx="2918136" cy="493789"/>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itchFamily="34" charset="0"/>
              </a:defRPr>
            </a:lvl1pPr>
          </a:lstStyle>
          <a:p>
            <a:pPr>
              <a:defRPr/>
            </a:pPr>
            <a:fld id="{0F261D31-D41E-4D5E-85A8-04A1FDF90B04}" type="slidenum">
              <a:rPr lang="de-DE"/>
              <a:pPr>
                <a:defRPr/>
              </a:pPr>
              <a:t>‹Nr.›</a:t>
            </a:fld>
            <a:endParaRPr lang="de-DE" dirty="0"/>
          </a:p>
        </p:txBody>
      </p:sp>
    </p:spTree>
    <p:extLst>
      <p:ext uri="{BB962C8B-B14F-4D97-AF65-F5344CB8AC3E}">
        <p14:creationId xmlns:p14="http://schemas.microsoft.com/office/powerpoint/2010/main" val="6312394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100" y="4748213"/>
            <a:ext cx="5389563" cy="3884612"/>
          </a:xfrm>
          <a:prstGeom prst="rect">
            <a:avLst/>
          </a:prstGeom>
        </p:spPr>
        <p:txBody>
          <a:bodyPr/>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2</a:t>
            </a:fld>
            <a:endParaRPr lang="de-DE" dirty="0"/>
          </a:p>
        </p:txBody>
      </p:sp>
    </p:spTree>
    <p:extLst>
      <p:ext uri="{BB962C8B-B14F-4D97-AF65-F5344CB8AC3E}">
        <p14:creationId xmlns:p14="http://schemas.microsoft.com/office/powerpoint/2010/main" val="2215450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100" y="4748213"/>
            <a:ext cx="5389563" cy="3884612"/>
          </a:xfrm>
          <a:prstGeom prst="rect">
            <a:avLst/>
          </a:prstGeom>
        </p:spPr>
        <p:txBody>
          <a:bodyPr/>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3</a:t>
            </a:fld>
            <a:endParaRPr lang="de-DE" dirty="0"/>
          </a:p>
        </p:txBody>
      </p:sp>
    </p:spTree>
    <p:extLst>
      <p:ext uri="{BB962C8B-B14F-4D97-AF65-F5344CB8AC3E}">
        <p14:creationId xmlns:p14="http://schemas.microsoft.com/office/powerpoint/2010/main" val="3655159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100" y="4748213"/>
            <a:ext cx="5389563" cy="3884612"/>
          </a:xfrm>
          <a:prstGeom prst="rect">
            <a:avLst/>
          </a:prstGeom>
        </p:spPr>
        <p:txBody>
          <a:bodyPr/>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4</a:t>
            </a:fld>
            <a:endParaRPr lang="de-DE" dirty="0"/>
          </a:p>
        </p:txBody>
      </p:sp>
    </p:spTree>
    <p:extLst>
      <p:ext uri="{BB962C8B-B14F-4D97-AF65-F5344CB8AC3E}">
        <p14:creationId xmlns:p14="http://schemas.microsoft.com/office/powerpoint/2010/main" val="1475824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73100" y="4748213"/>
            <a:ext cx="5389563" cy="3884612"/>
          </a:xfrm>
          <a:prstGeom prst="rect">
            <a:avLst/>
          </a:prstGeom>
        </p:spPr>
        <p:txBody>
          <a:bodyPr/>
          <a:lstStyle/>
          <a:p>
            <a:endParaRPr lang="de-DE" dirty="0"/>
          </a:p>
        </p:txBody>
      </p:sp>
      <p:sp>
        <p:nvSpPr>
          <p:cNvPr id="4" name="Foliennummernplatzhalter 3"/>
          <p:cNvSpPr>
            <a:spLocks noGrp="1"/>
          </p:cNvSpPr>
          <p:nvPr>
            <p:ph type="sldNum" sz="quarter" idx="5"/>
          </p:nvPr>
        </p:nvSpPr>
        <p:spPr/>
        <p:txBody>
          <a:bodyPr/>
          <a:lstStyle/>
          <a:p>
            <a:pPr>
              <a:defRPr/>
            </a:pPr>
            <a:fld id="{0F261D31-D41E-4D5E-85A8-04A1FDF90B04}" type="slidenum">
              <a:rPr lang="de-DE" smtClean="0"/>
              <a:pPr>
                <a:defRPr/>
              </a:pPr>
              <a:t>7</a:t>
            </a:fld>
            <a:endParaRPr lang="de-DE" dirty="0"/>
          </a:p>
        </p:txBody>
      </p:sp>
    </p:spTree>
    <p:extLst>
      <p:ext uri="{BB962C8B-B14F-4D97-AF65-F5344CB8AC3E}">
        <p14:creationId xmlns:p14="http://schemas.microsoft.com/office/powerpoint/2010/main" val="24823523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42BF58FD-A277-49CE-9644-D0623EA38BF7}"/>
              </a:ext>
            </a:extLst>
          </p:cNvPr>
          <p:cNvSpPr>
            <a:spLocks noGrp="1"/>
          </p:cNvSpPr>
          <p:nvPr>
            <p:ph type="ctrTitle" hasCustomPrompt="1"/>
          </p:nvPr>
        </p:nvSpPr>
        <p:spPr>
          <a:xfrm>
            <a:off x="3394364" y="834527"/>
            <a:ext cx="8797636" cy="518235"/>
          </a:xfrm>
          <a:prstGeom prst="rect">
            <a:avLst/>
          </a:prstGeom>
        </p:spPr>
        <p:txBody>
          <a:bodyPr anchor="b">
            <a:normAutofit/>
          </a:bodyPr>
          <a:lstStyle>
            <a:lvl1pPr algn="l">
              <a:defRPr sz="2800">
                <a:latin typeface="Trebuchet MS" panose="020B0603020202020204" pitchFamily="34" charset="0"/>
              </a:defRPr>
            </a:lvl1pPr>
          </a:lstStyle>
          <a:p>
            <a:r>
              <a:rPr lang="de-DE" dirty="0" err="1"/>
              <a:t>aaa</a:t>
            </a:r>
            <a:endParaRPr lang="de-DE" dirty="0"/>
          </a:p>
        </p:txBody>
      </p:sp>
      <p:sp>
        <p:nvSpPr>
          <p:cNvPr id="8" name="Untertitel 2">
            <a:extLst>
              <a:ext uri="{FF2B5EF4-FFF2-40B4-BE49-F238E27FC236}">
                <a16:creationId xmlns:a16="http://schemas.microsoft.com/office/drawing/2014/main" id="{3F8B6FB5-3BF6-484E-AAA5-C5C1FF7AF1D6}"/>
              </a:ext>
            </a:extLst>
          </p:cNvPr>
          <p:cNvSpPr>
            <a:spLocks noGrp="1"/>
          </p:cNvSpPr>
          <p:nvPr>
            <p:ph type="subTitle" idx="1" hasCustomPrompt="1"/>
          </p:nvPr>
        </p:nvSpPr>
        <p:spPr>
          <a:xfrm>
            <a:off x="3394364" y="1384568"/>
            <a:ext cx="8797636" cy="518235"/>
          </a:xfrm>
          <a:prstGeom prst="rect">
            <a:avLst/>
          </a:prstGeom>
        </p:spPr>
        <p:txBody>
          <a:bodyPr>
            <a:normAutofit/>
          </a:bodyPr>
          <a:lstStyle>
            <a:lvl1pPr marL="0" indent="0" algn="l">
              <a:buNone/>
              <a:defRPr sz="2800" b="1">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aaa</a:t>
            </a:r>
            <a:endParaRPr lang="de-DE" dirty="0"/>
          </a:p>
        </p:txBody>
      </p:sp>
      <p:pic>
        <p:nvPicPr>
          <p:cNvPr id="9" name="shpLesekochValidCheck" descr="lesekoch_logo_mit_Hintergrund-1.jpg">
            <a:extLst>
              <a:ext uri="{FF2B5EF4-FFF2-40B4-BE49-F238E27FC236}">
                <a16:creationId xmlns:a16="http://schemas.microsoft.com/office/drawing/2014/main" id="{8C5946BD-336B-407C-AA18-9ADEA1C91AC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0109" y="139285"/>
            <a:ext cx="10175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feld 4">
            <a:extLst>
              <a:ext uri="{FF2B5EF4-FFF2-40B4-BE49-F238E27FC236}">
                <a16:creationId xmlns:a16="http://schemas.microsoft.com/office/drawing/2014/main" id="{FF2E2F63-E9BC-4B78-A36D-3A32295EE3BC}"/>
              </a:ext>
            </a:extLst>
          </p:cNvPr>
          <p:cNvSpPr txBox="1">
            <a:spLocks noChangeArrowheads="1"/>
          </p:cNvSpPr>
          <p:nvPr userDrawn="1"/>
        </p:nvSpPr>
        <p:spPr bwMode="auto">
          <a:xfrm>
            <a:off x="675839" y="834527"/>
            <a:ext cx="2523447" cy="2046714"/>
          </a:xfrm>
          <a:prstGeom prst="rect">
            <a:avLst/>
          </a:prstGeom>
          <a:noFill/>
          <a:ln w="9525">
            <a:noFill/>
            <a:miter lim="800000"/>
            <a:headEnd/>
            <a:tailEnd/>
          </a:ln>
        </p:spPr>
        <p:txBody>
          <a:bodyPr wrap="none">
            <a:spAutoFit/>
          </a:bodyPr>
          <a:lstStyle/>
          <a:p>
            <a:pPr algn="r">
              <a:spcAft>
                <a:spcPts val="600"/>
              </a:spcAft>
            </a:pPr>
            <a:r>
              <a:rPr lang="de-DE" sz="2800" b="1" dirty="0">
                <a:solidFill>
                  <a:prstClr val="black"/>
                </a:solidFill>
                <a:latin typeface="Trebuchet MS" pitchFamily="34" charset="0"/>
              </a:rPr>
              <a:t>Übungsart:</a:t>
            </a:r>
          </a:p>
          <a:p>
            <a:pPr algn="r">
              <a:spcAft>
                <a:spcPts val="600"/>
              </a:spcAft>
            </a:pPr>
            <a:r>
              <a:rPr lang="de-DE" sz="2800" b="1" dirty="0">
                <a:solidFill>
                  <a:prstClr val="black"/>
                </a:solidFill>
                <a:latin typeface="Trebuchet MS" pitchFamily="34" charset="0"/>
              </a:rPr>
              <a:t>Titel:</a:t>
            </a:r>
          </a:p>
          <a:p>
            <a:pPr algn="r">
              <a:spcAft>
                <a:spcPts val="600"/>
              </a:spcAft>
            </a:pPr>
            <a:r>
              <a:rPr lang="de-DE" sz="2800" b="1" dirty="0">
                <a:solidFill>
                  <a:prstClr val="black"/>
                </a:solidFill>
                <a:latin typeface="Trebuchet MS" pitchFamily="34" charset="0"/>
              </a:rPr>
              <a:t>Textquelle:</a:t>
            </a:r>
          </a:p>
          <a:p>
            <a:pPr algn="r">
              <a:spcAft>
                <a:spcPts val="600"/>
              </a:spcAft>
            </a:pPr>
            <a:r>
              <a:rPr lang="de-DE" sz="2800" b="1" dirty="0">
                <a:solidFill>
                  <a:prstClr val="black"/>
                </a:solidFill>
                <a:latin typeface="Trebuchet MS" pitchFamily="34" charset="0"/>
              </a:rPr>
              <a:t>Leseübungen:</a:t>
            </a:r>
          </a:p>
        </p:txBody>
      </p:sp>
      <p:sp>
        <p:nvSpPr>
          <p:cNvPr id="11" name="Rechteck 10">
            <a:extLst>
              <a:ext uri="{FF2B5EF4-FFF2-40B4-BE49-F238E27FC236}">
                <a16:creationId xmlns:a16="http://schemas.microsoft.com/office/drawing/2014/main" id="{BB395AB5-04F3-47AA-A447-FB431B499A72}"/>
              </a:ext>
            </a:extLst>
          </p:cNvPr>
          <p:cNvSpPr/>
          <p:nvPr userDrawn="1"/>
        </p:nvSpPr>
        <p:spPr>
          <a:xfrm>
            <a:off x="3394364" y="4953127"/>
            <a:ext cx="3789555" cy="147732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FF0000"/>
                </a:solidFill>
                <a:effectLst/>
                <a:uLnTx/>
                <a:uFillTx/>
                <a:latin typeface="Trebuchet MS" pitchFamily="34" charset="0"/>
                <a:ea typeface="+mn-ea"/>
                <a:cs typeface="Arial" charset="0"/>
              </a:rPr>
              <a:t>Bedienung: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Makros freischalten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Präsentationsmodus starten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Mit einem Klick geht es weiter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Beenden: </a:t>
            </a:r>
            <a:r>
              <a:rPr kumimoji="0" lang="de-DE" sz="1800" b="0" i="0" u="none" strike="noStrike" kern="0" cap="none" spc="0" normalizeH="0" baseline="0" noProof="0" dirty="0" err="1">
                <a:ln>
                  <a:noFill/>
                </a:ln>
                <a:solidFill>
                  <a:srgbClr val="1F497D">
                    <a:lumMod val="60000"/>
                    <a:lumOff val="40000"/>
                  </a:srgbClr>
                </a:solidFill>
                <a:effectLst/>
                <a:uLnTx/>
                <a:uFillTx/>
                <a:latin typeface="Trebuchet MS" pitchFamily="34" charset="0"/>
                <a:ea typeface="+mn-ea"/>
                <a:cs typeface="Arial" charset="0"/>
              </a:rPr>
              <a:t>Escape</a:t>
            </a:r>
            <a:r>
              <a:rPr kumimoji="0" lang="de-DE" sz="1800" b="0" i="0" u="none" strike="noStrike" kern="0" cap="none" spc="0" normalizeH="0" baseline="0" noProof="0" dirty="0">
                <a:ln>
                  <a:noFill/>
                </a:ln>
                <a:solidFill>
                  <a:srgbClr val="1F497D">
                    <a:lumMod val="60000"/>
                    <a:lumOff val="40000"/>
                  </a:srgbClr>
                </a:solidFill>
                <a:effectLst/>
                <a:uLnTx/>
                <a:uFillTx/>
                <a:latin typeface="Trebuchet MS" pitchFamily="34" charset="0"/>
                <a:ea typeface="+mn-ea"/>
                <a:cs typeface="Arial" charset="0"/>
              </a:rPr>
              <a:t>-Taste drücken</a:t>
            </a:r>
          </a:p>
        </p:txBody>
      </p:sp>
      <p:sp>
        <p:nvSpPr>
          <p:cNvPr id="12" name="Rechteck 11">
            <a:hlinkClick r:id="" action="ppaction://hlinkshowjump?jump=nextslide"/>
            <a:extLst>
              <a:ext uri="{FF2B5EF4-FFF2-40B4-BE49-F238E27FC236}">
                <a16:creationId xmlns:a16="http://schemas.microsoft.com/office/drawing/2014/main" id="{C54CC55C-834A-4640-900E-FFADA277061C}"/>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sp>
        <p:nvSpPr>
          <p:cNvPr id="13" name="Titel 1">
            <a:extLst>
              <a:ext uri="{FF2B5EF4-FFF2-40B4-BE49-F238E27FC236}">
                <a16:creationId xmlns:a16="http://schemas.microsoft.com/office/drawing/2014/main" id="{D7847BEE-06B1-42EE-9A66-DFFAA9478763}"/>
              </a:ext>
            </a:extLst>
          </p:cNvPr>
          <p:cNvSpPr txBox="1">
            <a:spLocks/>
          </p:cNvSpPr>
          <p:nvPr userDrawn="1"/>
        </p:nvSpPr>
        <p:spPr>
          <a:xfrm>
            <a:off x="3394364" y="1871677"/>
            <a:ext cx="8797636" cy="51823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2800" kern="1200">
                <a:solidFill>
                  <a:schemeClr val="tx1"/>
                </a:solidFill>
                <a:latin typeface="Trebuchet MS" panose="020B0603020202020204" pitchFamily="34" charset="0"/>
                <a:ea typeface="+mj-ea"/>
                <a:cs typeface="+mj-cs"/>
              </a:defRPr>
            </a:lvl1pPr>
          </a:lstStyle>
          <a:p>
            <a:r>
              <a:rPr lang="de-DE" dirty="0"/>
              <a:t>Siegbert Rudolph</a:t>
            </a:r>
          </a:p>
        </p:txBody>
      </p:sp>
      <p:sp>
        <p:nvSpPr>
          <p:cNvPr id="14" name="Untertitel 2">
            <a:extLst>
              <a:ext uri="{FF2B5EF4-FFF2-40B4-BE49-F238E27FC236}">
                <a16:creationId xmlns:a16="http://schemas.microsoft.com/office/drawing/2014/main" id="{F86E910D-8A66-4634-8E99-06C1371A71DD}"/>
              </a:ext>
            </a:extLst>
          </p:cNvPr>
          <p:cNvSpPr txBox="1">
            <a:spLocks/>
          </p:cNvSpPr>
          <p:nvPr userDrawn="1"/>
        </p:nvSpPr>
        <p:spPr>
          <a:xfrm>
            <a:off x="3394364" y="2421718"/>
            <a:ext cx="8797636" cy="51823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de-DE" dirty="0">
                <a:latin typeface="Trebuchet MS" panose="020B0603020202020204" pitchFamily="34" charset="0"/>
              </a:rPr>
              <a:t>Siegbert Rudolph</a:t>
            </a:r>
          </a:p>
        </p:txBody>
      </p:sp>
      <p:pic>
        <p:nvPicPr>
          <p:cNvPr id="16" name="Grafik 15">
            <a:extLst>
              <a:ext uri="{FF2B5EF4-FFF2-40B4-BE49-F238E27FC236}">
                <a16:creationId xmlns:a16="http://schemas.microsoft.com/office/drawing/2014/main" id="{89A57D90-1AEE-4C85-904D-33C91FBD0E81}"/>
              </a:ext>
            </a:extLst>
          </p:cNvPr>
          <p:cNvPicPr>
            <a:picLocks noChangeAspect="1"/>
          </p:cNvPicPr>
          <p:nvPr userDrawn="1"/>
        </p:nvPicPr>
        <p:blipFill>
          <a:blip r:embed="rId3"/>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2858582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806B1CA1-9E51-480A-A07A-0E7D8584C895}" type="datetime1">
              <a:rPr lang="de-DE"/>
              <a:pPr>
                <a:defRPr/>
              </a:pPr>
              <a:t>06.12.2021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B5E18A62-6F58-4796-844A-1DE78E7B08B1}" type="slidenum">
              <a:rPr lang="de-DE"/>
              <a:pPr>
                <a:defRPr/>
              </a:pPr>
              <a:t>‹Nr.›</a:t>
            </a:fld>
            <a:endParaRPr lang="de-DE" dirty="0"/>
          </a:p>
        </p:txBody>
      </p:sp>
    </p:spTree>
    <p:extLst>
      <p:ext uri="{BB962C8B-B14F-4D97-AF65-F5344CB8AC3E}">
        <p14:creationId xmlns:p14="http://schemas.microsoft.com/office/powerpoint/2010/main" val="987892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DCE5D90-020C-4691-B4AA-2B2F98DF81A4}" type="datetime1">
              <a:rPr lang="de-DE"/>
              <a:pPr>
                <a:defRPr/>
              </a:pPr>
              <a:t>06.12.2021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5F58E6B-F8B9-4C44-9A54-2ABEFBCAF653}" type="slidenum">
              <a:rPr lang="de-DE"/>
              <a:pPr>
                <a:defRPr/>
              </a:pPr>
              <a:t>‹Nr.›</a:t>
            </a:fld>
            <a:endParaRPr lang="de-DE" dirty="0"/>
          </a:p>
        </p:txBody>
      </p:sp>
    </p:spTree>
    <p:extLst>
      <p:ext uri="{BB962C8B-B14F-4D97-AF65-F5344CB8AC3E}">
        <p14:creationId xmlns:p14="http://schemas.microsoft.com/office/powerpoint/2010/main" val="2174721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4C8AB3F1-6151-49F2-930C-B8E038924B4C}"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D4ADD19-B194-4F04-82D6-0605551CC20E}" type="slidenum">
              <a:rPr lang="de-DE"/>
              <a:pPr>
                <a:defRPr/>
              </a:pPr>
              <a:t>‹Nr.›</a:t>
            </a:fld>
            <a:endParaRPr lang="de-DE" dirty="0"/>
          </a:p>
        </p:txBody>
      </p:sp>
    </p:spTree>
    <p:extLst>
      <p:ext uri="{BB962C8B-B14F-4D97-AF65-F5344CB8AC3E}">
        <p14:creationId xmlns:p14="http://schemas.microsoft.com/office/powerpoint/2010/main" val="1285247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A37E42D4-3034-4FE5-80B3-5473AF5D48F7}"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2E31098-89E9-4B77-B0EA-A04DD1C1697C}" type="slidenum">
              <a:rPr lang="de-DE"/>
              <a:pPr>
                <a:defRPr/>
              </a:pPr>
              <a:t>‹Nr.›</a:t>
            </a:fld>
            <a:endParaRPr lang="de-DE" dirty="0"/>
          </a:p>
        </p:txBody>
      </p:sp>
    </p:spTree>
    <p:extLst>
      <p:ext uri="{BB962C8B-B14F-4D97-AF65-F5344CB8AC3E}">
        <p14:creationId xmlns:p14="http://schemas.microsoft.com/office/powerpoint/2010/main" val="3276979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B4B5C7B1-5D8D-4B98-90C5-090B1BB35B98}"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0E98A2F-A915-47DD-935F-2D0977E48139}" type="slidenum">
              <a:rPr lang="de-DE"/>
              <a:pPr>
                <a:defRPr/>
              </a:pPr>
              <a:t>‹Nr.›</a:t>
            </a:fld>
            <a:endParaRPr lang="de-DE" dirty="0"/>
          </a:p>
        </p:txBody>
      </p:sp>
    </p:spTree>
    <p:extLst>
      <p:ext uri="{BB962C8B-B14F-4D97-AF65-F5344CB8AC3E}">
        <p14:creationId xmlns:p14="http://schemas.microsoft.com/office/powerpoint/2010/main" val="2414181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0383C879-DCE9-4DA1-888C-FED4E28B7398}"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374498E-F697-46D5-A634-5D669FDFCB90}" type="slidenum">
              <a:rPr lang="de-DE"/>
              <a:pPr>
                <a:defRPr/>
              </a:pPr>
              <a:t>‹Nr.›</a:t>
            </a:fld>
            <a:endParaRPr lang="de-DE" dirty="0"/>
          </a:p>
        </p:txBody>
      </p:sp>
    </p:spTree>
    <p:extLst>
      <p:ext uri="{BB962C8B-B14F-4D97-AF65-F5344CB8AC3E}">
        <p14:creationId xmlns:p14="http://schemas.microsoft.com/office/powerpoint/2010/main" val="3907161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58CD9BF0-2A07-4E25-BC99-9A6D1FEBCA4B}"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1D29461-5362-4DE6-86B4-14C181C0718A}" type="slidenum">
              <a:rPr lang="de-DE"/>
              <a:pPr>
                <a:defRPr/>
              </a:pPr>
              <a:t>‹Nr.›</a:t>
            </a:fld>
            <a:endParaRPr lang="de-DE" dirty="0"/>
          </a:p>
        </p:txBody>
      </p:sp>
    </p:spTree>
    <p:extLst>
      <p:ext uri="{BB962C8B-B14F-4D97-AF65-F5344CB8AC3E}">
        <p14:creationId xmlns:p14="http://schemas.microsoft.com/office/powerpoint/2010/main" val="2763656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119CE0F1-DA2B-4525-BBBF-E45DB459B259}"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4E45B7A-6455-4EA0-BFE3-AB17A7D6363B}" type="slidenum">
              <a:rPr lang="de-DE"/>
              <a:pPr>
                <a:defRPr/>
              </a:pPr>
              <a:t>‹Nr.›</a:t>
            </a:fld>
            <a:endParaRPr lang="de-DE" dirty="0"/>
          </a:p>
        </p:txBody>
      </p:sp>
    </p:spTree>
    <p:extLst>
      <p:ext uri="{BB962C8B-B14F-4D97-AF65-F5344CB8AC3E}">
        <p14:creationId xmlns:p14="http://schemas.microsoft.com/office/powerpoint/2010/main" val="35686742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99BDDC7D-8035-48FE-ACC9-596FE5DDFBFF}"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88E0C238-4593-438D-A7A1-949D7A05CA32}" type="slidenum">
              <a:rPr lang="de-DE"/>
              <a:pPr>
                <a:defRPr/>
              </a:pPr>
              <a:t>‹Nr.›</a:t>
            </a:fld>
            <a:endParaRPr lang="de-DE" dirty="0"/>
          </a:p>
        </p:txBody>
      </p:sp>
    </p:spTree>
    <p:extLst>
      <p:ext uri="{BB962C8B-B14F-4D97-AF65-F5344CB8AC3E}">
        <p14:creationId xmlns:p14="http://schemas.microsoft.com/office/powerpoint/2010/main" val="1235229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D15220DE-EED3-44F7-B1BF-2301256A44C7}"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13F9593-0ADA-4B15-B31C-4160C9F679BA}" type="slidenum">
              <a:rPr lang="de-DE"/>
              <a:pPr>
                <a:defRPr/>
              </a:pPr>
              <a:t>‹Nr.›</a:t>
            </a:fld>
            <a:endParaRPr lang="de-DE" dirty="0"/>
          </a:p>
        </p:txBody>
      </p:sp>
    </p:spTree>
    <p:extLst>
      <p:ext uri="{BB962C8B-B14F-4D97-AF65-F5344CB8AC3E}">
        <p14:creationId xmlns:p14="http://schemas.microsoft.com/office/powerpoint/2010/main" val="231427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id="{A2C0F574-B905-4917-B9E9-2241E24B676C}"/>
              </a:ext>
            </a:extLst>
          </p:cNvPr>
          <p:cNvSpPr>
            <a:spLocks noGrp="1"/>
          </p:cNvSpPr>
          <p:nvPr>
            <p:ph type="title" hasCustomPrompt="1"/>
          </p:nvPr>
        </p:nvSpPr>
        <p:spPr>
          <a:xfrm>
            <a:off x="260109" y="85228"/>
            <a:ext cx="10515600" cy="434312"/>
          </a:xfrm>
          <a:prstGeom prst="rect">
            <a:avLst/>
          </a:prstGeom>
        </p:spPr>
        <p:txBody>
          <a:bodyPr>
            <a:noAutofit/>
          </a:bodyPr>
          <a:lstStyle>
            <a:lvl1pPr algn="l" defTabSz="914400" rtl="0" eaLnBrk="1" latinLnBrk="0" hangingPunct="1">
              <a:lnSpc>
                <a:spcPct val="90000"/>
              </a:lnSpc>
              <a:spcBef>
                <a:spcPct val="0"/>
              </a:spcBef>
              <a:buNone/>
              <a:defRPr lang="de-DE" sz="2800" kern="1200" dirty="0">
                <a:solidFill>
                  <a:schemeClr val="tx1"/>
                </a:solidFill>
                <a:latin typeface="Trebuchet MS" panose="020B0603020202020204" pitchFamily="34" charset="0"/>
                <a:ea typeface="+mj-ea"/>
                <a:cs typeface="+mj-cs"/>
              </a:defRPr>
            </a:lvl1pPr>
          </a:lstStyle>
          <a:p>
            <a:r>
              <a:rPr lang="de-DE" dirty="0" err="1"/>
              <a:t>aaa</a:t>
            </a:r>
            <a:br>
              <a:rPr lang="de-DE" dirty="0"/>
            </a:br>
            <a:r>
              <a:rPr lang="de-DE" dirty="0" err="1"/>
              <a:t>bbb</a:t>
            </a:r>
            <a:endParaRPr lang="de-DE" dirty="0"/>
          </a:p>
        </p:txBody>
      </p:sp>
      <p:sp>
        <p:nvSpPr>
          <p:cNvPr id="8" name="Foliennummernplatzhalter 5">
            <a:extLst>
              <a:ext uri="{FF2B5EF4-FFF2-40B4-BE49-F238E27FC236}">
                <a16:creationId xmlns:a16="http://schemas.microsoft.com/office/drawing/2014/main" id="{91056877-43A1-41DC-8ADE-A8A2FE0CDF56}"/>
              </a:ext>
            </a:extLst>
          </p:cNvPr>
          <p:cNvSpPr>
            <a:spLocks noGrp="1"/>
          </p:cNvSpPr>
          <p:nvPr>
            <p:ph type="sldNum" sz="quarter" idx="12"/>
          </p:nvPr>
        </p:nvSpPr>
        <p:spPr>
          <a:xfrm>
            <a:off x="9188691" y="92733"/>
            <a:ext cx="2743200" cy="365125"/>
          </a:xfrm>
          <a:prstGeom prst="rect">
            <a:avLst/>
          </a:prstGeom>
        </p:spPr>
        <p:txBody>
          <a:bodyPr/>
          <a:lstStyle>
            <a:lvl1pPr algn="r">
              <a:defRPr>
                <a:latin typeface="Trebuchet MS" panose="020B0603020202020204" pitchFamily="34" charset="0"/>
              </a:defRPr>
            </a:lvl1pPr>
          </a:lstStyle>
          <a:p>
            <a:fld id="{C9CD412D-C60F-4771-A1CB-FFD7B5773953}" type="slidenum">
              <a:rPr lang="de-DE" smtClean="0"/>
              <a:pPr/>
              <a:t>‹Nr.›</a:t>
            </a:fld>
            <a:endParaRPr lang="de-DE" dirty="0"/>
          </a:p>
        </p:txBody>
      </p:sp>
      <p:cxnSp>
        <p:nvCxnSpPr>
          <p:cNvPr id="9" name="Gerader Verbinder 8">
            <a:extLst>
              <a:ext uri="{FF2B5EF4-FFF2-40B4-BE49-F238E27FC236}">
                <a16:creationId xmlns:a16="http://schemas.microsoft.com/office/drawing/2014/main" id="{51E32DFC-7741-47FB-A0F2-89ED6A43B5F3}"/>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hteck 9">
            <a:hlinkClick r:id="" action="ppaction://hlinkshowjump?jump=previousslide"/>
            <a:extLst>
              <a:ext uri="{FF2B5EF4-FFF2-40B4-BE49-F238E27FC236}">
                <a16:creationId xmlns:a16="http://schemas.microsoft.com/office/drawing/2014/main" id="{AF2356A9-2F9A-4C87-9663-DCCDE279252E}"/>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Vorherige  Seite</a:t>
            </a:r>
          </a:p>
        </p:txBody>
      </p:sp>
      <p:sp>
        <p:nvSpPr>
          <p:cNvPr id="11" name="Rechteck 10">
            <a:hlinkClick r:id="" action="ppaction://hlinkshowjump?jump=nextslide"/>
            <a:extLst>
              <a:ext uri="{FF2B5EF4-FFF2-40B4-BE49-F238E27FC236}">
                <a16:creationId xmlns:a16="http://schemas.microsoft.com/office/drawing/2014/main" id="{E11E66F3-E321-441D-AA1A-592D8D578A3E}"/>
              </a:ext>
            </a:extLst>
          </p:cNvPr>
          <p:cNvSpPr/>
          <p:nvPr userDrawn="1"/>
        </p:nvSpPr>
        <p:spPr>
          <a:xfrm>
            <a:off x="10332688" y="6450013"/>
            <a:ext cx="1512888" cy="287337"/>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dirty="0"/>
              <a:t>Nächste  Seite</a:t>
            </a:r>
          </a:p>
        </p:txBody>
      </p:sp>
      <p:pic>
        <p:nvPicPr>
          <p:cNvPr id="12" name="Grafik 11">
            <a:extLst>
              <a:ext uri="{FF2B5EF4-FFF2-40B4-BE49-F238E27FC236}">
                <a16:creationId xmlns:a16="http://schemas.microsoft.com/office/drawing/2014/main" id="{BFEE64A4-5636-44BD-A158-E20B6ACBA0E2}"/>
              </a:ext>
            </a:extLst>
          </p:cNvPr>
          <p:cNvPicPr>
            <a:picLocks noChangeAspect="1"/>
          </p:cNvPicPr>
          <p:nvPr userDrawn="1"/>
        </p:nvPicPr>
        <p:blipFill>
          <a:blip r:embed="rId2"/>
          <a:stretch>
            <a:fillRect/>
          </a:stretch>
        </p:blipFill>
        <p:spPr>
          <a:xfrm>
            <a:off x="249086" y="6365190"/>
            <a:ext cx="2847079" cy="536494"/>
          </a:xfrm>
          <a:prstGeom prst="rect">
            <a:avLst/>
          </a:prstGeom>
        </p:spPr>
      </p:pic>
      <p:sp>
        <p:nvSpPr>
          <p:cNvPr id="13" name="Textfeld 7">
            <a:extLst>
              <a:ext uri="{FF2B5EF4-FFF2-40B4-BE49-F238E27FC236}">
                <a16:creationId xmlns:a16="http://schemas.microsoft.com/office/drawing/2014/main" id="{7163376D-EC0D-4315-A2F0-425215FE8372}"/>
              </a:ext>
            </a:extLst>
          </p:cNvPr>
          <p:cNvSpPr txBox="1">
            <a:spLocks noChangeArrowheads="1"/>
          </p:cNvSpPr>
          <p:nvPr userDrawn="1"/>
        </p:nvSpPr>
        <p:spPr bwMode="auto">
          <a:xfrm>
            <a:off x="10632504" y="540802"/>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Tree>
    <p:extLst>
      <p:ext uri="{BB962C8B-B14F-4D97-AF65-F5344CB8AC3E}">
        <p14:creationId xmlns:p14="http://schemas.microsoft.com/office/powerpoint/2010/main" val="4063893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13C1BFA1-5F37-478E-B8F9-1A44198778EA}" type="datetime1">
              <a:rPr lang="de-DE"/>
              <a:pPr>
                <a:defRPr/>
              </a:pPr>
              <a:t>06.12.2021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5F4A5CC5-8774-4A5A-8686-958EA7333D0A}" type="slidenum">
              <a:rPr lang="de-DE"/>
              <a:pPr>
                <a:defRPr/>
              </a:pPr>
              <a:t>‹Nr.›</a:t>
            </a:fld>
            <a:endParaRPr lang="de-DE" dirty="0"/>
          </a:p>
        </p:txBody>
      </p:sp>
    </p:spTree>
    <p:extLst>
      <p:ext uri="{BB962C8B-B14F-4D97-AF65-F5344CB8AC3E}">
        <p14:creationId xmlns:p14="http://schemas.microsoft.com/office/powerpoint/2010/main" val="2178577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4540B614-8E5C-4F77-BC15-F48B870A82CF}" type="datetime1">
              <a:rPr lang="de-DE"/>
              <a:pPr>
                <a:defRPr/>
              </a:pPr>
              <a:t>06.12.2021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3143A889-7975-4D34-A6C1-BDF28DA09C94}" type="slidenum">
              <a:rPr lang="de-DE"/>
              <a:pPr>
                <a:defRPr/>
              </a:pPr>
              <a:t>‹Nr.›</a:t>
            </a:fld>
            <a:endParaRPr lang="de-DE" dirty="0"/>
          </a:p>
        </p:txBody>
      </p:sp>
    </p:spTree>
    <p:extLst>
      <p:ext uri="{BB962C8B-B14F-4D97-AF65-F5344CB8AC3E}">
        <p14:creationId xmlns:p14="http://schemas.microsoft.com/office/powerpoint/2010/main" val="34232508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D0C322E4-1D8B-4885-8EAA-2E1E9D7D833C}" type="datetime1">
              <a:rPr lang="de-DE"/>
              <a:pPr>
                <a:defRPr/>
              </a:pPr>
              <a:t>06.12.2021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3BFC710F-E9F2-4BA2-9316-CC915B1162EE}" type="slidenum">
              <a:rPr lang="de-DE"/>
              <a:pPr>
                <a:defRPr/>
              </a:pPr>
              <a:t>‹Nr.›</a:t>
            </a:fld>
            <a:endParaRPr lang="de-DE" dirty="0"/>
          </a:p>
        </p:txBody>
      </p:sp>
    </p:spTree>
    <p:extLst>
      <p:ext uri="{BB962C8B-B14F-4D97-AF65-F5344CB8AC3E}">
        <p14:creationId xmlns:p14="http://schemas.microsoft.com/office/powerpoint/2010/main" val="7784086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5900FDC2-F274-4CF1-B0C5-84AFE6028350}"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BB48505-4B2D-4178-B894-17A1B3FA0E52}" type="slidenum">
              <a:rPr lang="de-DE"/>
              <a:pPr>
                <a:defRPr/>
              </a:pPr>
              <a:t>‹Nr.›</a:t>
            </a:fld>
            <a:endParaRPr lang="de-DE" dirty="0"/>
          </a:p>
        </p:txBody>
      </p:sp>
    </p:spTree>
    <p:extLst>
      <p:ext uri="{BB962C8B-B14F-4D97-AF65-F5344CB8AC3E}">
        <p14:creationId xmlns:p14="http://schemas.microsoft.com/office/powerpoint/2010/main" val="1565371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675C483-569A-477A-8E1C-E0BF9864C651}"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31A441C-38D3-448A-8CF9-AC5A0796F393}" type="slidenum">
              <a:rPr lang="de-DE"/>
              <a:pPr>
                <a:defRPr/>
              </a:pPr>
              <a:t>‹Nr.›</a:t>
            </a:fld>
            <a:endParaRPr lang="de-DE" dirty="0"/>
          </a:p>
        </p:txBody>
      </p:sp>
    </p:spTree>
    <p:extLst>
      <p:ext uri="{BB962C8B-B14F-4D97-AF65-F5344CB8AC3E}">
        <p14:creationId xmlns:p14="http://schemas.microsoft.com/office/powerpoint/2010/main" val="37891285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36DCF26-836A-4976-A17C-EEE5B272D79A}"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81781BA-EC12-459D-B450-9A9237DFC3A3}" type="slidenum">
              <a:rPr lang="de-DE"/>
              <a:pPr>
                <a:defRPr/>
              </a:pPr>
              <a:t>‹Nr.›</a:t>
            </a:fld>
            <a:endParaRPr lang="de-DE" dirty="0"/>
          </a:p>
        </p:txBody>
      </p:sp>
    </p:spTree>
    <p:extLst>
      <p:ext uri="{BB962C8B-B14F-4D97-AF65-F5344CB8AC3E}">
        <p14:creationId xmlns:p14="http://schemas.microsoft.com/office/powerpoint/2010/main" val="3173864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F1553F8-7055-45F5-B276-B318B72EE1D5}"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EBBCE3-A541-428A-BE62-B9EB655C70FD}" type="slidenum">
              <a:rPr lang="de-DE"/>
              <a:pPr>
                <a:defRPr/>
              </a:pPr>
              <a:t>‹Nr.›</a:t>
            </a:fld>
            <a:endParaRPr lang="de-DE" dirty="0"/>
          </a:p>
        </p:txBody>
      </p:sp>
    </p:spTree>
    <p:extLst>
      <p:ext uri="{BB962C8B-B14F-4D97-AF65-F5344CB8AC3E}">
        <p14:creationId xmlns:p14="http://schemas.microsoft.com/office/powerpoint/2010/main" val="25640399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20B60B53-AD61-40DB-92B9-80997BD69F3B}"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776890-D58D-4D77-ABDC-0CAF59B57598}" type="slidenum">
              <a:rPr lang="de-DE"/>
              <a:pPr>
                <a:defRPr/>
              </a:pPr>
              <a:t>‹Nr.›</a:t>
            </a:fld>
            <a:endParaRPr lang="de-DE" dirty="0"/>
          </a:p>
        </p:txBody>
      </p:sp>
    </p:spTree>
    <p:extLst>
      <p:ext uri="{BB962C8B-B14F-4D97-AF65-F5344CB8AC3E}">
        <p14:creationId xmlns:p14="http://schemas.microsoft.com/office/powerpoint/2010/main" val="7299827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871A4BB6-0A96-4679-87E7-7A40DB629942}"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15191B-E4FE-48D8-A236-4DCEFAD19D15}" type="slidenum">
              <a:rPr lang="de-DE"/>
              <a:pPr>
                <a:defRPr/>
              </a:pPr>
              <a:t>‹Nr.›</a:t>
            </a:fld>
            <a:endParaRPr lang="de-DE" dirty="0"/>
          </a:p>
        </p:txBody>
      </p:sp>
    </p:spTree>
    <p:extLst>
      <p:ext uri="{BB962C8B-B14F-4D97-AF65-F5344CB8AC3E}">
        <p14:creationId xmlns:p14="http://schemas.microsoft.com/office/powerpoint/2010/main" val="20587706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69C1E920-9389-4CD6-9DC6-6666ACEA92FF}"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04208FD-A59C-44B2-B893-4D8B97E1B4A0}" type="slidenum">
              <a:rPr lang="de-DE"/>
              <a:pPr>
                <a:defRPr/>
              </a:pPr>
              <a:t>‹Nr.›</a:t>
            </a:fld>
            <a:endParaRPr lang="de-DE" dirty="0"/>
          </a:p>
        </p:txBody>
      </p:sp>
    </p:spTree>
    <p:extLst>
      <p:ext uri="{BB962C8B-B14F-4D97-AF65-F5344CB8AC3E}">
        <p14:creationId xmlns:p14="http://schemas.microsoft.com/office/powerpoint/2010/main" val="58334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435C59-9215-41C0-A27C-6CFB826CB328}"/>
              </a:ext>
            </a:extLst>
          </p:cNvPr>
          <p:cNvSpPr>
            <a:spLocks noGrp="1"/>
          </p:cNvSpPr>
          <p:nvPr>
            <p:ph type="title" hasCustomPrompt="1"/>
          </p:nvPr>
        </p:nvSpPr>
        <p:spPr>
          <a:xfrm>
            <a:off x="1085057" y="4869160"/>
            <a:ext cx="10515600" cy="1338262"/>
          </a:xfrm>
          <a:prstGeom prst="rect">
            <a:avLst/>
          </a:prstGeom>
        </p:spPr>
        <p:txBody>
          <a:bodyPr anchor="b">
            <a:normAutofit/>
          </a:bodyPr>
          <a:lstStyle>
            <a:lvl1pPr algn="ctr">
              <a:defRPr sz="4400" b="1">
                <a:solidFill>
                  <a:schemeClr val="accent1"/>
                </a:solidFill>
                <a:latin typeface="Trebuchet MS" panose="020B0603020202020204" pitchFamily="34" charset="0"/>
              </a:defRPr>
            </a:lvl1pPr>
          </a:lstStyle>
          <a:p>
            <a:br>
              <a:rPr lang="de-DE" dirty="0"/>
            </a:br>
            <a:br>
              <a:rPr lang="de-DE" dirty="0"/>
            </a:br>
            <a:r>
              <a:rPr lang="de-DE" dirty="0"/>
              <a:t>Hurra, wieder ein Stück weiter!</a:t>
            </a:r>
            <a:br>
              <a:rPr lang="de-DE" dirty="0"/>
            </a:br>
            <a:br>
              <a:rPr lang="de-DE" dirty="0"/>
            </a:br>
            <a:endParaRPr lang="de-DE" dirty="0"/>
          </a:p>
        </p:txBody>
      </p:sp>
      <p:cxnSp>
        <p:nvCxnSpPr>
          <p:cNvPr id="8" name="Gerader Verbinder 7">
            <a:extLst>
              <a:ext uri="{FF2B5EF4-FFF2-40B4-BE49-F238E27FC236}">
                <a16:creationId xmlns:a16="http://schemas.microsoft.com/office/drawing/2014/main" id="{8989F0D0-5950-47AD-888D-84400EEE5C2A}"/>
              </a:ext>
            </a:extLst>
          </p:cNvPr>
          <p:cNvCxnSpPr>
            <a:cxnSpLocks/>
          </p:cNvCxnSpPr>
          <p:nvPr userDrawn="1"/>
        </p:nvCxnSpPr>
        <p:spPr>
          <a:xfrm>
            <a:off x="260109" y="1023730"/>
            <a:ext cx="11340548"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feld 36">
            <a:extLst>
              <a:ext uri="{FF2B5EF4-FFF2-40B4-BE49-F238E27FC236}">
                <a16:creationId xmlns:a16="http://schemas.microsoft.com/office/drawing/2014/main" id="{7D7F5985-9CA6-44A4-9657-1C248A88F51A}"/>
              </a:ext>
            </a:extLst>
          </p:cNvPr>
          <p:cNvSpPr txBox="1">
            <a:spLocks noChangeArrowheads="1"/>
          </p:cNvSpPr>
          <p:nvPr userDrawn="1"/>
        </p:nvSpPr>
        <p:spPr bwMode="auto">
          <a:xfrm>
            <a:off x="179512" y="116632"/>
            <a:ext cx="9054923" cy="707886"/>
          </a:xfrm>
          <a:prstGeom prst="rect">
            <a:avLst/>
          </a:prstGeom>
          <a:solidFill>
            <a:schemeClr val="bg1"/>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de-DE" altLang="de-DE" sz="2000" b="1" dirty="0">
                <a:solidFill>
                  <a:prstClr val="black"/>
                </a:solidFill>
                <a:latin typeface="Trebuchet MS" pitchFamily="34" charset="0"/>
              </a:rPr>
              <a:t>Üben verbessert die Fertigkeit.</a:t>
            </a:r>
          </a:p>
          <a:p>
            <a:pPr>
              <a:spcBef>
                <a:spcPct val="0"/>
              </a:spcBef>
              <a:buFontTx/>
              <a:buNone/>
            </a:pPr>
            <a:r>
              <a:rPr lang="de-DE" altLang="de-DE" sz="2000" b="1" dirty="0">
                <a:solidFill>
                  <a:prstClr val="black"/>
                </a:solidFill>
                <a:latin typeface="Trebuchet MS" pitchFamily="34" charset="0"/>
              </a:rPr>
              <a:t>Wer viel übt, der wird gescheit!</a:t>
            </a:r>
            <a:endParaRPr lang="de-DE" altLang="de-DE" sz="2000" dirty="0">
              <a:solidFill>
                <a:srgbClr val="FF0000"/>
              </a:solidFill>
              <a:latin typeface="Trebuchet MS" pitchFamily="34" charset="0"/>
            </a:endParaRPr>
          </a:p>
        </p:txBody>
      </p:sp>
      <p:pic>
        <p:nvPicPr>
          <p:cNvPr id="10" name="Grafik 9" descr="Smiley böse.png">
            <a:extLst>
              <a:ext uri="{FF2B5EF4-FFF2-40B4-BE49-F238E27FC236}">
                <a16:creationId xmlns:a16="http://schemas.microsoft.com/office/drawing/2014/main" id="{66ADAD09-392E-4A74-A85E-D530CA26847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91527" y="2022475"/>
            <a:ext cx="282575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descr="Smiley gut.png">
            <a:extLst>
              <a:ext uri="{FF2B5EF4-FFF2-40B4-BE49-F238E27FC236}">
                <a16:creationId xmlns:a16="http://schemas.microsoft.com/office/drawing/2014/main" id="{0B3BE68C-BED1-42C7-B52A-DF831DFD7B7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66177" y="1916113"/>
            <a:ext cx="2141538"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2">
            <a:hlinkClick r:id="" action="ppaction://hlinkshowjump?jump=previousslide"/>
            <a:extLst>
              <a:ext uri="{FF2B5EF4-FFF2-40B4-BE49-F238E27FC236}">
                <a16:creationId xmlns:a16="http://schemas.microsoft.com/office/drawing/2014/main" id="{7703BC49-34F6-4EA9-AC31-3A29353BE18C}"/>
              </a:ext>
            </a:extLst>
          </p:cNvPr>
          <p:cNvSpPr/>
          <p:nvPr userDrawn="1"/>
        </p:nvSpPr>
        <p:spPr>
          <a:xfrm>
            <a:off x="8700738" y="6453188"/>
            <a:ext cx="1512888" cy="288925"/>
          </a:xfrm>
          <a:prstGeom prst="rect">
            <a:avLst/>
          </a:prstGeom>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nchor="ctr"/>
          <a:lstStyle/>
          <a:p>
            <a:pPr algn="ctr">
              <a:defRPr/>
            </a:pPr>
            <a:r>
              <a:rPr lang="de-DE" sz="1400"/>
              <a:t>Vorherige  Seite</a:t>
            </a:r>
            <a:endParaRPr lang="de-DE" sz="1400" dirty="0"/>
          </a:p>
        </p:txBody>
      </p:sp>
      <p:pic>
        <p:nvPicPr>
          <p:cNvPr id="14" name="Grafik 13">
            <a:extLst>
              <a:ext uri="{FF2B5EF4-FFF2-40B4-BE49-F238E27FC236}">
                <a16:creationId xmlns:a16="http://schemas.microsoft.com/office/drawing/2014/main" id="{7F2B07AC-27E2-4A7E-B277-D2B9BA37B609}"/>
              </a:ext>
            </a:extLst>
          </p:cNvPr>
          <p:cNvPicPr>
            <a:picLocks noChangeAspect="1"/>
          </p:cNvPicPr>
          <p:nvPr userDrawn="1"/>
        </p:nvPicPr>
        <p:blipFill>
          <a:blip r:embed="rId4"/>
          <a:stretch>
            <a:fillRect/>
          </a:stretch>
        </p:blipFill>
        <p:spPr>
          <a:xfrm>
            <a:off x="249086" y="6365190"/>
            <a:ext cx="2847079" cy="536494"/>
          </a:xfrm>
          <a:prstGeom prst="rect">
            <a:avLst/>
          </a:prstGeom>
        </p:spPr>
      </p:pic>
    </p:spTree>
    <p:extLst>
      <p:ext uri="{BB962C8B-B14F-4D97-AF65-F5344CB8AC3E}">
        <p14:creationId xmlns:p14="http://schemas.microsoft.com/office/powerpoint/2010/main" val="1294975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spd="33333"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847D9D2-6CD1-45D4-998A-24C649EAF81D}"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EC11508-8875-4999-BD75-C13839066609}" type="slidenum">
              <a:rPr lang="de-DE"/>
              <a:pPr>
                <a:defRPr/>
              </a:pPr>
              <a:t>‹Nr.›</a:t>
            </a:fld>
            <a:endParaRPr lang="de-DE" dirty="0"/>
          </a:p>
        </p:txBody>
      </p:sp>
    </p:spTree>
    <p:extLst>
      <p:ext uri="{BB962C8B-B14F-4D97-AF65-F5344CB8AC3E}">
        <p14:creationId xmlns:p14="http://schemas.microsoft.com/office/powerpoint/2010/main" val="294606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27956178-5F9F-44AC-9413-92404CA4E581}" type="datetime1">
              <a:rPr lang="de-DE"/>
              <a:pPr>
                <a:defRPr/>
              </a:pPr>
              <a:t>06.12.2021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0AC2EB19-B0AF-44E6-8560-17516E557898}" type="slidenum">
              <a:rPr lang="de-DE"/>
              <a:pPr>
                <a:defRPr/>
              </a:pPr>
              <a:t>‹Nr.›</a:t>
            </a:fld>
            <a:endParaRPr lang="de-DE" dirty="0"/>
          </a:p>
        </p:txBody>
      </p:sp>
    </p:spTree>
    <p:extLst>
      <p:ext uri="{BB962C8B-B14F-4D97-AF65-F5344CB8AC3E}">
        <p14:creationId xmlns:p14="http://schemas.microsoft.com/office/powerpoint/2010/main" val="3268258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FFC4A675-217C-4492-B706-92ACA8BABB46}" type="datetime1">
              <a:rPr lang="de-DE"/>
              <a:pPr>
                <a:defRPr/>
              </a:pPr>
              <a:t>06.12.2021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77B61B64-5F88-4809-87E9-D4072AB61975}" type="slidenum">
              <a:rPr lang="de-DE"/>
              <a:pPr>
                <a:defRPr/>
              </a:pPr>
              <a:t>‹Nr.›</a:t>
            </a:fld>
            <a:endParaRPr lang="de-DE" dirty="0"/>
          </a:p>
        </p:txBody>
      </p:sp>
    </p:spTree>
    <p:extLst>
      <p:ext uri="{BB962C8B-B14F-4D97-AF65-F5344CB8AC3E}">
        <p14:creationId xmlns:p14="http://schemas.microsoft.com/office/powerpoint/2010/main" val="3126174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CFE6E744-B780-442C-9424-DA4D4ED607FA}" type="datetime1">
              <a:rPr lang="de-DE"/>
              <a:pPr>
                <a:defRPr/>
              </a:pPr>
              <a:t>06.12.2021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E423407E-DD7A-4A98-82F9-251228E315E1}" type="slidenum">
              <a:rPr lang="de-DE"/>
              <a:pPr>
                <a:defRPr/>
              </a:pPr>
              <a:t>‹Nr.›</a:t>
            </a:fld>
            <a:endParaRPr lang="de-DE" dirty="0"/>
          </a:p>
        </p:txBody>
      </p:sp>
    </p:spTree>
    <p:extLst>
      <p:ext uri="{BB962C8B-B14F-4D97-AF65-F5344CB8AC3E}">
        <p14:creationId xmlns:p14="http://schemas.microsoft.com/office/powerpoint/2010/main" val="15002544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F4B106CD-E8F1-4701-9FB9-341D8845F3CB}"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A0A0FCC-4E16-4041-9471-E3D3105CC00E}" type="slidenum">
              <a:rPr lang="de-DE"/>
              <a:pPr>
                <a:defRPr/>
              </a:pPr>
              <a:t>‹Nr.›</a:t>
            </a:fld>
            <a:endParaRPr lang="de-DE" dirty="0"/>
          </a:p>
        </p:txBody>
      </p:sp>
    </p:spTree>
    <p:extLst>
      <p:ext uri="{BB962C8B-B14F-4D97-AF65-F5344CB8AC3E}">
        <p14:creationId xmlns:p14="http://schemas.microsoft.com/office/powerpoint/2010/main" val="3349340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E79E16B-293E-43BA-8D08-693653BE69B8}"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7DD946EB-9C3F-429B-AA59-23056508277F}" type="slidenum">
              <a:rPr lang="de-DE"/>
              <a:pPr>
                <a:defRPr/>
              </a:pPr>
              <a:t>‹Nr.›</a:t>
            </a:fld>
            <a:endParaRPr lang="de-DE" dirty="0"/>
          </a:p>
        </p:txBody>
      </p:sp>
    </p:spTree>
    <p:extLst>
      <p:ext uri="{BB962C8B-B14F-4D97-AF65-F5344CB8AC3E}">
        <p14:creationId xmlns:p14="http://schemas.microsoft.com/office/powerpoint/2010/main" val="9199906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5AB170EB-6975-44CA-A302-7C3AD0D4A980}"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6089A403-2D7F-4220-B450-8DB2F388C67F}" type="slidenum">
              <a:rPr lang="de-DE"/>
              <a:pPr>
                <a:defRPr/>
              </a:pPr>
              <a:t>‹Nr.›</a:t>
            </a:fld>
            <a:endParaRPr lang="de-DE" dirty="0"/>
          </a:p>
        </p:txBody>
      </p:sp>
    </p:spTree>
    <p:extLst>
      <p:ext uri="{BB962C8B-B14F-4D97-AF65-F5344CB8AC3E}">
        <p14:creationId xmlns:p14="http://schemas.microsoft.com/office/powerpoint/2010/main" val="16051421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CF96E15F-20E6-4F16-B3C7-B774968DBB08}"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E0C28291-B488-42AB-BCDB-A3C5B209229D}" type="slidenum">
              <a:rPr lang="de-DE"/>
              <a:pPr>
                <a:defRPr/>
              </a:pPr>
              <a:t>‹Nr.›</a:t>
            </a:fld>
            <a:endParaRPr lang="de-DE" dirty="0"/>
          </a:p>
        </p:txBody>
      </p:sp>
    </p:spTree>
    <p:extLst>
      <p:ext uri="{BB962C8B-B14F-4D97-AF65-F5344CB8AC3E}">
        <p14:creationId xmlns:p14="http://schemas.microsoft.com/office/powerpoint/2010/main" val="24975388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B07FFA3A-8CC1-4463-85A4-B033C391805D}"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887EAA-F6A1-494E-B8A9-0B9344523759}" type="slidenum">
              <a:rPr lang="de-DE"/>
              <a:pPr>
                <a:defRPr/>
              </a:pPr>
              <a:t>‹Nr.›</a:t>
            </a:fld>
            <a:endParaRPr lang="de-DE" dirty="0"/>
          </a:p>
        </p:txBody>
      </p:sp>
    </p:spTree>
    <p:extLst>
      <p:ext uri="{BB962C8B-B14F-4D97-AF65-F5344CB8AC3E}">
        <p14:creationId xmlns:p14="http://schemas.microsoft.com/office/powerpoint/2010/main" val="6730690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8ECC376-5B09-4C09-B192-165559B6D809}"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301BCFC2-1E78-41F3-9E46-FAD61E693D0C}" type="slidenum">
              <a:rPr lang="de-DE"/>
              <a:pPr>
                <a:defRPr/>
              </a:pPr>
              <a:t>‹Nr.›</a:t>
            </a:fld>
            <a:endParaRPr lang="de-DE" dirty="0"/>
          </a:p>
        </p:txBody>
      </p:sp>
    </p:spTree>
    <p:extLst>
      <p:ext uri="{BB962C8B-B14F-4D97-AF65-F5344CB8AC3E}">
        <p14:creationId xmlns:p14="http://schemas.microsoft.com/office/powerpoint/2010/main" val="2437816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9480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8DE34A23-ED6F-4DB9-A18B-0D059A488D3F}"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3E4BEF6-E827-4C63-85BF-5326D25BFFA9}" type="slidenum">
              <a:rPr lang="de-DE"/>
              <a:pPr>
                <a:defRPr/>
              </a:pPr>
              <a:t>‹Nr.›</a:t>
            </a:fld>
            <a:endParaRPr lang="de-DE" dirty="0"/>
          </a:p>
        </p:txBody>
      </p:sp>
    </p:spTree>
    <p:extLst>
      <p:ext uri="{BB962C8B-B14F-4D97-AF65-F5344CB8AC3E}">
        <p14:creationId xmlns:p14="http://schemas.microsoft.com/office/powerpoint/2010/main" val="28494915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392AC109-B690-4A42-AA67-B777BF266CF9}"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D26AF3C3-452A-455B-A8E8-BDFE55150CB1}" type="slidenum">
              <a:rPr lang="de-DE"/>
              <a:pPr>
                <a:defRPr/>
              </a:pPr>
              <a:t>‹Nr.›</a:t>
            </a:fld>
            <a:endParaRPr lang="de-DE" dirty="0"/>
          </a:p>
        </p:txBody>
      </p:sp>
    </p:spTree>
    <p:extLst>
      <p:ext uri="{BB962C8B-B14F-4D97-AF65-F5344CB8AC3E}">
        <p14:creationId xmlns:p14="http://schemas.microsoft.com/office/powerpoint/2010/main" val="26655464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348EBF0A-E659-4940-A848-7E9FB3A0B28D}" type="datetime1">
              <a:rPr lang="de-DE"/>
              <a:pPr>
                <a:defRPr/>
              </a:pPr>
              <a:t>06.12.2021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7A1D38EA-60FD-41C7-A7D4-2A87AE83BD27}" type="slidenum">
              <a:rPr lang="de-DE"/>
              <a:pPr>
                <a:defRPr/>
              </a:pPr>
              <a:t>‹Nr.›</a:t>
            </a:fld>
            <a:endParaRPr lang="de-DE" dirty="0"/>
          </a:p>
        </p:txBody>
      </p:sp>
    </p:spTree>
    <p:extLst>
      <p:ext uri="{BB962C8B-B14F-4D97-AF65-F5344CB8AC3E}">
        <p14:creationId xmlns:p14="http://schemas.microsoft.com/office/powerpoint/2010/main" val="25069530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D53897B7-3410-4068-804D-4923B18B8C09}" type="datetime1">
              <a:rPr lang="de-DE"/>
              <a:pPr>
                <a:defRPr/>
              </a:pPr>
              <a:t>06.12.2021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6F4D5311-C5FD-462B-AC2B-E56E6162C355}" type="slidenum">
              <a:rPr lang="de-DE"/>
              <a:pPr>
                <a:defRPr/>
              </a:pPr>
              <a:t>‹Nr.›</a:t>
            </a:fld>
            <a:endParaRPr lang="de-DE" dirty="0"/>
          </a:p>
        </p:txBody>
      </p:sp>
    </p:spTree>
    <p:extLst>
      <p:ext uri="{BB962C8B-B14F-4D97-AF65-F5344CB8AC3E}">
        <p14:creationId xmlns:p14="http://schemas.microsoft.com/office/powerpoint/2010/main" val="12825353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EC56E97E-8A43-42C0-BEEE-83F0D3C90964}" type="datetime1">
              <a:rPr lang="de-DE"/>
              <a:pPr>
                <a:defRPr/>
              </a:pPr>
              <a:t>06.12.2021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3218D8D-85D7-41BD-97BB-77CFC0679349}" type="slidenum">
              <a:rPr lang="de-DE"/>
              <a:pPr>
                <a:defRPr/>
              </a:pPr>
              <a:t>‹Nr.›</a:t>
            </a:fld>
            <a:endParaRPr lang="de-DE" dirty="0"/>
          </a:p>
        </p:txBody>
      </p:sp>
    </p:spTree>
    <p:extLst>
      <p:ext uri="{BB962C8B-B14F-4D97-AF65-F5344CB8AC3E}">
        <p14:creationId xmlns:p14="http://schemas.microsoft.com/office/powerpoint/2010/main" val="36045813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9D958B45-6C50-4722-BA48-156C26E02D32}"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89963C1E-5E4D-44D1-9DA1-3991D98C8C4C}" type="slidenum">
              <a:rPr lang="de-DE"/>
              <a:pPr>
                <a:defRPr/>
              </a:pPr>
              <a:t>‹Nr.›</a:t>
            </a:fld>
            <a:endParaRPr lang="de-DE" dirty="0"/>
          </a:p>
        </p:txBody>
      </p:sp>
    </p:spTree>
    <p:extLst>
      <p:ext uri="{BB962C8B-B14F-4D97-AF65-F5344CB8AC3E}">
        <p14:creationId xmlns:p14="http://schemas.microsoft.com/office/powerpoint/2010/main" val="25753166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DD43AC28-D511-4804-BDE7-071A20CC8739}"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BC3342-E34D-4A61-8702-1173E89F7986}" type="slidenum">
              <a:rPr lang="de-DE"/>
              <a:pPr>
                <a:defRPr/>
              </a:pPr>
              <a:t>‹Nr.›</a:t>
            </a:fld>
            <a:endParaRPr lang="de-DE" dirty="0"/>
          </a:p>
        </p:txBody>
      </p:sp>
    </p:spTree>
    <p:extLst>
      <p:ext uri="{BB962C8B-B14F-4D97-AF65-F5344CB8AC3E}">
        <p14:creationId xmlns:p14="http://schemas.microsoft.com/office/powerpoint/2010/main" val="26030667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3EFEA19B-56DD-4323-A74C-F5039E58DE40}"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3B90D9D-EAAD-4C08-895F-F7B506DAF909}" type="slidenum">
              <a:rPr lang="de-DE"/>
              <a:pPr>
                <a:defRPr/>
              </a:pPr>
              <a:t>‹Nr.›</a:t>
            </a:fld>
            <a:endParaRPr lang="de-DE" dirty="0"/>
          </a:p>
        </p:txBody>
      </p:sp>
    </p:spTree>
    <p:extLst>
      <p:ext uri="{BB962C8B-B14F-4D97-AF65-F5344CB8AC3E}">
        <p14:creationId xmlns:p14="http://schemas.microsoft.com/office/powerpoint/2010/main" val="22667175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7DD0D9F3-6DB6-40D7-BFA7-7B3867C7B61C}"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C69516FB-C372-498B-8199-665BEE245E2C}" type="slidenum">
              <a:rPr lang="de-DE"/>
              <a:pPr>
                <a:defRPr/>
              </a:pPr>
              <a:t>‹Nr.›</a:t>
            </a:fld>
            <a:endParaRPr lang="de-DE" dirty="0"/>
          </a:p>
        </p:txBody>
      </p:sp>
    </p:spTree>
    <p:extLst>
      <p:ext uri="{BB962C8B-B14F-4D97-AF65-F5344CB8AC3E}">
        <p14:creationId xmlns:p14="http://schemas.microsoft.com/office/powerpoint/2010/main" val="2836358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4C55507C-13E3-485D-AE0A-344B7A2998EC}"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B938FA5-6918-4088-9CDF-164FCDABC198}" type="slidenum">
              <a:rPr lang="de-DE"/>
              <a:pPr>
                <a:defRPr/>
              </a:pPr>
              <a:t>‹Nr.›</a:t>
            </a:fld>
            <a:endParaRPr lang="de-DE" dirty="0"/>
          </a:p>
        </p:txBody>
      </p:sp>
    </p:spTree>
    <p:extLst>
      <p:ext uri="{BB962C8B-B14F-4D97-AF65-F5344CB8AC3E}">
        <p14:creationId xmlns:p14="http://schemas.microsoft.com/office/powerpoint/2010/main" val="675308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F65C5636-D9E0-4DF9-8A98-DF40A3C32D4E}"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A55C9702-96DA-4123-80B2-C175AA516EF2}" type="slidenum">
              <a:rPr lang="de-DE"/>
              <a:pPr>
                <a:defRPr/>
              </a:pPr>
              <a:t>‹Nr.›</a:t>
            </a:fld>
            <a:endParaRPr lang="de-DE" dirty="0"/>
          </a:p>
        </p:txBody>
      </p:sp>
    </p:spTree>
    <p:extLst>
      <p:ext uri="{BB962C8B-B14F-4D97-AF65-F5344CB8AC3E}">
        <p14:creationId xmlns:p14="http://schemas.microsoft.com/office/powerpoint/2010/main" val="36220750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AC62057-A3B4-438C-9459-24769B7EEDC2}"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17F8B720-27BA-4555-829F-02A03FF9A9E6}" type="slidenum">
              <a:rPr lang="de-DE"/>
              <a:pPr>
                <a:defRPr/>
              </a:pPr>
              <a:t>‹Nr.›</a:t>
            </a:fld>
            <a:endParaRPr lang="de-DE" dirty="0"/>
          </a:p>
        </p:txBody>
      </p:sp>
    </p:spTree>
    <p:extLst>
      <p:ext uri="{BB962C8B-B14F-4D97-AF65-F5344CB8AC3E}">
        <p14:creationId xmlns:p14="http://schemas.microsoft.com/office/powerpoint/2010/main" val="17965094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E1EC3D2D-EDDD-4E89-8169-F591664DF679}"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255DA7E-DF07-498D-8238-20027BAED430}" type="slidenum">
              <a:rPr lang="de-DE"/>
              <a:pPr>
                <a:defRPr/>
              </a:pPr>
              <a:t>‹Nr.›</a:t>
            </a:fld>
            <a:endParaRPr lang="de-DE" dirty="0"/>
          </a:p>
        </p:txBody>
      </p:sp>
    </p:spTree>
    <p:extLst>
      <p:ext uri="{BB962C8B-B14F-4D97-AF65-F5344CB8AC3E}">
        <p14:creationId xmlns:p14="http://schemas.microsoft.com/office/powerpoint/2010/main" val="31972196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A0E07D9A-3A92-4219-AD30-815279F10761}"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64537D1C-76BF-4E86-AB49-C1AC7431582F}" type="slidenum">
              <a:rPr lang="de-DE"/>
              <a:pPr>
                <a:defRPr/>
              </a:pPr>
              <a:t>‹Nr.›</a:t>
            </a:fld>
            <a:endParaRPr lang="de-DE" dirty="0"/>
          </a:p>
        </p:txBody>
      </p:sp>
    </p:spTree>
    <p:extLst>
      <p:ext uri="{BB962C8B-B14F-4D97-AF65-F5344CB8AC3E}">
        <p14:creationId xmlns:p14="http://schemas.microsoft.com/office/powerpoint/2010/main" val="26249224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485BBD7-7F6C-4384-A7CD-1BDCF8DC0510}" type="datetime1">
              <a:rPr lang="de-DE"/>
              <a:pPr>
                <a:defRPr/>
              </a:pPr>
              <a:t>06.12.2021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A1CFD601-93BB-468E-8314-FDBEE656D867}" type="slidenum">
              <a:rPr lang="de-DE"/>
              <a:pPr>
                <a:defRPr/>
              </a:pPr>
              <a:t>‹Nr.›</a:t>
            </a:fld>
            <a:endParaRPr lang="de-DE" dirty="0"/>
          </a:p>
        </p:txBody>
      </p:sp>
    </p:spTree>
    <p:extLst>
      <p:ext uri="{BB962C8B-B14F-4D97-AF65-F5344CB8AC3E}">
        <p14:creationId xmlns:p14="http://schemas.microsoft.com/office/powerpoint/2010/main" val="33100024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B77B89E1-DFE8-4310-AE92-20AEEBC1B4F0}" type="datetime1">
              <a:rPr lang="de-DE"/>
              <a:pPr>
                <a:defRPr/>
              </a:pPr>
              <a:t>06.12.2021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E96F9643-44C3-467C-8E77-9EF1F9964122}" type="slidenum">
              <a:rPr lang="de-DE"/>
              <a:pPr>
                <a:defRPr/>
              </a:pPr>
              <a:t>‹Nr.›</a:t>
            </a:fld>
            <a:endParaRPr lang="de-DE" dirty="0"/>
          </a:p>
        </p:txBody>
      </p:sp>
    </p:spTree>
    <p:extLst>
      <p:ext uri="{BB962C8B-B14F-4D97-AF65-F5344CB8AC3E}">
        <p14:creationId xmlns:p14="http://schemas.microsoft.com/office/powerpoint/2010/main" val="42319320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B1B8CE02-24D5-481E-9EBB-2A29BA0E97AC}" type="datetime1">
              <a:rPr lang="de-DE"/>
              <a:pPr>
                <a:defRPr/>
              </a:pPr>
              <a:t>06.12.2021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DDCDBF26-7EF5-458A-8536-B007702566F3}" type="slidenum">
              <a:rPr lang="de-DE"/>
              <a:pPr>
                <a:defRPr/>
              </a:pPr>
              <a:t>‹Nr.›</a:t>
            </a:fld>
            <a:endParaRPr lang="de-DE" dirty="0"/>
          </a:p>
        </p:txBody>
      </p:sp>
    </p:spTree>
    <p:extLst>
      <p:ext uri="{BB962C8B-B14F-4D97-AF65-F5344CB8AC3E}">
        <p14:creationId xmlns:p14="http://schemas.microsoft.com/office/powerpoint/2010/main" val="14859293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13B42CEE-4D0F-4646-A100-CE86DF41C1AE}"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F57B02C-E4E8-4C67-9DF2-07D89F147DE8}" type="slidenum">
              <a:rPr lang="de-DE"/>
              <a:pPr>
                <a:defRPr/>
              </a:pPr>
              <a:t>‹Nr.›</a:t>
            </a:fld>
            <a:endParaRPr lang="de-DE" dirty="0"/>
          </a:p>
        </p:txBody>
      </p:sp>
    </p:spTree>
    <p:extLst>
      <p:ext uri="{BB962C8B-B14F-4D97-AF65-F5344CB8AC3E}">
        <p14:creationId xmlns:p14="http://schemas.microsoft.com/office/powerpoint/2010/main" val="25417005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354A95A5-19E5-4312-B003-EC46CC806B7D}"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45E50E79-CA75-405C-A677-DBB2F58C8420}" type="slidenum">
              <a:rPr lang="de-DE"/>
              <a:pPr>
                <a:defRPr/>
              </a:pPr>
              <a:t>‹Nr.›</a:t>
            </a:fld>
            <a:endParaRPr lang="de-DE" dirty="0"/>
          </a:p>
        </p:txBody>
      </p:sp>
    </p:spTree>
    <p:extLst>
      <p:ext uri="{BB962C8B-B14F-4D97-AF65-F5344CB8AC3E}">
        <p14:creationId xmlns:p14="http://schemas.microsoft.com/office/powerpoint/2010/main" val="7413213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FC5262C-6149-4623-9522-7E932FCBD093}"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D98F2B0-6039-4534-BCE4-954A2F5E4215}" type="slidenum">
              <a:rPr lang="de-DE"/>
              <a:pPr>
                <a:defRPr/>
              </a:pPr>
              <a:t>‹Nr.›</a:t>
            </a:fld>
            <a:endParaRPr lang="de-DE" dirty="0"/>
          </a:p>
        </p:txBody>
      </p:sp>
    </p:spTree>
    <p:extLst>
      <p:ext uri="{BB962C8B-B14F-4D97-AF65-F5344CB8AC3E}">
        <p14:creationId xmlns:p14="http://schemas.microsoft.com/office/powerpoint/2010/main" val="4015315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ED0B9FD3-5C9B-4F79-A472-C313218FD229}"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810D10E-A5F0-4173-8445-D6E1ABEFDE1D}" type="slidenum">
              <a:rPr lang="de-DE"/>
              <a:pPr>
                <a:defRPr/>
              </a:pPr>
              <a:t>‹Nr.›</a:t>
            </a:fld>
            <a:endParaRPr lang="de-DE" dirty="0"/>
          </a:p>
        </p:txBody>
      </p:sp>
    </p:spTree>
    <p:extLst>
      <p:ext uri="{BB962C8B-B14F-4D97-AF65-F5344CB8AC3E}">
        <p14:creationId xmlns:p14="http://schemas.microsoft.com/office/powerpoint/2010/main" val="1223685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2DB13B5-4488-4200-BEF0-56A85EA0F7ED}"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BBFE7D4-B6AF-41CE-B9E1-933E34E9BBA6}" type="slidenum">
              <a:rPr lang="de-DE"/>
              <a:pPr>
                <a:defRPr/>
              </a:pPr>
              <a:t>‹Nr.›</a:t>
            </a:fld>
            <a:endParaRPr lang="de-DE" dirty="0"/>
          </a:p>
        </p:txBody>
      </p:sp>
    </p:spTree>
    <p:extLst>
      <p:ext uri="{BB962C8B-B14F-4D97-AF65-F5344CB8AC3E}">
        <p14:creationId xmlns:p14="http://schemas.microsoft.com/office/powerpoint/2010/main" val="228885323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1030B86D-3D81-4ADE-AA8A-834AFBCCE6DE}"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27DF69F-863D-49B0-A143-F4B7FA61F393}" type="slidenum">
              <a:rPr lang="de-DE"/>
              <a:pPr>
                <a:defRPr/>
              </a:pPr>
              <a:t>‹Nr.›</a:t>
            </a:fld>
            <a:endParaRPr lang="de-DE" dirty="0"/>
          </a:p>
        </p:txBody>
      </p:sp>
    </p:spTree>
    <p:extLst>
      <p:ext uri="{BB962C8B-B14F-4D97-AF65-F5344CB8AC3E}">
        <p14:creationId xmlns:p14="http://schemas.microsoft.com/office/powerpoint/2010/main" val="14343419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DE8D0C07-1F04-4B67-928E-7D713A595525}"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1F85986-35F2-46CF-9599-CAF50CE527A1}" type="slidenum">
              <a:rPr lang="de-DE"/>
              <a:pPr>
                <a:defRPr/>
              </a:pPr>
              <a:t>‹Nr.›</a:t>
            </a:fld>
            <a:endParaRPr lang="de-DE" dirty="0"/>
          </a:p>
        </p:txBody>
      </p:sp>
    </p:spTree>
    <p:extLst>
      <p:ext uri="{BB962C8B-B14F-4D97-AF65-F5344CB8AC3E}">
        <p14:creationId xmlns:p14="http://schemas.microsoft.com/office/powerpoint/2010/main" val="16420909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D65A9FBE-D85A-4880-ACFC-F51F670A4D69}"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98B4F40-B29A-4947-9B4A-3A4681D19627}" type="slidenum">
              <a:rPr lang="de-DE"/>
              <a:pPr>
                <a:defRPr/>
              </a:pPr>
              <a:t>‹Nr.›</a:t>
            </a:fld>
            <a:endParaRPr lang="de-DE" dirty="0"/>
          </a:p>
        </p:txBody>
      </p:sp>
    </p:spTree>
    <p:extLst>
      <p:ext uri="{BB962C8B-B14F-4D97-AF65-F5344CB8AC3E}">
        <p14:creationId xmlns:p14="http://schemas.microsoft.com/office/powerpoint/2010/main" val="289521532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BC5CB07F-C3B9-4404-9085-FE38671D1E9A}"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BAD97327-9B86-481D-A896-F82E9FAFA673}" type="slidenum">
              <a:rPr lang="de-DE"/>
              <a:pPr>
                <a:defRPr/>
              </a:pPr>
              <a:t>‹Nr.›</a:t>
            </a:fld>
            <a:endParaRPr lang="de-DE" dirty="0"/>
          </a:p>
        </p:txBody>
      </p:sp>
    </p:spTree>
    <p:extLst>
      <p:ext uri="{BB962C8B-B14F-4D97-AF65-F5344CB8AC3E}">
        <p14:creationId xmlns:p14="http://schemas.microsoft.com/office/powerpoint/2010/main" val="258124377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A5ED0616-1371-40D0-BF0A-AE2F0478261F}" type="datetime1">
              <a:rPr lang="de-DE"/>
              <a:pPr>
                <a:defRPr/>
              </a:pPr>
              <a:t>06.12.2021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9C90E14A-91A1-4A68-A7E0-2CCD002D82CA}" type="slidenum">
              <a:rPr lang="de-DE"/>
              <a:pPr>
                <a:defRPr/>
              </a:pPr>
              <a:t>‹Nr.›</a:t>
            </a:fld>
            <a:endParaRPr lang="de-DE" dirty="0"/>
          </a:p>
        </p:txBody>
      </p:sp>
    </p:spTree>
    <p:extLst>
      <p:ext uri="{BB962C8B-B14F-4D97-AF65-F5344CB8AC3E}">
        <p14:creationId xmlns:p14="http://schemas.microsoft.com/office/powerpoint/2010/main" val="32632002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091D5060-09BB-40A9-8382-AEF4131E2F17}" type="datetime1">
              <a:rPr lang="de-DE"/>
              <a:pPr>
                <a:defRPr/>
              </a:pPr>
              <a:t>06.12.2021</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10D683B5-C6F3-4B7A-B3A1-BF2BB2589D35}" type="slidenum">
              <a:rPr lang="de-DE"/>
              <a:pPr>
                <a:defRPr/>
              </a:pPr>
              <a:t>‹Nr.›</a:t>
            </a:fld>
            <a:endParaRPr lang="de-DE" dirty="0"/>
          </a:p>
        </p:txBody>
      </p:sp>
    </p:spTree>
    <p:extLst>
      <p:ext uri="{BB962C8B-B14F-4D97-AF65-F5344CB8AC3E}">
        <p14:creationId xmlns:p14="http://schemas.microsoft.com/office/powerpoint/2010/main" val="23904930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33113DEA-4188-4B3F-AE6B-B78254CBDBE0}" type="datetime1">
              <a:rPr lang="de-DE"/>
              <a:pPr>
                <a:defRPr/>
              </a:pPr>
              <a:t>06.12.2021</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688093C7-C21B-460F-8B21-7A57A62EB261}" type="slidenum">
              <a:rPr lang="de-DE"/>
              <a:pPr>
                <a:defRPr/>
              </a:pPr>
              <a:t>‹Nr.›</a:t>
            </a:fld>
            <a:endParaRPr lang="de-DE" dirty="0"/>
          </a:p>
        </p:txBody>
      </p:sp>
    </p:spTree>
    <p:extLst>
      <p:ext uri="{BB962C8B-B14F-4D97-AF65-F5344CB8AC3E}">
        <p14:creationId xmlns:p14="http://schemas.microsoft.com/office/powerpoint/2010/main" val="8514225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03FFB8A8-EE9B-4381-AB83-A7D603A03E26}"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E231833E-FE1F-4DC9-BB2C-0EE5F874A950}" type="slidenum">
              <a:rPr lang="de-DE"/>
              <a:pPr>
                <a:defRPr/>
              </a:pPr>
              <a:t>‹Nr.›</a:t>
            </a:fld>
            <a:endParaRPr lang="de-DE" dirty="0"/>
          </a:p>
        </p:txBody>
      </p:sp>
    </p:spTree>
    <p:extLst>
      <p:ext uri="{BB962C8B-B14F-4D97-AF65-F5344CB8AC3E}">
        <p14:creationId xmlns:p14="http://schemas.microsoft.com/office/powerpoint/2010/main" val="41813912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E599BA04-F045-46B9-87AE-7F1D0084EAAA}"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9BDBE42F-8A13-4D68-BBB1-5D2DC06043B1}" type="slidenum">
              <a:rPr lang="de-DE"/>
              <a:pPr>
                <a:defRPr/>
              </a:pPr>
              <a:t>‹Nr.›</a:t>
            </a:fld>
            <a:endParaRPr lang="de-DE" dirty="0"/>
          </a:p>
        </p:txBody>
      </p:sp>
    </p:spTree>
    <p:extLst>
      <p:ext uri="{BB962C8B-B14F-4D97-AF65-F5344CB8AC3E}">
        <p14:creationId xmlns:p14="http://schemas.microsoft.com/office/powerpoint/2010/main" val="8438434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A4F19581-0461-4ED7-AA79-C069BE59B5FE}"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8AC3561-2FCF-44D9-8DBA-951082F8D280}" type="slidenum">
              <a:rPr lang="de-DE"/>
              <a:pPr>
                <a:defRPr/>
              </a:pPr>
              <a:t>‹Nr.›</a:t>
            </a:fld>
            <a:endParaRPr lang="de-DE" dirty="0"/>
          </a:p>
        </p:txBody>
      </p:sp>
    </p:spTree>
    <p:extLst>
      <p:ext uri="{BB962C8B-B14F-4D97-AF65-F5344CB8AC3E}">
        <p14:creationId xmlns:p14="http://schemas.microsoft.com/office/powerpoint/2010/main" val="1808324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457602C3-5C02-47AE-993D-24947A06D9DC}"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C22DBC1-B71A-43A0-9608-F477DE346DDA}" type="slidenum">
              <a:rPr lang="de-DE"/>
              <a:pPr>
                <a:defRPr/>
              </a:pPr>
              <a:t>‹Nr.›</a:t>
            </a:fld>
            <a:endParaRPr lang="de-DE" dirty="0"/>
          </a:p>
        </p:txBody>
      </p:sp>
    </p:spTree>
    <p:extLst>
      <p:ext uri="{BB962C8B-B14F-4D97-AF65-F5344CB8AC3E}">
        <p14:creationId xmlns:p14="http://schemas.microsoft.com/office/powerpoint/2010/main" val="29210712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39"/>
            <a:ext cx="27432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74639"/>
            <a:ext cx="80264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4ED54146-41D1-4BAB-9BC4-7E9F833E9431}" type="datetime1">
              <a:rPr lang="de-DE"/>
              <a:pPr>
                <a:defRPr/>
              </a:pPr>
              <a:t>06.12.2021</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7DED25A-DD8A-4D41-BE4E-12C87D04FF52}" type="slidenum">
              <a:rPr lang="de-DE"/>
              <a:pPr>
                <a:defRPr/>
              </a:pPr>
              <a:t>‹Nr.›</a:t>
            </a:fld>
            <a:endParaRPr lang="de-DE" dirty="0"/>
          </a:p>
        </p:txBody>
      </p:sp>
    </p:spTree>
    <p:extLst>
      <p:ext uri="{BB962C8B-B14F-4D97-AF65-F5344CB8AC3E}">
        <p14:creationId xmlns:p14="http://schemas.microsoft.com/office/powerpoint/2010/main" val="177601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C08F9DB3-BE94-402B-B33B-6188C34B44F8}" type="datetime1">
              <a:rPr lang="de-DE"/>
              <a:pPr>
                <a:defRPr/>
              </a:pPr>
              <a:t>06.12.2021</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93067F0-5754-424E-9D98-80FF899FF552}" type="slidenum">
              <a:rPr lang="de-DE"/>
              <a:pPr>
                <a:defRPr/>
              </a:pPr>
              <a:t>‹Nr.›</a:t>
            </a:fld>
            <a:endParaRPr lang="de-DE" dirty="0"/>
          </a:p>
        </p:txBody>
      </p:sp>
    </p:spTree>
    <p:extLst>
      <p:ext uri="{BB962C8B-B14F-4D97-AF65-F5344CB8AC3E}">
        <p14:creationId xmlns:p14="http://schemas.microsoft.com/office/powerpoint/2010/main" val="436440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E22AD44A-B7AD-4328-B227-BFE2192A381B}" type="datetime1">
              <a:rPr lang="de-DE"/>
              <a:pPr>
                <a:defRPr/>
              </a:pPr>
              <a:t>06.12.2021</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EAD2FEB4-7148-402D-A6E3-34AFF3F8374A}" type="slidenum">
              <a:rPr lang="de-DE"/>
              <a:pPr>
                <a:defRPr/>
              </a:pPr>
              <a:t>‹Nr.›</a:t>
            </a:fld>
            <a:endParaRPr lang="de-DE" dirty="0"/>
          </a:p>
        </p:txBody>
      </p:sp>
    </p:spTree>
    <p:extLst>
      <p:ext uri="{BB962C8B-B14F-4D97-AF65-F5344CB8AC3E}">
        <p14:creationId xmlns:p14="http://schemas.microsoft.com/office/powerpoint/2010/main" val="77996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7.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535" r:id="rId1"/>
    <p:sldLayoutId id="2147486536" r:id="rId2"/>
    <p:sldLayoutId id="2147486545" r:id="rId3"/>
    <p:sldLayoutId id="2147486468" r:id="rId4"/>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205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0FDFD83-B327-4CE9-967F-633DC993C34D}" type="datetime1">
              <a:rPr lang="de-DE"/>
              <a:pPr>
                <a:defRPr/>
              </a:pPr>
              <a:t>06.12.2021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FB691F5-B9D6-4015-BA22-92EB8E0C834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69" r:id="rId1"/>
    <p:sldLayoutId id="2147486470" r:id="rId2"/>
    <p:sldLayoutId id="2147486471" r:id="rId3"/>
    <p:sldLayoutId id="2147486472" r:id="rId4"/>
    <p:sldLayoutId id="2147486473" r:id="rId5"/>
    <p:sldLayoutId id="2147486474" r:id="rId6"/>
    <p:sldLayoutId id="2147486475" r:id="rId7"/>
    <p:sldLayoutId id="2147486476" r:id="rId8"/>
    <p:sldLayoutId id="2147486477" r:id="rId9"/>
    <p:sldLayoutId id="2147486478" r:id="rId10"/>
    <p:sldLayoutId id="21474864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3075"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4E4D25FE-6116-4786-BF95-9085D1D45A51}" type="datetime1">
              <a:rPr lang="de-DE"/>
              <a:pPr>
                <a:defRPr/>
              </a:pPr>
              <a:t>06.12.2021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47A83ADA-95F7-4A56-9BBA-405099FD334F}"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80" r:id="rId1"/>
    <p:sldLayoutId id="2147486481" r:id="rId2"/>
    <p:sldLayoutId id="2147486482" r:id="rId3"/>
    <p:sldLayoutId id="2147486483" r:id="rId4"/>
    <p:sldLayoutId id="2147486484" r:id="rId5"/>
    <p:sldLayoutId id="2147486485" r:id="rId6"/>
    <p:sldLayoutId id="2147486486" r:id="rId7"/>
    <p:sldLayoutId id="2147486487" r:id="rId8"/>
    <p:sldLayoutId id="2147486488" r:id="rId9"/>
    <p:sldLayoutId id="2147486489" r:id="rId10"/>
    <p:sldLayoutId id="2147486490"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4099"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05CE99BF-5649-4C31-9973-21C21CA27A4F}" type="datetime1">
              <a:rPr lang="de-DE"/>
              <a:pPr>
                <a:defRPr/>
              </a:pPr>
              <a:t>06.12.2021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2804F15B-0C8C-4A88-A00D-34B62FDBFF49}"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491"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5123"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6B474A22-6DC3-4EFD-9028-97240753486F}" type="datetime1">
              <a:rPr lang="de-DE"/>
              <a:pPr>
                <a:defRPr/>
              </a:pPr>
              <a:t>06.12.2021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E713E413-FD60-4C92-993A-223DA805B1A8}"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02" r:id="rId1"/>
    <p:sldLayoutId id="2147486503" r:id="rId2"/>
    <p:sldLayoutId id="2147486504" r:id="rId3"/>
    <p:sldLayoutId id="2147486505" r:id="rId4"/>
    <p:sldLayoutId id="2147486506" r:id="rId5"/>
    <p:sldLayoutId id="2147486507" r:id="rId6"/>
    <p:sldLayoutId id="2147486508" r:id="rId7"/>
    <p:sldLayoutId id="2147486509" r:id="rId8"/>
    <p:sldLayoutId id="2147486510" r:id="rId9"/>
    <p:sldLayoutId id="2147486511" r:id="rId10"/>
    <p:sldLayoutId id="2147486512"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6147"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DE5E5DA1-B5E4-436A-8E1E-B86D81DF06EE}" type="datetime1">
              <a:rPr lang="de-DE"/>
              <a:pPr>
                <a:defRPr/>
              </a:pPr>
              <a:t>06.12.2021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3EAC2A5C-309C-464E-A174-FF189516B5E0}"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13" r:id="rId1"/>
    <p:sldLayoutId id="2147486514" r:id="rId2"/>
    <p:sldLayoutId id="2147486515" r:id="rId3"/>
    <p:sldLayoutId id="2147486516" r:id="rId4"/>
    <p:sldLayoutId id="2147486517" r:id="rId5"/>
    <p:sldLayoutId id="2147486518" r:id="rId6"/>
    <p:sldLayoutId id="2147486519" r:id="rId7"/>
    <p:sldLayoutId id="2147486520" r:id="rId8"/>
    <p:sldLayoutId id="2147486521" r:id="rId9"/>
    <p:sldLayoutId id="2147486522" r:id="rId10"/>
    <p:sldLayoutId id="2147486523"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elplatzhalt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7171" name="Textplatzhalt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4" name="Datumsplatzhalt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36D2AAF1-9ADB-4B22-BDAE-F09D272D1F67}" type="datetime1">
              <a:rPr lang="de-DE"/>
              <a:pPr>
                <a:defRPr/>
              </a:pPr>
              <a:t>06.12.2021</a:t>
            </a:fld>
            <a:endParaRPr lang="de-DE"/>
          </a:p>
        </p:txBody>
      </p:sp>
      <p:sp>
        <p:nvSpPr>
          <p:cNvPr id="5" name="Fußzeilenplatzhalt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55663F3A-39C7-4BCA-A7D8-5DAF0BC34916}" type="slidenum">
              <a:rPr lang="de-DE"/>
              <a:pPr>
                <a:defRPr/>
              </a:pPr>
              <a:t>‹Nr.›</a:t>
            </a:fld>
            <a:endParaRPr lang="de-DE" dirty="0"/>
          </a:p>
        </p:txBody>
      </p:sp>
    </p:spTree>
  </p:cSld>
  <p:clrMap bg1="lt1" tx1="dk1" bg2="lt2" tx2="dk2" accent1="accent1" accent2="accent2" accent3="accent3" accent4="accent4" accent5="accent5" accent6="accent6" hlink="hlink" folHlink="folHlink"/>
  <p:sldLayoutIdLst>
    <p:sldLayoutId id="2147486524" r:id="rId1"/>
    <p:sldLayoutId id="2147486525" r:id="rId2"/>
    <p:sldLayoutId id="2147486526" r:id="rId3"/>
    <p:sldLayoutId id="2147486527" r:id="rId4"/>
    <p:sldLayoutId id="2147486528" r:id="rId5"/>
    <p:sldLayoutId id="2147486529" r:id="rId6"/>
    <p:sldLayoutId id="2147486530" r:id="rId7"/>
    <p:sldLayoutId id="2147486531" r:id="rId8"/>
    <p:sldLayoutId id="2147486532" r:id="rId9"/>
    <p:sldLayoutId id="2147486533" r:id="rId10"/>
    <p:sldLayoutId id="214748653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CBD5E8D6-8E87-44F3-9982-CE2190A1FDE5}"/>
              </a:ext>
            </a:extLst>
          </p:cNvPr>
          <p:cNvSpPr/>
          <p:nvPr/>
        </p:nvSpPr>
        <p:spPr>
          <a:xfrm>
            <a:off x="1055440" y="764704"/>
            <a:ext cx="3528392"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oliennummernplatzhalter 27"/>
          <p:cNvSpPr>
            <a:spLocks noGrp="1"/>
          </p:cNvSpPr>
          <p:nvPr>
            <p:ph type="sldNum" sz="quarter" idx="4294967295"/>
          </p:nvPr>
        </p:nvSpPr>
        <p:spPr>
          <a:xfrm>
            <a:off x="9840416" y="133351"/>
            <a:ext cx="2133600" cy="365125"/>
          </a:xfrm>
          <a:prstGeom prst="rect">
            <a:avLst/>
          </a:prstGeom>
        </p:spPr>
        <p:txBody>
          <a:bodyPr/>
          <a:lstStyle/>
          <a:p>
            <a:pPr algn="r">
              <a:defRPr/>
            </a:pPr>
            <a:fld id="{221578E3-F516-4360-8F12-4081310FC682}" type="slidenum">
              <a:rPr lang="de-DE" smtClean="0"/>
              <a:pPr algn="r">
                <a:defRPr/>
              </a:pPr>
              <a:t>1</a:t>
            </a:fld>
            <a:endParaRPr lang="de-DE" dirty="0"/>
          </a:p>
        </p:txBody>
      </p:sp>
      <p:sp>
        <p:nvSpPr>
          <p:cNvPr id="8" name="shpLesekochValidCheck">
            <a:extLst>
              <a:ext uri="{FF2B5EF4-FFF2-40B4-BE49-F238E27FC236}">
                <a16:creationId xmlns:a16="http://schemas.microsoft.com/office/drawing/2014/main" id="{90329F59-6D9B-4B76-965D-88A3717BFC65}"/>
              </a:ext>
            </a:extLst>
          </p:cNvPr>
          <p:cNvSpPr txBox="1">
            <a:spLocks noChangeArrowheads="1"/>
          </p:cNvSpPr>
          <p:nvPr/>
        </p:nvSpPr>
        <p:spPr bwMode="auto">
          <a:xfrm>
            <a:off x="10176888" y="573019"/>
            <a:ext cx="1460656" cy="461665"/>
          </a:xfrm>
          <a:prstGeom prst="rect">
            <a:avLst/>
          </a:prstGeom>
          <a:noFill/>
          <a:ln>
            <a:noFill/>
          </a:ln>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e-DE" sz="1200" b="1" dirty="0">
                <a:latin typeface="Trebuchet MS" pitchFamily="34" charset="0"/>
              </a:rPr>
              <a:t>Bearbeitet  von:  </a:t>
            </a:r>
          </a:p>
          <a:p>
            <a:pPr>
              <a:defRPr/>
            </a:pPr>
            <a:r>
              <a:rPr lang="de-DE" sz="1200" b="1" dirty="0">
                <a:latin typeface="Trebuchet MS" pitchFamily="34" charset="0"/>
              </a:rPr>
              <a:t>Siegbert  Rudolph</a:t>
            </a:r>
          </a:p>
        </p:txBody>
      </p:sp>
      <p:sp>
        <p:nvSpPr>
          <p:cNvPr id="9" name="Textfeld 8">
            <a:extLst>
              <a:ext uri="{FF2B5EF4-FFF2-40B4-BE49-F238E27FC236}">
                <a16:creationId xmlns:a16="http://schemas.microsoft.com/office/drawing/2014/main" id="{F69E5718-7AF0-4F0A-992C-D915FF9FB44D}"/>
              </a:ext>
            </a:extLst>
          </p:cNvPr>
          <p:cNvSpPr txBox="1"/>
          <p:nvPr/>
        </p:nvSpPr>
        <p:spPr>
          <a:xfrm>
            <a:off x="3415228" y="1340768"/>
            <a:ext cx="1523174" cy="523220"/>
          </a:xfrm>
          <a:prstGeom prst="rect">
            <a:avLst/>
          </a:prstGeom>
          <a:noFill/>
        </p:spPr>
        <p:txBody>
          <a:bodyPr wrap="none" rtlCol="0">
            <a:spAutoFit/>
          </a:bodyPr>
          <a:lstStyle/>
          <a:p>
            <a:r>
              <a:rPr lang="de-DE" sz="2800" dirty="0">
                <a:latin typeface="Trebuchet MS" panose="020B0603020202020204" pitchFamily="34" charset="0"/>
              </a:rPr>
              <a:t>Schule 5</a:t>
            </a:r>
          </a:p>
        </p:txBody>
      </p:sp>
      <p:sp>
        <p:nvSpPr>
          <p:cNvPr id="2" name="Textfeld 1">
            <a:extLst>
              <a:ext uri="{FF2B5EF4-FFF2-40B4-BE49-F238E27FC236}">
                <a16:creationId xmlns:a16="http://schemas.microsoft.com/office/drawing/2014/main" id="{0F24340D-DF09-4204-BA92-0D6ACF337D26}"/>
              </a:ext>
            </a:extLst>
          </p:cNvPr>
          <p:cNvSpPr txBox="1"/>
          <p:nvPr/>
        </p:nvSpPr>
        <p:spPr>
          <a:xfrm>
            <a:off x="228728" y="1036100"/>
            <a:ext cx="11745288" cy="2369880"/>
          </a:xfrm>
          <a:prstGeom prst="rect">
            <a:avLst/>
          </a:prstGeom>
          <a:solidFill>
            <a:schemeClr val="bg1"/>
          </a:solidFill>
        </p:spPr>
        <p:txBody>
          <a:bodyPr wrap="square" rtlCol="0">
            <a:spAutoFit/>
          </a:bodyPr>
          <a:lstStyle/>
          <a:p>
            <a:r>
              <a:rPr lang="de-DE" sz="2800" dirty="0">
                <a:latin typeface="Trebuchet MS" panose="020B0603020202020204" pitchFamily="34" charset="0"/>
              </a:rPr>
              <a:t>Lautgetreue Wörter</a:t>
            </a:r>
          </a:p>
          <a:p>
            <a:r>
              <a:rPr lang="de-DE" sz="2800" dirty="0">
                <a:latin typeface="Trebuchet MS" panose="020B0603020202020204" pitchFamily="34" charset="0"/>
              </a:rPr>
              <a:t>01 Grundlage</a:t>
            </a:r>
          </a:p>
          <a:p>
            <a:endParaRPr lang="de-DE" sz="800" dirty="0">
              <a:latin typeface="Trebuchet MS" panose="020B0603020202020204" pitchFamily="34" charset="0"/>
            </a:endParaRPr>
          </a:p>
          <a:p>
            <a:pPr>
              <a:spcBef>
                <a:spcPts val="0"/>
              </a:spcBef>
              <a:spcAft>
                <a:spcPts val="0"/>
              </a:spcAft>
            </a:pPr>
            <a:r>
              <a:rPr lang="de-DE" sz="2000" b="1" dirty="0">
                <a:latin typeface="Trebuchet MS" panose="020B0603020202020204" pitchFamily="34" charset="0"/>
              </a:rPr>
              <a:t>Siegbert Rudolph</a:t>
            </a:r>
          </a:p>
          <a:p>
            <a:pPr>
              <a:spcBef>
                <a:spcPts val="0"/>
              </a:spcBef>
              <a:spcAft>
                <a:spcPts val="0"/>
              </a:spcAft>
            </a:pPr>
            <a:r>
              <a:rPr lang="de-DE" sz="2000" dirty="0">
                <a:latin typeface="Trebuchet MS" panose="020B0603020202020204" pitchFamily="34" charset="0"/>
              </a:rPr>
              <a:t>in Zusammenarbeit mit Beratungsrektorin Ute Eberlein und Förderlehrer Sebastian Schmid</a:t>
            </a:r>
          </a:p>
          <a:p>
            <a:pPr lvl="0" fontAlgn="auto">
              <a:spcBef>
                <a:spcPts val="0"/>
              </a:spcBef>
              <a:spcAft>
                <a:spcPts val="0"/>
              </a:spcAft>
              <a:defRPr/>
            </a:pPr>
            <a:r>
              <a:rPr lang="de-DE" sz="2000" kern="0" dirty="0">
                <a:solidFill>
                  <a:sysClr val="windowText" lastClr="000000"/>
                </a:solidFill>
                <a:latin typeface="Trebuchet MS" pitchFamily="34" charset="0"/>
              </a:rPr>
              <a:t>Mittelschule Zirndorf</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8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Die </a:t>
            </a:r>
            <a:r>
              <a:rPr kumimoji="0" lang="de-DE" sz="1600" b="0" i="0" u="none" strike="noStrike" kern="1200" cap="none" spc="0" normalizeH="0" baseline="0" noProof="0" dirty="0">
                <a:ln>
                  <a:noFill/>
                </a:ln>
                <a:effectLst/>
                <a:uLnTx/>
                <a:uFillTx/>
                <a:latin typeface="Trebuchet MS" panose="020B0603020202020204" pitchFamily="34" charset="0"/>
                <a:ea typeface="+mn-ea"/>
                <a:cs typeface="Arial" charset="0"/>
              </a:rPr>
              <a:t>Arbeitsblätter</a:t>
            </a: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 sind zusätzlich für den </a:t>
            </a:r>
            <a:r>
              <a:rPr kumimoji="0" lang="de-DE" sz="1600" b="1"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Ausdruck</a:t>
            </a:r>
            <a:r>
              <a:rPr kumimoji="0" lang="de-DE" sz="1600" b="0" i="0" u="none" strike="noStrike" kern="1200" cap="none" spc="0" normalizeH="0" baseline="0" noProof="0" dirty="0">
                <a:ln>
                  <a:noFill/>
                </a:ln>
                <a:solidFill>
                  <a:srgbClr val="FF0000"/>
                </a:solidFill>
                <a:effectLst/>
                <a:uLnTx/>
                <a:uFillTx/>
                <a:latin typeface="Trebuchet MS" panose="020B0603020202020204" pitchFamily="34" charset="0"/>
                <a:ea typeface="+mn-ea"/>
                <a:cs typeface="Arial" charset="0"/>
              </a:rPr>
              <a:t> in einer eigenen Datei enthalten.</a:t>
            </a:r>
            <a:endParaRPr lang="de-DE" sz="800" dirty="0">
              <a:solidFill>
                <a:schemeClr val="tx2">
                  <a:lumMod val="60000"/>
                  <a:lumOff val="40000"/>
                </a:schemeClr>
              </a:solidFill>
              <a:latin typeface="Trebuchet MS" panose="020B0603020202020204" pitchFamily="34" charset="0"/>
            </a:endParaRPr>
          </a:p>
        </p:txBody>
      </p:sp>
      <p:sp>
        <p:nvSpPr>
          <p:cNvPr id="5" name="Textfeld 4">
            <a:extLst>
              <a:ext uri="{FF2B5EF4-FFF2-40B4-BE49-F238E27FC236}">
                <a16:creationId xmlns:a16="http://schemas.microsoft.com/office/drawing/2014/main" id="{791CB913-C227-4256-A939-8A658E4538EC}"/>
              </a:ext>
            </a:extLst>
          </p:cNvPr>
          <p:cNvSpPr txBox="1"/>
          <p:nvPr/>
        </p:nvSpPr>
        <p:spPr>
          <a:xfrm>
            <a:off x="190500" y="6724134"/>
            <a:ext cx="475001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Übungen\Rechtschreibförderung\Lautgetreue Wörter\Lautgetreue Wörter 01 Grundlage.pptx - Seite 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feld 28">
            <a:extLst>
              <a:ext uri="{FF2B5EF4-FFF2-40B4-BE49-F238E27FC236}">
                <a16:creationId xmlns:a16="http://schemas.microsoft.com/office/drawing/2014/main" id="{F2D453D1-A845-4202-BC28-2A26B68E3563}"/>
              </a:ext>
            </a:extLst>
          </p:cNvPr>
          <p:cNvSpPr txBox="1"/>
          <p:nvPr/>
        </p:nvSpPr>
        <p:spPr>
          <a:xfrm>
            <a:off x="179512" y="1412776"/>
            <a:ext cx="10741024" cy="2585323"/>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DE" dirty="0">
                <a:latin typeface="Trebuchet MS" panose="020B0603020202020204" pitchFamily="34" charset="0"/>
              </a:rPr>
              <a:t>Es werden zwar rund 90 Prozent unserer Laute so verschriftet, wie sie gesprochen werden. (Thomé, DEUTSCHE ORTHOGRAPHIE HISTORISCH SYSTEMATISCH DIDAKTISCH, </a:t>
            </a:r>
            <a:r>
              <a:rPr lang="de-DE" dirty="0" err="1">
                <a:latin typeface="Trebuchet MS" panose="020B0603020202020204" pitchFamily="34" charset="0"/>
              </a:rPr>
              <a:t>isb</a:t>
            </a:r>
            <a:r>
              <a:rPr lang="de-DE" dirty="0">
                <a:latin typeface="Trebuchet MS" panose="020B0603020202020204" pitchFamily="34" charset="0"/>
              </a:rPr>
              <a:t>-Fachverlag, aber leider trifft diese Prozentzahl nicht auf die Wörter zu. Wenn man mal eine Geschichte schreiben will, die nur lautgetreue Wörter enthält, merkt man, wie schwer das ist. „Schreibe wie du sprichst!“, ist deshalb leider kein guter Rat für die Rechtschreibung.</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effectLst/>
              <a:uLnTx/>
              <a:uFillTx/>
              <a:latin typeface="Trebuchet MS" panose="020B0603020202020204" pitchFamily="34"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de-DE" dirty="0">
                <a:latin typeface="Trebuchet MS" panose="020B0603020202020204" pitchFamily="34" charset="0"/>
              </a:rPr>
              <a:t>Ein sehr empfehlenswertes Wörterbuch von Thomé und Thomé (HÄUFIGE WÖRTER, BASISKONZEPT, </a:t>
            </a:r>
            <a:r>
              <a:rPr lang="de-DE" dirty="0" err="1">
                <a:latin typeface="Trebuchet MS" panose="020B0603020202020204" pitchFamily="34" charset="0"/>
              </a:rPr>
              <a:t>isb</a:t>
            </a:r>
            <a:r>
              <a:rPr lang="de-DE" dirty="0">
                <a:latin typeface="Trebuchet MS" panose="020B0603020202020204" pitchFamily="34" charset="0"/>
              </a:rPr>
              <a:t>-Fachverlag) enthält die für die Schüler wichtigsten Wörter. Das Tolle ist, dass die Sonderschreibungen hervorgehoben sind. Damit sieht man sehr schön, wo man aufpassen muss. </a:t>
            </a:r>
            <a:endParaRPr kumimoji="0" lang="de-DE" sz="1800" b="0" i="0" u="none" strike="noStrike" kern="1200" cap="none" spc="0" normalizeH="0" baseline="0" noProof="0" dirty="0">
              <a:ln>
                <a:noFill/>
              </a:ln>
              <a:effectLst/>
              <a:uLnTx/>
              <a:uFillTx/>
              <a:latin typeface="Trebuchet MS" panose="020B0603020202020204" pitchFamily="34" charset="0"/>
              <a:ea typeface="+mn-ea"/>
              <a:cs typeface="Arial" charset="0"/>
            </a:endParaRPr>
          </a:p>
        </p:txBody>
      </p:sp>
      <p:sp>
        <p:nvSpPr>
          <p:cNvPr id="5" name="Textfeld 36">
            <a:extLst>
              <a:ext uri="{FF2B5EF4-FFF2-40B4-BE49-F238E27FC236}">
                <a16:creationId xmlns:a16="http://schemas.microsoft.com/office/drawing/2014/main" id="{59243C43-8C72-496E-8EE7-32C965A2EA34}"/>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00	Lautgetreue Wörter 01</a:t>
            </a:r>
            <a:r>
              <a:rPr lang="de-DE" altLang="de-DE" sz="2200" b="1" kern="0" dirty="0">
                <a:solidFill>
                  <a:schemeClr val="tx2">
                    <a:lumMod val="60000"/>
                    <a:lumOff val="40000"/>
                  </a:schemeClr>
                </a:solidFill>
                <a:latin typeface="Trebuchet MS" pitchFamily="34" charset="0"/>
                <a:ea typeface="+mj-ea"/>
                <a:cs typeface="+mj-cs"/>
              </a:rPr>
              <a:t> </a:t>
            </a:r>
            <a:r>
              <a:rPr kumimoji="0" lang="de-DE" altLang="de-DE" sz="1800" i="0" u="none" strike="noStrike" kern="0" cap="none" spc="0" normalizeH="0" baseline="0" noProof="0" dirty="0">
                <a:ln>
                  <a:noFill/>
                </a:ln>
                <a:effectLst/>
                <a:uLnTx/>
                <a:uFillTx/>
                <a:latin typeface="Trebuchet MS" pitchFamily="34" charset="0"/>
              </a:rPr>
              <a:t>   	</a:t>
            </a:r>
          </a:p>
        </p:txBody>
      </p:sp>
      <p:sp>
        <p:nvSpPr>
          <p:cNvPr id="6" name="Textfeld 5">
            <a:extLst>
              <a:ext uri="{FF2B5EF4-FFF2-40B4-BE49-F238E27FC236}">
                <a16:creationId xmlns:a16="http://schemas.microsoft.com/office/drawing/2014/main" id="{2EC1C5CA-6361-48F4-8A07-0D5E619D52C8}"/>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Hinweise</a:t>
            </a:r>
          </a:p>
        </p:txBody>
      </p:sp>
      <p:sp>
        <p:nvSpPr>
          <p:cNvPr id="2" name="Textfeld 1">
            <a:extLst>
              <a:ext uri="{FF2B5EF4-FFF2-40B4-BE49-F238E27FC236}">
                <a16:creationId xmlns:a16="http://schemas.microsoft.com/office/drawing/2014/main" id="{E35A167D-8E38-4733-8A41-AA9D973A3C78}"/>
              </a:ext>
            </a:extLst>
          </p:cNvPr>
          <p:cNvSpPr txBox="1"/>
          <p:nvPr/>
        </p:nvSpPr>
        <p:spPr>
          <a:xfrm>
            <a:off x="190500" y="6724134"/>
            <a:ext cx="475001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Übungen\Rechtschreibförderung\Lautgetreue Wörter\Lautgetreue Wörter 01 Grundlage.pptx - Seite 2</a:t>
            </a:r>
          </a:p>
        </p:txBody>
      </p:sp>
    </p:spTree>
    <p:extLst>
      <p:ext uri="{BB962C8B-B14F-4D97-AF65-F5344CB8AC3E}">
        <p14:creationId xmlns:p14="http://schemas.microsoft.com/office/powerpoint/2010/main" val="7910597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prechblase: rechteckig mit abgerundeten Ecken 65">
            <a:extLst>
              <a:ext uri="{FF2B5EF4-FFF2-40B4-BE49-F238E27FC236}">
                <a16:creationId xmlns:a16="http://schemas.microsoft.com/office/drawing/2014/main" id="{FE59B03D-3EEA-48B4-9F6F-02A613DA7A75}"/>
              </a:ext>
            </a:extLst>
          </p:cNvPr>
          <p:cNvSpPr/>
          <p:nvPr/>
        </p:nvSpPr>
        <p:spPr>
          <a:xfrm>
            <a:off x="2888289" y="5472698"/>
            <a:ext cx="6792743" cy="734891"/>
          </a:xfrm>
          <a:prstGeom prst="wedgeRoundRectCallout">
            <a:avLst>
              <a:gd name="adj1" fmla="val 63339"/>
              <a:gd name="adj2" fmla="val -220949"/>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dirty="0"/>
          </a:p>
        </p:txBody>
      </p:sp>
      <p:sp>
        <p:nvSpPr>
          <p:cNvPr id="3" name="Foliennummernplatzhalter 2">
            <a:extLst>
              <a:ext uri="{FF2B5EF4-FFF2-40B4-BE49-F238E27FC236}">
                <a16:creationId xmlns:a16="http://schemas.microsoft.com/office/drawing/2014/main" id="{188704B5-6FF4-4A2C-A170-0B9080C0BBA1}"/>
              </a:ext>
            </a:extLst>
          </p:cNvPr>
          <p:cNvSpPr>
            <a:spLocks noGrp="1"/>
          </p:cNvSpPr>
          <p:nvPr>
            <p:ph type="sldNum" sz="quarter" idx="12"/>
          </p:nvPr>
        </p:nvSpPr>
        <p:spPr/>
        <p:txBody>
          <a:bodyPr/>
          <a:lstStyle/>
          <a:p>
            <a:fld id="{C9CD412D-C60F-4771-A1CB-FFD7B5773953}" type="slidenum">
              <a:rPr lang="de-DE" smtClean="0"/>
              <a:pPr/>
              <a:t>3</a:t>
            </a:fld>
            <a:endParaRPr lang="de-DE" dirty="0"/>
          </a:p>
        </p:txBody>
      </p:sp>
      <p:pic>
        <p:nvPicPr>
          <p:cNvPr id="4" name="Grafik 3" descr="Männchen mit Ausrufezeichen.png">
            <a:extLst>
              <a:ext uri="{FF2B5EF4-FFF2-40B4-BE49-F238E27FC236}">
                <a16:creationId xmlns:a16="http://schemas.microsoft.com/office/drawing/2014/main" id="{59509635-A7F5-443F-AA50-E9827426EF7F}"/>
              </a:ext>
            </a:extLst>
          </p:cNvPr>
          <p:cNvPicPr>
            <a:picLocks noChangeAspect="1"/>
          </p:cNvPicPr>
          <p:nvPr/>
        </p:nvPicPr>
        <p:blipFill rotWithShape="1">
          <a:blip r:embed="rId3" cstate="print"/>
          <a:srcRect b="10243"/>
          <a:stretch/>
        </p:blipFill>
        <p:spPr>
          <a:xfrm>
            <a:off x="10159979" y="3370087"/>
            <a:ext cx="2230031" cy="3011241"/>
          </a:xfrm>
          <a:prstGeom prst="rect">
            <a:avLst/>
          </a:prstGeom>
        </p:spPr>
      </p:pic>
      <p:sp>
        <p:nvSpPr>
          <p:cNvPr id="40" name="Sprechblase: rechteckig mit abgerundeten Ecken 39">
            <a:extLst>
              <a:ext uri="{FF2B5EF4-FFF2-40B4-BE49-F238E27FC236}">
                <a16:creationId xmlns:a16="http://schemas.microsoft.com/office/drawing/2014/main" id="{FEA3B54B-2B5A-4849-8E27-76F9F53B8FC3}"/>
              </a:ext>
            </a:extLst>
          </p:cNvPr>
          <p:cNvSpPr/>
          <p:nvPr/>
        </p:nvSpPr>
        <p:spPr>
          <a:xfrm>
            <a:off x="7368953" y="1153585"/>
            <a:ext cx="4403770" cy="1107996"/>
          </a:xfrm>
          <a:prstGeom prst="wedgeRoundRectCallout">
            <a:avLst>
              <a:gd name="adj1" fmla="val 22932"/>
              <a:gd name="adj2" fmla="val 191747"/>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dirty="0"/>
          </a:p>
        </p:txBody>
      </p:sp>
      <p:pic>
        <p:nvPicPr>
          <p:cNvPr id="41" name="Grafik 40">
            <a:extLst>
              <a:ext uri="{FF2B5EF4-FFF2-40B4-BE49-F238E27FC236}">
                <a16:creationId xmlns:a16="http://schemas.microsoft.com/office/drawing/2014/main" id="{C0321842-A173-4BC3-B57A-74E7855E191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812" y="4456132"/>
            <a:ext cx="1908052" cy="1853188"/>
          </a:xfrm>
          <a:prstGeom prst="rect">
            <a:avLst/>
          </a:prstGeom>
        </p:spPr>
      </p:pic>
      <p:sp>
        <p:nvSpPr>
          <p:cNvPr id="42" name="Textfeld 41">
            <a:extLst>
              <a:ext uri="{FF2B5EF4-FFF2-40B4-BE49-F238E27FC236}">
                <a16:creationId xmlns:a16="http://schemas.microsoft.com/office/drawing/2014/main" id="{3FCF8E77-242B-40AA-911C-FD50D6AC20FD}"/>
              </a:ext>
            </a:extLst>
          </p:cNvPr>
          <p:cNvSpPr txBox="1">
            <a:spLocks noChangeArrowheads="1"/>
          </p:cNvSpPr>
          <p:nvPr/>
        </p:nvSpPr>
        <p:spPr bwMode="auto">
          <a:xfrm>
            <a:off x="0" y="2367110"/>
            <a:ext cx="8257728" cy="430887"/>
          </a:xfrm>
          <a:prstGeom prst="rect">
            <a:avLst/>
          </a:prstGeom>
          <a:no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Ich dachte, ich soll die Wörter so schreiben, wie ich sie höre!</a:t>
            </a:r>
          </a:p>
        </p:txBody>
      </p:sp>
      <p:sp>
        <p:nvSpPr>
          <p:cNvPr id="44" name="Sprechblase: rechteckig mit abgerundeten Ecken 43">
            <a:extLst>
              <a:ext uri="{FF2B5EF4-FFF2-40B4-BE49-F238E27FC236}">
                <a16:creationId xmlns:a16="http://schemas.microsoft.com/office/drawing/2014/main" id="{1572555B-9D23-4DF8-B1B6-DC8444812CB7}"/>
              </a:ext>
            </a:extLst>
          </p:cNvPr>
          <p:cNvSpPr/>
          <p:nvPr/>
        </p:nvSpPr>
        <p:spPr>
          <a:xfrm>
            <a:off x="179512" y="2367110"/>
            <a:ext cx="7860704" cy="430887"/>
          </a:xfrm>
          <a:prstGeom prst="wedgeRoundRectCallout">
            <a:avLst>
              <a:gd name="adj1" fmla="val -25880"/>
              <a:gd name="adj2" fmla="val 60238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dirty="0"/>
          </a:p>
        </p:txBody>
      </p:sp>
      <p:sp>
        <p:nvSpPr>
          <p:cNvPr id="45" name="Textfeld 44">
            <a:extLst>
              <a:ext uri="{FF2B5EF4-FFF2-40B4-BE49-F238E27FC236}">
                <a16:creationId xmlns:a16="http://schemas.microsoft.com/office/drawing/2014/main" id="{F34F7111-73E1-468C-9240-99B177E7CDAC}"/>
              </a:ext>
            </a:extLst>
          </p:cNvPr>
          <p:cNvSpPr txBox="1">
            <a:spLocks noChangeArrowheads="1"/>
          </p:cNvSpPr>
          <p:nvPr/>
        </p:nvSpPr>
        <p:spPr bwMode="auto">
          <a:xfrm>
            <a:off x="7388991" y="1124744"/>
            <a:ext cx="4363694" cy="1107996"/>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Dieses Sprichwort sagt,</a:t>
            </a:r>
          </a:p>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dass man sich schriftlich genauso</a:t>
            </a:r>
          </a:p>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ausdrücken soll, wie mündlich.</a:t>
            </a:r>
          </a:p>
        </p:txBody>
      </p:sp>
      <p:sp>
        <p:nvSpPr>
          <p:cNvPr id="28" name="Textfeld 27">
            <a:extLst>
              <a:ext uri="{FF2B5EF4-FFF2-40B4-BE49-F238E27FC236}">
                <a16:creationId xmlns:a16="http://schemas.microsoft.com/office/drawing/2014/main" id="{3A4DC9BD-98A4-4B25-8E52-48407A839E41}"/>
              </a:ext>
            </a:extLst>
          </p:cNvPr>
          <p:cNvSpPr txBox="1"/>
          <p:nvPr/>
        </p:nvSpPr>
        <p:spPr>
          <a:xfrm>
            <a:off x="179512" y="1199324"/>
            <a:ext cx="3826690"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chemeClr val="tx2">
                    <a:lumMod val="60000"/>
                    <a:lumOff val="40000"/>
                  </a:schemeClr>
                </a:solidFill>
                <a:effectLst/>
                <a:uLnTx/>
                <a:uFillTx/>
                <a:latin typeface="Trebuchet MS" pitchFamily="34" charset="0"/>
              </a:rPr>
              <a:t>Schreibe wie du sprichst!</a:t>
            </a:r>
            <a:endParaRPr lang="de-DE" sz="2400" b="1" kern="0" dirty="0">
              <a:solidFill>
                <a:schemeClr val="tx2">
                  <a:lumMod val="60000"/>
                  <a:lumOff val="40000"/>
                </a:schemeClr>
              </a:solidFill>
              <a:latin typeface="Trebuchet MS" pitchFamily="34" charset="0"/>
            </a:endParaRPr>
          </a:p>
        </p:txBody>
      </p:sp>
      <p:sp>
        <p:nvSpPr>
          <p:cNvPr id="29" name="Sprechblase: rechteckig mit abgerundeten Ecken 28">
            <a:extLst>
              <a:ext uri="{FF2B5EF4-FFF2-40B4-BE49-F238E27FC236}">
                <a16:creationId xmlns:a16="http://schemas.microsoft.com/office/drawing/2014/main" id="{E2422A83-A574-4586-95EB-C5E18A89BA9F}"/>
              </a:ext>
            </a:extLst>
          </p:cNvPr>
          <p:cNvSpPr/>
          <p:nvPr/>
        </p:nvSpPr>
        <p:spPr>
          <a:xfrm>
            <a:off x="3367236" y="3137856"/>
            <a:ext cx="6792743" cy="734891"/>
          </a:xfrm>
          <a:prstGeom prst="wedgeRoundRectCallout">
            <a:avLst>
              <a:gd name="adj1" fmla="val 54499"/>
              <a:gd name="adj2" fmla="val 7433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dirty="0"/>
          </a:p>
        </p:txBody>
      </p:sp>
      <p:sp>
        <p:nvSpPr>
          <p:cNvPr id="30" name="Textfeld 29">
            <a:extLst>
              <a:ext uri="{FF2B5EF4-FFF2-40B4-BE49-F238E27FC236}">
                <a16:creationId xmlns:a16="http://schemas.microsoft.com/office/drawing/2014/main" id="{E6AC4207-0AF6-42E8-B1AA-748B13ED6B05}"/>
              </a:ext>
            </a:extLst>
          </p:cNvPr>
          <p:cNvSpPr txBox="1">
            <a:spLocks noChangeArrowheads="1"/>
          </p:cNvSpPr>
          <p:nvPr/>
        </p:nvSpPr>
        <p:spPr bwMode="auto">
          <a:xfrm>
            <a:off x="3481548" y="3103306"/>
            <a:ext cx="6678431" cy="76944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Das trifft auf die sogenannten Mitsprechwörter zu. </a:t>
            </a:r>
          </a:p>
          <a:p>
            <a:pPr algn="ctr" eaLnBrk="1" fontAlgn="auto" hangingPunct="1">
              <a:spcBef>
                <a:spcPts val="0"/>
              </a:spcBef>
              <a:spcAft>
                <a:spcPts val="0"/>
              </a:spcAft>
              <a:buNone/>
              <a:defRPr/>
            </a:pPr>
            <a:r>
              <a:rPr lang="de-DE" sz="2200" kern="0" dirty="0">
                <a:solidFill>
                  <a:srgbClr val="FF0000"/>
                </a:solidFill>
                <a:latin typeface="Trebuchet MS" pitchFamily="34" charset="0"/>
              </a:rPr>
              <a:t>Schreibe die lautgetrauen Wörter auf!</a:t>
            </a:r>
          </a:p>
        </p:txBody>
      </p:sp>
      <p:sp>
        <p:nvSpPr>
          <p:cNvPr id="32" name="Textfeld 31">
            <a:extLst>
              <a:ext uri="{FF2B5EF4-FFF2-40B4-BE49-F238E27FC236}">
                <a16:creationId xmlns:a16="http://schemas.microsoft.com/office/drawing/2014/main" id="{B84C02B2-97AC-4E21-971D-6828E0853454}"/>
              </a:ext>
            </a:extLst>
          </p:cNvPr>
          <p:cNvSpPr txBox="1"/>
          <p:nvPr/>
        </p:nvSpPr>
        <p:spPr>
          <a:xfrm>
            <a:off x="1883846" y="4397948"/>
            <a:ext cx="8784405" cy="923330"/>
          </a:xfrm>
          <a:prstGeom prst="rect">
            <a:avLst/>
          </a:prstGeom>
          <a:solidFill>
            <a:schemeClr val="bg1"/>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Arm    Hase    Ball</a:t>
            </a:r>
            <a:r>
              <a:rPr kumimoji="0" lang="de-DE" sz="2200" i="0" u="none" strike="noStrike" kern="0" cap="none" spc="-100" normalizeH="0" noProof="0" dirty="0">
                <a:ln>
                  <a:noFill/>
                </a:ln>
                <a:solidFill>
                  <a:schemeClr val="tx2">
                    <a:lumMod val="60000"/>
                    <a:lumOff val="40000"/>
                  </a:schemeClr>
                </a:solidFill>
                <a:effectLst/>
                <a:uLnTx/>
                <a:uFillTx/>
                <a:latin typeface="Trebuchet MS" pitchFamily="34" charset="0"/>
              </a:rPr>
              <a:t>  </a:t>
            </a: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 Hund   Bart   Dose</a:t>
            </a:r>
            <a:r>
              <a:rPr kumimoji="0" lang="de-DE" sz="2200" i="0" u="none" strike="noStrike" kern="0" cap="none" spc="-100" normalizeH="0" noProof="0" dirty="0">
                <a:ln>
                  <a:noFill/>
                </a:ln>
                <a:solidFill>
                  <a:schemeClr val="tx2">
                    <a:lumMod val="60000"/>
                    <a:lumOff val="40000"/>
                  </a:schemeClr>
                </a:solidFill>
                <a:effectLst/>
                <a:uLnTx/>
                <a:uFillTx/>
                <a:latin typeface="Trebuchet MS" pitchFamily="34" charset="0"/>
              </a:rPr>
              <a:t>  </a:t>
            </a: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 heute</a:t>
            </a:r>
            <a:r>
              <a:rPr kumimoji="0" lang="de-DE" sz="2200" i="0" u="none" strike="noStrike" kern="0" cap="none" spc="-100" normalizeH="0" noProof="0" dirty="0">
                <a:ln>
                  <a:noFill/>
                </a:ln>
                <a:solidFill>
                  <a:schemeClr val="tx2">
                    <a:lumMod val="60000"/>
                    <a:lumOff val="40000"/>
                  </a:schemeClr>
                </a:solidFill>
                <a:effectLst/>
                <a:uLnTx/>
                <a:uFillTx/>
                <a:latin typeface="Trebuchet MS" pitchFamily="34" charset="0"/>
              </a:rPr>
              <a:t>  </a:t>
            </a: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 Auto   Spaziergang</a:t>
            </a:r>
            <a:r>
              <a:rPr kumimoji="0" lang="de-DE" sz="2200" i="0" u="none" strike="noStrike" kern="0" cap="none" spc="-100" normalizeH="0" noProof="0" dirty="0">
                <a:ln>
                  <a:noFill/>
                </a:ln>
                <a:solidFill>
                  <a:schemeClr val="tx2">
                    <a:lumMod val="60000"/>
                    <a:lumOff val="40000"/>
                  </a:schemeClr>
                </a:solidFill>
                <a:effectLst/>
                <a:uLnTx/>
                <a:uFillTx/>
                <a:latin typeface="Trebuchet MS" pitchFamily="34" charset="0"/>
              </a:rPr>
              <a:t>  </a:t>
            </a: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 Tomate</a:t>
            </a:r>
          </a:p>
          <a:p>
            <a:pPr marL="0" marR="0" lvl="0" indent="0" defTabSz="914400" eaLnBrk="1" fontAlgn="auto" latinLnBrk="0" hangingPunct="1">
              <a:lnSpc>
                <a:spcPct val="100000"/>
              </a:lnSpc>
              <a:spcBef>
                <a:spcPts val="0"/>
              </a:spcBef>
              <a:spcAft>
                <a:spcPts val="0"/>
              </a:spcAft>
              <a:buClrTx/>
              <a:buSzTx/>
              <a:buFontTx/>
              <a:buNone/>
              <a:tabLst/>
              <a:defRPr/>
            </a:pPr>
            <a:endParaRPr lang="de-DE" sz="1000" kern="0" spc="-100" dirty="0">
              <a:solidFill>
                <a:schemeClr val="tx2">
                  <a:lumMod val="60000"/>
                  <a:lumOff val="40000"/>
                </a:schemeClr>
              </a:solidFill>
              <a:latin typeface="Trebuchet MS"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____</a:t>
            </a:r>
            <a:r>
              <a:rPr kumimoji="0" lang="de-DE" sz="2200" i="0" u="none" strike="noStrike" kern="0" cap="none" spc="-100" normalizeH="0" noProof="0" dirty="0">
                <a:ln>
                  <a:noFill/>
                </a:ln>
                <a:solidFill>
                  <a:schemeClr val="tx2">
                    <a:lumMod val="60000"/>
                    <a:lumOff val="40000"/>
                  </a:schemeClr>
                </a:solidFill>
                <a:effectLst/>
                <a:uLnTx/>
                <a:uFillTx/>
                <a:latin typeface="Trebuchet MS" pitchFamily="34" charset="0"/>
              </a:rPr>
              <a:t> _____ _____ _____ _____ _____ ______ _____ ___________ ________</a:t>
            </a: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 </a:t>
            </a:r>
          </a:p>
        </p:txBody>
      </p:sp>
      <p:sp>
        <p:nvSpPr>
          <p:cNvPr id="67" name="Textfeld 66">
            <a:extLst>
              <a:ext uri="{FF2B5EF4-FFF2-40B4-BE49-F238E27FC236}">
                <a16:creationId xmlns:a16="http://schemas.microsoft.com/office/drawing/2014/main" id="{ED6645B4-CDE2-46F8-BBD7-1060CA89762E}"/>
              </a:ext>
            </a:extLst>
          </p:cNvPr>
          <p:cNvSpPr txBox="1">
            <a:spLocks noChangeArrowheads="1"/>
          </p:cNvSpPr>
          <p:nvPr/>
        </p:nvSpPr>
        <p:spPr bwMode="auto">
          <a:xfrm>
            <a:off x="3209233" y="5438148"/>
            <a:ext cx="6215163" cy="76944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Wichtig: Nicht nach Dialekt schreiben!</a:t>
            </a:r>
          </a:p>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Für einen Franken ist die </a:t>
            </a:r>
            <a:r>
              <a:rPr lang="de-DE" sz="2200" kern="0" dirty="0">
                <a:latin typeface="Trebuchet MS" pitchFamily="34" charset="0"/>
              </a:rPr>
              <a:t>Tomate</a:t>
            </a:r>
            <a:r>
              <a:rPr lang="de-DE" sz="2200" kern="0" dirty="0">
                <a:solidFill>
                  <a:srgbClr val="1F497D">
                    <a:lumMod val="60000"/>
                    <a:lumOff val="40000"/>
                  </a:srgbClr>
                </a:solidFill>
                <a:latin typeface="Trebuchet MS" pitchFamily="34" charset="0"/>
              </a:rPr>
              <a:t> eine </a:t>
            </a:r>
            <a:r>
              <a:rPr lang="de-DE" sz="2200" kern="0" dirty="0" err="1">
                <a:solidFill>
                  <a:srgbClr val="FF0000"/>
                </a:solidFill>
                <a:latin typeface="Trebuchet MS" pitchFamily="34" charset="0"/>
              </a:rPr>
              <a:t>Domade</a:t>
            </a:r>
            <a:r>
              <a:rPr lang="de-DE" sz="2200" kern="0" dirty="0">
                <a:solidFill>
                  <a:srgbClr val="1F497D">
                    <a:lumMod val="60000"/>
                    <a:lumOff val="40000"/>
                  </a:srgbClr>
                </a:solidFill>
                <a:latin typeface="Trebuchet MS" pitchFamily="34" charset="0"/>
              </a:rPr>
              <a:t>.</a:t>
            </a:r>
          </a:p>
        </p:txBody>
      </p:sp>
      <p:sp>
        <p:nvSpPr>
          <p:cNvPr id="16" name="Textfeld 36">
            <a:extLst>
              <a:ext uri="{FF2B5EF4-FFF2-40B4-BE49-F238E27FC236}">
                <a16:creationId xmlns:a16="http://schemas.microsoft.com/office/drawing/2014/main" id="{8374E661-495C-4FD1-93CE-8EBA4D863B7A}"/>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01	Lautgetreue Wörter 01</a:t>
            </a:r>
            <a:r>
              <a:rPr kumimoji="0" lang="de-DE" altLang="de-DE" sz="2000" i="0" u="none" strike="noStrike" kern="0" cap="none" spc="0" normalizeH="0" baseline="0" noProof="0" dirty="0">
                <a:ln>
                  <a:noFill/>
                </a:ln>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17" name="Textfeld 16">
            <a:extLst>
              <a:ext uri="{FF2B5EF4-FFF2-40B4-BE49-F238E27FC236}">
                <a16:creationId xmlns:a16="http://schemas.microsoft.com/office/drawing/2014/main" id="{6B0C61FB-8C09-434A-B11F-9C4CE44F68DF}"/>
              </a:ext>
            </a:extLst>
          </p:cNvPr>
          <p:cNvSpPr txBox="1"/>
          <p:nvPr/>
        </p:nvSpPr>
        <p:spPr>
          <a:xfrm>
            <a:off x="260109" y="425423"/>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Schreibe die lautgetreuen Wörter!</a:t>
            </a:r>
          </a:p>
        </p:txBody>
      </p:sp>
      <p:sp>
        <p:nvSpPr>
          <p:cNvPr id="2" name="Textfeld 1">
            <a:extLst>
              <a:ext uri="{FF2B5EF4-FFF2-40B4-BE49-F238E27FC236}">
                <a16:creationId xmlns:a16="http://schemas.microsoft.com/office/drawing/2014/main" id="{4B1F2797-B25E-4E9F-B6A0-4926EA19F71C}"/>
              </a:ext>
            </a:extLst>
          </p:cNvPr>
          <p:cNvSpPr txBox="1"/>
          <p:nvPr/>
        </p:nvSpPr>
        <p:spPr>
          <a:xfrm>
            <a:off x="190500" y="6724134"/>
            <a:ext cx="475001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Übungen\Rechtschreibförderung\Lautgetreue Wörter\Lautgetreue Wörter 01 Grundlage.pptx - Seite 3</a:t>
            </a:r>
          </a:p>
        </p:txBody>
      </p:sp>
    </p:spTree>
    <p:extLst>
      <p:ext uri="{BB962C8B-B14F-4D97-AF65-F5344CB8AC3E}">
        <p14:creationId xmlns:p14="http://schemas.microsoft.com/office/powerpoint/2010/main" val="18887586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prechblase: rechteckig mit abgerundeten Ecken 3">
            <a:extLst>
              <a:ext uri="{FF2B5EF4-FFF2-40B4-BE49-F238E27FC236}">
                <a16:creationId xmlns:a16="http://schemas.microsoft.com/office/drawing/2014/main" id="{228D61D7-E900-4918-A0CF-186BFBBF06A2}"/>
              </a:ext>
            </a:extLst>
          </p:cNvPr>
          <p:cNvSpPr/>
          <p:nvPr/>
        </p:nvSpPr>
        <p:spPr>
          <a:xfrm>
            <a:off x="2888289" y="5472698"/>
            <a:ext cx="6792743" cy="734891"/>
          </a:xfrm>
          <a:prstGeom prst="wedgeRoundRectCallout">
            <a:avLst>
              <a:gd name="adj1" fmla="val 63339"/>
              <a:gd name="adj2" fmla="val -220949"/>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dirty="0"/>
          </a:p>
        </p:txBody>
      </p:sp>
      <p:pic>
        <p:nvPicPr>
          <p:cNvPr id="5" name="Grafik 4" descr="Männchen mit Ausrufezeichen.png">
            <a:extLst>
              <a:ext uri="{FF2B5EF4-FFF2-40B4-BE49-F238E27FC236}">
                <a16:creationId xmlns:a16="http://schemas.microsoft.com/office/drawing/2014/main" id="{4B8705F1-33E2-4A7E-9631-B45B1CED51AC}"/>
              </a:ext>
            </a:extLst>
          </p:cNvPr>
          <p:cNvPicPr>
            <a:picLocks noChangeAspect="1"/>
          </p:cNvPicPr>
          <p:nvPr/>
        </p:nvPicPr>
        <p:blipFill rotWithShape="1">
          <a:blip r:embed="rId3" cstate="print"/>
          <a:srcRect b="10243"/>
          <a:stretch/>
        </p:blipFill>
        <p:spPr>
          <a:xfrm>
            <a:off x="10159979" y="3370087"/>
            <a:ext cx="2230031" cy="3011241"/>
          </a:xfrm>
          <a:prstGeom prst="rect">
            <a:avLst/>
          </a:prstGeom>
        </p:spPr>
      </p:pic>
      <p:sp>
        <p:nvSpPr>
          <p:cNvPr id="6" name="Sprechblase: rechteckig mit abgerundeten Ecken 5">
            <a:extLst>
              <a:ext uri="{FF2B5EF4-FFF2-40B4-BE49-F238E27FC236}">
                <a16:creationId xmlns:a16="http://schemas.microsoft.com/office/drawing/2014/main" id="{D3D939CB-2D6D-40D5-A47B-A081786F9F9D}"/>
              </a:ext>
            </a:extLst>
          </p:cNvPr>
          <p:cNvSpPr/>
          <p:nvPr/>
        </p:nvSpPr>
        <p:spPr>
          <a:xfrm>
            <a:off x="7368953" y="1153585"/>
            <a:ext cx="4403770" cy="1107996"/>
          </a:xfrm>
          <a:prstGeom prst="wedgeRoundRectCallout">
            <a:avLst>
              <a:gd name="adj1" fmla="val 22932"/>
              <a:gd name="adj2" fmla="val 191747"/>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dirty="0"/>
          </a:p>
        </p:txBody>
      </p:sp>
      <p:pic>
        <p:nvPicPr>
          <p:cNvPr id="7" name="Grafik 6">
            <a:extLst>
              <a:ext uri="{FF2B5EF4-FFF2-40B4-BE49-F238E27FC236}">
                <a16:creationId xmlns:a16="http://schemas.microsoft.com/office/drawing/2014/main" id="{5A837BB2-5128-438E-B545-86B644825E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812" y="4456132"/>
            <a:ext cx="1908052" cy="1853188"/>
          </a:xfrm>
          <a:prstGeom prst="rect">
            <a:avLst/>
          </a:prstGeom>
        </p:spPr>
      </p:pic>
      <p:sp>
        <p:nvSpPr>
          <p:cNvPr id="8" name="Textfeld 7">
            <a:extLst>
              <a:ext uri="{FF2B5EF4-FFF2-40B4-BE49-F238E27FC236}">
                <a16:creationId xmlns:a16="http://schemas.microsoft.com/office/drawing/2014/main" id="{91C57A5D-A80E-4310-B2B4-80CBFF97FA07}"/>
              </a:ext>
            </a:extLst>
          </p:cNvPr>
          <p:cNvSpPr txBox="1">
            <a:spLocks noChangeArrowheads="1"/>
          </p:cNvSpPr>
          <p:nvPr/>
        </p:nvSpPr>
        <p:spPr bwMode="auto">
          <a:xfrm>
            <a:off x="0" y="2367110"/>
            <a:ext cx="8257728" cy="430887"/>
          </a:xfrm>
          <a:prstGeom prst="rect">
            <a:avLst/>
          </a:prstGeom>
          <a:no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Ich dachte, ich soll die Wörter so schreiben, wie ich sie höre!</a:t>
            </a:r>
          </a:p>
        </p:txBody>
      </p:sp>
      <p:sp>
        <p:nvSpPr>
          <p:cNvPr id="9" name="Sprechblase: rechteckig mit abgerundeten Ecken 8">
            <a:extLst>
              <a:ext uri="{FF2B5EF4-FFF2-40B4-BE49-F238E27FC236}">
                <a16:creationId xmlns:a16="http://schemas.microsoft.com/office/drawing/2014/main" id="{14FF052E-523A-4843-AB79-AC301FB6876B}"/>
              </a:ext>
            </a:extLst>
          </p:cNvPr>
          <p:cNvSpPr/>
          <p:nvPr/>
        </p:nvSpPr>
        <p:spPr>
          <a:xfrm>
            <a:off x="179512" y="2367110"/>
            <a:ext cx="7860704" cy="430887"/>
          </a:xfrm>
          <a:prstGeom prst="wedgeRoundRectCallout">
            <a:avLst>
              <a:gd name="adj1" fmla="val -25880"/>
              <a:gd name="adj2" fmla="val 60238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dirty="0"/>
          </a:p>
        </p:txBody>
      </p:sp>
      <p:sp>
        <p:nvSpPr>
          <p:cNvPr id="10" name="Textfeld 9">
            <a:extLst>
              <a:ext uri="{FF2B5EF4-FFF2-40B4-BE49-F238E27FC236}">
                <a16:creationId xmlns:a16="http://schemas.microsoft.com/office/drawing/2014/main" id="{69609FCA-6A1E-423E-A35F-AF9FD7B7D70F}"/>
              </a:ext>
            </a:extLst>
          </p:cNvPr>
          <p:cNvSpPr txBox="1">
            <a:spLocks noChangeArrowheads="1"/>
          </p:cNvSpPr>
          <p:nvPr/>
        </p:nvSpPr>
        <p:spPr bwMode="auto">
          <a:xfrm>
            <a:off x="7388991" y="1124744"/>
            <a:ext cx="4363694" cy="1107996"/>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Dieses Sprichwort sagt,</a:t>
            </a:r>
          </a:p>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dass man sich schriftlich genauso</a:t>
            </a:r>
          </a:p>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ausdrücken soll, wie mündlich.</a:t>
            </a:r>
          </a:p>
        </p:txBody>
      </p:sp>
      <p:sp>
        <p:nvSpPr>
          <p:cNvPr id="11" name="Textfeld 10">
            <a:extLst>
              <a:ext uri="{FF2B5EF4-FFF2-40B4-BE49-F238E27FC236}">
                <a16:creationId xmlns:a16="http://schemas.microsoft.com/office/drawing/2014/main" id="{08228846-8378-4F4D-A4BF-2F5CDE4E5F7B}"/>
              </a:ext>
            </a:extLst>
          </p:cNvPr>
          <p:cNvSpPr txBox="1">
            <a:spLocks noChangeArrowheads="1"/>
          </p:cNvSpPr>
          <p:nvPr/>
        </p:nvSpPr>
        <p:spPr bwMode="auto">
          <a:xfrm>
            <a:off x="2024864" y="2860857"/>
            <a:ext cx="628698" cy="276999"/>
          </a:xfrm>
          <a:prstGeom prst="rect">
            <a:avLst/>
          </a:prstGeom>
          <a:solidFill>
            <a:srgbClr val="FF0000"/>
          </a:solidFill>
          <a:ln>
            <a:noFill/>
          </a:ln>
        </p:spPr>
        <p:txBody>
          <a:bodyPr wrap="none">
            <a:spAutoFit/>
          </a:bodyPr>
          <a:lstStyle>
            <a:defPPr>
              <a:defRPr lang="de-DE"/>
            </a:defPPr>
            <a:lvl1pPr marL="0" marR="0" lvl="0" indent="0" defTabSz="914400" eaLnBrk="0" fontAlgn="auto" latinLnBrk="0" hangingPunct="0">
              <a:lnSpc>
                <a:spcPct val="100000"/>
              </a:lnSpc>
              <a:spcBef>
                <a:spcPts val="600"/>
              </a:spcBef>
              <a:spcAft>
                <a:spcPts val="0"/>
              </a:spcAft>
              <a:buClrTx/>
              <a:buSzTx/>
              <a:buFontTx/>
              <a:buNone/>
              <a:tabLst/>
              <a:defRPr kumimoji="0" sz="1200" b="0" i="0" u="none" strike="noStrike" kern="0" cap="none" spc="0" normalizeH="0" baseline="0">
                <a:ln>
                  <a:noFill/>
                </a:ln>
                <a:solidFill>
                  <a:schemeClr val="bg1"/>
                </a:solidFill>
                <a:effectLst/>
                <a:uLnTx/>
                <a:uFillTx/>
                <a:latin typeface="Trebuchet MS" pitchFamily="34" charset="0"/>
              </a:defRPr>
            </a:lvl1pPr>
            <a:lvl2pPr marL="742950" indent="-285750" eaLnBrk="0" hangingPunct="0">
              <a:spcBef>
                <a:spcPct val="20000"/>
              </a:spcBef>
              <a:buFont typeface="Arial" charset="0"/>
              <a:buChar char="–"/>
              <a:defRPr sz="2800"/>
            </a:lvl2pPr>
            <a:lvl3pPr marL="1143000" indent="-228600" eaLnBrk="0" hangingPunct="0">
              <a:spcBef>
                <a:spcPct val="20000"/>
              </a:spcBef>
              <a:buFont typeface="Arial" charset="0"/>
              <a:buChar char="•"/>
              <a:defRPr sz="2400"/>
            </a:lvl3pPr>
            <a:lvl4pPr marL="1600200" indent="-228600" eaLnBrk="0" hangingPunct="0">
              <a:spcBef>
                <a:spcPct val="20000"/>
              </a:spcBef>
              <a:buFont typeface="Arial" charset="0"/>
              <a:buChar char="–"/>
              <a:defRPr sz="2000"/>
            </a:lvl4pPr>
            <a:lvl5pPr marL="2057400" indent="-228600" eaLnBrk="0" hangingPunct="0">
              <a:spcBef>
                <a:spcPct val="20000"/>
              </a:spcBef>
              <a:buFont typeface="Arial" charset="0"/>
              <a:buChar char="»"/>
              <a:defRPr sz="2000"/>
            </a:lvl5pPr>
            <a:lvl6pPr marL="2514600" indent="-228600" eaLnBrk="0" fontAlgn="base" hangingPunct="0">
              <a:spcBef>
                <a:spcPct val="20000"/>
              </a:spcBef>
              <a:spcAft>
                <a:spcPct val="0"/>
              </a:spcAft>
              <a:buFont typeface="Arial" charset="0"/>
              <a:buChar char="»"/>
              <a:defRPr sz="2000"/>
            </a:lvl6pPr>
            <a:lvl7pPr marL="2971800" indent="-228600" eaLnBrk="0" fontAlgn="base" hangingPunct="0">
              <a:spcBef>
                <a:spcPct val="20000"/>
              </a:spcBef>
              <a:spcAft>
                <a:spcPct val="0"/>
              </a:spcAft>
              <a:buFont typeface="Arial" charset="0"/>
              <a:buChar char="»"/>
              <a:defRPr sz="2000"/>
            </a:lvl7pPr>
            <a:lvl8pPr marL="3429000" indent="-228600" eaLnBrk="0" fontAlgn="base" hangingPunct="0">
              <a:spcBef>
                <a:spcPct val="20000"/>
              </a:spcBef>
              <a:spcAft>
                <a:spcPct val="0"/>
              </a:spcAft>
              <a:buFont typeface="Arial" charset="0"/>
              <a:buChar char="»"/>
              <a:defRPr sz="2000"/>
            </a:lvl8pPr>
            <a:lvl9pPr marL="3886200" indent="-228600" eaLnBrk="0" fontAlgn="base" hangingPunct="0">
              <a:spcBef>
                <a:spcPct val="20000"/>
              </a:spcBef>
              <a:spcAft>
                <a:spcPct val="0"/>
              </a:spcAft>
              <a:buFont typeface="Arial" charset="0"/>
              <a:buChar char="»"/>
              <a:defRPr sz="2000"/>
            </a:lvl9pPr>
          </a:lstStyle>
          <a:p>
            <a:r>
              <a:rPr lang="de-DE" altLang="de-DE" dirty="0"/>
              <a:t>weiter</a:t>
            </a:r>
          </a:p>
        </p:txBody>
      </p:sp>
      <p:sp>
        <p:nvSpPr>
          <p:cNvPr id="12" name="Textfeld 11">
            <a:extLst>
              <a:ext uri="{FF2B5EF4-FFF2-40B4-BE49-F238E27FC236}">
                <a16:creationId xmlns:a16="http://schemas.microsoft.com/office/drawing/2014/main" id="{25573715-67DB-458C-9221-33C73BF93D2A}"/>
              </a:ext>
            </a:extLst>
          </p:cNvPr>
          <p:cNvSpPr txBox="1">
            <a:spLocks noChangeArrowheads="1"/>
          </p:cNvSpPr>
          <p:nvPr/>
        </p:nvSpPr>
        <p:spPr bwMode="auto">
          <a:xfrm>
            <a:off x="10245942" y="2297636"/>
            <a:ext cx="628698" cy="276999"/>
          </a:xfrm>
          <a:prstGeom prst="rect">
            <a:avLst/>
          </a:prstGeom>
          <a:solidFill>
            <a:srgbClr val="FF0000"/>
          </a:solidFill>
          <a:ln>
            <a:noFill/>
          </a:ln>
        </p:spPr>
        <p:txBody>
          <a:bodyPr wrap="none">
            <a:spAutoFit/>
          </a:bodyPr>
          <a:lstStyle>
            <a:defPPr>
              <a:defRPr lang="de-DE"/>
            </a:defPPr>
            <a:lvl1pPr marL="0" marR="0" lvl="0" indent="0" defTabSz="914400" eaLnBrk="0" fontAlgn="auto" latinLnBrk="0" hangingPunct="0">
              <a:lnSpc>
                <a:spcPct val="100000"/>
              </a:lnSpc>
              <a:spcBef>
                <a:spcPts val="600"/>
              </a:spcBef>
              <a:spcAft>
                <a:spcPts val="0"/>
              </a:spcAft>
              <a:buClrTx/>
              <a:buSzTx/>
              <a:buFontTx/>
              <a:buNone/>
              <a:tabLst/>
              <a:defRPr kumimoji="0" sz="1200" b="0" i="0" u="none" strike="noStrike" kern="0" cap="none" spc="0" normalizeH="0" baseline="0">
                <a:ln>
                  <a:noFill/>
                </a:ln>
                <a:solidFill>
                  <a:schemeClr val="bg1"/>
                </a:solidFill>
                <a:effectLst/>
                <a:uLnTx/>
                <a:uFillTx/>
                <a:latin typeface="Trebuchet MS" pitchFamily="34" charset="0"/>
              </a:defRPr>
            </a:lvl1pPr>
            <a:lvl2pPr marL="742950" indent="-285750" eaLnBrk="0" hangingPunct="0">
              <a:spcBef>
                <a:spcPct val="20000"/>
              </a:spcBef>
              <a:buFont typeface="Arial" charset="0"/>
              <a:buChar char="–"/>
              <a:defRPr sz="2800"/>
            </a:lvl2pPr>
            <a:lvl3pPr marL="1143000" indent="-228600" eaLnBrk="0" hangingPunct="0">
              <a:spcBef>
                <a:spcPct val="20000"/>
              </a:spcBef>
              <a:buFont typeface="Arial" charset="0"/>
              <a:buChar char="•"/>
              <a:defRPr sz="2400"/>
            </a:lvl3pPr>
            <a:lvl4pPr marL="1600200" indent="-228600" eaLnBrk="0" hangingPunct="0">
              <a:spcBef>
                <a:spcPct val="20000"/>
              </a:spcBef>
              <a:buFont typeface="Arial" charset="0"/>
              <a:buChar char="–"/>
              <a:defRPr sz="2000"/>
            </a:lvl4pPr>
            <a:lvl5pPr marL="2057400" indent="-228600" eaLnBrk="0" hangingPunct="0">
              <a:spcBef>
                <a:spcPct val="20000"/>
              </a:spcBef>
              <a:buFont typeface="Arial" charset="0"/>
              <a:buChar char="»"/>
              <a:defRPr sz="2000"/>
            </a:lvl5pPr>
            <a:lvl6pPr marL="2514600" indent="-228600" eaLnBrk="0" fontAlgn="base" hangingPunct="0">
              <a:spcBef>
                <a:spcPct val="20000"/>
              </a:spcBef>
              <a:spcAft>
                <a:spcPct val="0"/>
              </a:spcAft>
              <a:buFont typeface="Arial" charset="0"/>
              <a:buChar char="»"/>
              <a:defRPr sz="2000"/>
            </a:lvl6pPr>
            <a:lvl7pPr marL="2971800" indent="-228600" eaLnBrk="0" fontAlgn="base" hangingPunct="0">
              <a:spcBef>
                <a:spcPct val="20000"/>
              </a:spcBef>
              <a:spcAft>
                <a:spcPct val="0"/>
              </a:spcAft>
              <a:buFont typeface="Arial" charset="0"/>
              <a:buChar char="»"/>
              <a:defRPr sz="2000"/>
            </a:lvl7pPr>
            <a:lvl8pPr marL="3429000" indent="-228600" eaLnBrk="0" fontAlgn="base" hangingPunct="0">
              <a:spcBef>
                <a:spcPct val="20000"/>
              </a:spcBef>
              <a:spcAft>
                <a:spcPct val="0"/>
              </a:spcAft>
              <a:buFont typeface="Arial" charset="0"/>
              <a:buChar char="»"/>
              <a:defRPr sz="2000"/>
            </a:lvl8pPr>
            <a:lvl9pPr marL="3886200" indent="-228600" eaLnBrk="0" fontAlgn="base" hangingPunct="0">
              <a:spcBef>
                <a:spcPct val="20000"/>
              </a:spcBef>
              <a:spcAft>
                <a:spcPct val="0"/>
              </a:spcAft>
              <a:buFont typeface="Arial" charset="0"/>
              <a:buChar char="»"/>
              <a:defRPr sz="2000"/>
            </a:lvl9pPr>
          </a:lstStyle>
          <a:p>
            <a:r>
              <a:rPr lang="de-DE" altLang="de-DE" dirty="0"/>
              <a:t>weiter</a:t>
            </a:r>
          </a:p>
        </p:txBody>
      </p:sp>
      <p:sp>
        <p:nvSpPr>
          <p:cNvPr id="13" name="Textfeld 12">
            <a:extLst>
              <a:ext uri="{FF2B5EF4-FFF2-40B4-BE49-F238E27FC236}">
                <a16:creationId xmlns:a16="http://schemas.microsoft.com/office/drawing/2014/main" id="{418F3DC6-2CC6-4E05-9712-3E5DB85CC3C2}"/>
              </a:ext>
            </a:extLst>
          </p:cNvPr>
          <p:cNvSpPr txBox="1"/>
          <p:nvPr/>
        </p:nvSpPr>
        <p:spPr>
          <a:xfrm>
            <a:off x="179512" y="1199324"/>
            <a:ext cx="3826690"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400" b="1" i="0" u="none" strike="noStrike" kern="0" cap="none" spc="0" normalizeH="0" baseline="0" noProof="0" dirty="0">
                <a:ln>
                  <a:noFill/>
                </a:ln>
                <a:solidFill>
                  <a:schemeClr val="tx2">
                    <a:lumMod val="60000"/>
                    <a:lumOff val="40000"/>
                  </a:schemeClr>
                </a:solidFill>
                <a:effectLst/>
                <a:uLnTx/>
                <a:uFillTx/>
                <a:latin typeface="Trebuchet MS" pitchFamily="34" charset="0"/>
              </a:rPr>
              <a:t>Schreibe wie du sprichst!</a:t>
            </a:r>
            <a:endParaRPr lang="de-DE" sz="2400" b="1" kern="0" dirty="0">
              <a:solidFill>
                <a:schemeClr val="tx2">
                  <a:lumMod val="60000"/>
                  <a:lumOff val="40000"/>
                </a:schemeClr>
              </a:solidFill>
              <a:latin typeface="Trebuchet MS" pitchFamily="34" charset="0"/>
            </a:endParaRPr>
          </a:p>
        </p:txBody>
      </p:sp>
      <p:sp>
        <p:nvSpPr>
          <p:cNvPr id="14" name="Sprechblase: rechteckig mit abgerundeten Ecken 13">
            <a:extLst>
              <a:ext uri="{FF2B5EF4-FFF2-40B4-BE49-F238E27FC236}">
                <a16:creationId xmlns:a16="http://schemas.microsoft.com/office/drawing/2014/main" id="{6ACD8EFB-0FCC-47D6-9CBD-DC1F8DF238A3}"/>
              </a:ext>
            </a:extLst>
          </p:cNvPr>
          <p:cNvSpPr/>
          <p:nvPr/>
        </p:nvSpPr>
        <p:spPr>
          <a:xfrm>
            <a:off x="3367236" y="3137856"/>
            <a:ext cx="6792743" cy="734891"/>
          </a:xfrm>
          <a:prstGeom prst="wedgeRoundRectCallout">
            <a:avLst>
              <a:gd name="adj1" fmla="val 54499"/>
              <a:gd name="adj2" fmla="val 74332"/>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200" dirty="0"/>
          </a:p>
        </p:txBody>
      </p:sp>
      <p:sp>
        <p:nvSpPr>
          <p:cNvPr id="15" name="Textfeld 14">
            <a:extLst>
              <a:ext uri="{FF2B5EF4-FFF2-40B4-BE49-F238E27FC236}">
                <a16:creationId xmlns:a16="http://schemas.microsoft.com/office/drawing/2014/main" id="{C3C92DB5-A049-41AF-85AB-B066496FAD07}"/>
              </a:ext>
            </a:extLst>
          </p:cNvPr>
          <p:cNvSpPr txBox="1">
            <a:spLocks noChangeArrowheads="1"/>
          </p:cNvSpPr>
          <p:nvPr/>
        </p:nvSpPr>
        <p:spPr bwMode="auto">
          <a:xfrm>
            <a:off x="3481548" y="3103306"/>
            <a:ext cx="6678431" cy="76944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Das trifft auf die sogenannten Mitsprechwörter zu. </a:t>
            </a:r>
          </a:p>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Findest du per Klick heraus, welche das sind?</a:t>
            </a:r>
          </a:p>
        </p:txBody>
      </p:sp>
      <p:sp>
        <p:nvSpPr>
          <p:cNvPr id="16" name="Textfeld 15">
            <a:extLst>
              <a:ext uri="{FF2B5EF4-FFF2-40B4-BE49-F238E27FC236}">
                <a16:creationId xmlns:a16="http://schemas.microsoft.com/office/drawing/2014/main" id="{813814D7-812E-4ADA-9153-D256A14BD030}"/>
              </a:ext>
            </a:extLst>
          </p:cNvPr>
          <p:cNvSpPr txBox="1"/>
          <p:nvPr/>
        </p:nvSpPr>
        <p:spPr>
          <a:xfrm>
            <a:off x="1883846" y="4397948"/>
            <a:ext cx="8784405" cy="430887"/>
          </a:xfrm>
          <a:prstGeom prst="rect">
            <a:avLst/>
          </a:prstGeom>
          <a:solidFill>
            <a:schemeClr val="bg1"/>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Arm    Hase    Ball</a:t>
            </a:r>
            <a:r>
              <a:rPr kumimoji="0" lang="de-DE" sz="2200" i="0" u="none" strike="noStrike" kern="0" cap="none" spc="-100" normalizeH="0" noProof="0" dirty="0">
                <a:ln>
                  <a:noFill/>
                </a:ln>
                <a:solidFill>
                  <a:schemeClr val="tx2">
                    <a:lumMod val="60000"/>
                    <a:lumOff val="40000"/>
                  </a:schemeClr>
                </a:solidFill>
                <a:effectLst/>
                <a:uLnTx/>
                <a:uFillTx/>
                <a:latin typeface="Trebuchet MS" pitchFamily="34" charset="0"/>
              </a:rPr>
              <a:t>  </a:t>
            </a: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 Hund   Bart   Dose</a:t>
            </a:r>
            <a:r>
              <a:rPr kumimoji="0" lang="de-DE" sz="2200" i="0" u="none" strike="noStrike" kern="0" cap="none" spc="-100" normalizeH="0" noProof="0" dirty="0">
                <a:ln>
                  <a:noFill/>
                </a:ln>
                <a:solidFill>
                  <a:schemeClr val="tx2">
                    <a:lumMod val="60000"/>
                    <a:lumOff val="40000"/>
                  </a:schemeClr>
                </a:solidFill>
                <a:effectLst/>
                <a:uLnTx/>
                <a:uFillTx/>
                <a:latin typeface="Trebuchet MS" pitchFamily="34" charset="0"/>
              </a:rPr>
              <a:t>  </a:t>
            </a: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 heute</a:t>
            </a:r>
            <a:r>
              <a:rPr kumimoji="0" lang="de-DE" sz="2200" i="0" u="none" strike="noStrike" kern="0" cap="none" spc="-100" normalizeH="0" noProof="0" dirty="0">
                <a:ln>
                  <a:noFill/>
                </a:ln>
                <a:solidFill>
                  <a:schemeClr val="tx2">
                    <a:lumMod val="60000"/>
                    <a:lumOff val="40000"/>
                  </a:schemeClr>
                </a:solidFill>
                <a:effectLst/>
                <a:uLnTx/>
                <a:uFillTx/>
                <a:latin typeface="Trebuchet MS" pitchFamily="34" charset="0"/>
              </a:rPr>
              <a:t>  </a:t>
            </a: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 Auto   Spaziergang</a:t>
            </a:r>
            <a:r>
              <a:rPr kumimoji="0" lang="de-DE" sz="2200" i="0" u="none" strike="noStrike" kern="0" cap="none" spc="-100" normalizeH="0" noProof="0" dirty="0">
                <a:ln>
                  <a:noFill/>
                </a:ln>
                <a:solidFill>
                  <a:schemeClr val="tx2">
                    <a:lumMod val="60000"/>
                    <a:lumOff val="40000"/>
                  </a:schemeClr>
                </a:solidFill>
                <a:effectLst/>
                <a:uLnTx/>
                <a:uFillTx/>
                <a:latin typeface="Trebuchet MS" pitchFamily="34" charset="0"/>
              </a:rPr>
              <a:t>  </a:t>
            </a:r>
            <a:r>
              <a:rPr kumimoji="0" lang="de-DE" sz="2200" i="0" u="none" strike="noStrike" kern="0" cap="none" spc="-100" normalizeH="0" baseline="0" noProof="0" dirty="0">
                <a:ln>
                  <a:noFill/>
                </a:ln>
                <a:solidFill>
                  <a:schemeClr val="tx2">
                    <a:lumMod val="60000"/>
                    <a:lumOff val="40000"/>
                  </a:schemeClr>
                </a:solidFill>
                <a:effectLst/>
                <a:uLnTx/>
                <a:uFillTx/>
                <a:latin typeface="Trebuchet MS" pitchFamily="34" charset="0"/>
              </a:rPr>
              <a:t> Tomate </a:t>
            </a:r>
          </a:p>
        </p:txBody>
      </p:sp>
      <p:sp>
        <p:nvSpPr>
          <p:cNvPr id="17" name="Textfeld 16">
            <a:extLst>
              <a:ext uri="{FF2B5EF4-FFF2-40B4-BE49-F238E27FC236}">
                <a16:creationId xmlns:a16="http://schemas.microsoft.com/office/drawing/2014/main" id="{32E86DDE-0C05-45C5-9408-643870C7C737}"/>
              </a:ext>
            </a:extLst>
          </p:cNvPr>
          <p:cNvSpPr txBox="1">
            <a:spLocks noChangeArrowheads="1"/>
          </p:cNvSpPr>
          <p:nvPr/>
        </p:nvSpPr>
        <p:spPr bwMode="auto">
          <a:xfrm>
            <a:off x="1901406" y="4896162"/>
            <a:ext cx="468398" cy="30777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1400" b="0" i="0" u="none" strike="noStrike" kern="0" cap="none" spc="0" normalizeH="0" baseline="0" noProof="0" dirty="0">
                <a:ln>
                  <a:noFill/>
                </a:ln>
                <a:solidFill>
                  <a:schemeClr val="tx2">
                    <a:lumMod val="60000"/>
                    <a:lumOff val="40000"/>
                  </a:schemeClr>
                </a:solidFill>
                <a:effectLst/>
                <a:uLnTx/>
                <a:uFillTx/>
                <a:latin typeface="Trebuchet MS" pitchFamily="34" charset="0"/>
              </a:rPr>
              <a:t>1/6</a:t>
            </a:r>
          </a:p>
        </p:txBody>
      </p:sp>
      <p:sp>
        <p:nvSpPr>
          <p:cNvPr id="18" name="Rechteck 17">
            <a:extLst>
              <a:ext uri="{FF2B5EF4-FFF2-40B4-BE49-F238E27FC236}">
                <a16:creationId xmlns:a16="http://schemas.microsoft.com/office/drawing/2014/main" id="{5D83204B-7CD6-4A59-BF9F-F10F9384B294}"/>
              </a:ext>
            </a:extLst>
          </p:cNvPr>
          <p:cNvSpPr/>
          <p:nvPr/>
        </p:nvSpPr>
        <p:spPr>
          <a:xfrm>
            <a:off x="1919536" y="4509119"/>
            <a:ext cx="567680" cy="31014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prstClr val="white"/>
              </a:solidFill>
              <a:effectLst/>
              <a:uLnTx/>
              <a:uFillTx/>
            </a:endParaRPr>
          </a:p>
        </p:txBody>
      </p:sp>
      <p:sp>
        <p:nvSpPr>
          <p:cNvPr id="19" name="Textfeld 18">
            <a:extLst>
              <a:ext uri="{FF2B5EF4-FFF2-40B4-BE49-F238E27FC236}">
                <a16:creationId xmlns:a16="http://schemas.microsoft.com/office/drawing/2014/main" id="{8EF1F47E-9A4E-48B2-B531-EA64B95AAAB6}"/>
              </a:ext>
            </a:extLst>
          </p:cNvPr>
          <p:cNvSpPr txBox="1">
            <a:spLocks noChangeArrowheads="1"/>
          </p:cNvSpPr>
          <p:nvPr/>
        </p:nvSpPr>
        <p:spPr bwMode="auto">
          <a:xfrm>
            <a:off x="2693494" y="4896162"/>
            <a:ext cx="468398" cy="30777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1400" b="0" i="0" u="none" strike="noStrike" kern="0" cap="none" spc="0" normalizeH="0" baseline="0" noProof="0" dirty="0">
                <a:ln>
                  <a:noFill/>
                </a:ln>
                <a:solidFill>
                  <a:schemeClr val="tx2">
                    <a:lumMod val="60000"/>
                    <a:lumOff val="40000"/>
                  </a:schemeClr>
                </a:solidFill>
                <a:effectLst/>
                <a:uLnTx/>
                <a:uFillTx/>
                <a:latin typeface="Trebuchet MS" pitchFamily="34" charset="0"/>
              </a:rPr>
              <a:t>2/6</a:t>
            </a:r>
          </a:p>
        </p:txBody>
      </p:sp>
      <p:sp>
        <p:nvSpPr>
          <p:cNvPr id="20" name="Rechteck 19">
            <a:extLst>
              <a:ext uri="{FF2B5EF4-FFF2-40B4-BE49-F238E27FC236}">
                <a16:creationId xmlns:a16="http://schemas.microsoft.com/office/drawing/2014/main" id="{067BAE5B-2C94-4909-B345-72BAABC49E15}"/>
              </a:ext>
            </a:extLst>
          </p:cNvPr>
          <p:cNvSpPr/>
          <p:nvPr/>
        </p:nvSpPr>
        <p:spPr>
          <a:xfrm>
            <a:off x="2711624" y="4478056"/>
            <a:ext cx="567680" cy="31014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prstClr val="white"/>
              </a:solidFill>
              <a:effectLst/>
              <a:uLnTx/>
              <a:uFillTx/>
            </a:endParaRPr>
          </a:p>
        </p:txBody>
      </p:sp>
      <p:sp>
        <p:nvSpPr>
          <p:cNvPr id="21" name="Textfeld 20">
            <a:extLst>
              <a:ext uri="{FF2B5EF4-FFF2-40B4-BE49-F238E27FC236}">
                <a16:creationId xmlns:a16="http://schemas.microsoft.com/office/drawing/2014/main" id="{2BBDA556-AF28-463E-B706-C2BE0BA504DB}"/>
              </a:ext>
            </a:extLst>
          </p:cNvPr>
          <p:cNvSpPr txBox="1">
            <a:spLocks noChangeArrowheads="1"/>
          </p:cNvSpPr>
          <p:nvPr/>
        </p:nvSpPr>
        <p:spPr bwMode="auto">
          <a:xfrm>
            <a:off x="3575047" y="4896162"/>
            <a:ext cx="433132" cy="30777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eaLnBrk="0" fontAlgn="auto" latinLnBrk="0" hangingPunct="0">
              <a:lnSpc>
                <a:spcPct val="100000"/>
              </a:lnSpc>
              <a:spcBef>
                <a:spcPts val="600"/>
              </a:spcBef>
              <a:spcAft>
                <a:spcPts val="0"/>
              </a:spcAft>
              <a:buClrTx/>
              <a:buSzTx/>
              <a:buFontTx/>
              <a:buNone/>
              <a:tabLst/>
              <a:defRPr/>
            </a:pPr>
            <a:r>
              <a:rPr kumimoji="0" lang="de-DE" altLang="de-DE" sz="1400" b="0" i="0" u="none" strike="noStrike" kern="0" cap="none" spc="0" normalizeH="0" baseline="0" noProof="0" dirty="0" err="1">
                <a:ln>
                  <a:noFill/>
                </a:ln>
                <a:solidFill>
                  <a:srgbClr val="FF0000"/>
                </a:solidFill>
                <a:effectLst/>
                <a:uLnTx/>
                <a:uFillTx/>
                <a:latin typeface="Trebuchet MS" pitchFamily="34" charset="0"/>
              </a:rPr>
              <a:t>Bal</a:t>
            </a:r>
            <a:endParaRPr kumimoji="0" lang="de-DE" altLang="de-DE" sz="1400" b="0" i="0" u="none" strike="noStrike" kern="0" cap="none" spc="0" normalizeH="0" baseline="0" noProof="0" dirty="0">
              <a:ln>
                <a:noFill/>
              </a:ln>
              <a:solidFill>
                <a:srgbClr val="FF0000"/>
              </a:solidFill>
              <a:effectLst/>
              <a:uLnTx/>
              <a:uFillTx/>
              <a:latin typeface="Trebuchet MS" pitchFamily="34" charset="0"/>
            </a:endParaRPr>
          </a:p>
        </p:txBody>
      </p:sp>
      <p:sp>
        <p:nvSpPr>
          <p:cNvPr id="22" name="Rechteck 21">
            <a:extLst>
              <a:ext uri="{FF2B5EF4-FFF2-40B4-BE49-F238E27FC236}">
                <a16:creationId xmlns:a16="http://schemas.microsoft.com/office/drawing/2014/main" id="{38E94488-AED9-48B1-B871-FA2241207108}"/>
              </a:ext>
            </a:extLst>
          </p:cNvPr>
          <p:cNvSpPr/>
          <p:nvPr/>
        </p:nvSpPr>
        <p:spPr>
          <a:xfrm>
            <a:off x="3511831" y="4437112"/>
            <a:ext cx="567680" cy="31014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prstClr val="white"/>
              </a:solidFill>
              <a:effectLst/>
              <a:uLnTx/>
              <a:uFillTx/>
            </a:endParaRPr>
          </a:p>
        </p:txBody>
      </p:sp>
      <p:sp>
        <p:nvSpPr>
          <p:cNvPr id="23" name="Textfeld 22">
            <a:extLst>
              <a:ext uri="{FF2B5EF4-FFF2-40B4-BE49-F238E27FC236}">
                <a16:creationId xmlns:a16="http://schemas.microsoft.com/office/drawing/2014/main" id="{A13FD985-6372-4845-91FB-9A036D86BFB6}"/>
              </a:ext>
            </a:extLst>
          </p:cNvPr>
          <p:cNvSpPr txBox="1">
            <a:spLocks noChangeArrowheads="1"/>
          </p:cNvSpPr>
          <p:nvPr/>
        </p:nvSpPr>
        <p:spPr bwMode="auto">
          <a:xfrm>
            <a:off x="4180535" y="4896162"/>
            <a:ext cx="567784" cy="30777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eaLnBrk="0" fontAlgn="auto" latinLnBrk="0" hangingPunct="0">
              <a:lnSpc>
                <a:spcPct val="100000"/>
              </a:lnSpc>
              <a:spcBef>
                <a:spcPts val="600"/>
              </a:spcBef>
              <a:spcAft>
                <a:spcPts val="0"/>
              </a:spcAft>
              <a:buClrTx/>
              <a:buSzTx/>
              <a:buFontTx/>
              <a:buNone/>
              <a:tabLst/>
              <a:defRPr/>
            </a:pPr>
            <a:r>
              <a:rPr kumimoji="0" lang="de-DE" altLang="de-DE" sz="1400" b="0" i="0" u="none" strike="noStrike" kern="0" cap="none" spc="0" normalizeH="0" baseline="0" noProof="0" dirty="0" err="1">
                <a:ln>
                  <a:noFill/>
                </a:ln>
                <a:solidFill>
                  <a:srgbClr val="FF0000"/>
                </a:solidFill>
                <a:effectLst/>
                <a:uLnTx/>
                <a:uFillTx/>
                <a:latin typeface="Trebuchet MS" pitchFamily="34" charset="0"/>
              </a:rPr>
              <a:t>Hunt</a:t>
            </a:r>
            <a:endParaRPr kumimoji="0" lang="de-DE" altLang="de-DE" sz="1400" b="0" i="0" u="none" strike="noStrike" kern="0" cap="none" spc="0" normalizeH="0" baseline="0" noProof="0" dirty="0">
              <a:ln>
                <a:noFill/>
              </a:ln>
              <a:solidFill>
                <a:srgbClr val="FF0000"/>
              </a:solidFill>
              <a:effectLst/>
              <a:uLnTx/>
              <a:uFillTx/>
              <a:latin typeface="Trebuchet MS" pitchFamily="34" charset="0"/>
            </a:endParaRPr>
          </a:p>
        </p:txBody>
      </p:sp>
      <p:sp>
        <p:nvSpPr>
          <p:cNvPr id="24" name="Rechteck 23">
            <a:extLst>
              <a:ext uri="{FF2B5EF4-FFF2-40B4-BE49-F238E27FC236}">
                <a16:creationId xmlns:a16="http://schemas.microsoft.com/office/drawing/2014/main" id="{40487CE0-CF55-4378-B866-C891D8E58FC2}"/>
              </a:ext>
            </a:extLst>
          </p:cNvPr>
          <p:cNvSpPr/>
          <p:nvPr/>
        </p:nvSpPr>
        <p:spPr>
          <a:xfrm>
            <a:off x="4151784" y="4504847"/>
            <a:ext cx="567680" cy="31014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prstClr val="white"/>
              </a:solidFill>
              <a:effectLst/>
              <a:uLnTx/>
              <a:uFillTx/>
            </a:endParaRPr>
          </a:p>
        </p:txBody>
      </p:sp>
      <p:sp>
        <p:nvSpPr>
          <p:cNvPr id="25" name="Textfeld 24">
            <a:extLst>
              <a:ext uri="{FF2B5EF4-FFF2-40B4-BE49-F238E27FC236}">
                <a16:creationId xmlns:a16="http://schemas.microsoft.com/office/drawing/2014/main" id="{9E2AAB96-592F-41BD-A14F-0B593A76B119}"/>
              </a:ext>
            </a:extLst>
          </p:cNvPr>
          <p:cNvSpPr txBox="1">
            <a:spLocks noChangeArrowheads="1"/>
          </p:cNvSpPr>
          <p:nvPr/>
        </p:nvSpPr>
        <p:spPr bwMode="auto">
          <a:xfrm>
            <a:off x="4925742" y="4896162"/>
            <a:ext cx="468398" cy="30777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1400" b="0" i="0" u="none" strike="noStrike" kern="0" cap="none" spc="0" normalizeH="0" baseline="0" noProof="0" dirty="0">
                <a:ln>
                  <a:noFill/>
                </a:ln>
                <a:solidFill>
                  <a:schemeClr val="tx2">
                    <a:lumMod val="60000"/>
                    <a:lumOff val="40000"/>
                  </a:schemeClr>
                </a:solidFill>
                <a:effectLst/>
                <a:uLnTx/>
                <a:uFillTx/>
                <a:latin typeface="Trebuchet MS" pitchFamily="34" charset="0"/>
              </a:rPr>
              <a:t>3/6</a:t>
            </a:r>
          </a:p>
        </p:txBody>
      </p:sp>
      <p:sp>
        <p:nvSpPr>
          <p:cNvPr id="26" name="Rechteck 25">
            <a:extLst>
              <a:ext uri="{FF2B5EF4-FFF2-40B4-BE49-F238E27FC236}">
                <a16:creationId xmlns:a16="http://schemas.microsoft.com/office/drawing/2014/main" id="{95402B06-9546-4E09-9121-F105F592F3F1}"/>
              </a:ext>
            </a:extLst>
          </p:cNvPr>
          <p:cNvSpPr/>
          <p:nvPr/>
        </p:nvSpPr>
        <p:spPr>
          <a:xfrm>
            <a:off x="4943872" y="4437112"/>
            <a:ext cx="567680" cy="31014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prstClr val="white"/>
              </a:solidFill>
              <a:effectLst/>
              <a:uLnTx/>
              <a:uFillTx/>
            </a:endParaRPr>
          </a:p>
        </p:txBody>
      </p:sp>
      <p:sp>
        <p:nvSpPr>
          <p:cNvPr id="27" name="Textfeld 26">
            <a:extLst>
              <a:ext uri="{FF2B5EF4-FFF2-40B4-BE49-F238E27FC236}">
                <a16:creationId xmlns:a16="http://schemas.microsoft.com/office/drawing/2014/main" id="{32E80709-0215-4DC7-B8B0-782CA0A3BD08}"/>
              </a:ext>
            </a:extLst>
          </p:cNvPr>
          <p:cNvSpPr txBox="1">
            <a:spLocks noChangeArrowheads="1"/>
          </p:cNvSpPr>
          <p:nvPr/>
        </p:nvSpPr>
        <p:spPr bwMode="auto">
          <a:xfrm>
            <a:off x="5645822" y="4896162"/>
            <a:ext cx="468398" cy="30777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1400" b="0" i="0" u="none" strike="noStrike" kern="0" cap="none" spc="0" normalizeH="0" baseline="0" noProof="0" dirty="0">
                <a:ln>
                  <a:noFill/>
                </a:ln>
                <a:solidFill>
                  <a:schemeClr val="tx2">
                    <a:lumMod val="60000"/>
                    <a:lumOff val="40000"/>
                  </a:schemeClr>
                </a:solidFill>
                <a:effectLst/>
                <a:uLnTx/>
                <a:uFillTx/>
                <a:latin typeface="Trebuchet MS" pitchFamily="34" charset="0"/>
              </a:rPr>
              <a:t>4/6</a:t>
            </a:r>
          </a:p>
        </p:txBody>
      </p:sp>
      <p:sp>
        <p:nvSpPr>
          <p:cNvPr id="28" name="Rechteck 27">
            <a:extLst>
              <a:ext uri="{FF2B5EF4-FFF2-40B4-BE49-F238E27FC236}">
                <a16:creationId xmlns:a16="http://schemas.microsoft.com/office/drawing/2014/main" id="{4F532C25-797F-448E-9A06-97360411E5DA}"/>
              </a:ext>
            </a:extLst>
          </p:cNvPr>
          <p:cNvSpPr/>
          <p:nvPr/>
        </p:nvSpPr>
        <p:spPr>
          <a:xfrm>
            <a:off x="5663952" y="4437112"/>
            <a:ext cx="567680" cy="31014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prstClr val="white"/>
              </a:solidFill>
              <a:effectLst/>
              <a:uLnTx/>
              <a:uFillTx/>
            </a:endParaRPr>
          </a:p>
        </p:txBody>
      </p:sp>
      <p:sp>
        <p:nvSpPr>
          <p:cNvPr id="29" name="Textfeld 28">
            <a:extLst>
              <a:ext uri="{FF2B5EF4-FFF2-40B4-BE49-F238E27FC236}">
                <a16:creationId xmlns:a16="http://schemas.microsoft.com/office/drawing/2014/main" id="{AFEEF470-8044-457C-864D-DCC9DBB5F92C}"/>
              </a:ext>
            </a:extLst>
          </p:cNvPr>
          <p:cNvSpPr txBox="1">
            <a:spLocks noChangeArrowheads="1"/>
          </p:cNvSpPr>
          <p:nvPr/>
        </p:nvSpPr>
        <p:spPr bwMode="auto">
          <a:xfrm>
            <a:off x="6372708" y="4896162"/>
            <a:ext cx="643126" cy="30777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eaLnBrk="0" fontAlgn="auto" latinLnBrk="0" hangingPunct="0">
              <a:lnSpc>
                <a:spcPct val="100000"/>
              </a:lnSpc>
              <a:spcBef>
                <a:spcPts val="600"/>
              </a:spcBef>
              <a:spcAft>
                <a:spcPts val="0"/>
              </a:spcAft>
              <a:buClrTx/>
              <a:buSzTx/>
              <a:buFontTx/>
              <a:buNone/>
              <a:tabLst/>
              <a:defRPr/>
            </a:pPr>
            <a:r>
              <a:rPr lang="de-DE" altLang="de-DE" sz="1400" kern="0" dirty="0">
                <a:solidFill>
                  <a:srgbClr val="FF0000"/>
                </a:solidFill>
                <a:latin typeface="Trebuchet MS" pitchFamily="34" charset="0"/>
              </a:rPr>
              <a:t>häute</a:t>
            </a:r>
            <a:endParaRPr kumimoji="0" lang="de-DE" altLang="de-DE" sz="1400" b="0" i="0" u="none" strike="noStrike" kern="0" cap="none" spc="0" normalizeH="0" baseline="0" noProof="0" dirty="0">
              <a:ln>
                <a:noFill/>
              </a:ln>
              <a:solidFill>
                <a:srgbClr val="FF0000"/>
              </a:solidFill>
              <a:effectLst/>
              <a:uLnTx/>
              <a:uFillTx/>
              <a:latin typeface="Trebuchet MS" pitchFamily="34" charset="0"/>
            </a:endParaRPr>
          </a:p>
        </p:txBody>
      </p:sp>
      <p:sp>
        <p:nvSpPr>
          <p:cNvPr id="30" name="Rechteck 29">
            <a:extLst>
              <a:ext uri="{FF2B5EF4-FFF2-40B4-BE49-F238E27FC236}">
                <a16:creationId xmlns:a16="http://schemas.microsoft.com/office/drawing/2014/main" id="{44F744CE-026E-40AD-A927-806C2161438F}"/>
              </a:ext>
            </a:extLst>
          </p:cNvPr>
          <p:cNvSpPr/>
          <p:nvPr/>
        </p:nvSpPr>
        <p:spPr>
          <a:xfrm>
            <a:off x="6384032" y="4494311"/>
            <a:ext cx="696328" cy="31014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prstClr val="white"/>
              </a:solidFill>
              <a:effectLst/>
              <a:uLnTx/>
              <a:uFillTx/>
            </a:endParaRPr>
          </a:p>
        </p:txBody>
      </p:sp>
      <p:sp>
        <p:nvSpPr>
          <p:cNvPr id="31" name="Textfeld 30">
            <a:extLst>
              <a:ext uri="{FF2B5EF4-FFF2-40B4-BE49-F238E27FC236}">
                <a16:creationId xmlns:a16="http://schemas.microsoft.com/office/drawing/2014/main" id="{54921280-FBF5-4C0C-8DA0-2C54A794F1BB}"/>
              </a:ext>
            </a:extLst>
          </p:cNvPr>
          <p:cNvSpPr txBox="1">
            <a:spLocks noChangeArrowheads="1"/>
          </p:cNvSpPr>
          <p:nvPr/>
        </p:nvSpPr>
        <p:spPr bwMode="auto">
          <a:xfrm>
            <a:off x="7275402" y="4896162"/>
            <a:ext cx="468398" cy="30777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1400" b="0" i="0" u="none" strike="noStrike" kern="0" cap="none" spc="0" normalizeH="0" baseline="0" noProof="0" dirty="0">
                <a:ln>
                  <a:noFill/>
                </a:ln>
                <a:solidFill>
                  <a:schemeClr val="tx2">
                    <a:lumMod val="60000"/>
                    <a:lumOff val="40000"/>
                  </a:schemeClr>
                </a:solidFill>
                <a:effectLst/>
                <a:uLnTx/>
                <a:uFillTx/>
                <a:latin typeface="Trebuchet MS" pitchFamily="34" charset="0"/>
              </a:rPr>
              <a:t>5/6</a:t>
            </a:r>
          </a:p>
        </p:txBody>
      </p:sp>
      <p:sp>
        <p:nvSpPr>
          <p:cNvPr id="32" name="Rechteck 31">
            <a:extLst>
              <a:ext uri="{FF2B5EF4-FFF2-40B4-BE49-F238E27FC236}">
                <a16:creationId xmlns:a16="http://schemas.microsoft.com/office/drawing/2014/main" id="{2376D866-8E5E-49FF-A2E8-C88F9E297C46}"/>
              </a:ext>
            </a:extLst>
          </p:cNvPr>
          <p:cNvSpPr/>
          <p:nvPr/>
        </p:nvSpPr>
        <p:spPr>
          <a:xfrm>
            <a:off x="7320136" y="4511971"/>
            <a:ext cx="567680" cy="31014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prstClr val="white"/>
              </a:solidFill>
              <a:effectLst/>
              <a:uLnTx/>
              <a:uFillTx/>
            </a:endParaRPr>
          </a:p>
        </p:txBody>
      </p:sp>
      <p:sp>
        <p:nvSpPr>
          <p:cNvPr id="33" name="Textfeld 32">
            <a:extLst>
              <a:ext uri="{FF2B5EF4-FFF2-40B4-BE49-F238E27FC236}">
                <a16:creationId xmlns:a16="http://schemas.microsoft.com/office/drawing/2014/main" id="{ADC35EF9-E365-4617-AAD9-21E20B1614DE}"/>
              </a:ext>
            </a:extLst>
          </p:cNvPr>
          <p:cNvSpPr txBox="1">
            <a:spLocks noChangeArrowheads="1"/>
          </p:cNvSpPr>
          <p:nvPr/>
        </p:nvSpPr>
        <p:spPr bwMode="auto">
          <a:xfrm>
            <a:off x="9612422" y="4896162"/>
            <a:ext cx="468398" cy="30777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r" defTabSz="914400" eaLnBrk="0" fontAlgn="auto" latinLnBrk="0" hangingPunct="0">
              <a:lnSpc>
                <a:spcPct val="100000"/>
              </a:lnSpc>
              <a:spcBef>
                <a:spcPts val="600"/>
              </a:spcBef>
              <a:spcAft>
                <a:spcPts val="0"/>
              </a:spcAft>
              <a:buClrTx/>
              <a:buSzTx/>
              <a:buFontTx/>
              <a:buNone/>
              <a:tabLst/>
              <a:defRPr/>
            </a:pPr>
            <a:r>
              <a:rPr kumimoji="0" lang="de-DE" altLang="de-DE" sz="1400" b="0" i="0" u="none" strike="noStrike" kern="0" cap="none" spc="0" normalizeH="0" baseline="0" noProof="0" dirty="0">
                <a:ln>
                  <a:noFill/>
                </a:ln>
                <a:solidFill>
                  <a:schemeClr val="tx2">
                    <a:lumMod val="60000"/>
                    <a:lumOff val="40000"/>
                  </a:schemeClr>
                </a:solidFill>
                <a:effectLst/>
                <a:uLnTx/>
                <a:uFillTx/>
                <a:latin typeface="Trebuchet MS" pitchFamily="34" charset="0"/>
              </a:rPr>
              <a:t>6/6</a:t>
            </a:r>
          </a:p>
        </p:txBody>
      </p:sp>
      <p:sp>
        <p:nvSpPr>
          <p:cNvPr id="34" name="Rechteck 33">
            <a:extLst>
              <a:ext uri="{FF2B5EF4-FFF2-40B4-BE49-F238E27FC236}">
                <a16:creationId xmlns:a16="http://schemas.microsoft.com/office/drawing/2014/main" id="{F0154D1E-FC7D-444E-8C06-BBD3B32B0E58}"/>
              </a:ext>
            </a:extLst>
          </p:cNvPr>
          <p:cNvSpPr/>
          <p:nvPr/>
        </p:nvSpPr>
        <p:spPr>
          <a:xfrm>
            <a:off x="9681032" y="4469439"/>
            <a:ext cx="735448" cy="31014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200" b="0" i="0" u="none" strike="noStrike" kern="0" cap="none" spc="0" normalizeH="0" baseline="0" noProof="0" dirty="0">
                <a:ln>
                  <a:noFill/>
                </a:ln>
                <a:solidFill>
                  <a:prstClr val="white"/>
                </a:solidFill>
                <a:effectLst/>
                <a:uLnTx/>
                <a:uFillTx/>
              </a:rPr>
              <a:t> </a:t>
            </a:r>
          </a:p>
        </p:txBody>
      </p:sp>
      <p:sp>
        <p:nvSpPr>
          <p:cNvPr id="35" name="Textfeld 34">
            <a:extLst>
              <a:ext uri="{FF2B5EF4-FFF2-40B4-BE49-F238E27FC236}">
                <a16:creationId xmlns:a16="http://schemas.microsoft.com/office/drawing/2014/main" id="{BB174CD8-2F5B-47ED-A5C7-D0B093BA9238}"/>
              </a:ext>
            </a:extLst>
          </p:cNvPr>
          <p:cNvSpPr txBox="1">
            <a:spLocks noChangeArrowheads="1"/>
          </p:cNvSpPr>
          <p:nvPr/>
        </p:nvSpPr>
        <p:spPr bwMode="auto">
          <a:xfrm>
            <a:off x="8104515" y="4896162"/>
            <a:ext cx="1327608" cy="307777"/>
          </a:xfrm>
          <a:prstGeom prst="rect">
            <a:avLst/>
          </a:prstGeom>
          <a:solidFill>
            <a:schemeClr val="bg1">
              <a:lumMod val="95000"/>
            </a:schemeClr>
          </a:solid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algn="ctr" defTabSz="914400" eaLnBrk="0" fontAlgn="auto" latinLnBrk="0" hangingPunct="0">
              <a:lnSpc>
                <a:spcPct val="100000"/>
              </a:lnSpc>
              <a:spcBef>
                <a:spcPts val="600"/>
              </a:spcBef>
              <a:spcAft>
                <a:spcPts val="0"/>
              </a:spcAft>
              <a:buClrTx/>
              <a:buSzTx/>
              <a:buFontTx/>
              <a:buNone/>
              <a:tabLst/>
              <a:defRPr/>
            </a:pPr>
            <a:r>
              <a:rPr kumimoji="0" lang="de-DE" altLang="de-DE" sz="1400" b="0" i="0" u="none" strike="noStrike" kern="0" cap="none" spc="0" normalizeH="0" baseline="0" noProof="0" dirty="0" err="1">
                <a:ln>
                  <a:noFill/>
                </a:ln>
                <a:solidFill>
                  <a:srgbClr val="FF0000"/>
                </a:solidFill>
                <a:effectLst/>
                <a:uLnTx/>
                <a:uFillTx/>
                <a:latin typeface="Trebuchet MS" pitchFamily="34" charset="0"/>
              </a:rPr>
              <a:t>Schpaziergang</a:t>
            </a:r>
            <a:endParaRPr kumimoji="0" lang="de-DE" altLang="de-DE" sz="1400" b="0" i="0" u="none" strike="noStrike" kern="0" cap="none" spc="0" normalizeH="0" baseline="0" noProof="0" dirty="0">
              <a:ln>
                <a:noFill/>
              </a:ln>
              <a:solidFill>
                <a:srgbClr val="FF0000"/>
              </a:solidFill>
              <a:effectLst/>
              <a:uLnTx/>
              <a:uFillTx/>
              <a:latin typeface="Trebuchet MS" pitchFamily="34" charset="0"/>
            </a:endParaRPr>
          </a:p>
        </p:txBody>
      </p:sp>
      <p:sp>
        <p:nvSpPr>
          <p:cNvPr id="36" name="Rechteck 35">
            <a:extLst>
              <a:ext uri="{FF2B5EF4-FFF2-40B4-BE49-F238E27FC236}">
                <a16:creationId xmlns:a16="http://schemas.microsoft.com/office/drawing/2014/main" id="{FC1931CD-9B56-4F83-B312-D0210E51092A}"/>
              </a:ext>
            </a:extLst>
          </p:cNvPr>
          <p:cNvSpPr/>
          <p:nvPr/>
        </p:nvSpPr>
        <p:spPr>
          <a:xfrm>
            <a:off x="8118091" y="4454630"/>
            <a:ext cx="1218269" cy="310147"/>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200" b="0" i="0" u="none" strike="noStrike" kern="0" cap="none" spc="0" normalizeH="0" baseline="0" noProof="0">
              <a:ln>
                <a:noFill/>
              </a:ln>
              <a:solidFill>
                <a:prstClr val="white"/>
              </a:solidFill>
              <a:effectLst/>
              <a:uLnTx/>
              <a:uFillTx/>
            </a:endParaRPr>
          </a:p>
        </p:txBody>
      </p:sp>
      <p:sp>
        <p:nvSpPr>
          <p:cNvPr id="37" name="Textfeld 36">
            <a:extLst>
              <a:ext uri="{FF2B5EF4-FFF2-40B4-BE49-F238E27FC236}">
                <a16:creationId xmlns:a16="http://schemas.microsoft.com/office/drawing/2014/main" id="{E5AE4F71-9E7B-4ED3-888B-13F02D366A41}"/>
              </a:ext>
            </a:extLst>
          </p:cNvPr>
          <p:cNvSpPr txBox="1">
            <a:spLocks noChangeArrowheads="1"/>
          </p:cNvSpPr>
          <p:nvPr/>
        </p:nvSpPr>
        <p:spPr bwMode="auto">
          <a:xfrm>
            <a:off x="3209233" y="5438148"/>
            <a:ext cx="6215163" cy="769441"/>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Wichtig: Nicht nach Dialekt schreiben!</a:t>
            </a:r>
          </a:p>
          <a:p>
            <a:pPr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Für einen Franken ist die </a:t>
            </a:r>
            <a:r>
              <a:rPr lang="de-DE" sz="2200" kern="0" dirty="0">
                <a:latin typeface="Trebuchet MS" pitchFamily="34" charset="0"/>
              </a:rPr>
              <a:t>Tomate</a:t>
            </a:r>
            <a:r>
              <a:rPr lang="de-DE" sz="2200" kern="0" dirty="0">
                <a:solidFill>
                  <a:srgbClr val="1F497D">
                    <a:lumMod val="60000"/>
                    <a:lumOff val="40000"/>
                  </a:srgbClr>
                </a:solidFill>
                <a:latin typeface="Trebuchet MS" pitchFamily="34" charset="0"/>
              </a:rPr>
              <a:t> eine </a:t>
            </a:r>
            <a:r>
              <a:rPr lang="de-DE" sz="2200" kern="0" dirty="0" err="1">
                <a:solidFill>
                  <a:srgbClr val="FF0000"/>
                </a:solidFill>
                <a:latin typeface="Trebuchet MS" pitchFamily="34" charset="0"/>
              </a:rPr>
              <a:t>Domade</a:t>
            </a:r>
            <a:r>
              <a:rPr lang="de-DE" sz="2200" kern="0" dirty="0">
                <a:solidFill>
                  <a:srgbClr val="1F497D">
                    <a:lumMod val="60000"/>
                    <a:lumOff val="40000"/>
                  </a:srgbClr>
                </a:solidFill>
                <a:latin typeface="Trebuchet MS" pitchFamily="34" charset="0"/>
              </a:rPr>
              <a:t>.</a:t>
            </a:r>
          </a:p>
        </p:txBody>
      </p:sp>
      <p:sp>
        <p:nvSpPr>
          <p:cNvPr id="38" name="Textfeld 37">
            <a:extLst>
              <a:ext uri="{FF2B5EF4-FFF2-40B4-BE49-F238E27FC236}">
                <a16:creationId xmlns:a16="http://schemas.microsoft.com/office/drawing/2014/main" id="{48BC0949-AAF2-4A70-ACE4-63D173CB7575}"/>
              </a:ext>
            </a:extLst>
          </p:cNvPr>
          <p:cNvSpPr txBox="1">
            <a:spLocks noChangeArrowheads="1"/>
          </p:cNvSpPr>
          <p:nvPr/>
        </p:nvSpPr>
        <p:spPr bwMode="auto">
          <a:xfrm>
            <a:off x="4501369" y="1322554"/>
            <a:ext cx="628698" cy="276999"/>
          </a:xfrm>
          <a:prstGeom prst="rect">
            <a:avLst/>
          </a:prstGeom>
          <a:solidFill>
            <a:srgbClr val="FF0000"/>
          </a:solidFill>
          <a:ln>
            <a:noFill/>
          </a:ln>
        </p:spPr>
        <p:txBody>
          <a:bodyPr wrap="none">
            <a:spAutoFit/>
          </a:bodyPr>
          <a:lstStyle>
            <a:defPPr>
              <a:defRPr lang="de-DE"/>
            </a:defPPr>
            <a:lvl1pPr marL="0" marR="0" lvl="0" indent="0" defTabSz="914400" eaLnBrk="0" fontAlgn="auto" latinLnBrk="0" hangingPunct="0">
              <a:lnSpc>
                <a:spcPct val="100000"/>
              </a:lnSpc>
              <a:spcBef>
                <a:spcPts val="600"/>
              </a:spcBef>
              <a:spcAft>
                <a:spcPts val="0"/>
              </a:spcAft>
              <a:buClrTx/>
              <a:buSzTx/>
              <a:buFontTx/>
              <a:buNone/>
              <a:tabLst/>
              <a:defRPr kumimoji="0" sz="1200" b="0" i="0" u="none" strike="noStrike" kern="0" cap="none" spc="0" normalizeH="0" baseline="0">
                <a:ln>
                  <a:noFill/>
                </a:ln>
                <a:solidFill>
                  <a:schemeClr val="bg1"/>
                </a:solidFill>
                <a:effectLst/>
                <a:uLnTx/>
                <a:uFillTx/>
                <a:latin typeface="Trebuchet MS" pitchFamily="34" charset="0"/>
              </a:defRPr>
            </a:lvl1pPr>
            <a:lvl2pPr marL="742950" indent="-285750" eaLnBrk="0" hangingPunct="0">
              <a:spcBef>
                <a:spcPct val="20000"/>
              </a:spcBef>
              <a:buFont typeface="Arial" charset="0"/>
              <a:buChar char="–"/>
              <a:defRPr sz="2800"/>
            </a:lvl2pPr>
            <a:lvl3pPr marL="1143000" indent="-228600" eaLnBrk="0" hangingPunct="0">
              <a:spcBef>
                <a:spcPct val="20000"/>
              </a:spcBef>
              <a:buFont typeface="Arial" charset="0"/>
              <a:buChar char="•"/>
              <a:defRPr sz="2400"/>
            </a:lvl3pPr>
            <a:lvl4pPr marL="1600200" indent="-228600" eaLnBrk="0" hangingPunct="0">
              <a:spcBef>
                <a:spcPct val="20000"/>
              </a:spcBef>
              <a:buFont typeface="Arial" charset="0"/>
              <a:buChar char="–"/>
              <a:defRPr sz="2000"/>
            </a:lvl4pPr>
            <a:lvl5pPr marL="2057400" indent="-228600" eaLnBrk="0" hangingPunct="0">
              <a:spcBef>
                <a:spcPct val="20000"/>
              </a:spcBef>
              <a:buFont typeface="Arial" charset="0"/>
              <a:buChar char="»"/>
              <a:defRPr sz="2000"/>
            </a:lvl5pPr>
            <a:lvl6pPr marL="2514600" indent="-228600" eaLnBrk="0" fontAlgn="base" hangingPunct="0">
              <a:spcBef>
                <a:spcPct val="20000"/>
              </a:spcBef>
              <a:spcAft>
                <a:spcPct val="0"/>
              </a:spcAft>
              <a:buFont typeface="Arial" charset="0"/>
              <a:buChar char="»"/>
              <a:defRPr sz="2000"/>
            </a:lvl6pPr>
            <a:lvl7pPr marL="2971800" indent="-228600" eaLnBrk="0" fontAlgn="base" hangingPunct="0">
              <a:spcBef>
                <a:spcPct val="20000"/>
              </a:spcBef>
              <a:spcAft>
                <a:spcPct val="0"/>
              </a:spcAft>
              <a:buFont typeface="Arial" charset="0"/>
              <a:buChar char="»"/>
              <a:defRPr sz="2000"/>
            </a:lvl7pPr>
            <a:lvl8pPr marL="3429000" indent="-228600" eaLnBrk="0" fontAlgn="base" hangingPunct="0">
              <a:spcBef>
                <a:spcPct val="20000"/>
              </a:spcBef>
              <a:spcAft>
                <a:spcPct val="0"/>
              </a:spcAft>
              <a:buFont typeface="Arial" charset="0"/>
              <a:buChar char="»"/>
              <a:defRPr sz="2000"/>
            </a:lvl8pPr>
            <a:lvl9pPr marL="3886200" indent="-228600" eaLnBrk="0" fontAlgn="base" hangingPunct="0">
              <a:spcBef>
                <a:spcPct val="20000"/>
              </a:spcBef>
              <a:spcAft>
                <a:spcPct val="0"/>
              </a:spcAft>
              <a:buFont typeface="Arial" charset="0"/>
              <a:buChar char="»"/>
              <a:defRPr sz="2000"/>
            </a:lvl9pPr>
          </a:lstStyle>
          <a:p>
            <a:r>
              <a:rPr lang="de-DE" altLang="de-DE" dirty="0"/>
              <a:t>weiter</a:t>
            </a:r>
          </a:p>
        </p:txBody>
      </p:sp>
      <p:sp>
        <p:nvSpPr>
          <p:cNvPr id="39" name="Textfeld 36">
            <a:extLst>
              <a:ext uri="{FF2B5EF4-FFF2-40B4-BE49-F238E27FC236}">
                <a16:creationId xmlns:a16="http://schemas.microsoft.com/office/drawing/2014/main" id="{6CFF0DD3-020E-4438-9308-576C45F495F3}"/>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01	Lautgetreue Wörter 01</a:t>
            </a:r>
            <a:r>
              <a:rPr kumimoji="0" lang="de-DE" altLang="de-DE" sz="2000" i="0" u="none" strike="noStrike" kern="0" cap="none" spc="0" normalizeH="0" baseline="0" noProof="0" dirty="0">
                <a:ln>
                  <a:noFill/>
                </a:ln>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	      	</a:t>
            </a:r>
          </a:p>
        </p:txBody>
      </p:sp>
      <p:sp>
        <p:nvSpPr>
          <p:cNvPr id="40" name="Textfeld 39">
            <a:extLst>
              <a:ext uri="{FF2B5EF4-FFF2-40B4-BE49-F238E27FC236}">
                <a16:creationId xmlns:a16="http://schemas.microsoft.com/office/drawing/2014/main" id="{1EE241C7-B916-4392-8F57-C2A8C251EC8A}"/>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lang="de-DE" sz="1800" dirty="0">
                <a:solidFill>
                  <a:srgbClr val="FF0000"/>
                </a:solidFill>
              </a:rPr>
              <a:t>Klick</a:t>
            </a:r>
          </a:p>
        </p:txBody>
      </p:sp>
      <p:sp>
        <p:nvSpPr>
          <p:cNvPr id="2" name="Textfeld 1">
            <a:extLst>
              <a:ext uri="{FF2B5EF4-FFF2-40B4-BE49-F238E27FC236}">
                <a16:creationId xmlns:a16="http://schemas.microsoft.com/office/drawing/2014/main" id="{60364C14-3F1E-4A05-A065-682E9D94F11A}"/>
              </a:ext>
            </a:extLst>
          </p:cNvPr>
          <p:cNvSpPr txBox="1"/>
          <p:nvPr/>
        </p:nvSpPr>
        <p:spPr>
          <a:xfrm>
            <a:off x="190500" y="6724134"/>
            <a:ext cx="475001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Übungen\Rechtschreibförderung\Lautgetreue Wörter\Lautgetreue Wörter 01 Grundlage.pptx - Seite 4</a:t>
            </a:r>
          </a:p>
        </p:txBody>
      </p:sp>
    </p:spTree>
    <p:extLst>
      <p:ext uri="{BB962C8B-B14F-4D97-AF65-F5344CB8AC3E}">
        <p14:creationId xmlns:p14="http://schemas.microsoft.com/office/powerpoint/2010/main" val="39482808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nextCondLst>
                <p:cond evt="onClick" delay="0">
                  <p:tgtEl>
                    <p:spTgt spid="18"/>
                  </p:tgtEl>
                </p:cond>
              </p:nextCondLst>
            </p:seq>
            <p:seq concurrent="1" nextAc="seek">
              <p:cTn id="8" restart="whenNotActive" fill="hold" evtFilter="cancelBubble" nodeType="interactiveSeq">
                <p:stCondLst>
                  <p:cond evt="onClick" delay="0">
                    <p:tgtEl>
                      <p:spTgt spid="20"/>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childTnLst>
                    </p:cTn>
                  </p:par>
                </p:childTnLst>
              </p:cTn>
              <p:nextCondLst>
                <p:cond evt="onClick" delay="0">
                  <p:tgtEl>
                    <p:spTgt spid="20"/>
                  </p:tgtEl>
                </p:cond>
              </p:nextCondLst>
            </p:seq>
            <p:seq concurrent="1" nextAc="seek">
              <p:cTn id="14" restart="whenNotActive" fill="hold" evtFilter="cancelBubble" nodeType="interactiveSeq">
                <p:stCondLst>
                  <p:cond evt="onClick" delay="0">
                    <p:tgtEl>
                      <p:spTgt spid="22"/>
                    </p:tgtEl>
                  </p:cond>
                </p:stCondLst>
                <p:endSync evt="end" delay="0">
                  <p:rtn val="all"/>
                </p:endSync>
                <p:childTnLst>
                  <p:par>
                    <p:cTn id="15" fill="hold">
                      <p:stCondLst>
                        <p:cond delay="0"/>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childTnLst>
                    </p:cTn>
                  </p:par>
                </p:childTnLst>
              </p:cTn>
              <p:nextCondLst>
                <p:cond evt="onClick" delay="0">
                  <p:tgtEl>
                    <p:spTgt spid="22"/>
                  </p:tgtEl>
                </p:cond>
              </p:nextCondLst>
            </p:seq>
            <p:seq concurrent="1" nextAc="seek">
              <p:cTn id="20" restart="whenNotActive" fill="hold" evtFilter="cancelBubble" nodeType="interactiveSeq">
                <p:stCondLst>
                  <p:cond evt="onClick" delay="0">
                    <p:tgtEl>
                      <p:spTgt spid="24"/>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childTnLst>
                          </p:cTn>
                        </p:par>
                      </p:childTnLst>
                    </p:cTn>
                  </p:par>
                </p:childTnLst>
              </p:cTn>
              <p:nextCondLst>
                <p:cond evt="onClick" delay="0">
                  <p:tgtEl>
                    <p:spTgt spid="24"/>
                  </p:tgtEl>
                </p:cond>
              </p:nextCondLst>
            </p:seq>
            <p:seq concurrent="1" nextAc="seek">
              <p:cTn id="26" restart="whenNotActive" fill="hold" evtFilter="cancelBubble" nodeType="interactiveSeq">
                <p:stCondLst>
                  <p:cond evt="onClick" delay="0">
                    <p:tgtEl>
                      <p:spTgt spid="26"/>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childTnLst>
                    </p:cTn>
                  </p:par>
                </p:childTnLst>
              </p:cTn>
              <p:nextCondLst>
                <p:cond evt="onClick" delay="0">
                  <p:tgtEl>
                    <p:spTgt spid="26"/>
                  </p:tgtEl>
                </p:cond>
              </p:nextCondLst>
            </p:seq>
            <p:seq concurrent="1" nextAc="seek">
              <p:cTn id="32" restart="whenNotActive" fill="hold" evtFilter="cancelBubble" nodeType="interactiveSeq">
                <p:stCondLst>
                  <p:cond evt="onClick" delay="0">
                    <p:tgtEl>
                      <p:spTgt spid="28"/>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childTnLst>
                    </p:cTn>
                  </p:par>
                </p:childTnLst>
              </p:cTn>
              <p:nextCondLst>
                <p:cond evt="onClick" delay="0">
                  <p:tgtEl>
                    <p:spTgt spid="28"/>
                  </p:tgtEl>
                </p:cond>
              </p:nextCondLst>
            </p:seq>
            <p:seq concurrent="1" nextAc="seek">
              <p:cTn id="38" restart="whenNotActive" fill="hold" evtFilter="cancelBubble" nodeType="interactiveSeq">
                <p:stCondLst>
                  <p:cond evt="onClick" delay="0">
                    <p:tgtEl>
                      <p:spTgt spid="30"/>
                    </p:tgtEl>
                  </p:cond>
                </p:stCondLst>
                <p:endSync evt="end" delay="0">
                  <p:rtn val="all"/>
                </p:endSync>
                <p:childTnLst>
                  <p:par>
                    <p:cTn id="39" fill="hold">
                      <p:stCondLst>
                        <p:cond delay="0"/>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childTnLst>
                    </p:cTn>
                  </p:par>
                </p:childTnLst>
              </p:cTn>
              <p:nextCondLst>
                <p:cond evt="onClick" delay="0">
                  <p:tgtEl>
                    <p:spTgt spid="30"/>
                  </p:tgtEl>
                </p:cond>
              </p:nextCondLst>
            </p:seq>
            <p:seq concurrent="1" nextAc="seek">
              <p:cTn id="44" restart="whenNotActive" fill="hold" evtFilter="cancelBubble" nodeType="interactiveSeq">
                <p:stCondLst>
                  <p:cond evt="onClick" delay="0">
                    <p:tgtEl>
                      <p:spTgt spid="32"/>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childTnLst>
                    </p:cTn>
                  </p:par>
                </p:childTnLst>
              </p:cTn>
              <p:nextCondLst>
                <p:cond evt="onClick" delay="0">
                  <p:tgtEl>
                    <p:spTgt spid="32"/>
                  </p:tgtEl>
                </p:cond>
              </p:nextCondLst>
            </p:seq>
            <p:seq concurrent="1" nextAc="seek">
              <p:cTn id="50" restart="whenNotActive" fill="hold" evtFilter="cancelBubble" nodeType="interactiveSeq">
                <p:stCondLst>
                  <p:cond evt="onClick" delay="0">
                    <p:tgtEl>
                      <p:spTgt spid="34"/>
                    </p:tgtEl>
                  </p:cond>
                </p:stCondLst>
                <p:endSync evt="end" delay="0">
                  <p:rtn val="all"/>
                </p:endSync>
                <p:childTnLst>
                  <p:par>
                    <p:cTn id="51" fill="hold">
                      <p:stCondLst>
                        <p:cond delay="0"/>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childTnLst>
                          </p:cTn>
                        </p:par>
                        <p:par>
                          <p:cTn id="56" fill="hold">
                            <p:stCondLst>
                              <p:cond delay="500"/>
                            </p:stCondLst>
                            <p:childTnLst>
                              <p:par>
                                <p:cTn id="57" presetID="1" presetClass="entr" presetSubtype="0" fill="hold" grpId="0" nodeType="afterEffect">
                                  <p:stCondLst>
                                    <p:cond delay="500"/>
                                  </p:stCondLst>
                                  <p:childTnLst>
                                    <p:set>
                                      <p:cBhvr>
                                        <p:cTn id="58" dur="1" fill="hold">
                                          <p:stCondLst>
                                            <p:cond delay="249"/>
                                          </p:stCondLst>
                                        </p:cTn>
                                        <p:tgtEl>
                                          <p:spTgt spid="4"/>
                                        </p:tgtEl>
                                        <p:attrNameLst>
                                          <p:attrName>style.visibility</p:attrName>
                                        </p:attrNameLst>
                                      </p:cBhvr>
                                      <p:to>
                                        <p:strVal val="visible"/>
                                      </p:to>
                                    </p:set>
                                  </p:childTnLst>
                                </p:cTn>
                              </p:par>
                            </p:childTnLst>
                          </p:cTn>
                        </p:par>
                        <p:par>
                          <p:cTn id="59" fill="hold">
                            <p:stCondLst>
                              <p:cond delay="1250"/>
                            </p:stCondLst>
                            <p:childTnLst>
                              <p:par>
                                <p:cTn id="60" presetID="1" presetClass="entr" presetSubtype="0" fill="hold" grpId="0" nodeType="afterEffect">
                                  <p:stCondLst>
                                    <p:cond delay="0"/>
                                  </p:stCondLst>
                                  <p:childTnLst>
                                    <p:set>
                                      <p:cBhvr>
                                        <p:cTn id="61" dur="1" fill="hold">
                                          <p:stCondLst>
                                            <p:cond delay="0"/>
                                          </p:stCondLst>
                                        </p:cTn>
                                        <p:tgtEl>
                                          <p:spTgt spid="37"/>
                                        </p:tgtEl>
                                        <p:attrNameLst>
                                          <p:attrName>style.visibility</p:attrName>
                                        </p:attrNameLst>
                                      </p:cBhvr>
                                      <p:to>
                                        <p:strVal val="visible"/>
                                      </p:to>
                                    </p:set>
                                  </p:childTnLst>
                                </p:cTn>
                              </p:par>
                            </p:childTnLst>
                          </p:cTn>
                        </p:par>
                      </p:childTnLst>
                    </p:cTn>
                  </p:par>
                </p:childTnLst>
              </p:cTn>
              <p:nextCondLst>
                <p:cond evt="onClick" delay="0">
                  <p:tgtEl>
                    <p:spTgt spid="34"/>
                  </p:tgtEl>
                </p:cond>
              </p:nextCondLst>
            </p:seq>
            <p:seq concurrent="1" nextAc="seek">
              <p:cTn id="62" restart="whenNotActive" fill="hold" evtFilter="cancelBubble" nodeType="interactiveSeq">
                <p:stCondLst>
                  <p:cond evt="onClick" delay="0">
                    <p:tgtEl>
                      <p:spTgt spid="36"/>
                    </p:tgtEl>
                  </p:cond>
                </p:stCondLst>
                <p:endSync evt="end" delay="0">
                  <p:rtn val="all"/>
                </p:endSync>
                <p:childTnLst>
                  <p:par>
                    <p:cTn id="63" fill="hold">
                      <p:stCondLst>
                        <p:cond delay="0"/>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childTnLst>
                          </p:cTn>
                        </p:par>
                      </p:childTnLst>
                    </p:cTn>
                  </p:par>
                </p:childTnLst>
              </p:cTn>
              <p:nextCondLst>
                <p:cond evt="onClick" delay="0">
                  <p:tgtEl>
                    <p:spTgt spid="36"/>
                  </p:tgtEl>
                </p:cond>
              </p:nextCondLst>
            </p:seq>
            <p:seq concurrent="1" nextAc="seek">
              <p:cTn id="68" restart="whenNotActive" fill="hold" evtFilter="cancelBubble" nodeType="interactiveSeq">
                <p:stCondLst>
                  <p:cond evt="onClick" delay="0">
                    <p:tgtEl>
                      <p:spTgt spid="38"/>
                    </p:tgtEl>
                  </p:cond>
                </p:stCondLst>
                <p:endSync evt="end" delay="0">
                  <p:rtn val="all"/>
                </p:endSync>
                <p:childTnLst>
                  <p:par>
                    <p:cTn id="69" fill="hold">
                      <p:stCondLst>
                        <p:cond delay="0"/>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childTnLst>
                                </p:cTn>
                              </p:par>
                              <p:par>
                                <p:cTn id="75" presetID="10" presetClass="entr" presetSubtype="0"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500"/>
                                        <p:tgtEl>
                                          <p:spTgt spid="12"/>
                                        </p:tgtEl>
                                      </p:cBhvr>
                                    </p:animEffect>
                                  </p:childTnLst>
                                </p:cTn>
                              </p:par>
                            </p:childTnLst>
                          </p:cTn>
                        </p:par>
                      </p:childTnLst>
                    </p:cTn>
                  </p:par>
                </p:childTnLst>
              </p:cTn>
              <p:nextCondLst>
                <p:cond evt="onClick" delay="0">
                  <p:tgtEl>
                    <p:spTgt spid="38"/>
                  </p:tgtEl>
                </p:cond>
              </p:nextCondLst>
            </p:seq>
            <p:seq concurrent="1" nextAc="seek">
              <p:cTn id="78" restart="whenNotActive" fill="hold" evtFilter="cancelBubble" nodeType="interactiveSeq">
                <p:stCondLst>
                  <p:cond evt="onClick" delay="0">
                    <p:tgtEl>
                      <p:spTgt spid="12"/>
                    </p:tgtEl>
                  </p:cond>
                </p:stCondLst>
                <p:endSync evt="end" delay="0">
                  <p:rtn val="all"/>
                </p:endSync>
                <p:childTnLst>
                  <p:par>
                    <p:cTn id="79" fill="hold">
                      <p:stCondLst>
                        <p:cond delay="0"/>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9"/>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8"/>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1"/>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87" restart="whenNotActive" fill="hold" evtFilter="cancelBubble" nodeType="interactiveSeq">
                <p:stCondLst>
                  <p:cond evt="onClick" delay="0">
                    <p:tgtEl>
                      <p:spTgt spid="11"/>
                    </p:tgtEl>
                  </p:cond>
                </p:stCondLst>
                <p:endSync evt="end" delay="0">
                  <p:rtn val="all"/>
                </p:endSync>
                <p:childTnLst>
                  <p:par>
                    <p:cTn id="88" fill="hold">
                      <p:stCondLst>
                        <p:cond delay="0"/>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14"/>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15"/>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16"/>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20"/>
                                        </p:tgtEl>
                                        <p:attrNameLst>
                                          <p:attrName>style.visibility</p:attrName>
                                        </p:attrNameLst>
                                      </p:cBhvr>
                                      <p:to>
                                        <p:strVal val="visible"/>
                                      </p:to>
                                    </p:set>
                                  </p:childTnLst>
                                </p:cTn>
                              </p:par>
                              <p:par>
                                <p:cTn id="100" presetID="1" presetClass="entr" presetSubtype="0"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childTnLst>
                                </p:cTn>
                              </p:par>
                              <p:par>
                                <p:cTn id="102" presetID="1" presetClass="entr" presetSubtype="0" fill="hold" grpId="0" nodeType="withEffect">
                                  <p:stCondLst>
                                    <p:cond delay="0"/>
                                  </p:stCondLst>
                                  <p:childTnLst>
                                    <p:set>
                                      <p:cBhvr>
                                        <p:cTn id="103" dur="1" fill="hold">
                                          <p:stCondLst>
                                            <p:cond delay="0"/>
                                          </p:stCondLst>
                                        </p:cTn>
                                        <p:tgtEl>
                                          <p:spTgt spid="24"/>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childTnLst>
                                </p:cTn>
                              </p:par>
                              <p:par>
                                <p:cTn id="106" presetID="1" presetClass="entr" presetSubtype="0" fill="hold" grpId="0" nodeType="withEffect">
                                  <p:stCondLst>
                                    <p:cond delay="0"/>
                                  </p:stCondLst>
                                  <p:childTnLst>
                                    <p:set>
                                      <p:cBhvr>
                                        <p:cTn id="107" dur="1" fill="hold">
                                          <p:stCondLst>
                                            <p:cond delay="0"/>
                                          </p:stCondLst>
                                        </p:cTn>
                                        <p:tgtEl>
                                          <p:spTgt spid="28"/>
                                        </p:tgtEl>
                                        <p:attrNameLst>
                                          <p:attrName>style.visibility</p:attrName>
                                        </p:attrNameLst>
                                      </p:cBhvr>
                                      <p:to>
                                        <p:strVal val="visible"/>
                                      </p:to>
                                    </p:set>
                                  </p:childTnLst>
                                </p:cTn>
                              </p:par>
                              <p:par>
                                <p:cTn id="108" presetID="1" presetClass="entr" presetSubtype="0" fill="hold" grpId="0" nodeType="withEffect">
                                  <p:stCondLst>
                                    <p:cond delay="0"/>
                                  </p:stCondLst>
                                  <p:childTnLst>
                                    <p:set>
                                      <p:cBhvr>
                                        <p:cTn id="109" dur="1" fill="hold">
                                          <p:stCondLst>
                                            <p:cond delay="0"/>
                                          </p:stCondLst>
                                        </p:cTn>
                                        <p:tgtEl>
                                          <p:spTgt spid="30"/>
                                        </p:tgtEl>
                                        <p:attrNameLst>
                                          <p:attrName>style.visibility</p:attrName>
                                        </p:attrNameLst>
                                      </p:cBhvr>
                                      <p:to>
                                        <p:strVal val="visible"/>
                                      </p:to>
                                    </p:set>
                                  </p:childTnLst>
                                </p:cTn>
                              </p:par>
                              <p:par>
                                <p:cTn id="110" presetID="1" presetClass="entr" presetSubtype="0" fill="hold" grpId="0" nodeType="withEffect">
                                  <p:stCondLst>
                                    <p:cond delay="0"/>
                                  </p:stCondLst>
                                  <p:childTnLst>
                                    <p:set>
                                      <p:cBhvr>
                                        <p:cTn id="111" dur="1" fill="hold">
                                          <p:stCondLst>
                                            <p:cond delay="0"/>
                                          </p:stCondLst>
                                        </p:cTn>
                                        <p:tgtEl>
                                          <p:spTgt spid="32"/>
                                        </p:tgtEl>
                                        <p:attrNameLst>
                                          <p:attrName>style.visibility</p:attrName>
                                        </p:attrNameLst>
                                      </p:cBhvr>
                                      <p:to>
                                        <p:strVal val="visible"/>
                                      </p:to>
                                    </p:set>
                                  </p:childTnLst>
                                </p:cTn>
                              </p:par>
                              <p:par>
                                <p:cTn id="112" presetID="1" presetClass="entr" presetSubtype="0" fill="hold" grpId="0" nodeType="withEffect">
                                  <p:stCondLst>
                                    <p:cond delay="0"/>
                                  </p:stCondLst>
                                  <p:childTnLst>
                                    <p:set>
                                      <p:cBhvr>
                                        <p:cTn id="113" dur="1" fill="hold">
                                          <p:stCondLst>
                                            <p:cond delay="0"/>
                                          </p:stCondLst>
                                        </p:cTn>
                                        <p:tgtEl>
                                          <p:spTgt spid="34"/>
                                        </p:tgtEl>
                                        <p:attrNameLst>
                                          <p:attrName>style.visibility</p:attrName>
                                        </p:attrNameLst>
                                      </p:cBhvr>
                                      <p:to>
                                        <p:strVal val="visible"/>
                                      </p:to>
                                    </p:set>
                                  </p:childTnLst>
                                </p:cTn>
                              </p:par>
                              <p:par>
                                <p:cTn id="114" presetID="1" presetClass="entr" presetSubtype="0" fill="hold" grpId="0" nodeType="withEffect">
                                  <p:stCondLst>
                                    <p:cond delay="0"/>
                                  </p:stCondLst>
                                  <p:childTnLst>
                                    <p:set>
                                      <p:cBhvr>
                                        <p:cTn id="115" dur="1" fill="hold">
                                          <p:stCondLst>
                                            <p:cond delay="0"/>
                                          </p:stCondLst>
                                        </p:cTn>
                                        <p:tgtEl>
                                          <p:spTgt spid="36"/>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childTnLst>
        </p:cTn>
      </p:par>
    </p:tnLst>
    <p:bldLst>
      <p:bldP spid="4" grpId="0" animBg="1"/>
      <p:bldP spid="6" grpId="0" animBg="1"/>
      <p:bldP spid="8" grpId="0"/>
      <p:bldP spid="9" grpId="0" animBg="1"/>
      <p:bldP spid="10" grpId="0"/>
      <p:bldP spid="11" grpId="0" animBg="1"/>
      <p:bldP spid="12" grpId="0" animBg="1"/>
      <p:bldP spid="14" grpId="0" animBg="1"/>
      <p:bldP spid="15" grpId="0"/>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Ellipse 39">
            <a:extLst>
              <a:ext uri="{FF2B5EF4-FFF2-40B4-BE49-F238E27FC236}">
                <a16:creationId xmlns:a16="http://schemas.microsoft.com/office/drawing/2014/main" id="{EBB976A5-D27A-4417-BF3E-621710EDB992}"/>
              </a:ext>
            </a:extLst>
          </p:cNvPr>
          <p:cNvSpPr/>
          <p:nvPr/>
        </p:nvSpPr>
        <p:spPr>
          <a:xfrm>
            <a:off x="480517" y="1425272"/>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1" name="Ellipse 40">
            <a:extLst>
              <a:ext uri="{FF2B5EF4-FFF2-40B4-BE49-F238E27FC236}">
                <a16:creationId xmlns:a16="http://schemas.microsoft.com/office/drawing/2014/main" id="{99F3D5F9-BE8A-4F5C-B19E-16C7CDEF426F}"/>
              </a:ext>
            </a:extLst>
          </p:cNvPr>
          <p:cNvSpPr/>
          <p:nvPr/>
        </p:nvSpPr>
        <p:spPr>
          <a:xfrm>
            <a:off x="480517" y="3615267"/>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2" name="Ellipse 41">
            <a:extLst>
              <a:ext uri="{FF2B5EF4-FFF2-40B4-BE49-F238E27FC236}">
                <a16:creationId xmlns:a16="http://schemas.microsoft.com/office/drawing/2014/main" id="{A92ABA3C-4744-4872-A175-9C95C8A45870}"/>
              </a:ext>
            </a:extLst>
          </p:cNvPr>
          <p:cNvSpPr/>
          <p:nvPr/>
        </p:nvSpPr>
        <p:spPr>
          <a:xfrm>
            <a:off x="480517" y="2301270"/>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3" name="Ellipse 42">
            <a:extLst>
              <a:ext uri="{FF2B5EF4-FFF2-40B4-BE49-F238E27FC236}">
                <a16:creationId xmlns:a16="http://schemas.microsoft.com/office/drawing/2014/main" id="{0C64CD1E-1676-4D17-B9A7-A9E9E006BC3C}"/>
              </a:ext>
            </a:extLst>
          </p:cNvPr>
          <p:cNvSpPr/>
          <p:nvPr/>
        </p:nvSpPr>
        <p:spPr>
          <a:xfrm>
            <a:off x="480517" y="2739269"/>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4" name="Ellipse 43">
            <a:extLst>
              <a:ext uri="{FF2B5EF4-FFF2-40B4-BE49-F238E27FC236}">
                <a16:creationId xmlns:a16="http://schemas.microsoft.com/office/drawing/2014/main" id="{B2308F85-892A-42BA-9897-85EF57E39DD7}"/>
              </a:ext>
            </a:extLst>
          </p:cNvPr>
          <p:cNvSpPr/>
          <p:nvPr/>
        </p:nvSpPr>
        <p:spPr>
          <a:xfrm>
            <a:off x="480517" y="3177268"/>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5" name="Ellipse 44">
            <a:extLst>
              <a:ext uri="{FF2B5EF4-FFF2-40B4-BE49-F238E27FC236}">
                <a16:creationId xmlns:a16="http://schemas.microsoft.com/office/drawing/2014/main" id="{425614A2-DF30-43A0-B260-FE074473CF04}"/>
              </a:ext>
            </a:extLst>
          </p:cNvPr>
          <p:cNvSpPr/>
          <p:nvPr/>
        </p:nvSpPr>
        <p:spPr>
          <a:xfrm>
            <a:off x="480517" y="1863271"/>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6" name="Ellipse 45">
            <a:extLst>
              <a:ext uri="{FF2B5EF4-FFF2-40B4-BE49-F238E27FC236}">
                <a16:creationId xmlns:a16="http://schemas.microsoft.com/office/drawing/2014/main" id="{980A3388-222C-43D6-9CBB-471223796A8E}"/>
              </a:ext>
            </a:extLst>
          </p:cNvPr>
          <p:cNvSpPr/>
          <p:nvPr/>
        </p:nvSpPr>
        <p:spPr>
          <a:xfrm>
            <a:off x="480517" y="4053266"/>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7" name="Ellipse 46">
            <a:extLst>
              <a:ext uri="{FF2B5EF4-FFF2-40B4-BE49-F238E27FC236}">
                <a16:creationId xmlns:a16="http://schemas.microsoft.com/office/drawing/2014/main" id="{B40FCE4B-13AD-4DE0-B808-C88D092157E6}"/>
              </a:ext>
            </a:extLst>
          </p:cNvPr>
          <p:cNvSpPr/>
          <p:nvPr/>
        </p:nvSpPr>
        <p:spPr>
          <a:xfrm>
            <a:off x="480517" y="4491265"/>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8" name="Ellipse 47">
            <a:extLst>
              <a:ext uri="{FF2B5EF4-FFF2-40B4-BE49-F238E27FC236}">
                <a16:creationId xmlns:a16="http://schemas.microsoft.com/office/drawing/2014/main" id="{A13DB96D-631E-49B5-BCC7-9D32423DDF79}"/>
              </a:ext>
            </a:extLst>
          </p:cNvPr>
          <p:cNvSpPr/>
          <p:nvPr/>
        </p:nvSpPr>
        <p:spPr>
          <a:xfrm>
            <a:off x="480517" y="4929264"/>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9" name="Ellipse 48">
            <a:extLst>
              <a:ext uri="{FF2B5EF4-FFF2-40B4-BE49-F238E27FC236}">
                <a16:creationId xmlns:a16="http://schemas.microsoft.com/office/drawing/2014/main" id="{ECAFA10E-5D1F-4805-BCB1-80609C2CB28A}"/>
              </a:ext>
            </a:extLst>
          </p:cNvPr>
          <p:cNvSpPr/>
          <p:nvPr/>
        </p:nvSpPr>
        <p:spPr>
          <a:xfrm>
            <a:off x="480517" y="5367263"/>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50" name="Ellipse 49">
            <a:extLst>
              <a:ext uri="{FF2B5EF4-FFF2-40B4-BE49-F238E27FC236}">
                <a16:creationId xmlns:a16="http://schemas.microsoft.com/office/drawing/2014/main" id="{B4452DC8-E22E-4F53-B5C3-6AF5FC950234}"/>
              </a:ext>
            </a:extLst>
          </p:cNvPr>
          <p:cNvSpPr/>
          <p:nvPr/>
        </p:nvSpPr>
        <p:spPr>
          <a:xfrm>
            <a:off x="480517" y="5805264"/>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pic>
        <p:nvPicPr>
          <p:cNvPr id="25" name="Grafik 24">
            <a:extLst>
              <a:ext uri="{FF2B5EF4-FFF2-40B4-BE49-F238E27FC236}">
                <a16:creationId xmlns:a16="http://schemas.microsoft.com/office/drawing/2014/main" id="{F0BDCBEA-3CA1-4343-AF90-E247A07A7DD6}"/>
              </a:ext>
            </a:extLst>
          </p:cNvPr>
          <p:cNvPicPr>
            <a:picLocks noChangeAspect="1"/>
          </p:cNvPicPr>
          <p:nvPr/>
        </p:nvPicPr>
        <p:blipFill rotWithShape="1">
          <a:blip r:embed="rId2"/>
          <a:srcRect b="16751"/>
          <a:stretch/>
        </p:blipFill>
        <p:spPr>
          <a:xfrm>
            <a:off x="551384" y="1154962"/>
            <a:ext cx="10009112" cy="5147980"/>
          </a:xfrm>
          <a:prstGeom prst="rect">
            <a:avLst/>
          </a:prstGeom>
        </p:spPr>
      </p:pic>
      <p:sp>
        <p:nvSpPr>
          <p:cNvPr id="15" name="Textfeld 36">
            <a:extLst>
              <a:ext uri="{FF2B5EF4-FFF2-40B4-BE49-F238E27FC236}">
                <a16:creationId xmlns:a16="http://schemas.microsoft.com/office/drawing/2014/main" id="{BCC769A5-04A2-40CC-AF02-64114D4EEFCC}"/>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solidFill>
                  <a:schemeClr val="tx2">
                    <a:lumMod val="60000"/>
                    <a:lumOff val="40000"/>
                  </a:schemeClr>
                </a:solidFill>
                <a:latin typeface="Trebuchet MS" panose="020B0603020202020204" pitchFamily="34" charset="0"/>
                <a:ea typeface="+mj-ea"/>
                <a:cs typeface="+mj-cs"/>
              </a:rPr>
              <a:t>02	Lautgetreue Wörter 01</a:t>
            </a:r>
            <a:r>
              <a:rPr lang="de-DE" altLang="de-DE" sz="2200" b="1" kern="0" dirty="0">
                <a:solidFill>
                  <a:schemeClr val="tx2">
                    <a:lumMod val="60000"/>
                    <a:lumOff val="40000"/>
                  </a:schemeClr>
                </a:solidFill>
                <a:latin typeface="Trebuchet MS" pitchFamily="34" charset="0"/>
                <a:ea typeface="+mj-ea"/>
                <a:cs typeface="+mj-cs"/>
              </a:rPr>
              <a:t> Diktat	</a:t>
            </a:r>
            <a:r>
              <a:rPr kumimoji="0" lang="de-DE" altLang="de-DE" sz="1800" i="0" u="none" strike="noStrike" kern="0" cap="none" spc="0" normalizeH="0" baseline="0" noProof="0" dirty="0">
                <a:ln>
                  <a:noFill/>
                </a:ln>
                <a:effectLst/>
                <a:uLnTx/>
                <a:uFillTx/>
                <a:latin typeface="Trebuchet MS" pitchFamily="34" charset="0"/>
              </a:rPr>
              <a:t>      	                    Name: ___________ Klasse: ____ </a:t>
            </a:r>
          </a:p>
        </p:txBody>
      </p:sp>
      <p:sp>
        <p:nvSpPr>
          <p:cNvPr id="2" name="Textfeld 1">
            <a:extLst>
              <a:ext uri="{FF2B5EF4-FFF2-40B4-BE49-F238E27FC236}">
                <a16:creationId xmlns:a16="http://schemas.microsoft.com/office/drawing/2014/main" id="{979058DC-5A23-47EE-B1E8-AB5635BC9903}"/>
              </a:ext>
            </a:extLst>
          </p:cNvPr>
          <p:cNvSpPr txBox="1"/>
          <p:nvPr/>
        </p:nvSpPr>
        <p:spPr>
          <a:xfrm>
            <a:off x="190500" y="6724134"/>
            <a:ext cx="475001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Übungen\Rechtschreibförderung\Lautgetreue Wörter\Lautgetreue Wörter 01 Grundlage.pptx - Seite 5</a:t>
            </a:r>
          </a:p>
        </p:txBody>
      </p:sp>
    </p:spTree>
    <p:extLst>
      <p:ext uri="{BB962C8B-B14F-4D97-AF65-F5344CB8AC3E}">
        <p14:creationId xmlns:p14="http://schemas.microsoft.com/office/powerpoint/2010/main" val="37094814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04344A1D-A531-4565-9A14-2DEAD2BDE7D9}"/>
              </a:ext>
            </a:extLst>
          </p:cNvPr>
          <p:cNvSpPr txBox="1"/>
          <p:nvPr/>
        </p:nvSpPr>
        <p:spPr>
          <a:xfrm>
            <a:off x="623392" y="1268760"/>
            <a:ext cx="3724096"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Im Garten malt ein Junge. </a:t>
            </a:r>
            <a:endParaRPr lang="de-DE" sz="2200" b="1" kern="0" dirty="0">
              <a:latin typeface="Trebuchet MS" pitchFamily="34" charset="0"/>
            </a:endParaRPr>
          </a:p>
        </p:txBody>
      </p:sp>
      <p:sp>
        <p:nvSpPr>
          <p:cNvPr id="5" name="Textfeld 4">
            <a:extLst>
              <a:ext uri="{FF2B5EF4-FFF2-40B4-BE49-F238E27FC236}">
                <a16:creationId xmlns:a16="http://schemas.microsoft.com/office/drawing/2014/main" id="{39B61AE0-A442-4DCF-A286-05B8DA9D69BB}"/>
              </a:ext>
            </a:extLst>
          </p:cNvPr>
          <p:cNvSpPr txBox="1"/>
          <p:nvPr/>
        </p:nvSpPr>
        <p:spPr>
          <a:xfrm>
            <a:off x="623392" y="1708125"/>
            <a:ext cx="6761787"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Er zeichnet einen Dinosaurier unter einem Baum.</a:t>
            </a:r>
            <a:endParaRPr lang="de-DE" sz="2200" b="1" kern="0" dirty="0">
              <a:latin typeface="Trebuchet MS" pitchFamily="34" charset="0"/>
            </a:endParaRPr>
          </a:p>
        </p:txBody>
      </p:sp>
      <p:sp>
        <p:nvSpPr>
          <p:cNvPr id="6" name="Textfeld 5">
            <a:extLst>
              <a:ext uri="{FF2B5EF4-FFF2-40B4-BE49-F238E27FC236}">
                <a16:creationId xmlns:a16="http://schemas.microsoft.com/office/drawing/2014/main" id="{2EA86E7E-88BA-4FF3-8487-05D1D6F3A6E5}"/>
              </a:ext>
            </a:extLst>
          </p:cNvPr>
          <p:cNvSpPr txBox="1"/>
          <p:nvPr/>
        </p:nvSpPr>
        <p:spPr>
          <a:xfrm>
            <a:off x="623392" y="2147490"/>
            <a:ext cx="5511445"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Sein Dino hat drei Beine und acht Arme.</a:t>
            </a:r>
            <a:endParaRPr lang="de-DE" sz="2200" b="1" kern="0" dirty="0">
              <a:latin typeface="Trebuchet MS" pitchFamily="34" charset="0"/>
            </a:endParaRPr>
          </a:p>
        </p:txBody>
      </p:sp>
      <p:sp>
        <p:nvSpPr>
          <p:cNvPr id="7" name="Textfeld 6">
            <a:extLst>
              <a:ext uri="{FF2B5EF4-FFF2-40B4-BE49-F238E27FC236}">
                <a16:creationId xmlns:a16="http://schemas.microsoft.com/office/drawing/2014/main" id="{FE47F349-69A9-42CD-8958-93FB1FB3DA38}"/>
              </a:ext>
            </a:extLst>
          </p:cNvPr>
          <p:cNvSpPr txBox="1"/>
          <p:nvPr/>
        </p:nvSpPr>
        <p:spPr>
          <a:xfrm>
            <a:off x="623392" y="2586855"/>
            <a:ext cx="4658648"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Für den Jungen ist Malen wichtig.</a:t>
            </a:r>
            <a:endParaRPr lang="de-DE" sz="2200" b="1" kern="0" dirty="0">
              <a:latin typeface="Trebuchet MS" pitchFamily="34" charset="0"/>
            </a:endParaRPr>
          </a:p>
        </p:txBody>
      </p:sp>
      <p:sp>
        <p:nvSpPr>
          <p:cNvPr id="8" name="Textfeld 7">
            <a:extLst>
              <a:ext uri="{FF2B5EF4-FFF2-40B4-BE49-F238E27FC236}">
                <a16:creationId xmlns:a16="http://schemas.microsoft.com/office/drawing/2014/main" id="{40F59FF2-A465-4C1C-9074-69D1A9EAC6CC}"/>
              </a:ext>
            </a:extLst>
          </p:cNvPr>
          <p:cNvSpPr txBox="1"/>
          <p:nvPr/>
        </p:nvSpPr>
        <p:spPr>
          <a:xfrm>
            <a:off x="623392" y="3026220"/>
            <a:ext cx="4273927"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Da ruft aus dem Haus die Oma.</a:t>
            </a:r>
            <a:endParaRPr lang="de-DE" sz="2200" b="1" kern="0" dirty="0">
              <a:latin typeface="Trebuchet MS" pitchFamily="34" charset="0"/>
            </a:endParaRPr>
          </a:p>
        </p:txBody>
      </p:sp>
      <p:sp>
        <p:nvSpPr>
          <p:cNvPr id="9" name="Textfeld 8">
            <a:extLst>
              <a:ext uri="{FF2B5EF4-FFF2-40B4-BE49-F238E27FC236}">
                <a16:creationId xmlns:a16="http://schemas.microsoft.com/office/drawing/2014/main" id="{CAC2AE76-09DA-4461-96B8-DE2BC1AA7617}"/>
              </a:ext>
            </a:extLst>
          </p:cNvPr>
          <p:cNvSpPr txBox="1"/>
          <p:nvPr/>
        </p:nvSpPr>
        <p:spPr>
          <a:xfrm>
            <a:off x="623392" y="3465585"/>
            <a:ext cx="3770584"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Das Rufen ist gut zu hören.</a:t>
            </a:r>
            <a:endParaRPr lang="de-DE" sz="2200" b="1" kern="0" dirty="0">
              <a:latin typeface="Trebuchet MS" pitchFamily="34" charset="0"/>
            </a:endParaRPr>
          </a:p>
        </p:txBody>
      </p:sp>
      <p:sp>
        <p:nvSpPr>
          <p:cNvPr id="10" name="Textfeld 9">
            <a:extLst>
              <a:ext uri="{FF2B5EF4-FFF2-40B4-BE49-F238E27FC236}">
                <a16:creationId xmlns:a16="http://schemas.microsoft.com/office/drawing/2014/main" id="{0A7EF7CA-650F-45F6-9412-04F4D058BD08}"/>
              </a:ext>
            </a:extLst>
          </p:cNvPr>
          <p:cNvSpPr txBox="1"/>
          <p:nvPr/>
        </p:nvSpPr>
        <p:spPr>
          <a:xfrm>
            <a:off x="623392" y="3904950"/>
            <a:ext cx="5290231"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Der Junge hat auf das Rufen gewartet.</a:t>
            </a:r>
            <a:endParaRPr lang="de-DE" sz="2200" b="1" kern="0" dirty="0">
              <a:latin typeface="Trebuchet MS" pitchFamily="34" charset="0"/>
            </a:endParaRPr>
          </a:p>
        </p:txBody>
      </p:sp>
      <p:sp>
        <p:nvSpPr>
          <p:cNvPr id="11" name="Textfeld 10">
            <a:extLst>
              <a:ext uri="{FF2B5EF4-FFF2-40B4-BE49-F238E27FC236}">
                <a16:creationId xmlns:a16="http://schemas.microsoft.com/office/drawing/2014/main" id="{3362F176-E555-4BF7-A98C-97D11571C5F4}"/>
              </a:ext>
            </a:extLst>
          </p:cNvPr>
          <p:cNvSpPr txBox="1"/>
          <p:nvPr/>
        </p:nvSpPr>
        <p:spPr>
          <a:xfrm>
            <a:off x="623392" y="4344315"/>
            <a:ext cx="4350871"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Beim Warten bekam er Hunger.</a:t>
            </a:r>
            <a:endParaRPr lang="de-DE" sz="2200" b="1" kern="0" dirty="0">
              <a:latin typeface="Trebuchet MS" pitchFamily="34" charset="0"/>
            </a:endParaRPr>
          </a:p>
        </p:txBody>
      </p:sp>
      <p:sp>
        <p:nvSpPr>
          <p:cNvPr id="14" name="Textfeld 13">
            <a:extLst>
              <a:ext uri="{FF2B5EF4-FFF2-40B4-BE49-F238E27FC236}">
                <a16:creationId xmlns:a16="http://schemas.microsoft.com/office/drawing/2014/main" id="{C1416622-967F-46EA-88CF-45E303C9BF11}"/>
              </a:ext>
            </a:extLst>
          </p:cNvPr>
          <p:cNvSpPr txBox="1"/>
          <p:nvPr/>
        </p:nvSpPr>
        <p:spPr>
          <a:xfrm>
            <a:off x="623392" y="4783680"/>
            <a:ext cx="3754554"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Er hört mit dem Malen auf.</a:t>
            </a:r>
            <a:endParaRPr lang="de-DE" sz="2200" b="1" kern="0" dirty="0">
              <a:latin typeface="Trebuchet MS" pitchFamily="34" charset="0"/>
            </a:endParaRPr>
          </a:p>
        </p:txBody>
      </p:sp>
      <p:sp>
        <p:nvSpPr>
          <p:cNvPr id="15" name="Textfeld 14">
            <a:extLst>
              <a:ext uri="{FF2B5EF4-FFF2-40B4-BE49-F238E27FC236}">
                <a16:creationId xmlns:a16="http://schemas.microsoft.com/office/drawing/2014/main" id="{71D2323B-4BC9-40DE-90C9-CFBFBCB6A3FB}"/>
              </a:ext>
            </a:extLst>
          </p:cNvPr>
          <p:cNvSpPr txBox="1"/>
          <p:nvPr/>
        </p:nvSpPr>
        <p:spPr>
          <a:xfrm>
            <a:off x="623392" y="5223045"/>
            <a:ext cx="7257115"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Beim Laufen ins Haus legt er sein Bild auf den Boden.</a:t>
            </a:r>
            <a:endParaRPr lang="de-DE" sz="2200" b="1" kern="0" dirty="0">
              <a:latin typeface="Trebuchet MS" pitchFamily="34" charset="0"/>
            </a:endParaRPr>
          </a:p>
        </p:txBody>
      </p:sp>
      <p:sp>
        <p:nvSpPr>
          <p:cNvPr id="16" name="Textfeld 15">
            <a:extLst>
              <a:ext uri="{FF2B5EF4-FFF2-40B4-BE49-F238E27FC236}">
                <a16:creationId xmlns:a16="http://schemas.microsoft.com/office/drawing/2014/main" id="{F63FE8BF-F40A-4682-BC7B-62124178E4F9}"/>
              </a:ext>
            </a:extLst>
          </p:cNvPr>
          <p:cNvSpPr txBox="1"/>
          <p:nvPr/>
        </p:nvSpPr>
        <p:spPr>
          <a:xfrm>
            <a:off x="623392" y="5662409"/>
            <a:ext cx="7040710"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200" b="1" i="0" u="none" strike="noStrike" kern="0" cap="none" spc="0" normalizeH="0" baseline="0" noProof="0" dirty="0">
                <a:ln>
                  <a:noFill/>
                </a:ln>
                <a:effectLst/>
                <a:uLnTx/>
                <a:uFillTx/>
                <a:latin typeface="Trebuchet MS" pitchFamily="34" charset="0"/>
              </a:rPr>
              <a:t>Bei der Oma gibt es Kuchen und etwas zum Lachen.</a:t>
            </a:r>
            <a:endParaRPr lang="de-DE" sz="2200" b="1" kern="0" dirty="0">
              <a:latin typeface="Trebuchet MS" pitchFamily="34" charset="0"/>
            </a:endParaRPr>
          </a:p>
        </p:txBody>
      </p:sp>
      <p:sp>
        <p:nvSpPr>
          <p:cNvPr id="40" name="Ellipse 39">
            <a:extLst>
              <a:ext uri="{FF2B5EF4-FFF2-40B4-BE49-F238E27FC236}">
                <a16:creationId xmlns:a16="http://schemas.microsoft.com/office/drawing/2014/main" id="{EBB976A5-D27A-4417-BF3E-621710EDB992}"/>
              </a:ext>
            </a:extLst>
          </p:cNvPr>
          <p:cNvSpPr/>
          <p:nvPr/>
        </p:nvSpPr>
        <p:spPr>
          <a:xfrm>
            <a:off x="480517" y="1425272"/>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1" name="Ellipse 40">
            <a:extLst>
              <a:ext uri="{FF2B5EF4-FFF2-40B4-BE49-F238E27FC236}">
                <a16:creationId xmlns:a16="http://schemas.microsoft.com/office/drawing/2014/main" id="{99F3D5F9-BE8A-4F5C-B19E-16C7CDEF426F}"/>
              </a:ext>
            </a:extLst>
          </p:cNvPr>
          <p:cNvSpPr/>
          <p:nvPr/>
        </p:nvSpPr>
        <p:spPr>
          <a:xfrm>
            <a:off x="480517" y="3615267"/>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2" name="Ellipse 41">
            <a:extLst>
              <a:ext uri="{FF2B5EF4-FFF2-40B4-BE49-F238E27FC236}">
                <a16:creationId xmlns:a16="http://schemas.microsoft.com/office/drawing/2014/main" id="{A92ABA3C-4744-4872-A175-9C95C8A45870}"/>
              </a:ext>
            </a:extLst>
          </p:cNvPr>
          <p:cNvSpPr/>
          <p:nvPr/>
        </p:nvSpPr>
        <p:spPr>
          <a:xfrm>
            <a:off x="480517" y="2301270"/>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3" name="Ellipse 42">
            <a:extLst>
              <a:ext uri="{FF2B5EF4-FFF2-40B4-BE49-F238E27FC236}">
                <a16:creationId xmlns:a16="http://schemas.microsoft.com/office/drawing/2014/main" id="{0C64CD1E-1676-4D17-B9A7-A9E9E006BC3C}"/>
              </a:ext>
            </a:extLst>
          </p:cNvPr>
          <p:cNvSpPr/>
          <p:nvPr/>
        </p:nvSpPr>
        <p:spPr>
          <a:xfrm>
            <a:off x="480517" y="2739269"/>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4" name="Ellipse 43">
            <a:extLst>
              <a:ext uri="{FF2B5EF4-FFF2-40B4-BE49-F238E27FC236}">
                <a16:creationId xmlns:a16="http://schemas.microsoft.com/office/drawing/2014/main" id="{B2308F85-892A-42BA-9897-85EF57E39DD7}"/>
              </a:ext>
            </a:extLst>
          </p:cNvPr>
          <p:cNvSpPr/>
          <p:nvPr/>
        </p:nvSpPr>
        <p:spPr>
          <a:xfrm>
            <a:off x="480517" y="3177268"/>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5" name="Ellipse 44">
            <a:extLst>
              <a:ext uri="{FF2B5EF4-FFF2-40B4-BE49-F238E27FC236}">
                <a16:creationId xmlns:a16="http://schemas.microsoft.com/office/drawing/2014/main" id="{425614A2-DF30-43A0-B260-FE074473CF04}"/>
              </a:ext>
            </a:extLst>
          </p:cNvPr>
          <p:cNvSpPr/>
          <p:nvPr/>
        </p:nvSpPr>
        <p:spPr>
          <a:xfrm>
            <a:off x="480517" y="1863271"/>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6" name="Ellipse 45">
            <a:extLst>
              <a:ext uri="{FF2B5EF4-FFF2-40B4-BE49-F238E27FC236}">
                <a16:creationId xmlns:a16="http://schemas.microsoft.com/office/drawing/2014/main" id="{980A3388-222C-43D6-9CBB-471223796A8E}"/>
              </a:ext>
            </a:extLst>
          </p:cNvPr>
          <p:cNvSpPr/>
          <p:nvPr/>
        </p:nvSpPr>
        <p:spPr>
          <a:xfrm>
            <a:off x="480517" y="4053266"/>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7" name="Ellipse 46">
            <a:extLst>
              <a:ext uri="{FF2B5EF4-FFF2-40B4-BE49-F238E27FC236}">
                <a16:creationId xmlns:a16="http://schemas.microsoft.com/office/drawing/2014/main" id="{B40FCE4B-13AD-4DE0-B808-C88D092157E6}"/>
              </a:ext>
            </a:extLst>
          </p:cNvPr>
          <p:cNvSpPr/>
          <p:nvPr/>
        </p:nvSpPr>
        <p:spPr>
          <a:xfrm>
            <a:off x="480517" y="4491265"/>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8" name="Ellipse 47">
            <a:extLst>
              <a:ext uri="{FF2B5EF4-FFF2-40B4-BE49-F238E27FC236}">
                <a16:creationId xmlns:a16="http://schemas.microsoft.com/office/drawing/2014/main" id="{A13DB96D-631E-49B5-BCC7-9D32423DDF79}"/>
              </a:ext>
            </a:extLst>
          </p:cNvPr>
          <p:cNvSpPr/>
          <p:nvPr/>
        </p:nvSpPr>
        <p:spPr>
          <a:xfrm>
            <a:off x="480517" y="4929264"/>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49" name="Ellipse 48">
            <a:extLst>
              <a:ext uri="{FF2B5EF4-FFF2-40B4-BE49-F238E27FC236}">
                <a16:creationId xmlns:a16="http://schemas.microsoft.com/office/drawing/2014/main" id="{ECAFA10E-5D1F-4805-BCB1-80609C2CB28A}"/>
              </a:ext>
            </a:extLst>
          </p:cNvPr>
          <p:cNvSpPr/>
          <p:nvPr/>
        </p:nvSpPr>
        <p:spPr>
          <a:xfrm>
            <a:off x="480517" y="5367263"/>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50" name="Ellipse 49">
            <a:extLst>
              <a:ext uri="{FF2B5EF4-FFF2-40B4-BE49-F238E27FC236}">
                <a16:creationId xmlns:a16="http://schemas.microsoft.com/office/drawing/2014/main" id="{B4452DC8-E22E-4F53-B5C3-6AF5FC950234}"/>
              </a:ext>
            </a:extLst>
          </p:cNvPr>
          <p:cNvSpPr/>
          <p:nvPr/>
        </p:nvSpPr>
        <p:spPr>
          <a:xfrm>
            <a:off x="480517" y="5805264"/>
            <a:ext cx="142875" cy="1428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5" name="Textfeld 36">
            <a:extLst>
              <a:ext uri="{FF2B5EF4-FFF2-40B4-BE49-F238E27FC236}">
                <a16:creationId xmlns:a16="http://schemas.microsoft.com/office/drawing/2014/main" id="{5B3B4B0D-B2E8-43FA-AEE3-8FA62B03C5D8}"/>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02	Lautgetreue Wörter 01</a:t>
            </a:r>
            <a:r>
              <a:rPr kumimoji="0" lang="de-DE" altLang="de-DE" sz="2000" i="0" u="none" strike="noStrike" kern="0" cap="none" spc="0" normalizeH="0" baseline="0" noProof="0" dirty="0">
                <a:ln>
                  <a:noFill/>
                </a:ln>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	      	</a:t>
            </a:r>
          </a:p>
        </p:txBody>
      </p:sp>
      <p:sp>
        <p:nvSpPr>
          <p:cNvPr id="26" name="Textfeld 25">
            <a:extLst>
              <a:ext uri="{FF2B5EF4-FFF2-40B4-BE49-F238E27FC236}">
                <a16:creationId xmlns:a16="http://schemas.microsoft.com/office/drawing/2014/main" id="{0F121A17-CFD7-4D16-A98C-422B7C096DFF}"/>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1800" b="1" i="0" u="none" strike="noStrike" kern="0" cap="none" spc="0" normalizeH="0" baseline="0" noProof="0" dirty="0">
                <a:ln>
                  <a:noFill/>
                </a:ln>
                <a:solidFill>
                  <a:srgbClr val="FF0000"/>
                </a:solidFill>
                <a:effectLst/>
                <a:uLnTx/>
                <a:uFillTx/>
                <a:latin typeface="Trebuchet MS" pitchFamily="34" charset="0"/>
              </a:rPr>
              <a:t>Klick auf die roten</a:t>
            </a:r>
            <a:r>
              <a:rPr kumimoji="0" lang="de-DE" altLang="de-DE" sz="1800" b="1" i="0" u="none" strike="noStrike" kern="0" cap="none" spc="0" normalizeH="0" noProof="0" dirty="0">
                <a:ln>
                  <a:noFill/>
                </a:ln>
                <a:solidFill>
                  <a:srgbClr val="FF0000"/>
                </a:solidFill>
                <a:effectLst/>
                <a:uLnTx/>
                <a:uFillTx/>
                <a:latin typeface="Trebuchet MS" pitchFamily="34" charset="0"/>
              </a:rPr>
              <a:t> Punkte für </a:t>
            </a:r>
            <a:r>
              <a:rPr kumimoji="0" lang="de-DE" altLang="de-DE" sz="1800" b="1" i="0" u="none" strike="noStrike" kern="0" cap="none" spc="0" normalizeH="0" noProof="0" dirty="0">
                <a:ln>
                  <a:noFill/>
                </a:ln>
                <a:solidFill>
                  <a:schemeClr val="tx2">
                    <a:lumMod val="60000"/>
                    <a:lumOff val="40000"/>
                  </a:schemeClr>
                </a:solidFill>
                <a:effectLst/>
                <a:uLnTx/>
                <a:uFillTx/>
                <a:latin typeface="Trebuchet MS" pitchFamily="34" charset="0"/>
              </a:rPr>
              <a:t>Text an und aus</a:t>
            </a:r>
            <a:r>
              <a:rPr kumimoji="0" lang="de-DE" altLang="de-DE" sz="1800" b="1" i="0" u="none" strike="noStrike" kern="0" cap="none" spc="0" normalizeH="0" baseline="0" noProof="0" dirty="0">
                <a:ln>
                  <a:noFill/>
                </a:ln>
                <a:solidFill>
                  <a:srgbClr val="FF0000"/>
                </a:solidFill>
                <a:effectLst/>
                <a:uLnTx/>
                <a:uFillTx/>
                <a:latin typeface="Trebuchet MS" pitchFamily="34" charset="0"/>
              </a:rPr>
              <a:t>!</a:t>
            </a:r>
          </a:p>
        </p:txBody>
      </p:sp>
      <p:sp>
        <p:nvSpPr>
          <p:cNvPr id="2" name="Textfeld 1">
            <a:extLst>
              <a:ext uri="{FF2B5EF4-FFF2-40B4-BE49-F238E27FC236}">
                <a16:creationId xmlns:a16="http://schemas.microsoft.com/office/drawing/2014/main" id="{38B2CEEA-EC32-428E-843E-636D87AE25F0}"/>
              </a:ext>
            </a:extLst>
          </p:cNvPr>
          <p:cNvSpPr txBox="1"/>
          <p:nvPr/>
        </p:nvSpPr>
        <p:spPr>
          <a:xfrm>
            <a:off x="190500" y="6724134"/>
            <a:ext cx="475001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Übungen\Rechtschreibförderung\Lautgetreue Wörter\Lautgetreue Wörter 01 Grundlage.pptx - Seite 6</a:t>
            </a:r>
          </a:p>
        </p:txBody>
      </p:sp>
      <p:sp>
        <p:nvSpPr>
          <p:cNvPr id="27" name="Textfeld 26">
            <a:extLst>
              <a:ext uri="{FF2B5EF4-FFF2-40B4-BE49-F238E27FC236}">
                <a16:creationId xmlns:a16="http://schemas.microsoft.com/office/drawing/2014/main" id="{89917358-7C0E-410B-84F8-1551FE05F13C}"/>
              </a:ext>
            </a:extLst>
          </p:cNvPr>
          <p:cNvSpPr txBox="1"/>
          <p:nvPr/>
        </p:nvSpPr>
        <p:spPr>
          <a:xfrm>
            <a:off x="5535632" y="6438968"/>
            <a:ext cx="3431704" cy="430887"/>
          </a:xfrm>
          <a:prstGeom prst="rect">
            <a:avLst/>
          </a:prstGeom>
          <a:noFill/>
        </p:spPr>
        <p:txBody>
          <a:bodyPr wrap="square">
            <a:spAutoFit/>
          </a:bodyPr>
          <a:lstStyle/>
          <a:p>
            <a:r>
              <a:rPr lang="de-DE" sz="2200" dirty="0">
                <a:solidFill>
                  <a:srgbClr val="FF0000"/>
                </a:solidFill>
                <a:latin typeface="Trebuchet MS" panose="020B0603020202020204" pitchFamily="34" charset="0"/>
              </a:rPr>
              <a:t>Gesamtlösung an/aus!</a:t>
            </a:r>
            <a:endParaRPr lang="de-DE" sz="2200" dirty="0">
              <a:latin typeface="Trebuchet MS" panose="020B0603020202020204" pitchFamily="34" charset="0"/>
            </a:endParaRPr>
          </a:p>
        </p:txBody>
      </p:sp>
      <p:pic>
        <p:nvPicPr>
          <p:cNvPr id="13" name="Grafik 12">
            <a:extLst>
              <a:ext uri="{FF2B5EF4-FFF2-40B4-BE49-F238E27FC236}">
                <a16:creationId xmlns:a16="http://schemas.microsoft.com/office/drawing/2014/main" id="{271651E1-5A82-4EDD-9DB7-9DAB6A96000D}"/>
              </a:ext>
            </a:extLst>
          </p:cNvPr>
          <p:cNvPicPr>
            <a:picLocks noChangeAspect="1"/>
          </p:cNvPicPr>
          <p:nvPr/>
        </p:nvPicPr>
        <p:blipFill>
          <a:blip r:embed="rId2"/>
          <a:stretch>
            <a:fillRect/>
          </a:stretch>
        </p:blipFill>
        <p:spPr>
          <a:xfrm>
            <a:off x="534701" y="1230156"/>
            <a:ext cx="7346317" cy="4986960"/>
          </a:xfrm>
          <a:prstGeom prst="rect">
            <a:avLst/>
          </a:prstGeom>
        </p:spPr>
      </p:pic>
    </p:spTree>
    <p:extLst>
      <p:ext uri="{BB962C8B-B14F-4D97-AF65-F5344CB8AC3E}">
        <p14:creationId xmlns:p14="http://schemas.microsoft.com/office/powerpoint/2010/main" val="12710017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0"/>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9"/>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nextCondLst>
                <p:cond evt="onClick" delay="0">
                  <p:tgtEl>
                    <p:spTgt spid="40"/>
                  </p:tgtEl>
                </p:cond>
              </p:nextCondLst>
            </p:seq>
            <p:seq concurrent="1" nextAc="seek">
              <p:cTn id="7" restart="whenNotActive" fill="hold" evtFilter="cancelBubble" nodeType="interactiveSeq">
                <p:stCondLst>
                  <p:cond evt="onClick" delay="0">
                    <p:tgtEl>
                      <p:spTgt spid="42"/>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childTnLst>
              </p:cTn>
              <p:nextCondLst>
                <p:cond evt="onClick" delay="0">
                  <p:tgtEl>
                    <p:spTgt spid="42"/>
                  </p:tgtEl>
                </p:cond>
              </p:nextCondLst>
            </p:seq>
            <p:seq concurrent="1" nextAc="seek">
              <p:cTn id="12" restart="whenNotActive" fill="hold" evtFilter="cancelBubble" nodeType="interactiveSeq">
                <p:stCondLst>
                  <p:cond evt="onClick" delay="0">
                    <p:tgtEl>
                      <p:spTgt spid="43"/>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childTnLst>
              </p:cTn>
              <p:nextCondLst>
                <p:cond evt="onClick" delay="0">
                  <p:tgtEl>
                    <p:spTgt spid="43"/>
                  </p:tgtEl>
                </p:cond>
              </p:nextCondLst>
            </p:seq>
            <p:seq concurrent="1" nextAc="seek">
              <p:cTn id="17" restart="whenNotActive" fill="hold" evtFilter="cancelBubble" nodeType="interactiveSeq">
                <p:stCondLst>
                  <p:cond evt="onClick" delay="0">
                    <p:tgtEl>
                      <p:spTgt spid="44"/>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childTnLst>
              </p:cTn>
              <p:nextCondLst>
                <p:cond evt="onClick" delay="0">
                  <p:tgtEl>
                    <p:spTgt spid="44"/>
                  </p:tgtEl>
                </p:cond>
              </p:nextCondLst>
            </p:seq>
            <p:seq concurrent="1" nextAc="seek">
              <p:cTn id="22" restart="whenNotActive" fill="hold" evtFilter="cancelBubble" nodeType="interactiveSeq">
                <p:stCondLst>
                  <p:cond evt="onClick" delay="0">
                    <p:tgtEl>
                      <p:spTgt spid="45"/>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childTnLst>
              </p:cTn>
              <p:nextCondLst>
                <p:cond evt="onClick" delay="0">
                  <p:tgtEl>
                    <p:spTgt spid="45"/>
                  </p:tgtEl>
                </p:cond>
              </p:nextCondLst>
            </p:seq>
            <p:seq concurrent="1" nextAc="seek">
              <p:cTn id="27" restart="whenNotActive" fill="hold" evtFilter="cancelBubble" nodeType="interactiveSeq">
                <p:stCondLst>
                  <p:cond evt="onClick" delay="0">
                    <p:tgtEl>
                      <p:spTgt spid="46"/>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childTnLst>
              </p:cTn>
              <p:nextCondLst>
                <p:cond evt="onClick" delay="0">
                  <p:tgtEl>
                    <p:spTgt spid="46"/>
                  </p:tgtEl>
                </p:cond>
              </p:nextCondLst>
            </p:seq>
            <p:seq concurrent="1" nextAc="seek">
              <p:cTn id="32" restart="whenNotActive" fill="hold" evtFilter="cancelBubble" nodeType="interactiveSeq">
                <p:stCondLst>
                  <p:cond evt="onClick" delay="0">
                    <p:tgtEl>
                      <p:spTgt spid="47"/>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childTnLst>
              </p:cTn>
              <p:nextCondLst>
                <p:cond evt="onClick" delay="0">
                  <p:tgtEl>
                    <p:spTgt spid="47"/>
                  </p:tgtEl>
                </p:cond>
              </p:nextCondLst>
            </p:seq>
            <p:seq concurrent="1" nextAc="seek">
              <p:cTn id="37" restart="whenNotActive" fill="hold" evtFilter="cancelBubble" nodeType="interactiveSeq">
                <p:stCondLst>
                  <p:cond evt="onClick" delay="0">
                    <p:tgtEl>
                      <p:spTgt spid="48"/>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childTnLst>
              </p:cTn>
              <p:nextCondLst>
                <p:cond evt="onClick" delay="0">
                  <p:tgtEl>
                    <p:spTgt spid="48"/>
                  </p:tgtEl>
                </p:cond>
              </p:nextCondLst>
            </p:seq>
            <p:seq concurrent="1" nextAc="seek">
              <p:cTn id="42" restart="whenNotActive" fill="hold" evtFilter="cancelBubble" nodeType="interactiveSeq">
                <p:stCondLst>
                  <p:cond evt="onClick" delay="0">
                    <p:tgtEl>
                      <p:spTgt spid="49"/>
                    </p:tgtEl>
                  </p:cond>
                </p:stCondLst>
                <p:endSync evt="end" delay="0">
                  <p:rtn val="all"/>
                </p:endSync>
                <p:childTnLst>
                  <p:par>
                    <p:cTn id="43" fill="hold">
                      <p:stCondLst>
                        <p:cond delay="0"/>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childTnLst>
              </p:cTn>
              <p:nextCondLst>
                <p:cond evt="onClick" delay="0">
                  <p:tgtEl>
                    <p:spTgt spid="49"/>
                  </p:tgtEl>
                </p:cond>
              </p:nextCondLst>
            </p:seq>
            <p:seq concurrent="1" nextAc="seek">
              <p:cTn id="47" restart="whenNotActive" fill="hold" evtFilter="cancelBubble" nodeType="interactiveSeq">
                <p:stCondLst>
                  <p:cond evt="onClick" delay="0">
                    <p:tgtEl>
                      <p:spTgt spid="50"/>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childTnLst>
              </p:cTn>
              <p:nextCondLst>
                <p:cond evt="onClick" delay="0">
                  <p:tgtEl>
                    <p:spTgt spid="50"/>
                  </p:tgtEl>
                </p:cond>
              </p:nextCondLst>
            </p:seq>
            <p:seq concurrent="1" nextAc="seek">
              <p:cTn id="52" restart="whenNotActive" fill="hold" evtFilter="cancelBubble" nodeType="interactiveSeq">
                <p:stCondLst>
                  <p:cond evt="onClick" delay="0">
                    <p:tgtEl>
                      <p:spTgt spid="41"/>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childTnLst>
              </p:cTn>
              <p:nextCondLst>
                <p:cond evt="onClick" delay="0">
                  <p:tgtEl>
                    <p:spTgt spid="41"/>
                  </p:tgtEl>
                </p:cond>
              </p:nextCondLst>
            </p:seq>
            <p:seq concurrent="1" nextAc="seek">
              <p:cTn id="57" restart="whenNotActive" fill="hold" evtFilter="cancelBubble" nodeType="interactiveSeq">
                <p:stCondLst>
                  <p:cond evt="onClick" delay="0">
                    <p:tgtEl>
                      <p:spTgt spid="27"/>
                    </p:tgtEl>
                  </p:cond>
                </p:stCondLst>
                <p:endSync evt="end" delay="0">
                  <p:rtn val="all"/>
                </p:endSync>
                <p:childTnLst>
                  <p:par>
                    <p:cTn id="58" fill="hold">
                      <p:stCondLst>
                        <p:cond delay="0"/>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childTnLst>
        </p:cTn>
      </p:par>
    </p:tnLst>
    <p:bldLst>
      <p:bldP spid="4" grpId="0"/>
      <p:bldP spid="5" grpId="0"/>
      <p:bldP spid="6" grpId="0"/>
      <p:bldP spid="7" grpId="0"/>
      <p:bldP spid="8" grpId="0"/>
      <p:bldP spid="9" grpId="0"/>
      <p:bldP spid="10" grpId="0"/>
      <p:bldP spid="11"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fik 20">
            <a:extLst>
              <a:ext uri="{FF2B5EF4-FFF2-40B4-BE49-F238E27FC236}">
                <a16:creationId xmlns:a16="http://schemas.microsoft.com/office/drawing/2014/main" id="{AFD42784-2E79-4D6D-8E05-D3F4D00DBB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607" y="3705043"/>
            <a:ext cx="1933271" cy="2820301"/>
          </a:xfrm>
          <a:prstGeom prst="rect">
            <a:avLst/>
          </a:prstGeom>
        </p:spPr>
      </p:pic>
      <p:sp>
        <p:nvSpPr>
          <p:cNvPr id="9" name="Ovale Legende 5">
            <a:extLst>
              <a:ext uri="{FF2B5EF4-FFF2-40B4-BE49-F238E27FC236}">
                <a16:creationId xmlns:a16="http://schemas.microsoft.com/office/drawing/2014/main" id="{65EB10F7-9551-4A86-BDBB-AB79BF514D5A}"/>
              </a:ext>
            </a:extLst>
          </p:cNvPr>
          <p:cNvSpPr/>
          <p:nvPr/>
        </p:nvSpPr>
        <p:spPr>
          <a:xfrm>
            <a:off x="2003527" y="1412776"/>
            <a:ext cx="5987130" cy="3286718"/>
          </a:xfrm>
          <a:prstGeom prst="wedgeEllipseCallout">
            <a:avLst>
              <a:gd name="adj1" fmla="val -63166"/>
              <a:gd name="adj2" fmla="val 3705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pic>
        <p:nvPicPr>
          <p:cNvPr id="10" name="Grafik 9" descr="Smiley böse.png">
            <a:extLst>
              <a:ext uri="{FF2B5EF4-FFF2-40B4-BE49-F238E27FC236}">
                <a16:creationId xmlns:a16="http://schemas.microsoft.com/office/drawing/2014/main" id="{A333BE6F-C49B-4499-8920-E25F39E80C5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25580" y="4024330"/>
            <a:ext cx="850340" cy="56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descr="Smiley gut.png">
            <a:extLst>
              <a:ext uri="{FF2B5EF4-FFF2-40B4-BE49-F238E27FC236}">
                <a16:creationId xmlns:a16="http://schemas.microsoft.com/office/drawing/2014/main" id="{A143B3CE-4341-4EA2-9280-D6BD07A24F1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9295" y="3999616"/>
            <a:ext cx="644443" cy="653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feld 11">
            <a:extLst>
              <a:ext uri="{FF2B5EF4-FFF2-40B4-BE49-F238E27FC236}">
                <a16:creationId xmlns:a16="http://schemas.microsoft.com/office/drawing/2014/main" id="{9CC59C54-5E42-4D9A-A9C6-497DBFB60134}"/>
              </a:ext>
            </a:extLst>
          </p:cNvPr>
          <p:cNvSpPr txBox="1">
            <a:spLocks noChangeArrowheads="1"/>
          </p:cNvSpPr>
          <p:nvPr/>
        </p:nvSpPr>
        <p:spPr bwMode="auto">
          <a:xfrm>
            <a:off x="2259002" y="1767928"/>
            <a:ext cx="5476179" cy="2123658"/>
          </a:xfrm>
          <a:prstGeom prst="rect">
            <a:avLst/>
          </a:prstGeom>
          <a:noFill/>
          <a:ln>
            <a:noFill/>
          </a:ln>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lvl="0"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„Mitsprechwörter“, das klingt fein.</a:t>
            </a:r>
          </a:p>
          <a:p>
            <a:pPr lvl="0"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Jedoch es bringt dir gar nichts ein.</a:t>
            </a:r>
          </a:p>
          <a:p>
            <a:pPr lvl="0"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Du musst wissen, welche Wörter das sind,</a:t>
            </a:r>
          </a:p>
          <a:p>
            <a:pPr lvl="0"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sonst machst du Fehler, ganz geschwind.</a:t>
            </a:r>
          </a:p>
          <a:p>
            <a:pPr lvl="0"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Auch hier, das wirst du sicher lieben,</a:t>
            </a:r>
          </a:p>
          <a:p>
            <a:pPr lvl="0" algn="ctr" eaLnBrk="1" fontAlgn="auto" hangingPunct="1">
              <a:spcBef>
                <a:spcPts val="0"/>
              </a:spcBef>
              <a:spcAft>
                <a:spcPts val="0"/>
              </a:spcAft>
              <a:buNone/>
              <a:defRPr/>
            </a:pPr>
            <a:r>
              <a:rPr lang="de-DE" sz="2200" kern="0" dirty="0">
                <a:solidFill>
                  <a:srgbClr val="1F497D">
                    <a:lumMod val="60000"/>
                    <a:lumOff val="40000"/>
                  </a:srgbClr>
                </a:solidFill>
                <a:latin typeface="Trebuchet MS" pitchFamily="34" charset="0"/>
              </a:rPr>
              <a:t>heißt es: üben, üben, üben!</a:t>
            </a:r>
          </a:p>
        </p:txBody>
      </p:sp>
      <p:sp>
        <p:nvSpPr>
          <p:cNvPr id="8" name="Textfeld 36">
            <a:extLst>
              <a:ext uri="{FF2B5EF4-FFF2-40B4-BE49-F238E27FC236}">
                <a16:creationId xmlns:a16="http://schemas.microsoft.com/office/drawing/2014/main" id="{212A183E-123B-4C75-9D23-BF5B354079E2}"/>
              </a:ext>
            </a:extLst>
          </p:cNvPr>
          <p:cNvSpPr txBox="1">
            <a:spLocks noChangeArrowheads="1"/>
          </p:cNvSpPr>
          <p:nvPr/>
        </p:nvSpPr>
        <p:spPr bwMode="auto">
          <a:xfrm>
            <a:off x="260109" y="19275"/>
            <a:ext cx="11931891" cy="430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de-DE" altLang="de-DE" sz="2200" b="1" dirty="0">
                <a:latin typeface="Trebuchet MS" panose="020B0603020202020204" pitchFamily="34" charset="0"/>
                <a:ea typeface="+mj-ea"/>
                <a:cs typeface="+mj-cs"/>
              </a:rPr>
              <a:t>03	Lautgetreue Wörter 01</a:t>
            </a:r>
            <a:r>
              <a:rPr kumimoji="0" lang="de-DE" altLang="de-DE" sz="2000" i="0" u="none" strike="noStrike" kern="0" cap="none" spc="0" normalizeH="0" baseline="0" noProof="0" dirty="0">
                <a:ln>
                  <a:noFill/>
                </a:ln>
                <a:effectLst/>
                <a:uLnTx/>
                <a:uFillTx/>
                <a:latin typeface="Trebuchet MS" pitchFamily="34" charset="0"/>
              </a:rPr>
              <a:t>	</a:t>
            </a:r>
            <a:r>
              <a:rPr kumimoji="0" lang="de-DE" altLang="de-DE" sz="1800" i="0" u="none" strike="noStrike" kern="0" cap="none" spc="0" normalizeH="0" baseline="0" noProof="0" dirty="0">
                <a:ln>
                  <a:noFill/>
                </a:ln>
                <a:effectLst/>
                <a:uLnTx/>
                <a:uFillTx/>
                <a:latin typeface="Trebuchet MS" pitchFamily="34" charset="0"/>
              </a:rPr>
              <a:t>	      	</a:t>
            </a:r>
          </a:p>
        </p:txBody>
      </p:sp>
      <p:sp>
        <p:nvSpPr>
          <p:cNvPr id="13" name="Textfeld 12">
            <a:extLst>
              <a:ext uri="{FF2B5EF4-FFF2-40B4-BE49-F238E27FC236}">
                <a16:creationId xmlns:a16="http://schemas.microsoft.com/office/drawing/2014/main" id="{0FDC7B90-DFB0-4569-9F4B-75F2B8CED2EC}"/>
              </a:ext>
            </a:extLst>
          </p:cNvPr>
          <p:cNvSpPr txBox="1"/>
          <p:nvPr/>
        </p:nvSpPr>
        <p:spPr>
          <a:xfrm>
            <a:off x="260109" y="467380"/>
            <a:ext cx="6093724" cy="369332"/>
          </a:xfrm>
          <a:prstGeom prst="rect">
            <a:avLst/>
          </a:prstGeom>
          <a:noFill/>
        </p:spPr>
        <p:txBody>
          <a:bodyPr wrap="square">
            <a:spAutoFit/>
          </a:bodyPr>
          <a:lstStyle/>
          <a:p>
            <a:pPr marL="0" marR="0" lvl="0" indent="0" defTabSz="914400" eaLnBrk="0" fontAlgn="auto" latinLnBrk="0" hangingPunct="0">
              <a:lnSpc>
                <a:spcPct val="100000"/>
              </a:lnSpc>
              <a:spcBef>
                <a:spcPct val="0"/>
              </a:spcBef>
              <a:spcAft>
                <a:spcPts val="0"/>
              </a:spcAft>
              <a:buClrTx/>
              <a:buSzTx/>
              <a:buFontTx/>
              <a:buNone/>
              <a:tabLst/>
              <a:defRPr/>
            </a:pPr>
            <a:r>
              <a:rPr kumimoji="0" lang="de-DE" altLang="de-DE" sz="1800" b="1" i="0" u="none" strike="noStrike" kern="0" cap="none" spc="0" normalizeH="0" baseline="0" noProof="0" dirty="0">
                <a:ln>
                  <a:noFill/>
                </a:ln>
                <a:solidFill>
                  <a:schemeClr val="tx2">
                    <a:lumMod val="60000"/>
                    <a:lumOff val="40000"/>
                  </a:schemeClr>
                </a:solidFill>
                <a:effectLst/>
                <a:uLnTx/>
                <a:uFillTx/>
                <a:latin typeface="Trebuchet MS" pitchFamily="34" charset="0"/>
              </a:rPr>
              <a:t>Üben macht gescheit!</a:t>
            </a:r>
          </a:p>
        </p:txBody>
      </p:sp>
      <p:sp>
        <p:nvSpPr>
          <p:cNvPr id="2" name="Textfeld 1">
            <a:extLst>
              <a:ext uri="{FF2B5EF4-FFF2-40B4-BE49-F238E27FC236}">
                <a16:creationId xmlns:a16="http://schemas.microsoft.com/office/drawing/2014/main" id="{3516DDA0-EFDB-45EA-928E-29721BCF2F92}"/>
              </a:ext>
            </a:extLst>
          </p:cNvPr>
          <p:cNvSpPr txBox="1"/>
          <p:nvPr/>
        </p:nvSpPr>
        <p:spPr>
          <a:xfrm>
            <a:off x="190500" y="6724134"/>
            <a:ext cx="475001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Übungen\Rechtschreibförderung\Lautgetreue Wörter\Lautgetreue Wörter 01 Grundlage.pptx - Seite 7</a:t>
            </a:r>
          </a:p>
        </p:txBody>
      </p:sp>
    </p:spTree>
    <p:extLst>
      <p:ext uri="{BB962C8B-B14F-4D97-AF65-F5344CB8AC3E}">
        <p14:creationId xmlns:p14="http://schemas.microsoft.com/office/powerpoint/2010/main" val="4012597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fade">
                                      <p:cBhvr>
                                        <p:cTn id="9" dur="500"/>
                                        <p:tgtEl>
                                          <p:spTgt spid="12"/>
                                        </p:tgtEl>
                                      </p:cBhvr>
                                    </p:animEffect>
                                  </p:childTnLst>
                                </p:cTn>
                              </p:par>
                              <p:par>
                                <p:cTn id="10" presetID="1"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488664C8-88EF-4E1C-A292-989A2BF1F4DF}"/>
              </a:ext>
            </a:extLst>
          </p:cNvPr>
          <p:cNvSpPr>
            <a:spLocks noGrp="1"/>
          </p:cNvSpPr>
          <p:nvPr>
            <p:ph type="sldNum" sz="quarter" idx="12"/>
          </p:nvPr>
        </p:nvSpPr>
        <p:spPr/>
        <p:txBody>
          <a:bodyPr/>
          <a:lstStyle/>
          <a:p>
            <a:fld id="{C9CD412D-C60F-4771-A1CB-FFD7B5773953}" type="slidenum">
              <a:rPr lang="de-DE" smtClean="0"/>
              <a:pPr/>
              <a:t>8</a:t>
            </a:fld>
            <a:endParaRPr lang="de-DE" dirty="0"/>
          </a:p>
        </p:txBody>
      </p:sp>
      <p:sp>
        <p:nvSpPr>
          <p:cNvPr id="4" name="Titel 1">
            <a:extLst>
              <a:ext uri="{FF2B5EF4-FFF2-40B4-BE49-F238E27FC236}">
                <a16:creationId xmlns:a16="http://schemas.microsoft.com/office/drawing/2014/main" id="{004C5FC2-4175-4F7B-9B32-EDAD6EB47DA6}"/>
              </a:ext>
            </a:extLst>
          </p:cNvPr>
          <p:cNvSpPr>
            <a:spLocks noGrp="1"/>
          </p:cNvSpPr>
          <p:nvPr>
            <p:ph type="title"/>
          </p:nvPr>
        </p:nvSpPr>
        <p:spPr>
          <a:xfrm>
            <a:off x="260109" y="92733"/>
            <a:ext cx="10515600" cy="434312"/>
          </a:xfrm>
        </p:spPr>
        <p:txBody>
          <a:bodyPr/>
          <a:lstStyle/>
          <a:p>
            <a:br>
              <a:rPr lang="de-DE" dirty="0"/>
            </a:br>
            <a:r>
              <a:rPr lang="de-DE" b="1" dirty="0"/>
              <a:t>Lautgetreue Wörter</a:t>
            </a:r>
            <a:br>
              <a:rPr lang="de-DE" b="1" dirty="0"/>
            </a:br>
            <a:br>
              <a:rPr lang="de-DE" dirty="0"/>
            </a:br>
            <a:br>
              <a:rPr lang="de-DE" dirty="0"/>
            </a:br>
            <a:br>
              <a:rPr lang="de-DE" dirty="0"/>
            </a:br>
            <a:br>
              <a:rPr lang="de-DE" dirty="0"/>
            </a:br>
            <a:br>
              <a:rPr lang="de-DE" dirty="0"/>
            </a:br>
            <a:r>
              <a:rPr lang="de-DE" dirty="0"/>
              <a:t>Name: _______________________</a:t>
            </a:r>
            <a:br>
              <a:rPr lang="de-DE" dirty="0"/>
            </a:br>
            <a:br>
              <a:rPr lang="de-DE" dirty="0"/>
            </a:br>
            <a:r>
              <a:rPr lang="de-DE" dirty="0"/>
              <a:t>Klasse: ______</a:t>
            </a:r>
            <a:br>
              <a:rPr lang="de-DE" dirty="0"/>
            </a:br>
            <a:endParaRPr lang="de-DE" dirty="0"/>
          </a:p>
        </p:txBody>
      </p:sp>
      <p:sp>
        <p:nvSpPr>
          <p:cNvPr id="5" name="Rechteck 4">
            <a:extLst>
              <a:ext uri="{FF2B5EF4-FFF2-40B4-BE49-F238E27FC236}">
                <a16:creationId xmlns:a16="http://schemas.microsoft.com/office/drawing/2014/main" id="{D22D77BC-3FD3-4075-80F1-D136A90BCCEC}"/>
              </a:ext>
            </a:extLst>
          </p:cNvPr>
          <p:cNvSpPr/>
          <p:nvPr/>
        </p:nvSpPr>
        <p:spPr>
          <a:xfrm>
            <a:off x="8640333" y="6406042"/>
            <a:ext cx="3450384" cy="4086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feld 1">
            <a:extLst>
              <a:ext uri="{FF2B5EF4-FFF2-40B4-BE49-F238E27FC236}">
                <a16:creationId xmlns:a16="http://schemas.microsoft.com/office/drawing/2014/main" id="{1E87BDA4-E486-45C0-A4A5-B9B1FD9AADAA}"/>
              </a:ext>
            </a:extLst>
          </p:cNvPr>
          <p:cNvSpPr txBox="1"/>
          <p:nvPr/>
        </p:nvSpPr>
        <p:spPr>
          <a:xfrm>
            <a:off x="190500" y="6724134"/>
            <a:ext cx="4750018" cy="184666"/>
          </a:xfrm>
          <a:prstGeom prst="rect">
            <a:avLst/>
          </a:prstGeom>
          <a:noFill/>
        </p:spPr>
        <p:txBody>
          <a:bodyPr vert="horz" wrap="none" rtlCol="0">
            <a:spAutoFit/>
          </a:bodyPr>
          <a:lstStyle/>
          <a:p>
            <a:r>
              <a:rPr lang="de-DE" sz="600">
                <a:latin typeface="Trebuchet MS" panose="020B0603020202020204" pitchFamily="34" charset="0"/>
              </a:rPr>
              <a:t>C:\Users\Master\OneDrive\AA - Übungen\Rechtschreibförderung\Lautgetreue Wörter\Lautgetreue Wörter 01 Grundlage.pptx - Seite 8</a:t>
            </a:r>
          </a:p>
        </p:txBody>
      </p:sp>
    </p:spTree>
    <p:extLst>
      <p:ext uri="{BB962C8B-B14F-4D97-AF65-F5344CB8AC3E}">
        <p14:creationId xmlns:p14="http://schemas.microsoft.com/office/powerpoint/2010/main" val="555502012"/>
      </p:ext>
    </p:extLst>
  </p:cSld>
  <p:clrMapOvr>
    <a:masterClrMapping/>
  </p:clrMapOvr>
</p:sld>
</file>

<file path=ppt/theme/theme1.xml><?xml version="1.0" encoding="utf-8"?>
<a:theme xmlns:a="http://schemas.openxmlformats.org/drawingml/2006/main" name="Z2 Lesekoch Mastervorlag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Z2 Lesekoch Mastervorlage</Template>
  <TotalTime>0</TotalTime>
  <Words>801</Words>
  <Application>Microsoft Office PowerPoint</Application>
  <PresentationFormat>Breitbild</PresentationFormat>
  <Paragraphs>95</Paragraphs>
  <Slides>8</Slides>
  <Notes>4</Notes>
  <HiddenSlides>0</HiddenSlides>
  <MMClips>0</MMClips>
  <ScaleCrop>false</ScaleCrop>
  <HeadingPairs>
    <vt:vector size="6" baseType="variant">
      <vt:variant>
        <vt:lpstr>Verwendete Schriftarten</vt:lpstr>
      </vt:variant>
      <vt:variant>
        <vt:i4>3</vt:i4>
      </vt:variant>
      <vt:variant>
        <vt:lpstr>Design</vt:lpstr>
      </vt:variant>
      <vt:variant>
        <vt:i4>7</vt:i4>
      </vt:variant>
      <vt:variant>
        <vt:lpstr>Folientitel</vt:lpstr>
      </vt:variant>
      <vt:variant>
        <vt:i4>8</vt:i4>
      </vt:variant>
    </vt:vector>
  </HeadingPairs>
  <TitlesOfParts>
    <vt:vector size="18" baseType="lpstr">
      <vt:lpstr>Arial</vt:lpstr>
      <vt:lpstr>Calibri</vt:lpstr>
      <vt:lpstr>Trebuchet MS</vt:lpstr>
      <vt:lpstr>Z2 Lesekoch Mastervorlage</vt:lpstr>
      <vt:lpstr>5_Benutzerdefiniertes Design</vt:lpstr>
      <vt:lpstr>4_Benutzerdefiniertes Design</vt:lpstr>
      <vt:lpstr>3_Benutzerdefiniertes Design</vt:lpstr>
      <vt:lpstr>2_Benutzerdefiniertes Design</vt:lpstr>
      <vt:lpstr>1_Benutzerdefiniertes Design</vt:lpstr>
      <vt:lpstr>Benutzerdefiniertes 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Lautgetreue Wörter      Name: _______________________  Klasse: ______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Rudolph</dc:creator>
  <cp:lastModifiedBy>Siegbert Rudolph</cp:lastModifiedBy>
  <cp:revision>2482</cp:revision>
  <cp:lastPrinted>2021-08-10T15:00:49Z</cp:lastPrinted>
  <dcterms:created xsi:type="dcterms:W3CDTF">2012-08-26T07:44:46Z</dcterms:created>
  <dcterms:modified xsi:type="dcterms:W3CDTF">2021-12-06T17:51:51Z</dcterms:modified>
</cp:coreProperties>
</file>