
<file path=[Content_Types].xml><?xml version="1.0" encoding="utf-8"?>
<Types xmlns="http://schemas.openxmlformats.org/package/2006/content-types">
  <Default Extension="jpe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6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0" r:id="rId2"/>
    <p:sldMasterId id="2147483708" r:id="rId3"/>
    <p:sldMasterId id="2147483696" r:id="rId4"/>
    <p:sldMasterId id="2147483684" r:id="rId5"/>
    <p:sldMasterId id="2147483672" r:id="rId6"/>
    <p:sldMasterId id="2147483660" r:id="rId7"/>
  </p:sldMasterIdLst>
  <p:notesMasterIdLst>
    <p:notesMasterId r:id="rId13"/>
  </p:notesMasterIdLst>
  <p:sldIdLst>
    <p:sldId id="696" r:id="rId8"/>
    <p:sldId id="637" r:id="rId9"/>
    <p:sldId id="802" r:id="rId10"/>
    <p:sldId id="804" r:id="rId11"/>
    <p:sldId id="803" r:id="rId12"/>
  </p:sldIdLst>
  <p:sldSz cx="12192000" cy="6858000"/>
  <p:notesSz cx="6735763" cy="98663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 userDrawn="1">
          <p15:clr>
            <a:srgbClr val="A4A3A4"/>
          </p15:clr>
        </p15:guide>
        <p15:guide id="2" pos="212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el Sokaliwska" initials="MS" lastIdx="1" clrIdx="0"/>
  <p:cmAuthor id="2" name="Siegbert Rudolph" initials="SR" lastIdx="3" clrIdx="1">
    <p:extLst>
      <p:ext uri="{19B8F6BF-5375-455C-9EA6-DF929625EA0E}">
        <p15:presenceInfo xmlns:p15="http://schemas.microsoft.com/office/powerpoint/2012/main" userId="2af4d44886c067c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343"/>
    <a:srgbClr val="00F62F"/>
    <a:srgbClr val="0070C0"/>
    <a:srgbClr val="F60000"/>
    <a:srgbClr val="98B5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289" autoAdjust="0"/>
    <p:restoredTop sz="94692" autoAdjust="0"/>
  </p:normalViewPr>
  <p:slideViewPr>
    <p:cSldViewPr>
      <p:cViewPr varScale="1">
        <p:scale>
          <a:sx n="72" d="100"/>
          <a:sy n="72" d="100"/>
        </p:scale>
        <p:origin x="462" y="7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3378" y="-108"/>
      </p:cViewPr>
      <p:guideLst>
        <p:guide orient="horz" pos="3108"/>
        <p:guide pos="212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presProps" Target="presProps.xml"/><Relationship Id="rId10" Type="http://schemas.openxmlformats.org/officeDocument/2006/relationships/slide" Target="slides/slide3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commentAuthors" Target="comment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egbert Rudolph" userId="2af4d44886c067cc" providerId="LiveId" clId="{30F74F30-505E-4644-A24E-CB84EC8C1FD5}"/>
    <pc:docChg chg="custSel addSld delSld modSld">
      <pc:chgData name="Siegbert Rudolph" userId="2af4d44886c067cc" providerId="LiveId" clId="{30F74F30-505E-4644-A24E-CB84EC8C1FD5}" dt="2021-09-11T13:32:12.326" v="444" actId="20577"/>
      <pc:docMkLst>
        <pc:docMk/>
      </pc:docMkLst>
      <pc:sldChg chg="del">
        <pc:chgData name="Siegbert Rudolph" userId="2af4d44886c067cc" providerId="LiveId" clId="{30F74F30-505E-4644-A24E-CB84EC8C1FD5}" dt="2021-08-31T15:48:33.626" v="78" actId="47"/>
        <pc:sldMkLst>
          <pc:docMk/>
          <pc:sldMk cId="1373295691" sldId="636"/>
        </pc:sldMkLst>
      </pc:sldChg>
      <pc:sldChg chg="addSp modSp mod">
        <pc:chgData name="Siegbert Rudolph" userId="2af4d44886c067cc" providerId="LiveId" clId="{30F74F30-505E-4644-A24E-CB84EC8C1FD5}" dt="2021-09-11T13:31:12.701" v="413" actId="20577"/>
        <pc:sldMkLst>
          <pc:docMk/>
          <pc:sldMk cId="243051450" sldId="637"/>
        </pc:sldMkLst>
        <pc:spChg chg="mod">
          <ac:chgData name="Siegbert Rudolph" userId="2af4d44886c067cc" providerId="LiveId" clId="{30F74F30-505E-4644-A24E-CB84EC8C1FD5}" dt="2021-09-01T06:07:18.123" v="331" actId="1076"/>
          <ac:spMkLst>
            <pc:docMk/>
            <pc:sldMk cId="243051450" sldId="637"/>
            <ac:spMk id="2" creationId="{3DD82D73-C96B-4A25-9030-B3F019464648}"/>
          </ac:spMkLst>
        </pc:spChg>
        <pc:spChg chg="mod">
          <ac:chgData name="Siegbert Rudolph" userId="2af4d44886c067cc" providerId="LiveId" clId="{30F74F30-505E-4644-A24E-CB84EC8C1FD5}" dt="2021-08-31T15:48:12.927" v="49" actId="20577"/>
          <ac:spMkLst>
            <pc:docMk/>
            <pc:sldMk cId="243051450" sldId="637"/>
            <ac:spMk id="4" creationId="{6FA7323E-22D2-4271-8308-4C497DCD0D47}"/>
          </ac:spMkLst>
        </pc:spChg>
        <pc:spChg chg="mod">
          <ac:chgData name="Siegbert Rudolph" userId="2af4d44886c067cc" providerId="LiveId" clId="{30F74F30-505E-4644-A24E-CB84EC8C1FD5}" dt="2021-09-11T13:31:12.701" v="413" actId="20577"/>
          <ac:spMkLst>
            <pc:docMk/>
            <pc:sldMk cId="243051450" sldId="637"/>
            <ac:spMk id="5" creationId="{2D03B394-CF9B-4107-B269-9FB9700DE8AC}"/>
          </ac:spMkLst>
        </pc:spChg>
        <pc:picChg chg="add mod">
          <ac:chgData name="Siegbert Rudolph" userId="2af4d44886c067cc" providerId="LiveId" clId="{30F74F30-505E-4644-A24E-CB84EC8C1FD5}" dt="2021-08-31T16:05:35.077" v="306"/>
          <ac:picMkLst>
            <pc:docMk/>
            <pc:sldMk cId="243051450" sldId="637"/>
            <ac:picMk id="6" creationId="{538C748A-E0E3-464C-8845-7FA1E3590EB9}"/>
          </ac:picMkLst>
        </pc:picChg>
        <pc:picChg chg="add mod">
          <ac:chgData name="Siegbert Rudolph" userId="2af4d44886c067cc" providerId="LiveId" clId="{30F74F30-505E-4644-A24E-CB84EC8C1FD5}" dt="2021-08-31T16:05:35.077" v="306"/>
          <ac:picMkLst>
            <pc:docMk/>
            <pc:sldMk cId="243051450" sldId="637"/>
            <ac:picMk id="7" creationId="{93A1E269-67E0-4121-99FB-FD74328F1745}"/>
          </ac:picMkLst>
        </pc:picChg>
      </pc:sldChg>
      <pc:sldChg chg="delSp modSp mod">
        <pc:chgData name="Siegbert Rudolph" userId="2af4d44886c067cc" providerId="LiveId" clId="{30F74F30-505E-4644-A24E-CB84EC8C1FD5}" dt="2021-09-01T06:07:18.123" v="326" actId="1076"/>
        <pc:sldMkLst>
          <pc:docMk/>
          <pc:sldMk cId="0" sldId="696"/>
        </pc:sldMkLst>
        <pc:spChg chg="mod">
          <ac:chgData name="Siegbert Rudolph" userId="2af4d44886c067cc" providerId="LiveId" clId="{30F74F30-505E-4644-A24E-CB84EC8C1FD5}" dt="2021-08-31T15:47:59.789" v="28" actId="20577"/>
          <ac:spMkLst>
            <pc:docMk/>
            <pc:sldMk cId="0" sldId="696"/>
            <ac:spMk id="2" creationId="{0F24340D-DF09-4204-BA92-0D6ACF337D26}"/>
          </ac:spMkLst>
        </pc:spChg>
        <pc:spChg chg="del">
          <ac:chgData name="Siegbert Rudolph" userId="2af4d44886c067cc" providerId="LiveId" clId="{30F74F30-505E-4644-A24E-CB84EC8C1FD5}" dt="2021-09-01T06:07:18.107" v="321" actId="478"/>
          <ac:spMkLst>
            <pc:docMk/>
            <pc:sldMk cId="0" sldId="696"/>
            <ac:spMk id="4" creationId="{23F94419-AA06-4234-B466-33B294BD1986}"/>
          </ac:spMkLst>
        </pc:spChg>
        <pc:spChg chg="mod">
          <ac:chgData name="Siegbert Rudolph" userId="2af4d44886c067cc" providerId="LiveId" clId="{30F74F30-505E-4644-A24E-CB84EC8C1FD5}" dt="2021-09-01T06:07:18.123" v="326" actId="1076"/>
          <ac:spMkLst>
            <pc:docMk/>
            <pc:sldMk cId="0" sldId="696"/>
            <ac:spMk id="5" creationId="{796A6143-72FE-41BA-929A-59A4CB41DECA}"/>
          </ac:spMkLst>
        </pc:spChg>
      </pc:sldChg>
      <pc:sldChg chg="del">
        <pc:chgData name="Siegbert Rudolph" userId="2af4d44886c067cc" providerId="LiveId" clId="{30F74F30-505E-4644-A24E-CB84EC8C1FD5}" dt="2021-08-31T15:48:34.501" v="79" actId="47"/>
        <pc:sldMkLst>
          <pc:docMk/>
          <pc:sldMk cId="1547346025" sldId="801"/>
        </pc:sldMkLst>
      </pc:sldChg>
      <pc:sldChg chg="addSp delSp modSp mod delAnim modAnim">
        <pc:chgData name="Siegbert Rudolph" userId="2af4d44886c067cc" providerId="LiveId" clId="{30F74F30-505E-4644-A24E-CB84EC8C1FD5}" dt="2021-09-11T13:31:55.537" v="414" actId="207"/>
        <pc:sldMkLst>
          <pc:docMk/>
          <pc:sldMk cId="2875704939" sldId="802"/>
        </pc:sldMkLst>
        <pc:spChg chg="mod">
          <ac:chgData name="Siegbert Rudolph" userId="2af4d44886c067cc" providerId="LiveId" clId="{30F74F30-505E-4644-A24E-CB84EC8C1FD5}" dt="2021-09-01T06:07:18.138" v="336" actId="1076"/>
          <ac:spMkLst>
            <pc:docMk/>
            <pc:sldMk cId="2875704939" sldId="802"/>
            <ac:spMk id="2" creationId="{32349C81-F4E8-40AA-B915-59B7E0712C14}"/>
          </ac:spMkLst>
        </pc:spChg>
        <pc:spChg chg="mod">
          <ac:chgData name="Siegbert Rudolph" userId="2af4d44886c067cc" providerId="LiveId" clId="{30F74F30-505E-4644-A24E-CB84EC8C1FD5}" dt="2021-08-31T15:49:34.466" v="98" actId="166"/>
          <ac:spMkLst>
            <pc:docMk/>
            <pc:sldMk cId="2875704939" sldId="802"/>
            <ac:spMk id="4" creationId="{50C375F1-1F36-4CAD-B9A7-F80C930E01BD}"/>
          </ac:spMkLst>
        </pc:spChg>
        <pc:spChg chg="mod">
          <ac:chgData name="Siegbert Rudolph" userId="2af4d44886c067cc" providerId="LiveId" clId="{30F74F30-505E-4644-A24E-CB84EC8C1FD5}" dt="2021-09-11T13:31:55.537" v="414" actId="207"/>
          <ac:spMkLst>
            <pc:docMk/>
            <pc:sldMk cId="2875704939" sldId="802"/>
            <ac:spMk id="6" creationId="{5D7F04D4-EBC8-45E9-BB7A-D004F57CADF4}"/>
          </ac:spMkLst>
        </pc:spChg>
        <pc:spChg chg="add mod ord">
          <ac:chgData name="Siegbert Rudolph" userId="2af4d44886c067cc" providerId="LiveId" clId="{30F74F30-505E-4644-A24E-CB84EC8C1FD5}" dt="2021-08-31T15:56:37.576" v="206" actId="1076"/>
          <ac:spMkLst>
            <pc:docMk/>
            <pc:sldMk cId="2875704939" sldId="802"/>
            <ac:spMk id="18" creationId="{29967D79-BA25-488A-963F-88B49EA501B5}"/>
          </ac:spMkLst>
        </pc:spChg>
        <pc:spChg chg="del">
          <ac:chgData name="Siegbert Rudolph" userId="2af4d44886c067cc" providerId="LiveId" clId="{30F74F30-505E-4644-A24E-CB84EC8C1FD5}" dt="2021-08-31T15:48:29.502" v="77" actId="478"/>
          <ac:spMkLst>
            <pc:docMk/>
            <pc:sldMk cId="2875704939" sldId="802"/>
            <ac:spMk id="21" creationId="{E06539EA-3FE6-4867-91E6-DECCCC6E46D5}"/>
          </ac:spMkLst>
        </pc:spChg>
        <pc:spChg chg="del">
          <ac:chgData name="Siegbert Rudolph" userId="2af4d44886c067cc" providerId="LiveId" clId="{30F74F30-505E-4644-A24E-CB84EC8C1FD5}" dt="2021-08-31T15:48:29.502" v="77" actId="478"/>
          <ac:spMkLst>
            <pc:docMk/>
            <pc:sldMk cId="2875704939" sldId="802"/>
            <ac:spMk id="22" creationId="{877CC994-0E75-4A55-8FFF-7359408634C5}"/>
          </ac:spMkLst>
        </pc:spChg>
        <pc:spChg chg="del">
          <ac:chgData name="Siegbert Rudolph" userId="2af4d44886c067cc" providerId="LiveId" clId="{30F74F30-505E-4644-A24E-CB84EC8C1FD5}" dt="2021-08-31T15:48:29.502" v="77" actId="478"/>
          <ac:spMkLst>
            <pc:docMk/>
            <pc:sldMk cId="2875704939" sldId="802"/>
            <ac:spMk id="23" creationId="{EBEDDD16-18F0-4FEB-A116-A73CE5A7B5EA}"/>
          </ac:spMkLst>
        </pc:spChg>
        <pc:spChg chg="del">
          <ac:chgData name="Siegbert Rudolph" userId="2af4d44886c067cc" providerId="LiveId" clId="{30F74F30-505E-4644-A24E-CB84EC8C1FD5}" dt="2021-08-31T15:48:29.502" v="77" actId="478"/>
          <ac:spMkLst>
            <pc:docMk/>
            <pc:sldMk cId="2875704939" sldId="802"/>
            <ac:spMk id="24" creationId="{A678AEDC-FEC1-4C01-ADD4-3A957EEBF3AD}"/>
          </ac:spMkLst>
        </pc:spChg>
        <pc:spChg chg="del">
          <ac:chgData name="Siegbert Rudolph" userId="2af4d44886c067cc" providerId="LiveId" clId="{30F74F30-505E-4644-A24E-CB84EC8C1FD5}" dt="2021-08-31T15:48:29.502" v="77" actId="478"/>
          <ac:spMkLst>
            <pc:docMk/>
            <pc:sldMk cId="2875704939" sldId="802"/>
            <ac:spMk id="25" creationId="{1F591D58-E72B-4FDD-98C5-111E42216DF2}"/>
          </ac:spMkLst>
        </pc:spChg>
        <pc:spChg chg="del">
          <ac:chgData name="Siegbert Rudolph" userId="2af4d44886c067cc" providerId="LiveId" clId="{30F74F30-505E-4644-A24E-CB84EC8C1FD5}" dt="2021-08-31T15:48:29.502" v="77" actId="478"/>
          <ac:spMkLst>
            <pc:docMk/>
            <pc:sldMk cId="2875704939" sldId="802"/>
            <ac:spMk id="26" creationId="{BAE2B37B-2AC0-4FF0-9CE1-2169CE0FB383}"/>
          </ac:spMkLst>
        </pc:spChg>
        <pc:spChg chg="del">
          <ac:chgData name="Siegbert Rudolph" userId="2af4d44886c067cc" providerId="LiveId" clId="{30F74F30-505E-4644-A24E-CB84EC8C1FD5}" dt="2021-08-31T15:48:29.502" v="77" actId="478"/>
          <ac:spMkLst>
            <pc:docMk/>
            <pc:sldMk cId="2875704939" sldId="802"/>
            <ac:spMk id="27" creationId="{B08EF650-1966-4DF4-8466-C823FD690DBA}"/>
          </ac:spMkLst>
        </pc:spChg>
        <pc:spChg chg="del">
          <ac:chgData name="Siegbert Rudolph" userId="2af4d44886c067cc" providerId="LiveId" clId="{30F74F30-505E-4644-A24E-CB84EC8C1FD5}" dt="2021-08-31T15:48:29.502" v="77" actId="478"/>
          <ac:spMkLst>
            <pc:docMk/>
            <pc:sldMk cId="2875704939" sldId="802"/>
            <ac:spMk id="28" creationId="{119EC28B-F675-4B9F-A007-4DA9FCF41AB6}"/>
          </ac:spMkLst>
        </pc:spChg>
        <pc:spChg chg="del">
          <ac:chgData name="Siegbert Rudolph" userId="2af4d44886c067cc" providerId="LiveId" clId="{30F74F30-505E-4644-A24E-CB84EC8C1FD5}" dt="2021-08-31T15:48:29.502" v="77" actId="478"/>
          <ac:spMkLst>
            <pc:docMk/>
            <pc:sldMk cId="2875704939" sldId="802"/>
            <ac:spMk id="29" creationId="{28A4344B-09C9-49C8-87E9-F8C16520B4DF}"/>
          </ac:spMkLst>
        </pc:spChg>
        <pc:spChg chg="del">
          <ac:chgData name="Siegbert Rudolph" userId="2af4d44886c067cc" providerId="LiveId" clId="{30F74F30-505E-4644-A24E-CB84EC8C1FD5}" dt="2021-08-31T15:48:29.502" v="77" actId="478"/>
          <ac:spMkLst>
            <pc:docMk/>
            <pc:sldMk cId="2875704939" sldId="802"/>
            <ac:spMk id="30" creationId="{8FA7EE84-8114-48F5-B6A7-A2A071847E0E}"/>
          </ac:spMkLst>
        </pc:spChg>
        <pc:spChg chg="del">
          <ac:chgData name="Siegbert Rudolph" userId="2af4d44886c067cc" providerId="LiveId" clId="{30F74F30-505E-4644-A24E-CB84EC8C1FD5}" dt="2021-08-31T15:48:29.502" v="77" actId="478"/>
          <ac:spMkLst>
            <pc:docMk/>
            <pc:sldMk cId="2875704939" sldId="802"/>
            <ac:spMk id="31" creationId="{D8928A07-2FEC-4D98-94D2-449B6B7616FA}"/>
          </ac:spMkLst>
        </pc:spChg>
        <pc:spChg chg="del">
          <ac:chgData name="Siegbert Rudolph" userId="2af4d44886c067cc" providerId="LiveId" clId="{30F74F30-505E-4644-A24E-CB84EC8C1FD5}" dt="2021-08-31T15:48:29.502" v="77" actId="478"/>
          <ac:spMkLst>
            <pc:docMk/>
            <pc:sldMk cId="2875704939" sldId="802"/>
            <ac:spMk id="32" creationId="{DCC1F8B5-DD54-4902-B5FF-6DD1A63B1E59}"/>
          </ac:spMkLst>
        </pc:spChg>
        <pc:spChg chg="del">
          <ac:chgData name="Siegbert Rudolph" userId="2af4d44886c067cc" providerId="LiveId" clId="{30F74F30-505E-4644-A24E-CB84EC8C1FD5}" dt="2021-08-31T15:48:29.502" v="77" actId="478"/>
          <ac:spMkLst>
            <pc:docMk/>
            <pc:sldMk cId="2875704939" sldId="802"/>
            <ac:spMk id="33" creationId="{18434144-73C0-42F7-9561-04637414184D}"/>
          </ac:spMkLst>
        </pc:spChg>
        <pc:spChg chg="add del mod">
          <ac:chgData name="Siegbert Rudolph" userId="2af4d44886c067cc" providerId="LiveId" clId="{30F74F30-505E-4644-A24E-CB84EC8C1FD5}" dt="2021-08-31T15:49:49.290" v="100" actId="478"/>
          <ac:spMkLst>
            <pc:docMk/>
            <pc:sldMk cId="2875704939" sldId="802"/>
            <ac:spMk id="49" creationId="{0EC1046A-09D8-48DF-ABC1-0EDFF3AA4D33}"/>
          </ac:spMkLst>
        </pc:spChg>
        <pc:spChg chg="add del mod">
          <ac:chgData name="Siegbert Rudolph" userId="2af4d44886c067cc" providerId="LiveId" clId="{30F74F30-505E-4644-A24E-CB84EC8C1FD5}" dt="2021-08-31T15:49:36.840" v="99" actId="478"/>
          <ac:spMkLst>
            <pc:docMk/>
            <pc:sldMk cId="2875704939" sldId="802"/>
            <ac:spMk id="56" creationId="{F60CA25F-2FAB-4F9D-B8B9-21C6AA09BD96}"/>
          </ac:spMkLst>
        </pc:spChg>
        <pc:spChg chg="add mod">
          <ac:chgData name="Siegbert Rudolph" userId="2af4d44886c067cc" providerId="LiveId" clId="{30F74F30-505E-4644-A24E-CB84EC8C1FD5}" dt="2021-09-04T09:53:16.317" v="360" actId="1037"/>
          <ac:spMkLst>
            <pc:docMk/>
            <pc:sldMk cId="2875704939" sldId="802"/>
            <ac:spMk id="59" creationId="{6497898B-AF94-4074-A32D-5C808CC3E38F}"/>
          </ac:spMkLst>
        </pc:spChg>
        <pc:spChg chg="add mod">
          <ac:chgData name="Siegbert Rudolph" userId="2af4d44886c067cc" providerId="LiveId" clId="{30F74F30-505E-4644-A24E-CB84EC8C1FD5}" dt="2021-08-31T15:52:07.772" v="124" actId="403"/>
          <ac:spMkLst>
            <pc:docMk/>
            <pc:sldMk cId="2875704939" sldId="802"/>
            <ac:spMk id="60" creationId="{3058EE9B-09F3-48CF-B508-07CCB9DA8218}"/>
          </ac:spMkLst>
        </pc:spChg>
        <pc:spChg chg="add mod">
          <ac:chgData name="Siegbert Rudolph" userId="2af4d44886c067cc" providerId="LiveId" clId="{30F74F30-505E-4644-A24E-CB84EC8C1FD5}" dt="2021-08-31T15:52:07.772" v="124" actId="403"/>
          <ac:spMkLst>
            <pc:docMk/>
            <pc:sldMk cId="2875704939" sldId="802"/>
            <ac:spMk id="61" creationId="{B016573C-538A-4578-B12E-AF18A3C40361}"/>
          </ac:spMkLst>
        </pc:spChg>
        <pc:spChg chg="add mod">
          <ac:chgData name="Siegbert Rudolph" userId="2af4d44886c067cc" providerId="LiveId" clId="{30F74F30-505E-4644-A24E-CB84EC8C1FD5}" dt="2021-08-31T15:52:58.184" v="126" actId="14100"/>
          <ac:spMkLst>
            <pc:docMk/>
            <pc:sldMk cId="2875704939" sldId="802"/>
            <ac:spMk id="62" creationId="{00EA4B64-A391-4182-BEB4-38506066449D}"/>
          </ac:spMkLst>
        </pc:spChg>
        <pc:spChg chg="add mod">
          <ac:chgData name="Siegbert Rudolph" userId="2af4d44886c067cc" providerId="LiveId" clId="{30F74F30-505E-4644-A24E-CB84EC8C1FD5}" dt="2021-08-31T15:52:58.184" v="126" actId="14100"/>
          <ac:spMkLst>
            <pc:docMk/>
            <pc:sldMk cId="2875704939" sldId="802"/>
            <ac:spMk id="63" creationId="{6F06C0D8-4A5B-4546-9F50-B918BD097F1F}"/>
          </ac:spMkLst>
        </pc:spChg>
        <pc:spChg chg="add mod">
          <ac:chgData name="Siegbert Rudolph" userId="2af4d44886c067cc" providerId="LiveId" clId="{30F74F30-505E-4644-A24E-CB84EC8C1FD5}" dt="2021-08-31T15:52:58.184" v="126" actId="14100"/>
          <ac:spMkLst>
            <pc:docMk/>
            <pc:sldMk cId="2875704939" sldId="802"/>
            <ac:spMk id="64" creationId="{BC7F2E73-E1AF-4C9E-82C5-1AE947AE4B8F}"/>
          </ac:spMkLst>
        </pc:spChg>
        <pc:spChg chg="add mod">
          <ac:chgData name="Siegbert Rudolph" userId="2af4d44886c067cc" providerId="LiveId" clId="{30F74F30-505E-4644-A24E-CB84EC8C1FD5}" dt="2021-08-31T15:52:58.184" v="126" actId="14100"/>
          <ac:spMkLst>
            <pc:docMk/>
            <pc:sldMk cId="2875704939" sldId="802"/>
            <ac:spMk id="65" creationId="{05BE993B-CC87-40B3-9CD5-47A6B79726A7}"/>
          </ac:spMkLst>
        </pc:spChg>
        <pc:spChg chg="add mod">
          <ac:chgData name="Siegbert Rudolph" userId="2af4d44886c067cc" providerId="LiveId" clId="{30F74F30-505E-4644-A24E-CB84EC8C1FD5}" dt="2021-08-31T15:52:58.184" v="126" actId="14100"/>
          <ac:spMkLst>
            <pc:docMk/>
            <pc:sldMk cId="2875704939" sldId="802"/>
            <ac:spMk id="66" creationId="{0DD50D42-F566-40EF-AF2A-6F81F6E22DC9}"/>
          </ac:spMkLst>
        </pc:spChg>
        <pc:spChg chg="add mod">
          <ac:chgData name="Siegbert Rudolph" userId="2af4d44886c067cc" providerId="LiveId" clId="{30F74F30-505E-4644-A24E-CB84EC8C1FD5}" dt="2021-08-31T15:54:37.044" v="138"/>
          <ac:spMkLst>
            <pc:docMk/>
            <pc:sldMk cId="2875704939" sldId="802"/>
            <ac:spMk id="67" creationId="{6969D52B-BB5B-4BE6-9D5C-49390B666FC9}"/>
          </ac:spMkLst>
        </pc:spChg>
        <pc:picChg chg="add mod">
          <ac:chgData name="Siegbert Rudolph" userId="2af4d44886c067cc" providerId="LiveId" clId="{30F74F30-505E-4644-A24E-CB84EC8C1FD5}" dt="2021-08-31T15:49:15.015" v="82"/>
          <ac:picMkLst>
            <pc:docMk/>
            <pc:sldMk cId="2875704939" sldId="802"/>
            <ac:picMk id="19" creationId="{1CBFAB3F-FB54-4039-8360-0BA65D5FB8FE}"/>
          </ac:picMkLst>
        </pc:picChg>
        <pc:picChg chg="add mod">
          <ac:chgData name="Siegbert Rudolph" userId="2af4d44886c067cc" providerId="LiveId" clId="{30F74F30-505E-4644-A24E-CB84EC8C1FD5}" dt="2021-08-31T15:49:15.015" v="82"/>
          <ac:picMkLst>
            <pc:docMk/>
            <pc:sldMk cId="2875704939" sldId="802"/>
            <ac:picMk id="20" creationId="{0822417C-78D6-4637-BBD5-5CB32E200E8C}"/>
          </ac:picMkLst>
        </pc:picChg>
        <pc:picChg chg="del">
          <ac:chgData name="Siegbert Rudolph" userId="2af4d44886c067cc" providerId="LiveId" clId="{30F74F30-505E-4644-A24E-CB84EC8C1FD5}" dt="2021-08-31T15:48:29.502" v="77" actId="478"/>
          <ac:picMkLst>
            <pc:docMk/>
            <pc:sldMk cId="2875704939" sldId="802"/>
            <ac:picMk id="34" creationId="{EECA572F-E680-4782-9D5C-AFF502839BDC}"/>
          </ac:picMkLst>
        </pc:picChg>
        <pc:picChg chg="add mod">
          <ac:chgData name="Siegbert Rudolph" userId="2af4d44886c067cc" providerId="LiveId" clId="{30F74F30-505E-4644-A24E-CB84EC8C1FD5}" dt="2021-08-31T15:49:15.015" v="82"/>
          <ac:picMkLst>
            <pc:docMk/>
            <pc:sldMk cId="2875704939" sldId="802"/>
            <ac:picMk id="35" creationId="{C74D0542-08BE-47AA-839C-4779B66F867A}"/>
          </ac:picMkLst>
        </pc:picChg>
        <pc:picChg chg="add mod">
          <ac:chgData name="Siegbert Rudolph" userId="2af4d44886c067cc" providerId="LiveId" clId="{30F74F30-505E-4644-A24E-CB84EC8C1FD5}" dt="2021-08-31T15:49:15.015" v="82"/>
          <ac:picMkLst>
            <pc:docMk/>
            <pc:sldMk cId="2875704939" sldId="802"/>
            <ac:picMk id="36" creationId="{BC0EAF9F-DA37-4E1D-ACF0-774DEE0E42E2}"/>
          </ac:picMkLst>
        </pc:picChg>
        <pc:picChg chg="add mod">
          <ac:chgData name="Siegbert Rudolph" userId="2af4d44886c067cc" providerId="LiveId" clId="{30F74F30-505E-4644-A24E-CB84EC8C1FD5}" dt="2021-08-31T15:49:15.015" v="82"/>
          <ac:picMkLst>
            <pc:docMk/>
            <pc:sldMk cId="2875704939" sldId="802"/>
            <ac:picMk id="37" creationId="{A44484E3-3453-444C-A903-57BE9C731430}"/>
          </ac:picMkLst>
        </pc:picChg>
        <pc:picChg chg="add mod">
          <ac:chgData name="Siegbert Rudolph" userId="2af4d44886c067cc" providerId="LiveId" clId="{30F74F30-505E-4644-A24E-CB84EC8C1FD5}" dt="2021-08-31T15:49:15.015" v="82"/>
          <ac:picMkLst>
            <pc:docMk/>
            <pc:sldMk cId="2875704939" sldId="802"/>
            <ac:picMk id="38" creationId="{E8F9FC0A-3C4F-44E0-9B0C-A76882F50A7B}"/>
          </ac:picMkLst>
        </pc:picChg>
        <pc:picChg chg="add mod">
          <ac:chgData name="Siegbert Rudolph" userId="2af4d44886c067cc" providerId="LiveId" clId="{30F74F30-505E-4644-A24E-CB84EC8C1FD5}" dt="2021-08-31T15:49:15.015" v="82"/>
          <ac:picMkLst>
            <pc:docMk/>
            <pc:sldMk cId="2875704939" sldId="802"/>
            <ac:picMk id="39" creationId="{586CB945-2539-47A4-B17D-38453D320F5A}"/>
          </ac:picMkLst>
        </pc:picChg>
        <pc:picChg chg="add mod">
          <ac:chgData name="Siegbert Rudolph" userId="2af4d44886c067cc" providerId="LiveId" clId="{30F74F30-505E-4644-A24E-CB84EC8C1FD5}" dt="2021-08-31T15:49:15.015" v="82"/>
          <ac:picMkLst>
            <pc:docMk/>
            <pc:sldMk cId="2875704939" sldId="802"/>
            <ac:picMk id="40" creationId="{5FF05D93-86B1-4FD6-BB0D-70C2AC26CCC1}"/>
          </ac:picMkLst>
        </pc:picChg>
        <pc:picChg chg="add mod">
          <ac:chgData name="Siegbert Rudolph" userId="2af4d44886c067cc" providerId="LiveId" clId="{30F74F30-505E-4644-A24E-CB84EC8C1FD5}" dt="2021-08-31T15:49:15.015" v="82"/>
          <ac:picMkLst>
            <pc:docMk/>
            <pc:sldMk cId="2875704939" sldId="802"/>
            <ac:picMk id="41" creationId="{82689062-1ED3-4705-A88A-4325451DF31D}"/>
          </ac:picMkLst>
        </pc:picChg>
        <pc:picChg chg="add mod">
          <ac:chgData name="Siegbert Rudolph" userId="2af4d44886c067cc" providerId="LiveId" clId="{30F74F30-505E-4644-A24E-CB84EC8C1FD5}" dt="2021-08-31T15:49:15.015" v="82"/>
          <ac:picMkLst>
            <pc:docMk/>
            <pc:sldMk cId="2875704939" sldId="802"/>
            <ac:picMk id="42" creationId="{DF8775A8-9C0F-44A0-80F6-EE9165FD81F6}"/>
          </ac:picMkLst>
        </pc:picChg>
        <pc:picChg chg="add mod">
          <ac:chgData name="Siegbert Rudolph" userId="2af4d44886c067cc" providerId="LiveId" clId="{30F74F30-505E-4644-A24E-CB84EC8C1FD5}" dt="2021-08-31T15:49:15.015" v="82"/>
          <ac:picMkLst>
            <pc:docMk/>
            <pc:sldMk cId="2875704939" sldId="802"/>
            <ac:picMk id="43" creationId="{7E9F747B-0212-4C32-B0B1-B50267CE2B7B}"/>
          </ac:picMkLst>
        </pc:picChg>
        <pc:picChg chg="add mod">
          <ac:chgData name="Siegbert Rudolph" userId="2af4d44886c067cc" providerId="LiveId" clId="{30F74F30-505E-4644-A24E-CB84EC8C1FD5}" dt="2021-08-31T15:49:15.015" v="82"/>
          <ac:picMkLst>
            <pc:docMk/>
            <pc:sldMk cId="2875704939" sldId="802"/>
            <ac:picMk id="44" creationId="{DD4A20A5-3CCD-421B-8E1C-8F1B76516A13}"/>
          </ac:picMkLst>
        </pc:picChg>
        <pc:picChg chg="add mod">
          <ac:chgData name="Siegbert Rudolph" userId="2af4d44886c067cc" providerId="LiveId" clId="{30F74F30-505E-4644-A24E-CB84EC8C1FD5}" dt="2021-08-31T15:49:15.015" v="82"/>
          <ac:picMkLst>
            <pc:docMk/>
            <pc:sldMk cId="2875704939" sldId="802"/>
            <ac:picMk id="45" creationId="{35DD1390-128B-4640-89FB-00C1CEDFAE8A}"/>
          </ac:picMkLst>
        </pc:picChg>
        <pc:picChg chg="add mod">
          <ac:chgData name="Siegbert Rudolph" userId="2af4d44886c067cc" providerId="LiveId" clId="{30F74F30-505E-4644-A24E-CB84EC8C1FD5}" dt="2021-08-31T15:49:15.015" v="82"/>
          <ac:picMkLst>
            <pc:docMk/>
            <pc:sldMk cId="2875704939" sldId="802"/>
            <ac:picMk id="46" creationId="{2FD4A500-01ED-4B49-A819-CA7BC57AD9C7}"/>
          </ac:picMkLst>
        </pc:picChg>
        <pc:picChg chg="add mod">
          <ac:chgData name="Siegbert Rudolph" userId="2af4d44886c067cc" providerId="LiveId" clId="{30F74F30-505E-4644-A24E-CB84EC8C1FD5}" dt="2021-08-31T15:49:15.015" v="82"/>
          <ac:picMkLst>
            <pc:docMk/>
            <pc:sldMk cId="2875704939" sldId="802"/>
            <ac:picMk id="47" creationId="{1A4CB00A-F5FA-4D45-836B-940336BD654F}"/>
          </ac:picMkLst>
        </pc:picChg>
        <pc:picChg chg="add mod">
          <ac:chgData name="Siegbert Rudolph" userId="2af4d44886c067cc" providerId="LiveId" clId="{30F74F30-505E-4644-A24E-CB84EC8C1FD5}" dt="2021-08-31T15:49:15.015" v="82"/>
          <ac:picMkLst>
            <pc:docMk/>
            <pc:sldMk cId="2875704939" sldId="802"/>
            <ac:picMk id="48" creationId="{C334AEF2-3407-4DF6-8F2F-4F285D58A869}"/>
          </ac:picMkLst>
        </pc:picChg>
        <pc:picChg chg="add mod">
          <ac:chgData name="Siegbert Rudolph" userId="2af4d44886c067cc" providerId="LiveId" clId="{30F74F30-505E-4644-A24E-CB84EC8C1FD5}" dt="2021-08-31T15:49:27.233" v="97" actId="1036"/>
          <ac:picMkLst>
            <pc:docMk/>
            <pc:sldMk cId="2875704939" sldId="802"/>
            <ac:picMk id="50" creationId="{DD3AAC57-B0B0-42B0-BB85-970E641E527E}"/>
          </ac:picMkLst>
        </pc:picChg>
        <pc:picChg chg="add mod">
          <ac:chgData name="Siegbert Rudolph" userId="2af4d44886c067cc" providerId="LiveId" clId="{30F74F30-505E-4644-A24E-CB84EC8C1FD5}" dt="2021-08-31T15:49:27.233" v="97" actId="1036"/>
          <ac:picMkLst>
            <pc:docMk/>
            <pc:sldMk cId="2875704939" sldId="802"/>
            <ac:picMk id="51" creationId="{CB0016D9-5C68-42FD-AE2A-8CE87B11F45D}"/>
          </ac:picMkLst>
        </pc:picChg>
        <pc:picChg chg="add mod">
          <ac:chgData name="Siegbert Rudolph" userId="2af4d44886c067cc" providerId="LiveId" clId="{30F74F30-505E-4644-A24E-CB84EC8C1FD5}" dt="2021-08-31T15:49:27.233" v="97" actId="1036"/>
          <ac:picMkLst>
            <pc:docMk/>
            <pc:sldMk cId="2875704939" sldId="802"/>
            <ac:picMk id="52" creationId="{D27481A3-A4D2-41AE-8F75-7FBDEB63428D}"/>
          </ac:picMkLst>
        </pc:picChg>
        <pc:picChg chg="add mod">
          <ac:chgData name="Siegbert Rudolph" userId="2af4d44886c067cc" providerId="LiveId" clId="{30F74F30-505E-4644-A24E-CB84EC8C1FD5}" dt="2021-08-31T15:49:27.233" v="97" actId="1036"/>
          <ac:picMkLst>
            <pc:docMk/>
            <pc:sldMk cId="2875704939" sldId="802"/>
            <ac:picMk id="53" creationId="{F8937458-23C1-46CE-BA87-D1F371F77ECE}"/>
          </ac:picMkLst>
        </pc:picChg>
        <pc:picChg chg="add mod">
          <ac:chgData name="Siegbert Rudolph" userId="2af4d44886c067cc" providerId="LiveId" clId="{30F74F30-505E-4644-A24E-CB84EC8C1FD5}" dt="2021-08-31T15:49:27.233" v="97" actId="1036"/>
          <ac:picMkLst>
            <pc:docMk/>
            <pc:sldMk cId="2875704939" sldId="802"/>
            <ac:picMk id="54" creationId="{52C27D7D-D1F2-45C3-A116-2CB32D064135}"/>
          </ac:picMkLst>
        </pc:picChg>
        <pc:picChg chg="add mod">
          <ac:chgData name="Siegbert Rudolph" userId="2af4d44886c067cc" providerId="LiveId" clId="{30F74F30-505E-4644-A24E-CB84EC8C1FD5}" dt="2021-08-31T15:49:27.233" v="97" actId="1036"/>
          <ac:picMkLst>
            <pc:docMk/>
            <pc:sldMk cId="2875704939" sldId="802"/>
            <ac:picMk id="55" creationId="{07535C37-B72B-40E8-8E8F-9B3B7B8F2B98}"/>
          </ac:picMkLst>
        </pc:picChg>
        <pc:picChg chg="add mod">
          <ac:chgData name="Siegbert Rudolph" userId="2af4d44886c067cc" providerId="LiveId" clId="{30F74F30-505E-4644-A24E-CB84EC8C1FD5}" dt="2021-08-31T15:49:27.233" v="97" actId="1036"/>
          <ac:picMkLst>
            <pc:docMk/>
            <pc:sldMk cId="2875704939" sldId="802"/>
            <ac:picMk id="57" creationId="{D782D86C-5585-492F-8CD3-92EC9D543A76}"/>
          </ac:picMkLst>
        </pc:picChg>
        <pc:picChg chg="add mod">
          <ac:chgData name="Siegbert Rudolph" userId="2af4d44886c067cc" providerId="LiveId" clId="{30F74F30-505E-4644-A24E-CB84EC8C1FD5}" dt="2021-08-31T15:49:27.233" v="97" actId="1036"/>
          <ac:picMkLst>
            <pc:docMk/>
            <pc:sldMk cId="2875704939" sldId="802"/>
            <ac:picMk id="58" creationId="{19233380-3EAB-4ABA-8ED7-99754DA9283A}"/>
          </ac:picMkLst>
        </pc:picChg>
      </pc:sldChg>
      <pc:sldChg chg="addSp delSp modSp add mod delAnim modAnim">
        <pc:chgData name="Siegbert Rudolph" userId="2af4d44886c067cc" providerId="LiveId" clId="{30F74F30-505E-4644-A24E-CB84EC8C1FD5}" dt="2021-09-11T13:32:01.952" v="415" actId="207"/>
        <pc:sldMkLst>
          <pc:docMk/>
          <pc:sldMk cId="3116439653" sldId="803"/>
        </pc:sldMkLst>
        <pc:spChg chg="mod">
          <ac:chgData name="Siegbert Rudolph" userId="2af4d44886c067cc" providerId="LiveId" clId="{30F74F30-505E-4644-A24E-CB84EC8C1FD5}" dt="2021-09-01T06:07:18.138" v="346" actId="1076"/>
          <ac:spMkLst>
            <pc:docMk/>
            <pc:sldMk cId="3116439653" sldId="803"/>
            <ac:spMk id="2" creationId="{E2EC3ED1-66DA-42DA-AD0C-021C01770FFE}"/>
          </ac:spMkLst>
        </pc:spChg>
        <pc:spChg chg="mod">
          <ac:chgData name="Siegbert Rudolph" userId="2af4d44886c067cc" providerId="LiveId" clId="{30F74F30-505E-4644-A24E-CB84EC8C1FD5}" dt="2021-08-31T16:04:10.191" v="298" actId="166"/>
          <ac:spMkLst>
            <pc:docMk/>
            <pc:sldMk cId="3116439653" sldId="803"/>
            <ac:spMk id="4" creationId="{50C375F1-1F36-4CAD-B9A7-F80C930E01BD}"/>
          </ac:spMkLst>
        </pc:spChg>
        <pc:spChg chg="add mod ord">
          <ac:chgData name="Siegbert Rudolph" userId="2af4d44886c067cc" providerId="LiveId" clId="{30F74F30-505E-4644-A24E-CB84EC8C1FD5}" dt="2021-08-31T16:04:57.900" v="305" actId="1076"/>
          <ac:spMkLst>
            <pc:docMk/>
            <pc:sldMk cId="3116439653" sldId="803"/>
            <ac:spMk id="5" creationId="{E0445EE3-7BBC-48EC-9394-8AA0B4344D20}"/>
          </ac:spMkLst>
        </pc:spChg>
        <pc:spChg chg="mod">
          <ac:chgData name="Siegbert Rudolph" userId="2af4d44886c067cc" providerId="LiveId" clId="{30F74F30-505E-4644-A24E-CB84EC8C1FD5}" dt="2021-09-11T13:32:01.952" v="415" actId="207"/>
          <ac:spMkLst>
            <pc:docMk/>
            <pc:sldMk cId="3116439653" sldId="803"/>
            <ac:spMk id="6" creationId="{5D7F04D4-EBC8-45E9-BB7A-D004F57CADF4}"/>
          </ac:spMkLst>
        </pc:spChg>
        <pc:spChg chg="add del mod">
          <ac:chgData name="Siegbert Rudolph" userId="2af4d44886c067cc" providerId="LiveId" clId="{30F74F30-505E-4644-A24E-CB84EC8C1FD5}" dt="2021-08-31T16:00:46.536" v="255" actId="478"/>
          <ac:spMkLst>
            <pc:docMk/>
            <pc:sldMk cId="3116439653" sldId="803"/>
            <ac:spMk id="19" creationId="{3F58072B-0D82-4627-9295-1665B91D36E8}"/>
          </ac:spMkLst>
        </pc:spChg>
        <pc:spChg chg="add mod">
          <ac:chgData name="Siegbert Rudolph" userId="2af4d44886c067cc" providerId="LiveId" clId="{30F74F30-505E-4644-A24E-CB84EC8C1FD5}" dt="2021-08-31T16:02:41.348" v="283" actId="1037"/>
          <ac:spMkLst>
            <pc:docMk/>
            <pc:sldMk cId="3116439653" sldId="803"/>
            <ac:spMk id="26" creationId="{C75BB7C0-0EB2-45F3-B3FA-330E6A239B41}"/>
          </ac:spMkLst>
        </pc:spChg>
        <pc:spChg chg="add mod">
          <ac:chgData name="Siegbert Rudolph" userId="2af4d44886c067cc" providerId="LiveId" clId="{30F74F30-505E-4644-A24E-CB84EC8C1FD5}" dt="2021-08-31T16:02:41.348" v="283" actId="1037"/>
          <ac:spMkLst>
            <pc:docMk/>
            <pc:sldMk cId="3116439653" sldId="803"/>
            <ac:spMk id="27" creationId="{2CF9E1E6-A7F2-4F8C-83F8-E5594000D66C}"/>
          </ac:spMkLst>
        </pc:spChg>
        <pc:spChg chg="add mod">
          <ac:chgData name="Siegbert Rudolph" userId="2af4d44886c067cc" providerId="LiveId" clId="{30F74F30-505E-4644-A24E-CB84EC8C1FD5}" dt="2021-08-31T16:02:41.348" v="283" actId="1037"/>
          <ac:spMkLst>
            <pc:docMk/>
            <pc:sldMk cId="3116439653" sldId="803"/>
            <ac:spMk id="29" creationId="{87C6C7E6-927F-404D-ABC0-885F174E3DA8}"/>
          </ac:spMkLst>
        </pc:spChg>
        <pc:spChg chg="add mod">
          <ac:chgData name="Siegbert Rudolph" userId="2af4d44886c067cc" providerId="LiveId" clId="{30F74F30-505E-4644-A24E-CB84EC8C1FD5}" dt="2021-08-31T16:02:41.348" v="283" actId="1037"/>
          <ac:spMkLst>
            <pc:docMk/>
            <pc:sldMk cId="3116439653" sldId="803"/>
            <ac:spMk id="31" creationId="{62EBE131-BDA3-438F-AEDB-EE0295B46829}"/>
          </ac:spMkLst>
        </pc:spChg>
        <pc:spChg chg="add mod">
          <ac:chgData name="Siegbert Rudolph" userId="2af4d44886c067cc" providerId="LiveId" clId="{30F74F30-505E-4644-A24E-CB84EC8C1FD5}" dt="2021-08-31T16:02:41.348" v="283" actId="1037"/>
          <ac:spMkLst>
            <pc:docMk/>
            <pc:sldMk cId="3116439653" sldId="803"/>
            <ac:spMk id="33" creationId="{2690589E-F0A4-45CA-8D56-6F019479FD67}"/>
          </ac:spMkLst>
        </pc:spChg>
        <pc:spChg chg="add mod">
          <ac:chgData name="Siegbert Rudolph" userId="2af4d44886c067cc" providerId="LiveId" clId="{30F74F30-505E-4644-A24E-CB84EC8C1FD5}" dt="2021-08-31T16:02:41.348" v="283" actId="1037"/>
          <ac:spMkLst>
            <pc:docMk/>
            <pc:sldMk cId="3116439653" sldId="803"/>
            <ac:spMk id="35" creationId="{DA871E31-518D-448E-B5F0-256DF6D1CA7B}"/>
          </ac:spMkLst>
        </pc:spChg>
        <pc:spChg chg="add mod">
          <ac:chgData name="Siegbert Rudolph" userId="2af4d44886c067cc" providerId="LiveId" clId="{30F74F30-505E-4644-A24E-CB84EC8C1FD5}" dt="2021-09-04T09:53:26.496" v="376" actId="1037"/>
          <ac:spMkLst>
            <pc:docMk/>
            <pc:sldMk cId="3116439653" sldId="803"/>
            <ac:spMk id="36" creationId="{739A9A31-06B1-4C87-801F-92E91E33C039}"/>
          </ac:spMkLst>
        </pc:spChg>
        <pc:picChg chg="add mod">
          <ac:chgData name="Siegbert Rudolph" userId="2af4d44886c067cc" providerId="LiveId" clId="{30F74F30-505E-4644-A24E-CB84EC8C1FD5}" dt="2021-08-31T16:00:25.623" v="252"/>
          <ac:picMkLst>
            <pc:docMk/>
            <pc:sldMk cId="3116439653" sldId="803"/>
            <ac:picMk id="7" creationId="{B7F38561-E878-4E1E-BF5A-4C23AF16C722}"/>
          </ac:picMkLst>
        </pc:picChg>
        <pc:picChg chg="add mod">
          <ac:chgData name="Siegbert Rudolph" userId="2af4d44886c067cc" providerId="LiveId" clId="{30F74F30-505E-4644-A24E-CB84EC8C1FD5}" dt="2021-08-31T16:00:25.623" v="252"/>
          <ac:picMkLst>
            <pc:docMk/>
            <pc:sldMk cId="3116439653" sldId="803"/>
            <ac:picMk id="8" creationId="{EF58F3FC-33A1-4AE6-90FF-22F3ED6282E8}"/>
          </ac:picMkLst>
        </pc:picChg>
        <pc:picChg chg="add mod">
          <ac:chgData name="Siegbert Rudolph" userId="2af4d44886c067cc" providerId="LiveId" clId="{30F74F30-505E-4644-A24E-CB84EC8C1FD5}" dt="2021-08-31T16:00:25.623" v="252"/>
          <ac:picMkLst>
            <pc:docMk/>
            <pc:sldMk cId="3116439653" sldId="803"/>
            <ac:picMk id="9" creationId="{DEE580A9-6E1E-4ADA-8F12-46CD0B365573}"/>
          </ac:picMkLst>
        </pc:picChg>
        <pc:picChg chg="add mod">
          <ac:chgData name="Siegbert Rudolph" userId="2af4d44886c067cc" providerId="LiveId" clId="{30F74F30-505E-4644-A24E-CB84EC8C1FD5}" dt="2021-08-31T16:00:25.623" v="252"/>
          <ac:picMkLst>
            <pc:docMk/>
            <pc:sldMk cId="3116439653" sldId="803"/>
            <ac:picMk id="10" creationId="{2273D1E2-6988-411D-ACF5-E454EB206AF2}"/>
          </ac:picMkLst>
        </pc:picChg>
        <pc:picChg chg="add mod">
          <ac:chgData name="Siegbert Rudolph" userId="2af4d44886c067cc" providerId="LiveId" clId="{30F74F30-505E-4644-A24E-CB84EC8C1FD5}" dt="2021-08-31T16:00:25.623" v="252"/>
          <ac:picMkLst>
            <pc:docMk/>
            <pc:sldMk cId="3116439653" sldId="803"/>
            <ac:picMk id="11" creationId="{DECB36B9-CA67-4B42-BEF8-80113D4E16A5}"/>
          </ac:picMkLst>
        </pc:picChg>
        <pc:picChg chg="add mod">
          <ac:chgData name="Siegbert Rudolph" userId="2af4d44886c067cc" providerId="LiveId" clId="{30F74F30-505E-4644-A24E-CB84EC8C1FD5}" dt="2021-08-31T16:00:25.623" v="252"/>
          <ac:picMkLst>
            <pc:docMk/>
            <pc:sldMk cId="3116439653" sldId="803"/>
            <ac:picMk id="12" creationId="{250AFEB0-EDFF-4481-90FF-95E9CBBFC42C}"/>
          </ac:picMkLst>
        </pc:picChg>
        <pc:picChg chg="add mod">
          <ac:chgData name="Siegbert Rudolph" userId="2af4d44886c067cc" providerId="LiveId" clId="{30F74F30-505E-4644-A24E-CB84EC8C1FD5}" dt="2021-08-31T16:00:25.623" v="252"/>
          <ac:picMkLst>
            <pc:docMk/>
            <pc:sldMk cId="3116439653" sldId="803"/>
            <ac:picMk id="13" creationId="{413143EC-64D3-4973-B64E-9F0644DF0A26}"/>
          </ac:picMkLst>
        </pc:picChg>
        <pc:picChg chg="add mod">
          <ac:chgData name="Siegbert Rudolph" userId="2af4d44886c067cc" providerId="LiveId" clId="{30F74F30-505E-4644-A24E-CB84EC8C1FD5}" dt="2021-08-31T16:00:25.623" v="252"/>
          <ac:picMkLst>
            <pc:docMk/>
            <pc:sldMk cId="3116439653" sldId="803"/>
            <ac:picMk id="14" creationId="{133B0906-E99A-447A-9D9D-988CBF9027F9}"/>
          </ac:picMkLst>
        </pc:picChg>
        <pc:picChg chg="add mod">
          <ac:chgData name="Siegbert Rudolph" userId="2af4d44886c067cc" providerId="LiveId" clId="{30F74F30-505E-4644-A24E-CB84EC8C1FD5}" dt="2021-08-31T16:00:25.623" v="252"/>
          <ac:picMkLst>
            <pc:docMk/>
            <pc:sldMk cId="3116439653" sldId="803"/>
            <ac:picMk id="15" creationId="{72DC3F7E-BB1E-40A6-857D-52518EE5C952}"/>
          </ac:picMkLst>
        </pc:picChg>
        <pc:picChg chg="add mod">
          <ac:chgData name="Siegbert Rudolph" userId="2af4d44886c067cc" providerId="LiveId" clId="{30F74F30-505E-4644-A24E-CB84EC8C1FD5}" dt="2021-08-31T16:00:25.623" v="252"/>
          <ac:picMkLst>
            <pc:docMk/>
            <pc:sldMk cId="3116439653" sldId="803"/>
            <ac:picMk id="16" creationId="{A5B5C817-AA77-4C87-9DCB-EE0900E247BC}"/>
          </ac:picMkLst>
        </pc:picChg>
        <pc:picChg chg="add mod">
          <ac:chgData name="Siegbert Rudolph" userId="2af4d44886c067cc" providerId="LiveId" clId="{30F74F30-505E-4644-A24E-CB84EC8C1FD5}" dt="2021-08-31T16:00:25.623" v="252"/>
          <ac:picMkLst>
            <pc:docMk/>
            <pc:sldMk cId="3116439653" sldId="803"/>
            <ac:picMk id="17" creationId="{BDC1872C-FF34-42F0-B976-C4C29197F20B}"/>
          </ac:picMkLst>
        </pc:picChg>
        <pc:picChg chg="add mod">
          <ac:chgData name="Siegbert Rudolph" userId="2af4d44886c067cc" providerId="LiveId" clId="{30F74F30-505E-4644-A24E-CB84EC8C1FD5}" dt="2021-08-31T16:00:25.623" v="252"/>
          <ac:picMkLst>
            <pc:docMk/>
            <pc:sldMk cId="3116439653" sldId="803"/>
            <ac:picMk id="18" creationId="{B9830832-7718-49EE-BE03-51446396B055}"/>
          </ac:picMkLst>
        </pc:picChg>
        <pc:picChg chg="add mod">
          <ac:chgData name="Siegbert Rudolph" userId="2af4d44886c067cc" providerId="LiveId" clId="{30F74F30-505E-4644-A24E-CB84EC8C1FD5}" dt="2021-08-31T16:04:00.046" v="297" actId="1036"/>
          <ac:picMkLst>
            <pc:docMk/>
            <pc:sldMk cId="3116439653" sldId="803"/>
            <ac:picMk id="20" creationId="{6508F8FD-5B52-4156-9676-2271372D39DD}"/>
          </ac:picMkLst>
        </pc:picChg>
        <pc:picChg chg="add mod">
          <ac:chgData name="Siegbert Rudolph" userId="2af4d44886c067cc" providerId="LiveId" clId="{30F74F30-505E-4644-A24E-CB84EC8C1FD5}" dt="2021-08-31T16:04:00.046" v="297" actId="1036"/>
          <ac:picMkLst>
            <pc:docMk/>
            <pc:sldMk cId="3116439653" sldId="803"/>
            <ac:picMk id="21" creationId="{45DAEFCF-4D5B-4FAF-9F0B-D4AD47C39CF8}"/>
          </ac:picMkLst>
        </pc:picChg>
        <pc:picChg chg="add mod">
          <ac:chgData name="Siegbert Rudolph" userId="2af4d44886c067cc" providerId="LiveId" clId="{30F74F30-505E-4644-A24E-CB84EC8C1FD5}" dt="2021-08-31T16:04:00.046" v="297" actId="1036"/>
          <ac:picMkLst>
            <pc:docMk/>
            <pc:sldMk cId="3116439653" sldId="803"/>
            <ac:picMk id="22" creationId="{80CC141F-8BD9-428E-8919-73668AD290B7}"/>
          </ac:picMkLst>
        </pc:picChg>
        <pc:picChg chg="add mod">
          <ac:chgData name="Siegbert Rudolph" userId="2af4d44886c067cc" providerId="LiveId" clId="{30F74F30-505E-4644-A24E-CB84EC8C1FD5}" dt="2021-08-31T16:04:00.046" v="297" actId="1036"/>
          <ac:picMkLst>
            <pc:docMk/>
            <pc:sldMk cId="3116439653" sldId="803"/>
            <ac:picMk id="23" creationId="{12EE41C0-62CD-4AE9-9B60-CCE685AA615F}"/>
          </ac:picMkLst>
        </pc:picChg>
        <pc:picChg chg="add mod">
          <ac:chgData name="Siegbert Rudolph" userId="2af4d44886c067cc" providerId="LiveId" clId="{30F74F30-505E-4644-A24E-CB84EC8C1FD5}" dt="2021-08-31T16:04:00.046" v="297" actId="1036"/>
          <ac:picMkLst>
            <pc:docMk/>
            <pc:sldMk cId="3116439653" sldId="803"/>
            <ac:picMk id="24" creationId="{9FACF14B-857F-4AC1-BE00-512DE0A449E7}"/>
          </ac:picMkLst>
        </pc:picChg>
        <pc:picChg chg="add mod">
          <ac:chgData name="Siegbert Rudolph" userId="2af4d44886c067cc" providerId="LiveId" clId="{30F74F30-505E-4644-A24E-CB84EC8C1FD5}" dt="2021-08-31T16:04:00.046" v="297" actId="1036"/>
          <ac:picMkLst>
            <pc:docMk/>
            <pc:sldMk cId="3116439653" sldId="803"/>
            <ac:picMk id="25" creationId="{5B2561E5-3479-4735-8AD5-577A93E09553}"/>
          </ac:picMkLst>
        </pc:picChg>
      </pc:sldChg>
      <pc:sldChg chg="modSp mod">
        <pc:chgData name="Siegbert Rudolph" userId="2af4d44886c067cc" providerId="LiveId" clId="{30F74F30-505E-4644-A24E-CB84EC8C1FD5}" dt="2021-09-11T13:32:12.326" v="444" actId="20577"/>
        <pc:sldMkLst>
          <pc:docMk/>
          <pc:sldMk cId="1189911746" sldId="804"/>
        </pc:sldMkLst>
        <pc:spChg chg="mod">
          <ac:chgData name="Siegbert Rudolph" userId="2af4d44886c067cc" providerId="LiveId" clId="{30F74F30-505E-4644-A24E-CB84EC8C1FD5}" dt="2021-09-01T06:07:18.138" v="341" actId="1076"/>
          <ac:spMkLst>
            <pc:docMk/>
            <pc:sldMk cId="1189911746" sldId="804"/>
            <ac:spMk id="2" creationId="{9A315AD7-E462-40FA-B2B3-65D2FF192808}"/>
          </ac:spMkLst>
        </pc:spChg>
        <pc:spChg chg="mod">
          <ac:chgData name="Siegbert Rudolph" userId="2af4d44886c067cc" providerId="LiveId" clId="{30F74F30-505E-4644-A24E-CB84EC8C1FD5}" dt="2021-08-31T16:05:45.262" v="307" actId="20577"/>
          <ac:spMkLst>
            <pc:docMk/>
            <pc:sldMk cId="1189911746" sldId="804"/>
            <ac:spMk id="4" creationId="{6FA7323E-22D2-4271-8308-4C497DCD0D47}"/>
          </ac:spMkLst>
        </pc:spChg>
        <pc:spChg chg="mod">
          <ac:chgData name="Siegbert Rudolph" userId="2af4d44886c067cc" providerId="LiveId" clId="{30F74F30-505E-4644-A24E-CB84EC8C1FD5}" dt="2021-09-11T13:32:12.326" v="444" actId="20577"/>
          <ac:spMkLst>
            <pc:docMk/>
            <pc:sldMk cId="1189911746" sldId="804"/>
            <ac:spMk id="5" creationId="{2D03B394-CF9B-4107-B269-9FB9700DE8AC}"/>
          </ac:spMkLst>
        </pc:spChg>
        <pc:picChg chg="mod modCrop">
          <ac:chgData name="Siegbert Rudolph" userId="2af4d44886c067cc" providerId="LiveId" clId="{30F74F30-505E-4644-A24E-CB84EC8C1FD5}" dt="2021-08-31T16:07:01.864" v="320" actId="554"/>
          <ac:picMkLst>
            <pc:docMk/>
            <pc:sldMk cId="1189911746" sldId="804"/>
            <ac:picMk id="6" creationId="{538C748A-E0E3-464C-8845-7FA1E3590EB9}"/>
          </ac:picMkLst>
        </pc:picChg>
        <pc:picChg chg="mod modCrop">
          <ac:chgData name="Siegbert Rudolph" userId="2af4d44886c067cc" providerId="LiveId" clId="{30F74F30-505E-4644-A24E-CB84EC8C1FD5}" dt="2021-08-31T16:07:01.864" v="320" actId="554"/>
          <ac:picMkLst>
            <pc:docMk/>
            <pc:sldMk cId="1189911746" sldId="804"/>
            <ac:picMk id="7" creationId="{93A1E269-67E0-4121-99FB-FD74328F1745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16023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4890388-E142-486A-9A35-B82F9143B759}" type="datetimeFigureOut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0963" y="741363"/>
            <a:ext cx="6573837" cy="36972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0947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16023" y="9370947"/>
            <a:ext cx="2918136" cy="493789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0F261D31-D41E-4D5E-85A8-04A1FDF90B0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12394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42BF58FD-A277-49CE-9644-D0623EA38B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394364" y="834527"/>
            <a:ext cx="8797636" cy="51823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latin typeface="Trebuchet MS" panose="020B0603020202020204" pitchFamily="34" charset="0"/>
              </a:defRPr>
            </a:lvl1pPr>
          </a:lstStyle>
          <a:p>
            <a:r>
              <a:rPr lang="de-DE" dirty="0" err="1"/>
              <a:t>aaa</a:t>
            </a:r>
            <a:endParaRPr lang="de-DE" dirty="0"/>
          </a:p>
        </p:txBody>
      </p:sp>
      <p:sp>
        <p:nvSpPr>
          <p:cNvPr id="8" name="Untertitel 2">
            <a:extLst>
              <a:ext uri="{FF2B5EF4-FFF2-40B4-BE49-F238E27FC236}">
                <a16:creationId xmlns:a16="http://schemas.microsoft.com/office/drawing/2014/main" id="{3F8B6FB5-3BF6-484E-AAA5-C5C1FF7AF1D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94364" y="1384568"/>
            <a:ext cx="8797636" cy="51823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 b="1">
                <a:latin typeface="Trebuchet MS" panose="020B0603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err="1"/>
              <a:t>aaa</a:t>
            </a:r>
            <a:endParaRPr lang="de-DE" dirty="0"/>
          </a:p>
        </p:txBody>
      </p:sp>
      <p:pic>
        <p:nvPicPr>
          <p:cNvPr id="9" name="shpLesekochValidCheck" descr="lesekoch_logo_mit_Hintergrund-1.jpg">
            <a:extLst>
              <a:ext uri="{FF2B5EF4-FFF2-40B4-BE49-F238E27FC236}">
                <a16:creationId xmlns:a16="http://schemas.microsoft.com/office/drawing/2014/main" id="{8C5946BD-336B-407C-AA18-9ADEA1C91A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09" y="139285"/>
            <a:ext cx="1017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4">
            <a:extLst>
              <a:ext uri="{FF2B5EF4-FFF2-40B4-BE49-F238E27FC236}">
                <a16:creationId xmlns:a16="http://schemas.microsoft.com/office/drawing/2014/main" id="{FF2E2F63-E9BC-4B78-A36D-3A32295EE3B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5839" y="834527"/>
            <a:ext cx="2523447" cy="2046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Übungsart: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Titel: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Textquelle: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Leseübungen: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BB395AB5-04F3-47AA-A447-FB431B499A72}"/>
              </a:ext>
            </a:extLst>
          </p:cNvPr>
          <p:cNvSpPr/>
          <p:nvPr userDrawn="1"/>
        </p:nvSpPr>
        <p:spPr>
          <a:xfrm>
            <a:off x="3394364" y="4953127"/>
            <a:ext cx="378955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Bedienung: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Makros freischalten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Präsentationsmodus starten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Mit einem Klick geht es weiter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Beenden: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Escape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-Taste drücken</a:t>
            </a:r>
          </a:p>
        </p:txBody>
      </p:sp>
      <p:sp>
        <p:nvSpPr>
          <p:cNvPr id="12" name="Rechteck 1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C54CC55C-834A-4640-900E-FFADA277061C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D7847BEE-06B1-42EE-9A66-DFFAA9478763}"/>
              </a:ext>
            </a:extLst>
          </p:cNvPr>
          <p:cNvSpPr txBox="1">
            <a:spLocks/>
          </p:cNvSpPr>
          <p:nvPr userDrawn="1"/>
        </p:nvSpPr>
        <p:spPr>
          <a:xfrm>
            <a:off x="3394364" y="1871677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/>
              <a:t>Siegbert Rudolph</a:t>
            </a:r>
          </a:p>
        </p:txBody>
      </p:sp>
      <p:sp>
        <p:nvSpPr>
          <p:cNvPr id="14" name="Untertitel 2">
            <a:extLst>
              <a:ext uri="{FF2B5EF4-FFF2-40B4-BE49-F238E27FC236}">
                <a16:creationId xmlns:a16="http://schemas.microsoft.com/office/drawing/2014/main" id="{F86E910D-8A66-4634-8E99-06C1371A71DD}"/>
              </a:ext>
            </a:extLst>
          </p:cNvPr>
          <p:cNvSpPr txBox="1">
            <a:spLocks/>
          </p:cNvSpPr>
          <p:nvPr userDrawn="1"/>
        </p:nvSpPr>
        <p:spPr>
          <a:xfrm>
            <a:off x="3394364" y="2421718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latin typeface="Trebuchet MS" panose="020B0603020202020204" pitchFamily="34" charset="0"/>
              </a:rPr>
              <a:t>Siegbert Rudolph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89A57D90-1AEE-4C85-904D-33C91FBD0E8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582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B1CA1-9E51-480A-A07A-0E7D8584C895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18A62-6F58-4796-844A-1DE78E7B08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7892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E5D90-020C-4691-B4AA-2B2F98DF81A4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58E6B-F8B9-4C44-9A54-2ABEFBCAF65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47218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AB3F1-6151-49F2-930C-B8E038924B4C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ADD19-B194-4F04-82D6-0605551CC2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52470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E42D4-3034-4FE5-80B3-5473AF5D48F7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31098-89E9-4B77-B0EA-A04DD1C1697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69795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5C7B1-5D8D-4B98-90C5-090B1BB35B98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98A2F-A915-47DD-935F-2D0977E4813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141814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3C879-DCE9-4DA1-888C-FED4E28B7398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4498E-F697-46D5-A634-5D669FDFCB9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71617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D9BF0-2A07-4E25-BC99-9A6D1FEBCA4B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29461-5362-4DE6-86B4-14C181C0718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3656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CE0F1-DA2B-4525-BBBF-E45DB459B259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45B7A-6455-4EA0-BFE3-AB17A7D6363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86742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DDC7D-8035-48FE-ACC9-596FE5DDFBFF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0C238-4593-438D-A7A1-949D7A05CA3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52290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220DE-EED3-44F7-B1BF-2301256A44C7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F9593-0ADA-4B15-B31C-4160C9F679B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4274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A2C0F574-B905-4917-B9E9-2241E24B67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0109" y="85228"/>
            <a:ext cx="10515600" cy="4343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de-DE" sz="2800" kern="1200" dirty="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 err="1"/>
              <a:t>aaa</a:t>
            </a:r>
            <a:br>
              <a:rPr lang="de-DE" dirty="0"/>
            </a:br>
            <a:r>
              <a:rPr lang="de-DE" dirty="0" err="1"/>
              <a:t>bbb</a:t>
            </a:r>
            <a:endParaRPr lang="de-DE" dirty="0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91056877-43A1-41DC-8ADE-A8A2FE0CD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Trebuchet MS" panose="020B0603020202020204" pitchFamily="34" charset="0"/>
              </a:defRPr>
            </a:lvl1pPr>
          </a:lstStyle>
          <a:p>
            <a:fld id="{C9CD412D-C60F-4771-A1CB-FFD7B5773953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51E32DFC-7741-47FB-A0F2-89ED6A43B5F3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hteck 9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AF2356A9-2F9A-4C87-9663-DCCDE279252E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Vorherige  Seite</a:t>
            </a:r>
          </a:p>
        </p:txBody>
      </p:sp>
      <p:sp>
        <p:nvSpPr>
          <p:cNvPr id="11" name="Rechteck 10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E11E66F3-E321-441D-AA1A-592D8D578A3E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BFEE64A4-5636-44BD-A158-E20B6ACBA0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  <p:sp>
        <p:nvSpPr>
          <p:cNvPr id="13" name="Textfeld 7">
            <a:extLst>
              <a:ext uri="{FF2B5EF4-FFF2-40B4-BE49-F238E27FC236}">
                <a16:creationId xmlns:a16="http://schemas.microsoft.com/office/drawing/2014/main" id="{7163376D-EC0D-4315-A2F0-425215FE837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632504" y="540802"/>
            <a:ext cx="1460656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Bearbeitet  von:  </a:t>
            </a: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Siegbert  Rudolph</a:t>
            </a:r>
          </a:p>
        </p:txBody>
      </p:sp>
    </p:spTree>
    <p:extLst>
      <p:ext uri="{BB962C8B-B14F-4D97-AF65-F5344CB8AC3E}">
        <p14:creationId xmlns:p14="http://schemas.microsoft.com/office/powerpoint/2010/main" val="40638939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1BFA1-5F37-478E-B8F9-1A44198778EA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A5CC5-8774-4A5A-8686-958EA7333D0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85779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0B614-8E5C-4F77-BC15-F48B870A82CF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3A889-7975-4D34-A6C1-BDF28DA09C9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32508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322E4-1D8B-4885-8EAA-2E1E9D7D833C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C710F-E9F2-4BA2-9316-CC915B1162E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84086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0FDC2-F274-4CF1-B0C5-84AFE6028350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48505-4B2D-4178-B894-17A1B3FA0E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653711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5C483-569A-477A-8E1C-E0BF9864C651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A441C-38D3-448A-8CF9-AC5A0796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91285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DCF26-836A-4976-A17C-EEE5B272D79A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781BA-EC12-459D-B450-9A9237DFC3A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38646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553F8-7055-45F5-B276-B318B72EE1D5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BBCE3-A541-428A-BE62-B9EB655C70F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640399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60B53-AD61-40DB-92B9-80997BD69F3B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76890-D58D-4D77-ABDC-0CAF59B575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998274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4BB6-0A96-4679-87E7-7A40DB629942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5191B-E4FE-48D8-A236-4DCEFAD19D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87706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1E920-9389-4CD6-9DC6-6666ACEA92FF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208FD-A59C-44B2-B893-4D8B97E1B4A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3342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435C59-9215-41C0-A27C-6CFB826CB3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85057" y="4869160"/>
            <a:ext cx="10515600" cy="1338262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400" b="1">
                <a:solidFill>
                  <a:schemeClr val="accent1"/>
                </a:solidFill>
                <a:latin typeface="Trebuchet MS" panose="020B0603020202020204" pitchFamily="34" charset="0"/>
              </a:defRPr>
            </a:lvl1pPr>
          </a:lstStyle>
          <a:p>
            <a:br>
              <a:rPr lang="de-DE" dirty="0"/>
            </a:br>
            <a:br>
              <a:rPr lang="de-DE" dirty="0"/>
            </a:br>
            <a:r>
              <a:rPr lang="de-DE" dirty="0"/>
              <a:t>Hurra, wieder ein Stück weiter!</a:t>
            </a: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8989F0D0-5950-47AD-888D-84400EEE5C2A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36">
            <a:extLst>
              <a:ext uri="{FF2B5EF4-FFF2-40B4-BE49-F238E27FC236}">
                <a16:creationId xmlns:a16="http://schemas.microsoft.com/office/drawing/2014/main" id="{7D7F5985-9CA6-44A4-9657-1C248A88F51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79512" y="116632"/>
            <a:ext cx="9054923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Üben verbessert die Fertigkeit.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Wer viel übt, der wird gescheit!</a:t>
            </a:r>
            <a:endParaRPr lang="de-DE" altLang="de-DE" sz="2000" dirty="0">
              <a:solidFill>
                <a:srgbClr val="FF0000"/>
              </a:solidFill>
              <a:latin typeface="Trebuchet MS" pitchFamily="34" charset="0"/>
            </a:endParaRPr>
          </a:p>
        </p:txBody>
      </p:sp>
      <p:pic>
        <p:nvPicPr>
          <p:cNvPr id="10" name="Grafik 9" descr="Smiley böse.png">
            <a:extLst>
              <a:ext uri="{FF2B5EF4-FFF2-40B4-BE49-F238E27FC236}">
                <a16:creationId xmlns:a16="http://schemas.microsoft.com/office/drawing/2014/main" id="{66ADAD09-392E-4A74-A85E-D530CA2684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527" y="2022475"/>
            <a:ext cx="2825750" cy="188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10" descr="Smiley gut.png">
            <a:extLst>
              <a:ext uri="{FF2B5EF4-FFF2-40B4-BE49-F238E27FC236}">
                <a16:creationId xmlns:a16="http://schemas.microsoft.com/office/drawing/2014/main" id="{0B3BE68C-BED1-42C7-B52A-DF831DFD7B7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177" y="1916113"/>
            <a:ext cx="2141538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7703BC49-34F6-4EA9-AC31-3A29353BE18C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/>
              <a:t>Vorherige  Seite</a:t>
            </a:r>
            <a:endParaRPr lang="de-DE" sz="1400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7F2B07AC-27E2-4A7E-B277-D2B9BA37B60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975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spd="3333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7D9D2-6CD1-45D4-998A-24C649EAF81D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11508-8875-4999-BD75-C138390666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606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56178-5F9F-44AC-9413-92404CA4E581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2EB19-B0AF-44E6-8560-17516E5578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8258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4A675-217C-4492-B706-92ACA8BABB46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61B64-5F88-4809-87E9-D4072AB6197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61745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6E744-B780-442C-9424-DA4D4ED607FA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3407E-DD7A-4A98-82F9-251228E315E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0025440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106CD-E8F1-4701-9FB9-341D8845F3CB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A0FCC-4E16-4041-9471-E3D3105CC0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49340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9E16B-293E-43BA-8D08-693653BE69B8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946EB-9C3F-429B-AA59-2305650827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99906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170EB-6975-44CA-A302-7C3AD0D4A980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9A403-2D7F-4220-B450-8DB2F388C6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51421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6E15F-20E6-4F16-B3C7-B774968DBB08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28291-B488-42AB-BCDB-A3C5B209229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753889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FFA3A-8CC1-4463-85A4-B033C391805D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87EAA-F6A1-494E-B8A9-0B934452375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306906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CC376-5B09-4C09-B192-165559B6D809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BCFC2-1E78-41F3-9E46-FAD61E693D0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37816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9480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34A23-ED6F-4DB9-A18B-0D059A488D3F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4BEF6-E827-4C63-85BF-5326D25BFFA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949159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AC109-B690-4A42-AA67-B777BF266CF9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AF3C3-452A-455B-A8E8-BDFE55150C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554647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EBF0A-E659-4940-A848-7E9FB3A0B28D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D38EA-60FD-41C7-A7D4-2A87AE83BD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695309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897B7-3410-4068-804D-4923B18B8C09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D5311-C5FD-462B-AC2B-E56E6162C35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253539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6E97E-8A43-42C0-BEEE-83F0D3C90964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18D8D-85D7-41BD-97BB-77CFC06793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458137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58B45-6C50-4722-BA48-156C26E02D32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63C1E-5E4D-44D1-9DA1-3991D98C8C4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531663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3AC28-D511-4804-BDE7-071A20CC8739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C3342-E34D-4A61-8702-1173E89F798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030667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EA19B-56DD-4323-A74C-F5039E58DE40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90D9D-EAAD-4C08-895F-F7B506DAF9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671757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0D9F3-6DB6-40D7-BFA7-7B3867C7B61C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516FB-C372-498B-8199-665BEE245E2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3635831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5507C-13E3-485D-AE0A-344B7A2998EC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38FA5-6918-4088-9CDF-164FCDABC1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5308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C5636-D9E0-4DF9-8A98-DF40A3C32D4E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C9702-96DA-4123-80B2-C175AA516EF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207502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62057-A3B4-438C-9459-24769B7EEDC2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8B720-27BA-4555-829F-02A03FF9A9E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650947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C3D2D-EDDD-4E89-8169-F591664DF679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5DA7E-DF07-498D-8238-20027BAED43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721966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07D9A-3A92-4219-AD30-815279F10761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37D1C-76BF-4E86-AB49-C1AC7431582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492243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5BBD7-7F6C-4384-A7CD-1BDCF8DC0510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FD601-93BB-468E-8314-FDBEE656D86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000248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B89E1-DFE8-4310-AE92-20AEEBC1B4F0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F9643-44C3-467C-8E77-9EF1F996412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193203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8CE02-24D5-481E-9EBB-2A29BA0E97AC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DBF26-7EF5-458A-8536-B007702566F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592932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42CEE-4D0F-4646-A100-CE86DF41C1AE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7B02C-E4E8-4C67-9DF2-07D89F147DE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170054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A95A5-19E5-4312-B003-EC46CC806B7D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50E79-CA75-405C-A677-DBB2F58C842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132131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5262C-6149-4623-9522-7E932FCBD093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8F2B0-6039-4534-BCE4-954A2F5E42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153155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B9FD3-5C9B-4F79-A472-C313218FD229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0D10E-A5F0-4173-8445-D6E1ABEFDE1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3685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B13B5-4488-4200-BEF0-56A85EA0F7ED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FE7D4-B6AF-41CE-B9E1-933E34E9BBA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8885323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0B86D-3D81-4ADE-AA8A-834AFBCCE6DE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DF69F-863D-49B0-A143-F4B7FA61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434194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D0C07-1F04-4B67-928E-7D713A595525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85986-35F2-46CF-9599-CAF50CE527A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209091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A9FBE-D85A-4880-ACFC-F51F670A4D69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B4F40-B29A-4947-9B4A-3A4681D196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521532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CB07F-C3B9-4404-9085-FE38671D1E9A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97327-9B86-481D-A896-F82E9FAFA67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124377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D0616-1371-40D0-BF0A-AE2F0478261F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0E14A-91A1-4A68-A7E0-2CCD002D82C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320026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D5060-09BB-40A9-8382-AEF4131E2F17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683B5-C6F3-4B7A-B3A1-BF2BB2589D3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049307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13DEA-4188-4B3F-AE6B-B78254CBDBE0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093C7-C21B-460F-8B21-7A57A62EB26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5142259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FB8A8-EE9B-4381-AB83-A7D603A03E26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1833E-FE1F-4DC9-BB2C-0EE5F874A95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13912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9BA04-F045-46B9-87AE-7F1D0084EAAA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BE42F-8A13-4D68-BBB1-5D2DC06043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4384345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19581-0461-4ED7-AA79-C069BE59B5FE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C3561-2FCF-44D9-8DBA-951082F8D28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8324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602C3-5C02-47AE-993D-24947A06D9DC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2DBC1-B71A-43A0-9608-F477DE346DD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107126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54146-41D1-4BAB-9BC4-7E9F833E9431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ED25A-DD8A-4D41-BE4E-12C87D04FF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601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F9DB3-BE94-402B-B33B-6188C34B44F8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067F0-5754-424E-9D98-80FF899FF5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6440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AD44A-B7AD-4328-B227-BFE2192A381B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2FEB4-7148-402D-A6E3-34AFF3F8374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9963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6535" r:id="rId1"/>
    <p:sldLayoutId id="2147486536" r:id="rId2"/>
    <p:sldLayoutId id="2147486545" r:id="rId3"/>
    <p:sldLayoutId id="2147486468" r:id="rId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205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FDFD83-B327-4CE9-967F-633DC993C34D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FB691F5-B9D6-4015-BA22-92EB8E0C834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69" r:id="rId1"/>
    <p:sldLayoutId id="2147486470" r:id="rId2"/>
    <p:sldLayoutId id="2147486471" r:id="rId3"/>
    <p:sldLayoutId id="2147486472" r:id="rId4"/>
    <p:sldLayoutId id="2147486473" r:id="rId5"/>
    <p:sldLayoutId id="2147486474" r:id="rId6"/>
    <p:sldLayoutId id="2147486475" r:id="rId7"/>
    <p:sldLayoutId id="2147486476" r:id="rId8"/>
    <p:sldLayoutId id="2147486477" r:id="rId9"/>
    <p:sldLayoutId id="2147486478" r:id="rId10"/>
    <p:sldLayoutId id="214748647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307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4D25FE-6116-4786-BF95-9085D1D45A51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7A83ADA-95F7-4A56-9BBA-405099FD334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80" r:id="rId1"/>
    <p:sldLayoutId id="2147486481" r:id="rId2"/>
    <p:sldLayoutId id="2147486482" r:id="rId3"/>
    <p:sldLayoutId id="2147486483" r:id="rId4"/>
    <p:sldLayoutId id="2147486484" r:id="rId5"/>
    <p:sldLayoutId id="2147486485" r:id="rId6"/>
    <p:sldLayoutId id="2147486486" r:id="rId7"/>
    <p:sldLayoutId id="2147486487" r:id="rId8"/>
    <p:sldLayoutId id="2147486488" r:id="rId9"/>
    <p:sldLayoutId id="2147486489" r:id="rId10"/>
    <p:sldLayoutId id="214748649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409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CE99BF-5649-4C31-9973-21C21CA27A4F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2804F15B-0C8C-4A88-A00D-34B62FDBFF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91" r:id="rId1"/>
    <p:sldLayoutId id="2147486492" r:id="rId2"/>
    <p:sldLayoutId id="2147486493" r:id="rId3"/>
    <p:sldLayoutId id="2147486494" r:id="rId4"/>
    <p:sldLayoutId id="2147486495" r:id="rId5"/>
    <p:sldLayoutId id="2147486496" r:id="rId6"/>
    <p:sldLayoutId id="2147486497" r:id="rId7"/>
    <p:sldLayoutId id="2147486498" r:id="rId8"/>
    <p:sldLayoutId id="2147486499" r:id="rId9"/>
    <p:sldLayoutId id="2147486500" r:id="rId10"/>
    <p:sldLayoutId id="214748650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512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B474A22-6DC3-4EFD-9028-97240753486F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713E413-FD60-4C92-993A-223DA805B1A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02" r:id="rId1"/>
    <p:sldLayoutId id="2147486503" r:id="rId2"/>
    <p:sldLayoutId id="2147486504" r:id="rId3"/>
    <p:sldLayoutId id="2147486505" r:id="rId4"/>
    <p:sldLayoutId id="2147486506" r:id="rId5"/>
    <p:sldLayoutId id="2147486507" r:id="rId6"/>
    <p:sldLayoutId id="2147486508" r:id="rId7"/>
    <p:sldLayoutId id="2147486509" r:id="rId8"/>
    <p:sldLayoutId id="2147486510" r:id="rId9"/>
    <p:sldLayoutId id="2147486511" r:id="rId10"/>
    <p:sldLayoutId id="2147486512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614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E5E5DA1-B5E4-436A-8E1E-B86D81DF06EE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EAC2A5C-309C-464E-A174-FF189516B5E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13" r:id="rId1"/>
    <p:sldLayoutId id="2147486514" r:id="rId2"/>
    <p:sldLayoutId id="2147486515" r:id="rId3"/>
    <p:sldLayoutId id="2147486516" r:id="rId4"/>
    <p:sldLayoutId id="2147486517" r:id="rId5"/>
    <p:sldLayoutId id="2147486518" r:id="rId6"/>
    <p:sldLayoutId id="2147486519" r:id="rId7"/>
    <p:sldLayoutId id="2147486520" r:id="rId8"/>
    <p:sldLayoutId id="2147486521" r:id="rId9"/>
    <p:sldLayoutId id="2147486522" r:id="rId10"/>
    <p:sldLayoutId id="214748652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717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D2AAF1-9ADB-4B22-BDAE-F09D272D1F67}" type="datetime1">
              <a:rPr lang="de-DE"/>
              <a:pPr>
                <a:defRPr/>
              </a:pPr>
              <a:t>11.09.2021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55663F3A-39C7-4BCA-A7D8-5DAF0BC3491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24" r:id="rId1"/>
    <p:sldLayoutId id="2147486525" r:id="rId2"/>
    <p:sldLayoutId id="2147486526" r:id="rId3"/>
    <p:sldLayoutId id="2147486527" r:id="rId4"/>
    <p:sldLayoutId id="2147486528" r:id="rId5"/>
    <p:sldLayoutId id="2147486529" r:id="rId6"/>
    <p:sldLayoutId id="2147486530" r:id="rId7"/>
    <p:sldLayoutId id="2147486531" r:id="rId8"/>
    <p:sldLayoutId id="2147486532" r:id="rId9"/>
    <p:sldLayoutId id="2147486533" r:id="rId10"/>
    <p:sldLayoutId id="214748653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audio" Target="../media/media4.MP3"/><Relationship Id="rId13" Type="http://schemas.microsoft.com/office/2007/relationships/media" Target="../media/media7.MP3"/><Relationship Id="rId18" Type="http://schemas.openxmlformats.org/officeDocument/2006/relationships/image" Target="../media/image6.png"/><Relationship Id="rId3" Type="http://schemas.microsoft.com/office/2007/relationships/media" Target="../media/media2.MP3"/><Relationship Id="rId7" Type="http://schemas.microsoft.com/office/2007/relationships/media" Target="../media/media4.MP3"/><Relationship Id="rId12" Type="http://schemas.openxmlformats.org/officeDocument/2006/relationships/audio" Target="../media/media6.MP3"/><Relationship Id="rId17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6" Type="http://schemas.openxmlformats.org/officeDocument/2006/relationships/audio" Target="../media/media8.MP3"/><Relationship Id="rId20" Type="http://schemas.openxmlformats.org/officeDocument/2006/relationships/image" Target="../media/image8.png"/><Relationship Id="rId1" Type="http://schemas.microsoft.com/office/2007/relationships/media" Target="../media/media1.MP3"/><Relationship Id="rId6" Type="http://schemas.openxmlformats.org/officeDocument/2006/relationships/audio" Target="../media/media3.MP3"/><Relationship Id="rId11" Type="http://schemas.microsoft.com/office/2007/relationships/media" Target="../media/media6.MP3"/><Relationship Id="rId5" Type="http://schemas.microsoft.com/office/2007/relationships/media" Target="../media/media3.MP3"/><Relationship Id="rId15" Type="http://schemas.microsoft.com/office/2007/relationships/media" Target="../media/media8.MP3"/><Relationship Id="rId10" Type="http://schemas.openxmlformats.org/officeDocument/2006/relationships/audio" Target="../media/media5.MP3"/><Relationship Id="rId19" Type="http://schemas.openxmlformats.org/officeDocument/2006/relationships/image" Target="../media/image7.png"/><Relationship Id="rId4" Type="http://schemas.openxmlformats.org/officeDocument/2006/relationships/audio" Target="../media/media2.MP3"/><Relationship Id="rId9" Type="http://schemas.microsoft.com/office/2007/relationships/media" Target="../media/media5.MP3"/><Relationship Id="rId14" Type="http://schemas.openxmlformats.org/officeDocument/2006/relationships/audio" Target="../media/media7.MP3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audio" Target="../media/media12.MP3"/><Relationship Id="rId13" Type="http://schemas.openxmlformats.org/officeDocument/2006/relationships/slideLayout" Target="../slideLayouts/slideLayout2.xml"/><Relationship Id="rId3" Type="http://schemas.microsoft.com/office/2007/relationships/media" Target="../media/media10.MP3"/><Relationship Id="rId7" Type="http://schemas.microsoft.com/office/2007/relationships/media" Target="../media/media12.MP3"/><Relationship Id="rId12" Type="http://schemas.openxmlformats.org/officeDocument/2006/relationships/audio" Target="../media/media14.MP3"/><Relationship Id="rId2" Type="http://schemas.openxmlformats.org/officeDocument/2006/relationships/audio" Target="../media/media9.MP3"/><Relationship Id="rId16" Type="http://schemas.openxmlformats.org/officeDocument/2006/relationships/image" Target="../media/image8.png"/><Relationship Id="rId1" Type="http://schemas.microsoft.com/office/2007/relationships/media" Target="../media/media9.MP3"/><Relationship Id="rId6" Type="http://schemas.openxmlformats.org/officeDocument/2006/relationships/audio" Target="../media/media11.MP3"/><Relationship Id="rId11" Type="http://schemas.microsoft.com/office/2007/relationships/media" Target="../media/media14.MP3"/><Relationship Id="rId5" Type="http://schemas.microsoft.com/office/2007/relationships/media" Target="../media/media11.MP3"/><Relationship Id="rId15" Type="http://schemas.openxmlformats.org/officeDocument/2006/relationships/image" Target="../media/image7.png"/><Relationship Id="rId10" Type="http://schemas.openxmlformats.org/officeDocument/2006/relationships/audio" Target="../media/media13.MP3"/><Relationship Id="rId4" Type="http://schemas.openxmlformats.org/officeDocument/2006/relationships/audio" Target="../media/media10.MP3"/><Relationship Id="rId9" Type="http://schemas.microsoft.com/office/2007/relationships/media" Target="../media/media13.MP3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CBD5E8D6-8E87-44F3-9982-CE2190A1FDE5}"/>
              </a:ext>
            </a:extLst>
          </p:cNvPr>
          <p:cNvSpPr/>
          <p:nvPr/>
        </p:nvSpPr>
        <p:spPr>
          <a:xfrm>
            <a:off x="1055440" y="764704"/>
            <a:ext cx="3528392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Foliennummernplatzhalter 27"/>
          <p:cNvSpPr>
            <a:spLocks noGrp="1"/>
          </p:cNvSpPr>
          <p:nvPr>
            <p:ph type="sldNum" sz="quarter" idx="4294967295"/>
          </p:nvPr>
        </p:nvSpPr>
        <p:spPr>
          <a:xfrm>
            <a:off x="9840416" y="133351"/>
            <a:ext cx="2133600" cy="365125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fld id="{221578E3-F516-4360-8F12-4081310FC682}" type="slidenum">
              <a:rPr lang="de-DE" smtClean="0"/>
              <a:pPr algn="r">
                <a:defRPr/>
              </a:pPr>
              <a:t>1</a:t>
            </a:fld>
            <a:endParaRPr lang="de-DE" dirty="0"/>
          </a:p>
        </p:txBody>
      </p:sp>
      <p:sp>
        <p:nvSpPr>
          <p:cNvPr id="8" name="shpLesekochValidCheck">
            <a:extLst>
              <a:ext uri="{FF2B5EF4-FFF2-40B4-BE49-F238E27FC236}">
                <a16:creationId xmlns:a16="http://schemas.microsoft.com/office/drawing/2014/main" id="{90329F59-6D9B-4B76-965D-88A3717BFC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76888" y="573019"/>
            <a:ext cx="1460656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Bearbeitet  von:  </a:t>
            </a: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Siegbert  Rudolph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F69E5718-7AF0-4F0A-992C-D915FF9FB44D}"/>
              </a:ext>
            </a:extLst>
          </p:cNvPr>
          <p:cNvSpPr txBox="1"/>
          <p:nvPr/>
        </p:nvSpPr>
        <p:spPr>
          <a:xfrm>
            <a:off x="3415228" y="1340768"/>
            <a:ext cx="15231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>
                <a:latin typeface="Trebuchet MS" panose="020B0603020202020204" pitchFamily="34" charset="0"/>
              </a:rPr>
              <a:t>Schule 5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0F24340D-DF09-4204-BA92-0D6ACF337D26}"/>
              </a:ext>
            </a:extLst>
          </p:cNvPr>
          <p:cNvSpPr txBox="1"/>
          <p:nvPr/>
        </p:nvSpPr>
        <p:spPr>
          <a:xfrm>
            <a:off x="228728" y="836712"/>
            <a:ext cx="11745288" cy="249299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2800" dirty="0">
                <a:latin typeface="Trebuchet MS" panose="020B0603020202020204" pitchFamily="34" charset="0"/>
              </a:rPr>
              <a:t>Lautgetreue Wörter 03</a:t>
            </a:r>
          </a:p>
          <a:p>
            <a:r>
              <a:rPr lang="de-DE" sz="2800" dirty="0">
                <a:latin typeface="Trebuchet MS" panose="020B0603020202020204" pitchFamily="34" charset="0"/>
              </a:rPr>
              <a:t>Diktat</a:t>
            </a:r>
          </a:p>
          <a:p>
            <a:endParaRPr lang="de-DE" sz="800" dirty="0">
              <a:latin typeface="Trebuchet MS" panose="020B0603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Siegbert Rudolph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in Zusammenarbeit mit Beratungsrektorin Ute Eberlein und Förderlehrer Sebastian Schmid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Mittelschule Zirndorf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Die 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Arbeitsblätter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sind zusätzlich für den </a:t>
            </a:r>
            <a: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Ausdruck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in einer eigenen Datei enthalten.</a:t>
            </a:r>
            <a:endParaRPr kumimoji="0" lang="de-DE" sz="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charset="0"/>
            </a:endParaRPr>
          </a:p>
          <a:p>
            <a:endParaRPr lang="de-DE" sz="8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796A6143-72FE-41BA-929A-59A4CB41DECA}"/>
              </a:ext>
            </a:extLst>
          </p:cNvPr>
          <p:cNvSpPr txBox="1"/>
          <p:nvPr/>
        </p:nvSpPr>
        <p:spPr>
          <a:xfrm>
            <a:off x="190500" y="6724134"/>
            <a:ext cx="4607352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Übungen\Rechtschreibförderung\Lautgetreue Wörter\Lautgetreue Wörter 03 Diktat.pptx - Seite 1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6">
            <a:extLst>
              <a:ext uri="{FF2B5EF4-FFF2-40B4-BE49-F238E27FC236}">
                <a16:creationId xmlns:a16="http://schemas.microsoft.com/office/drawing/2014/main" id="{6FA7323E-22D2-4271-8308-4C497DCD0D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01	Lautgetreue Wörter 03</a:t>
            </a:r>
            <a:r>
              <a:rPr kumimoji="0" lang="de-DE" altLang="de-DE" sz="20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	                    Name: ___________ Klasse: ____ 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2D03B394-CF9B-4107-B269-9FB9700DE8AC}"/>
              </a:ext>
            </a:extLst>
          </p:cNvPr>
          <p:cNvSpPr txBox="1"/>
          <p:nvPr/>
        </p:nvSpPr>
        <p:spPr>
          <a:xfrm>
            <a:off x="260109" y="425423"/>
            <a:ext cx="60937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Schreibe den diktierten Text!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538C748A-E0E3-464C-8845-7FA1E3590EB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1168"/>
          <a:stretch/>
        </p:blipFill>
        <p:spPr>
          <a:xfrm>
            <a:off x="-1940" y="1235654"/>
            <a:ext cx="9190631" cy="4386691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93A1E269-67E0-4121-99FB-FD74328F174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1168"/>
          <a:stretch/>
        </p:blipFill>
        <p:spPr>
          <a:xfrm>
            <a:off x="8688288" y="1247261"/>
            <a:ext cx="3096344" cy="4386691"/>
          </a:xfrm>
          <a:prstGeom prst="rect">
            <a:avLst/>
          </a:prstGeom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3DD82D73-C96B-4A25-9030-B3F019464648}"/>
              </a:ext>
            </a:extLst>
          </p:cNvPr>
          <p:cNvSpPr txBox="1"/>
          <p:nvPr/>
        </p:nvSpPr>
        <p:spPr>
          <a:xfrm>
            <a:off x="190500" y="6724134"/>
            <a:ext cx="4607352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Übungen\Rechtschreibförderung\Lautgetreue Wörter\Lautgetreue Wörter 03 Diktat.pptx - Seite 2</a:t>
            </a:r>
          </a:p>
        </p:txBody>
      </p:sp>
    </p:spTree>
    <p:extLst>
      <p:ext uri="{BB962C8B-B14F-4D97-AF65-F5344CB8AC3E}">
        <p14:creationId xmlns:p14="http://schemas.microsoft.com/office/powerpoint/2010/main" val="243051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>
            <a:extLst>
              <a:ext uri="{FF2B5EF4-FFF2-40B4-BE49-F238E27FC236}">
                <a16:creationId xmlns:a16="http://schemas.microsoft.com/office/drawing/2014/main" id="{5D7F04D4-EBC8-45E9-BB7A-D004F57CADF4}"/>
              </a:ext>
            </a:extLst>
          </p:cNvPr>
          <p:cNvSpPr txBox="1"/>
          <p:nvPr/>
        </p:nvSpPr>
        <p:spPr>
          <a:xfrm>
            <a:off x="260109" y="467380"/>
            <a:ext cx="78672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>
                <a:solidFill>
                  <a:srgbClr val="FF0000"/>
                </a:solidFill>
              </a:rPr>
              <a:t>Erster K</a:t>
            </a:r>
            <a:r>
              <a:rPr lang="de-DE" sz="1800" dirty="0">
                <a:solidFill>
                  <a:srgbClr val="FF0000"/>
                </a:solidFill>
              </a:rPr>
              <a:t>lick auf den Lautsprecher für den Ton, zweiter Klick: Text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an/aus</a:t>
            </a:r>
            <a:r>
              <a:rPr lang="de-DE" sz="1800" dirty="0">
                <a:solidFill>
                  <a:srgbClr val="FF0000"/>
                </a:solidFill>
              </a:rPr>
              <a:t>!</a:t>
            </a:r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id="{1CBFAB3F-FB54-4039-8360-0BA65D5FB8FE}"/>
              </a:ext>
            </a:extLst>
          </p:cNvPr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571" y="1515819"/>
            <a:ext cx="250766" cy="249651"/>
          </a:xfrm>
          <a:prstGeom prst="rect">
            <a:avLst/>
          </a:prstGeom>
        </p:spPr>
      </p:pic>
      <p:pic>
        <p:nvPicPr>
          <p:cNvPr id="20" name="Grafik 19">
            <a:extLst>
              <a:ext uri="{FF2B5EF4-FFF2-40B4-BE49-F238E27FC236}">
                <a16:creationId xmlns:a16="http://schemas.microsoft.com/office/drawing/2014/main" id="{0822417C-78D6-4637-BBD5-5CB32E200E8C}"/>
              </a:ext>
            </a:extLst>
          </p:cNvPr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571" y="1938736"/>
            <a:ext cx="250766" cy="249651"/>
          </a:xfrm>
          <a:prstGeom prst="rect">
            <a:avLst/>
          </a:prstGeom>
        </p:spPr>
      </p:pic>
      <p:pic>
        <p:nvPicPr>
          <p:cNvPr id="35" name="Grafik 34">
            <a:extLst>
              <a:ext uri="{FF2B5EF4-FFF2-40B4-BE49-F238E27FC236}">
                <a16:creationId xmlns:a16="http://schemas.microsoft.com/office/drawing/2014/main" id="{C74D0542-08BE-47AA-839C-4779B66F867A}"/>
              </a:ext>
            </a:extLst>
          </p:cNvPr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571" y="2361653"/>
            <a:ext cx="250766" cy="249651"/>
          </a:xfrm>
          <a:prstGeom prst="rect">
            <a:avLst/>
          </a:prstGeom>
        </p:spPr>
      </p:pic>
      <p:pic>
        <p:nvPicPr>
          <p:cNvPr id="36" name="Grafik 35">
            <a:extLst>
              <a:ext uri="{FF2B5EF4-FFF2-40B4-BE49-F238E27FC236}">
                <a16:creationId xmlns:a16="http://schemas.microsoft.com/office/drawing/2014/main" id="{BC0EAF9F-DA37-4E1D-ACF0-774DEE0E42E2}"/>
              </a:ext>
            </a:extLst>
          </p:cNvPr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571" y="2784570"/>
            <a:ext cx="250766" cy="249651"/>
          </a:xfrm>
          <a:prstGeom prst="rect">
            <a:avLst/>
          </a:prstGeom>
        </p:spPr>
      </p:pic>
      <p:pic>
        <p:nvPicPr>
          <p:cNvPr id="37" name="Grafik 36">
            <a:extLst>
              <a:ext uri="{FF2B5EF4-FFF2-40B4-BE49-F238E27FC236}">
                <a16:creationId xmlns:a16="http://schemas.microsoft.com/office/drawing/2014/main" id="{A44484E3-3453-444C-A903-57BE9C731430}"/>
              </a:ext>
            </a:extLst>
          </p:cNvPr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571" y="3207487"/>
            <a:ext cx="250766" cy="249651"/>
          </a:xfrm>
          <a:prstGeom prst="rect">
            <a:avLst/>
          </a:prstGeom>
        </p:spPr>
      </p:pic>
      <p:pic>
        <p:nvPicPr>
          <p:cNvPr id="38" name="Grafik 37">
            <a:extLst>
              <a:ext uri="{FF2B5EF4-FFF2-40B4-BE49-F238E27FC236}">
                <a16:creationId xmlns:a16="http://schemas.microsoft.com/office/drawing/2014/main" id="{E8F9FC0A-3C4F-44E0-9B0C-A76882F50A7B}"/>
              </a:ext>
            </a:extLst>
          </p:cNvPr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571" y="3630404"/>
            <a:ext cx="250766" cy="249651"/>
          </a:xfrm>
          <a:prstGeom prst="rect">
            <a:avLst/>
          </a:prstGeom>
        </p:spPr>
      </p:pic>
      <p:pic>
        <p:nvPicPr>
          <p:cNvPr id="39" name="Grafik 38">
            <a:extLst>
              <a:ext uri="{FF2B5EF4-FFF2-40B4-BE49-F238E27FC236}">
                <a16:creationId xmlns:a16="http://schemas.microsoft.com/office/drawing/2014/main" id="{586CB945-2539-47A4-B17D-38453D320F5A}"/>
              </a:ext>
            </a:extLst>
          </p:cNvPr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571" y="4053321"/>
            <a:ext cx="250766" cy="249651"/>
          </a:xfrm>
          <a:prstGeom prst="rect">
            <a:avLst/>
          </a:prstGeom>
        </p:spPr>
      </p:pic>
      <p:pic>
        <p:nvPicPr>
          <p:cNvPr id="40" name="Grafik 39">
            <a:extLst>
              <a:ext uri="{FF2B5EF4-FFF2-40B4-BE49-F238E27FC236}">
                <a16:creationId xmlns:a16="http://schemas.microsoft.com/office/drawing/2014/main" id="{5FF05D93-86B1-4FD6-BB0D-70C2AC26CCC1}"/>
              </a:ext>
            </a:extLst>
          </p:cNvPr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4476235"/>
            <a:ext cx="250766" cy="249651"/>
          </a:xfrm>
          <a:prstGeom prst="rect">
            <a:avLst/>
          </a:prstGeom>
        </p:spPr>
      </p:pic>
      <p:pic>
        <p:nvPicPr>
          <p:cNvPr id="41" name="Grafik 40">
            <a:extLst>
              <a:ext uri="{FF2B5EF4-FFF2-40B4-BE49-F238E27FC236}">
                <a16:creationId xmlns:a16="http://schemas.microsoft.com/office/drawing/2014/main" id="{82689062-1ED3-4705-A88A-4325451DF31D}"/>
              </a:ext>
            </a:extLst>
          </p:cNvPr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491539"/>
            <a:ext cx="266393" cy="250723"/>
          </a:xfrm>
          <a:prstGeom prst="rect">
            <a:avLst/>
          </a:prstGeom>
        </p:spPr>
      </p:pic>
      <p:pic>
        <p:nvPicPr>
          <p:cNvPr id="42" name="Grafik 41">
            <a:extLst>
              <a:ext uri="{FF2B5EF4-FFF2-40B4-BE49-F238E27FC236}">
                <a16:creationId xmlns:a16="http://schemas.microsoft.com/office/drawing/2014/main" id="{DF8775A8-9C0F-44A0-80F6-EE9165FD81F6}"/>
              </a:ext>
            </a:extLst>
          </p:cNvPr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912335"/>
            <a:ext cx="266393" cy="250723"/>
          </a:xfrm>
          <a:prstGeom prst="rect">
            <a:avLst/>
          </a:prstGeom>
        </p:spPr>
      </p:pic>
      <p:pic>
        <p:nvPicPr>
          <p:cNvPr id="43" name="Grafik 42">
            <a:extLst>
              <a:ext uri="{FF2B5EF4-FFF2-40B4-BE49-F238E27FC236}">
                <a16:creationId xmlns:a16="http://schemas.microsoft.com/office/drawing/2014/main" id="{7E9F747B-0212-4C32-B0B1-B50267CE2B7B}"/>
              </a:ext>
            </a:extLst>
          </p:cNvPr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333131"/>
            <a:ext cx="266393" cy="250723"/>
          </a:xfrm>
          <a:prstGeom prst="rect">
            <a:avLst/>
          </a:prstGeom>
        </p:spPr>
      </p:pic>
      <p:pic>
        <p:nvPicPr>
          <p:cNvPr id="44" name="Grafik 43">
            <a:extLst>
              <a:ext uri="{FF2B5EF4-FFF2-40B4-BE49-F238E27FC236}">
                <a16:creationId xmlns:a16="http://schemas.microsoft.com/office/drawing/2014/main" id="{DD4A20A5-3CCD-421B-8E1C-8F1B76516A13}"/>
              </a:ext>
            </a:extLst>
          </p:cNvPr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753927"/>
            <a:ext cx="266393" cy="250723"/>
          </a:xfrm>
          <a:prstGeom prst="rect">
            <a:avLst/>
          </a:prstGeom>
        </p:spPr>
      </p:pic>
      <p:pic>
        <p:nvPicPr>
          <p:cNvPr id="45" name="Grafik 44">
            <a:extLst>
              <a:ext uri="{FF2B5EF4-FFF2-40B4-BE49-F238E27FC236}">
                <a16:creationId xmlns:a16="http://schemas.microsoft.com/office/drawing/2014/main" id="{35DD1390-128B-4640-89FB-00C1CEDFAE8A}"/>
              </a:ext>
            </a:extLst>
          </p:cNvPr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3174723"/>
            <a:ext cx="266393" cy="250723"/>
          </a:xfrm>
          <a:prstGeom prst="rect">
            <a:avLst/>
          </a:prstGeom>
        </p:spPr>
      </p:pic>
      <p:pic>
        <p:nvPicPr>
          <p:cNvPr id="46" name="Grafik 45">
            <a:extLst>
              <a:ext uri="{FF2B5EF4-FFF2-40B4-BE49-F238E27FC236}">
                <a16:creationId xmlns:a16="http://schemas.microsoft.com/office/drawing/2014/main" id="{2FD4A500-01ED-4B49-A819-CA7BC57AD9C7}"/>
              </a:ext>
            </a:extLst>
          </p:cNvPr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3595519"/>
            <a:ext cx="266393" cy="250723"/>
          </a:xfrm>
          <a:prstGeom prst="rect">
            <a:avLst/>
          </a:prstGeom>
        </p:spPr>
      </p:pic>
      <p:pic>
        <p:nvPicPr>
          <p:cNvPr id="47" name="Grafik 46">
            <a:extLst>
              <a:ext uri="{FF2B5EF4-FFF2-40B4-BE49-F238E27FC236}">
                <a16:creationId xmlns:a16="http://schemas.microsoft.com/office/drawing/2014/main" id="{1A4CB00A-F5FA-4D45-836B-940336BD654F}"/>
              </a:ext>
            </a:extLst>
          </p:cNvPr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4016315"/>
            <a:ext cx="266393" cy="250723"/>
          </a:xfrm>
          <a:prstGeom prst="rect">
            <a:avLst/>
          </a:prstGeom>
        </p:spPr>
      </p:pic>
      <p:pic>
        <p:nvPicPr>
          <p:cNvPr id="48" name="Grafik 47">
            <a:extLst>
              <a:ext uri="{FF2B5EF4-FFF2-40B4-BE49-F238E27FC236}">
                <a16:creationId xmlns:a16="http://schemas.microsoft.com/office/drawing/2014/main" id="{C334AEF2-3407-4DF6-8F2F-4F285D58A869}"/>
              </a:ext>
            </a:extLst>
          </p:cNvPr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4437112"/>
            <a:ext cx="266393" cy="250723"/>
          </a:xfrm>
          <a:prstGeom prst="rect">
            <a:avLst/>
          </a:prstGeom>
        </p:spPr>
      </p:pic>
      <p:pic>
        <p:nvPicPr>
          <p:cNvPr id="50" name="811_9666">
            <a:hlinkClick r:id="" action="ppaction://media"/>
            <a:extLst>
              <a:ext uri="{FF2B5EF4-FFF2-40B4-BE49-F238E27FC236}">
                <a16:creationId xmlns:a16="http://schemas.microsoft.com/office/drawing/2014/main" id="{DD3AAC57-B0B0-42B0-BB85-970E641E527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20"/>
          <a:stretch>
            <a:fillRect/>
          </a:stretch>
        </p:blipFill>
        <p:spPr>
          <a:xfrm>
            <a:off x="1035072" y="101824"/>
            <a:ext cx="182640" cy="182640"/>
          </a:xfrm>
          <a:prstGeom prst="rect">
            <a:avLst/>
          </a:prstGeom>
        </p:spPr>
      </p:pic>
      <p:pic>
        <p:nvPicPr>
          <p:cNvPr id="51" name="811_9667">
            <a:hlinkClick r:id="" action="ppaction://media"/>
            <a:extLst>
              <a:ext uri="{FF2B5EF4-FFF2-40B4-BE49-F238E27FC236}">
                <a16:creationId xmlns:a16="http://schemas.microsoft.com/office/drawing/2014/main" id="{CB0016D9-5C68-42FD-AE2A-8CE87B11F45D}"/>
              </a:ext>
            </a:extLst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20"/>
          <a:stretch>
            <a:fillRect/>
          </a:stretch>
        </p:blipFill>
        <p:spPr>
          <a:xfrm>
            <a:off x="1416072" y="101824"/>
            <a:ext cx="182640" cy="182640"/>
          </a:xfrm>
          <a:prstGeom prst="rect">
            <a:avLst/>
          </a:prstGeom>
        </p:spPr>
      </p:pic>
      <p:pic>
        <p:nvPicPr>
          <p:cNvPr id="52" name="811_9669">
            <a:hlinkClick r:id="" action="ppaction://media"/>
            <a:extLst>
              <a:ext uri="{FF2B5EF4-FFF2-40B4-BE49-F238E27FC236}">
                <a16:creationId xmlns:a16="http://schemas.microsoft.com/office/drawing/2014/main" id="{D27481A3-A4D2-41AE-8F75-7FBDEB63428D}"/>
              </a:ext>
            </a:extLst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20"/>
          <a:stretch>
            <a:fillRect/>
          </a:stretch>
        </p:blipFill>
        <p:spPr>
          <a:xfrm>
            <a:off x="2178072" y="101824"/>
            <a:ext cx="182640" cy="182640"/>
          </a:xfrm>
          <a:prstGeom prst="rect">
            <a:avLst/>
          </a:prstGeom>
        </p:spPr>
      </p:pic>
      <p:pic>
        <p:nvPicPr>
          <p:cNvPr id="53" name="811_9670">
            <a:hlinkClick r:id="" action="ppaction://media"/>
            <a:extLst>
              <a:ext uri="{FF2B5EF4-FFF2-40B4-BE49-F238E27FC236}">
                <a16:creationId xmlns:a16="http://schemas.microsoft.com/office/drawing/2014/main" id="{F8937458-23C1-46CE-BA87-D1F371F77ECE}"/>
              </a:ext>
            </a:extLst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20"/>
          <a:stretch>
            <a:fillRect/>
          </a:stretch>
        </p:blipFill>
        <p:spPr>
          <a:xfrm>
            <a:off x="2559072" y="101824"/>
            <a:ext cx="182640" cy="182640"/>
          </a:xfrm>
          <a:prstGeom prst="rect">
            <a:avLst/>
          </a:prstGeom>
        </p:spPr>
      </p:pic>
      <p:pic>
        <p:nvPicPr>
          <p:cNvPr id="54" name="811_9671">
            <a:hlinkClick r:id="" action="ppaction://media"/>
            <a:extLst>
              <a:ext uri="{FF2B5EF4-FFF2-40B4-BE49-F238E27FC236}">
                <a16:creationId xmlns:a16="http://schemas.microsoft.com/office/drawing/2014/main" id="{52C27D7D-D1F2-45C3-A116-2CB32D064135}"/>
              </a:ext>
            </a:extLst>
          </p:cNvPr>
          <p:cNvPicPr>
            <a:picLocks noChangeAspect="1"/>
          </p:cNvPicPr>
          <p:nvPr>
            <a:audi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20"/>
          <a:stretch>
            <a:fillRect/>
          </a:stretch>
        </p:blipFill>
        <p:spPr>
          <a:xfrm>
            <a:off x="2940072" y="101824"/>
            <a:ext cx="182640" cy="182640"/>
          </a:xfrm>
          <a:prstGeom prst="rect">
            <a:avLst/>
          </a:prstGeom>
        </p:spPr>
      </p:pic>
      <p:pic>
        <p:nvPicPr>
          <p:cNvPr id="55" name="811_9672">
            <a:hlinkClick r:id="" action="ppaction://media"/>
            <a:extLst>
              <a:ext uri="{FF2B5EF4-FFF2-40B4-BE49-F238E27FC236}">
                <a16:creationId xmlns:a16="http://schemas.microsoft.com/office/drawing/2014/main" id="{07535C37-B72B-40E8-8E8F-9B3B7B8F2B98}"/>
              </a:ext>
            </a:extLst>
          </p:cNvPr>
          <p:cNvPicPr>
            <a:picLocks noChangeAspect="1"/>
          </p:cNvPicPr>
          <p:nvPr>
            <a:audioFile r:link="rId12"/>
            <p:extLst>
              <p:ext uri="{DAA4B4D4-6D71-4841-9C94-3DE7FCFB9230}">
                <p14:media xmlns:p14="http://schemas.microsoft.com/office/powerpoint/2010/main" r:embed="rId11"/>
              </p:ext>
            </p:extLst>
          </p:nvPr>
        </p:nvPicPr>
        <p:blipFill>
          <a:blip r:embed="rId20"/>
          <a:stretch>
            <a:fillRect/>
          </a:stretch>
        </p:blipFill>
        <p:spPr>
          <a:xfrm>
            <a:off x="3321072" y="101824"/>
            <a:ext cx="182640" cy="182640"/>
          </a:xfrm>
          <a:prstGeom prst="rect">
            <a:avLst/>
          </a:prstGeom>
        </p:spPr>
      </p:pic>
      <p:pic>
        <p:nvPicPr>
          <p:cNvPr id="57" name="811_0134">
            <a:hlinkClick r:id="" action="ppaction://media"/>
            <a:extLst>
              <a:ext uri="{FF2B5EF4-FFF2-40B4-BE49-F238E27FC236}">
                <a16:creationId xmlns:a16="http://schemas.microsoft.com/office/drawing/2014/main" id="{D782D86C-5585-492F-8CD3-92EC9D543A76}"/>
              </a:ext>
            </a:extLst>
          </p:cNvPr>
          <p:cNvPicPr>
            <a:picLocks noChangeAspect="1"/>
          </p:cNvPicPr>
          <p:nvPr>
            <a:audioFile r:link="rId14"/>
            <p:extLst>
              <p:ext uri="{DAA4B4D4-6D71-4841-9C94-3DE7FCFB9230}">
                <p14:media xmlns:p14="http://schemas.microsoft.com/office/powerpoint/2010/main" r:embed="rId13"/>
              </p:ext>
            </p:extLst>
          </p:nvPr>
        </p:nvPicPr>
        <p:blipFill>
          <a:blip r:embed="rId20"/>
          <a:stretch>
            <a:fillRect/>
          </a:stretch>
        </p:blipFill>
        <p:spPr>
          <a:xfrm>
            <a:off x="624542" y="41969"/>
            <a:ext cx="292224" cy="292224"/>
          </a:xfrm>
          <a:prstGeom prst="rect">
            <a:avLst/>
          </a:prstGeom>
        </p:spPr>
      </p:pic>
      <p:pic>
        <p:nvPicPr>
          <p:cNvPr id="58" name="811_0135">
            <a:hlinkClick r:id="" action="ppaction://media"/>
            <a:extLst>
              <a:ext uri="{FF2B5EF4-FFF2-40B4-BE49-F238E27FC236}">
                <a16:creationId xmlns:a16="http://schemas.microsoft.com/office/drawing/2014/main" id="{19233380-3EAB-4ABA-8ED7-99754DA9283A}"/>
              </a:ext>
            </a:extLst>
          </p:cNvPr>
          <p:cNvPicPr>
            <a:picLocks noChangeAspect="1"/>
          </p:cNvPicPr>
          <p:nvPr>
            <a:audioFile r:link="rId16"/>
            <p:extLst>
              <p:ext uri="{DAA4B4D4-6D71-4841-9C94-3DE7FCFB9230}">
                <p14:media xmlns:p14="http://schemas.microsoft.com/office/powerpoint/2010/main" r:embed="rId15"/>
              </p:ext>
            </p:extLst>
          </p:nvPr>
        </p:nvPicPr>
        <p:blipFill>
          <a:blip r:embed="rId20"/>
          <a:stretch>
            <a:fillRect/>
          </a:stretch>
        </p:blipFill>
        <p:spPr>
          <a:xfrm>
            <a:off x="1666897" y="25624"/>
            <a:ext cx="292224" cy="292224"/>
          </a:xfrm>
          <a:prstGeom prst="rect">
            <a:avLst/>
          </a:prstGeom>
        </p:spPr>
      </p:pic>
      <p:sp>
        <p:nvSpPr>
          <p:cNvPr id="4" name="Textfeld 36">
            <a:extLst>
              <a:ext uri="{FF2B5EF4-FFF2-40B4-BE49-F238E27FC236}">
                <a16:creationId xmlns:a16="http://schemas.microsoft.com/office/drawing/2014/main" id="{50C375F1-1F36-4CAD-B9A7-F80C930E01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01	Lautgetreue Wörter 03</a:t>
            </a:r>
            <a:r>
              <a:rPr kumimoji="0" lang="de-DE" altLang="de-DE" sz="20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	</a:t>
            </a:r>
          </a:p>
        </p:txBody>
      </p:sp>
      <p:sp>
        <p:nvSpPr>
          <p:cNvPr id="59" name="Textfeld 58">
            <a:extLst>
              <a:ext uri="{FF2B5EF4-FFF2-40B4-BE49-F238E27FC236}">
                <a16:creationId xmlns:a16="http://schemas.microsoft.com/office/drawing/2014/main" id="{6497898B-AF94-4074-A32D-5C808CC3E3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36360" y="5901815"/>
            <a:ext cx="2638864" cy="400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fontAlgn="auto">
              <a:spcBef>
                <a:spcPts val="600"/>
              </a:spcBef>
              <a:spcAft>
                <a:spcPts val="0"/>
              </a:spcAft>
              <a:buNone/>
              <a:defRPr/>
            </a:pPr>
            <a:r>
              <a:rPr lang="de-DE" altLang="de-DE" sz="2000" kern="0" dirty="0">
                <a:solidFill>
                  <a:srgbClr val="FF0000"/>
                </a:solidFill>
                <a:latin typeface="Trebuchet MS" pitchFamily="34" charset="0"/>
              </a:rPr>
              <a:t>Gesamtlösung an/aus</a:t>
            </a:r>
          </a:p>
        </p:txBody>
      </p:sp>
      <p:sp>
        <p:nvSpPr>
          <p:cNvPr id="60" name="Textfeld 59">
            <a:extLst>
              <a:ext uri="{FF2B5EF4-FFF2-40B4-BE49-F238E27FC236}">
                <a16:creationId xmlns:a16="http://schemas.microsoft.com/office/drawing/2014/main" id="{3058EE9B-09F3-48CF-B508-07CCB9DA8218}"/>
              </a:ext>
            </a:extLst>
          </p:cNvPr>
          <p:cNvSpPr txBox="1"/>
          <p:nvPr/>
        </p:nvSpPr>
        <p:spPr>
          <a:xfrm>
            <a:off x="1666897" y="1412240"/>
            <a:ext cx="646043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de-DE" sz="20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Wir kaufen ein: ein Ei, eine Kugel Eis, Gurken.</a:t>
            </a:r>
            <a:endParaRPr lang="de-DE" sz="11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1" name="Textfeld 60">
            <a:extLst>
              <a:ext uri="{FF2B5EF4-FFF2-40B4-BE49-F238E27FC236}">
                <a16:creationId xmlns:a16="http://schemas.microsoft.com/office/drawing/2014/main" id="{B016573C-538A-4578-B12E-AF18A3C40361}"/>
              </a:ext>
            </a:extLst>
          </p:cNvPr>
          <p:cNvSpPr txBox="1"/>
          <p:nvPr/>
        </p:nvSpPr>
        <p:spPr>
          <a:xfrm>
            <a:off x="1666897" y="1841080"/>
            <a:ext cx="646043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de-DE" sz="20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Wir finden im Eimer einen Fisch.</a:t>
            </a:r>
            <a:endParaRPr lang="de-DE" sz="11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2" name="Textfeld 61">
            <a:extLst>
              <a:ext uri="{FF2B5EF4-FFF2-40B4-BE49-F238E27FC236}">
                <a16:creationId xmlns:a16="http://schemas.microsoft.com/office/drawing/2014/main" id="{00EA4B64-A391-4182-BEB4-38506066449D}"/>
              </a:ext>
            </a:extLst>
          </p:cNvPr>
          <p:cNvSpPr txBox="1"/>
          <p:nvPr/>
        </p:nvSpPr>
        <p:spPr>
          <a:xfrm>
            <a:off x="1666897" y="2269920"/>
            <a:ext cx="666135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de-DE" sz="20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 wurde Zeit, das Kino zu besuchen. </a:t>
            </a:r>
            <a:endParaRPr lang="de-DE" sz="11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3" name="Textfeld 62">
            <a:extLst>
              <a:ext uri="{FF2B5EF4-FFF2-40B4-BE49-F238E27FC236}">
                <a16:creationId xmlns:a16="http://schemas.microsoft.com/office/drawing/2014/main" id="{6F06C0D8-4A5B-4546-9F50-B918BD097F1F}"/>
              </a:ext>
            </a:extLst>
          </p:cNvPr>
          <p:cNvSpPr txBox="1"/>
          <p:nvPr/>
        </p:nvSpPr>
        <p:spPr>
          <a:xfrm>
            <a:off x="1666897" y="2698760"/>
            <a:ext cx="666135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de-DE" sz="20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Am Ufer gibt es einem Baum.    </a:t>
            </a:r>
            <a:endParaRPr lang="de-DE" sz="11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4" name="Textfeld 63">
            <a:extLst>
              <a:ext uri="{FF2B5EF4-FFF2-40B4-BE49-F238E27FC236}">
                <a16:creationId xmlns:a16="http://schemas.microsoft.com/office/drawing/2014/main" id="{BC7F2E73-E1AF-4C9E-82C5-1AE947AE4B8F}"/>
              </a:ext>
            </a:extLst>
          </p:cNvPr>
          <p:cNvSpPr txBox="1"/>
          <p:nvPr/>
        </p:nvSpPr>
        <p:spPr>
          <a:xfrm>
            <a:off x="1666897" y="3127600"/>
            <a:ext cx="666135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de-DE" sz="20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Das Hotel hat ein Tor und eine Tür.</a:t>
            </a:r>
            <a:endParaRPr lang="de-DE" sz="11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5" name="Textfeld 64">
            <a:extLst>
              <a:ext uri="{FF2B5EF4-FFF2-40B4-BE49-F238E27FC236}">
                <a16:creationId xmlns:a16="http://schemas.microsoft.com/office/drawing/2014/main" id="{05BE993B-CC87-40B3-9CD5-47A6B79726A7}"/>
              </a:ext>
            </a:extLst>
          </p:cNvPr>
          <p:cNvSpPr txBox="1"/>
          <p:nvPr/>
        </p:nvSpPr>
        <p:spPr>
          <a:xfrm>
            <a:off x="1666897" y="3556440"/>
            <a:ext cx="666135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de-DE" sz="20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Schafe mögen keine Schule.</a:t>
            </a:r>
            <a:endParaRPr lang="de-DE" sz="11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6" name="Textfeld 65">
            <a:extLst>
              <a:ext uri="{FF2B5EF4-FFF2-40B4-BE49-F238E27FC236}">
                <a16:creationId xmlns:a16="http://schemas.microsoft.com/office/drawing/2014/main" id="{0DD50D42-F566-40EF-AF2A-6F81F6E22DC9}"/>
              </a:ext>
            </a:extLst>
          </p:cNvPr>
          <p:cNvSpPr txBox="1"/>
          <p:nvPr/>
        </p:nvSpPr>
        <p:spPr>
          <a:xfrm>
            <a:off x="1666897" y="3985280"/>
            <a:ext cx="666135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de-DE" sz="20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 Zeiger zeigt manchmal nach oben.</a:t>
            </a:r>
            <a:endParaRPr lang="de-DE" sz="11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7" name="Textfeld 66">
            <a:extLst>
              <a:ext uri="{FF2B5EF4-FFF2-40B4-BE49-F238E27FC236}">
                <a16:creationId xmlns:a16="http://schemas.microsoft.com/office/drawing/2014/main" id="{6969D52B-BB5B-4BE6-9D5C-49390B666FC9}"/>
              </a:ext>
            </a:extLst>
          </p:cNvPr>
          <p:cNvSpPr txBox="1"/>
          <p:nvPr/>
        </p:nvSpPr>
        <p:spPr>
          <a:xfrm>
            <a:off x="1666897" y="4414117"/>
            <a:ext cx="6661351" cy="4051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20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Auf der Insel gibt es einen Hafen.</a:t>
            </a:r>
            <a:endParaRPr lang="de-DE" sz="11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29967D79-BA25-488A-963F-88B49EA501B5}"/>
              </a:ext>
            </a:extLst>
          </p:cNvPr>
          <p:cNvSpPr/>
          <p:nvPr/>
        </p:nvSpPr>
        <p:spPr>
          <a:xfrm>
            <a:off x="1711948" y="1423981"/>
            <a:ext cx="5598368" cy="344504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20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Wir kaufen ein: ein Ei, eine Kugel Eis, Gurken.</a:t>
            </a:r>
            <a:endParaRPr lang="de-DE" sz="11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20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Wir finden im Eimer einen Fisch.</a:t>
            </a:r>
            <a:endParaRPr lang="de-DE" sz="11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20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 wurde Zeit, das Kino zu besuchen. </a:t>
            </a:r>
            <a:endParaRPr lang="de-DE" sz="11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20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Am Ufer gibt es einem Baum.    </a:t>
            </a:r>
            <a:endParaRPr lang="de-DE" sz="11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20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Das Hotel hat ein Tor und eine Tür.</a:t>
            </a:r>
            <a:endParaRPr lang="de-DE" sz="11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20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Schafe mögen keine Schule.</a:t>
            </a:r>
            <a:endParaRPr lang="de-DE" sz="11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20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 Zeiger zeigt manchmal nach oben.</a:t>
            </a:r>
            <a:endParaRPr lang="de-DE" sz="11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20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Auf der Insel gibt es einen Hafen.</a:t>
            </a:r>
            <a:endParaRPr lang="de-DE" sz="11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32349C81-F4E8-40AA-B915-59B7E0712C14}"/>
              </a:ext>
            </a:extLst>
          </p:cNvPr>
          <p:cNvSpPr txBox="1"/>
          <p:nvPr/>
        </p:nvSpPr>
        <p:spPr>
          <a:xfrm>
            <a:off x="190500" y="6724134"/>
            <a:ext cx="4607352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Übungen\Rechtschreibförderung\Lautgetreue Wörter\Lautgetreue Wörter 03 Diktat.pptx - Seite 3</a:t>
            </a:r>
          </a:p>
        </p:txBody>
      </p:sp>
    </p:spTree>
    <p:extLst>
      <p:ext uri="{BB962C8B-B14F-4D97-AF65-F5344CB8AC3E}">
        <p14:creationId xmlns:p14="http://schemas.microsoft.com/office/powerpoint/2010/main" val="2875704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15751" fill="hold"/>
                                        <p:tgtEl>
                                          <p:spTgt spid="5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9325" fill="hold"/>
                                        <p:tgtEl>
                                          <p:spTgt spid="5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0" dur="10031" fill="hold"/>
                                        <p:tgtEl>
                                          <p:spTgt spid="5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1" dur="9769" fill="hold"/>
                                        <p:tgtEl>
                                          <p:spTgt spid="5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2" dur="10919" fill="hold"/>
                                        <p:tgtEl>
                                          <p:spTgt spid="5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3" dur="7444" fill="hold"/>
                                        <p:tgtEl>
                                          <p:spTgt spid="5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4" dur="9482" fill="hold"/>
                                        <p:tgtEl>
                                          <p:spTgt spid="5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5" dur="10370" fill="hold"/>
                                        <p:tgtEl>
                                          <p:spTgt spid="5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4" dur="9325" fill="hold"/>
                                        <p:tgtEl>
                                          <p:spTgt spid="5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95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6" fill="hold">
                      <p:stCondLst>
                        <p:cond delay="0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9" dur="10031" fill="hold"/>
                                        <p:tgtEl>
                                          <p:spTgt spid="5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100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" fill="hold">
                      <p:stCondLst>
                        <p:cond delay="0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4" dur="10919" fill="hold"/>
                                        <p:tgtEl>
                                          <p:spTgt spid="5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105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6" fill="hold">
                      <p:stCondLst>
                        <p:cond delay="0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9" dur="7444" fill="hold"/>
                                        <p:tgtEl>
                                          <p:spTgt spid="5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4" dur="9482" fill="hold"/>
                                        <p:tgtEl>
                                          <p:spTgt spid="5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115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6" fill="hold">
                      <p:stCondLst>
                        <p:cond delay="0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9" dur="10370" fill="hold"/>
                                        <p:tgtEl>
                                          <p:spTgt spid="5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audio>
              <p:cMediaNode vol="80000">
                <p:cTn id="12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0"/>
                </p:tgtEl>
              </p:cMediaNode>
            </p:audio>
            <p:audio>
              <p:cMediaNode vol="80000">
                <p:cTn id="1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1"/>
                </p:tgtEl>
              </p:cMediaNode>
            </p:audio>
            <p:audio>
              <p:cMediaNode vol="80000">
                <p:cTn id="12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2"/>
                </p:tgtEl>
              </p:cMediaNode>
            </p:audio>
            <p:audio>
              <p:cMediaNode vol="80000">
                <p:cTn id="12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3"/>
                </p:tgtEl>
              </p:cMediaNode>
            </p:audio>
            <p:audio>
              <p:cMediaNode vol="80000">
                <p:cTn id="12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4"/>
                </p:tgtEl>
              </p:cMediaNode>
            </p:audio>
            <p:audio>
              <p:cMediaNode vol="80000">
                <p:cTn id="12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5"/>
                </p:tgtEl>
              </p:cMediaNode>
            </p:audio>
            <p:audio>
              <p:cMediaNode vol="80000">
                <p:cTn id="12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7"/>
                </p:tgtEl>
              </p:cMediaNode>
            </p:audio>
            <p:audio>
              <p:cMediaNode vol="80000">
                <p:cTn id="12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8"/>
                </p:tgtEl>
              </p:cMediaNode>
            </p:audio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</p:childTnLst>
        </p:cTn>
      </p:par>
    </p:tnLst>
    <p:bldLst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1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6">
            <a:extLst>
              <a:ext uri="{FF2B5EF4-FFF2-40B4-BE49-F238E27FC236}">
                <a16:creationId xmlns:a16="http://schemas.microsoft.com/office/drawing/2014/main" id="{6FA7323E-22D2-4271-8308-4C497DCD0D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02	Lautgetreue Wörter 03</a:t>
            </a:r>
            <a:r>
              <a:rPr kumimoji="0" lang="de-DE" altLang="de-DE" sz="20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	                    Name: ___________ Klasse: ____ 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2D03B394-CF9B-4107-B269-9FB9700DE8AC}"/>
              </a:ext>
            </a:extLst>
          </p:cNvPr>
          <p:cNvSpPr txBox="1"/>
          <p:nvPr/>
        </p:nvSpPr>
        <p:spPr>
          <a:xfrm>
            <a:off x="260109" y="425423"/>
            <a:ext cx="60937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Schreibe </a:t>
            </a:r>
            <a:r>
              <a:rPr lang="de-DE" sz="1800">
                <a:solidFill>
                  <a:srgbClr val="FF0000"/>
                </a:solidFill>
              </a:rPr>
              <a:t>den diktierten Text!</a:t>
            </a:r>
            <a:endParaRPr lang="de-DE" sz="1800" dirty="0">
              <a:solidFill>
                <a:srgbClr val="FF0000"/>
              </a:solidFill>
            </a:endParaRP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538C748A-E0E3-464C-8845-7FA1E3590EB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5246"/>
          <a:stretch/>
        </p:blipFill>
        <p:spPr>
          <a:xfrm>
            <a:off x="-1940" y="1535293"/>
            <a:ext cx="9190631" cy="3489490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93A1E269-67E0-4121-99FB-FD74328F174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6558"/>
          <a:stretch/>
        </p:blipFill>
        <p:spPr>
          <a:xfrm>
            <a:off x="8688288" y="1535293"/>
            <a:ext cx="3096344" cy="3405875"/>
          </a:xfrm>
          <a:prstGeom prst="rect">
            <a:avLst/>
          </a:prstGeom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9A315AD7-E462-40FA-B2B3-65D2FF192808}"/>
              </a:ext>
            </a:extLst>
          </p:cNvPr>
          <p:cNvSpPr txBox="1"/>
          <p:nvPr/>
        </p:nvSpPr>
        <p:spPr>
          <a:xfrm>
            <a:off x="190500" y="6724134"/>
            <a:ext cx="4607352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Übungen\Rechtschreibförderung\Lautgetreue Wörter\Lautgetreue Wörter 03 Diktat.pptx - Seite 4</a:t>
            </a:r>
          </a:p>
        </p:txBody>
      </p:sp>
    </p:spTree>
    <p:extLst>
      <p:ext uri="{BB962C8B-B14F-4D97-AF65-F5344CB8AC3E}">
        <p14:creationId xmlns:p14="http://schemas.microsoft.com/office/powerpoint/2010/main" val="1189911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>
            <a:extLst>
              <a:ext uri="{FF2B5EF4-FFF2-40B4-BE49-F238E27FC236}">
                <a16:creationId xmlns:a16="http://schemas.microsoft.com/office/drawing/2014/main" id="{5D7F04D4-EBC8-45E9-BB7A-D004F57CADF4}"/>
              </a:ext>
            </a:extLst>
          </p:cNvPr>
          <p:cNvSpPr txBox="1"/>
          <p:nvPr/>
        </p:nvSpPr>
        <p:spPr>
          <a:xfrm>
            <a:off x="260108" y="467380"/>
            <a:ext cx="717395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>
                <a:solidFill>
                  <a:srgbClr val="FF0000"/>
                </a:solidFill>
              </a:rPr>
              <a:t>Erster K</a:t>
            </a:r>
            <a:r>
              <a:rPr lang="de-DE" sz="1800" dirty="0">
                <a:solidFill>
                  <a:srgbClr val="FF0000"/>
                </a:solidFill>
              </a:rPr>
              <a:t>lick auf den Lautsprecher für den Ton, zweiter Klick: Text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an/aus</a:t>
            </a:r>
            <a:r>
              <a:rPr lang="de-DE" sz="1800" dirty="0">
                <a:solidFill>
                  <a:srgbClr val="FF0000"/>
                </a:solidFill>
              </a:rPr>
              <a:t>!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B7F38561-E878-4E1E-BF5A-4C23AF16C722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571" y="1515819"/>
            <a:ext cx="250766" cy="249651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EF58F3FC-33A1-4AE6-90FF-22F3ED6282E8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571" y="1938736"/>
            <a:ext cx="250766" cy="249651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DEE580A9-6E1E-4ADA-8F12-46CD0B365573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571" y="2361653"/>
            <a:ext cx="250766" cy="249651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2273D1E2-6988-411D-ACF5-E454EB206AF2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571" y="2784570"/>
            <a:ext cx="250766" cy="249651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DECB36B9-CA67-4B42-BEF8-80113D4E16A5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571" y="3207487"/>
            <a:ext cx="250766" cy="249651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250AFEB0-EDFF-4481-90FF-95E9CBBFC42C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3684147"/>
            <a:ext cx="250766" cy="249651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413143EC-64D3-4973-B64E-9F0644DF0A26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491539"/>
            <a:ext cx="266393" cy="250723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133B0906-E99A-447A-9D9D-988CBF9027F9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912335"/>
            <a:ext cx="266393" cy="250723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72DC3F7E-BB1E-40A6-857D-52518EE5C952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333131"/>
            <a:ext cx="266393" cy="250723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A5B5C817-AA77-4C87-9DCB-EE0900E247BC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753927"/>
            <a:ext cx="266393" cy="250723"/>
          </a:xfrm>
          <a:prstGeom prst="rect">
            <a:avLst/>
          </a:prstGeom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id="{BDC1872C-FF34-42F0-B976-C4C29197F20B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3174723"/>
            <a:ext cx="266393" cy="250723"/>
          </a:xfrm>
          <a:prstGeom prst="rect">
            <a:avLst/>
          </a:prstGeom>
        </p:spPr>
      </p:pic>
      <p:pic>
        <p:nvPicPr>
          <p:cNvPr id="18" name="Grafik 17">
            <a:extLst>
              <a:ext uri="{FF2B5EF4-FFF2-40B4-BE49-F238E27FC236}">
                <a16:creationId xmlns:a16="http://schemas.microsoft.com/office/drawing/2014/main" id="{B9830832-7718-49EE-BE03-51446396B055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3645024"/>
            <a:ext cx="266393" cy="250723"/>
          </a:xfrm>
          <a:prstGeom prst="rect">
            <a:avLst/>
          </a:prstGeom>
        </p:spPr>
      </p:pic>
      <p:pic>
        <p:nvPicPr>
          <p:cNvPr id="20" name="811_2713">
            <a:hlinkClick r:id="" action="ppaction://media"/>
            <a:extLst>
              <a:ext uri="{FF2B5EF4-FFF2-40B4-BE49-F238E27FC236}">
                <a16:creationId xmlns:a16="http://schemas.microsoft.com/office/drawing/2014/main" id="{6508F8FD-5B52-4156-9676-2271372D39D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6"/>
          <a:stretch>
            <a:fillRect/>
          </a:stretch>
        </p:blipFill>
        <p:spPr>
          <a:xfrm>
            <a:off x="928923" y="164660"/>
            <a:ext cx="212587" cy="212587"/>
          </a:xfrm>
          <a:prstGeom prst="rect">
            <a:avLst/>
          </a:prstGeom>
        </p:spPr>
      </p:pic>
      <p:pic>
        <p:nvPicPr>
          <p:cNvPr id="21" name="811_2714">
            <a:hlinkClick r:id="" action="ppaction://media"/>
            <a:extLst>
              <a:ext uri="{FF2B5EF4-FFF2-40B4-BE49-F238E27FC236}">
                <a16:creationId xmlns:a16="http://schemas.microsoft.com/office/drawing/2014/main" id="{45DAEFCF-4D5B-4FAF-9F0B-D4AD47C39CF8}"/>
              </a:ext>
            </a:extLst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6"/>
          <a:stretch>
            <a:fillRect/>
          </a:stretch>
        </p:blipFill>
        <p:spPr>
          <a:xfrm>
            <a:off x="1462581" y="153159"/>
            <a:ext cx="212587" cy="212587"/>
          </a:xfrm>
          <a:prstGeom prst="rect">
            <a:avLst/>
          </a:prstGeom>
        </p:spPr>
      </p:pic>
      <p:pic>
        <p:nvPicPr>
          <p:cNvPr id="22" name="811_2715">
            <a:hlinkClick r:id="" action="ppaction://media"/>
            <a:extLst>
              <a:ext uri="{FF2B5EF4-FFF2-40B4-BE49-F238E27FC236}">
                <a16:creationId xmlns:a16="http://schemas.microsoft.com/office/drawing/2014/main" id="{80CC141F-8BD9-428E-8919-73668AD290B7}"/>
              </a:ext>
            </a:extLst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6"/>
          <a:stretch>
            <a:fillRect/>
          </a:stretch>
        </p:blipFill>
        <p:spPr>
          <a:xfrm>
            <a:off x="1949847" y="167692"/>
            <a:ext cx="212587" cy="212587"/>
          </a:xfrm>
          <a:prstGeom prst="rect">
            <a:avLst/>
          </a:prstGeom>
        </p:spPr>
      </p:pic>
      <p:pic>
        <p:nvPicPr>
          <p:cNvPr id="23" name="811_2716">
            <a:hlinkClick r:id="" action="ppaction://media"/>
            <a:extLst>
              <a:ext uri="{FF2B5EF4-FFF2-40B4-BE49-F238E27FC236}">
                <a16:creationId xmlns:a16="http://schemas.microsoft.com/office/drawing/2014/main" id="{12EE41C0-62CD-4AE9-9B60-CCE685AA615F}"/>
              </a:ext>
            </a:extLst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16"/>
          <a:stretch>
            <a:fillRect/>
          </a:stretch>
        </p:blipFill>
        <p:spPr>
          <a:xfrm>
            <a:off x="2442278" y="154313"/>
            <a:ext cx="212587" cy="212587"/>
          </a:xfrm>
          <a:prstGeom prst="rect">
            <a:avLst/>
          </a:prstGeom>
        </p:spPr>
      </p:pic>
      <p:pic>
        <p:nvPicPr>
          <p:cNvPr id="24" name="811_2717">
            <a:hlinkClick r:id="" action="ppaction://media"/>
            <a:extLst>
              <a:ext uri="{FF2B5EF4-FFF2-40B4-BE49-F238E27FC236}">
                <a16:creationId xmlns:a16="http://schemas.microsoft.com/office/drawing/2014/main" id="{9FACF14B-857F-4AC1-BE00-512DE0A449E7}"/>
              </a:ext>
            </a:extLst>
          </p:cNvPr>
          <p:cNvPicPr>
            <a:picLocks noChangeAspect="1"/>
          </p:cNvPicPr>
          <p:nvPr>
            <a:audi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16"/>
          <a:stretch>
            <a:fillRect/>
          </a:stretch>
        </p:blipFill>
        <p:spPr>
          <a:xfrm>
            <a:off x="2985384" y="143928"/>
            <a:ext cx="212587" cy="212587"/>
          </a:xfrm>
          <a:prstGeom prst="rect">
            <a:avLst/>
          </a:prstGeom>
        </p:spPr>
      </p:pic>
      <p:pic>
        <p:nvPicPr>
          <p:cNvPr id="25" name="811_2718">
            <a:hlinkClick r:id="" action="ppaction://media"/>
            <a:extLst>
              <a:ext uri="{FF2B5EF4-FFF2-40B4-BE49-F238E27FC236}">
                <a16:creationId xmlns:a16="http://schemas.microsoft.com/office/drawing/2014/main" id="{5B2561E5-3479-4735-8AD5-577A93E09553}"/>
              </a:ext>
            </a:extLst>
          </p:cNvPr>
          <p:cNvPicPr>
            <a:picLocks noChangeAspect="1"/>
          </p:cNvPicPr>
          <p:nvPr>
            <a:audioFile r:link="rId12"/>
            <p:extLst>
              <p:ext uri="{DAA4B4D4-6D71-4841-9C94-3DE7FCFB9230}">
                <p14:media xmlns:p14="http://schemas.microsoft.com/office/powerpoint/2010/main" r:embed="rId11"/>
              </p:ext>
            </p:extLst>
          </p:nvPr>
        </p:nvPicPr>
        <p:blipFill>
          <a:blip r:embed="rId16"/>
          <a:stretch>
            <a:fillRect/>
          </a:stretch>
        </p:blipFill>
        <p:spPr>
          <a:xfrm>
            <a:off x="3519042" y="174140"/>
            <a:ext cx="212587" cy="212587"/>
          </a:xfrm>
          <a:prstGeom prst="rect">
            <a:avLst/>
          </a:prstGeom>
        </p:spPr>
      </p:pic>
      <p:sp>
        <p:nvSpPr>
          <p:cNvPr id="26" name="Textfeld 25">
            <a:extLst>
              <a:ext uri="{FF2B5EF4-FFF2-40B4-BE49-F238E27FC236}">
                <a16:creationId xmlns:a16="http://schemas.microsoft.com/office/drawing/2014/main" id="{C75BB7C0-0EB2-45F3-B3FA-330E6A239B41}"/>
              </a:ext>
            </a:extLst>
          </p:cNvPr>
          <p:cNvSpPr txBox="1"/>
          <p:nvPr/>
        </p:nvSpPr>
        <p:spPr>
          <a:xfrm>
            <a:off x="1559496" y="1441309"/>
            <a:ext cx="372266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de-DE" sz="20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Im Garten malt ein Junge. </a:t>
            </a:r>
            <a:endParaRPr lang="de-DE" sz="2000" dirty="0"/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2CF9E1E6-A7F2-4F8C-83F8-E5594000D66C}"/>
              </a:ext>
            </a:extLst>
          </p:cNvPr>
          <p:cNvSpPr txBox="1"/>
          <p:nvPr/>
        </p:nvSpPr>
        <p:spPr>
          <a:xfrm>
            <a:off x="1559496" y="1885503"/>
            <a:ext cx="380135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de-DE" sz="20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Er zeichnet einen Dinosaurier.</a:t>
            </a: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87C6C7E6-927F-404D-ABC0-885F174E3DA8}"/>
              </a:ext>
            </a:extLst>
          </p:cNvPr>
          <p:cNvSpPr txBox="1"/>
          <p:nvPr/>
        </p:nvSpPr>
        <p:spPr>
          <a:xfrm>
            <a:off x="1559496" y="2329697"/>
            <a:ext cx="477862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de-DE" sz="20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 Dino hat zwei Beine und zwei Arme.</a:t>
            </a: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62EBE131-BDA3-438F-AEDB-EE0295B46829}"/>
              </a:ext>
            </a:extLst>
          </p:cNvPr>
          <p:cNvSpPr txBox="1"/>
          <p:nvPr/>
        </p:nvSpPr>
        <p:spPr>
          <a:xfrm>
            <a:off x="1559496" y="2773891"/>
            <a:ext cx="309522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de-DE" sz="20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 ruft die Oma.</a:t>
            </a: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2690589E-F0A4-45CA-8D56-6F019479FD67}"/>
              </a:ext>
            </a:extLst>
          </p:cNvPr>
          <p:cNvSpPr txBox="1"/>
          <p:nvPr/>
        </p:nvSpPr>
        <p:spPr>
          <a:xfrm>
            <a:off x="1559496" y="3218085"/>
            <a:ext cx="350563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de-DE" sz="20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Er hört auf zu malen.</a:t>
            </a: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DA871E31-518D-448E-B5F0-256DF6D1CA7B}"/>
              </a:ext>
            </a:extLst>
          </p:cNvPr>
          <p:cNvSpPr txBox="1"/>
          <p:nvPr/>
        </p:nvSpPr>
        <p:spPr>
          <a:xfrm>
            <a:off x="1559496" y="3662281"/>
            <a:ext cx="280334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de-DE" sz="20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 gibt Kuchen.</a:t>
            </a:r>
          </a:p>
        </p:txBody>
      </p:sp>
      <p:sp>
        <p:nvSpPr>
          <p:cNvPr id="4" name="Textfeld 36">
            <a:extLst>
              <a:ext uri="{FF2B5EF4-FFF2-40B4-BE49-F238E27FC236}">
                <a16:creationId xmlns:a16="http://schemas.microsoft.com/office/drawing/2014/main" id="{50C375F1-1F36-4CAD-B9A7-F80C930E01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02	Lautgetreue Wörter 03</a:t>
            </a:r>
            <a:r>
              <a:rPr kumimoji="0" lang="de-DE" altLang="de-DE" sz="20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	</a:t>
            </a: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739A9A31-06B1-4C87-801F-92E91E33C0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92344" y="5901815"/>
            <a:ext cx="2638864" cy="400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fontAlgn="auto">
              <a:spcBef>
                <a:spcPts val="600"/>
              </a:spcBef>
              <a:spcAft>
                <a:spcPts val="0"/>
              </a:spcAft>
              <a:buNone/>
              <a:defRPr/>
            </a:pPr>
            <a:r>
              <a:rPr lang="de-DE" altLang="de-DE" sz="2000" kern="0" dirty="0">
                <a:solidFill>
                  <a:srgbClr val="FF0000"/>
                </a:solidFill>
                <a:latin typeface="Trebuchet MS" pitchFamily="34" charset="0"/>
              </a:rPr>
              <a:t>Gesamtlösung an/aus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E0445EE3-7BBC-48EC-9394-8AA0B4344D20}"/>
              </a:ext>
            </a:extLst>
          </p:cNvPr>
          <p:cNvSpPr/>
          <p:nvPr/>
        </p:nvSpPr>
        <p:spPr>
          <a:xfrm>
            <a:off x="1563655" y="1450899"/>
            <a:ext cx="5598368" cy="255781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20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Im Garten malt ein Junge.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20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Er zeichnet einen Dinosaurier.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20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 Dino hat zwei Beine und zwei Arme.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20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 ruft die Oma.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20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Er hört auf zu malen.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20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 gibt Kuchen.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E2EC3ED1-66DA-42DA-AD0C-021C01770FFE}"/>
              </a:ext>
            </a:extLst>
          </p:cNvPr>
          <p:cNvSpPr txBox="1"/>
          <p:nvPr/>
        </p:nvSpPr>
        <p:spPr>
          <a:xfrm>
            <a:off x="190500" y="6724134"/>
            <a:ext cx="4607352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Übungen\Rechtschreibförderung\Lautgetreue Wörter\Lautgetreue Wörter 03 Diktat.pptx - Seite 5</a:t>
            </a:r>
          </a:p>
        </p:txBody>
      </p:sp>
    </p:spTree>
    <p:extLst>
      <p:ext uri="{BB962C8B-B14F-4D97-AF65-F5344CB8AC3E}">
        <p14:creationId xmlns:p14="http://schemas.microsoft.com/office/powerpoint/2010/main" val="3116439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4911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5329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0" dur="6817" fill="hold"/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1" dur="3213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2" dur="3631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3" dur="3552" fill="hold"/>
                                        <p:tgtEl>
                                          <p:spTgt spid="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 vol="80000">
                <p:cTn id="6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audio>
            <p:audio>
              <p:cMediaNode vol="80000">
                <p:cTn id="6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audio>
            <p:audio>
              <p:cMediaNode vol="80000">
                <p:cTn id="7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"/>
                </p:tgtEl>
              </p:cMediaNode>
            </p:audio>
            <p:audio>
              <p:cMediaNode vol="80000">
                <p:cTn id="7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"/>
                </p:tgtEl>
              </p:cMediaNode>
            </p:audio>
            <p:audio>
              <p:cMediaNode vol="80000">
                <p:cTn id="7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"/>
                </p:tgtEl>
              </p:cMediaNode>
            </p:audio>
            <p:audio>
              <p:cMediaNode vol="80000">
                <p:cTn id="7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5"/>
                </p:tgtEl>
              </p:cMediaNode>
            </p:audio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9" grpId="0"/>
      <p:bldP spid="31" grpId="0"/>
      <p:bldP spid="33" grpId="0"/>
      <p:bldP spid="35" grpId="0"/>
      <p:bldP spid="5" grpId="0" animBg="1"/>
    </p:bldLst>
  </p:timing>
</p:sld>
</file>

<file path=ppt/theme/theme1.xml><?xml version="1.0" encoding="utf-8"?>
<a:theme xmlns:a="http://schemas.openxmlformats.org/drawingml/2006/main" name="Z2 Lesekoch Mastervorlage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Z2 Lesekoch Mastervorlage</Template>
  <TotalTime>0</TotalTime>
  <Words>471</Words>
  <Application>Microsoft Office PowerPoint</Application>
  <PresentationFormat>Breitbild</PresentationFormat>
  <Paragraphs>55</Paragraphs>
  <Slides>5</Slides>
  <Notes>0</Notes>
  <HiddenSlides>0</HiddenSlides>
  <MMClips>14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7</vt:i4>
      </vt:variant>
      <vt:variant>
        <vt:lpstr>Folientitel</vt:lpstr>
      </vt:variant>
      <vt:variant>
        <vt:i4>5</vt:i4>
      </vt:variant>
    </vt:vector>
  </HeadingPairs>
  <TitlesOfParts>
    <vt:vector size="15" baseType="lpstr">
      <vt:lpstr>Arial</vt:lpstr>
      <vt:lpstr>Calibri</vt:lpstr>
      <vt:lpstr>Trebuchet MS</vt:lpstr>
      <vt:lpstr>Z2 Lesekoch Mastervorlage</vt:lpstr>
      <vt:lpstr>5_Benutzerdefiniertes Design</vt:lpstr>
      <vt:lpstr>4_Benutzerdefiniertes Design</vt:lpstr>
      <vt:lpstr>3_Benutzerdefiniertes Design</vt:lpstr>
      <vt:lpstr>2_Benutzerdefiniertes Design</vt:lpstr>
      <vt:lpstr>1_Benutzerdefiniertes Design</vt:lpstr>
      <vt:lpstr>Benutzerdefiniertes 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Rudolph</dc:creator>
  <cp:lastModifiedBy>Siegbert Rudolph</cp:lastModifiedBy>
  <cp:revision>2196</cp:revision>
  <cp:lastPrinted>2021-08-10T15:00:49Z</cp:lastPrinted>
  <dcterms:created xsi:type="dcterms:W3CDTF">2012-08-26T07:44:46Z</dcterms:created>
  <dcterms:modified xsi:type="dcterms:W3CDTF">2021-09-11T13:33:20Z</dcterms:modified>
</cp:coreProperties>
</file>