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7" autoAdjust="0"/>
    <p:restoredTop sz="94692" autoAdjust="0"/>
  </p:normalViewPr>
  <p:slideViewPr>
    <p:cSldViewPr>
      <p:cViewPr varScale="1">
        <p:scale>
          <a:sx n="72" d="100"/>
          <a:sy n="72" d="100"/>
        </p:scale>
        <p:origin x="90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CF8E337E-1425-4EB6-82FC-B7F10EE7BD19}"/>
    <pc:docChg chg="custSel delSld modSld">
      <pc:chgData name="Siegbert Rudolph" userId="2af4d44886c067cc" providerId="LiveId" clId="{CF8E337E-1425-4EB6-82FC-B7F10EE7BD19}" dt="2021-09-01T06:07:12.593" v="13" actId="1076"/>
      <pc:docMkLst>
        <pc:docMk/>
      </pc:docMkLst>
      <pc:sldChg chg="addSp modSp mod">
        <pc:chgData name="Siegbert Rudolph" userId="2af4d44886c067cc" providerId="LiveId" clId="{CF8E337E-1425-4EB6-82FC-B7F10EE7BD19}" dt="2021-09-01T06:07:12.593" v="13" actId="1076"/>
        <pc:sldMkLst>
          <pc:docMk/>
          <pc:sldMk cId="243051450" sldId="637"/>
        </pc:sldMkLst>
        <pc:spChg chg="mod">
          <ac:chgData name="Siegbert Rudolph" userId="2af4d44886c067cc" providerId="LiveId" clId="{CF8E337E-1425-4EB6-82FC-B7F10EE7BD19}" dt="2021-09-01T06:07:12.593" v="13" actId="1076"/>
          <ac:spMkLst>
            <pc:docMk/>
            <pc:sldMk cId="243051450" sldId="637"/>
            <ac:spMk id="3" creationId="{A0B042BC-1F6C-41BD-932D-12DC3D02853B}"/>
          </ac:spMkLst>
        </pc:spChg>
        <pc:spChg chg="add mod">
          <ac:chgData name="Siegbert Rudolph" userId="2af4d44886c067cc" providerId="LiveId" clId="{CF8E337E-1425-4EB6-82FC-B7F10EE7BD19}" dt="2021-09-01T06:04:37.375" v="8"/>
          <ac:spMkLst>
            <pc:docMk/>
            <pc:sldMk cId="243051450" sldId="637"/>
            <ac:spMk id="14" creationId="{85F74CAF-6A04-411B-878D-63A32D42D29E}"/>
          </ac:spMkLst>
        </pc:spChg>
      </pc:sldChg>
      <pc:sldChg chg="del">
        <pc:chgData name="Siegbert Rudolph" userId="2af4d44886c067cc" providerId="LiveId" clId="{CF8E337E-1425-4EB6-82FC-B7F10EE7BD19}" dt="2021-09-01T06:02:23.304" v="0" actId="47"/>
        <pc:sldMkLst>
          <pc:docMk/>
          <pc:sldMk cId="0" sldId="696"/>
        </pc:sldMkLst>
      </pc:sldChg>
      <pc:sldChg chg="del">
        <pc:chgData name="Siegbert Rudolph" userId="2af4d44886c067cc" providerId="LiveId" clId="{CF8E337E-1425-4EB6-82FC-B7F10EE7BD19}" dt="2021-09-01T06:02:29.959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CF8E337E-1425-4EB6-82FC-B7F10EE7BD19}" dt="2021-09-01T06:02:30.693" v="2" actId="47"/>
        <pc:sldMkLst>
          <pc:docMk/>
          <pc:sldMk cId="2347907005" sldId="803"/>
        </pc:sldMkLst>
      </pc:sldChg>
      <pc:sldChg chg="del">
        <pc:chgData name="Siegbert Rudolph" userId="2af4d44886c067cc" providerId="LiveId" clId="{CF8E337E-1425-4EB6-82FC-B7F10EE7BD19}" dt="2021-09-01T06:02:31.224" v="3" actId="47"/>
        <pc:sldMkLst>
          <pc:docMk/>
          <pc:sldMk cId="3728102023" sldId="804"/>
        </pc:sldMkLst>
      </pc:sldChg>
      <pc:sldChg chg="del">
        <pc:chgData name="Siegbert Rudolph" userId="2af4d44886c067cc" providerId="LiveId" clId="{CF8E337E-1425-4EB6-82FC-B7F10EE7BD19}" dt="2021-09-01T06:02:31.724" v="4" actId="47"/>
        <pc:sldMkLst>
          <pc:docMk/>
          <pc:sldMk cId="2140888183" sldId="805"/>
        </pc:sldMkLst>
      </pc:sldChg>
      <pc:sldChg chg="del">
        <pc:chgData name="Siegbert Rudolph" userId="2af4d44886c067cc" providerId="LiveId" clId="{CF8E337E-1425-4EB6-82FC-B7F10EE7BD19}" dt="2021-09-01T06:02:32.146" v="5" actId="47"/>
        <pc:sldMkLst>
          <pc:docMk/>
          <pc:sldMk cId="3068082115" sldId="806"/>
        </pc:sldMkLst>
      </pc:sldChg>
      <pc:sldChg chg="del">
        <pc:chgData name="Siegbert Rudolph" userId="2af4d44886c067cc" providerId="LiveId" clId="{CF8E337E-1425-4EB6-82FC-B7F10EE7BD19}" dt="2021-09-01T06:02:32.630" v="6" actId="47"/>
        <pc:sldMkLst>
          <pc:docMk/>
          <pc:sldMk cId="1835941866" sldId="807"/>
        </pc:sldMkLst>
      </pc:sldChg>
      <pc:sldChg chg="del">
        <pc:chgData name="Siegbert Rudolph" userId="2af4d44886c067cc" providerId="LiveId" clId="{CF8E337E-1425-4EB6-82FC-B7F10EE7BD19}" dt="2021-09-01T06:02:33.130" v="7" actId="47"/>
        <pc:sldMkLst>
          <pc:docMk/>
          <pc:sldMk cId="2699015508" sldId="80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01-07	Lautgetreue Wörter 02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lautgetreuen Wörter auf!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55110AE-DB5C-4748-9FB2-765B21F0E0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775521" y="1340768"/>
            <a:ext cx="1584178" cy="50319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C6582AD-1A5B-4521-8EF4-F7C8419AAE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3503714" y="1340768"/>
            <a:ext cx="1584178" cy="503192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175F837-0AF9-43C9-A7FE-C0E71C28B3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5231906" y="1340767"/>
            <a:ext cx="1584178" cy="503192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D7AEE0C-93AF-48F0-9560-AE4E7A68BA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7032106" y="1307039"/>
            <a:ext cx="1584178" cy="503192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65624EF-DF4F-43B8-8674-94694632C1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8760298" y="1307039"/>
            <a:ext cx="1584178" cy="50319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E284CEA-BDFF-49C0-9034-291675073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0416482" y="1307038"/>
            <a:ext cx="1584178" cy="503192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5116F55-A3E6-469F-867F-91E3FB5D7B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19336" y="1307037"/>
            <a:ext cx="1584178" cy="5031925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85F74CAF-6A04-411B-878D-63A32D42D29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0B042BC-1F6C-41BD-932D-12DC3D02853B}"/>
              </a:ext>
            </a:extLst>
          </p:cNvPr>
          <p:cNvSpPr txBox="1"/>
          <p:nvPr/>
        </p:nvSpPr>
        <p:spPr>
          <a:xfrm>
            <a:off x="190500" y="6724134"/>
            <a:ext cx="54361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02 Lernzieldiktat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49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2197</cp:revision>
  <cp:lastPrinted>2021-08-10T15:00:49Z</cp:lastPrinted>
  <dcterms:created xsi:type="dcterms:W3CDTF">2012-08-26T07:44:46Z</dcterms:created>
  <dcterms:modified xsi:type="dcterms:W3CDTF">2021-09-01T06:07:12Z</dcterms:modified>
</cp:coreProperties>
</file>