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2"/>
  </p:notesMasterIdLst>
  <p:sldIdLst>
    <p:sldId id="797" r:id="rId8"/>
    <p:sldId id="858" r:id="rId9"/>
    <p:sldId id="863" r:id="rId10"/>
    <p:sldId id="821" r:id="rId11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4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86" autoAdjust="0"/>
    <p:restoredTop sz="94073" autoAdjust="0"/>
  </p:normalViewPr>
  <p:slideViewPr>
    <p:cSldViewPr>
      <p:cViewPr varScale="1">
        <p:scale>
          <a:sx n="72" d="100"/>
          <a:sy n="72" d="100"/>
        </p:scale>
        <p:origin x="79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0733A178-56F4-4C7A-A23F-CA04C8215560}"/>
    <pc:docChg chg="custSel delSld modSld sldOrd">
      <pc:chgData name="Siegbert Rudolph" userId="2af4d44886c067cc" providerId="LiveId" clId="{0733A178-56F4-4C7A-A23F-CA04C8215560}" dt="2021-09-01T06:07:09.655" v="30" actId="1076"/>
      <pc:docMkLst>
        <pc:docMk/>
      </pc:docMkLst>
      <pc:sldChg chg="modSp del mod">
        <pc:chgData name="Siegbert Rudolph" userId="2af4d44886c067cc" providerId="LiveId" clId="{0733A178-56F4-4C7A-A23F-CA04C8215560}" dt="2021-09-01T06:01:28.279" v="4" actId="47"/>
        <pc:sldMkLst>
          <pc:docMk/>
          <pc:sldMk cId="0" sldId="696"/>
        </pc:sldMkLst>
        <pc:spChg chg="mod">
          <ac:chgData name="Siegbert Rudolph" userId="2af4d44886c067cc" providerId="LiveId" clId="{0733A178-56F4-4C7A-A23F-CA04C8215560}" dt="2021-09-01T06:01:06.796" v="3" actId="20577"/>
          <ac:spMkLst>
            <pc:docMk/>
            <pc:sldMk cId="0" sldId="696"/>
            <ac:spMk id="2" creationId="{0F24340D-DF09-4204-BA92-0D6ACF337D26}"/>
          </ac:spMkLst>
        </pc:spChg>
      </pc:sldChg>
      <pc:sldChg chg="modSp mod ord">
        <pc:chgData name="Siegbert Rudolph" userId="2af4d44886c067cc" providerId="LiveId" clId="{0733A178-56F4-4C7A-A23F-CA04C8215560}" dt="2021-09-01T06:07:09.639" v="15" actId="1076"/>
        <pc:sldMkLst>
          <pc:docMk/>
          <pc:sldMk cId="555502012" sldId="797"/>
        </pc:sldMkLst>
        <pc:spChg chg="mod">
          <ac:chgData name="Siegbert Rudolph" userId="2af4d44886c067cc" providerId="LiveId" clId="{0733A178-56F4-4C7A-A23F-CA04C8215560}" dt="2021-09-01T06:07:09.639" v="15" actId="1076"/>
          <ac:spMkLst>
            <pc:docMk/>
            <pc:sldMk cId="555502012" sldId="797"/>
            <ac:spMk id="2" creationId="{2813B486-D821-4762-AF42-C9FC04435852}"/>
          </ac:spMkLst>
        </pc:spChg>
      </pc:sldChg>
      <pc:sldChg chg="addSp modSp mod">
        <pc:chgData name="Siegbert Rudolph" userId="2af4d44886c067cc" providerId="LiveId" clId="{0733A178-56F4-4C7A-A23F-CA04C8215560}" dt="2021-09-01T06:07:09.655" v="30" actId="1076"/>
        <pc:sldMkLst>
          <pc:docMk/>
          <pc:sldMk cId="401259772" sldId="821"/>
        </pc:sldMkLst>
        <pc:spChg chg="mod">
          <ac:chgData name="Siegbert Rudolph" userId="2af4d44886c067cc" providerId="LiveId" clId="{0733A178-56F4-4C7A-A23F-CA04C8215560}" dt="2021-09-01T06:07:09.655" v="30" actId="1076"/>
          <ac:spMkLst>
            <pc:docMk/>
            <pc:sldMk cId="401259772" sldId="821"/>
            <ac:spMk id="2" creationId="{1FFD59F1-1105-474F-9A38-FA062817D8FE}"/>
          </ac:spMkLst>
        </pc:spChg>
        <pc:spChg chg="add mod">
          <ac:chgData name="Siegbert Rudolph" userId="2af4d44886c067cc" providerId="LiveId" clId="{0733A178-56F4-4C7A-A23F-CA04C8215560}" dt="2021-09-01T06:04:24.730" v="10"/>
          <ac:spMkLst>
            <pc:docMk/>
            <pc:sldMk cId="401259772" sldId="821"/>
            <ac:spMk id="14" creationId="{077DCC2B-8D14-434C-B408-6BEB1D66145D}"/>
          </ac:spMkLst>
        </pc:spChg>
      </pc:sldChg>
      <pc:sldChg chg="del">
        <pc:chgData name="Siegbert Rudolph" userId="2af4d44886c067cc" providerId="LiveId" clId="{0733A178-56F4-4C7A-A23F-CA04C8215560}" dt="2021-09-01T06:01:32.122" v="7" actId="47"/>
        <pc:sldMkLst>
          <pc:docMk/>
          <pc:sldMk cId="1271001721" sldId="850"/>
        </pc:sldMkLst>
      </pc:sldChg>
      <pc:sldChg chg="del">
        <pc:chgData name="Siegbert Rudolph" userId="2af4d44886c067cc" providerId="LiveId" clId="{0733A178-56F4-4C7A-A23F-CA04C8215560}" dt="2021-09-01T06:01:30.810" v="6" actId="47"/>
        <pc:sldMkLst>
          <pc:docMk/>
          <pc:sldMk cId="3948280807" sldId="856"/>
        </pc:sldMkLst>
      </pc:sldChg>
      <pc:sldChg chg="addSp modSp mod">
        <pc:chgData name="Siegbert Rudolph" userId="2af4d44886c067cc" providerId="LiveId" clId="{0733A178-56F4-4C7A-A23F-CA04C8215560}" dt="2021-09-01T06:07:09.639" v="20" actId="1076"/>
        <pc:sldMkLst>
          <pc:docMk/>
          <pc:sldMk cId="1888758682" sldId="858"/>
        </pc:sldMkLst>
        <pc:spChg chg="mod">
          <ac:chgData name="Siegbert Rudolph" userId="2af4d44886c067cc" providerId="LiveId" clId="{0733A178-56F4-4C7A-A23F-CA04C8215560}" dt="2021-09-01T06:07:09.639" v="20" actId="1076"/>
          <ac:spMkLst>
            <pc:docMk/>
            <pc:sldMk cId="1888758682" sldId="858"/>
            <ac:spMk id="2" creationId="{741C94CF-04AB-472C-B4B8-82D35B99E00F}"/>
          </ac:spMkLst>
        </pc:spChg>
        <pc:spChg chg="add mod">
          <ac:chgData name="Siegbert Rudolph" userId="2af4d44886c067cc" providerId="LiveId" clId="{0733A178-56F4-4C7A-A23F-CA04C8215560}" dt="2021-09-01T06:04:20.153" v="8"/>
          <ac:spMkLst>
            <pc:docMk/>
            <pc:sldMk cId="1888758682" sldId="858"/>
            <ac:spMk id="18" creationId="{045ED9D3-78AC-4DB0-8D54-E58C64946F2F}"/>
          </ac:spMkLst>
        </pc:spChg>
      </pc:sldChg>
      <pc:sldChg chg="del">
        <pc:chgData name="Siegbert Rudolph" userId="2af4d44886c067cc" providerId="LiveId" clId="{0733A178-56F4-4C7A-A23F-CA04C8215560}" dt="2021-09-01T06:01:29.107" v="5" actId="47"/>
        <pc:sldMkLst>
          <pc:docMk/>
          <pc:sldMk cId="791059793" sldId="862"/>
        </pc:sldMkLst>
      </pc:sldChg>
      <pc:sldChg chg="addSp modSp mod">
        <pc:chgData name="Siegbert Rudolph" userId="2af4d44886c067cc" providerId="LiveId" clId="{0733A178-56F4-4C7A-A23F-CA04C8215560}" dt="2021-09-01T06:07:09.655" v="25" actId="1076"/>
        <pc:sldMkLst>
          <pc:docMk/>
          <pc:sldMk cId="3709481447" sldId="863"/>
        </pc:sldMkLst>
        <pc:spChg chg="mod">
          <ac:chgData name="Siegbert Rudolph" userId="2af4d44886c067cc" providerId="LiveId" clId="{0733A178-56F4-4C7A-A23F-CA04C8215560}" dt="2021-09-01T06:07:09.655" v="25" actId="1076"/>
          <ac:spMkLst>
            <pc:docMk/>
            <pc:sldMk cId="3709481447" sldId="863"/>
            <ac:spMk id="2" creationId="{7589DE74-F5F3-4BD9-92EB-9F4094C6ADAB}"/>
          </ac:spMkLst>
        </pc:spChg>
        <pc:spChg chg="add mod">
          <ac:chgData name="Siegbert Rudolph" userId="2af4d44886c067cc" providerId="LiveId" clId="{0733A178-56F4-4C7A-A23F-CA04C8215560}" dt="2021-09-01T06:04:22.918" v="9"/>
          <ac:spMkLst>
            <pc:docMk/>
            <pc:sldMk cId="3709481447" sldId="863"/>
            <ac:spMk id="16" creationId="{DBC3541C-3853-4955-888C-FCEA69702B7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5159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2352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Lautgetreue Wörter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813B486-D821-4762-AF42-C9FC04435852}"/>
              </a:ext>
            </a:extLst>
          </p:cNvPr>
          <p:cNvSpPr txBox="1"/>
          <p:nvPr/>
        </p:nvSpPr>
        <p:spPr>
          <a:xfrm>
            <a:off x="190500" y="6724134"/>
            <a:ext cx="530626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01 Grundlage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prechblase: rechteckig mit abgerundeten Ecken 65">
            <a:extLst>
              <a:ext uri="{FF2B5EF4-FFF2-40B4-BE49-F238E27FC236}">
                <a16:creationId xmlns:a16="http://schemas.microsoft.com/office/drawing/2014/main" id="{FE59B03D-3EEA-48B4-9F6F-02A613DA7A75}"/>
              </a:ext>
            </a:extLst>
          </p:cNvPr>
          <p:cNvSpPr/>
          <p:nvPr/>
        </p:nvSpPr>
        <p:spPr>
          <a:xfrm>
            <a:off x="2888289" y="5472698"/>
            <a:ext cx="6792743" cy="734891"/>
          </a:xfrm>
          <a:prstGeom prst="wedgeRoundRectCallout">
            <a:avLst>
              <a:gd name="adj1" fmla="val 63339"/>
              <a:gd name="adj2" fmla="val -22094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4" name="Grafik 3" descr="Männchen mit Ausrufezeichen.png">
            <a:extLst>
              <a:ext uri="{FF2B5EF4-FFF2-40B4-BE49-F238E27FC236}">
                <a16:creationId xmlns:a16="http://schemas.microsoft.com/office/drawing/2014/main" id="{59509635-A7F5-443F-AA50-E9827426EF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b="10243"/>
          <a:stretch/>
        </p:blipFill>
        <p:spPr>
          <a:xfrm>
            <a:off x="10159979" y="3370087"/>
            <a:ext cx="2230031" cy="3011241"/>
          </a:xfrm>
          <a:prstGeom prst="rect">
            <a:avLst/>
          </a:prstGeom>
        </p:spPr>
      </p:pic>
      <p:sp>
        <p:nvSpPr>
          <p:cNvPr id="40" name="Sprechblase: rechteckig mit abgerundeten Ecken 39">
            <a:extLst>
              <a:ext uri="{FF2B5EF4-FFF2-40B4-BE49-F238E27FC236}">
                <a16:creationId xmlns:a16="http://schemas.microsoft.com/office/drawing/2014/main" id="{FEA3B54B-2B5A-4849-8E27-76F9F53B8FC3}"/>
              </a:ext>
            </a:extLst>
          </p:cNvPr>
          <p:cNvSpPr/>
          <p:nvPr/>
        </p:nvSpPr>
        <p:spPr>
          <a:xfrm>
            <a:off x="7368953" y="1153585"/>
            <a:ext cx="4403770" cy="1107996"/>
          </a:xfrm>
          <a:prstGeom prst="wedgeRoundRectCallout">
            <a:avLst>
              <a:gd name="adj1" fmla="val 22932"/>
              <a:gd name="adj2" fmla="val 19174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pic>
        <p:nvPicPr>
          <p:cNvPr id="41" name="Grafik 40">
            <a:extLst>
              <a:ext uri="{FF2B5EF4-FFF2-40B4-BE49-F238E27FC236}">
                <a16:creationId xmlns:a16="http://schemas.microsoft.com/office/drawing/2014/main" id="{C0321842-A173-4BC3-B57A-74E7855E19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2" y="4456132"/>
            <a:ext cx="1908052" cy="1853188"/>
          </a:xfrm>
          <a:prstGeom prst="rect">
            <a:avLst/>
          </a:prstGeom>
        </p:spPr>
      </p:pic>
      <p:sp>
        <p:nvSpPr>
          <p:cNvPr id="42" name="Textfeld 41">
            <a:extLst>
              <a:ext uri="{FF2B5EF4-FFF2-40B4-BE49-F238E27FC236}">
                <a16:creationId xmlns:a16="http://schemas.microsoft.com/office/drawing/2014/main" id="{3FCF8E77-242B-40AA-911C-FD50D6AC2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367110"/>
            <a:ext cx="825772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dachte, ich soll die Wörter so schreiben, wie ich sie höre!</a:t>
            </a:r>
          </a:p>
        </p:txBody>
      </p:sp>
      <p:sp>
        <p:nvSpPr>
          <p:cNvPr id="44" name="Sprechblase: rechteckig mit abgerundeten Ecken 43">
            <a:extLst>
              <a:ext uri="{FF2B5EF4-FFF2-40B4-BE49-F238E27FC236}">
                <a16:creationId xmlns:a16="http://schemas.microsoft.com/office/drawing/2014/main" id="{1572555B-9D23-4DF8-B1B6-DC8444812CB7}"/>
              </a:ext>
            </a:extLst>
          </p:cNvPr>
          <p:cNvSpPr/>
          <p:nvPr/>
        </p:nvSpPr>
        <p:spPr>
          <a:xfrm>
            <a:off x="179512" y="2367110"/>
            <a:ext cx="7860704" cy="430887"/>
          </a:xfrm>
          <a:prstGeom prst="wedgeRoundRectCallout">
            <a:avLst>
              <a:gd name="adj1" fmla="val -25880"/>
              <a:gd name="adj2" fmla="val 60238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F34F7111-73E1-468C-9240-99B177E7C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8991" y="1124744"/>
            <a:ext cx="4363694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Dieses Sprichwort sagt,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dass man sich schriftlich genauso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ausdrücken soll, wie mündlich.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A4DC9BD-98A4-4B25-8E52-48407A839E41}"/>
              </a:ext>
            </a:extLst>
          </p:cNvPr>
          <p:cNvSpPr txBox="1"/>
          <p:nvPr/>
        </p:nvSpPr>
        <p:spPr>
          <a:xfrm>
            <a:off x="179512" y="1199324"/>
            <a:ext cx="3826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Schreibe wie du sprichst!</a:t>
            </a:r>
            <a:endParaRPr lang="de-DE" sz="2400" b="1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9" name="Sprechblase: rechteckig mit abgerundeten Ecken 28">
            <a:extLst>
              <a:ext uri="{FF2B5EF4-FFF2-40B4-BE49-F238E27FC236}">
                <a16:creationId xmlns:a16="http://schemas.microsoft.com/office/drawing/2014/main" id="{E2422A83-A574-4586-95EB-C5E18A89BA9F}"/>
              </a:ext>
            </a:extLst>
          </p:cNvPr>
          <p:cNvSpPr/>
          <p:nvPr/>
        </p:nvSpPr>
        <p:spPr>
          <a:xfrm>
            <a:off x="3367236" y="3137856"/>
            <a:ext cx="6792743" cy="734891"/>
          </a:xfrm>
          <a:prstGeom prst="wedgeRoundRectCallout">
            <a:avLst>
              <a:gd name="adj1" fmla="val 54499"/>
              <a:gd name="adj2" fmla="val 7433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E6AC4207-0AF6-42E8-B1AA-748B13ED6B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1548" y="3103306"/>
            <a:ext cx="6678431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trifft auf die sogenannten Mitsprechwörter zu.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Schreibe die lautgetrauen Wörter auf!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84C02B2-97AC-4E21-971D-6828E0853454}"/>
              </a:ext>
            </a:extLst>
          </p:cNvPr>
          <p:cNvSpPr txBox="1"/>
          <p:nvPr/>
        </p:nvSpPr>
        <p:spPr>
          <a:xfrm>
            <a:off x="1883846" y="4397948"/>
            <a:ext cx="878440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Arm    Hase    Ball</a:t>
            </a:r>
            <a:r>
              <a:rPr kumimoji="0" lang="de-DE" sz="2200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</a:t>
            </a:r>
            <a:r>
              <a:rPr kumimoji="0" 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Hund   Bart   Dose</a:t>
            </a:r>
            <a:r>
              <a:rPr kumimoji="0" lang="de-DE" sz="2200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</a:t>
            </a:r>
            <a:r>
              <a:rPr kumimoji="0" 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heute</a:t>
            </a:r>
            <a:r>
              <a:rPr kumimoji="0" lang="de-DE" sz="2200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</a:t>
            </a:r>
            <a:r>
              <a:rPr kumimoji="0" 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Auto   Spaziergang</a:t>
            </a:r>
            <a:r>
              <a:rPr kumimoji="0" lang="de-DE" sz="2200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</a:t>
            </a:r>
            <a:r>
              <a:rPr kumimoji="0" 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Tomate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0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____</a:t>
            </a:r>
            <a:r>
              <a:rPr kumimoji="0" lang="de-DE" sz="2200" i="0" u="none" strike="noStrike" kern="0" cap="none" spc="-10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_____ _____ _____ _____ _____ ______ _____ ___________ ________</a:t>
            </a:r>
            <a:r>
              <a:rPr kumimoji="0" 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ED6645B4-CDE2-46F8-BBD7-1060CA8976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9233" y="5438148"/>
            <a:ext cx="6215163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Wichtig: Nicht nach Dialekt schreiben!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Für einen Franken ist die </a:t>
            </a:r>
            <a:r>
              <a:rPr lang="de-DE" sz="2200" kern="0" dirty="0">
                <a:latin typeface="Trebuchet MS" pitchFamily="34" charset="0"/>
              </a:rPr>
              <a:t>Tomate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eine 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Domade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8374E661-495C-4FD1-93CE-8EBA4D863B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Lautgetreue Wörter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B0C61FB-8C09-434A-B11F-9C4CE44F68DF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lautgetreuen Wörter!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045ED9D3-78AC-4DB0-8D54-E58C64946F2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41C94CF-04AB-472C-B4B8-82D35B99E00F}"/>
              </a:ext>
            </a:extLst>
          </p:cNvPr>
          <p:cNvSpPr txBox="1"/>
          <p:nvPr/>
        </p:nvSpPr>
        <p:spPr>
          <a:xfrm>
            <a:off x="190500" y="6724134"/>
            <a:ext cx="530626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01 Grundlage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888758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Ellipse 39">
            <a:extLst>
              <a:ext uri="{FF2B5EF4-FFF2-40B4-BE49-F238E27FC236}">
                <a16:creationId xmlns:a16="http://schemas.microsoft.com/office/drawing/2014/main" id="{EBB976A5-D27A-4417-BF3E-621710EDB992}"/>
              </a:ext>
            </a:extLst>
          </p:cNvPr>
          <p:cNvSpPr/>
          <p:nvPr/>
        </p:nvSpPr>
        <p:spPr>
          <a:xfrm>
            <a:off x="480517" y="1425272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99F3D5F9-BE8A-4F5C-B19E-16C7CDEF426F}"/>
              </a:ext>
            </a:extLst>
          </p:cNvPr>
          <p:cNvSpPr/>
          <p:nvPr/>
        </p:nvSpPr>
        <p:spPr>
          <a:xfrm>
            <a:off x="480517" y="3615267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A92ABA3C-4744-4872-A175-9C95C8A45870}"/>
              </a:ext>
            </a:extLst>
          </p:cNvPr>
          <p:cNvSpPr/>
          <p:nvPr/>
        </p:nvSpPr>
        <p:spPr>
          <a:xfrm>
            <a:off x="480517" y="2301270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0C64CD1E-1676-4D17-B9A7-A9E9E006BC3C}"/>
              </a:ext>
            </a:extLst>
          </p:cNvPr>
          <p:cNvSpPr/>
          <p:nvPr/>
        </p:nvSpPr>
        <p:spPr>
          <a:xfrm>
            <a:off x="480517" y="2739269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B2308F85-892A-42BA-9897-85EF57E39DD7}"/>
              </a:ext>
            </a:extLst>
          </p:cNvPr>
          <p:cNvSpPr/>
          <p:nvPr/>
        </p:nvSpPr>
        <p:spPr>
          <a:xfrm>
            <a:off x="480517" y="3177268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425614A2-DF30-43A0-B260-FE074473CF04}"/>
              </a:ext>
            </a:extLst>
          </p:cNvPr>
          <p:cNvSpPr/>
          <p:nvPr/>
        </p:nvSpPr>
        <p:spPr>
          <a:xfrm>
            <a:off x="480517" y="1863271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980A3388-222C-43D6-9CBB-471223796A8E}"/>
              </a:ext>
            </a:extLst>
          </p:cNvPr>
          <p:cNvSpPr/>
          <p:nvPr/>
        </p:nvSpPr>
        <p:spPr>
          <a:xfrm>
            <a:off x="480517" y="4053266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B40FCE4B-13AD-4DE0-B808-C88D092157E6}"/>
              </a:ext>
            </a:extLst>
          </p:cNvPr>
          <p:cNvSpPr/>
          <p:nvPr/>
        </p:nvSpPr>
        <p:spPr>
          <a:xfrm>
            <a:off x="480517" y="4491265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A13DB96D-631E-49B5-BCC7-9D32423DDF79}"/>
              </a:ext>
            </a:extLst>
          </p:cNvPr>
          <p:cNvSpPr/>
          <p:nvPr/>
        </p:nvSpPr>
        <p:spPr>
          <a:xfrm>
            <a:off x="480517" y="4929264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ECAFA10E-5D1F-4805-BCB1-80609C2CB28A}"/>
              </a:ext>
            </a:extLst>
          </p:cNvPr>
          <p:cNvSpPr/>
          <p:nvPr/>
        </p:nvSpPr>
        <p:spPr>
          <a:xfrm>
            <a:off x="480517" y="5367263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B4452DC8-E22E-4F53-B5C3-6AF5FC950234}"/>
              </a:ext>
            </a:extLst>
          </p:cNvPr>
          <p:cNvSpPr/>
          <p:nvPr/>
        </p:nvSpPr>
        <p:spPr>
          <a:xfrm>
            <a:off x="480517" y="5805264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F0BDCBEA-3CA1-4343-AF90-E247A07A7D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751"/>
          <a:stretch/>
        </p:blipFill>
        <p:spPr>
          <a:xfrm>
            <a:off x="551384" y="1154962"/>
            <a:ext cx="10009112" cy="5147980"/>
          </a:xfrm>
          <a:prstGeom prst="rect">
            <a:avLst/>
          </a:prstGeom>
        </p:spPr>
      </p:pic>
      <p:sp>
        <p:nvSpPr>
          <p:cNvPr id="15" name="Textfeld 36">
            <a:extLst>
              <a:ext uri="{FF2B5EF4-FFF2-40B4-BE49-F238E27FC236}">
                <a16:creationId xmlns:a16="http://schemas.microsoft.com/office/drawing/2014/main" id="{BCC769A5-04A2-40CC-AF02-64114D4EE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Lautgetreue Wörter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Diktat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  	                    Name: ___________ Klasse: ____ 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BC3541C-3853-4955-888C-FCEA69702B7B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589DE74-F5F3-4BD9-92EB-9F4094C6ADAB}"/>
              </a:ext>
            </a:extLst>
          </p:cNvPr>
          <p:cNvSpPr txBox="1"/>
          <p:nvPr/>
        </p:nvSpPr>
        <p:spPr>
          <a:xfrm>
            <a:off x="190500" y="6724134"/>
            <a:ext cx="530626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01 Grundlage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370948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>
            <a:extLst>
              <a:ext uri="{FF2B5EF4-FFF2-40B4-BE49-F238E27FC236}">
                <a16:creationId xmlns:a16="http://schemas.microsoft.com/office/drawing/2014/main" id="{AFD42784-2E79-4D6D-8E05-D3F4D00DB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607" y="3705043"/>
            <a:ext cx="1933271" cy="2820301"/>
          </a:xfrm>
          <a:prstGeom prst="rect">
            <a:avLst/>
          </a:prstGeom>
        </p:spPr>
      </p:pic>
      <p:sp>
        <p:nvSpPr>
          <p:cNvPr id="9" name="Ovale Legende 5">
            <a:extLst>
              <a:ext uri="{FF2B5EF4-FFF2-40B4-BE49-F238E27FC236}">
                <a16:creationId xmlns:a16="http://schemas.microsoft.com/office/drawing/2014/main" id="{65EB10F7-9551-4A86-BDBB-AB79BF514D5A}"/>
              </a:ext>
            </a:extLst>
          </p:cNvPr>
          <p:cNvSpPr/>
          <p:nvPr/>
        </p:nvSpPr>
        <p:spPr>
          <a:xfrm>
            <a:off x="2003527" y="1412776"/>
            <a:ext cx="5987130" cy="3286718"/>
          </a:xfrm>
          <a:prstGeom prst="wedgeEllipseCallout">
            <a:avLst>
              <a:gd name="adj1" fmla="val -63166"/>
              <a:gd name="adj2" fmla="val 3705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A333BE6F-C49B-4499-8920-E25F39E80C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580" y="4024330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A143B3CE-4341-4EA2-9280-D6BD07A24F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295" y="3999616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9CC59C54-5E42-4D9A-A9C6-497DBFB601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9002" y="1767928"/>
            <a:ext cx="5476179" cy="212365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„Mitsprechwörter“, das klingt fein.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Jedoch es bringt dir gar nichts ein.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Du musst wissen, welche Wörter das sind,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sonst machst du Fehler, ganz geschwind.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Auch hier, das wirst du sicher lieben,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heißt es: üben, üben, üben!</a:t>
            </a:r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212A183E-123B-4C75-9D23-BF5B35407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Lautgetreue Wörter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FDC7B90-DFB0-4569-9F4B-75F2B8CED2EC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Üben macht gescheit!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77DCC2B-8D14-434C-B408-6BEB1D66145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FFD59F1-1105-474F-9A38-FA062817D8FE}"/>
              </a:ext>
            </a:extLst>
          </p:cNvPr>
          <p:cNvSpPr txBox="1"/>
          <p:nvPr/>
        </p:nvSpPr>
        <p:spPr>
          <a:xfrm>
            <a:off x="190500" y="6724134"/>
            <a:ext cx="530626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01 Grundlage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40125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319</Words>
  <Application>Microsoft Office PowerPoint</Application>
  <PresentationFormat>Breitbild</PresentationFormat>
  <Paragraphs>32</Paragraphs>
  <Slides>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4</vt:i4>
      </vt:variant>
    </vt:vector>
  </HeadingPairs>
  <TitlesOfParts>
    <vt:vector size="14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Lautgetreue Wörter      Name: _______________________  Klasse: ______ 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2482</cp:revision>
  <cp:lastPrinted>2021-08-10T15:00:49Z</cp:lastPrinted>
  <dcterms:created xsi:type="dcterms:W3CDTF">2012-08-26T07:44:46Z</dcterms:created>
  <dcterms:modified xsi:type="dcterms:W3CDTF">2021-09-01T06:07:09Z</dcterms:modified>
</cp:coreProperties>
</file>