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9"/>
  </p:notesMasterIdLst>
  <p:sldIdLst>
    <p:sldId id="637" r:id="rId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071" autoAdjust="0"/>
    <p:restoredTop sz="94692" autoAdjust="0"/>
  </p:normalViewPr>
  <p:slideViewPr>
    <p:cSldViewPr>
      <p:cViewPr varScale="1">
        <p:scale>
          <a:sx n="72" d="100"/>
          <a:sy n="72" d="100"/>
        </p:scale>
        <p:origin x="139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5B6781C-CDEF-4980-B19F-DCE44A0EAE01}"/>
    <pc:docChg chg="custSel delSld modSld">
      <pc:chgData name="Siegbert Rudolph" userId="2af4d44886c067cc" providerId="LiveId" clId="{A5B6781C-CDEF-4980-B19F-DCE44A0EAE01}" dt="2021-09-01T06:07:20.747" v="10" actId="1076"/>
      <pc:docMkLst>
        <pc:docMk/>
      </pc:docMkLst>
      <pc:sldChg chg="addSp modSp mod">
        <pc:chgData name="Siegbert Rudolph" userId="2af4d44886c067cc" providerId="LiveId" clId="{A5B6781C-CDEF-4980-B19F-DCE44A0EAE01}" dt="2021-09-01T06:07:20.747" v="10" actId="1076"/>
        <pc:sldMkLst>
          <pc:docMk/>
          <pc:sldMk cId="243051450" sldId="637"/>
        </pc:sldMkLst>
        <pc:spChg chg="mod">
          <ac:chgData name="Siegbert Rudolph" userId="2af4d44886c067cc" providerId="LiveId" clId="{A5B6781C-CDEF-4980-B19F-DCE44A0EAE01}" dt="2021-09-01T06:07:20.747" v="10" actId="1076"/>
          <ac:spMkLst>
            <pc:docMk/>
            <pc:sldMk cId="243051450" sldId="637"/>
            <ac:spMk id="2" creationId="{2C39D249-E531-4D97-9CFE-25973CE2F686}"/>
          </ac:spMkLst>
        </pc:spChg>
        <pc:spChg chg="add mod">
          <ac:chgData name="Siegbert Rudolph" userId="2af4d44886c067cc" providerId="LiveId" clId="{A5B6781C-CDEF-4980-B19F-DCE44A0EAE01}" dt="2021-09-01T06:06:23.874" v="5"/>
          <ac:spMkLst>
            <pc:docMk/>
            <pc:sldMk cId="243051450" sldId="637"/>
            <ac:spMk id="10" creationId="{2B1C0404-146D-4BBD-AF21-DAEB66A674D8}"/>
          </ac:spMkLst>
        </pc:spChg>
      </pc:sldChg>
      <pc:sldChg chg="del">
        <pc:chgData name="Siegbert Rudolph" userId="2af4d44886c067cc" providerId="LiveId" clId="{A5B6781C-CDEF-4980-B19F-DCE44A0EAE01}" dt="2021-09-01T06:03:59.078" v="0" actId="47"/>
        <pc:sldMkLst>
          <pc:docMk/>
          <pc:sldMk cId="0" sldId="696"/>
        </pc:sldMkLst>
      </pc:sldChg>
      <pc:sldChg chg="del">
        <pc:chgData name="Siegbert Rudolph" userId="2af4d44886c067cc" providerId="LiveId" clId="{A5B6781C-CDEF-4980-B19F-DCE44A0EAE01}" dt="2021-09-01T06:03:59.984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A5B6781C-CDEF-4980-B19F-DCE44A0EAE01}" dt="2021-09-01T06:04:00.547" v="2" actId="47"/>
        <pc:sldMkLst>
          <pc:docMk/>
          <pc:sldMk cId="1843911727" sldId="807"/>
        </pc:sldMkLst>
      </pc:sldChg>
      <pc:sldChg chg="del">
        <pc:chgData name="Siegbert Rudolph" userId="2af4d44886c067cc" providerId="LiveId" clId="{A5B6781C-CDEF-4980-B19F-DCE44A0EAE01}" dt="2021-09-01T06:04:01" v="3" actId="47"/>
        <pc:sldMkLst>
          <pc:docMk/>
          <pc:sldMk cId="3117637570" sldId="808"/>
        </pc:sldMkLst>
      </pc:sldChg>
      <pc:sldChg chg="del">
        <pc:chgData name="Siegbert Rudolph" userId="2af4d44886c067cc" providerId="LiveId" clId="{A5B6781C-CDEF-4980-B19F-DCE44A0EAE01}" dt="2021-09-01T06:04:01.343" v="4" actId="47"/>
        <pc:sldMkLst>
          <pc:docMk/>
          <pc:sldMk cId="359191538" sldId="80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01-04	Lautgetreue Wörter 04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lautgetreuen Wörter in die Spalten!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5ABB76D-EB31-4D27-8382-0D63585330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3023659" y="1340768"/>
            <a:ext cx="3096344" cy="503192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E069315-D2C8-4B9B-8D24-42EB1E9F7F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5927982" y="1340768"/>
            <a:ext cx="3096344" cy="50319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AD5B5AF-7C7A-445F-8D71-71ACDA1F59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8832304" y="1340767"/>
            <a:ext cx="3096344" cy="5031925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CDA3562-56C6-41EA-85F5-D19CABC8F4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119336" y="1307037"/>
            <a:ext cx="3096344" cy="5031925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2B1C0404-146D-4BBD-AF21-DAEB66A674D8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C39D249-E531-4D97-9CFE-25973CE2F686}"/>
              </a:ext>
            </a:extLst>
          </p:cNvPr>
          <p:cNvSpPr txBox="1"/>
          <p:nvPr/>
        </p:nvSpPr>
        <p:spPr>
          <a:xfrm>
            <a:off x="190500" y="6724134"/>
            <a:ext cx="54361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04 Lernzieldiktat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52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2206</cp:revision>
  <cp:lastPrinted>2021-08-10T15:00:49Z</cp:lastPrinted>
  <dcterms:created xsi:type="dcterms:W3CDTF">2012-08-26T07:44:46Z</dcterms:created>
  <dcterms:modified xsi:type="dcterms:W3CDTF">2021-09-01T06:07:20Z</dcterms:modified>
</cp:coreProperties>
</file>