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7"/>
  </p:notesMasterIdLst>
  <p:sldIdLst>
    <p:sldId id="696" r:id="rId8"/>
    <p:sldId id="637" r:id="rId9"/>
    <p:sldId id="802" r:id="rId10"/>
    <p:sldId id="803" r:id="rId11"/>
    <p:sldId id="804" r:id="rId12"/>
    <p:sldId id="805" r:id="rId13"/>
    <p:sldId id="806" r:id="rId14"/>
    <p:sldId id="807" r:id="rId15"/>
    <p:sldId id="808" r:id="rId16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47FD7E-309F-4026-B458-B2C56ACE8D57}" v="1" dt="2022-12-07T09:01:10.0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87" autoAdjust="0"/>
    <p:restoredTop sz="94692" autoAdjust="0"/>
  </p:normalViewPr>
  <p:slideViewPr>
    <p:cSldViewPr>
      <p:cViewPr varScale="1">
        <p:scale>
          <a:sx n="92" d="100"/>
          <a:sy n="92" d="100"/>
        </p:scale>
        <p:origin x="39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F747FD7E-309F-4026-B458-B2C56ACE8D57}"/>
    <pc:docChg chg="custSel modSld">
      <pc:chgData name="Siegbert Rudolph" userId="2af4d44886c067cc" providerId="LiveId" clId="{F747FD7E-309F-4026-B458-B2C56ACE8D57}" dt="2022-12-07T09:01:10.035" v="1" actId="20577"/>
      <pc:docMkLst>
        <pc:docMk/>
      </pc:docMkLst>
      <pc:sldChg chg="delSp modSp mod delAnim">
        <pc:chgData name="Siegbert Rudolph" userId="2af4d44886c067cc" providerId="LiveId" clId="{F747FD7E-309F-4026-B458-B2C56ACE8D57}" dt="2022-12-07T09:01:10.035" v="1" actId="20577"/>
        <pc:sldMkLst>
          <pc:docMk/>
          <pc:sldMk cId="2699015508" sldId="808"/>
        </pc:sldMkLst>
        <pc:spChg chg="del">
          <ac:chgData name="Siegbert Rudolph" userId="2af4d44886c067cc" providerId="LiveId" clId="{F747FD7E-309F-4026-B458-B2C56ACE8D57}" dt="2022-12-07T09:01:04.228" v="0" actId="478"/>
          <ac:spMkLst>
            <pc:docMk/>
            <pc:sldMk cId="2699015508" sldId="808"/>
            <ac:spMk id="34" creationId="{442B4D38-F31C-4E58-805B-57E22912EBE0}"/>
          </ac:spMkLst>
        </pc:spChg>
        <pc:spChg chg="del">
          <ac:chgData name="Siegbert Rudolph" userId="2af4d44886c067cc" providerId="LiveId" clId="{F747FD7E-309F-4026-B458-B2C56ACE8D57}" dt="2022-12-07T09:01:04.228" v="0" actId="478"/>
          <ac:spMkLst>
            <pc:docMk/>
            <pc:sldMk cId="2699015508" sldId="808"/>
            <ac:spMk id="35" creationId="{2157C1DF-8E3C-4FAF-91C3-4F6FF4D94C81}"/>
          </ac:spMkLst>
        </pc:spChg>
        <pc:spChg chg="mod">
          <ac:chgData name="Siegbert Rudolph" userId="2af4d44886c067cc" providerId="LiveId" clId="{F747FD7E-309F-4026-B458-B2C56ACE8D57}" dt="2022-12-07T09:01:10.035" v="1" actId="20577"/>
          <ac:spMkLst>
            <pc:docMk/>
            <pc:sldMk cId="2699015508" sldId="808"/>
            <ac:spMk id="36" creationId="{7A2C8A7D-B3D6-4B21-911F-7D2917A16191}"/>
          </ac:spMkLst>
        </pc:spChg>
        <pc:picChg chg="del">
          <ac:chgData name="Siegbert Rudolph" userId="2af4d44886c067cc" providerId="LiveId" clId="{F747FD7E-309F-4026-B458-B2C56ACE8D57}" dt="2022-12-07T09:01:04.228" v="0" actId="478"/>
          <ac:picMkLst>
            <pc:docMk/>
            <pc:sldMk cId="2699015508" sldId="808"/>
            <ac:picMk id="51" creationId="{8F4A43B5-9D2C-490B-867C-99D70D2375DA}"/>
          </ac:picMkLst>
        </pc:picChg>
      </pc:sldChg>
    </pc:docChg>
  </pc:docChgLst>
  <pc:docChgLst>
    <pc:chgData name="Siegbert Rudolph" userId="2af4d44886c067cc" providerId="LiveId" clId="{1CDB935A-D2D4-4C51-9FA2-4BBFB566156F}"/>
    <pc:docChg chg="custSel addSld delSld modSld">
      <pc:chgData name="Siegbert Rudolph" userId="2af4d44886c067cc" providerId="LiveId" clId="{1CDB935A-D2D4-4C51-9FA2-4BBFB566156F}" dt="2021-09-04T09:52:22.547" v="724"/>
      <pc:docMkLst>
        <pc:docMk/>
      </pc:docMkLst>
      <pc:sldChg chg="del">
        <pc:chgData name="Siegbert Rudolph" userId="2af4d44886c067cc" providerId="LiveId" clId="{1CDB935A-D2D4-4C51-9FA2-4BBFB566156F}" dt="2021-08-31T15:13:30.942" v="52" actId="47"/>
        <pc:sldMkLst>
          <pc:docMk/>
          <pc:sldMk cId="1373295691" sldId="636"/>
        </pc:sldMkLst>
      </pc:sldChg>
      <pc:sldChg chg="addSp delSp modSp mod">
        <pc:chgData name="Siegbert Rudolph" userId="2af4d44886c067cc" providerId="LiveId" clId="{1CDB935A-D2D4-4C51-9FA2-4BBFB566156F}" dt="2021-09-01T06:07:14.264" v="541" actId="1076"/>
        <pc:sldMkLst>
          <pc:docMk/>
          <pc:sldMk cId="243051450" sldId="637"/>
        </pc:sldMkLst>
        <pc:spChg chg="mod">
          <ac:chgData name="Siegbert Rudolph" userId="2af4d44886c067cc" providerId="LiveId" clId="{1CDB935A-D2D4-4C51-9FA2-4BBFB566156F}" dt="2021-09-01T06:07:14.264" v="541" actId="1076"/>
          <ac:spMkLst>
            <pc:docMk/>
            <pc:sldMk cId="243051450" sldId="637"/>
            <ac:spMk id="3" creationId="{BB4FF4BD-CD5F-41E1-8A5A-83F7C52E9082}"/>
          </ac:spMkLst>
        </pc:spChg>
        <pc:spChg chg="mod">
          <ac:chgData name="Siegbert Rudolph" userId="2af4d44886c067cc" providerId="LiveId" clId="{1CDB935A-D2D4-4C51-9FA2-4BBFB566156F}" dt="2021-08-31T15:46:00.547" v="530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1CDB935A-D2D4-4C51-9FA2-4BBFB566156F}" dt="2021-08-31T15:45:52.861" v="527" actId="20577"/>
          <ac:spMkLst>
            <pc:docMk/>
            <pc:sldMk cId="243051450" sldId="637"/>
            <ac:spMk id="5" creationId="{2D03B394-CF9B-4107-B269-9FB9700DE8AC}"/>
          </ac:spMkLst>
        </pc:spChg>
        <pc:picChg chg="add mod modCrop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2" creationId="{955110AE-DB5C-4748-9FB2-765B21F0E091}"/>
          </ac:picMkLst>
        </pc:picChg>
        <pc:picChg chg="add del mod">
          <ac:chgData name="Siegbert Rudolph" userId="2af4d44886c067cc" providerId="LiveId" clId="{1CDB935A-D2D4-4C51-9FA2-4BBFB566156F}" dt="2021-08-31T15:43:57.838" v="350" actId="478"/>
          <ac:picMkLst>
            <pc:docMk/>
            <pc:sldMk cId="243051450" sldId="637"/>
            <ac:picMk id="6" creationId="{3556FFCA-01DF-4D54-8DC2-1DCDAF8EBD12}"/>
          </ac:picMkLst>
        </pc:picChg>
        <pc:picChg chg="add del mod modCrop">
          <ac:chgData name="Siegbert Rudolph" userId="2af4d44886c067cc" providerId="LiveId" clId="{1CDB935A-D2D4-4C51-9FA2-4BBFB566156F}" dt="2021-08-31T15:43:56.995" v="349" actId="478"/>
          <ac:picMkLst>
            <pc:docMk/>
            <pc:sldMk cId="243051450" sldId="637"/>
            <ac:picMk id="7" creationId="{AC1208D6-5D24-4E63-B30C-C34FD0BE3BBD}"/>
          </ac:picMkLst>
        </pc:picChg>
        <pc:picChg chg="add mod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8" creationId="{DC6582AD-1A5B-4521-8EF4-F7C8419AAE9D}"/>
          </ac:picMkLst>
        </pc:picChg>
        <pc:picChg chg="add mod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9" creationId="{A175F837-0AF9-43C9-A7FE-C0E71C28B3B3}"/>
          </ac:picMkLst>
        </pc:picChg>
        <pc:picChg chg="add mod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10" creationId="{3D7AEE0C-93AF-48F0-9560-AE4E7A68BAD0}"/>
          </ac:picMkLst>
        </pc:picChg>
        <pc:picChg chg="add mod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11" creationId="{F65624EF-DF4F-43B8-8674-94694632C119}"/>
          </ac:picMkLst>
        </pc:picChg>
        <pc:picChg chg="add mod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12" creationId="{4E284CEA-BDFF-49C0-9034-291675073640}"/>
          </ac:picMkLst>
        </pc:picChg>
        <pc:picChg chg="add mod">
          <ac:chgData name="Siegbert Rudolph" userId="2af4d44886c067cc" providerId="LiveId" clId="{1CDB935A-D2D4-4C51-9FA2-4BBFB566156F}" dt="2021-08-31T15:45:39.895" v="488" actId="1037"/>
          <ac:picMkLst>
            <pc:docMk/>
            <pc:sldMk cId="243051450" sldId="637"/>
            <ac:picMk id="13" creationId="{15116F55-A3E6-469F-867F-91E3FB5D7B8A}"/>
          </ac:picMkLst>
        </pc:picChg>
      </pc:sldChg>
      <pc:sldChg chg="delSp modSp mod">
        <pc:chgData name="Siegbert Rudolph" userId="2af4d44886c067cc" providerId="LiveId" clId="{1CDB935A-D2D4-4C51-9FA2-4BBFB566156F}" dt="2021-09-01T06:07:14.264" v="536" actId="1076"/>
        <pc:sldMkLst>
          <pc:docMk/>
          <pc:sldMk cId="0" sldId="696"/>
        </pc:sldMkLst>
        <pc:spChg chg="mod">
          <ac:chgData name="Siegbert Rudolph" userId="2af4d44886c067cc" providerId="LiveId" clId="{1CDB935A-D2D4-4C51-9FA2-4BBFB566156F}" dt="2021-08-31T15:12:26.382" v="41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1CDB935A-D2D4-4C51-9FA2-4BBFB566156F}" dt="2021-09-01T06:07:14.264" v="531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1CDB935A-D2D4-4C51-9FA2-4BBFB566156F}" dt="2021-09-01T06:07:14.264" v="536" actId="1076"/>
          <ac:spMkLst>
            <pc:docMk/>
            <pc:sldMk cId="0" sldId="696"/>
            <ac:spMk id="5" creationId="{32B15B7A-A027-4798-814C-0B67B9BA4B40}"/>
          </ac:spMkLst>
        </pc:spChg>
      </pc:sldChg>
      <pc:sldChg chg="del">
        <pc:chgData name="Siegbert Rudolph" userId="2af4d44886c067cc" providerId="LiveId" clId="{1CDB935A-D2D4-4C51-9FA2-4BBFB566156F}" dt="2021-08-31T15:13:32.348" v="53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1CDB935A-D2D4-4C51-9FA2-4BBFB566156F}" dt="2021-09-04T09:51:08.536" v="718"/>
        <pc:sldMkLst>
          <pc:docMk/>
          <pc:sldMk cId="2875704939" sldId="802"/>
        </pc:sldMkLst>
        <pc:spChg chg="mod">
          <ac:chgData name="Siegbert Rudolph" userId="2af4d44886c067cc" providerId="LiveId" clId="{1CDB935A-D2D4-4C51-9FA2-4BBFB566156F}" dt="2021-09-01T06:07:14.280" v="546" actId="1076"/>
          <ac:spMkLst>
            <pc:docMk/>
            <pc:sldMk cId="2875704939" sldId="802"/>
            <ac:spMk id="2" creationId="{CAFA9F29-EF71-4A31-8E53-4CE9CB3F32D1}"/>
          </ac:spMkLst>
        </pc:spChg>
        <pc:spChg chg="mod">
          <ac:chgData name="Siegbert Rudolph" userId="2af4d44886c067cc" providerId="LiveId" clId="{1CDB935A-D2D4-4C51-9FA2-4BBFB566156F}" dt="2021-09-01T06:15:03.186" v="577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1CDB935A-D2D4-4C51-9FA2-4BBFB566156F}" dt="2021-08-31T15:18:38.749" v="173" actId="14100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18" creationId="{42AA8C48-861B-4418-BF12-04E312DE7A66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19" creationId="{5E7B5D8A-A2F3-4C90-97E4-9AD79E7C5813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20" creationId="{E66A4E64-4E2E-44AE-8912-13405C8BD531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1" creationId="{E06539EA-3FE6-4867-91E6-DECCCC6E46D5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2" creationId="{877CC994-0E75-4A55-8FFF-7359408634C5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3" creationId="{EBEDDD16-18F0-4FEB-A116-A73CE5A7B5EA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4" creationId="{A678AEDC-FEC1-4C01-ADD4-3A957EEBF3AD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5" creationId="{1F591D58-E72B-4FDD-98C5-111E42216DF2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6" creationId="{BAE2B37B-2AC0-4FF0-9CE1-2169CE0FB383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7" creationId="{B08EF650-1966-4DF4-8466-C823FD690DBA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8" creationId="{119EC28B-F675-4B9F-A007-4DA9FCF41AB6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29" creationId="{28A4344B-09C9-49C8-87E9-F8C16520B4DF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30" creationId="{8FA7EE84-8114-48F5-B6A7-A2A071847E0E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31" creationId="{D8928A07-2FEC-4D98-94D2-449B6B7616FA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32" creationId="{DCC1F8B5-DD54-4902-B5FF-6DD1A63B1E59}"/>
          </ac:spMkLst>
        </pc:spChg>
        <pc:spChg chg="del">
          <ac:chgData name="Siegbert Rudolph" userId="2af4d44886c067cc" providerId="LiveId" clId="{1CDB935A-D2D4-4C51-9FA2-4BBFB566156F}" dt="2021-08-31T15:13:28.459" v="51" actId="478"/>
          <ac:spMkLst>
            <pc:docMk/>
            <pc:sldMk cId="2875704939" sldId="802"/>
            <ac:spMk id="33" creationId="{18434144-73C0-42F7-9561-04637414184D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35" creationId="{4BA3DB54-3CE3-4949-B652-EDFA5AA61293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36" creationId="{77AA8171-C98C-444A-B964-2DFE5FD63F84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37" creationId="{65B51A82-CB2E-47B3-BCF1-1D572CC89823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38" creationId="{96296903-670D-4BA8-801A-E47F74FB4A88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39" creationId="{176CABE1-6B5E-4FCB-AAD0-060156A570F2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40" creationId="{13C85457-A344-4736-8CA3-A0167A1332E7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41" creationId="{91B3F32F-0C1D-4FB8-BCF1-A12622350E9B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42" creationId="{A23FCDF6-8CD1-4A81-9935-A64A93E498E2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43" creationId="{12EBA272-692F-450C-BBB6-451B9C66137E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44" creationId="{DF0C7419-528E-47D9-B250-08FA9543F584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45" creationId="{810691D2-7BC6-476F-8688-48442350E12D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46" creationId="{5B25FF89-AFAE-42A6-BF2B-ADD251ACD738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47" creationId="{C6DCA137-9936-4DA1-A2A2-02CD895BBE29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48" creationId="{04524685-A02B-490B-989B-43C5DE0AA0A8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49" creationId="{D20C67E4-CE8B-415D-BFC6-C93B683CBBC1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50" creationId="{4F0CC70D-3335-432C-B6C3-352D4EA673CA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51" creationId="{79DDED0F-D294-4121-9148-5A9228B6B0A6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52" creationId="{007A8915-A3F5-4926-A4A1-62BF86EC8063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53" creationId="{C0ED62B7-0A2A-46FC-95AE-93D671D92480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54" creationId="{591BBE9A-49E4-4800-BD61-77E45E229171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55" creationId="{D2B9A98B-030D-438D-BEE4-7164B6150130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56" creationId="{57AE2A50-FE46-42A6-AF49-0972938C95BA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57" creationId="{16CF5C3F-B981-47BA-943B-68EAF59E5B69}"/>
          </ac:spMkLst>
        </pc:spChg>
        <pc:spChg chg="add mod">
          <ac:chgData name="Siegbert Rudolph" userId="2af4d44886c067cc" providerId="LiveId" clId="{1CDB935A-D2D4-4C51-9FA2-4BBFB566156F}" dt="2021-08-31T15:19:38.191" v="197" actId="1036"/>
          <ac:spMkLst>
            <pc:docMk/>
            <pc:sldMk cId="2875704939" sldId="802"/>
            <ac:spMk id="58" creationId="{25CD1D16-3934-4F26-B681-F6486FC298A1}"/>
          </ac:spMkLst>
        </pc:spChg>
        <pc:spChg chg="add mod">
          <ac:chgData name="Siegbert Rudolph" userId="2af4d44886c067cc" providerId="LiveId" clId="{1CDB935A-D2D4-4C51-9FA2-4BBFB566156F}" dt="2021-08-31T15:15:55.559" v="68"/>
          <ac:spMkLst>
            <pc:docMk/>
            <pc:sldMk cId="2875704939" sldId="802"/>
            <ac:spMk id="59" creationId="{7DDAF2E6-2138-4AE0-8514-FF37C1138CD5}"/>
          </ac:spMkLst>
        </pc:spChg>
        <pc:spChg chg="add mod ord">
          <ac:chgData name="Siegbert Rudolph" userId="2af4d44886c067cc" providerId="LiveId" clId="{1CDB935A-D2D4-4C51-9FA2-4BBFB566156F}" dt="2021-08-31T15:31:33.222" v="239" actId="1076"/>
          <ac:spMkLst>
            <pc:docMk/>
            <pc:sldMk cId="2875704939" sldId="802"/>
            <ac:spMk id="60" creationId="{CBB72A0E-E373-4C51-89A3-B2A5EACB61E4}"/>
          </ac:spMkLst>
        </pc:spChg>
        <pc:spChg chg="add mod">
          <ac:chgData name="Siegbert Rudolph" userId="2af4d44886c067cc" providerId="LiveId" clId="{1CDB935A-D2D4-4C51-9FA2-4BBFB566156F}" dt="2021-09-04T09:49:41.631" v="615" actId="1037"/>
          <ac:spMkLst>
            <pc:docMk/>
            <pc:sldMk cId="2875704939" sldId="802"/>
            <ac:spMk id="61" creationId="{263A4CAE-524D-4A69-8777-3B9A3C34EA8B}"/>
          </ac:spMkLst>
        </pc:spChg>
        <pc:spChg chg="add del mod">
          <ac:chgData name="Siegbert Rudolph" userId="2af4d44886c067cc" providerId="LiveId" clId="{1CDB935A-D2D4-4C51-9FA2-4BBFB566156F}" dt="2021-08-31T15:18:41.511" v="174" actId="478"/>
          <ac:spMkLst>
            <pc:docMk/>
            <pc:sldMk cId="2875704939" sldId="802"/>
            <ac:spMk id="90" creationId="{E9D4622F-33D6-4DAE-9CAA-28F713E43C27}"/>
          </ac:spMkLst>
        </pc:spChg>
        <pc:picChg chg="del">
          <ac:chgData name="Siegbert Rudolph" userId="2af4d44886c067cc" providerId="LiveId" clId="{1CDB935A-D2D4-4C51-9FA2-4BBFB566156F}" dt="2021-08-31T15:13:28.459" v="51" actId="478"/>
          <ac:picMkLst>
            <pc:docMk/>
            <pc:sldMk cId="2875704939" sldId="802"/>
            <ac:picMk id="34" creationId="{EECA572F-E680-4782-9D5C-AFF502839BDC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2" creationId="{9E90D794-8E93-42C7-A600-6C3FF239315D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3" creationId="{50A6A767-860F-4C4D-B38E-9F502E49FBA6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4" creationId="{E44D9DC5-2D7E-4F95-BD25-A2C251BC9248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5" creationId="{7F4DBCB3-4670-4277-BAE1-470D244EA3BF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6" creationId="{D4AD9B11-4CD8-4616-93C3-1C2251B2F808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7" creationId="{70818CAB-1C99-46E3-BE63-E8BCCF8D17D7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8" creationId="{8B1D4EB5-0787-4073-A683-D5B4EF3BA8F8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69" creationId="{572B5550-0260-4B8F-B474-986F1BADDCE3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70" creationId="{14922D5F-2F88-4C41-9F2D-A14DD2626F6D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71" creationId="{CCEAA0E6-4CED-4E97-B17E-807F59B0FB01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72" creationId="{5586BD15-A307-4563-B5A9-C6B587E9CC97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73" creationId="{CD65BBDA-DF74-4FF2-A01C-B3E2FAEC865F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74" creationId="{F6032E79-06A8-4D5E-B778-6AAC5EE06526}"/>
          </ac:picMkLst>
        </pc:picChg>
        <pc:picChg chg="add mod">
          <ac:chgData name="Siegbert Rudolph" userId="2af4d44886c067cc" providerId="LiveId" clId="{1CDB935A-D2D4-4C51-9FA2-4BBFB566156F}" dt="2021-08-31T15:19:38.191" v="197" actId="1036"/>
          <ac:picMkLst>
            <pc:docMk/>
            <pc:sldMk cId="2875704939" sldId="802"/>
            <ac:picMk id="75" creationId="{3168F44C-5EB9-4203-9041-3A12CCD12BC3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76" creationId="{64C7D7EE-55A6-453A-BCAD-C1A8C159FA49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77" creationId="{8E34DA59-D2D1-40B9-88D6-1B2EEFDFD695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78" creationId="{DDB0BAFE-CCAA-4C59-854A-1B2E2A76D1F0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79" creationId="{8777E482-F5CF-493F-BD29-999BEF264402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0" creationId="{CFD234A9-A17B-4346-8D3A-1FF9E04C2D55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1" creationId="{CBE36F89-2DFC-4624-A8D8-A12138EB5F98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2" creationId="{40AD058B-1248-422B-A2A8-2B2D8E3AA7C3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3" creationId="{EF32FC6C-8E74-47DA-A998-675BD0DBB1CA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4" creationId="{DE159AD5-381D-49FA-8777-8BE426D7B7DB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5" creationId="{BB9E9A04-8DCA-4CAF-9D4D-EB1237FEB6E1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6" creationId="{4D06AE8C-5B89-4D69-9CF8-2B59CB03924B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7" creationId="{4F9CB84E-FE98-420A-8692-0D5EE2FB925F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8" creationId="{91A230AD-65C6-4F69-BB92-23962B93B401}"/>
          </ac:picMkLst>
        </pc:picChg>
        <pc:picChg chg="add mod">
          <ac:chgData name="Siegbert Rudolph" userId="2af4d44886c067cc" providerId="LiveId" clId="{1CDB935A-D2D4-4C51-9FA2-4BBFB566156F}" dt="2021-08-31T15:16:54.318" v="82" actId="1036"/>
          <ac:picMkLst>
            <pc:docMk/>
            <pc:sldMk cId="2875704939" sldId="802"/>
            <ac:picMk id="89" creationId="{C6E0E2F8-2CE0-4A63-871B-C828CCEEA64F}"/>
          </ac:picMkLst>
        </pc:picChg>
      </pc:sldChg>
      <pc:sldChg chg="addSp delSp modSp add mod delAnim modAnim">
        <pc:chgData name="Siegbert Rudolph" userId="2af4d44886c067cc" providerId="LiveId" clId="{1CDB935A-D2D4-4C51-9FA2-4BBFB566156F}" dt="2021-09-04T09:51:28.560" v="719"/>
        <pc:sldMkLst>
          <pc:docMk/>
          <pc:sldMk cId="2347907005" sldId="803"/>
        </pc:sldMkLst>
        <pc:spChg chg="mod">
          <ac:chgData name="Siegbert Rudolph" userId="2af4d44886c067cc" providerId="LiveId" clId="{1CDB935A-D2D4-4C51-9FA2-4BBFB566156F}" dt="2021-09-01T06:07:14.280" v="551" actId="1076"/>
          <ac:spMkLst>
            <pc:docMk/>
            <pc:sldMk cId="2347907005" sldId="803"/>
            <ac:spMk id="2" creationId="{A3BBD957-C5B8-4516-A7A4-DD9EA96B1291}"/>
          </ac:spMkLst>
        </pc:spChg>
        <pc:spChg chg="mod">
          <ac:chgData name="Siegbert Rudolph" userId="2af4d44886c067cc" providerId="LiveId" clId="{1CDB935A-D2D4-4C51-9FA2-4BBFB566156F}" dt="2021-09-01T06:15:06.529" v="578" actId="20577"/>
          <ac:spMkLst>
            <pc:docMk/>
            <pc:sldMk cId="2347907005" sldId="803"/>
            <ac:spMk id="4" creationId="{50C375F1-1F36-4CAD-B9A7-F80C930E01BD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5" creationId="{77C31AC5-8490-4ACE-B54B-9C2187741F0B}"/>
          </ac:spMkLst>
        </pc:spChg>
        <pc:spChg chg="mod">
          <ac:chgData name="Siegbert Rudolph" userId="2af4d44886c067cc" providerId="LiveId" clId="{1CDB935A-D2D4-4C51-9FA2-4BBFB566156F}" dt="2021-08-31T15:29:12.370" v="210" actId="14100"/>
          <ac:spMkLst>
            <pc:docMk/>
            <pc:sldMk cId="2347907005" sldId="803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7" creationId="{28C6C97B-C901-4E58-B547-60947FB94F81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8" creationId="{DE7370B6-F233-4A75-A526-335F81F3D0AF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9" creationId="{FB57762E-1D3E-4DFC-8CED-6C0D04BD01E1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0" creationId="{18BF1386-CD6E-438D-9BBC-03117EEBFDBE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1" creationId="{11D57B5D-9347-4507-82F8-A2BABA3136C4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2" creationId="{CAAB67EC-FE27-4A18-B8D2-928E4CF4C350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3" creationId="{ED805E89-6A7A-4564-97B6-F7E5CF16DB59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4" creationId="{EE7E22D5-9570-4A07-9C87-41DDAA46345F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5" creationId="{511316F5-4212-400F-9B8A-0E03967EA5E0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6" creationId="{AB614434-F495-40C3-89BE-8B79EBF1115E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7" creationId="{4E8B2174-BBBE-4C00-A537-19697CE068A0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8" creationId="{2619F7CD-0991-4903-88BF-46F1EDF6AFA1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19" creationId="{E58ADA92-BC47-4C8A-A81E-97692F24133A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0" creationId="{25C252E3-A28F-4517-B1AC-C7A7864855A2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1" creationId="{EB87D091-D356-4DC8-B35B-FC8964ADF457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2" creationId="{697347CB-6F53-4C00-B4A4-AD3D7A0891C0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3" creationId="{4826C4AD-DAB2-4F27-B26E-ABC145C36A1C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4" creationId="{7B9A3817-97CF-42A1-A25C-E0712610683B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5" creationId="{F734D9D4-8477-4C5F-9D97-0678C345D5CC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6" creationId="{143BFEA5-84E0-4BA7-A1F0-8AE4E385221D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7" creationId="{E3E80353-9FB8-4E60-ABFB-DBA1C200B117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8" creationId="{1D893CB1-CC65-4300-B52B-860DF934DB99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29" creationId="{685EF34B-487B-408A-99A2-23740E50D230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30" creationId="{60966758-3E30-4F2B-97C2-0845A3797A85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31" creationId="{A39FCB8B-40F6-4C06-900C-9EE3592F679D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32" creationId="{13326B31-1C9B-4077-A062-7833111F09D0}"/>
          </ac:spMkLst>
        </pc:spChg>
        <pc:spChg chg="add mod">
          <ac:chgData name="Siegbert Rudolph" userId="2af4d44886c067cc" providerId="LiveId" clId="{1CDB935A-D2D4-4C51-9FA2-4BBFB566156F}" dt="2021-08-31T15:28:39.449" v="206" actId="1036"/>
          <ac:spMkLst>
            <pc:docMk/>
            <pc:sldMk cId="2347907005" sldId="803"/>
            <ac:spMk id="33" creationId="{6A8D1420-D538-4472-97A2-D38CD2FF7E33}"/>
          </ac:spMkLst>
        </pc:spChg>
        <pc:spChg chg="add mod">
          <ac:chgData name="Siegbert Rudolph" userId="2af4d44886c067cc" providerId="LiveId" clId="{1CDB935A-D2D4-4C51-9FA2-4BBFB566156F}" dt="2021-08-31T15:32:14.509" v="243" actId="207"/>
          <ac:spMkLst>
            <pc:docMk/>
            <pc:sldMk cId="2347907005" sldId="803"/>
            <ac:spMk id="34" creationId="{AC506C7F-3D5F-4069-92CA-92B77965179E}"/>
          </ac:spMkLst>
        </pc:spChg>
        <pc:spChg chg="add del mod">
          <ac:chgData name="Siegbert Rudolph" userId="2af4d44886c067cc" providerId="LiveId" clId="{1CDB935A-D2D4-4C51-9FA2-4BBFB566156F}" dt="2021-08-31T15:30:40.890" v="230" actId="478"/>
          <ac:spMkLst>
            <pc:docMk/>
            <pc:sldMk cId="2347907005" sldId="803"/>
            <ac:spMk id="35" creationId="{52729345-2EA8-4821-A821-C9C2C954AF05}"/>
          </ac:spMkLst>
        </pc:spChg>
        <pc:spChg chg="add del">
          <ac:chgData name="Siegbert Rudolph" userId="2af4d44886c067cc" providerId="LiveId" clId="{1CDB935A-D2D4-4C51-9FA2-4BBFB566156F}" dt="2021-08-31T15:29:04.674" v="208" actId="478"/>
          <ac:spMkLst>
            <pc:docMk/>
            <pc:sldMk cId="2347907005" sldId="803"/>
            <ac:spMk id="64" creationId="{A699CA9F-09BA-4E12-8CBA-E8B3844B445C}"/>
          </ac:spMkLst>
        </pc:spChg>
        <pc:spChg chg="add mod">
          <ac:chgData name="Siegbert Rudolph" userId="2af4d44886c067cc" providerId="LiveId" clId="{1CDB935A-D2D4-4C51-9FA2-4BBFB566156F}" dt="2021-09-04T09:50:05.464" v="645" actId="1076"/>
          <ac:spMkLst>
            <pc:docMk/>
            <pc:sldMk cId="2347907005" sldId="803"/>
            <ac:spMk id="65" creationId="{C7A99DFC-BA6D-49A4-A0FA-FA010A9300F6}"/>
          </ac:spMkLst>
        </pc:sp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36" creationId="{1DFD1170-6F85-43E7-A7BD-D6825D7E0195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37" creationId="{B919BB3F-CD17-4B30-AD82-301C394C9AEF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38" creationId="{2FA18059-84CC-47D6-8402-5C7FCF77522D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39" creationId="{8C1ABB72-78DB-4508-B996-28F3C8D76186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0" creationId="{784AED59-92D9-4BF2-80F7-3363650FB9A9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1" creationId="{DE60F010-EB29-4CF6-A2EC-CF0FD763A7FC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2" creationId="{ECC0B13E-E390-484C-A775-37FF2931BC7C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3" creationId="{3FCF33EA-CC3A-4F88-AB59-8B818E7734DC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4" creationId="{29B85FF6-24F0-47F0-9B3E-A85C9962CE4B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5" creationId="{FC1B1502-097B-45E3-96AB-6559B84B36DF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6" creationId="{BBA4F529-1EC7-4F52-824F-5B227F1401E5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7" creationId="{E4F79D42-8F05-4851-B68D-7FB838F995E9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8" creationId="{E8521C17-C7CC-499A-8FAD-B1E97DF420BD}"/>
          </ac:picMkLst>
        </pc:picChg>
        <pc:picChg chg="add mod">
          <ac:chgData name="Siegbert Rudolph" userId="2af4d44886c067cc" providerId="LiveId" clId="{1CDB935A-D2D4-4C51-9FA2-4BBFB566156F}" dt="2021-08-31T15:28:39.449" v="206" actId="1036"/>
          <ac:picMkLst>
            <pc:docMk/>
            <pc:sldMk cId="2347907005" sldId="803"/>
            <ac:picMk id="49" creationId="{E77CDB3F-124B-4BA5-8A83-0B4567D01C6E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0" creationId="{B660A89A-C8CF-437C-80BF-81EEFC7459A4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1" creationId="{D26A41F5-0A4B-4F7F-9FBD-8B4C0314F2D7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2" creationId="{B671024B-7ABC-4721-9CCA-F3C07F904299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3" creationId="{17B5A85E-112A-436B-BAF0-D1415B7AE75D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4" creationId="{9E7E23A3-6368-492A-8A12-0171A7B8B0B0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5" creationId="{DF4F4D3F-C32A-498E-9FC3-C60563827267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6" creationId="{42A408FB-DA32-4F4C-A468-05202A7D9A3E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7" creationId="{96CE7CAB-E072-4A64-ACC6-3A72673A3A58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8" creationId="{022BDF51-CB35-4F89-91B8-88C1867181D3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59" creationId="{DAB8508F-A510-4803-89D5-F790AC4CAB74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60" creationId="{1CBB9305-D556-43BD-AB01-4E420E11E0C8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61" creationId="{13BA67BC-4EA6-4B64-906D-1694219DA464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62" creationId="{46E4ACED-CAD2-4C80-9594-05993858F63F}"/>
          </ac:picMkLst>
        </pc:picChg>
        <pc:picChg chg="add mod">
          <ac:chgData name="Siegbert Rudolph" userId="2af4d44886c067cc" providerId="LiveId" clId="{1CDB935A-D2D4-4C51-9FA2-4BBFB566156F}" dt="2021-08-31T15:30:09.828" v="227" actId="14100"/>
          <ac:picMkLst>
            <pc:docMk/>
            <pc:sldMk cId="2347907005" sldId="803"/>
            <ac:picMk id="63" creationId="{E8328595-DD96-412B-A4D7-2EE4456F5F62}"/>
          </ac:picMkLst>
        </pc:picChg>
      </pc:sldChg>
      <pc:sldChg chg="addSp modSp add mod modAnim">
        <pc:chgData name="Siegbert Rudolph" userId="2af4d44886c067cc" providerId="LiveId" clId="{1CDB935A-D2D4-4C51-9FA2-4BBFB566156F}" dt="2021-09-04T09:51:40.198" v="720"/>
        <pc:sldMkLst>
          <pc:docMk/>
          <pc:sldMk cId="3728102023" sldId="804"/>
        </pc:sldMkLst>
        <pc:spChg chg="mod">
          <ac:chgData name="Siegbert Rudolph" userId="2af4d44886c067cc" providerId="LiveId" clId="{1CDB935A-D2D4-4C51-9FA2-4BBFB566156F}" dt="2021-09-01T06:07:14.296" v="556" actId="1076"/>
          <ac:spMkLst>
            <pc:docMk/>
            <pc:sldMk cId="3728102023" sldId="804"/>
            <ac:spMk id="2" creationId="{9E935550-DE7F-48D9-88D2-51E882591E23}"/>
          </ac:spMkLst>
        </pc:spChg>
        <pc:spChg chg="mod">
          <ac:chgData name="Siegbert Rudolph" userId="2af4d44886c067cc" providerId="LiveId" clId="{1CDB935A-D2D4-4C51-9FA2-4BBFB566156F}" dt="2021-09-01T06:15:15.784" v="579" actId="20577"/>
          <ac:spMkLst>
            <pc:docMk/>
            <pc:sldMk cId="3728102023" sldId="804"/>
            <ac:spMk id="4" creationId="{50C375F1-1F36-4CAD-B9A7-F80C930E01BD}"/>
          </ac:spMkLst>
        </pc:spChg>
        <pc:spChg chg="add mod">
          <ac:chgData name="Siegbert Rudolph" userId="2af4d44886c067cc" providerId="LiveId" clId="{1CDB935A-D2D4-4C51-9FA2-4BBFB566156F}" dt="2021-08-31T15:30:51.730" v="231"/>
          <ac:spMkLst>
            <pc:docMk/>
            <pc:sldMk cId="3728102023" sldId="804"/>
            <ac:spMk id="5" creationId="{93465EEF-EC1D-4822-A6B3-526078776A96}"/>
          </ac:spMkLst>
        </pc:spChg>
        <pc:spChg chg="mod">
          <ac:chgData name="Siegbert Rudolph" userId="2af4d44886c067cc" providerId="LiveId" clId="{1CDB935A-D2D4-4C51-9FA2-4BBFB566156F}" dt="2021-08-31T15:29:25.117" v="212" actId="14100"/>
          <ac:spMkLst>
            <pc:docMk/>
            <pc:sldMk cId="3728102023" sldId="804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7" creationId="{CEC6D7B1-0523-4288-B2F8-84F2AB03943D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8" creationId="{6F23D788-C925-4102-9E14-FDE9E747DC95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9" creationId="{073A3226-C26F-4E47-9A26-360D1C791A9B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0" creationId="{CB4E99B6-23EA-44FF-AE75-A418BB932436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1" creationId="{04C5F2CE-1A53-4188-AA82-4F6AC771E4ED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2" creationId="{3431BE6A-3BF8-4970-BC09-2E8C30E48539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3" creationId="{1AAD0B43-517E-48CE-99D0-04021FB1E8D9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4" creationId="{B6EFF19C-7BAB-4507-A14C-BA83BE433BAB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5" creationId="{249A124E-8ED7-4E8F-B6C4-C23A3D330877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6" creationId="{36272F89-3E5B-469A-A3D2-0CD86DC2A915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7" creationId="{0CAA6CEB-FDAF-491A-805A-E1D43A98C80B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8" creationId="{8A6AA123-E5CC-4AB3-8A6E-0A0B37B9E529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19" creationId="{42FA9041-CDE4-4FF5-A888-88BA5DA14F19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0" creationId="{3F523562-18DC-4960-9871-84CEEBBF308A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1" creationId="{6D369C8A-7A44-44BB-9949-BBBBDD19D5F1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2" creationId="{EB66B8BB-9B4B-42F6-A1CB-A2F1F1E18C55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3" creationId="{5DFCD650-9B13-43FC-A819-FB2FCF972559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4" creationId="{7890097A-DA0F-4818-B9B2-B84AF80D466D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5" creationId="{684DB1FF-F691-41F1-A3FE-1BBBD11BF350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6" creationId="{3AFFD109-1A82-4953-A508-DEEC60FF21D3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7" creationId="{4013A289-8BF6-4BC6-992B-387636925505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8" creationId="{9624D2D7-E59D-4CC2-9C1D-E5663296C41F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29" creationId="{21602AE8-E6B3-4270-843A-73DB9A2AB065}"/>
          </ac:spMkLst>
        </pc:spChg>
        <pc:spChg chg="add mod">
          <ac:chgData name="Siegbert Rudolph" userId="2af4d44886c067cc" providerId="LiveId" clId="{1CDB935A-D2D4-4C51-9FA2-4BBFB566156F}" dt="2021-08-31T15:33:27.941" v="256" actId="1036"/>
          <ac:spMkLst>
            <pc:docMk/>
            <pc:sldMk cId="3728102023" sldId="804"/>
            <ac:spMk id="30" creationId="{82294E74-767A-45ED-9CA9-8C9F7BBAF68A}"/>
          </ac:spMkLst>
        </pc:spChg>
        <pc:spChg chg="add mod">
          <ac:chgData name="Siegbert Rudolph" userId="2af4d44886c067cc" providerId="LiveId" clId="{1CDB935A-D2D4-4C51-9FA2-4BBFB566156F}" dt="2021-08-31T15:34:16.809" v="264" actId="207"/>
          <ac:spMkLst>
            <pc:docMk/>
            <pc:sldMk cId="3728102023" sldId="804"/>
            <ac:spMk id="31" creationId="{85780B63-F14E-46CE-88B8-4DD6D24F3AD3}"/>
          </ac:spMkLst>
        </pc:sp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2" creationId="{75ED8434-F85D-4615-90BF-77CDDDC4F05B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3" creationId="{11F6CFBA-505C-41E1-B478-B2F4E937C116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4" creationId="{628BE19F-7CB0-46C1-8548-2617265E07F3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5" creationId="{9F676D19-EC4D-4CFE-B19D-8D21449B9E46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6" creationId="{778CC935-F6F2-4F92-A091-D76B2B12B917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7" creationId="{7B82C3D5-4650-4370-8C5B-B5C6F8C5D866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8" creationId="{A2C8454E-3E9A-422C-949D-7EDCF19FFCA8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39" creationId="{3C00F9F7-0A65-402B-BB7C-CF0BB11697A8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40" creationId="{BC2D4D92-FC13-4DF3-BDC3-3E57DE45CC94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41" creationId="{ABE1068F-384C-4AB7-8A65-CF61B134F2B8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42" creationId="{FF4F9533-FE83-4E59-A32B-5E06ABF8E53E}"/>
          </ac:picMkLst>
        </pc:picChg>
        <pc:picChg chg="add mod">
          <ac:chgData name="Siegbert Rudolph" userId="2af4d44886c067cc" providerId="LiveId" clId="{1CDB935A-D2D4-4C51-9FA2-4BBFB566156F}" dt="2021-08-31T15:33:27.941" v="256" actId="1036"/>
          <ac:picMkLst>
            <pc:docMk/>
            <pc:sldMk cId="3728102023" sldId="804"/>
            <ac:picMk id="43" creationId="{2A0F31F7-C14C-4366-AC7A-A2D2EE4D3F5B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44" creationId="{66F07267-7A43-4507-8272-1D44757227A5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45" creationId="{F516585F-837E-4C7F-866C-0A4FD69CADC4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46" creationId="{51759520-A17A-4DB8-9663-FD641F3DED1C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47" creationId="{AF244C1F-43C1-41BB-BEAC-F5D5A51948AD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48" creationId="{4680FF96-765A-4C67-A577-B31872092856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49" creationId="{DA7B008E-0C12-49AE-B871-1B920EB2555B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50" creationId="{661E6FC6-8A82-4B2F-80FD-73A0CD461E13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51" creationId="{E6C445C9-48CC-4E73-872A-CF6144AF5F60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52" creationId="{1073EF09-A22C-48DF-889A-C3CF1759F434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53" creationId="{23D760C8-4E8B-43A1-B26E-C5F72EAF0A69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54" creationId="{DA9E189F-AE56-49FA-A0A4-EBAD242FEFF3}"/>
          </ac:picMkLst>
        </pc:picChg>
        <pc:picChg chg="add mod">
          <ac:chgData name="Siegbert Rudolph" userId="2af4d44886c067cc" providerId="LiveId" clId="{1CDB935A-D2D4-4C51-9FA2-4BBFB566156F}" dt="2021-08-31T15:33:15.817" v="253" actId="1036"/>
          <ac:picMkLst>
            <pc:docMk/>
            <pc:sldMk cId="3728102023" sldId="804"/>
            <ac:picMk id="55" creationId="{D855C30D-0CB3-4C00-9916-13F6394D8EFB}"/>
          </ac:picMkLst>
        </pc:picChg>
      </pc:sldChg>
      <pc:sldChg chg="addSp delSp modSp add mod delAnim modAnim">
        <pc:chgData name="Siegbert Rudolph" userId="2af4d44886c067cc" providerId="LiveId" clId="{1CDB935A-D2D4-4C51-9FA2-4BBFB566156F}" dt="2021-09-04T09:51:49.813" v="721"/>
        <pc:sldMkLst>
          <pc:docMk/>
          <pc:sldMk cId="2140888183" sldId="805"/>
        </pc:sldMkLst>
        <pc:spChg chg="mod">
          <ac:chgData name="Siegbert Rudolph" userId="2af4d44886c067cc" providerId="LiveId" clId="{1CDB935A-D2D4-4C51-9FA2-4BBFB566156F}" dt="2021-09-01T06:07:14.296" v="561" actId="1076"/>
          <ac:spMkLst>
            <pc:docMk/>
            <pc:sldMk cId="2140888183" sldId="805"/>
            <ac:spMk id="2" creationId="{819E4067-B4C7-4579-AC70-8410D1FA5A70}"/>
          </ac:spMkLst>
        </pc:spChg>
        <pc:spChg chg="mod">
          <ac:chgData name="Siegbert Rudolph" userId="2af4d44886c067cc" providerId="LiveId" clId="{1CDB935A-D2D4-4C51-9FA2-4BBFB566156F}" dt="2021-09-01T06:15:21.923" v="580" actId="20577"/>
          <ac:spMkLst>
            <pc:docMk/>
            <pc:sldMk cId="2140888183" sldId="805"/>
            <ac:spMk id="4" creationId="{50C375F1-1F36-4CAD-B9A7-F80C930E01BD}"/>
          </ac:spMkLst>
        </pc:spChg>
        <pc:spChg chg="add mod">
          <ac:chgData name="Siegbert Rudolph" userId="2af4d44886c067cc" providerId="LiveId" clId="{1CDB935A-D2D4-4C51-9FA2-4BBFB566156F}" dt="2021-09-04T09:50:22.969" v="676" actId="1037"/>
          <ac:spMkLst>
            <pc:docMk/>
            <pc:sldMk cId="2140888183" sldId="805"/>
            <ac:spMk id="5" creationId="{04FBBC28-4BEF-4794-888C-3DCBFAD11B46}"/>
          </ac:spMkLst>
        </pc:spChg>
        <pc:spChg chg="mod">
          <ac:chgData name="Siegbert Rudolph" userId="2af4d44886c067cc" providerId="LiveId" clId="{1CDB935A-D2D4-4C51-9FA2-4BBFB566156F}" dt="2021-08-31T15:29:32.819" v="214" actId="14100"/>
          <ac:spMkLst>
            <pc:docMk/>
            <pc:sldMk cId="2140888183" sldId="805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7" creationId="{E4CB07A3-30C9-4DF6-AED1-9CD7F9EF9867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8" creationId="{BA7F6F11-67B1-4155-943E-9935F3D298CF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9" creationId="{93134447-B3C9-44CF-8065-E45844D0396F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0" creationId="{6E629A9A-F6D3-4533-82C1-37054027997B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1" creationId="{DED9B9E0-909F-4C91-9359-6EE291E7F8C0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2" creationId="{D6605D73-5110-41D5-88E2-67AC2409ACB0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3" creationId="{DC6D5AB3-7A25-4925-9013-8075D85AEDF4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4" creationId="{AE7DCB22-7829-48DB-BF0C-DE65FDBA0224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5" creationId="{6C06FDCB-3564-4429-AF71-D02D1166D9DC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6" creationId="{63B2D18F-E7A6-4C60-8694-BA87707E0586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7" creationId="{79CC0F26-21FE-4AA1-924B-C4776DAD9735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8" creationId="{42D4A2E7-0E14-430B-9A60-7A208572828B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19" creationId="{144A9385-BFC1-4566-878A-30B1F26D84AD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0" creationId="{56407586-AC4C-4B41-B5DC-5F2227A6EFB7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1" creationId="{1E1D0ECB-6622-402E-B948-A9B320707BC7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2" creationId="{85AE4063-184A-4996-B7F7-45532BDAAD86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3" creationId="{DD22CE9B-D76D-47A9-A440-F3604B0A448B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4" creationId="{22CDE1E7-1D3D-4D5E-886C-589B20E0E738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5" creationId="{E7F31D32-D4F7-4B77-8127-7A6B278E66AD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6" creationId="{2865757E-71DD-4CD5-98F5-D560E231E5DB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7" creationId="{CACBB467-47C5-4478-9D88-48A4A853199D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8" creationId="{F4078487-287A-423A-AF94-70AAE7EBC996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29" creationId="{B2BA96E8-57E1-405C-BFC5-02DE826EB9CC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30" creationId="{B82F4077-1809-47DB-888D-510BA4933351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31" creationId="{F53EE896-60DD-47BF-940D-EB149CDFEE69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32" creationId="{C8F505BA-9D9A-41F1-B68E-F55B9D3553F0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33" creationId="{718CDF69-6023-4A01-90C7-D55A8282C66A}"/>
          </ac:spMkLst>
        </pc:spChg>
        <pc:spChg chg="add mod">
          <ac:chgData name="Siegbert Rudolph" userId="2af4d44886c067cc" providerId="LiveId" clId="{1CDB935A-D2D4-4C51-9FA2-4BBFB566156F}" dt="2021-08-31T15:34:36.528" v="265"/>
          <ac:spMkLst>
            <pc:docMk/>
            <pc:sldMk cId="2140888183" sldId="805"/>
            <ac:spMk id="34" creationId="{EDBF62D2-7F0E-4300-BD38-93C277974250}"/>
          </ac:spMkLst>
        </pc:spChg>
        <pc:spChg chg="add mod">
          <ac:chgData name="Siegbert Rudolph" userId="2af4d44886c067cc" providerId="LiveId" clId="{1CDB935A-D2D4-4C51-9FA2-4BBFB566156F}" dt="2021-08-31T15:35:40.364" v="277" actId="14100"/>
          <ac:spMkLst>
            <pc:docMk/>
            <pc:sldMk cId="2140888183" sldId="805"/>
            <ac:spMk id="35" creationId="{331D141E-3EAB-48BF-8993-CB0F8AB7F0F9}"/>
          </ac:spMkLst>
        </pc:spChg>
        <pc:spChg chg="add del mod">
          <ac:chgData name="Siegbert Rudolph" userId="2af4d44886c067cc" providerId="LiveId" clId="{1CDB935A-D2D4-4C51-9FA2-4BBFB566156F}" dt="2021-08-31T15:34:40.387" v="266" actId="478"/>
          <ac:spMkLst>
            <pc:docMk/>
            <pc:sldMk cId="2140888183" sldId="805"/>
            <ac:spMk id="36" creationId="{3DD88534-EC57-4519-9217-9692E95D627B}"/>
          </ac:spMkLst>
        </pc:sp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37" creationId="{0D154268-8D42-464D-855B-E1FC502D18F6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38" creationId="{21CA98AE-1078-4000-8950-C87347E15E64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39" creationId="{4740DA84-DB98-4A31-ABB4-D1A14C375592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0" creationId="{86B9C2A1-39C2-4E16-9F5C-46C5B13B04F2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1" creationId="{FE985239-4046-444B-BFA4-844A8E655562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2" creationId="{4C00923D-3C43-4DF2-9FEF-6C18A0680226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3" creationId="{EFAC6816-2781-44B1-AD19-690F5E20B2C5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4" creationId="{49011F54-14DF-44EC-A81F-818E49A34EC3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5" creationId="{5389565E-3EF5-4328-8092-9CC412FDC95A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6" creationId="{7984F07E-2250-44B2-AE6E-E7632E31174E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7" creationId="{47530730-743B-4F48-BE86-51BA793205A8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8" creationId="{70BD17B6-C79F-4BC8-8F44-920905551D1D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49" creationId="{C66A3A5C-FB66-4EE5-9077-0E3647F04D75}"/>
          </ac:picMkLst>
        </pc:picChg>
        <pc:picChg chg="add mod">
          <ac:chgData name="Siegbert Rudolph" userId="2af4d44886c067cc" providerId="LiveId" clId="{1CDB935A-D2D4-4C51-9FA2-4BBFB566156F}" dt="2021-08-31T15:34:36.528" v="265"/>
          <ac:picMkLst>
            <pc:docMk/>
            <pc:sldMk cId="2140888183" sldId="805"/>
            <ac:picMk id="50" creationId="{39D5C81C-8204-47EE-AB92-C48CCC73F8C9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1" creationId="{9AE3C20B-3474-40DE-8893-D98B969AE1D3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2" creationId="{127D3C98-040E-4CBB-8803-541B7E8ACD84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3" creationId="{9542590F-6AF5-4FCB-B014-C91E0AD1CC13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4" creationId="{4B9ED11A-B655-43C3-B4E3-90F2680DBECA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5" creationId="{B5BCF569-C146-41B6-A52B-97DBA7D37DC9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6" creationId="{EDAA5607-B212-4C46-A447-E8634FFCFFFB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7" creationId="{642AE20C-DBC5-401C-BAEB-7E483657B9B7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8" creationId="{30E36A16-51E1-4CB2-8027-A5CF8F34E67B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59" creationId="{1A2FC751-2886-4A2C-AD99-B25A80EB668F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60" creationId="{FA338546-BBEE-4D77-A892-D425EDCDC137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61" creationId="{89D41B16-85FC-4EFB-8CC4-7E8A177294A3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62" creationId="{CE4FB667-13FE-4830-ADF1-3531166BC5D3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63" creationId="{2533CE4C-DCAA-4CD7-9E61-0E927523D2D4}"/>
          </ac:picMkLst>
        </pc:picChg>
        <pc:picChg chg="add mod">
          <ac:chgData name="Siegbert Rudolph" userId="2af4d44886c067cc" providerId="LiveId" clId="{1CDB935A-D2D4-4C51-9FA2-4BBFB566156F}" dt="2021-08-31T15:34:53.431" v="271" actId="555"/>
          <ac:picMkLst>
            <pc:docMk/>
            <pc:sldMk cId="2140888183" sldId="805"/>
            <ac:picMk id="64" creationId="{837E3789-CF4C-48F9-BD5F-60708D1C8316}"/>
          </ac:picMkLst>
        </pc:picChg>
      </pc:sldChg>
      <pc:sldChg chg="addSp delSp modSp add mod delAnim modAnim">
        <pc:chgData name="Siegbert Rudolph" userId="2af4d44886c067cc" providerId="LiveId" clId="{1CDB935A-D2D4-4C51-9FA2-4BBFB566156F}" dt="2021-09-04T09:52:01.868" v="722"/>
        <pc:sldMkLst>
          <pc:docMk/>
          <pc:sldMk cId="3068082115" sldId="806"/>
        </pc:sldMkLst>
        <pc:spChg chg="mod">
          <ac:chgData name="Siegbert Rudolph" userId="2af4d44886c067cc" providerId="LiveId" clId="{1CDB935A-D2D4-4C51-9FA2-4BBFB566156F}" dt="2021-09-01T06:07:14.296" v="566" actId="1076"/>
          <ac:spMkLst>
            <pc:docMk/>
            <pc:sldMk cId="3068082115" sldId="806"/>
            <ac:spMk id="2" creationId="{CAEA8A36-B62C-486C-B74E-BD1A4FE9D45D}"/>
          </ac:spMkLst>
        </pc:spChg>
        <pc:spChg chg="mod">
          <ac:chgData name="Siegbert Rudolph" userId="2af4d44886c067cc" providerId="LiveId" clId="{1CDB935A-D2D4-4C51-9FA2-4BBFB566156F}" dt="2021-09-01T06:15:26.281" v="581" actId="20577"/>
          <ac:spMkLst>
            <pc:docMk/>
            <pc:sldMk cId="3068082115" sldId="806"/>
            <ac:spMk id="4" creationId="{50C375F1-1F36-4CAD-B9A7-F80C930E01BD}"/>
          </ac:spMkLst>
        </pc:spChg>
        <pc:spChg chg="add mod">
          <ac:chgData name="Siegbert Rudolph" userId="2af4d44886c067cc" providerId="LiveId" clId="{1CDB935A-D2D4-4C51-9FA2-4BBFB566156F}" dt="2021-09-04T09:50:33.670" v="690" actId="1037"/>
          <ac:spMkLst>
            <pc:docMk/>
            <pc:sldMk cId="3068082115" sldId="806"/>
            <ac:spMk id="5" creationId="{74BC8174-454C-4899-9042-0FAF828ACC89}"/>
          </ac:spMkLst>
        </pc:spChg>
        <pc:spChg chg="mod">
          <ac:chgData name="Siegbert Rudolph" userId="2af4d44886c067cc" providerId="LiveId" clId="{1CDB935A-D2D4-4C51-9FA2-4BBFB566156F}" dt="2021-08-31T15:29:40.208" v="216" actId="14100"/>
          <ac:spMkLst>
            <pc:docMk/>
            <pc:sldMk cId="3068082115" sldId="806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7" creationId="{0672326A-CE4D-450F-803C-C9FD44780B0C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8" creationId="{96ECBCDC-F21B-44A2-A630-640EBBBD858F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9" creationId="{12E20800-4BDA-4544-9D58-8A61C7EEF6B9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0" creationId="{75F021EE-2944-4304-9818-EFD7A81CFB8F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1" creationId="{7CDFC470-87FD-4E87-8476-4C07DFEF2AF9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2" creationId="{C31C7284-6D6A-4FF5-A1BC-EA524635EDBF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3" creationId="{F75A488C-ACBB-4B07-ABB2-5959B566A263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4" creationId="{05218B69-04F4-426F-8FD3-E8177BDED3FE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5" creationId="{6E8C0E7C-A956-4D7D-9D4C-49875CEE6BEF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6" creationId="{3DE1A7D4-AC42-47A3-B002-8E4DA77E8DFC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7" creationId="{AE4B9D6C-A0B4-4476-881E-4704FAAABC13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8" creationId="{47397A38-7308-4899-AD67-A0CDB63E1AA1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19" creationId="{855B9CAD-C9AB-4D94-8FF0-62CC579357E8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0" creationId="{CE596F0B-A848-4176-BA9D-5D9C8317148B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1" creationId="{4BC8AA23-972F-445D-B65F-3621E865F216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2" creationId="{F5DBEBDB-2E63-444E-B590-2E06522421BD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3" creationId="{A44EDD80-EA71-4FC6-AD09-D6C1E4761349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4" creationId="{BC3DD18B-8634-4FEF-B05D-1BACD457447E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5" creationId="{C64E9DE3-41D5-4590-85F5-1DC254E89CB3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6" creationId="{00FA7F56-193F-41CC-B8E0-F4A68001103E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7" creationId="{5C791013-6716-4855-A193-923BC8CCEF75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8" creationId="{C43EFDE9-DCD7-498A-AD80-AD6655AC0FB6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29" creationId="{55546413-A38E-4B5A-B242-6060EE605032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30" creationId="{0F4C7E74-538D-4FE4-A090-6AEA64FB3004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31" creationId="{2E83A986-7011-41EF-8D36-E2179913FB12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32" creationId="{3654A9EF-5849-4BD7-8DF2-CF1E789F53CD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33" creationId="{EB2C3EFD-4F61-43B9-A654-9EAFABB601C8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34" creationId="{201B2E45-1A06-4C0B-B7A6-556E1BBB8F6C}"/>
          </ac:spMkLst>
        </pc:spChg>
        <pc:spChg chg="add mod">
          <ac:chgData name="Siegbert Rudolph" userId="2af4d44886c067cc" providerId="LiveId" clId="{1CDB935A-D2D4-4C51-9FA2-4BBFB566156F}" dt="2021-08-31T15:37:17.949" v="298" actId="1036"/>
          <ac:spMkLst>
            <pc:docMk/>
            <pc:sldMk cId="3068082115" sldId="806"/>
            <ac:spMk id="35" creationId="{E04AC852-1040-4518-9164-668E355B9708}"/>
          </ac:spMkLst>
        </pc:spChg>
        <pc:spChg chg="add del mod">
          <ac:chgData name="Siegbert Rudolph" userId="2af4d44886c067cc" providerId="LiveId" clId="{1CDB935A-D2D4-4C51-9FA2-4BBFB566156F}" dt="2021-08-31T15:36:44.875" v="290" actId="478"/>
          <ac:spMkLst>
            <pc:docMk/>
            <pc:sldMk cId="3068082115" sldId="806"/>
            <ac:spMk id="36" creationId="{6A944031-C064-4B32-8AE5-F18340EBAD83}"/>
          </ac:spMkLst>
        </pc:sp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37" creationId="{C28A4D11-2C89-4006-B260-0F97964AB295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38" creationId="{B37FA362-0A4F-48B0-A8C7-118EA0A5B2E8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39" creationId="{69F5BFA7-0DE5-4642-8B4A-AA4C1B45B1C5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0" creationId="{730C02E7-145E-4B19-A17C-9B736B05DB07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1" creationId="{9FDC7293-9BEE-4DE3-9759-FBCD5A1F680F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2" creationId="{D0D65D3F-C6C8-473A-ABBE-77E318F6D253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3" creationId="{6CF90FC3-1EA9-43E2-8C73-080B1E54B8E0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4" creationId="{B5CA89BF-FF80-47BF-88AA-B3C401C8D8CC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5" creationId="{3B1A6EB0-854C-4DB7-B4C2-5DDB88BACDC8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6" creationId="{ADD3D504-48D7-4FDC-B68E-706035C7970B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7" creationId="{7F1D5A9E-62B4-4D7A-8F77-827A81252DA1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8" creationId="{1A6EC631-7AA6-4169-84D4-0905EE6DA9AF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49" creationId="{F1CD316B-EA1D-4E41-8182-0A6E4B103CB8}"/>
          </ac:picMkLst>
        </pc:picChg>
        <pc:picChg chg="add mod">
          <ac:chgData name="Siegbert Rudolph" userId="2af4d44886c067cc" providerId="LiveId" clId="{1CDB935A-D2D4-4C51-9FA2-4BBFB566156F}" dt="2021-08-31T15:37:17.949" v="298" actId="1036"/>
          <ac:picMkLst>
            <pc:docMk/>
            <pc:sldMk cId="3068082115" sldId="806"/>
            <ac:picMk id="50" creationId="{CEF0F903-90AE-436D-9D78-884FD4743524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1" creationId="{C9C04DF4-DB0E-41DC-B899-D7A6093B6445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2" creationId="{B531902A-4F67-4B15-9CAD-6D7D85A1139D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3" creationId="{D9BE523C-A65B-4914-B96B-8E4461F415BE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4" creationId="{B5A04C25-4517-4881-A095-A07BCAF1A73B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5" creationId="{FC2FDE1F-5112-4C81-9F1C-A7DEC4036F5A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6" creationId="{58B13507-2CBE-4DA8-8413-1244FFA9A1DF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7" creationId="{1238D459-37DF-4CC1-AEA5-725B58B53A5D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8" creationId="{B21DD554-668E-44F9-8966-A56059F6C366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59" creationId="{2CD8F499-DC57-474A-BC82-BA696F671824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60" creationId="{930212FA-34BF-42D7-A4F2-C5335E7151AB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61" creationId="{91C5D832-5C99-4FB2-92CA-6EF684A63159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62" creationId="{F0C1C6B2-334A-49F5-AED0-D47BF3C38365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63" creationId="{A97424BF-C353-4999-9627-8A1C2166FA56}"/>
          </ac:picMkLst>
        </pc:picChg>
        <pc:picChg chg="add mod">
          <ac:chgData name="Siegbert Rudolph" userId="2af4d44886c067cc" providerId="LiveId" clId="{1CDB935A-D2D4-4C51-9FA2-4BBFB566156F}" dt="2021-08-31T15:36:19.708" v="287" actId="1035"/>
          <ac:picMkLst>
            <pc:docMk/>
            <pc:sldMk cId="3068082115" sldId="806"/>
            <ac:picMk id="64" creationId="{CD6136DF-1CAF-40C8-93F0-B723B51B0A0C}"/>
          </ac:picMkLst>
        </pc:picChg>
      </pc:sldChg>
      <pc:sldChg chg="addSp delSp modSp add mod delAnim modAnim">
        <pc:chgData name="Siegbert Rudolph" userId="2af4d44886c067cc" providerId="LiveId" clId="{1CDB935A-D2D4-4C51-9FA2-4BBFB566156F}" dt="2021-09-04T09:52:13.747" v="723"/>
        <pc:sldMkLst>
          <pc:docMk/>
          <pc:sldMk cId="1835941866" sldId="807"/>
        </pc:sldMkLst>
        <pc:spChg chg="mod">
          <ac:chgData name="Siegbert Rudolph" userId="2af4d44886c067cc" providerId="LiveId" clId="{1CDB935A-D2D4-4C51-9FA2-4BBFB566156F}" dt="2021-09-01T06:07:14.311" v="571" actId="1076"/>
          <ac:spMkLst>
            <pc:docMk/>
            <pc:sldMk cId="1835941866" sldId="807"/>
            <ac:spMk id="2" creationId="{F429AA26-CACB-4CA2-AA2A-91273732A762}"/>
          </ac:spMkLst>
        </pc:spChg>
        <pc:spChg chg="mod">
          <ac:chgData name="Siegbert Rudolph" userId="2af4d44886c067cc" providerId="LiveId" clId="{1CDB935A-D2D4-4C51-9FA2-4BBFB566156F}" dt="2021-09-01T06:15:31.622" v="582" actId="20577"/>
          <ac:spMkLst>
            <pc:docMk/>
            <pc:sldMk cId="1835941866" sldId="807"/>
            <ac:spMk id="4" creationId="{50C375F1-1F36-4CAD-B9A7-F80C930E01BD}"/>
          </ac:spMkLst>
        </pc:spChg>
        <pc:spChg chg="add mod">
          <ac:chgData name="Siegbert Rudolph" userId="2af4d44886c067cc" providerId="LiveId" clId="{1CDB935A-D2D4-4C51-9FA2-4BBFB566156F}" dt="2021-09-04T09:50:42.214" v="703" actId="1037"/>
          <ac:spMkLst>
            <pc:docMk/>
            <pc:sldMk cId="1835941866" sldId="807"/>
            <ac:spMk id="5" creationId="{84989295-22BC-4A4F-8A2A-524A077B822C}"/>
          </ac:spMkLst>
        </pc:spChg>
        <pc:spChg chg="mod">
          <ac:chgData name="Siegbert Rudolph" userId="2af4d44886c067cc" providerId="LiveId" clId="{1CDB935A-D2D4-4C51-9FA2-4BBFB566156F}" dt="2021-08-31T15:29:47.972" v="218" actId="14100"/>
          <ac:spMkLst>
            <pc:docMk/>
            <pc:sldMk cId="1835941866" sldId="807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7" creationId="{6E17484B-7390-40CD-BB7C-F13F4BE278B8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8" creationId="{B332CD5F-7DC2-479E-B63B-508C34F2206E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9" creationId="{F9A3EB76-48CA-4EC4-AE56-D57B3B4E5B80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0" creationId="{C127AD93-1A14-440B-AFD4-937BF7045DEF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1" creationId="{D786D79F-B132-47FF-9536-49BFF339BBA8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2" creationId="{C482EB58-4C09-444A-9756-50C9DA7014A7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3" creationId="{4811AA41-786A-4179-9B54-01ED86D21D82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4" creationId="{B39D30F9-B7CC-42D0-ADCC-6D4022C4573C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5" creationId="{22F738F8-B350-4339-B616-848C94E1B7E9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6" creationId="{40F68434-55F7-4390-80A2-E20954E77D28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7" creationId="{DF1D5E5D-6B24-4858-A0FE-27DC2F759C92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8" creationId="{025C9B29-5334-444C-8E4F-2B15F825F6EC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19" creationId="{23B1E52B-965D-43AD-9953-5E686B30F135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0" creationId="{D82860A3-BCC5-459A-A6C7-C96D37D92ABA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1" creationId="{909805C4-D090-4CCB-A143-BB6639D1CC3A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2" creationId="{0A653426-C219-47D2-B5BC-7C5F92CF2BE4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3" creationId="{2980B408-F809-4D8D-B39B-052391FCBA6D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4" creationId="{FB836032-5369-42A7-B633-C07390EE5EC5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5" creationId="{E2C94416-8FB5-4DC1-8E2E-8D87B512420B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6" creationId="{0B05F763-204F-4468-8F15-D7120C33CAE0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7" creationId="{ACCABDD7-9B8D-49E3-A9E7-168CE3491D78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8" creationId="{0C3E9160-638E-440D-B0BD-3E9131C9208E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29" creationId="{454EE1B6-7B73-4C6E-B007-82F01998C2F5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30" creationId="{8DC84507-5101-4BD4-8138-38F5633E64DA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31" creationId="{57CB43CC-F0E6-41A7-A5DD-24AE62D7E1A3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32" creationId="{9AA63C5D-5529-41D8-A3B3-C185E1486DEE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33" creationId="{AE4C2902-A57C-4A61-858A-7DC717B477F3}"/>
          </ac:spMkLst>
        </pc:spChg>
        <pc:spChg chg="add mod">
          <ac:chgData name="Siegbert Rudolph" userId="2af4d44886c067cc" providerId="LiveId" clId="{1CDB935A-D2D4-4C51-9FA2-4BBFB566156F}" dt="2021-08-31T15:37:41.803" v="304" actId="1036"/>
          <ac:spMkLst>
            <pc:docMk/>
            <pc:sldMk cId="1835941866" sldId="807"/>
            <ac:spMk id="34" creationId="{7362464E-F632-4486-9E41-F6546BBF0710}"/>
          </ac:spMkLst>
        </pc:spChg>
        <pc:spChg chg="add mod">
          <ac:chgData name="Siegbert Rudolph" userId="2af4d44886c067cc" providerId="LiveId" clId="{1CDB935A-D2D4-4C51-9FA2-4BBFB566156F}" dt="2021-08-31T15:38:55.741" v="317" actId="14100"/>
          <ac:spMkLst>
            <pc:docMk/>
            <pc:sldMk cId="1835941866" sldId="807"/>
            <ac:spMk id="35" creationId="{9E9D7529-3A48-4058-BD68-0E7083DA6986}"/>
          </ac:spMkLst>
        </pc:spChg>
        <pc:spChg chg="add del mod">
          <ac:chgData name="Siegbert Rudolph" userId="2af4d44886c067cc" providerId="LiveId" clId="{1CDB935A-D2D4-4C51-9FA2-4BBFB566156F}" dt="2021-08-31T15:38:40.032" v="313" actId="478"/>
          <ac:spMkLst>
            <pc:docMk/>
            <pc:sldMk cId="1835941866" sldId="807"/>
            <ac:spMk id="36" creationId="{6EF8EA98-E0D9-44BF-BB68-31C5E018EA32}"/>
          </ac:spMkLst>
        </pc:sp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37" creationId="{A7F1D7F2-527B-49C3-A131-B529B2FF3603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38" creationId="{2E7BDEB9-BA73-4914-A1B1-E1A02829AB65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39" creationId="{19DDF52A-A3D2-4DBA-9DA4-8B4E656DC31E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0" creationId="{19343ECF-6785-457D-84D1-3AF93A9499E2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1" creationId="{E36FDFA0-9D89-4DB2-9A3D-23B5A80E4A9C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2" creationId="{4279B0C1-DD32-4133-B431-9BB41776EB0E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3" creationId="{639B223C-E92F-457A-BB16-34784F5AC481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4" creationId="{61C9055F-CD9E-4302-B1F2-4FC3C0CE3718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5" creationId="{ADC2D7E5-5EF0-4C29-93AB-5892C1E7AC72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6" creationId="{785FFA5B-B924-4BDB-A9E6-1900F5390BB7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7" creationId="{EB2C060D-AE1F-402D-B9B5-5F00121EE2D3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8" creationId="{98ADE866-36A9-441E-8F67-ACAFB7C2AEC0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49" creationId="{A8170F24-4267-4198-8BFD-208B20670FC7}"/>
          </ac:picMkLst>
        </pc:picChg>
        <pc:picChg chg="add mod">
          <ac:chgData name="Siegbert Rudolph" userId="2af4d44886c067cc" providerId="LiveId" clId="{1CDB935A-D2D4-4C51-9FA2-4BBFB566156F}" dt="2021-08-31T15:37:41.803" v="304" actId="1036"/>
          <ac:picMkLst>
            <pc:docMk/>
            <pc:sldMk cId="1835941866" sldId="807"/>
            <ac:picMk id="50" creationId="{29959FC7-C73B-4A9F-B930-928EB10AF943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1" creationId="{6112DBEF-4661-47A3-9E47-4424CCD03FC3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2" creationId="{FD09D099-7087-484D-982D-B4C37BA2A701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3" creationId="{72015B3B-77C5-4910-AD96-A2BE24FBE3D2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4" creationId="{E9446F7B-C86A-42BE-B0D6-1626F2EC0377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5" creationId="{8F738CC3-31F3-4AB7-9268-418375C6EFB8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6" creationId="{E782EA55-3B60-4BE6-BC60-3C25435197C4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7" creationId="{8FA9D90E-3340-4F70-A98F-414460E81C3F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8" creationId="{1099FA26-484B-4C47-B6C8-87F4940C2E03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59" creationId="{91704835-A378-4C81-B85C-6820E7C97891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60" creationId="{651FFEAD-7855-4E5B-BE83-38405A451813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61" creationId="{DA900AF1-E4FB-478C-B3C5-A3747CE53B44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62" creationId="{0DE411E7-A8EF-4E11-BB19-B67F7295EF5F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63" creationId="{021AFD07-D3B6-4952-946E-97C08CF634AB}"/>
          </ac:picMkLst>
        </pc:picChg>
        <pc:picChg chg="add mod">
          <ac:chgData name="Siegbert Rudolph" userId="2af4d44886c067cc" providerId="LiveId" clId="{1CDB935A-D2D4-4C51-9FA2-4BBFB566156F}" dt="2021-08-31T15:37:51.550" v="309" actId="1036"/>
          <ac:picMkLst>
            <pc:docMk/>
            <pc:sldMk cId="1835941866" sldId="807"/>
            <ac:picMk id="64" creationId="{6AA9A880-35B3-4FAE-A32C-5846365C2BF8}"/>
          </ac:picMkLst>
        </pc:picChg>
      </pc:sldChg>
      <pc:sldChg chg="addSp delSp modSp add mod delAnim modAnim">
        <pc:chgData name="Siegbert Rudolph" userId="2af4d44886c067cc" providerId="LiveId" clId="{1CDB935A-D2D4-4C51-9FA2-4BBFB566156F}" dt="2021-09-04T09:52:22.547" v="724"/>
        <pc:sldMkLst>
          <pc:docMk/>
          <pc:sldMk cId="2699015508" sldId="808"/>
        </pc:sldMkLst>
        <pc:spChg chg="mod">
          <ac:chgData name="Siegbert Rudolph" userId="2af4d44886c067cc" providerId="LiveId" clId="{1CDB935A-D2D4-4C51-9FA2-4BBFB566156F}" dt="2021-09-01T06:07:14.311" v="576" actId="1076"/>
          <ac:spMkLst>
            <pc:docMk/>
            <pc:sldMk cId="2699015508" sldId="808"/>
            <ac:spMk id="2" creationId="{9E1D4DCF-8416-40CB-83F5-4A58081CA5CB}"/>
          </ac:spMkLst>
        </pc:spChg>
        <pc:spChg chg="mod">
          <ac:chgData name="Siegbert Rudolph" userId="2af4d44886c067cc" providerId="LiveId" clId="{1CDB935A-D2D4-4C51-9FA2-4BBFB566156F}" dt="2021-09-01T06:15:35.184" v="583" actId="20577"/>
          <ac:spMkLst>
            <pc:docMk/>
            <pc:sldMk cId="2699015508" sldId="808"/>
            <ac:spMk id="4" creationId="{50C375F1-1F36-4CAD-B9A7-F80C930E01BD}"/>
          </ac:spMkLst>
        </pc:spChg>
        <pc:spChg chg="add del mod">
          <ac:chgData name="Siegbert Rudolph" userId="2af4d44886c067cc" providerId="LiveId" clId="{1CDB935A-D2D4-4C51-9FA2-4BBFB566156F}" dt="2021-08-31T15:16:08.148" v="69" actId="21"/>
          <ac:spMkLst>
            <pc:docMk/>
            <pc:sldMk cId="2699015508" sldId="808"/>
            <ac:spMk id="5" creationId="{573BD4D0-3266-497E-B8DB-B8F61888496A}"/>
          </ac:spMkLst>
        </pc:spChg>
        <pc:spChg chg="mod">
          <ac:chgData name="Siegbert Rudolph" userId="2af4d44886c067cc" providerId="LiveId" clId="{1CDB935A-D2D4-4C51-9FA2-4BBFB566156F}" dt="2021-08-31T15:29:57.064" v="220" actId="14100"/>
          <ac:spMkLst>
            <pc:docMk/>
            <pc:sldMk cId="2699015508" sldId="808"/>
            <ac:spMk id="6" creationId="{5D7F04D4-EBC8-45E9-BB7A-D004F57CADF4}"/>
          </ac:spMkLst>
        </pc:spChg>
        <pc:spChg chg="add mod">
          <ac:chgData name="Siegbert Rudolph" userId="2af4d44886c067cc" providerId="LiveId" clId="{1CDB935A-D2D4-4C51-9FA2-4BBFB566156F}" dt="2021-09-04T09:50:51.837" v="717" actId="1037"/>
          <ac:spMkLst>
            <pc:docMk/>
            <pc:sldMk cId="2699015508" sldId="808"/>
            <ac:spMk id="7" creationId="{C80B644C-0E8F-489C-AF97-AADF1A1875CC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8" creationId="{1495A860-4676-4025-AAA1-F3CA63E63AD0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9" creationId="{DE2C08E7-8120-460D-A85C-56EBAAC6C2C0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0" creationId="{3536B5C8-205B-4537-8160-98520CF5E00E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1" creationId="{E6A3DC95-DC5C-4305-927A-3B3839A1A4C0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2" creationId="{C324DDC9-8947-475B-BA06-13C5F41335F8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3" creationId="{F4521834-4396-489C-9887-EF02228BE100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4" creationId="{F752D929-16BB-4A54-BCEC-1D162319A7C1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5" creationId="{13BDF53C-3143-4944-A042-93D7C0A09DF4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6" creationId="{F8AA733A-6DCB-4AA2-AB65-87FC6CFEF51B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7" creationId="{B1D8560F-44B0-4F77-9E2D-E65457E2C487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8" creationId="{17D7100B-106C-4052-B395-E525253E0931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19" creationId="{3AC038AC-2887-4D2A-9796-24E8FC17193E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0" creationId="{8A0DAFEB-296B-4F46-8296-FBA192C38678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1" creationId="{D9B10610-D902-4ECF-9CF7-7EFE5A815CFC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2" creationId="{B1E529B8-94DD-4E88-896F-C0BEAF797149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3" creationId="{30039B9D-C4B9-49BE-8B8C-0995DF56FB95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4" creationId="{0DBA192D-F349-4D2C-9535-ACB3BDCB8B11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5" creationId="{0CCA90BB-E4E6-4B71-A795-064C7A58148D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6" creationId="{D73F20B1-C5B9-42D9-888E-ACD51AD41842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7" creationId="{495CDC3B-8B56-4981-B98C-5FAA2CF61998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8" creationId="{74D8E837-32C5-4B03-A770-DF610032D313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29" creationId="{74E1AAF4-7BD4-4D67-B01E-96AF6A16C5F6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30" creationId="{70F7A77C-05D3-4270-96F2-BC44A8E83513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31" creationId="{2CDBE140-3F31-47AE-BAB8-E917935C53EB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32" creationId="{F30F5253-D0C3-4151-93EF-4EEE5E3D22A7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33" creationId="{52D3A731-07B3-49D8-A413-3EE9925B5CA2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34" creationId="{442B4D38-F31C-4E58-805B-57E22912EBE0}"/>
          </ac:spMkLst>
        </pc:spChg>
        <pc:spChg chg="add mod">
          <ac:chgData name="Siegbert Rudolph" userId="2af4d44886c067cc" providerId="LiveId" clId="{1CDB935A-D2D4-4C51-9FA2-4BBFB566156F}" dt="2021-08-31T15:39:15.869" v="323" actId="1036"/>
          <ac:spMkLst>
            <pc:docMk/>
            <pc:sldMk cId="2699015508" sldId="808"/>
            <ac:spMk id="35" creationId="{2157C1DF-8E3C-4FAF-91C3-4F6FF4D94C81}"/>
          </ac:spMkLst>
        </pc:spChg>
        <pc:spChg chg="add mod">
          <ac:chgData name="Siegbert Rudolph" userId="2af4d44886c067cc" providerId="LiveId" clId="{1CDB935A-D2D4-4C51-9FA2-4BBFB566156F}" dt="2021-08-31T15:40:10.188" v="334" actId="1076"/>
          <ac:spMkLst>
            <pc:docMk/>
            <pc:sldMk cId="2699015508" sldId="808"/>
            <ac:spMk id="36" creationId="{7A2C8A7D-B3D6-4B21-911F-7D2917A16191}"/>
          </ac:spMkLst>
        </pc:spChg>
        <pc:spChg chg="add del mod">
          <ac:chgData name="Siegbert Rudolph" userId="2af4d44886c067cc" providerId="LiveId" clId="{1CDB935A-D2D4-4C51-9FA2-4BBFB566156F}" dt="2021-08-31T15:39:42.676" v="330" actId="478"/>
          <ac:spMkLst>
            <pc:docMk/>
            <pc:sldMk cId="2699015508" sldId="808"/>
            <ac:spMk id="37" creationId="{CB234398-E721-4228-B9F8-7968E5BDB3D2}"/>
          </ac:spMkLst>
        </pc:sp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38" creationId="{858B4BF4-8F7D-4C63-BC43-64DD0FBE15C0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39" creationId="{B003091F-1C2A-45F6-A6DF-D68ACFCC16B2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0" creationId="{874AD852-9138-4340-9314-33ADD00A67AB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1" creationId="{A84C5968-3FF8-4351-9B75-747D5AE9ED8C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2" creationId="{E7238BC3-9B24-459A-922F-D5CCBA95CFFB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3" creationId="{D84871E5-CE25-4E5E-A44D-CA03557080EC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4" creationId="{96992732-FDBF-41BE-B282-44CB1DCED047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5" creationId="{A8B3DFE4-FACB-41DA-8FA5-93DC5E5EAA75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6" creationId="{C531FBDF-F977-42A3-95C4-1FE997CCA595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7" creationId="{ADDBB7CA-21BF-47A7-B73B-11C4EFC2C005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8" creationId="{C2C5625A-2EBE-4907-972B-6C7BA4775603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49" creationId="{42047598-D647-46B2-994D-4ED7F7AADDFB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50" creationId="{E45C8440-57D4-43A2-8E6A-95314E9874F8}"/>
          </ac:picMkLst>
        </pc:picChg>
        <pc:picChg chg="add mod">
          <ac:chgData name="Siegbert Rudolph" userId="2af4d44886c067cc" providerId="LiveId" clId="{1CDB935A-D2D4-4C51-9FA2-4BBFB566156F}" dt="2021-08-31T15:39:15.869" v="323" actId="1036"/>
          <ac:picMkLst>
            <pc:docMk/>
            <pc:sldMk cId="2699015508" sldId="808"/>
            <ac:picMk id="51" creationId="{8F4A43B5-9D2C-490B-867C-99D70D2375DA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2" creationId="{3D863D91-605E-4B7B-8C61-2F10B92F2F46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3" creationId="{F050DFF1-A27F-46E0-BE04-C8FAD69A18AE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4" creationId="{4F3932F7-EF20-4749-869B-449F564E665B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5" creationId="{A7BEC036-CCC0-430B-BA5B-0E85407792D3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6" creationId="{FC2C749B-BCAB-46C7-AE57-31CA56193C89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7" creationId="{A6157327-CB0B-41CF-BF02-D7720B148191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8" creationId="{795427AE-E374-4F4E-910E-CBB902B750AC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59" creationId="{DBDA395A-AA31-4DA4-9AFF-3E7A8EC0E0E9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60" creationId="{AAC11E79-6AE4-41A7-8C0E-26F951D95266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61" creationId="{FA8A230C-DDEB-4C3E-A1C9-E7DBF64FCCAA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62" creationId="{35F3178A-B04B-4B69-9B1B-59E1F24A96DB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63" creationId="{09555064-174F-4FE3-9FBF-CDACB4A1B5EB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64" creationId="{21AFBF66-13D4-4F70-877C-395A3807DBC3}"/>
          </ac:picMkLst>
        </pc:picChg>
        <pc:picChg chg="add mod">
          <ac:chgData name="Siegbert Rudolph" userId="2af4d44886c067cc" providerId="LiveId" clId="{1CDB935A-D2D4-4C51-9FA2-4BBFB566156F}" dt="2021-08-31T15:39:23.617" v="327" actId="1035"/>
          <ac:picMkLst>
            <pc:docMk/>
            <pc:sldMk cId="2699015508" sldId="808"/>
            <ac:picMk id="65" creationId="{09297FAD-AE46-46AE-8587-75ACF93FB9D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07.12.2022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audio" Target="../media/media13.MP3"/><Relationship Id="rId3" Type="http://schemas.microsoft.com/office/2007/relationships/media" Target="../media/media2.MP3"/><Relationship Id="rId21" Type="http://schemas.microsoft.com/office/2007/relationships/media" Target="../media/media11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microsoft.com/office/2007/relationships/media" Target="../media/media13.MP3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29" Type="http://schemas.openxmlformats.org/officeDocument/2006/relationships/slideLayout" Target="../slideLayouts/slideLayout2.xml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audio" Target="../media/media12.MP3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microsoft.com/office/2007/relationships/media" Target="../media/media12.MP3"/><Relationship Id="rId28" Type="http://schemas.openxmlformats.org/officeDocument/2006/relationships/audio" Target="../media/media14.MP3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31" Type="http://schemas.openxmlformats.org/officeDocument/2006/relationships/image" Target="../media/image7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microsoft.com/office/2007/relationships/media" Target="../media/media14.MP3"/><Relationship Id="rId30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18.MP3"/><Relationship Id="rId13" Type="http://schemas.microsoft.com/office/2007/relationships/media" Target="../media/media21.MP3"/><Relationship Id="rId18" Type="http://schemas.openxmlformats.org/officeDocument/2006/relationships/audio" Target="../media/media23.MP3"/><Relationship Id="rId26" Type="http://schemas.openxmlformats.org/officeDocument/2006/relationships/audio" Target="../media/media27.MP3"/><Relationship Id="rId3" Type="http://schemas.microsoft.com/office/2007/relationships/media" Target="../media/media16.MP3"/><Relationship Id="rId21" Type="http://schemas.microsoft.com/office/2007/relationships/media" Target="../media/media25.MP3"/><Relationship Id="rId7" Type="http://schemas.microsoft.com/office/2007/relationships/media" Target="../media/media18.MP3"/><Relationship Id="rId12" Type="http://schemas.openxmlformats.org/officeDocument/2006/relationships/audio" Target="../media/media20.MP3"/><Relationship Id="rId17" Type="http://schemas.microsoft.com/office/2007/relationships/media" Target="../media/media23.MP3"/><Relationship Id="rId25" Type="http://schemas.microsoft.com/office/2007/relationships/media" Target="../media/media27.MP3"/><Relationship Id="rId2" Type="http://schemas.openxmlformats.org/officeDocument/2006/relationships/audio" Target="../media/media15.MP3"/><Relationship Id="rId16" Type="http://schemas.openxmlformats.org/officeDocument/2006/relationships/audio" Target="../media/media22.MP3"/><Relationship Id="rId20" Type="http://schemas.openxmlformats.org/officeDocument/2006/relationships/audio" Target="../media/media24.MP3"/><Relationship Id="rId29" Type="http://schemas.openxmlformats.org/officeDocument/2006/relationships/slideLayout" Target="../slideLayouts/slideLayout2.xml"/><Relationship Id="rId1" Type="http://schemas.microsoft.com/office/2007/relationships/media" Target="../media/media15.MP3"/><Relationship Id="rId6" Type="http://schemas.openxmlformats.org/officeDocument/2006/relationships/audio" Target="../media/media17.MP3"/><Relationship Id="rId11" Type="http://schemas.microsoft.com/office/2007/relationships/media" Target="../media/media20.MP3"/><Relationship Id="rId24" Type="http://schemas.openxmlformats.org/officeDocument/2006/relationships/audio" Target="../media/media26.MP3"/><Relationship Id="rId5" Type="http://schemas.microsoft.com/office/2007/relationships/media" Target="../media/media17.MP3"/><Relationship Id="rId15" Type="http://schemas.microsoft.com/office/2007/relationships/media" Target="../media/media22.MP3"/><Relationship Id="rId23" Type="http://schemas.microsoft.com/office/2007/relationships/media" Target="../media/media26.MP3"/><Relationship Id="rId28" Type="http://schemas.openxmlformats.org/officeDocument/2006/relationships/audio" Target="../media/media28.MP3"/><Relationship Id="rId10" Type="http://schemas.openxmlformats.org/officeDocument/2006/relationships/audio" Target="../media/media19.MP3"/><Relationship Id="rId19" Type="http://schemas.microsoft.com/office/2007/relationships/media" Target="../media/media24.MP3"/><Relationship Id="rId31" Type="http://schemas.openxmlformats.org/officeDocument/2006/relationships/image" Target="../media/image7.png"/><Relationship Id="rId4" Type="http://schemas.openxmlformats.org/officeDocument/2006/relationships/audio" Target="../media/media16.MP3"/><Relationship Id="rId9" Type="http://schemas.microsoft.com/office/2007/relationships/media" Target="../media/media19.MP3"/><Relationship Id="rId14" Type="http://schemas.openxmlformats.org/officeDocument/2006/relationships/audio" Target="../media/media21.MP3"/><Relationship Id="rId22" Type="http://schemas.openxmlformats.org/officeDocument/2006/relationships/audio" Target="../media/media25.MP3"/><Relationship Id="rId27" Type="http://schemas.microsoft.com/office/2007/relationships/media" Target="../media/media28.MP3"/><Relationship Id="rId30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32.MP3"/><Relationship Id="rId13" Type="http://schemas.microsoft.com/office/2007/relationships/media" Target="../media/media35.MP3"/><Relationship Id="rId18" Type="http://schemas.openxmlformats.org/officeDocument/2006/relationships/audio" Target="../media/media37.MP3"/><Relationship Id="rId26" Type="http://schemas.openxmlformats.org/officeDocument/2006/relationships/image" Target="../media/image6.png"/><Relationship Id="rId3" Type="http://schemas.microsoft.com/office/2007/relationships/media" Target="../media/media30.MP3"/><Relationship Id="rId21" Type="http://schemas.microsoft.com/office/2007/relationships/media" Target="../media/media39.MP3"/><Relationship Id="rId7" Type="http://schemas.microsoft.com/office/2007/relationships/media" Target="../media/media32.MP3"/><Relationship Id="rId12" Type="http://schemas.openxmlformats.org/officeDocument/2006/relationships/audio" Target="../media/media34.MP3"/><Relationship Id="rId17" Type="http://schemas.microsoft.com/office/2007/relationships/media" Target="../media/media37.MP3"/><Relationship Id="rId25" Type="http://schemas.openxmlformats.org/officeDocument/2006/relationships/slideLayout" Target="../slideLayouts/slideLayout2.xml"/><Relationship Id="rId2" Type="http://schemas.openxmlformats.org/officeDocument/2006/relationships/audio" Target="../media/media29.MP3"/><Relationship Id="rId16" Type="http://schemas.openxmlformats.org/officeDocument/2006/relationships/audio" Target="../media/media36.MP3"/><Relationship Id="rId20" Type="http://schemas.openxmlformats.org/officeDocument/2006/relationships/audio" Target="../media/media38.MP3"/><Relationship Id="rId1" Type="http://schemas.microsoft.com/office/2007/relationships/media" Target="../media/media29.MP3"/><Relationship Id="rId6" Type="http://schemas.openxmlformats.org/officeDocument/2006/relationships/audio" Target="../media/media31.MP3"/><Relationship Id="rId11" Type="http://schemas.microsoft.com/office/2007/relationships/media" Target="../media/media34.MP3"/><Relationship Id="rId24" Type="http://schemas.openxmlformats.org/officeDocument/2006/relationships/audio" Target="../media/media40.MP3"/><Relationship Id="rId5" Type="http://schemas.microsoft.com/office/2007/relationships/media" Target="../media/media31.MP3"/><Relationship Id="rId15" Type="http://schemas.microsoft.com/office/2007/relationships/media" Target="../media/media36.MP3"/><Relationship Id="rId23" Type="http://schemas.microsoft.com/office/2007/relationships/media" Target="../media/media40.MP3"/><Relationship Id="rId10" Type="http://schemas.openxmlformats.org/officeDocument/2006/relationships/audio" Target="../media/media33.MP3"/><Relationship Id="rId19" Type="http://schemas.microsoft.com/office/2007/relationships/media" Target="../media/media38.MP3"/><Relationship Id="rId4" Type="http://schemas.openxmlformats.org/officeDocument/2006/relationships/audio" Target="../media/media30.MP3"/><Relationship Id="rId9" Type="http://schemas.microsoft.com/office/2007/relationships/media" Target="../media/media33.MP3"/><Relationship Id="rId14" Type="http://schemas.openxmlformats.org/officeDocument/2006/relationships/audio" Target="../media/media35.MP3"/><Relationship Id="rId22" Type="http://schemas.openxmlformats.org/officeDocument/2006/relationships/audio" Target="../media/media39.MP3"/><Relationship Id="rId27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44.MP3"/><Relationship Id="rId13" Type="http://schemas.microsoft.com/office/2007/relationships/media" Target="../media/media47.MP3"/><Relationship Id="rId18" Type="http://schemas.openxmlformats.org/officeDocument/2006/relationships/audio" Target="../media/media49.MP3"/><Relationship Id="rId26" Type="http://schemas.openxmlformats.org/officeDocument/2006/relationships/audio" Target="../media/media53.MP3"/><Relationship Id="rId3" Type="http://schemas.microsoft.com/office/2007/relationships/media" Target="../media/media42.MP3"/><Relationship Id="rId21" Type="http://schemas.microsoft.com/office/2007/relationships/media" Target="../media/media51.MP3"/><Relationship Id="rId7" Type="http://schemas.microsoft.com/office/2007/relationships/media" Target="../media/media44.MP3"/><Relationship Id="rId12" Type="http://schemas.openxmlformats.org/officeDocument/2006/relationships/audio" Target="../media/media46.MP3"/><Relationship Id="rId17" Type="http://schemas.microsoft.com/office/2007/relationships/media" Target="../media/media49.MP3"/><Relationship Id="rId25" Type="http://schemas.microsoft.com/office/2007/relationships/media" Target="../media/media53.MP3"/><Relationship Id="rId2" Type="http://schemas.openxmlformats.org/officeDocument/2006/relationships/audio" Target="../media/media41.MP3"/><Relationship Id="rId16" Type="http://schemas.openxmlformats.org/officeDocument/2006/relationships/audio" Target="../media/media48.MP3"/><Relationship Id="rId20" Type="http://schemas.openxmlformats.org/officeDocument/2006/relationships/audio" Target="../media/media50.MP3"/><Relationship Id="rId29" Type="http://schemas.openxmlformats.org/officeDocument/2006/relationships/slideLayout" Target="../slideLayouts/slideLayout2.xml"/><Relationship Id="rId1" Type="http://schemas.microsoft.com/office/2007/relationships/media" Target="../media/media41.MP3"/><Relationship Id="rId6" Type="http://schemas.openxmlformats.org/officeDocument/2006/relationships/audio" Target="../media/media43.MP3"/><Relationship Id="rId11" Type="http://schemas.microsoft.com/office/2007/relationships/media" Target="../media/media46.MP3"/><Relationship Id="rId24" Type="http://schemas.openxmlformats.org/officeDocument/2006/relationships/audio" Target="../media/media52.MP3"/><Relationship Id="rId5" Type="http://schemas.microsoft.com/office/2007/relationships/media" Target="../media/media43.MP3"/><Relationship Id="rId15" Type="http://schemas.microsoft.com/office/2007/relationships/media" Target="../media/media48.MP3"/><Relationship Id="rId23" Type="http://schemas.microsoft.com/office/2007/relationships/media" Target="../media/media52.MP3"/><Relationship Id="rId28" Type="http://schemas.openxmlformats.org/officeDocument/2006/relationships/audio" Target="../media/media54.MP3"/><Relationship Id="rId10" Type="http://schemas.openxmlformats.org/officeDocument/2006/relationships/audio" Target="../media/media45.MP3"/><Relationship Id="rId19" Type="http://schemas.microsoft.com/office/2007/relationships/media" Target="../media/media50.MP3"/><Relationship Id="rId31" Type="http://schemas.openxmlformats.org/officeDocument/2006/relationships/image" Target="../media/image7.png"/><Relationship Id="rId4" Type="http://schemas.openxmlformats.org/officeDocument/2006/relationships/audio" Target="../media/media42.MP3"/><Relationship Id="rId9" Type="http://schemas.microsoft.com/office/2007/relationships/media" Target="../media/media45.MP3"/><Relationship Id="rId14" Type="http://schemas.openxmlformats.org/officeDocument/2006/relationships/audio" Target="../media/media47.MP3"/><Relationship Id="rId22" Type="http://schemas.openxmlformats.org/officeDocument/2006/relationships/audio" Target="../media/media51.MP3"/><Relationship Id="rId27" Type="http://schemas.microsoft.com/office/2007/relationships/media" Target="../media/media54.MP3"/><Relationship Id="rId30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58.MP3"/><Relationship Id="rId13" Type="http://schemas.microsoft.com/office/2007/relationships/media" Target="../media/media61.MP3"/><Relationship Id="rId18" Type="http://schemas.openxmlformats.org/officeDocument/2006/relationships/audio" Target="../media/media63.MP3"/><Relationship Id="rId26" Type="http://schemas.openxmlformats.org/officeDocument/2006/relationships/audio" Target="../media/media67.MP3"/><Relationship Id="rId3" Type="http://schemas.microsoft.com/office/2007/relationships/media" Target="../media/media56.MP3"/><Relationship Id="rId21" Type="http://schemas.microsoft.com/office/2007/relationships/media" Target="../media/media65.MP3"/><Relationship Id="rId7" Type="http://schemas.microsoft.com/office/2007/relationships/media" Target="../media/media58.MP3"/><Relationship Id="rId12" Type="http://schemas.openxmlformats.org/officeDocument/2006/relationships/audio" Target="../media/media60.MP3"/><Relationship Id="rId17" Type="http://schemas.microsoft.com/office/2007/relationships/media" Target="../media/media63.MP3"/><Relationship Id="rId25" Type="http://schemas.microsoft.com/office/2007/relationships/media" Target="../media/media67.MP3"/><Relationship Id="rId2" Type="http://schemas.openxmlformats.org/officeDocument/2006/relationships/audio" Target="../media/media55.MP3"/><Relationship Id="rId16" Type="http://schemas.openxmlformats.org/officeDocument/2006/relationships/audio" Target="../media/media62.MP3"/><Relationship Id="rId20" Type="http://schemas.openxmlformats.org/officeDocument/2006/relationships/audio" Target="../media/media64.MP3"/><Relationship Id="rId29" Type="http://schemas.openxmlformats.org/officeDocument/2006/relationships/slideLayout" Target="../slideLayouts/slideLayout2.xml"/><Relationship Id="rId1" Type="http://schemas.microsoft.com/office/2007/relationships/media" Target="../media/media55.MP3"/><Relationship Id="rId6" Type="http://schemas.openxmlformats.org/officeDocument/2006/relationships/audio" Target="../media/media57.MP3"/><Relationship Id="rId11" Type="http://schemas.microsoft.com/office/2007/relationships/media" Target="../media/media60.MP3"/><Relationship Id="rId24" Type="http://schemas.openxmlformats.org/officeDocument/2006/relationships/audio" Target="../media/media66.MP3"/><Relationship Id="rId5" Type="http://schemas.microsoft.com/office/2007/relationships/media" Target="../media/media57.MP3"/><Relationship Id="rId15" Type="http://schemas.microsoft.com/office/2007/relationships/media" Target="../media/media62.MP3"/><Relationship Id="rId23" Type="http://schemas.microsoft.com/office/2007/relationships/media" Target="../media/media66.MP3"/><Relationship Id="rId28" Type="http://schemas.openxmlformats.org/officeDocument/2006/relationships/audio" Target="../media/media68.MP3"/><Relationship Id="rId10" Type="http://schemas.openxmlformats.org/officeDocument/2006/relationships/audio" Target="../media/media59.MP3"/><Relationship Id="rId19" Type="http://schemas.microsoft.com/office/2007/relationships/media" Target="../media/media64.MP3"/><Relationship Id="rId31" Type="http://schemas.openxmlformats.org/officeDocument/2006/relationships/image" Target="../media/image7.png"/><Relationship Id="rId4" Type="http://schemas.openxmlformats.org/officeDocument/2006/relationships/audio" Target="../media/media56.MP3"/><Relationship Id="rId9" Type="http://schemas.microsoft.com/office/2007/relationships/media" Target="../media/media59.MP3"/><Relationship Id="rId14" Type="http://schemas.openxmlformats.org/officeDocument/2006/relationships/audio" Target="../media/media61.MP3"/><Relationship Id="rId22" Type="http://schemas.openxmlformats.org/officeDocument/2006/relationships/audio" Target="../media/media65.MP3"/><Relationship Id="rId27" Type="http://schemas.microsoft.com/office/2007/relationships/media" Target="../media/media68.MP3"/><Relationship Id="rId30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72.MP3"/><Relationship Id="rId13" Type="http://schemas.microsoft.com/office/2007/relationships/media" Target="../media/media75.MP3"/><Relationship Id="rId18" Type="http://schemas.openxmlformats.org/officeDocument/2006/relationships/audio" Target="../media/media77.MP3"/><Relationship Id="rId26" Type="http://schemas.openxmlformats.org/officeDocument/2006/relationships/audio" Target="../media/media81.MP3"/><Relationship Id="rId3" Type="http://schemas.microsoft.com/office/2007/relationships/media" Target="../media/media70.MP3"/><Relationship Id="rId21" Type="http://schemas.microsoft.com/office/2007/relationships/media" Target="../media/media79.MP3"/><Relationship Id="rId7" Type="http://schemas.microsoft.com/office/2007/relationships/media" Target="../media/media72.MP3"/><Relationship Id="rId12" Type="http://schemas.openxmlformats.org/officeDocument/2006/relationships/audio" Target="../media/media74.MP3"/><Relationship Id="rId17" Type="http://schemas.microsoft.com/office/2007/relationships/media" Target="../media/media77.MP3"/><Relationship Id="rId25" Type="http://schemas.microsoft.com/office/2007/relationships/media" Target="../media/media81.MP3"/><Relationship Id="rId2" Type="http://schemas.openxmlformats.org/officeDocument/2006/relationships/audio" Target="../media/media69.MP3"/><Relationship Id="rId16" Type="http://schemas.openxmlformats.org/officeDocument/2006/relationships/audio" Target="../media/media76.MP3"/><Relationship Id="rId20" Type="http://schemas.openxmlformats.org/officeDocument/2006/relationships/audio" Target="../media/media78.MP3"/><Relationship Id="rId29" Type="http://schemas.openxmlformats.org/officeDocument/2006/relationships/slideLayout" Target="../slideLayouts/slideLayout2.xml"/><Relationship Id="rId1" Type="http://schemas.microsoft.com/office/2007/relationships/media" Target="../media/media69.MP3"/><Relationship Id="rId6" Type="http://schemas.openxmlformats.org/officeDocument/2006/relationships/audio" Target="../media/media71.MP3"/><Relationship Id="rId11" Type="http://schemas.microsoft.com/office/2007/relationships/media" Target="../media/media74.MP3"/><Relationship Id="rId24" Type="http://schemas.openxmlformats.org/officeDocument/2006/relationships/audio" Target="../media/media80.MP3"/><Relationship Id="rId5" Type="http://schemas.microsoft.com/office/2007/relationships/media" Target="../media/media71.MP3"/><Relationship Id="rId15" Type="http://schemas.microsoft.com/office/2007/relationships/media" Target="../media/media76.MP3"/><Relationship Id="rId23" Type="http://schemas.microsoft.com/office/2007/relationships/media" Target="../media/media80.MP3"/><Relationship Id="rId28" Type="http://schemas.openxmlformats.org/officeDocument/2006/relationships/audio" Target="../media/media82.MP3"/><Relationship Id="rId10" Type="http://schemas.openxmlformats.org/officeDocument/2006/relationships/audio" Target="../media/media73.MP3"/><Relationship Id="rId19" Type="http://schemas.microsoft.com/office/2007/relationships/media" Target="../media/media78.MP3"/><Relationship Id="rId31" Type="http://schemas.openxmlformats.org/officeDocument/2006/relationships/image" Target="../media/image7.png"/><Relationship Id="rId4" Type="http://schemas.openxmlformats.org/officeDocument/2006/relationships/audio" Target="../media/media70.MP3"/><Relationship Id="rId9" Type="http://schemas.microsoft.com/office/2007/relationships/media" Target="../media/media73.MP3"/><Relationship Id="rId14" Type="http://schemas.openxmlformats.org/officeDocument/2006/relationships/audio" Target="../media/media75.MP3"/><Relationship Id="rId22" Type="http://schemas.openxmlformats.org/officeDocument/2006/relationships/audio" Target="../media/media79.MP3"/><Relationship Id="rId27" Type="http://schemas.microsoft.com/office/2007/relationships/media" Target="../media/media82.MP3"/><Relationship Id="rId30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86.MP3"/><Relationship Id="rId13" Type="http://schemas.microsoft.com/office/2007/relationships/media" Target="../media/media89.MP3"/><Relationship Id="rId18" Type="http://schemas.openxmlformats.org/officeDocument/2006/relationships/audio" Target="../media/media91.MP3"/><Relationship Id="rId26" Type="http://schemas.openxmlformats.org/officeDocument/2006/relationships/audio" Target="../media/media95.MP3"/><Relationship Id="rId3" Type="http://schemas.microsoft.com/office/2007/relationships/media" Target="../media/media84.MP3"/><Relationship Id="rId21" Type="http://schemas.microsoft.com/office/2007/relationships/media" Target="../media/media93.MP3"/><Relationship Id="rId7" Type="http://schemas.microsoft.com/office/2007/relationships/media" Target="../media/media86.MP3"/><Relationship Id="rId12" Type="http://schemas.openxmlformats.org/officeDocument/2006/relationships/audio" Target="../media/media88.MP3"/><Relationship Id="rId17" Type="http://schemas.microsoft.com/office/2007/relationships/media" Target="../media/media91.MP3"/><Relationship Id="rId25" Type="http://schemas.microsoft.com/office/2007/relationships/media" Target="../media/media95.MP3"/><Relationship Id="rId2" Type="http://schemas.openxmlformats.org/officeDocument/2006/relationships/audio" Target="../media/media83.MP3"/><Relationship Id="rId16" Type="http://schemas.openxmlformats.org/officeDocument/2006/relationships/audio" Target="../media/media90.MP3"/><Relationship Id="rId20" Type="http://schemas.openxmlformats.org/officeDocument/2006/relationships/audio" Target="../media/media92.MP3"/><Relationship Id="rId29" Type="http://schemas.openxmlformats.org/officeDocument/2006/relationships/slideLayout" Target="../slideLayouts/slideLayout2.xml"/><Relationship Id="rId1" Type="http://schemas.microsoft.com/office/2007/relationships/media" Target="../media/media83.MP3"/><Relationship Id="rId6" Type="http://schemas.openxmlformats.org/officeDocument/2006/relationships/audio" Target="../media/media85.MP3"/><Relationship Id="rId11" Type="http://schemas.microsoft.com/office/2007/relationships/media" Target="../media/media88.MP3"/><Relationship Id="rId24" Type="http://schemas.openxmlformats.org/officeDocument/2006/relationships/audio" Target="../media/media94.MP3"/><Relationship Id="rId5" Type="http://schemas.microsoft.com/office/2007/relationships/media" Target="../media/media85.MP3"/><Relationship Id="rId15" Type="http://schemas.microsoft.com/office/2007/relationships/media" Target="../media/media90.MP3"/><Relationship Id="rId23" Type="http://schemas.microsoft.com/office/2007/relationships/media" Target="../media/media94.MP3"/><Relationship Id="rId28" Type="http://schemas.openxmlformats.org/officeDocument/2006/relationships/audio" Target="../media/media96.MP3"/><Relationship Id="rId10" Type="http://schemas.openxmlformats.org/officeDocument/2006/relationships/audio" Target="../media/media87.MP3"/><Relationship Id="rId19" Type="http://schemas.microsoft.com/office/2007/relationships/media" Target="../media/media92.MP3"/><Relationship Id="rId31" Type="http://schemas.openxmlformats.org/officeDocument/2006/relationships/image" Target="../media/image7.png"/><Relationship Id="rId4" Type="http://schemas.openxmlformats.org/officeDocument/2006/relationships/audio" Target="../media/media84.MP3"/><Relationship Id="rId9" Type="http://schemas.microsoft.com/office/2007/relationships/media" Target="../media/media87.MP3"/><Relationship Id="rId14" Type="http://schemas.openxmlformats.org/officeDocument/2006/relationships/audio" Target="../media/media89.MP3"/><Relationship Id="rId22" Type="http://schemas.openxmlformats.org/officeDocument/2006/relationships/audio" Target="../media/media93.MP3"/><Relationship Id="rId27" Type="http://schemas.microsoft.com/office/2007/relationships/media" Target="../media/media96.MP3"/><Relationship Id="rId30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Lautgetreue Wörter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Lernzieldiktat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2B15B7A-A027-4798-814C-0B67B9BA4B40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01-07	Lautgetreue Wörter 02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lautgetreuen Wörter auf!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55110AE-DB5C-4748-9FB2-765B21F0E0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775521" y="1340768"/>
            <a:ext cx="1584178" cy="50319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C6582AD-1A5B-4521-8EF4-F7C8419AA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3503714" y="1340768"/>
            <a:ext cx="1584178" cy="50319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175F837-0AF9-43C9-A7FE-C0E71C28B3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5231906" y="1340767"/>
            <a:ext cx="1584178" cy="503192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D7AEE0C-93AF-48F0-9560-AE4E7A68B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7032106" y="1307039"/>
            <a:ext cx="1584178" cy="503192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65624EF-DF4F-43B8-8674-94694632C1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8760298" y="1307039"/>
            <a:ext cx="1584178" cy="50319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E284CEA-BDFF-49C0-9034-291675073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0416482" y="1307038"/>
            <a:ext cx="1584178" cy="503192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5116F55-A3E6-469F-867F-91E3FB5D7B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19336" y="1307037"/>
            <a:ext cx="1584178" cy="503192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B4FF4BD-CD5F-41E1-8A5A-83F7C52E9082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80681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2AA8C48-861B-4418-BF12-04E312DE7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059230"/>
            <a:ext cx="41229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E7B5D8A-A2F3-4C90-97E4-9AD79E7C5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984280"/>
            <a:ext cx="110959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Achtung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66A4E64-4E2E-44AE-8912-13405C8BD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35614"/>
            <a:ext cx="41229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A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4BA3DB54-3CE3-4949-B652-EDFA5AA61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360664"/>
            <a:ext cx="74251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Auge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77AA8171-C98C-444A-B964-2DFE5FD63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811998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5B51A82-CB2E-47B3-BCF1-1D572CC89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737048"/>
            <a:ext cx="81785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Baum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6296903-670D-4BA8-801A-E47F74FB4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188382"/>
            <a:ext cx="4042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76CABE1-6B5E-4FCB-AAD0-060156A57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113432"/>
            <a:ext cx="82266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beide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3C85457-A344-4736-8CA3-A0167A133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564766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1B3F32F-0C1D-4FB8-BCF1-A12622350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489816"/>
            <a:ext cx="97975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Besuch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A23FCDF6-8CD1-4A81-9935-A64A93E49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941150"/>
            <a:ext cx="4042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12EBA272-692F-450C-BBB6-451B9C661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866200"/>
            <a:ext cx="103746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bleiben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DF0C7419-528E-47D9-B250-08FA9543F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317534"/>
            <a:ext cx="4042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10691D2-7BC6-476F-8688-48442350E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242584"/>
            <a:ext cx="70884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böse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B25FF89-AFAE-42A6-BF2B-ADD251ACD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693918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6DCA137-9936-4DA1-A2A2-02CD895BB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618968"/>
            <a:ext cx="7072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Büro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04524685-A02B-490B-989B-43C5DE0AA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070302"/>
            <a:ext cx="41870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20C67E4-CE8B-415D-BFC6-C93B683CB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995352"/>
            <a:ext cx="11079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Daumen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4F0CC70D-3335-432C-B6C3-352D4EA67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446686"/>
            <a:ext cx="41870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9DDED0F-D294-4121-9148-5A9228B6B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371736"/>
            <a:ext cx="102143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Dichter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007A8915-A3F5-4926-A4A1-62BF86EC8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823070"/>
            <a:ext cx="3994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E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0ED62B7-0A2A-46FC-95AE-93D671D92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748120"/>
            <a:ext cx="84830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Eimer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591BBE9A-49E4-4800-BD61-77E45E229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199454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e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D2B9A98B-030D-438D-BEE4-7164B6150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124504"/>
            <a:ext cx="119455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erlauben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57AE2A50-FE46-42A6-AF49-0972938C9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575838"/>
            <a:ext cx="3561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16CF5C3F-B981-47BA-943B-68EAF59E5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500888"/>
            <a:ext cx="62869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faul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25CD1D16-3934-4F26-B681-F6486FC29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952222"/>
            <a:ext cx="3962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7DDAF2E6-2138-4AE0-8514-FF37C1138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877272"/>
            <a:ext cx="76335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Fisch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263A4CAE-524D-4A69-8777-3B9A3C34E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360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 an/aus</a:t>
            </a:r>
          </a:p>
        </p:txBody>
      </p:sp>
      <p:pic>
        <p:nvPicPr>
          <p:cNvPr id="62" name="Grafik 61">
            <a:extLst>
              <a:ext uri="{FF2B5EF4-FFF2-40B4-BE49-F238E27FC236}">
                <a16:creationId xmlns:a16="http://schemas.microsoft.com/office/drawing/2014/main" id="{9E90D794-8E93-42C7-A600-6C3FF239315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127686"/>
            <a:ext cx="250766" cy="249651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50A6A767-860F-4C4D-B38E-9F502E49FBA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504343"/>
            <a:ext cx="250766" cy="249651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E44D9DC5-2D7E-4F95-BD25-A2C251BC924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881000"/>
            <a:ext cx="250766" cy="249651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7F4DBCB3-4670-4277-BAE1-470D244EA3B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257657"/>
            <a:ext cx="250766" cy="249651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D4AD9B11-4CD8-4616-93C3-1C2251B2F80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634314"/>
            <a:ext cx="250766" cy="24965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70818CAB-1C99-46E3-BE63-E8BCCF8D17D7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010971"/>
            <a:ext cx="250766" cy="249651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8B1D4EB5-0787-4073-A683-D5B4EF3BA8F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387628"/>
            <a:ext cx="250766" cy="249651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572B5550-0260-4B8F-B474-986F1BADDCE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764285"/>
            <a:ext cx="250766" cy="24965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14922D5F-2F88-4C41-9F2D-A14DD2626F6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140942"/>
            <a:ext cx="250766" cy="249651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CCEAA0E6-4CED-4E97-B17E-807F59B0FB0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517599"/>
            <a:ext cx="250766" cy="24965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5586BD15-A307-4563-B5A9-C6B587E9CC97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894256"/>
            <a:ext cx="250766" cy="24965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CD65BBDA-DF74-4FF2-A01C-B3E2FAEC865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270913"/>
            <a:ext cx="250766" cy="249651"/>
          </a:xfrm>
          <a:prstGeom prst="rect">
            <a:avLst/>
          </a:prstGeom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F6032E79-06A8-4D5E-B778-6AAC5EE0652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647570"/>
            <a:ext cx="250766" cy="249651"/>
          </a:xfrm>
          <a:prstGeom prst="rect">
            <a:avLst/>
          </a:prstGeom>
        </p:spPr>
      </p:pic>
      <p:pic>
        <p:nvPicPr>
          <p:cNvPr id="75" name="Grafik 74">
            <a:extLst>
              <a:ext uri="{FF2B5EF4-FFF2-40B4-BE49-F238E27FC236}">
                <a16:creationId xmlns:a16="http://schemas.microsoft.com/office/drawing/2014/main" id="{3168F44C-5EB9-4203-9041-3A12CCD12BC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6024230"/>
            <a:ext cx="250766" cy="249651"/>
          </a:xfrm>
          <a:prstGeom prst="rect">
            <a:avLst/>
          </a:prstGeom>
        </p:spPr>
      </p:pic>
      <p:pic>
        <p:nvPicPr>
          <p:cNvPr id="76" name="811_7551">
            <a:hlinkClick r:id="" action="ppaction://media"/>
            <a:extLst>
              <a:ext uri="{FF2B5EF4-FFF2-40B4-BE49-F238E27FC236}">
                <a16:creationId xmlns:a16="http://schemas.microsoft.com/office/drawing/2014/main" id="{64C7D7EE-55A6-453A-BCAD-C1A8C159FA4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77" name="811_7552">
            <a:hlinkClick r:id="" action="ppaction://media"/>
            <a:extLst>
              <a:ext uri="{FF2B5EF4-FFF2-40B4-BE49-F238E27FC236}">
                <a16:creationId xmlns:a16="http://schemas.microsoft.com/office/drawing/2014/main" id="{8E34DA59-D2D1-40B9-88D6-1B2EEFDFD695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78" name="811_7553">
            <a:hlinkClick r:id="" action="ppaction://media"/>
            <a:extLst>
              <a:ext uri="{FF2B5EF4-FFF2-40B4-BE49-F238E27FC236}">
                <a16:creationId xmlns:a16="http://schemas.microsoft.com/office/drawing/2014/main" id="{DDB0BAFE-CCAA-4C59-854A-1B2E2A76D1F0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79" name="811_7554">
            <a:hlinkClick r:id="" action="ppaction://media"/>
            <a:extLst>
              <a:ext uri="{FF2B5EF4-FFF2-40B4-BE49-F238E27FC236}">
                <a16:creationId xmlns:a16="http://schemas.microsoft.com/office/drawing/2014/main" id="{8777E482-F5CF-493F-BD29-999BEF264402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0" name="811_7555">
            <a:hlinkClick r:id="" action="ppaction://media"/>
            <a:extLst>
              <a:ext uri="{FF2B5EF4-FFF2-40B4-BE49-F238E27FC236}">
                <a16:creationId xmlns:a16="http://schemas.microsoft.com/office/drawing/2014/main" id="{CFD234A9-A17B-4346-8D3A-1FF9E04C2D55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1" name="811_7556">
            <a:hlinkClick r:id="" action="ppaction://media"/>
            <a:extLst>
              <a:ext uri="{FF2B5EF4-FFF2-40B4-BE49-F238E27FC236}">
                <a16:creationId xmlns:a16="http://schemas.microsoft.com/office/drawing/2014/main" id="{CBE36F89-2DFC-4624-A8D8-A12138EB5F98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2" name="811_7557">
            <a:hlinkClick r:id="" action="ppaction://media"/>
            <a:extLst>
              <a:ext uri="{FF2B5EF4-FFF2-40B4-BE49-F238E27FC236}">
                <a16:creationId xmlns:a16="http://schemas.microsoft.com/office/drawing/2014/main" id="{40AD058B-1248-422B-A2A8-2B2D8E3AA7C3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3" name="811_7558">
            <a:hlinkClick r:id="" action="ppaction://media"/>
            <a:extLst>
              <a:ext uri="{FF2B5EF4-FFF2-40B4-BE49-F238E27FC236}">
                <a16:creationId xmlns:a16="http://schemas.microsoft.com/office/drawing/2014/main" id="{EF32FC6C-8E74-47DA-A998-675BD0DBB1CA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4" name="811_7559">
            <a:hlinkClick r:id="" action="ppaction://media"/>
            <a:extLst>
              <a:ext uri="{FF2B5EF4-FFF2-40B4-BE49-F238E27FC236}">
                <a16:creationId xmlns:a16="http://schemas.microsoft.com/office/drawing/2014/main" id="{DE159AD5-381D-49FA-8777-8BE426D7B7DB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5" name="811_7560">
            <a:hlinkClick r:id="" action="ppaction://media"/>
            <a:extLst>
              <a:ext uri="{FF2B5EF4-FFF2-40B4-BE49-F238E27FC236}">
                <a16:creationId xmlns:a16="http://schemas.microsoft.com/office/drawing/2014/main" id="{BB9E9A04-8DCA-4CAF-9D4D-EB1237FEB6E1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6" name="811_7561">
            <a:hlinkClick r:id="" action="ppaction://media"/>
            <a:extLst>
              <a:ext uri="{FF2B5EF4-FFF2-40B4-BE49-F238E27FC236}">
                <a16:creationId xmlns:a16="http://schemas.microsoft.com/office/drawing/2014/main" id="{4D06AE8C-5B89-4D69-9CF8-2B59CB03924B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7" name="811_7562">
            <a:hlinkClick r:id="" action="ppaction://media"/>
            <a:extLst>
              <a:ext uri="{FF2B5EF4-FFF2-40B4-BE49-F238E27FC236}">
                <a16:creationId xmlns:a16="http://schemas.microsoft.com/office/drawing/2014/main" id="{4F9CB84E-FE98-420A-8692-0D5EE2FB925F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39752" y="71662"/>
            <a:ext cx="254000" cy="254000"/>
          </a:xfrm>
          <a:prstGeom prst="rect">
            <a:avLst/>
          </a:prstGeom>
        </p:spPr>
      </p:pic>
      <p:pic>
        <p:nvPicPr>
          <p:cNvPr id="88" name="811_7564">
            <a:hlinkClick r:id="" action="ppaction://media"/>
            <a:extLst>
              <a:ext uri="{FF2B5EF4-FFF2-40B4-BE49-F238E27FC236}">
                <a16:creationId xmlns:a16="http://schemas.microsoft.com/office/drawing/2014/main" id="{91A230AD-65C6-4F69-BB92-23962B93B401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3731810" y="71662"/>
            <a:ext cx="254000" cy="254000"/>
          </a:xfrm>
          <a:prstGeom prst="rect">
            <a:avLst/>
          </a:prstGeom>
        </p:spPr>
      </p:pic>
      <p:pic>
        <p:nvPicPr>
          <p:cNvPr id="89" name="811_2709">
            <a:hlinkClick r:id="" action="ppaction://media"/>
            <a:extLst>
              <a:ext uri="{FF2B5EF4-FFF2-40B4-BE49-F238E27FC236}">
                <a16:creationId xmlns:a16="http://schemas.microsoft.com/office/drawing/2014/main" id="{C6E0E2F8-2CE0-4A63-871B-C828CCEEA64F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805971" y="71662"/>
            <a:ext cx="397018" cy="397018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CBB72A0E-E373-4C51-89A3-B2A5EACB6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9484" y="1046762"/>
            <a:ext cx="1948379" cy="547072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Achtung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Auge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Baum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beide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Besuch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bleiben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böse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Büro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Daumen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Dichter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Eimer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erlauben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faul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Fisch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AFA9F29-EF71-4A31-8E53-4CE9CB3F32D1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044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071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593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332" fill="hold"/>
                                        <p:tgtEl>
                                          <p:spTgt spid="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515" fill="hold"/>
                                        <p:tgtEl>
                                          <p:spTgt spid="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384" fill="hold"/>
                                        <p:tgtEl>
                                          <p:spTgt spid="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410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410" fill="hold"/>
                                        <p:tgtEl>
                                          <p:spTgt spid="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776" fill="hold"/>
                                        <p:tgtEl>
                                          <p:spTgt spid="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410" fill="hold"/>
                                        <p:tgtEl>
                                          <p:spTgt spid="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306" fill="hold"/>
                                        <p:tgtEl>
                                          <p:spTgt spid="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410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2037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1097" fill="hold"/>
                                        <p:tgtEl>
                                          <p:spTgt spid="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9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0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4"/>
                </p:tgtEl>
              </p:cMediaNode>
            </p:audio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"/>
                </p:tgtEl>
              </p:cMediaNode>
            </p:audio>
            <p:audio>
              <p:cMediaNode vol="80000">
                <p:cTn id="1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6"/>
                </p:tgtEl>
              </p:cMediaNode>
            </p:audio>
            <p:audio>
              <p:cMediaNode vol="80000">
                <p:cTn id="1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audio>
              <p:cMediaNode vol="80000">
                <p:cTn id="1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"/>
                </p:tgtEl>
              </p:cMediaNode>
            </p:audio>
            <p:audio>
              <p:cMediaNode vol="80000">
                <p:cTn id="1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9"/>
                </p:tgtEl>
              </p:cMediaNode>
            </p:audio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</p:childTnLst>
        </p:cTn>
      </p:par>
    </p:tnLst>
    <p:bldLst>
      <p:bldP spid="19" grpId="0"/>
      <p:bldP spid="35" grpId="0"/>
      <p:bldP spid="37" grpId="0"/>
      <p:bldP spid="39" grpId="0"/>
      <p:bldP spid="41" grpId="0"/>
      <p:bldP spid="43" grpId="0"/>
      <p:bldP spid="45" grpId="0"/>
      <p:bldP spid="47" grpId="0"/>
      <p:bldP spid="49" grpId="0"/>
      <p:bldP spid="51" grpId="0"/>
      <p:bldP spid="53" grpId="0"/>
      <p:bldP spid="55" grpId="0"/>
      <p:bldP spid="57" grpId="0"/>
      <p:bldP spid="59" grpId="0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9017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7C31AC5-8490-4ACE-B54B-9C2187741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059230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8C6C97B-C901-4E58-B547-60947FB94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059230"/>
            <a:ext cx="101822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Banane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E7370B6-F233-4A75-A526-335F81F3D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35614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B57762E-1D3E-4DFC-8CED-6C0D04BD0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435614"/>
            <a:ext cx="8034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Beruf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8BF1386-CD6E-438D-9BBC-03117EEBFD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811998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D57B5D-9347-4507-82F8-A2BABA313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811998"/>
            <a:ext cx="120417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bewegen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AAB67EC-FE27-4A18-B8D2-928E4CF4C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188382"/>
            <a:ext cx="4042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D805E89-6A7A-4564-97B6-F7E5CF16D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188382"/>
            <a:ext cx="96212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binden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E7E22D5-9570-4A07-9C87-41DDAA463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564766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11316F5-4212-400F-9B8A-0E03967EA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564766"/>
            <a:ext cx="78258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Birne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B614434-F495-40C3-89BE-8B79EBF11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941150"/>
            <a:ext cx="40748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B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E8B2174-BBBE-4C00-A537-19697CE06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941150"/>
            <a:ext cx="88998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Boden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619F7CD-0991-4903-88BF-46F1EDF6A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317534"/>
            <a:ext cx="41870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58ADA92-BC47-4C8A-A81E-97692F241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317534"/>
            <a:ext cx="81464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dahin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5C252E3-A28F-4517-B1AC-C7A786485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693918"/>
            <a:ext cx="3994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B87D091-D356-4DC8-B35B-FC8964ADF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693918"/>
            <a:ext cx="70403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Erde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97347CB-6F53-4C00-B4A4-AD3D7A089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070302"/>
            <a:ext cx="3994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826C4AD-DAB2-4F27-B26E-ABC145C36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070302"/>
            <a:ext cx="87556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Faden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B9A3817-97CF-42A1-A25C-E071261068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446686"/>
            <a:ext cx="3561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734D9D4-8477-4C5F-9D97-0678C345D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446686"/>
            <a:ext cx="8691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falten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43BFEA5-84E0-4BA7-A1F0-8AE4E3852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823070"/>
            <a:ext cx="3962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3E80353-9FB8-4E60-ABFB-DBA1C200B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823070"/>
            <a:ext cx="83548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Farbe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1D893CB1-CC65-4300-B52B-860DF934D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199454"/>
            <a:ext cx="39626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85EF34B-487B-408A-99A2-23740E50D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199454"/>
            <a:ext cx="84029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Feder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0966758-3E30-4F2B-97C2-0845A3797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575838"/>
            <a:ext cx="3561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39FCB8B-40F6-4C06-900C-9EE3592F6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575838"/>
            <a:ext cx="82105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fertig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3326B31-1C9B-4077-A062-7833111F0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952222"/>
            <a:ext cx="3561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f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6A8D1420-D538-4472-97A2-D38CD2FF7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952222"/>
            <a:ext cx="89960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folgen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AC506C7F-3D5F-4069-92CA-92B779651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4690" y="1068827"/>
            <a:ext cx="2050329" cy="53040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Banane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Beruf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bewegen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binden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Birne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Boden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dahin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Erde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faden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falten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Farbe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Feder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fertig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folgen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1DFD1170-6F85-43E7-A7BD-D6825D7E019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127686"/>
            <a:ext cx="250766" cy="249651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B919BB3F-CD17-4B30-AD82-301C394C9AE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505769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2FA18059-84CC-47D6-8402-5C7FCF77522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883852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8C1ABB72-78DB-4508-B996-28F3C8D7618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261935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784AED59-92D9-4BF2-80F7-3363650FB9A9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640018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DE60F010-EB29-4CF6-A2EC-CF0FD763A7F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018101"/>
            <a:ext cx="250766" cy="24965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ECC0B13E-E390-484C-A775-37FF2931BC7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396184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3FCF33EA-CC3A-4F88-AB59-8B818E7734D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774267"/>
            <a:ext cx="250766" cy="24965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29B85FF6-24F0-47F0-9B3E-A85C9962CE4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152350"/>
            <a:ext cx="250766" cy="24965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FC1B1502-097B-45E3-96AB-6559B84B36D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530433"/>
            <a:ext cx="250766" cy="24965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BBA4F529-1EC7-4F52-824F-5B227F1401E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908516"/>
            <a:ext cx="250766" cy="249651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E4F79D42-8F05-4851-B68D-7FB838F995E9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286599"/>
            <a:ext cx="250766" cy="249651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E8521C17-C7CC-499A-8FAD-B1E97DF420B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664682"/>
            <a:ext cx="250766" cy="24965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E77CDB3F-124B-4BA5-8A83-0B4567D01C6E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6042768"/>
            <a:ext cx="250766" cy="249651"/>
          </a:xfrm>
          <a:prstGeom prst="rect">
            <a:avLst/>
          </a:prstGeom>
        </p:spPr>
      </p:pic>
      <p:pic>
        <p:nvPicPr>
          <p:cNvPr id="50" name="811_7565">
            <a:hlinkClick r:id="" action="ppaction://media"/>
            <a:extLst>
              <a:ext uri="{FF2B5EF4-FFF2-40B4-BE49-F238E27FC236}">
                <a16:creationId xmlns:a16="http://schemas.microsoft.com/office/drawing/2014/main" id="{B660A89A-C8CF-437C-80BF-81EEFC7459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1" name="811_7566">
            <a:hlinkClick r:id="" action="ppaction://media"/>
            <a:extLst>
              <a:ext uri="{FF2B5EF4-FFF2-40B4-BE49-F238E27FC236}">
                <a16:creationId xmlns:a16="http://schemas.microsoft.com/office/drawing/2014/main" id="{D26A41F5-0A4B-4F7F-9FBD-8B4C0314F2D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2" name="811_7567">
            <a:hlinkClick r:id="" action="ppaction://media"/>
            <a:extLst>
              <a:ext uri="{FF2B5EF4-FFF2-40B4-BE49-F238E27FC236}">
                <a16:creationId xmlns:a16="http://schemas.microsoft.com/office/drawing/2014/main" id="{B671024B-7ABC-4721-9CCA-F3C07F904299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3" name="811_7568">
            <a:hlinkClick r:id="" action="ppaction://media"/>
            <a:extLst>
              <a:ext uri="{FF2B5EF4-FFF2-40B4-BE49-F238E27FC236}">
                <a16:creationId xmlns:a16="http://schemas.microsoft.com/office/drawing/2014/main" id="{17B5A85E-112A-436B-BAF0-D1415B7AE75D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4" name="811_7569">
            <a:hlinkClick r:id="" action="ppaction://media"/>
            <a:extLst>
              <a:ext uri="{FF2B5EF4-FFF2-40B4-BE49-F238E27FC236}">
                <a16:creationId xmlns:a16="http://schemas.microsoft.com/office/drawing/2014/main" id="{9E7E23A3-6368-492A-8A12-0171A7B8B0B0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5" name="811_7570">
            <a:hlinkClick r:id="" action="ppaction://media"/>
            <a:extLst>
              <a:ext uri="{FF2B5EF4-FFF2-40B4-BE49-F238E27FC236}">
                <a16:creationId xmlns:a16="http://schemas.microsoft.com/office/drawing/2014/main" id="{DF4F4D3F-C32A-498E-9FC3-C60563827267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6" name="811_7571">
            <a:hlinkClick r:id="" action="ppaction://media"/>
            <a:extLst>
              <a:ext uri="{FF2B5EF4-FFF2-40B4-BE49-F238E27FC236}">
                <a16:creationId xmlns:a16="http://schemas.microsoft.com/office/drawing/2014/main" id="{42A408FB-DA32-4F4C-A468-05202A7D9A3E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7" name="811_7572">
            <a:hlinkClick r:id="" action="ppaction://media"/>
            <a:extLst>
              <a:ext uri="{FF2B5EF4-FFF2-40B4-BE49-F238E27FC236}">
                <a16:creationId xmlns:a16="http://schemas.microsoft.com/office/drawing/2014/main" id="{96CE7CAB-E072-4A64-ACC6-3A72673A3A58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8" name="811_7573">
            <a:hlinkClick r:id="" action="ppaction://media"/>
            <a:extLst>
              <a:ext uri="{FF2B5EF4-FFF2-40B4-BE49-F238E27FC236}">
                <a16:creationId xmlns:a16="http://schemas.microsoft.com/office/drawing/2014/main" id="{022BDF51-CB35-4F89-91B8-88C1867181D3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59" name="811_7574">
            <a:hlinkClick r:id="" action="ppaction://media"/>
            <a:extLst>
              <a:ext uri="{FF2B5EF4-FFF2-40B4-BE49-F238E27FC236}">
                <a16:creationId xmlns:a16="http://schemas.microsoft.com/office/drawing/2014/main" id="{DAB8508F-A510-4803-89D5-F790AC4CAB74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60" name="811_7575">
            <a:hlinkClick r:id="" action="ppaction://media"/>
            <a:extLst>
              <a:ext uri="{FF2B5EF4-FFF2-40B4-BE49-F238E27FC236}">
                <a16:creationId xmlns:a16="http://schemas.microsoft.com/office/drawing/2014/main" id="{1CBB9305-D556-43BD-AB01-4E420E11E0C8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61" name="811_7576">
            <a:hlinkClick r:id="" action="ppaction://media"/>
            <a:extLst>
              <a:ext uri="{FF2B5EF4-FFF2-40B4-BE49-F238E27FC236}">
                <a16:creationId xmlns:a16="http://schemas.microsoft.com/office/drawing/2014/main" id="{13BA67BC-4EA6-4B64-906D-1694219DA464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62" name="811_7577">
            <a:hlinkClick r:id="" action="ppaction://media"/>
            <a:extLst>
              <a:ext uri="{FF2B5EF4-FFF2-40B4-BE49-F238E27FC236}">
                <a16:creationId xmlns:a16="http://schemas.microsoft.com/office/drawing/2014/main" id="{46E4ACED-CAD2-4C80-9594-05993858F63F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03821"/>
            <a:ext cx="307882" cy="307882"/>
          </a:xfrm>
          <a:prstGeom prst="rect">
            <a:avLst/>
          </a:prstGeom>
        </p:spPr>
      </p:pic>
      <p:pic>
        <p:nvPicPr>
          <p:cNvPr id="63" name="811_7652">
            <a:hlinkClick r:id="" action="ppaction://media"/>
            <a:extLst>
              <a:ext uri="{FF2B5EF4-FFF2-40B4-BE49-F238E27FC236}">
                <a16:creationId xmlns:a16="http://schemas.microsoft.com/office/drawing/2014/main" id="{E8328595-DD96-412B-A4D7-2EE4456F5F62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350217" y="142280"/>
            <a:ext cx="307882" cy="307882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7A99DFC-BA6D-49A4-A0FA-FA010A9300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7310" y="5876693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</a:t>
            </a:r>
            <a:r>
              <a:rPr kumimoji="0" lang="de-DE" altLang="de-DE" sz="20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 an/aus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BBD957-C5B8-4516-A7A4-DD9EA96B1291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34790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906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567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436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645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384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20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410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332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28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593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306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306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436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1332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1" grpId="0"/>
      <p:bldP spid="33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8356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3465EEF-EC1D-4822-A6B3-526078776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8691" y="5901815"/>
            <a:ext cx="963725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Lösung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EC6D7B1-0523-4288-B2F8-84F2AB039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117834"/>
            <a:ext cx="4347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F23D788-C925-4102-9E14-FDE9E747D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117834"/>
            <a:ext cx="109356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Gemüse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73A3226-C26F-4E47-9A26-360D1C791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94218"/>
            <a:ext cx="38985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B4E99B6-23EA-44FF-AE75-A418BB932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494218"/>
            <a:ext cx="86594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genau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4C5F2CE-1A53-4188-AA82-4F6AC771E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90637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431BE6A-3BF8-4970-BC09-2E8C30E48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906370"/>
            <a:ext cx="91563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hinaus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AAD0B43-517E-48CE-99D0-04021FB1E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282754"/>
            <a:ext cx="4347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H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6EFF19C-7BAB-4507-A14C-BA83BE433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282754"/>
            <a:ext cx="83548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Hügel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49A124E-8ED7-4E8F-B6C4-C23A3D330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698458"/>
            <a:ext cx="39145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k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6272F89-3E5B-469A-A3D2-0CD86DC2A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698458"/>
            <a:ext cx="99738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kochen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CAA6CEB-FDAF-491A-805A-E1D43A98C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074842"/>
            <a:ext cx="40908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K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A6AA123-E5CC-4AB3-8A6E-0A0B37B9E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074842"/>
            <a:ext cx="95090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Körper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2FA9041-CDE4-4FF5-A888-88BA5DA14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451226"/>
            <a:ext cx="4347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F523562-18DC-4960-9871-84CEEBBF3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451226"/>
            <a:ext cx="97174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Garten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6D369C8A-7A44-44BB-9949-BBBBDD19D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82761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h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B66B8BB-9B4B-42F6-A1CB-A2F1F1E18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827610"/>
            <a:ext cx="91723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hinten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DFCD650-9B13-43FC-A819-FB2FCF972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203994"/>
            <a:ext cx="42992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H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890097A-DA0F-4818-B9B2-B84AF80D4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203994"/>
            <a:ext cx="80663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Hotel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84DB1FF-F691-41F1-A3FE-1BBBD11BF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580378"/>
            <a:ext cx="33374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I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AFFD109-1A82-4953-A508-DEEC60FF2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580378"/>
            <a:ext cx="71526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Insel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013A289-8BF6-4BC6-992B-387636925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956762"/>
            <a:ext cx="35618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j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624D2D7-E59D-4CC2-9C1D-E5663296C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956762"/>
            <a:ext cx="82266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jagen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1602AE8-E6B3-4270-843A-73DB9A2AB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333146"/>
            <a:ext cx="40908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K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2294E74-767A-45ED-9CA9-8C9F7BBAF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333146"/>
            <a:ext cx="95090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Kasten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5780B63-F14E-46CE-88B8-4DD6D24F3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4432" y="1201553"/>
            <a:ext cx="1731408" cy="454483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Gemüse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genau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hinaus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Hügel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kochen</a:t>
            </a:r>
            <a:r>
              <a:rPr kumimoji="0" lang="de-DE" sz="18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baseline="0" noProof="0" dirty="0">
                <a:latin typeface="Trebuchet MS" pitchFamily="34" charset="0"/>
              </a:rPr>
              <a:t>Körper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Garten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baseline="0" noProof="0" dirty="0">
                <a:latin typeface="Trebuchet MS" pitchFamily="34" charset="0"/>
              </a:rPr>
              <a:t>hinten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Hotel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baseline="0" noProof="0" dirty="0">
                <a:latin typeface="Trebuchet MS" pitchFamily="34" charset="0"/>
              </a:rPr>
              <a:t>Insel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jagen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baseline="0" noProof="0" dirty="0">
                <a:latin typeface="Trebuchet MS" pitchFamily="34" charset="0"/>
              </a:rPr>
              <a:t>Kasten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75ED8434-F85D-4615-90BF-77CDDDC4F05B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186290"/>
            <a:ext cx="250766" cy="249651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11F6CFBA-505C-41E1-B478-B2F4E937C11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564373"/>
            <a:ext cx="250766" cy="24965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628BE19F-7CB0-46C1-8548-2617265E07F3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979923"/>
            <a:ext cx="250766" cy="24965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9F676D19-EC4D-4CFE-B19D-8D21449B9E4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358006"/>
            <a:ext cx="250766" cy="249651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778CC935-F6F2-4F92-A091-D76B2B12B917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777108"/>
            <a:ext cx="250766" cy="249651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7B82C3D5-4650-4370-8C5B-B5C6F8C5D86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155191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A2C8454E-3E9A-422C-949D-7EDCF19FFCA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533274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C00F9F7-0A65-402B-BB7C-CF0BB11697A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911357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BC2D4D92-FC13-4DF3-BDC3-3E57DE45CC94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289440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ABE1068F-384C-4AB7-8A65-CF61B134F2B8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667523"/>
            <a:ext cx="250766" cy="24965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F4F9533-FE83-4E59-A32B-5E06ABF8E53E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045606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2A0F31F7-C14C-4366-AC7A-A2D2EE4D3F5B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423692"/>
            <a:ext cx="250766" cy="249651"/>
          </a:xfrm>
          <a:prstGeom prst="rect">
            <a:avLst/>
          </a:prstGeom>
        </p:spPr>
      </p:pic>
      <p:pic>
        <p:nvPicPr>
          <p:cNvPr id="44" name="811_7579">
            <a:hlinkClick r:id="" action="ppaction://media"/>
            <a:extLst>
              <a:ext uri="{FF2B5EF4-FFF2-40B4-BE49-F238E27FC236}">
                <a16:creationId xmlns:a16="http://schemas.microsoft.com/office/drawing/2014/main" id="{66F07267-7A43-4507-8272-1D44757227A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89278" y="89594"/>
            <a:ext cx="284002" cy="284002"/>
          </a:xfrm>
          <a:prstGeom prst="rect">
            <a:avLst/>
          </a:prstGeom>
        </p:spPr>
      </p:pic>
      <p:pic>
        <p:nvPicPr>
          <p:cNvPr id="45" name="811_7580">
            <a:hlinkClick r:id="" action="ppaction://media"/>
            <a:extLst>
              <a:ext uri="{FF2B5EF4-FFF2-40B4-BE49-F238E27FC236}">
                <a16:creationId xmlns:a16="http://schemas.microsoft.com/office/drawing/2014/main" id="{F516585F-837E-4C7F-866C-0A4FD69CADC4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89278" y="89594"/>
            <a:ext cx="284002" cy="284002"/>
          </a:xfrm>
          <a:prstGeom prst="rect">
            <a:avLst/>
          </a:prstGeom>
        </p:spPr>
      </p:pic>
      <p:pic>
        <p:nvPicPr>
          <p:cNvPr id="46" name="811_7582">
            <a:hlinkClick r:id="" action="ppaction://media"/>
            <a:extLst>
              <a:ext uri="{FF2B5EF4-FFF2-40B4-BE49-F238E27FC236}">
                <a16:creationId xmlns:a16="http://schemas.microsoft.com/office/drawing/2014/main" id="{51759520-A17A-4DB8-9663-FD641F3DED1C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89278" y="89594"/>
            <a:ext cx="284002" cy="284002"/>
          </a:xfrm>
          <a:prstGeom prst="rect">
            <a:avLst/>
          </a:prstGeom>
        </p:spPr>
      </p:pic>
      <p:pic>
        <p:nvPicPr>
          <p:cNvPr id="47" name="811_7583">
            <a:hlinkClick r:id="" action="ppaction://media"/>
            <a:extLst>
              <a:ext uri="{FF2B5EF4-FFF2-40B4-BE49-F238E27FC236}">
                <a16:creationId xmlns:a16="http://schemas.microsoft.com/office/drawing/2014/main" id="{AF244C1F-43C1-41BB-BEAC-F5D5A51948AD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89278" y="89594"/>
            <a:ext cx="284002" cy="284002"/>
          </a:xfrm>
          <a:prstGeom prst="rect">
            <a:avLst/>
          </a:prstGeom>
        </p:spPr>
      </p:pic>
      <p:pic>
        <p:nvPicPr>
          <p:cNvPr id="48" name="811_7585">
            <a:hlinkClick r:id="" action="ppaction://media"/>
            <a:extLst>
              <a:ext uri="{FF2B5EF4-FFF2-40B4-BE49-F238E27FC236}">
                <a16:creationId xmlns:a16="http://schemas.microsoft.com/office/drawing/2014/main" id="{4680FF96-765A-4C67-A577-B31872092856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89278" y="89594"/>
            <a:ext cx="284002" cy="284002"/>
          </a:xfrm>
          <a:prstGeom prst="rect">
            <a:avLst/>
          </a:prstGeom>
        </p:spPr>
      </p:pic>
      <p:pic>
        <p:nvPicPr>
          <p:cNvPr id="49" name="811_7586">
            <a:hlinkClick r:id="" action="ppaction://media"/>
            <a:extLst>
              <a:ext uri="{FF2B5EF4-FFF2-40B4-BE49-F238E27FC236}">
                <a16:creationId xmlns:a16="http://schemas.microsoft.com/office/drawing/2014/main" id="{DA7B008E-0C12-49AE-B871-1B920EB2555B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989278" y="89594"/>
            <a:ext cx="284002" cy="284002"/>
          </a:xfrm>
          <a:prstGeom prst="rect">
            <a:avLst/>
          </a:prstGeom>
        </p:spPr>
      </p:pic>
      <p:pic>
        <p:nvPicPr>
          <p:cNvPr id="50" name="811_7588">
            <a:hlinkClick r:id="" action="ppaction://media"/>
            <a:extLst>
              <a:ext uri="{FF2B5EF4-FFF2-40B4-BE49-F238E27FC236}">
                <a16:creationId xmlns:a16="http://schemas.microsoft.com/office/drawing/2014/main" id="{661E6FC6-8A82-4B2F-80FD-73A0CD461E13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304357" y="89594"/>
            <a:ext cx="284002" cy="284002"/>
          </a:xfrm>
          <a:prstGeom prst="rect">
            <a:avLst/>
          </a:prstGeom>
        </p:spPr>
      </p:pic>
      <p:pic>
        <p:nvPicPr>
          <p:cNvPr id="51" name="811_7589">
            <a:hlinkClick r:id="" action="ppaction://media"/>
            <a:extLst>
              <a:ext uri="{FF2B5EF4-FFF2-40B4-BE49-F238E27FC236}">
                <a16:creationId xmlns:a16="http://schemas.microsoft.com/office/drawing/2014/main" id="{E6C445C9-48CC-4E73-872A-CF6144AF5F60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289511" y="89594"/>
            <a:ext cx="284002" cy="284002"/>
          </a:xfrm>
          <a:prstGeom prst="rect">
            <a:avLst/>
          </a:prstGeom>
        </p:spPr>
      </p:pic>
      <p:pic>
        <p:nvPicPr>
          <p:cNvPr id="52" name="811_7590">
            <a:hlinkClick r:id="" action="ppaction://media"/>
            <a:extLst>
              <a:ext uri="{FF2B5EF4-FFF2-40B4-BE49-F238E27FC236}">
                <a16:creationId xmlns:a16="http://schemas.microsoft.com/office/drawing/2014/main" id="{1073EF09-A22C-48DF-889A-C3CF1759F434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571949" y="89594"/>
            <a:ext cx="284002" cy="284002"/>
          </a:xfrm>
          <a:prstGeom prst="rect">
            <a:avLst/>
          </a:prstGeom>
        </p:spPr>
      </p:pic>
      <p:pic>
        <p:nvPicPr>
          <p:cNvPr id="53" name="811_7591">
            <a:hlinkClick r:id="" action="ppaction://media"/>
            <a:extLst>
              <a:ext uri="{FF2B5EF4-FFF2-40B4-BE49-F238E27FC236}">
                <a16:creationId xmlns:a16="http://schemas.microsoft.com/office/drawing/2014/main" id="{23D760C8-4E8B-43A1-B26E-C5F72EAF0A69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460515" y="89594"/>
            <a:ext cx="284002" cy="284002"/>
          </a:xfrm>
          <a:prstGeom prst="rect">
            <a:avLst/>
          </a:prstGeom>
        </p:spPr>
      </p:pic>
      <p:pic>
        <p:nvPicPr>
          <p:cNvPr id="54" name="811_7592">
            <a:hlinkClick r:id="" action="ppaction://media"/>
            <a:extLst>
              <a:ext uri="{FF2B5EF4-FFF2-40B4-BE49-F238E27FC236}">
                <a16:creationId xmlns:a16="http://schemas.microsoft.com/office/drawing/2014/main" id="{DA9E189F-AE56-49FA-A0A4-EBAD242FEFF3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507557" y="89594"/>
            <a:ext cx="284002" cy="284002"/>
          </a:xfrm>
          <a:prstGeom prst="rect">
            <a:avLst/>
          </a:prstGeom>
        </p:spPr>
      </p:pic>
      <p:pic>
        <p:nvPicPr>
          <p:cNvPr id="55" name="811_2710">
            <a:hlinkClick r:id="" action="ppaction://media"/>
            <a:extLst>
              <a:ext uri="{FF2B5EF4-FFF2-40B4-BE49-F238E27FC236}">
                <a16:creationId xmlns:a16="http://schemas.microsoft.com/office/drawing/2014/main" id="{D855C30D-0CB3-4C00-9916-13F6394D8EFB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3307759" y="89594"/>
            <a:ext cx="340581" cy="340581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E935550-DE7F-48D9-88D2-51E882591E23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72810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828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201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018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332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018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175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940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2063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280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175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332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410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audio>
              <p:cMediaNode vol="80000">
                <p:cTn id="1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vol="80000">
                <p:cTn id="1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 vol="80000">
                <p:cTn id="1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  <p:audio>
              <p:cMediaNode vol="80000">
                <p:cTn id="1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vol="80000">
                <p:cTn id="1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audio>
              <p:cMediaNode vol="80000">
                <p:cTn id="1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1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  <p:bldP spid="30" grpId="0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7852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4FBBC28-4BEF-4794-888C-3DCBFAD11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Gesamtlösung an/aus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4CB07A3-30C9-4DF6-AED1-9CD7F9EF9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984280"/>
            <a:ext cx="3369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A7F6F11-67B1-4155-943E-9935F3D29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984280"/>
            <a:ext cx="89479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leiden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3134447-B3C9-44CF-8065-E45844D039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360664"/>
            <a:ext cx="39145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L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E629A9A-F6D3-4533-82C1-370540279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360664"/>
            <a:ext cx="8675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Leiter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ED9B9E0-909F-4C91-9359-6EE291E7F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737048"/>
            <a:ext cx="47481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6605D73-5110-41D5-88E2-67AC2409A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737048"/>
            <a:ext cx="136127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manchmal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C6D5AB3-7A25-4925-9013-8075D85AE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113432"/>
            <a:ext cx="4443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E7DCB22-7829-48DB-BF0C-DE65FDBA0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113432"/>
            <a:ext cx="88036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Mauer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C06FDCB-3564-4429-AF71-D02D1166D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489816"/>
            <a:ext cx="4443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3B2D18F-E7A6-4C60-8694-BA87707E0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489816"/>
            <a:ext cx="86273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Möbel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9CC0F26-21FE-4AA1-924B-C4776DAD9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866200"/>
            <a:ext cx="42511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2D4A2E7-0E14-430B-9A60-7A2085728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866200"/>
            <a:ext cx="112562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Nachbar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44A9385-BFC1-4566-878A-30B1F26D8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242584"/>
            <a:ext cx="4042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P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56407586-AC4C-4B41-B5DC-5F2227A6E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242584"/>
            <a:ext cx="94929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Polizei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E1D0ECB-6622-402E-B948-A9B320707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618968"/>
            <a:ext cx="3609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r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5AE4063-184A-4996-B7F7-45532BDAA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618968"/>
            <a:ext cx="11079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rechnen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D22CE9B-D76D-47A9-A440-F3604B0A4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995352"/>
            <a:ext cx="4106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R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2CDE1E7-1D3D-4D5E-886C-589B20E0E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995352"/>
            <a:ext cx="79060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Reise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7F31D32-D4F7-4B77-8127-7A6B278E6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371736"/>
            <a:ext cx="36580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865757E-71DD-4CD5-98F5-D560E231E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371736"/>
            <a:ext cx="94448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sauber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ACBB467-47C5-4478-9D88-48A4A8531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748120"/>
            <a:ext cx="65114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Sch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4078487-287A-423A-AF94-70AAE7EBC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748120"/>
            <a:ext cx="95250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Schere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2BA96E8-57E1-405C-BFC5-02DE826EB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124504"/>
            <a:ext cx="36580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82F4077-1809-47DB-888D-510BA4933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124504"/>
            <a:ext cx="10983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seitdem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53EE896-60DD-47BF-940D-EB149CDFE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500888"/>
            <a:ext cx="36580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8F505BA-9D9A-41F1-B68E-F55B9D355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500888"/>
            <a:ext cx="8675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sicher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718CDF69-6023-4A01-90C7-D55A8282C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877272"/>
            <a:ext cx="36580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DBF62D2-7F0E-4300-BD38-93C2779742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877272"/>
            <a:ext cx="97334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suchen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31D141E-3EAB-48BF-8993-CB0F8AB7F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160" y="1039317"/>
            <a:ext cx="1939696" cy="53040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leiden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Leiter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manchmal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Mauer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Möbel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Nachbar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Polizei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rechnen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Reise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sauber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Schere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seitdem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sicher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suchen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0D154268-8D42-464D-855B-E1FC502D18F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052736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21CA98AE-1078-4000-8950-C87347E15E64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430819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4740DA84-DB98-4A31-ABB4-D1A14C37559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808902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86B9C2A1-39C2-4E16-9F5C-46C5B13B04F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186985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FE985239-4046-444B-BFA4-844A8E65556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565068"/>
            <a:ext cx="250766" cy="24965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4C00923D-3C43-4DF2-9FEF-6C18A068022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943151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EFAC6816-2781-44B1-AD19-690F5E20B2C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321234"/>
            <a:ext cx="250766" cy="24965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49011F54-14DF-44EC-A81F-818E49A34EC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699317"/>
            <a:ext cx="250766" cy="24965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5389565E-3EF5-4328-8092-9CC412FDC95A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077400"/>
            <a:ext cx="250766" cy="24965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7984F07E-2250-44B2-AE6E-E7632E31174E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455483"/>
            <a:ext cx="250766" cy="249651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47530730-743B-4F48-BE86-51BA793205A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833566"/>
            <a:ext cx="250766" cy="249651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70BD17B6-C79F-4BC8-8F44-920905551D1D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211649"/>
            <a:ext cx="250766" cy="24965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C66A3A5C-FB66-4EE5-9077-0E3647F04D7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589732"/>
            <a:ext cx="250766" cy="249651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39D5C81C-8204-47EE-AB92-C48CCC73F8C9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967818"/>
            <a:ext cx="250766" cy="249651"/>
          </a:xfrm>
          <a:prstGeom prst="rect">
            <a:avLst/>
          </a:prstGeom>
        </p:spPr>
      </p:pic>
      <p:pic>
        <p:nvPicPr>
          <p:cNvPr id="51" name="811_7593">
            <a:hlinkClick r:id="" action="ppaction://media"/>
            <a:extLst>
              <a:ext uri="{FF2B5EF4-FFF2-40B4-BE49-F238E27FC236}">
                <a16:creationId xmlns:a16="http://schemas.microsoft.com/office/drawing/2014/main" id="{9AE3C20B-3474-40DE-8893-D98B969AE1D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671035" y="172913"/>
            <a:ext cx="229472" cy="229472"/>
          </a:xfrm>
          <a:prstGeom prst="rect">
            <a:avLst/>
          </a:prstGeom>
        </p:spPr>
      </p:pic>
      <p:pic>
        <p:nvPicPr>
          <p:cNvPr id="52" name="811_7594">
            <a:hlinkClick r:id="" action="ppaction://media"/>
            <a:extLst>
              <a:ext uri="{FF2B5EF4-FFF2-40B4-BE49-F238E27FC236}">
                <a16:creationId xmlns:a16="http://schemas.microsoft.com/office/drawing/2014/main" id="{127D3C98-040E-4CBB-8803-541B7E8ACD84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672230" y="172913"/>
            <a:ext cx="229472" cy="229472"/>
          </a:xfrm>
          <a:prstGeom prst="rect">
            <a:avLst/>
          </a:prstGeom>
        </p:spPr>
      </p:pic>
      <p:pic>
        <p:nvPicPr>
          <p:cNvPr id="53" name="811_7595">
            <a:hlinkClick r:id="" action="ppaction://media"/>
            <a:extLst>
              <a:ext uri="{FF2B5EF4-FFF2-40B4-BE49-F238E27FC236}">
                <a16:creationId xmlns:a16="http://schemas.microsoft.com/office/drawing/2014/main" id="{9542590F-6AF5-4FCB-B014-C91E0AD1CC13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673425" y="172913"/>
            <a:ext cx="229472" cy="229472"/>
          </a:xfrm>
          <a:prstGeom prst="rect">
            <a:avLst/>
          </a:prstGeom>
        </p:spPr>
      </p:pic>
      <p:pic>
        <p:nvPicPr>
          <p:cNvPr id="54" name="811_7596">
            <a:hlinkClick r:id="" action="ppaction://media"/>
            <a:extLst>
              <a:ext uri="{FF2B5EF4-FFF2-40B4-BE49-F238E27FC236}">
                <a16:creationId xmlns:a16="http://schemas.microsoft.com/office/drawing/2014/main" id="{4B9ED11A-B655-43C3-B4E3-90F2680DBECA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674620" y="172913"/>
            <a:ext cx="229472" cy="229472"/>
          </a:xfrm>
          <a:prstGeom prst="rect">
            <a:avLst/>
          </a:prstGeom>
        </p:spPr>
      </p:pic>
      <p:pic>
        <p:nvPicPr>
          <p:cNvPr id="55" name="811_7600">
            <a:hlinkClick r:id="" action="ppaction://media"/>
            <a:extLst>
              <a:ext uri="{FF2B5EF4-FFF2-40B4-BE49-F238E27FC236}">
                <a16:creationId xmlns:a16="http://schemas.microsoft.com/office/drawing/2014/main" id="{B5BCF569-C146-41B6-A52B-97DBA7D37DC9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865424" y="172913"/>
            <a:ext cx="229472" cy="229472"/>
          </a:xfrm>
          <a:prstGeom prst="rect">
            <a:avLst/>
          </a:prstGeom>
        </p:spPr>
      </p:pic>
      <p:pic>
        <p:nvPicPr>
          <p:cNvPr id="56" name="811_7602">
            <a:hlinkClick r:id="" action="ppaction://media"/>
            <a:extLst>
              <a:ext uri="{FF2B5EF4-FFF2-40B4-BE49-F238E27FC236}">
                <a16:creationId xmlns:a16="http://schemas.microsoft.com/office/drawing/2014/main" id="{EDAA5607-B212-4C46-A447-E8634FFCFFFB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008013" y="172913"/>
            <a:ext cx="229472" cy="229472"/>
          </a:xfrm>
          <a:prstGeom prst="rect">
            <a:avLst/>
          </a:prstGeom>
        </p:spPr>
      </p:pic>
      <p:pic>
        <p:nvPicPr>
          <p:cNvPr id="57" name="811_7603">
            <a:hlinkClick r:id="" action="ppaction://media"/>
            <a:extLst>
              <a:ext uri="{FF2B5EF4-FFF2-40B4-BE49-F238E27FC236}">
                <a16:creationId xmlns:a16="http://schemas.microsoft.com/office/drawing/2014/main" id="{642AE20C-DBC5-401C-BAEB-7E483657B9B7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049732" y="172913"/>
            <a:ext cx="229472" cy="229472"/>
          </a:xfrm>
          <a:prstGeom prst="rect">
            <a:avLst/>
          </a:prstGeom>
        </p:spPr>
      </p:pic>
      <p:pic>
        <p:nvPicPr>
          <p:cNvPr id="58" name="811_7604">
            <a:hlinkClick r:id="" action="ppaction://media"/>
            <a:extLst>
              <a:ext uri="{FF2B5EF4-FFF2-40B4-BE49-F238E27FC236}">
                <a16:creationId xmlns:a16="http://schemas.microsoft.com/office/drawing/2014/main" id="{30E36A16-51E1-4CB2-8027-A5CF8F34E67B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068299" y="172913"/>
            <a:ext cx="229472" cy="229472"/>
          </a:xfrm>
          <a:prstGeom prst="rect">
            <a:avLst/>
          </a:prstGeom>
        </p:spPr>
      </p:pic>
      <p:pic>
        <p:nvPicPr>
          <p:cNvPr id="59" name="811_7605">
            <a:hlinkClick r:id="" action="ppaction://media"/>
            <a:extLst>
              <a:ext uri="{FF2B5EF4-FFF2-40B4-BE49-F238E27FC236}">
                <a16:creationId xmlns:a16="http://schemas.microsoft.com/office/drawing/2014/main" id="{1A2FC751-2886-4A2C-AD99-B25A80EB668F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075469" y="172913"/>
            <a:ext cx="229472" cy="229472"/>
          </a:xfrm>
          <a:prstGeom prst="rect">
            <a:avLst/>
          </a:prstGeom>
        </p:spPr>
      </p:pic>
      <p:pic>
        <p:nvPicPr>
          <p:cNvPr id="60" name="811_7606">
            <a:hlinkClick r:id="" action="ppaction://media"/>
            <a:extLst>
              <a:ext uri="{FF2B5EF4-FFF2-40B4-BE49-F238E27FC236}">
                <a16:creationId xmlns:a16="http://schemas.microsoft.com/office/drawing/2014/main" id="{FA338546-BBEE-4D77-A892-D425EDCDC137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137419" y="172913"/>
            <a:ext cx="229472" cy="229472"/>
          </a:xfrm>
          <a:prstGeom prst="rect">
            <a:avLst/>
          </a:prstGeom>
        </p:spPr>
      </p:pic>
      <p:pic>
        <p:nvPicPr>
          <p:cNvPr id="61" name="811_7650">
            <a:hlinkClick r:id="" action="ppaction://media"/>
            <a:extLst>
              <a:ext uri="{FF2B5EF4-FFF2-40B4-BE49-F238E27FC236}">
                <a16:creationId xmlns:a16="http://schemas.microsoft.com/office/drawing/2014/main" id="{89D41B16-85FC-4EFB-8CC4-7E8A177294A3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143959" y="172913"/>
            <a:ext cx="229472" cy="229472"/>
          </a:xfrm>
          <a:prstGeom prst="rect">
            <a:avLst/>
          </a:prstGeom>
        </p:spPr>
      </p:pic>
      <p:pic>
        <p:nvPicPr>
          <p:cNvPr id="62" name="811_7651">
            <a:hlinkClick r:id="" action="ppaction://media"/>
            <a:extLst>
              <a:ext uri="{FF2B5EF4-FFF2-40B4-BE49-F238E27FC236}">
                <a16:creationId xmlns:a16="http://schemas.microsoft.com/office/drawing/2014/main" id="{CE4FB667-13FE-4830-ADF1-3531166BC5D3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123728" y="172913"/>
            <a:ext cx="229472" cy="229472"/>
          </a:xfrm>
          <a:prstGeom prst="rect">
            <a:avLst/>
          </a:prstGeom>
        </p:spPr>
      </p:pic>
      <p:pic>
        <p:nvPicPr>
          <p:cNvPr id="63" name="811_8091">
            <a:hlinkClick r:id="" action="ppaction://media"/>
            <a:extLst>
              <a:ext uri="{FF2B5EF4-FFF2-40B4-BE49-F238E27FC236}">
                <a16:creationId xmlns:a16="http://schemas.microsoft.com/office/drawing/2014/main" id="{2533CE4C-DCAA-4CD7-9E61-0E927523D2D4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185678" y="172913"/>
            <a:ext cx="229472" cy="229472"/>
          </a:xfrm>
          <a:prstGeom prst="rect">
            <a:avLst/>
          </a:prstGeom>
        </p:spPr>
      </p:pic>
      <p:pic>
        <p:nvPicPr>
          <p:cNvPr id="64" name="811_2711">
            <a:hlinkClick r:id="" action="ppaction://media"/>
            <a:extLst>
              <a:ext uri="{FF2B5EF4-FFF2-40B4-BE49-F238E27FC236}">
                <a16:creationId xmlns:a16="http://schemas.microsoft.com/office/drawing/2014/main" id="{837E3789-CF4C-48F9-BD5F-60708D1C8316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644009" y="127197"/>
            <a:ext cx="275188" cy="275188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19E4067-B4C7-4579-AC70-8410D1FA5A70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14088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2115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828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593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750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306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2795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358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227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14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123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20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645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750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1828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1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  <p:bldP spid="30" grpId="0"/>
      <p:bldP spid="32" grpId="0"/>
      <p:bldP spid="34" grpId="0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7780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4BC8174-454C-4899-9042-0FAF828AC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360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672326A-CE4D-450F-803C-C9FD44780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04424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CBCDC-F21B-44A2-A630-640EBBBD8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044240"/>
            <a:ext cx="94448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Lampe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2E20800-4BDA-4544-9D58-8A61C7EEF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20624"/>
            <a:ext cx="4443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5F021EE-2944-4304-9818-EFD7A81CF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420624"/>
            <a:ext cx="95731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Mantel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CDFC470-87FD-4E87-8476-4C07DFEF2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797008"/>
            <a:ext cx="47481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31C7284-6D6A-4FF5-A1BC-EA524635E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797008"/>
            <a:ext cx="104547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merken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75A488C-ACBB-4B07-ABB2-5959B566A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173392"/>
            <a:ext cx="4443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5218B69-04F4-426F-8FD3-E8177BDED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173392"/>
            <a:ext cx="96051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Minute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E8C0E7C-A956-4D7D-9D4C-49875CEE6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549776"/>
            <a:ext cx="4443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DE1A7D4-AC42-47A3-B002-8E4DA77E8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549776"/>
            <a:ext cx="88036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Monat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E4B9D6C-A0B4-4476-881E-4704FAAAB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926160"/>
            <a:ext cx="44435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M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7397A38-7308-4899-AD67-A0CDB63E1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926160"/>
            <a:ext cx="81464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Musik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55B9CAD-C9AB-4D94-8FF0-62CC57935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302544"/>
            <a:ext cx="42511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E596F0B-A848-4176-BA9D-5D9C83171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302544"/>
            <a:ext cx="84029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Nadel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BC8AA23-972F-445D-B65F-3621E865F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678928"/>
            <a:ext cx="4347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N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5DBEBDB-2E63-444E-B590-2E0652242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678928"/>
            <a:ext cx="82586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Nagel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44EDD80-EA71-4FC6-AD09-D6C1E4761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055312"/>
            <a:ext cx="4347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O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C3DD18B-8634-4FEF-B05D-1BACD4574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055312"/>
            <a:ext cx="7312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Ofen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64E9DE3-41D5-4590-85F5-1DC254E89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431696"/>
            <a:ext cx="4347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O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0FA7F56-193F-41CC-B8E0-F4A680011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431696"/>
            <a:ext cx="110799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Oktober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C791013-6716-4855-A193-923BC8CCE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808080"/>
            <a:ext cx="40427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43EFDE9-DCD7-498A-AD80-AD6655AC0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808080"/>
            <a:ext cx="97013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parken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5546413-A38E-4B5A-B242-6060EE605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184464"/>
            <a:ext cx="4106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R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F4C7E74-538D-4FE4-A090-6AEA64FB3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184464"/>
            <a:ext cx="97815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Rakete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E83A986-7011-41EF-8D36-E2179913F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560848"/>
            <a:ext cx="38504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3654A9EF-5849-4BD7-8DF2-CF1E789F5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560848"/>
            <a:ext cx="79060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Segel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B2C3EFD-4F61-43B9-A654-9EAFABB60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937232"/>
            <a:ext cx="38504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S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01B2E45-1A06-4C0B-B7A6-556E1BBB8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937232"/>
            <a:ext cx="14253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September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04AC852-1040-4518-9164-668E355B9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133" y="1071130"/>
            <a:ext cx="2388815" cy="53040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Lampe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Mantel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merken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Minute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Monat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Musik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Nadel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Nagel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Ofen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Oktober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parken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Rakete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Segel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September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C28A4D11-2C89-4006-B260-0F97964AB29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112696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B37FA362-0A4F-48B0-A8C7-118EA0A5B2E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490779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69F5BFA7-0DE5-4642-8B4A-AA4C1B45B1C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868862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730C02E7-145E-4B19-A17C-9B736B05DB07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246945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9FDC7293-9BEE-4DE3-9759-FBCD5A1F680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625028"/>
            <a:ext cx="250766" cy="24965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D0D65D3F-C6C8-473A-ABBE-77E318F6D25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003111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6CF90FC3-1EA9-43E2-8C73-080B1E54B8E0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381194"/>
            <a:ext cx="250766" cy="24965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B5CA89BF-FF80-47BF-88AA-B3C401C8D8C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759277"/>
            <a:ext cx="250766" cy="24965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3B1A6EB0-854C-4DB7-B4C2-5DDB88BACDC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137360"/>
            <a:ext cx="250766" cy="24965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ADD3D504-48D7-4FDC-B68E-706035C7970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515443"/>
            <a:ext cx="250766" cy="249651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7F1D5A9E-62B4-4D7A-8F77-827A81252DA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893526"/>
            <a:ext cx="250766" cy="249651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1A6EC631-7AA6-4169-84D4-0905EE6DA9AF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271609"/>
            <a:ext cx="250766" cy="24965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F1CD316B-EA1D-4E41-8182-0A6E4B103CB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649692"/>
            <a:ext cx="250766" cy="249651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CEF0F903-90AE-436D-9D78-884FD4743524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6027778"/>
            <a:ext cx="250766" cy="249651"/>
          </a:xfrm>
          <a:prstGeom prst="rect">
            <a:avLst/>
          </a:prstGeom>
        </p:spPr>
      </p:pic>
      <p:pic>
        <p:nvPicPr>
          <p:cNvPr id="51" name="811_7608">
            <a:hlinkClick r:id="" action="ppaction://media"/>
            <a:extLst>
              <a:ext uri="{FF2B5EF4-FFF2-40B4-BE49-F238E27FC236}">
                <a16:creationId xmlns:a16="http://schemas.microsoft.com/office/drawing/2014/main" id="{C9C04DF4-DB0E-41DC-B899-D7A6093B644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852757" y="101764"/>
            <a:ext cx="303428" cy="303428"/>
          </a:xfrm>
          <a:prstGeom prst="rect">
            <a:avLst/>
          </a:prstGeom>
        </p:spPr>
      </p:pic>
      <p:pic>
        <p:nvPicPr>
          <p:cNvPr id="52" name="811_7609">
            <a:hlinkClick r:id="" action="ppaction://media"/>
            <a:extLst>
              <a:ext uri="{FF2B5EF4-FFF2-40B4-BE49-F238E27FC236}">
                <a16:creationId xmlns:a16="http://schemas.microsoft.com/office/drawing/2014/main" id="{B531902A-4F67-4B15-9CAD-6D7D85A1139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852757" y="101764"/>
            <a:ext cx="303428" cy="303428"/>
          </a:xfrm>
          <a:prstGeom prst="rect">
            <a:avLst/>
          </a:prstGeom>
        </p:spPr>
      </p:pic>
      <p:pic>
        <p:nvPicPr>
          <p:cNvPr id="53" name="811_7610">
            <a:hlinkClick r:id="" action="ppaction://media"/>
            <a:extLst>
              <a:ext uri="{FF2B5EF4-FFF2-40B4-BE49-F238E27FC236}">
                <a16:creationId xmlns:a16="http://schemas.microsoft.com/office/drawing/2014/main" id="{D9BE523C-A65B-4914-B96B-8E4461F415BE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852757" y="101764"/>
            <a:ext cx="303428" cy="303428"/>
          </a:xfrm>
          <a:prstGeom prst="rect">
            <a:avLst/>
          </a:prstGeom>
        </p:spPr>
      </p:pic>
      <p:pic>
        <p:nvPicPr>
          <p:cNvPr id="54" name="811_7612">
            <a:hlinkClick r:id="" action="ppaction://media"/>
            <a:extLst>
              <a:ext uri="{FF2B5EF4-FFF2-40B4-BE49-F238E27FC236}">
                <a16:creationId xmlns:a16="http://schemas.microsoft.com/office/drawing/2014/main" id="{B5A04C25-4517-4881-A095-A07BCAF1A73B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852757" y="101764"/>
            <a:ext cx="303428" cy="303428"/>
          </a:xfrm>
          <a:prstGeom prst="rect">
            <a:avLst/>
          </a:prstGeom>
        </p:spPr>
      </p:pic>
      <p:pic>
        <p:nvPicPr>
          <p:cNvPr id="55" name="811_7613">
            <a:hlinkClick r:id="" action="ppaction://media"/>
            <a:extLst>
              <a:ext uri="{FF2B5EF4-FFF2-40B4-BE49-F238E27FC236}">
                <a16:creationId xmlns:a16="http://schemas.microsoft.com/office/drawing/2014/main" id="{FC2FDE1F-5112-4C81-9F1C-A7DEC4036F5A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852757" y="101764"/>
            <a:ext cx="303428" cy="303428"/>
          </a:xfrm>
          <a:prstGeom prst="rect">
            <a:avLst/>
          </a:prstGeom>
        </p:spPr>
      </p:pic>
      <p:pic>
        <p:nvPicPr>
          <p:cNvPr id="56" name="811_7615">
            <a:hlinkClick r:id="" action="ppaction://media"/>
            <a:extLst>
              <a:ext uri="{FF2B5EF4-FFF2-40B4-BE49-F238E27FC236}">
                <a16:creationId xmlns:a16="http://schemas.microsoft.com/office/drawing/2014/main" id="{58B13507-2CBE-4DA8-8413-1244FFA9A1DF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567553" y="101764"/>
            <a:ext cx="303428" cy="303428"/>
          </a:xfrm>
          <a:prstGeom prst="rect">
            <a:avLst/>
          </a:prstGeom>
        </p:spPr>
      </p:pic>
      <p:pic>
        <p:nvPicPr>
          <p:cNvPr id="57" name="811_7616">
            <a:hlinkClick r:id="" action="ppaction://media"/>
            <a:extLst>
              <a:ext uri="{FF2B5EF4-FFF2-40B4-BE49-F238E27FC236}">
                <a16:creationId xmlns:a16="http://schemas.microsoft.com/office/drawing/2014/main" id="{1238D459-37DF-4CC1-AEA5-725B58B53A5D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468750" y="101764"/>
            <a:ext cx="303428" cy="303428"/>
          </a:xfrm>
          <a:prstGeom prst="rect">
            <a:avLst/>
          </a:prstGeom>
        </p:spPr>
      </p:pic>
      <p:pic>
        <p:nvPicPr>
          <p:cNvPr id="58" name="811_7617">
            <a:hlinkClick r:id="" action="ppaction://media"/>
            <a:extLst>
              <a:ext uri="{FF2B5EF4-FFF2-40B4-BE49-F238E27FC236}">
                <a16:creationId xmlns:a16="http://schemas.microsoft.com/office/drawing/2014/main" id="{B21DD554-668E-44F9-8966-A56059F6C366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571949" y="101764"/>
            <a:ext cx="303428" cy="303428"/>
          </a:xfrm>
          <a:prstGeom prst="rect">
            <a:avLst/>
          </a:prstGeom>
        </p:spPr>
      </p:pic>
      <p:pic>
        <p:nvPicPr>
          <p:cNvPr id="59" name="811_7618">
            <a:hlinkClick r:id="" action="ppaction://media"/>
            <a:extLst>
              <a:ext uri="{FF2B5EF4-FFF2-40B4-BE49-F238E27FC236}">
                <a16:creationId xmlns:a16="http://schemas.microsoft.com/office/drawing/2014/main" id="{2CD8F499-DC57-474A-BC82-BA696F671824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506667" y="101764"/>
            <a:ext cx="303428" cy="303428"/>
          </a:xfrm>
          <a:prstGeom prst="rect">
            <a:avLst/>
          </a:prstGeom>
        </p:spPr>
      </p:pic>
      <p:pic>
        <p:nvPicPr>
          <p:cNvPr id="60" name="811_7619">
            <a:hlinkClick r:id="" action="ppaction://media"/>
            <a:extLst>
              <a:ext uri="{FF2B5EF4-FFF2-40B4-BE49-F238E27FC236}">
                <a16:creationId xmlns:a16="http://schemas.microsoft.com/office/drawing/2014/main" id="{930212FA-34BF-42D7-A4F2-C5335E7151AB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499079" y="101764"/>
            <a:ext cx="303428" cy="303428"/>
          </a:xfrm>
          <a:prstGeom prst="rect">
            <a:avLst/>
          </a:prstGeom>
        </p:spPr>
      </p:pic>
      <p:pic>
        <p:nvPicPr>
          <p:cNvPr id="61" name="811_7620">
            <a:hlinkClick r:id="" action="ppaction://media"/>
            <a:extLst>
              <a:ext uri="{FF2B5EF4-FFF2-40B4-BE49-F238E27FC236}">
                <a16:creationId xmlns:a16="http://schemas.microsoft.com/office/drawing/2014/main" id="{91C5D832-5C99-4FB2-92CA-6EF684A63159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538369" y="101764"/>
            <a:ext cx="303428" cy="303428"/>
          </a:xfrm>
          <a:prstGeom prst="rect">
            <a:avLst/>
          </a:prstGeom>
        </p:spPr>
      </p:pic>
      <p:pic>
        <p:nvPicPr>
          <p:cNvPr id="62" name="811_7621">
            <a:hlinkClick r:id="" action="ppaction://media"/>
            <a:extLst>
              <a:ext uri="{FF2B5EF4-FFF2-40B4-BE49-F238E27FC236}">
                <a16:creationId xmlns:a16="http://schemas.microsoft.com/office/drawing/2014/main" id="{F0C1C6B2-334A-49F5-AED0-D47BF3C38365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519497" y="101764"/>
            <a:ext cx="303428" cy="303428"/>
          </a:xfrm>
          <a:prstGeom prst="rect">
            <a:avLst/>
          </a:prstGeom>
        </p:spPr>
      </p:pic>
      <p:pic>
        <p:nvPicPr>
          <p:cNvPr id="63" name="811_8092">
            <a:hlinkClick r:id="" action="ppaction://media"/>
            <a:extLst>
              <a:ext uri="{FF2B5EF4-FFF2-40B4-BE49-F238E27FC236}">
                <a16:creationId xmlns:a16="http://schemas.microsoft.com/office/drawing/2014/main" id="{A97424BF-C353-4999-9627-8A1C2166FA56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2523193" y="101764"/>
            <a:ext cx="303428" cy="303428"/>
          </a:xfrm>
          <a:prstGeom prst="rect">
            <a:avLst/>
          </a:prstGeom>
        </p:spPr>
      </p:pic>
      <p:pic>
        <p:nvPicPr>
          <p:cNvPr id="64" name="811_2712">
            <a:hlinkClick r:id="" action="ppaction://media"/>
            <a:extLst>
              <a:ext uri="{FF2B5EF4-FFF2-40B4-BE49-F238E27FC236}">
                <a16:creationId xmlns:a16="http://schemas.microsoft.com/office/drawing/2014/main" id="{CD6136DF-1CAF-40C8-93F0-B723B51B0A0C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4095665" y="41315"/>
            <a:ext cx="363877" cy="363877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AEA8A36-B62C-486C-B74E-BD1A4FE9D45D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306808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2194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253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071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097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089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914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966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671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769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41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123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149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227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1280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1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  <p:bldP spid="30" grpId="0"/>
      <p:bldP spid="32" grpId="0"/>
      <p:bldP spid="34" grpId="0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87162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4989295-22BC-4A4F-8A2A-524A077B8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8368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E17484B-7390-40CD-BB7C-F13F4BE27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059230"/>
            <a:ext cx="4106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332CD5F-7DC2-479E-B63B-508C34F22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059230"/>
            <a:ext cx="97815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Tasche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9A3EB76-48CA-4EC4-AE56-D57B3B4E5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35614"/>
            <a:ext cx="3626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127AD93-1A14-440B-AFD4-937BF7045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435614"/>
            <a:ext cx="85311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teilen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786D79F-B132-47FF-9536-49BFF339B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811998"/>
            <a:ext cx="4106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482EB58-4C09-444A-9756-50C9DA701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811998"/>
            <a:ext cx="107753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Tochter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811AA41-786A-4179-9B54-01ED86D21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188382"/>
            <a:ext cx="42832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U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39D30F9-B7CC-42D0-ADCC-6D4022C45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188382"/>
            <a:ext cx="94288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Urlaub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2F738F8-B350-4339-B616-848C94E1B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564766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0F68434-55F7-4390-80A2-E20954E77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564766"/>
            <a:ext cx="115929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waschen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F1D5E5D-6B24-4858-A0FE-27DC2F759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941150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25C9B29-5334-444C-8E4F-2B15F825F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941150"/>
            <a:ext cx="100700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weinen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3B1E52B-965D-43AD-9953-5E686B30F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317534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82860A3-BCC5-459A-A6C7-C96D37D92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317534"/>
            <a:ext cx="92845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weiter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09805C4-D090-4CCB-A143-BB6639D1C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693918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A653426-C219-47D2-B5BC-7C5F92CF2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693918"/>
            <a:ext cx="101822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wichtig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980B408-F809-4D8D-B39B-052391FCB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070302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B836032-5369-42A7-B633-C07390EE5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070302"/>
            <a:ext cx="109356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wirklich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2C94416-8FB5-4DC1-8E2E-8D87B5124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446686"/>
            <a:ext cx="38343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z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B05F763-204F-4468-8F15-D7120C33C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446686"/>
            <a:ext cx="92685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zeigen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CCABDD7-9B8D-49E3-A9E7-168CE3491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823070"/>
            <a:ext cx="40267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Z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C3E9160-638E-440D-B0BD-3E9131C92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823070"/>
            <a:ext cx="75373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Zeile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54EE1B6-7B73-4C6E-B007-82F01998C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199454"/>
            <a:ext cx="40267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Z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DC84507-5101-4BD4-8138-38F5633E6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199454"/>
            <a:ext cx="63991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Zeit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7CB43CC-F0E6-41A7-A5DD-24AE62D7E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575838"/>
            <a:ext cx="41069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T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AA63C5D-5529-41D8-A3B3-C185E148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575838"/>
            <a:ext cx="84830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Tante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E4C2902-A57C-4A61-858A-7DC717B47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952222"/>
            <a:ext cx="362600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t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7362464E-F632-4486-9E41-F6546BBF0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952222"/>
            <a:ext cx="94288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turnen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E9D7529-3A48-4058-BD68-0E7083DA6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1589" y="1065636"/>
            <a:ext cx="1915743" cy="530401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Tasche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teilen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Tochter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Urlaub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waschen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weinen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weiter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wichtig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wirklich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zeigen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Zeile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Zeit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Tante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turnen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A7F1D7F2-527B-49C3-A131-B529B2FF360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127686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2E7BDEB9-BA73-4914-A1B1-E1A02829AB6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505769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19DDF52A-A3D2-4DBA-9DA4-8B4E656DC31E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883852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19343ECF-6785-457D-84D1-3AF93A9499E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261935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E36FDFA0-9D89-4DB2-9A3D-23B5A80E4A9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640018"/>
            <a:ext cx="250766" cy="24965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4279B0C1-DD32-4133-B431-9BB41776EB0E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018101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639B223C-E92F-457A-BB16-34784F5AC48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396184"/>
            <a:ext cx="250766" cy="24965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61C9055F-CD9E-4302-B1F2-4FC3C0CE371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774267"/>
            <a:ext cx="250766" cy="24965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ADC2D7E5-5EF0-4C29-93AB-5892C1E7AC7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152350"/>
            <a:ext cx="250766" cy="24965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785FFA5B-B924-4BDB-A9E6-1900F5390BB7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530433"/>
            <a:ext cx="250766" cy="249651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EB2C060D-AE1F-402D-B9B5-5F00121EE2D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908516"/>
            <a:ext cx="250766" cy="249651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98ADE866-36A9-441E-8F67-ACAFB7C2AEC0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286599"/>
            <a:ext cx="250766" cy="24965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A8170F24-4267-4198-8BFD-208B20670FC7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664682"/>
            <a:ext cx="250766" cy="249651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29959FC7-C73B-4A9F-B930-928EB10AF94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6042768"/>
            <a:ext cx="250766" cy="249651"/>
          </a:xfrm>
          <a:prstGeom prst="rect">
            <a:avLst/>
          </a:prstGeom>
        </p:spPr>
      </p:pic>
      <p:pic>
        <p:nvPicPr>
          <p:cNvPr id="51" name="811_7622">
            <a:hlinkClick r:id="" action="ppaction://media"/>
            <a:extLst>
              <a:ext uri="{FF2B5EF4-FFF2-40B4-BE49-F238E27FC236}">
                <a16:creationId xmlns:a16="http://schemas.microsoft.com/office/drawing/2014/main" id="{6112DBEF-4661-47A3-9E47-4424CCD03F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2" name="811_7623">
            <a:hlinkClick r:id="" action="ppaction://media"/>
            <a:extLst>
              <a:ext uri="{FF2B5EF4-FFF2-40B4-BE49-F238E27FC236}">
                <a16:creationId xmlns:a16="http://schemas.microsoft.com/office/drawing/2014/main" id="{FD09D099-7087-484D-982D-B4C37BA2A70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3" name="811_7624">
            <a:hlinkClick r:id="" action="ppaction://media"/>
            <a:extLst>
              <a:ext uri="{FF2B5EF4-FFF2-40B4-BE49-F238E27FC236}">
                <a16:creationId xmlns:a16="http://schemas.microsoft.com/office/drawing/2014/main" id="{72015B3B-77C5-4910-AD96-A2BE24FBE3D2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4" name="811_7625">
            <a:hlinkClick r:id="" action="ppaction://media"/>
            <a:extLst>
              <a:ext uri="{FF2B5EF4-FFF2-40B4-BE49-F238E27FC236}">
                <a16:creationId xmlns:a16="http://schemas.microsoft.com/office/drawing/2014/main" id="{E9446F7B-C86A-42BE-B0D6-1626F2EC0377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5" name="811_7626">
            <a:hlinkClick r:id="" action="ppaction://media"/>
            <a:extLst>
              <a:ext uri="{FF2B5EF4-FFF2-40B4-BE49-F238E27FC236}">
                <a16:creationId xmlns:a16="http://schemas.microsoft.com/office/drawing/2014/main" id="{8F738CC3-31F3-4AB7-9268-418375C6EFB8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6" name="811_7627">
            <a:hlinkClick r:id="" action="ppaction://media"/>
            <a:extLst>
              <a:ext uri="{FF2B5EF4-FFF2-40B4-BE49-F238E27FC236}">
                <a16:creationId xmlns:a16="http://schemas.microsoft.com/office/drawing/2014/main" id="{E782EA55-3B60-4BE6-BC60-3C25435197C4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7" name="811_7628">
            <a:hlinkClick r:id="" action="ppaction://media"/>
            <a:extLst>
              <a:ext uri="{FF2B5EF4-FFF2-40B4-BE49-F238E27FC236}">
                <a16:creationId xmlns:a16="http://schemas.microsoft.com/office/drawing/2014/main" id="{8FA9D90E-3340-4F70-A98F-414460E81C3F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8" name="811_7629">
            <a:hlinkClick r:id="" action="ppaction://media"/>
            <a:extLst>
              <a:ext uri="{FF2B5EF4-FFF2-40B4-BE49-F238E27FC236}">
                <a16:creationId xmlns:a16="http://schemas.microsoft.com/office/drawing/2014/main" id="{1099FA26-484B-4C47-B6C8-87F4940C2E03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59" name="811_7630">
            <a:hlinkClick r:id="" action="ppaction://media"/>
            <a:extLst>
              <a:ext uri="{FF2B5EF4-FFF2-40B4-BE49-F238E27FC236}">
                <a16:creationId xmlns:a16="http://schemas.microsoft.com/office/drawing/2014/main" id="{91704835-A378-4C81-B85C-6820E7C97891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60" name="811_7631">
            <a:hlinkClick r:id="" action="ppaction://media"/>
            <a:extLst>
              <a:ext uri="{FF2B5EF4-FFF2-40B4-BE49-F238E27FC236}">
                <a16:creationId xmlns:a16="http://schemas.microsoft.com/office/drawing/2014/main" id="{651FFEAD-7855-4E5B-BE83-38405A451813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61" name="811_7632">
            <a:hlinkClick r:id="" action="ppaction://media"/>
            <a:extLst>
              <a:ext uri="{FF2B5EF4-FFF2-40B4-BE49-F238E27FC236}">
                <a16:creationId xmlns:a16="http://schemas.microsoft.com/office/drawing/2014/main" id="{DA900AF1-E4FB-478C-B3C5-A3747CE53B44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62" name="811_7633">
            <a:hlinkClick r:id="" action="ppaction://media"/>
            <a:extLst>
              <a:ext uri="{FF2B5EF4-FFF2-40B4-BE49-F238E27FC236}">
                <a16:creationId xmlns:a16="http://schemas.microsoft.com/office/drawing/2014/main" id="{0DE411E7-A8EF-4E11-BB19-B67F7295EF5F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63" name="811_7634">
            <a:hlinkClick r:id="" action="ppaction://media"/>
            <a:extLst>
              <a:ext uri="{FF2B5EF4-FFF2-40B4-BE49-F238E27FC236}">
                <a16:creationId xmlns:a16="http://schemas.microsoft.com/office/drawing/2014/main" id="{021AFD07-D3B6-4952-946E-97C08CF634AB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pic>
        <p:nvPicPr>
          <p:cNvPr id="64" name="811_7635">
            <a:hlinkClick r:id="" action="ppaction://media"/>
            <a:extLst>
              <a:ext uri="{FF2B5EF4-FFF2-40B4-BE49-F238E27FC236}">
                <a16:creationId xmlns:a16="http://schemas.microsoft.com/office/drawing/2014/main" id="{6AA9A880-35B3-4FAE-A32C-5846365C2BF8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580808" y="131622"/>
            <a:ext cx="203200" cy="203200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429AA26-CACB-4CA2-AA2A-91273732A762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83594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541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227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018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332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992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071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227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280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358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20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358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280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358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1" dur="1332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1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  <p:bldP spid="30" grpId="0"/>
      <p:bldP spid="32" grpId="0"/>
      <p:bldP spid="34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8428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auto" hangingPunct="0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Klick auf den Lautsprecher für den Ton und auf den Buchstaben für Wort an/aus!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80B644C-0E8F-489C-AF97-AADF1A187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360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495A860-4676-4025-AAA1-F3CA63E63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059230"/>
            <a:ext cx="40107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de-DE" alt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E2C08E7-8120-460D-A85C-56EBAAC6C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059230"/>
            <a:ext cx="84350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unten</a:t>
            </a:r>
            <a:endParaRPr kumimoji="0" lang="de-DE" altLang="de-DE" sz="14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536B5C8-205B-4537-8160-98520CF5E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35614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6A3DC95-DC5C-4305-927A-3B3839A1A4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435614"/>
            <a:ext cx="102784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warnen</a:t>
            </a:r>
            <a:endParaRPr kumimoji="0" lang="de-DE" alt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324DDC9-8947-475B-BA06-13C5F4133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811998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4521834-4396-489C-9887-EF02228BE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1811998"/>
            <a:ext cx="98937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warten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752D929-16BB-4A54-BCEC-1D162319A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188382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3BDF53C-3143-4944-A042-93D7C0A09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188382"/>
            <a:ext cx="96212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warum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8AA733A-6DCB-4AA2-AB65-87FC6CFEF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564766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1D8560F-44B0-4F77-9E2D-E65457E2C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564766"/>
            <a:ext cx="1075936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wenden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7D7100B-106C-4052-B395-E525253E0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2941150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AC038AC-2887-4D2A-9796-24E8FC171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2941150"/>
            <a:ext cx="8563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wenig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A0DAFEB-296B-4F46-8296-FBA192C38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317534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9B10610-D902-4ECF-9CF7-7EFE5A815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317534"/>
            <a:ext cx="98777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werfen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E529B8-94DD-4E88-896F-C0BEAF797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3693918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0039B9D-C4B9-49BE-8B8C-0995DF56F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3693918"/>
            <a:ext cx="1026243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Westen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DBA192D-F349-4D2C-9535-ACB3BDCB8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070302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CCA90BB-E4E6-4B71-A795-064C7A581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070302"/>
            <a:ext cx="955711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Winter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73F20B1-C5B9-42D9-888E-ACD51AD41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446686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95CDC3B-8B56-4981-B98C-5FAA2CF61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446686"/>
            <a:ext cx="88517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Wolke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4D8E837-32C5-4B03-A770-DF610032D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4823070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4E1AAF4-7BD4-4D67-B01E-96AF6A16C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4823070"/>
            <a:ext cx="90120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womit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0F7A77C-05D3-4270-96F2-BC44A8E83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199454"/>
            <a:ext cx="479618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W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2CDBE140-3F31-47AE-BAB8-E917935C5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199454"/>
            <a:ext cx="64312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Wut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F30F5253-D0C3-4151-93EF-4EEE5E3D2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5575838"/>
            <a:ext cx="40267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Z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2D3A731-07B3-49D8-A413-3EE9925B5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3957" y="5575838"/>
            <a:ext cx="593432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Zug</a:t>
            </a:r>
            <a:endParaRPr lang="de-DE" alt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7A2C8A7D-B3D6-4B21-911F-7D2917A16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9348" y="1048316"/>
            <a:ext cx="1595834" cy="492442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unten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warnen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warten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warum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wenden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wenig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werfen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Westen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Winter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Wolke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womit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1800" kern="0" dirty="0">
                <a:latin typeface="Trebuchet MS" pitchFamily="34" charset="0"/>
              </a:rPr>
              <a:t>Wut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Zug</a:t>
            </a:r>
          </a:p>
        </p:txBody>
      </p:sp>
      <p:pic>
        <p:nvPicPr>
          <p:cNvPr id="38" name="Grafik 37">
            <a:extLst>
              <a:ext uri="{FF2B5EF4-FFF2-40B4-BE49-F238E27FC236}">
                <a16:creationId xmlns:a16="http://schemas.microsoft.com/office/drawing/2014/main" id="{858B4BF4-8F7D-4C63-BC43-64DD0FBE15C0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127686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B003091F-1C2A-45F6-A6DF-D68ACFCC16B2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505769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874AD852-9138-4340-9314-33ADD00A67A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1883852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A84C5968-3FF8-4351-9B75-747D5AE9ED8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261935"/>
            <a:ext cx="250766" cy="24965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E7238BC3-9B24-459A-922F-D5CCBA95CFF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2640018"/>
            <a:ext cx="250766" cy="24965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D84871E5-CE25-4E5E-A44D-CA03557080EC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018101"/>
            <a:ext cx="250766" cy="249651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6992732-FDBF-41BE-B282-44CB1DCED047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396184"/>
            <a:ext cx="250766" cy="24965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A8B3DFE4-FACB-41DA-8FA5-93DC5E5EAA7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3774267"/>
            <a:ext cx="250766" cy="24965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C531FBDF-F977-42A3-95C4-1FE997CCA59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152350"/>
            <a:ext cx="250766" cy="249651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ADDBB7CA-21BF-47A7-B73B-11C4EFC2C005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530433"/>
            <a:ext cx="250766" cy="249651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C2C5625A-2EBE-4907-972B-6C7BA477560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4908516"/>
            <a:ext cx="250766" cy="24965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42047598-D647-46B2-994D-4ED7F7AADDFB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286599"/>
            <a:ext cx="250766" cy="249651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E45C8440-57D4-43A2-8E6A-95314E9874F8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18" y="5664682"/>
            <a:ext cx="250766" cy="249651"/>
          </a:xfrm>
          <a:prstGeom prst="rect">
            <a:avLst/>
          </a:prstGeom>
        </p:spPr>
      </p:pic>
      <p:pic>
        <p:nvPicPr>
          <p:cNvPr id="52" name="811_7636">
            <a:hlinkClick r:id="" action="ppaction://media"/>
            <a:extLst>
              <a:ext uri="{FF2B5EF4-FFF2-40B4-BE49-F238E27FC236}">
                <a16:creationId xmlns:a16="http://schemas.microsoft.com/office/drawing/2014/main" id="{3D863D91-605E-4B7B-8C61-2F10B92F2F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3" name="811_7637">
            <a:hlinkClick r:id="" action="ppaction://media"/>
            <a:extLst>
              <a:ext uri="{FF2B5EF4-FFF2-40B4-BE49-F238E27FC236}">
                <a16:creationId xmlns:a16="http://schemas.microsoft.com/office/drawing/2014/main" id="{F050DFF1-A27F-46E0-BE04-C8FAD69A18A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4" name="811_7638">
            <a:hlinkClick r:id="" action="ppaction://media"/>
            <a:extLst>
              <a:ext uri="{FF2B5EF4-FFF2-40B4-BE49-F238E27FC236}">
                <a16:creationId xmlns:a16="http://schemas.microsoft.com/office/drawing/2014/main" id="{4F3932F7-EF20-4749-869B-449F564E665B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5" name="811_7639">
            <a:hlinkClick r:id="" action="ppaction://media"/>
            <a:extLst>
              <a:ext uri="{FF2B5EF4-FFF2-40B4-BE49-F238E27FC236}">
                <a16:creationId xmlns:a16="http://schemas.microsoft.com/office/drawing/2014/main" id="{A7BEC036-CCC0-430B-BA5B-0E85407792D3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6" name="811_7640">
            <a:hlinkClick r:id="" action="ppaction://media"/>
            <a:extLst>
              <a:ext uri="{FF2B5EF4-FFF2-40B4-BE49-F238E27FC236}">
                <a16:creationId xmlns:a16="http://schemas.microsoft.com/office/drawing/2014/main" id="{FC2C749B-BCAB-46C7-AE57-31CA56193C89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7" name="811_7641">
            <a:hlinkClick r:id="" action="ppaction://media"/>
            <a:extLst>
              <a:ext uri="{FF2B5EF4-FFF2-40B4-BE49-F238E27FC236}">
                <a16:creationId xmlns:a16="http://schemas.microsoft.com/office/drawing/2014/main" id="{A6157327-CB0B-41CF-BF02-D7720B148191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8" name="811_7642">
            <a:hlinkClick r:id="" action="ppaction://media"/>
            <a:extLst>
              <a:ext uri="{FF2B5EF4-FFF2-40B4-BE49-F238E27FC236}">
                <a16:creationId xmlns:a16="http://schemas.microsoft.com/office/drawing/2014/main" id="{795427AE-E374-4F4E-910E-CBB902B750AC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59" name="811_7643">
            <a:hlinkClick r:id="" action="ppaction://media"/>
            <a:extLst>
              <a:ext uri="{FF2B5EF4-FFF2-40B4-BE49-F238E27FC236}">
                <a16:creationId xmlns:a16="http://schemas.microsoft.com/office/drawing/2014/main" id="{DBDA395A-AA31-4DA4-9AFF-3E7A8EC0E0E9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60" name="811_7644">
            <a:hlinkClick r:id="" action="ppaction://media"/>
            <a:extLst>
              <a:ext uri="{FF2B5EF4-FFF2-40B4-BE49-F238E27FC236}">
                <a16:creationId xmlns:a16="http://schemas.microsoft.com/office/drawing/2014/main" id="{AAC11E79-6AE4-41A7-8C0E-26F951D95266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61" name="811_7645">
            <a:hlinkClick r:id="" action="ppaction://media"/>
            <a:extLst>
              <a:ext uri="{FF2B5EF4-FFF2-40B4-BE49-F238E27FC236}">
                <a16:creationId xmlns:a16="http://schemas.microsoft.com/office/drawing/2014/main" id="{FA8A230C-DDEB-4C3E-A1C9-E7DBF64FCCAA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62" name="811_7646">
            <a:hlinkClick r:id="" action="ppaction://media"/>
            <a:extLst>
              <a:ext uri="{FF2B5EF4-FFF2-40B4-BE49-F238E27FC236}">
                <a16:creationId xmlns:a16="http://schemas.microsoft.com/office/drawing/2014/main" id="{35F3178A-B04B-4B69-9B1B-59E1F24A96DB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63" name="811_7647">
            <a:hlinkClick r:id="" action="ppaction://media"/>
            <a:extLst>
              <a:ext uri="{FF2B5EF4-FFF2-40B4-BE49-F238E27FC236}">
                <a16:creationId xmlns:a16="http://schemas.microsoft.com/office/drawing/2014/main" id="{09555064-174F-4FE3-9FBF-CDACB4A1B5EB}"/>
              </a:ext>
            </a:extLst>
          </p:cNvPr>
          <p:cNvPicPr>
            <a:picLocks noChangeAspect="1"/>
          </p:cNvPicPr>
          <p:nvPr>
            <a:audioFile r:link="rId24"/>
            <p:extLst>
              <p:ext uri="{DAA4B4D4-6D71-4841-9C94-3DE7FCFB9230}">
                <p14:media xmlns:p14="http://schemas.microsoft.com/office/powerpoint/2010/main" r:embed="rId23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64" name="811_7648">
            <a:hlinkClick r:id="" action="ppaction://media"/>
            <a:extLst>
              <a:ext uri="{FF2B5EF4-FFF2-40B4-BE49-F238E27FC236}">
                <a16:creationId xmlns:a16="http://schemas.microsoft.com/office/drawing/2014/main" id="{21AFBF66-13D4-4F70-877C-395A3807DBC3}"/>
              </a:ext>
            </a:extLst>
          </p:cNvPr>
          <p:cNvPicPr>
            <a:picLocks noChangeAspect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embed="rId25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pic>
        <p:nvPicPr>
          <p:cNvPr id="65" name="811_7649">
            <a:hlinkClick r:id="" action="ppaction://media"/>
            <a:extLst>
              <a:ext uri="{FF2B5EF4-FFF2-40B4-BE49-F238E27FC236}">
                <a16:creationId xmlns:a16="http://schemas.microsoft.com/office/drawing/2014/main" id="{09297FAD-AE46-46AE-8587-75ACF93FB9D1}"/>
              </a:ext>
            </a:extLst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7"/>
              </p:ext>
            </p:extLst>
          </p:nvPr>
        </p:nvPicPr>
        <p:blipFill>
          <a:blip r:embed="rId31"/>
          <a:stretch>
            <a:fillRect/>
          </a:stretch>
        </p:blipFill>
        <p:spPr>
          <a:xfrm>
            <a:off x="1907704" y="188640"/>
            <a:ext cx="155848" cy="155848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Lautgetreue Wörter 02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E1D4DCF-8416-40CB-83F5-4A58081CA5CB}"/>
              </a:ext>
            </a:extLst>
          </p:cNvPr>
          <p:cNvSpPr txBox="1"/>
          <p:nvPr/>
        </p:nvSpPr>
        <p:spPr>
          <a:xfrm>
            <a:off x="190500" y="6724134"/>
            <a:ext cx="487986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269901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7" fill="hold"/>
                                        <p:tgtEl>
                                          <p:spTgt spid="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227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358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6" dur="1332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1" dur="1253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332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1" dur="1227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1253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253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1227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1149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097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1201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227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audio>
              <p:cMediaNode vol="80000">
                <p:cTn id="1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  <p:audio>
              <p:cMediaNode vol="80000">
                <p:cTn id="1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  <p:audio>
              <p:cMediaNode vol="80000">
                <p:cTn id="1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5"/>
                </p:tgtEl>
              </p:cMediaNode>
            </p:audio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  <p:bldP spid="31" grpId="0"/>
      <p:bldP spid="33" grpId="0"/>
      <p:bldP spid="36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881</Words>
  <Application>Microsoft Office PowerPoint</Application>
  <PresentationFormat>Breitbild</PresentationFormat>
  <Paragraphs>329</Paragraphs>
  <Slides>9</Slides>
  <Notes>0</Notes>
  <HiddenSlides>0</HiddenSlides>
  <MMClips>96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9</vt:i4>
      </vt:variant>
    </vt:vector>
  </HeadingPairs>
  <TitlesOfParts>
    <vt:vector size="19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2196</cp:revision>
  <cp:lastPrinted>2021-08-10T15:00:49Z</cp:lastPrinted>
  <dcterms:created xsi:type="dcterms:W3CDTF">2012-08-26T07:44:46Z</dcterms:created>
  <dcterms:modified xsi:type="dcterms:W3CDTF">2022-12-07T09:01:15Z</dcterms:modified>
</cp:coreProperties>
</file>