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637" r:id="rId8"/>
    <p:sldId id="804" r:id="rId9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0" autoAdjust="0"/>
    <p:restoredTop sz="94692" autoAdjust="0"/>
  </p:normalViewPr>
  <p:slideViewPr>
    <p:cSldViewPr>
      <p:cViewPr varScale="1">
        <p:scale>
          <a:sx n="72" d="100"/>
          <a:sy n="72" d="100"/>
        </p:scale>
        <p:origin x="72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DB3D170-7F56-46F1-8118-AE3F5F7A3D4A}"/>
    <pc:docChg chg="custSel delSld modSld">
      <pc:chgData name="Siegbert Rudolph" userId="2af4d44886c067cc" providerId="LiveId" clId="{5DB3D170-7F56-46F1-8118-AE3F5F7A3D4A}" dt="2021-09-11T13:32:28.729" v="72" actId="20577"/>
      <pc:docMkLst>
        <pc:docMk/>
      </pc:docMkLst>
      <pc:sldChg chg="addSp modSp mod">
        <pc:chgData name="Siegbert Rudolph" userId="2af4d44886c067cc" providerId="LiveId" clId="{5DB3D170-7F56-46F1-8118-AE3F5F7A3D4A}" dt="2021-09-11T13:31:27.247" v="43" actId="20577"/>
        <pc:sldMkLst>
          <pc:docMk/>
          <pc:sldMk cId="243051450" sldId="637"/>
        </pc:sldMkLst>
        <pc:spChg chg="mod">
          <ac:chgData name="Siegbert Rudolph" userId="2af4d44886c067cc" providerId="LiveId" clId="{5DB3D170-7F56-46F1-8118-AE3F5F7A3D4A}" dt="2021-09-01T06:07:16.608" v="9" actId="1076"/>
          <ac:spMkLst>
            <pc:docMk/>
            <pc:sldMk cId="243051450" sldId="637"/>
            <ac:spMk id="2" creationId="{D4141ED6-D741-4762-BA27-9244AE26FFCB}"/>
          </ac:spMkLst>
        </pc:spChg>
        <pc:spChg chg="mod">
          <ac:chgData name="Siegbert Rudolph" userId="2af4d44886c067cc" providerId="LiveId" clId="{5DB3D170-7F56-46F1-8118-AE3F5F7A3D4A}" dt="2021-09-11T13:31:27.247" v="43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5DB3D170-7F56-46F1-8118-AE3F5F7A3D4A}" dt="2021-09-01T06:05:41.953" v="3"/>
          <ac:spMkLst>
            <pc:docMk/>
            <pc:sldMk cId="243051450" sldId="637"/>
            <ac:spMk id="8" creationId="{8181EEFA-95C1-4742-AE67-ABC36B24BDFF}"/>
          </ac:spMkLst>
        </pc:spChg>
      </pc:sldChg>
      <pc:sldChg chg="del">
        <pc:chgData name="Siegbert Rudolph" userId="2af4d44886c067cc" providerId="LiveId" clId="{5DB3D170-7F56-46F1-8118-AE3F5F7A3D4A}" dt="2021-09-01T06:03:12.980" v="0" actId="47"/>
        <pc:sldMkLst>
          <pc:docMk/>
          <pc:sldMk cId="0" sldId="696"/>
        </pc:sldMkLst>
      </pc:sldChg>
      <pc:sldChg chg="del">
        <pc:chgData name="Siegbert Rudolph" userId="2af4d44886c067cc" providerId="LiveId" clId="{5DB3D170-7F56-46F1-8118-AE3F5F7A3D4A}" dt="2021-09-01T06:03:13.933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5DB3D170-7F56-46F1-8118-AE3F5F7A3D4A}" dt="2021-09-01T06:03:15.229" v="2" actId="47"/>
        <pc:sldMkLst>
          <pc:docMk/>
          <pc:sldMk cId="3116439653" sldId="803"/>
        </pc:sldMkLst>
      </pc:sldChg>
      <pc:sldChg chg="addSp modSp mod">
        <pc:chgData name="Siegbert Rudolph" userId="2af4d44886c067cc" providerId="LiveId" clId="{5DB3D170-7F56-46F1-8118-AE3F5F7A3D4A}" dt="2021-09-11T13:32:28.729" v="72" actId="20577"/>
        <pc:sldMkLst>
          <pc:docMk/>
          <pc:sldMk cId="1189911746" sldId="804"/>
        </pc:sldMkLst>
        <pc:spChg chg="mod">
          <ac:chgData name="Siegbert Rudolph" userId="2af4d44886c067cc" providerId="LiveId" clId="{5DB3D170-7F56-46F1-8118-AE3F5F7A3D4A}" dt="2021-09-01T06:07:16.608" v="14" actId="1076"/>
          <ac:spMkLst>
            <pc:docMk/>
            <pc:sldMk cId="1189911746" sldId="804"/>
            <ac:spMk id="2" creationId="{93314242-CE5D-4C5A-A821-C13530897D1A}"/>
          </ac:spMkLst>
        </pc:spChg>
        <pc:spChg chg="mod">
          <ac:chgData name="Siegbert Rudolph" userId="2af4d44886c067cc" providerId="LiveId" clId="{5DB3D170-7F56-46F1-8118-AE3F5F7A3D4A}" dt="2021-09-11T13:32:28.729" v="72" actId="20577"/>
          <ac:spMkLst>
            <pc:docMk/>
            <pc:sldMk cId="1189911746" sldId="804"/>
            <ac:spMk id="5" creationId="{2D03B394-CF9B-4107-B269-9FB9700DE8AC}"/>
          </ac:spMkLst>
        </pc:spChg>
        <pc:spChg chg="add mod">
          <ac:chgData name="Siegbert Rudolph" userId="2af4d44886c067cc" providerId="LiveId" clId="{5DB3D170-7F56-46F1-8118-AE3F5F7A3D4A}" dt="2021-09-01T06:05:43.734" v="4"/>
          <ac:spMkLst>
            <pc:docMk/>
            <pc:sldMk cId="1189911746" sldId="804"/>
            <ac:spMk id="8" creationId="{9CBA427C-CA71-453A-833B-99543D6DEF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den diktierten Text!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38C748A-E0E3-464C-8845-7FA1E3590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168"/>
          <a:stretch/>
        </p:blipFill>
        <p:spPr>
          <a:xfrm>
            <a:off x="-1940" y="1235654"/>
            <a:ext cx="9190631" cy="438669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3A1E269-67E0-4121-99FB-FD74328F1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168"/>
          <a:stretch/>
        </p:blipFill>
        <p:spPr>
          <a:xfrm>
            <a:off x="8688288" y="1247261"/>
            <a:ext cx="3096344" cy="4386691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8181EEFA-95C1-4742-AE67-ABC36B24BDF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4141ED6-D741-4762-BA27-9244AE26FFCB}"/>
              </a:ext>
            </a:extLst>
          </p:cNvPr>
          <p:cNvSpPr txBox="1"/>
          <p:nvPr/>
        </p:nvSpPr>
        <p:spPr>
          <a:xfrm>
            <a:off x="190500" y="6724134"/>
            <a:ext cx="516359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</a:t>
            </a:r>
            <a:r>
              <a:rPr lang="de-DE" sz="1800">
                <a:solidFill>
                  <a:srgbClr val="FF0000"/>
                </a:solidFill>
              </a:rPr>
              <a:t>den diktierten Text!</a:t>
            </a:r>
            <a:endParaRPr lang="de-DE" sz="1800" dirty="0">
              <a:solidFill>
                <a:srgbClr val="FF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38C748A-E0E3-464C-8845-7FA1E3590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246"/>
          <a:stretch/>
        </p:blipFill>
        <p:spPr>
          <a:xfrm>
            <a:off x="-1940" y="1535293"/>
            <a:ext cx="9190631" cy="348949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3A1E269-67E0-4121-99FB-FD74328F1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558"/>
          <a:stretch/>
        </p:blipFill>
        <p:spPr>
          <a:xfrm>
            <a:off x="8688288" y="1535293"/>
            <a:ext cx="3096344" cy="3405875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9CBA427C-CA71-453A-833B-99543D6DEFB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3314242-CE5D-4C5A-A821-C13530897D1A}"/>
              </a:ext>
            </a:extLst>
          </p:cNvPr>
          <p:cNvSpPr txBox="1"/>
          <p:nvPr/>
        </p:nvSpPr>
        <p:spPr>
          <a:xfrm>
            <a:off x="190500" y="6724134"/>
            <a:ext cx="516359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1899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98</Words>
  <Application>Microsoft Office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2197</cp:revision>
  <cp:lastPrinted>2021-08-10T15:00:49Z</cp:lastPrinted>
  <dcterms:created xsi:type="dcterms:W3CDTF">2012-08-26T07:44:46Z</dcterms:created>
  <dcterms:modified xsi:type="dcterms:W3CDTF">2021-09-11T13:33:16Z</dcterms:modified>
</cp:coreProperties>
</file>