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08" r:id="rId3"/>
    <p:sldMasterId id="2147483696" r:id="rId4"/>
    <p:sldMasterId id="2147483684" r:id="rId5"/>
    <p:sldMasterId id="2147483672" r:id="rId6"/>
    <p:sldMasterId id="2147483660" r:id="rId7"/>
  </p:sldMasterIdLst>
  <p:notesMasterIdLst>
    <p:notesMasterId r:id="rId14"/>
  </p:notesMasterIdLst>
  <p:sldIdLst>
    <p:sldId id="696" r:id="rId8"/>
    <p:sldId id="637" r:id="rId9"/>
    <p:sldId id="802" r:id="rId10"/>
    <p:sldId id="807" r:id="rId11"/>
    <p:sldId id="808" r:id="rId12"/>
    <p:sldId id="809" r:id="rId13"/>
  </p:sldIdLst>
  <p:sldSz cx="12192000" cy="6858000"/>
  <p:notesSz cx="6735763" cy="98663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Sokaliwska" initials="MS" lastIdx="1" clrIdx="0"/>
  <p:cmAuthor id="2" name="Siegbert Rudolph" initials="SR" lastIdx="3" clrIdx="1">
    <p:extLst>
      <p:ext uri="{19B8F6BF-5375-455C-9EA6-DF929625EA0E}">
        <p15:presenceInfo xmlns:p15="http://schemas.microsoft.com/office/powerpoint/2012/main" userId="2af4d44886c067c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43"/>
    <a:srgbClr val="00F62F"/>
    <a:srgbClr val="0070C0"/>
    <a:srgbClr val="F60000"/>
    <a:srgbClr val="98B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82" autoAdjust="0"/>
    <p:restoredTop sz="94692" autoAdjust="0"/>
  </p:normalViewPr>
  <p:slideViewPr>
    <p:cSldViewPr>
      <p:cViewPr varScale="1">
        <p:scale>
          <a:sx n="72" d="100"/>
          <a:sy n="72" d="100"/>
        </p:scale>
        <p:origin x="72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378" y="-108"/>
      </p:cViewPr>
      <p:guideLst>
        <p:guide orient="horz" pos="3108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egbert Rudolph" userId="2af4d44886c067cc" providerId="LiveId" clId="{B8CDF7B3-55CF-481B-B70C-148EA560721B}"/>
    <pc:docChg chg="undo custSel addSld delSld modSld">
      <pc:chgData name="Siegbert Rudolph" userId="2af4d44886c067cc" providerId="LiveId" clId="{B8CDF7B3-55CF-481B-B70C-148EA560721B}" dt="2021-09-04T09:55:41.345" v="1442"/>
      <pc:docMkLst>
        <pc:docMk/>
      </pc:docMkLst>
      <pc:sldChg chg="addSp delSp modSp mod">
        <pc:chgData name="Siegbert Rudolph" userId="2af4d44886c067cc" providerId="LiveId" clId="{B8CDF7B3-55CF-481B-B70C-148EA560721B}" dt="2021-09-01T06:07:21.841" v="1410" actId="1076"/>
        <pc:sldMkLst>
          <pc:docMk/>
          <pc:sldMk cId="243051450" sldId="637"/>
        </pc:sldMkLst>
        <pc:spChg chg="mod">
          <ac:chgData name="Siegbert Rudolph" userId="2af4d44886c067cc" providerId="LiveId" clId="{B8CDF7B3-55CF-481B-B70C-148EA560721B}" dt="2021-09-01T06:07:21.841" v="1410" actId="1076"/>
          <ac:spMkLst>
            <pc:docMk/>
            <pc:sldMk cId="243051450" sldId="637"/>
            <ac:spMk id="2" creationId="{0798365D-0CA3-43B7-A905-AEC93EBE555B}"/>
          </ac:spMkLst>
        </pc:spChg>
        <pc:spChg chg="mod">
          <ac:chgData name="Siegbert Rudolph" userId="2af4d44886c067cc" providerId="LiveId" clId="{B8CDF7B3-55CF-481B-B70C-148EA560721B}" dt="2021-09-01T05:57:30.247" v="1350" actId="20577"/>
          <ac:spMkLst>
            <pc:docMk/>
            <pc:sldMk cId="243051450" sldId="637"/>
            <ac:spMk id="4" creationId="{6FA7323E-22D2-4271-8308-4C497DCD0D47}"/>
          </ac:spMkLst>
        </pc:spChg>
        <pc:spChg chg="mod">
          <ac:chgData name="Siegbert Rudolph" userId="2af4d44886c067cc" providerId="LiveId" clId="{B8CDF7B3-55CF-481B-B70C-148EA560721B}" dt="2021-09-01T05:57:50.820" v="1397" actId="20577"/>
          <ac:spMkLst>
            <pc:docMk/>
            <pc:sldMk cId="243051450" sldId="637"/>
            <ac:spMk id="5" creationId="{2D03B394-CF9B-4107-B269-9FB9700DE8AC}"/>
          </ac:spMkLst>
        </pc:spChg>
        <pc:spChg chg="del">
          <ac:chgData name="Siegbert Rudolph" userId="2af4d44886c067cc" providerId="LiveId" clId="{B8CDF7B3-55CF-481B-B70C-148EA560721B}" dt="2021-08-31T16:14:06.858" v="48" actId="478"/>
          <ac:spMkLst>
            <pc:docMk/>
            <pc:sldMk cId="243051450" sldId="637"/>
            <ac:spMk id="6" creationId="{04C399DD-230C-4234-A600-CDDF210DA5BD}"/>
          </ac:spMkLst>
        </pc:spChg>
        <pc:picChg chg="add mod">
          <ac:chgData name="Siegbert Rudolph" userId="2af4d44886c067cc" providerId="LiveId" clId="{B8CDF7B3-55CF-481B-B70C-148EA560721B}" dt="2021-09-01T05:57:23.702" v="1347" actId="14100"/>
          <ac:picMkLst>
            <pc:docMk/>
            <pc:sldMk cId="243051450" sldId="637"/>
            <ac:picMk id="6" creationId="{45ABB76D-EB31-4D27-8382-0D6358533094}"/>
          </ac:picMkLst>
        </pc:picChg>
        <pc:picChg chg="add mod">
          <ac:chgData name="Siegbert Rudolph" userId="2af4d44886c067cc" providerId="LiveId" clId="{B8CDF7B3-55CF-481B-B70C-148EA560721B}" dt="2021-09-01T05:57:23.702" v="1347" actId="14100"/>
          <ac:picMkLst>
            <pc:docMk/>
            <pc:sldMk cId="243051450" sldId="637"/>
            <ac:picMk id="7" creationId="{4E069315-D2C8-4B9B-8D24-42EB1E9F7F4F}"/>
          </ac:picMkLst>
        </pc:picChg>
        <pc:picChg chg="add mod">
          <ac:chgData name="Siegbert Rudolph" userId="2af4d44886c067cc" providerId="LiveId" clId="{B8CDF7B3-55CF-481B-B70C-148EA560721B}" dt="2021-09-01T05:57:23.702" v="1347" actId="14100"/>
          <ac:picMkLst>
            <pc:docMk/>
            <pc:sldMk cId="243051450" sldId="637"/>
            <ac:picMk id="8" creationId="{CAD5B5AF-7C7A-445F-8D71-71ACDA1F5937}"/>
          </ac:picMkLst>
        </pc:picChg>
        <pc:picChg chg="add mod">
          <ac:chgData name="Siegbert Rudolph" userId="2af4d44886c067cc" providerId="LiveId" clId="{B8CDF7B3-55CF-481B-B70C-148EA560721B}" dt="2021-09-01T05:57:23.702" v="1347" actId="14100"/>
          <ac:picMkLst>
            <pc:docMk/>
            <pc:sldMk cId="243051450" sldId="637"/>
            <ac:picMk id="9" creationId="{FCDA3562-56C6-41EA-85F5-D19CABC8F45B}"/>
          </ac:picMkLst>
        </pc:picChg>
      </pc:sldChg>
      <pc:sldChg chg="delSp modSp mod">
        <pc:chgData name="Siegbert Rudolph" userId="2af4d44886c067cc" providerId="LiveId" clId="{B8CDF7B3-55CF-481B-B70C-148EA560721B}" dt="2021-09-01T06:07:21.841" v="1405" actId="1076"/>
        <pc:sldMkLst>
          <pc:docMk/>
          <pc:sldMk cId="0" sldId="696"/>
        </pc:sldMkLst>
        <pc:spChg chg="mod">
          <ac:chgData name="Siegbert Rudolph" userId="2af4d44886c067cc" providerId="LiveId" clId="{B8CDF7B3-55CF-481B-B70C-148EA560721B}" dt="2021-08-31T16:14:02.062" v="47" actId="20577"/>
          <ac:spMkLst>
            <pc:docMk/>
            <pc:sldMk cId="0" sldId="696"/>
            <ac:spMk id="2" creationId="{0F24340D-DF09-4204-BA92-0D6ACF337D26}"/>
          </ac:spMkLst>
        </pc:spChg>
        <pc:spChg chg="del">
          <ac:chgData name="Siegbert Rudolph" userId="2af4d44886c067cc" providerId="LiveId" clId="{B8CDF7B3-55CF-481B-B70C-148EA560721B}" dt="2021-09-01T06:07:21.825" v="1400" actId="478"/>
          <ac:spMkLst>
            <pc:docMk/>
            <pc:sldMk cId="0" sldId="696"/>
            <ac:spMk id="4" creationId="{23F94419-AA06-4234-B466-33B294BD1986}"/>
          </ac:spMkLst>
        </pc:spChg>
        <pc:spChg chg="mod">
          <ac:chgData name="Siegbert Rudolph" userId="2af4d44886c067cc" providerId="LiveId" clId="{B8CDF7B3-55CF-481B-B70C-148EA560721B}" dt="2021-09-01T06:07:21.841" v="1405" actId="1076"/>
          <ac:spMkLst>
            <pc:docMk/>
            <pc:sldMk cId="0" sldId="696"/>
            <ac:spMk id="5" creationId="{A72566D2-A4DD-413B-A9AE-80F639D757E1}"/>
          </ac:spMkLst>
        </pc:spChg>
      </pc:sldChg>
      <pc:sldChg chg="addSp delSp modSp mod delAnim modAnim">
        <pc:chgData name="Siegbert Rudolph" userId="2af4d44886c067cc" providerId="LiveId" clId="{B8CDF7B3-55CF-481B-B70C-148EA560721B}" dt="2021-09-04T09:55:07.073" v="1439"/>
        <pc:sldMkLst>
          <pc:docMk/>
          <pc:sldMk cId="2875704939" sldId="802"/>
        </pc:sldMkLst>
        <pc:spChg chg="mod">
          <ac:chgData name="Siegbert Rudolph" userId="2af4d44886c067cc" providerId="LiveId" clId="{B8CDF7B3-55CF-481B-B70C-148EA560721B}" dt="2021-09-01T06:07:21.841" v="1415" actId="1076"/>
          <ac:spMkLst>
            <pc:docMk/>
            <pc:sldMk cId="2875704939" sldId="802"/>
            <ac:spMk id="2" creationId="{F64B840B-5382-4A2F-81BD-C20E200CFB0D}"/>
          </ac:spMkLst>
        </pc:spChg>
        <pc:spChg chg="mod">
          <ac:chgData name="Siegbert Rudolph" userId="2af4d44886c067cc" providerId="LiveId" clId="{B8CDF7B3-55CF-481B-B70C-148EA560721B}" dt="2021-08-31T16:31:00.733" v="490" actId="166"/>
          <ac:spMkLst>
            <pc:docMk/>
            <pc:sldMk cId="2875704939" sldId="802"/>
            <ac:spMk id="4" creationId="{50C375F1-1F36-4CAD-B9A7-F80C930E01BD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5" creationId="{5BA6416E-4CC1-44BD-8409-FEF840F7BE76}"/>
          </ac:spMkLst>
        </pc:spChg>
        <pc:spChg chg="mod">
          <ac:chgData name="Siegbert Rudolph" userId="2af4d44886c067cc" providerId="LiveId" clId="{B8CDF7B3-55CF-481B-B70C-148EA560721B}" dt="2021-08-31T16:24:11.223" v="430" actId="6549"/>
          <ac:spMkLst>
            <pc:docMk/>
            <pc:sldMk cId="2875704939" sldId="802"/>
            <ac:spMk id="6" creationId="{5D7F04D4-EBC8-45E9-BB7A-D004F57CADF4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7" creationId="{5409368C-652E-4D0B-9BD0-65E3637FBE25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8" creationId="{281CD2D4-A1F5-4701-8325-7C4091607F05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9" creationId="{D1E5A051-05F9-4C98-906C-7BEFF68926D5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10" creationId="{2D545E77-EE6F-4452-A29F-7C5F53E928F4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11" creationId="{43F0D8B6-9748-4B88-B8A0-91B51498D80C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12" creationId="{6E5F4EC5-7D55-48C9-8261-1A06BFA41C44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13" creationId="{73CAC268-743E-4C6C-8E7B-C2E07FDF32EC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14" creationId="{E6B20336-CF2F-415A-BACF-5FE417012151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15" creationId="{DF6CF67E-9C1A-4271-A8CA-B605A284C3D3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16" creationId="{2D3E8C86-E8CB-4F2E-A087-917BF812CA75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17" creationId="{976A538C-2C49-4225-96B1-BB7ED317271B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18" creationId="{28922A3E-0CD3-4B4B-A055-8105A9CB205F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19" creationId="{ED16F5F3-2C52-41FD-A4FD-7BFB6114CF5C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20" creationId="{B76B72F9-807C-48D9-B47C-E060A8572E6D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21" creationId="{F2AA8DA5-20DF-406D-80ED-AB6C2FF822A1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22" creationId="{FE45306B-0BD6-4E84-BF55-273D4AA2E945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24" creationId="{86DB2859-D37C-4BEA-9E3C-A416AC060031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25" creationId="{BEEC7BE4-3760-4156-B4FC-EC5F70A1DD41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26" creationId="{0B93B6C4-3B5D-48A8-8A96-7A38E42F7470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27" creationId="{113562E6-A9B3-4906-814D-0788CD3E3A62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28" creationId="{333D2E98-0B3D-440F-BFC0-BFC788EF2B4A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29" creationId="{C83DA7E0-362B-477A-9382-B5B2F61CF9D5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30" creationId="{A815AD40-E2C8-498F-B8D1-7739B4268F43}"/>
          </ac:spMkLst>
        </pc:spChg>
        <pc:spChg chg="del">
          <ac:chgData name="Siegbert Rudolph" userId="2af4d44886c067cc" providerId="LiveId" clId="{B8CDF7B3-55CF-481B-B70C-148EA560721B}" dt="2021-08-31T16:14:34.915" v="97" actId="478"/>
          <ac:spMkLst>
            <pc:docMk/>
            <pc:sldMk cId="2875704939" sldId="802"/>
            <ac:spMk id="31" creationId="{DA4BAD0E-9342-4ACC-8761-749F17E3781F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32" creationId="{C1D7474A-90DE-4F9A-9B88-C3F6ED6B0506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33" creationId="{6917A4DF-01B4-45F7-9F5A-16CE227DDBBF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34" creationId="{B1C03B32-3514-4FFB-88C6-08FE87AD9656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35" creationId="{7BC5643B-DCA7-4CB2-A840-3D2882EB82FC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36" creationId="{8271C1D9-B0E7-4ADB-B694-7018ADAAAEBC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37" creationId="{C476540B-D5E6-453C-8B40-95548B738C39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38" creationId="{29A54F96-E2B7-4B35-95A4-66A3813FDABD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39" creationId="{BF934392-8BFB-4C51-B159-5D85842B854F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40" creationId="{4ABA6EDD-BB22-4FF7-B02E-D5AB3EEFB16E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41" creationId="{0CEBA98A-8708-48A2-8DA4-9A99CE664DEF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42" creationId="{8BD115DB-3B1C-4705-A10C-3A50FDD0443E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43" creationId="{9F66FFCA-E645-4116-9074-3783BE356AA2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44" creationId="{65B2C538-615C-4715-A9F3-A5BD46232FBD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45" creationId="{89A5C6B8-EA7A-49AF-81E7-952AA93F826C}"/>
          </ac:spMkLst>
        </pc:spChg>
        <pc:spChg chg="add mod ord">
          <ac:chgData name="Siegbert Rudolph" userId="2af4d44886c067cc" providerId="LiveId" clId="{B8CDF7B3-55CF-481B-B70C-148EA560721B}" dt="2021-09-01T05:58:31.669" v="1399" actId="1076"/>
          <ac:spMkLst>
            <pc:docMk/>
            <pc:sldMk cId="2875704939" sldId="802"/>
            <ac:spMk id="46" creationId="{B6CE8D83-23C0-4EAC-B9AE-2C6EAAB8B6AD}"/>
          </ac:spMkLst>
        </pc:spChg>
        <pc:spChg chg="add mod">
          <ac:chgData name="Siegbert Rudolph" userId="2af4d44886c067cc" providerId="LiveId" clId="{B8CDF7B3-55CF-481B-B70C-148EA560721B}" dt="2021-08-31T16:16:25.725" v="110" actId="1036"/>
          <ac:spMkLst>
            <pc:docMk/>
            <pc:sldMk cId="2875704939" sldId="802"/>
            <ac:spMk id="61" creationId="{7E8A7A05-BED0-47E6-82CD-D35545B55E62}"/>
          </ac:spMkLst>
        </pc:spChg>
        <pc:spChg chg="add del mod">
          <ac:chgData name="Siegbert Rudolph" userId="2af4d44886c067cc" providerId="LiveId" clId="{B8CDF7B3-55CF-481B-B70C-148EA560721B}" dt="2021-08-31T16:18:59.641" v="112" actId="478"/>
          <ac:spMkLst>
            <pc:docMk/>
            <pc:sldMk cId="2875704939" sldId="802"/>
            <ac:spMk id="78" creationId="{7AD54714-BE22-433D-B048-D51CBE7AA7A9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95" creationId="{41A0DEFE-FE0B-41BF-8391-5D49CA881276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96" creationId="{158125C9-2E2E-4ED5-A840-DF44464278C7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97" creationId="{90DCE67D-933E-4943-9DA1-07E7F8AA3C97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98" creationId="{0B127BF0-FA5D-498D-BD11-F1950FEFAE8B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99" creationId="{FE529849-6965-4EB9-97BD-4C0258DBA82E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100" creationId="{36E1DE9C-5457-441F-9CAB-0EE3FAA361DA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101" creationId="{7CF3A42B-DA46-4815-A0BB-0C7401AE5E28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102" creationId="{EF446253-377D-4DE7-82C0-3C46EA4A21D0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103" creationId="{6FAAA194-E33D-48D8-88DB-45A273810D27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104" creationId="{0401C8FF-CE81-408A-B785-8291D86BCC9C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105" creationId="{50F7CCEC-024C-4855-8316-5D4E3EFF0105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106" creationId="{D52C4A91-D6BE-436F-A157-3CED46057680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107" creationId="{BF69C10B-6E5E-4220-961A-84D82151CCE2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108" creationId="{44B19C45-011C-4D75-B0AD-9081B3254F05}"/>
          </ac:spMkLst>
        </pc:spChg>
        <pc:spChg chg="add mod">
          <ac:chgData name="Siegbert Rudolph" userId="2af4d44886c067cc" providerId="LiveId" clId="{B8CDF7B3-55CF-481B-B70C-148EA560721B}" dt="2021-08-31T16:24:21.799" v="459" actId="1037"/>
          <ac:spMkLst>
            <pc:docMk/>
            <pc:sldMk cId="2875704939" sldId="802"/>
            <ac:spMk id="109" creationId="{C77CD312-D5D1-46AC-9FD7-9B10223FB491}"/>
          </ac:spMkLst>
        </pc:spChg>
        <pc:spChg chg="add del mod">
          <ac:chgData name="Siegbert Rudolph" userId="2af4d44886c067cc" providerId="LiveId" clId="{B8CDF7B3-55CF-481B-B70C-148EA560721B}" dt="2021-08-31T16:20:09.353" v="147" actId="478"/>
          <ac:spMkLst>
            <pc:docMk/>
            <pc:sldMk cId="2875704939" sldId="802"/>
            <ac:spMk id="110" creationId="{BF2B6BE9-00EF-4065-96B4-2C912A17D1C8}"/>
          </ac:spMkLst>
        </pc:spChg>
        <pc:spChg chg="add mod">
          <ac:chgData name="Siegbert Rudolph" userId="2af4d44886c067cc" providerId="LiveId" clId="{B8CDF7B3-55CF-481B-B70C-148EA560721B}" dt="2021-09-04T09:54:20.768" v="1432" actId="1076"/>
          <ac:spMkLst>
            <pc:docMk/>
            <pc:sldMk cId="2875704939" sldId="802"/>
            <ac:spMk id="111" creationId="{C6A870D6-333F-4F9D-91BB-4B433CD6DA80}"/>
          </ac:spMkLst>
        </pc:spChg>
        <pc:graphicFrameChg chg="add mod">
          <ac:chgData name="Siegbert Rudolph" userId="2af4d44886c067cc" providerId="LiveId" clId="{B8CDF7B3-55CF-481B-B70C-148EA560721B}" dt="2021-08-31T16:16:25.725" v="110" actId="1036"/>
          <ac:graphicFrameMkLst>
            <pc:docMk/>
            <pc:sldMk cId="2875704939" sldId="802"/>
            <ac:graphicFrameMk id="79" creationId="{14683898-4340-4E58-A40A-CBC5EE1E278B}"/>
          </ac:graphicFrameMkLst>
        </pc:graphicFrame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47" creationId="{2AC95BFE-7874-452B-B8BA-4F9678DB5316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48" creationId="{39700F1C-DEDD-49A7-BA1B-5C6F5D86FAFC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49" creationId="{ACAE2C09-45B6-4375-B34C-077B18BDB36E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50" creationId="{8506D8F4-E0D9-44FC-A557-7809EB319DD3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51" creationId="{CFF966B2-1891-41F9-9654-2333313B6AAC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52" creationId="{3101D844-02E7-4863-9682-39DA70D3F966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53" creationId="{990FA641-5C70-47C1-B127-DE1840B16CBA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54" creationId="{B8C0DA50-F6D2-4DF9-9974-6BC8CF9A33A8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55" creationId="{46FA7F41-08B5-4252-B196-B23B1F9D1D60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56" creationId="{3782F997-7C37-4737-AE52-762E740CEE37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57" creationId="{D49BA775-6CB3-4E48-ACF8-2E742E8772CF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58" creationId="{7CD3B73C-6B52-40BF-A5A3-39BC0F241354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59" creationId="{3D8508C9-BC8A-458E-982B-5081AAD1F1EF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60" creationId="{77FCC9DB-679F-40D7-A1AC-2B4D6F2742D0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62" creationId="{A68E89C8-DAAF-477E-943D-78B647AC0C0D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63" creationId="{68B363E4-28F8-495D-8B0F-A98F55DADC45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64" creationId="{E7E8BFF5-DF85-4BEB-B269-140834F676F0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65" creationId="{28F32929-383F-4BBB-94C1-11242593C64F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66" creationId="{10568AA2-EE1D-4707-8D3D-4F5182298E78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67" creationId="{582723F0-2679-4798-B5AE-7886D351D9EF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68" creationId="{C8BE258A-E4D7-464F-9ABD-402B7C8FA3B6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69" creationId="{5EC01404-EF8D-4EE3-847B-101E63A0D4B4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70" creationId="{7DA8BAFA-AA78-4776-ABB7-60200F534F24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71" creationId="{D48D49EE-4245-40E0-96B8-8A36772D193F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72" creationId="{8428FE99-D630-42EF-B4F8-3BF6BC143B34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73" creationId="{9E662728-8B09-4AFE-87EB-2BED488FD440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74" creationId="{8C18BF62-1B40-4ABA-A2CE-FE48A2976DDC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75" creationId="{0DA6253F-913C-4EBE-A0FA-09ADE6184869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76" creationId="{9A0C1A86-2A2D-4604-87D4-98AA8A09547A}"/>
          </ac:picMkLst>
        </pc:picChg>
        <pc:picChg chg="add mod">
          <ac:chgData name="Siegbert Rudolph" userId="2af4d44886c067cc" providerId="LiveId" clId="{B8CDF7B3-55CF-481B-B70C-148EA560721B}" dt="2021-08-31T16:16:25.725" v="110" actId="1036"/>
          <ac:picMkLst>
            <pc:docMk/>
            <pc:sldMk cId="2875704939" sldId="802"/>
            <ac:picMk id="77" creationId="{A62CD46B-7F5C-48E3-8CDB-E24B6328F4B2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80" creationId="{84567BD4-7CBD-454E-ADE2-9415B49F140E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81" creationId="{A44FC4E2-46E3-4AEB-8A94-58045C205210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82" creationId="{ED55FC14-24C3-42D0-90AD-DBBC2C238959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83" creationId="{972532CC-AFD5-4971-928B-593B4FD6B015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84" creationId="{29FA50B3-D5B7-4D1F-A0AF-CAEB33E323D1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85" creationId="{7C3031F2-67F4-4226-B487-15438D18EB9C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86" creationId="{983C9F61-4E23-4C11-8902-E747AD4953C8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87" creationId="{F3B54F5A-9D90-4095-B9AD-B52777FD6AA0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88" creationId="{822B12AF-533A-4BAA-9874-D4FB8AA22F70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89" creationId="{C61DA4A5-2A8D-4DCD-A640-C21157ED65A9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90" creationId="{BF294D8E-E457-41C9-B00F-D305C7A62DE1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91" creationId="{38D8DB70-FC81-453D-B743-7B89E303A687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92" creationId="{9B50975D-714E-4627-B930-422F6C56937B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93" creationId="{C8DB79D2-56CF-424C-B417-2A78125B4AA4}"/>
          </ac:picMkLst>
        </pc:picChg>
        <pc:picChg chg="add mod">
          <ac:chgData name="Siegbert Rudolph" userId="2af4d44886c067cc" providerId="LiveId" clId="{B8CDF7B3-55CF-481B-B70C-148EA560721B}" dt="2021-08-31T16:30:56.797" v="489" actId="554"/>
          <ac:picMkLst>
            <pc:docMk/>
            <pc:sldMk cId="2875704939" sldId="802"/>
            <ac:picMk id="94" creationId="{D135C35D-B544-425B-A6DE-ACCEFDD42EBC}"/>
          </ac:picMkLst>
        </pc:picChg>
      </pc:sldChg>
      <pc:sldChg chg="del">
        <pc:chgData name="Siegbert Rudolph" userId="2af4d44886c067cc" providerId="LiveId" clId="{B8CDF7B3-55CF-481B-B70C-148EA560721B}" dt="2021-08-31T16:14:37.805" v="99" actId="47"/>
        <pc:sldMkLst>
          <pc:docMk/>
          <pc:sldMk cId="1274794363" sldId="803"/>
        </pc:sldMkLst>
      </pc:sldChg>
      <pc:sldChg chg="del">
        <pc:chgData name="Siegbert Rudolph" userId="2af4d44886c067cc" providerId="LiveId" clId="{B8CDF7B3-55CF-481B-B70C-148EA560721B}" dt="2021-08-31T16:14:41.007" v="100" actId="47"/>
        <pc:sldMkLst>
          <pc:docMk/>
          <pc:sldMk cId="448278297" sldId="804"/>
        </pc:sldMkLst>
      </pc:sldChg>
      <pc:sldChg chg="del">
        <pc:chgData name="Siegbert Rudolph" userId="2af4d44886c067cc" providerId="LiveId" clId="{B8CDF7B3-55CF-481B-B70C-148EA560721B}" dt="2021-08-31T16:14:36.774" v="98" actId="47"/>
        <pc:sldMkLst>
          <pc:docMk/>
          <pc:sldMk cId="2823709003" sldId="805"/>
        </pc:sldMkLst>
      </pc:sldChg>
      <pc:sldChg chg="del">
        <pc:chgData name="Siegbert Rudolph" userId="2af4d44886c067cc" providerId="LiveId" clId="{B8CDF7B3-55CF-481B-B70C-148EA560721B}" dt="2021-09-01T05:57:57.819" v="1398" actId="47"/>
        <pc:sldMkLst>
          <pc:docMk/>
          <pc:sldMk cId="4176936582" sldId="806"/>
        </pc:sldMkLst>
      </pc:sldChg>
      <pc:sldChg chg="addSp modSp add mod modAnim">
        <pc:chgData name="Siegbert Rudolph" userId="2af4d44886c067cc" providerId="LiveId" clId="{B8CDF7B3-55CF-481B-B70C-148EA560721B}" dt="2021-09-04T09:55:19.045" v="1440"/>
        <pc:sldMkLst>
          <pc:docMk/>
          <pc:sldMk cId="1843911727" sldId="807"/>
        </pc:sldMkLst>
        <pc:spChg chg="mod">
          <ac:chgData name="Siegbert Rudolph" userId="2af4d44886c067cc" providerId="LiveId" clId="{B8CDF7B3-55CF-481B-B70C-148EA560721B}" dt="2021-09-01T06:07:21.856" v="1420" actId="1076"/>
          <ac:spMkLst>
            <pc:docMk/>
            <pc:sldMk cId="1843911727" sldId="807"/>
            <ac:spMk id="2" creationId="{33291F8B-B164-4E5C-B5C7-F504EFEDFE30}"/>
          </ac:spMkLst>
        </pc:spChg>
        <pc:spChg chg="mod">
          <ac:chgData name="Siegbert Rudolph" userId="2af4d44886c067cc" providerId="LiveId" clId="{B8CDF7B3-55CF-481B-B70C-148EA560721B}" dt="2021-08-31T16:33:58.264" v="508" actId="166"/>
          <ac:spMkLst>
            <pc:docMk/>
            <pc:sldMk cId="1843911727" sldId="807"/>
            <ac:spMk id="4" creationId="{50C375F1-1F36-4CAD-B9A7-F80C930E01BD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5" creationId="{185EA823-F5A7-4188-AC86-C757AF8C912A}"/>
          </ac:spMkLst>
        </pc:spChg>
        <pc:spChg chg="mod">
          <ac:chgData name="Siegbert Rudolph" userId="2af4d44886c067cc" providerId="LiveId" clId="{B8CDF7B3-55CF-481B-B70C-148EA560721B}" dt="2021-08-31T16:33:22.413" v="497" actId="14100"/>
          <ac:spMkLst>
            <pc:docMk/>
            <pc:sldMk cId="1843911727" sldId="807"/>
            <ac:spMk id="6" creationId="{5D7F04D4-EBC8-45E9-BB7A-D004F57CADF4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7" creationId="{16FCCABF-E6B3-4653-B693-C7AC6F254488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8" creationId="{431E95B5-AFD9-4CEF-9B4C-5CFDD2A801FA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9" creationId="{FE248F2B-0FA4-481A-A1B7-3CF3ABC54D3B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10" creationId="{D55F8EB5-1933-4F8A-9499-7396E7C99D1C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11" creationId="{DEBE6082-1331-42C0-865F-F6A76E3EAD49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12" creationId="{FDECF09F-FC51-42F5-BB1B-9F69077C6B4D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13" creationId="{04EBD65D-AC92-4810-B0EC-DE8522C38795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14" creationId="{0847283F-8C1E-4BE2-8A18-4DA610B19CB6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15" creationId="{4FAA33E4-313B-4CBE-8AEA-ECEDBE0EAE95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16" creationId="{F857EBF8-B5CF-4B95-811C-F3968A402597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17" creationId="{699A7FDA-95D8-4009-B60A-D890C8D0B0EB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18" creationId="{639C3C9A-1B42-41F3-A64C-6084176E2B97}"/>
          </ac:spMkLst>
        </pc:spChg>
        <pc:spChg chg="add mod ord">
          <ac:chgData name="Siegbert Rudolph" userId="2af4d44886c067cc" providerId="LiveId" clId="{B8CDF7B3-55CF-481B-B70C-148EA560721B}" dt="2021-08-31T16:43:33.870" v="759" actId="14100"/>
          <ac:spMkLst>
            <pc:docMk/>
            <pc:sldMk cId="1843911727" sldId="807"/>
            <ac:spMk id="19" creationId="{3705CCBA-4334-465C-AD20-F2C3F30B0FF0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34" creationId="{32202FE8-4F4C-4DCF-AF6B-7AF00CD1029F}"/>
          </ac:spMkLst>
        </pc:spChg>
        <pc:spChg chg="add mod">
          <ac:chgData name="Siegbert Rudolph" userId="2af4d44886c067cc" providerId="LiveId" clId="{B8CDF7B3-55CF-481B-B70C-148EA560721B}" dt="2021-08-31T16:32:47.258" v="493" actId="1036"/>
          <ac:spMkLst>
            <pc:docMk/>
            <pc:sldMk cId="1843911727" sldId="807"/>
            <ac:spMk id="52" creationId="{FC8E9A98-C981-4090-B2BE-7E954AB4DE7C}"/>
          </ac:spMkLst>
        </pc:spChg>
        <pc:spChg chg="add mod">
          <ac:chgData name="Siegbert Rudolph" userId="2af4d44886c067cc" providerId="LiveId" clId="{B8CDF7B3-55CF-481B-B70C-148EA560721B}" dt="2021-08-31T16:34:27.979" v="552" actId="20577"/>
          <ac:spMkLst>
            <pc:docMk/>
            <pc:sldMk cId="1843911727" sldId="807"/>
            <ac:spMk id="68" creationId="{5CE7FE40-7F1B-47A0-9386-F1248E2D2B16}"/>
          </ac:spMkLst>
        </pc:spChg>
        <pc:spChg chg="add mod">
          <ac:chgData name="Siegbert Rudolph" userId="2af4d44886c067cc" providerId="LiveId" clId="{B8CDF7B3-55CF-481B-B70C-148EA560721B}" dt="2021-08-31T16:34:37.430" v="568" actId="20577"/>
          <ac:spMkLst>
            <pc:docMk/>
            <pc:sldMk cId="1843911727" sldId="807"/>
            <ac:spMk id="69" creationId="{799FDD49-33E3-4771-B406-A15CADC95E17}"/>
          </ac:spMkLst>
        </pc:spChg>
        <pc:spChg chg="add mod">
          <ac:chgData name="Siegbert Rudolph" userId="2af4d44886c067cc" providerId="LiveId" clId="{B8CDF7B3-55CF-481B-B70C-148EA560721B}" dt="2021-08-31T16:34:44.835" v="579" actId="20577"/>
          <ac:spMkLst>
            <pc:docMk/>
            <pc:sldMk cId="1843911727" sldId="807"/>
            <ac:spMk id="70" creationId="{836A7491-D19B-4401-9E8B-B975A292BFF2}"/>
          </ac:spMkLst>
        </pc:spChg>
        <pc:spChg chg="add mod">
          <ac:chgData name="Siegbert Rudolph" userId="2af4d44886c067cc" providerId="LiveId" clId="{B8CDF7B3-55CF-481B-B70C-148EA560721B}" dt="2021-08-31T16:34:55.395" v="599" actId="20577"/>
          <ac:spMkLst>
            <pc:docMk/>
            <pc:sldMk cId="1843911727" sldId="807"/>
            <ac:spMk id="71" creationId="{D22F6A5B-EF0A-4EDE-8631-5001C13027B0}"/>
          </ac:spMkLst>
        </pc:spChg>
        <pc:spChg chg="add mod">
          <ac:chgData name="Siegbert Rudolph" userId="2af4d44886c067cc" providerId="LiveId" clId="{B8CDF7B3-55CF-481B-B70C-148EA560721B}" dt="2021-08-31T16:35:01.643" v="611" actId="20577"/>
          <ac:spMkLst>
            <pc:docMk/>
            <pc:sldMk cId="1843911727" sldId="807"/>
            <ac:spMk id="72" creationId="{AD4999CD-37C7-458B-8F3E-8417A3821B15}"/>
          </ac:spMkLst>
        </pc:spChg>
        <pc:spChg chg="add mod">
          <ac:chgData name="Siegbert Rudolph" userId="2af4d44886c067cc" providerId="LiveId" clId="{B8CDF7B3-55CF-481B-B70C-148EA560721B}" dt="2021-08-31T16:35:08.627" v="624" actId="20577"/>
          <ac:spMkLst>
            <pc:docMk/>
            <pc:sldMk cId="1843911727" sldId="807"/>
            <ac:spMk id="73" creationId="{31740515-D966-4912-A27F-0DD4BFF68414}"/>
          </ac:spMkLst>
        </pc:spChg>
        <pc:spChg chg="add mod">
          <ac:chgData name="Siegbert Rudolph" userId="2af4d44886c067cc" providerId="LiveId" clId="{B8CDF7B3-55CF-481B-B70C-148EA560721B}" dt="2021-08-31T16:35:15.766" v="635" actId="20577"/>
          <ac:spMkLst>
            <pc:docMk/>
            <pc:sldMk cId="1843911727" sldId="807"/>
            <ac:spMk id="74" creationId="{0FB206B3-D44D-484E-BE8D-1C097B0E7CA0}"/>
          </ac:spMkLst>
        </pc:spChg>
        <pc:spChg chg="add mod">
          <ac:chgData name="Siegbert Rudolph" userId="2af4d44886c067cc" providerId="LiveId" clId="{B8CDF7B3-55CF-481B-B70C-148EA560721B}" dt="2021-08-31T16:35:25.514" v="651" actId="20577"/>
          <ac:spMkLst>
            <pc:docMk/>
            <pc:sldMk cId="1843911727" sldId="807"/>
            <ac:spMk id="75" creationId="{8D19C70F-F697-4064-A327-986AD134E164}"/>
          </ac:spMkLst>
        </pc:spChg>
        <pc:spChg chg="add mod">
          <ac:chgData name="Siegbert Rudolph" userId="2af4d44886c067cc" providerId="LiveId" clId="{B8CDF7B3-55CF-481B-B70C-148EA560721B}" dt="2021-08-31T16:35:32.434" v="661" actId="20577"/>
          <ac:spMkLst>
            <pc:docMk/>
            <pc:sldMk cId="1843911727" sldId="807"/>
            <ac:spMk id="76" creationId="{205F9150-818C-4411-8962-17ECF481BDF7}"/>
          </ac:spMkLst>
        </pc:spChg>
        <pc:spChg chg="add mod">
          <ac:chgData name="Siegbert Rudolph" userId="2af4d44886c067cc" providerId="LiveId" clId="{B8CDF7B3-55CF-481B-B70C-148EA560721B}" dt="2021-08-31T16:35:38.620" v="672" actId="20577"/>
          <ac:spMkLst>
            <pc:docMk/>
            <pc:sldMk cId="1843911727" sldId="807"/>
            <ac:spMk id="77" creationId="{7FC4453B-B715-4E23-9D3A-355FAB9ECC0D}"/>
          </ac:spMkLst>
        </pc:spChg>
        <pc:spChg chg="add mod">
          <ac:chgData name="Siegbert Rudolph" userId="2af4d44886c067cc" providerId="LiveId" clId="{B8CDF7B3-55CF-481B-B70C-148EA560721B}" dt="2021-08-31T16:35:47.009" v="686" actId="20577"/>
          <ac:spMkLst>
            <pc:docMk/>
            <pc:sldMk cId="1843911727" sldId="807"/>
            <ac:spMk id="78" creationId="{EF63AC67-0D0B-49FE-A290-BCEC33BB8B77}"/>
          </ac:spMkLst>
        </pc:spChg>
        <pc:spChg chg="add mod">
          <ac:chgData name="Siegbert Rudolph" userId="2af4d44886c067cc" providerId="LiveId" clId="{B8CDF7B3-55CF-481B-B70C-148EA560721B}" dt="2021-08-31T16:35:51.555" v="691" actId="20577"/>
          <ac:spMkLst>
            <pc:docMk/>
            <pc:sldMk cId="1843911727" sldId="807"/>
            <ac:spMk id="79" creationId="{2A136175-A657-4179-9F5C-592BD69519D8}"/>
          </ac:spMkLst>
        </pc:spChg>
        <pc:spChg chg="add mod">
          <ac:chgData name="Siegbert Rudolph" userId="2af4d44886c067cc" providerId="LiveId" clId="{B8CDF7B3-55CF-481B-B70C-148EA560721B}" dt="2021-08-31T16:35:58.897" v="703" actId="20577"/>
          <ac:spMkLst>
            <pc:docMk/>
            <pc:sldMk cId="1843911727" sldId="807"/>
            <ac:spMk id="80" creationId="{BCCE27FF-8F48-4BF5-8A6F-7AB85A090406}"/>
          </ac:spMkLst>
        </pc:spChg>
        <pc:spChg chg="add mod">
          <ac:chgData name="Siegbert Rudolph" userId="2af4d44886c067cc" providerId="LiveId" clId="{B8CDF7B3-55CF-481B-B70C-148EA560721B}" dt="2021-08-31T16:36:06.610" v="718" actId="20577"/>
          <ac:spMkLst>
            <pc:docMk/>
            <pc:sldMk cId="1843911727" sldId="807"/>
            <ac:spMk id="81" creationId="{A9A36ACD-E341-4A76-AF37-B0E3C16AD4E4}"/>
          </ac:spMkLst>
        </pc:spChg>
        <pc:spChg chg="add mod">
          <ac:chgData name="Siegbert Rudolph" userId="2af4d44886c067cc" providerId="LiveId" clId="{B8CDF7B3-55CF-481B-B70C-148EA560721B}" dt="2021-08-31T16:36:14.022" v="731" actId="20577"/>
          <ac:spMkLst>
            <pc:docMk/>
            <pc:sldMk cId="1843911727" sldId="807"/>
            <ac:spMk id="82" creationId="{978C71E1-4BEC-414D-AF57-08BED4477A4C}"/>
          </ac:spMkLst>
        </pc:spChg>
        <pc:spChg chg="add mod">
          <ac:chgData name="Siegbert Rudolph" userId="2af4d44886c067cc" providerId="LiveId" clId="{B8CDF7B3-55CF-481B-B70C-148EA560721B}" dt="2021-09-04T09:54:30.844" v="1434" actId="1076"/>
          <ac:spMkLst>
            <pc:docMk/>
            <pc:sldMk cId="1843911727" sldId="807"/>
            <ac:spMk id="83" creationId="{A3940009-7646-43D5-95CF-9B1A8F4E2E02}"/>
          </ac:spMkLst>
        </pc:spChg>
        <pc:graphicFrameChg chg="add mod">
          <ac:chgData name="Siegbert Rudolph" userId="2af4d44886c067cc" providerId="LiveId" clId="{B8CDF7B3-55CF-481B-B70C-148EA560721B}" dt="2021-08-31T16:32:47.258" v="493" actId="1036"/>
          <ac:graphicFrameMkLst>
            <pc:docMk/>
            <pc:sldMk cId="1843911727" sldId="807"/>
            <ac:graphicFrameMk id="51" creationId="{7F5A1CF8-BABD-41EB-A41B-01D85D13994F}"/>
          </ac:graphicFrameMkLst>
        </pc:graphicFrame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20" creationId="{B0DB0B0F-5FD1-4B1A-94A7-BE50508DA5DF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21" creationId="{4F197C3E-FE61-472F-871B-6B2605BE5E85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22" creationId="{5749B606-E1B3-465D-BC3B-032D36303D7B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23" creationId="{1501DE74-813D-4CA4-B615-AC1816E3CE1D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24" creationId="{18BFB852-A00D-40E1-B982-2715C57A5D0F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25" creationId="{8E4F0018-1FDA-465C-BE61-8DB59ED55D26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26" creationId="{08397394-5C59-4711-9946-DBBA695E79E9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27" creationId="{045695F1-6E03-4686-A639-1A56521D00FF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28" creationId="{7E9EB234-69A7-4EAE-A186-8AF6AD005AC3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29" creationId="{D804B03C-4264-4399-AF87-6852E274EC2A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30" creationId="{F0947DB6-5FFD-4D9F-A5DA-8F11D7414D86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31" creationId="{0696AF21-04F8-4C1C-8459-8F3BE82297E3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32" creationId="{88F2C990-7131-4BB5-8A4C-E8203292E4B0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33" creationId="{80324DDD-ADD7-4A58-A06D-DD50BD1EF951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35" creationId="{7EA990DF-85CC-49C0-A4C8-1A8A3BB98B8F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36" creationId="{22FB31D0-5C65-49FA-BDC2-B28D211D939D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37" creationId="{D1FAE174-1B0B-4B17-ACCA-48AE3BFAAF55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38" creationId="{1D457B23-5FEB-4156-BFDB-12FCD24B5626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39" creationId="{BF86601F-8164-4927-AFC9-9D35FD5C0FD5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40" creationId="{2DCB98D5-39CC-476B-B58E-44B133902BCB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41" creationId="{7ACB07E1-7D55-4BC8-B10D-67A8250C2882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42" creationId="{06DF898C-DFA9-44B1-95BE-6F5AA32AEDF3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43" creationId="{EFBF3C4E-5467-44CD-83D1-0FB0FC4206A7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44" creationId="{7CCC86A1-C775-43F6-A9A2-1D9E73806CF6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45" creationId="{811D8EE4-11F4-4076-B261-68A2AC197E48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46" creationId="{6AB21BE6-20E9-40E4-9F8B-F1899FABF85D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47" creationId="{23506062-5F8F-4DF9-8FBC-95AA80EBD625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48" creationId="{749D1842-A418-4868-B681-D5BA573160A6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49" creationId="{E82162C5-041C-4F20-ADBA-5D10A120DE8A}"/>
          </ac:picMkLst>
        </pc:picChg>
        <pc:picChg chg="add mod">
          <ac:chgData name="Siegbert Rudolph" userId="2af4d44886c067cc" providerId="LiveId" clId="{B8CDF7B3-55CF-481B-B70C-148EA560721B}" dt="2021-08-31T16:32:47.258" v="493" actId="1036"/>
          <ac:picMkLst>
            <pc:docMk/>
            <pc:sldMk cId="1843911727" sldId="807"/>
            <ac:picMk id="50" creationId="{32D3B287-BB6E-4030-85F3-6C6926290F06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53" creationId="{26CCE5A1-71F4-4B7A-84C7-A5CB291A4A8B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54" creationId="{9178808F-BD53-40ED-9567-652445655FF5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55" creationId="{FAC938AF-B488-4210-981B-F148AA11B2DC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56" creationId="{4E24F461-E7FC-41A8-AA7E-90C59F81BD74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57" creationId="{A0186C5E-89F4-4B90-B3C3-71CB02E98A3C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58" creationId="{F8B8EEFF-776E-4727-B9D4-BB39E706528B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59" creationId="{7B3B5A51-AFE8-466E-9FE0-B2C573382E65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60" creationId="{CA68126C-C5D1-4F67-B4E7-C11E8C717306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61" creationId="{69A958F1-43DC-491F-9C24-9228FA3AC8CA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62" creationId="{7105885B-A63F-4EF3-ADA0-CE3902EDD85F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63" creationId="{B42A637D-9F12-4797-8866-264801DFAB92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64" creationId="{5872B2B2-ECB2-4FE7-84FB-BC961185AC3A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65" creationId="{B5E1B602-7DB6-4BAA-91DE-93EADC8B85A7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66" creationId="{FCEFAB1D-DCD4-4421-B649-95B6A5061648}"/>
          </ac:picMkLst>
        </pc:picChg>
        <pc:picChg chg="add mod">
          <ac:chgData name="Siegbert Rudolph" userId="2af4d44886c067cc" providerId="LiveId" clId="{B8CDF7B3-55CF-481B-B70C-148EA560721B}" dt="2021-08-31T16:33:52.640" v="507" actId="1035"/>
          <ac:picMkLst>
            <pc:docMk/>
            <pc:sldMk cId="1843911727" sldId="807"/>
            <ac:picMk id="67" creationId="{9834878E-41B2-4727-A262-9BC5F16C5B42}"/>
          </ac:picMkLst>
        </pc:picChg>
      </pc:sldChg>
      <pc:sldChg chg="addSp delSp modSp add mod delAnim modAnim">
        <pc:chgData name="Siegbert Rudolph" userId="2af4d44886c067cc" providerId="LiveId" clId="{B8CDF7B3-55CF-481B-B70C-148EA560721B}" dt="2021-09-04T09:55:29.937" v="1441"/>
        <pc:sldMkLst>
          <pc:docMk/>
          <pc:sldMk cId="3117637570" sldId="808"/>
        </pc:sldMkLst>
        <pc:spChg chg="mod">
          <ac:chgData name="Siegbert Rudolph" userId="2af4d44886c067cc" providerId="LiveId" clId="{B8CDF7B3-55CF-481B-B70C-148EA560721B}" dt="2021-09-01T06:07:21.856" v="1425" actId="1076"/>
          <ac:spMkLst>
            <pc:docMk/>
            <pc:sldMk cId="3117637570" sldId="808"/>
            <ac:spMk id="2" creationId="{49510073-6B8B-4E03-93B0-EE567B845503}"/>
          </ac:spMkLst>
        </pc:spChg>
        <pc:spChg chg="mod">
          <ac:chgData name="Siegbert Rudolph" userId="2af4d44886c067cc" providerId="LiveId" clId="{B8CDF7B3-55CF-481B-B70C-148EA560721B}" dt="2021-09-01T05:37:29.989" v="784" actId="166"/>
          <ac:spMkLst>
            <pc:docMk/>
            <pc:sldMk cId="3117637570" sldId="808"/>
            <ac:spMk id="4" creationId="{50C375F1-1F36-4CAD-B9A7-F80C930E01BD}"/>
          </ac:spMkLst>
        </pc:spChg>
        <pc:spChg chg="add mod">
          <ac:chgData name="Siegbert Rudolph" userId="2af4d44886c067cc" providerId="LiveId" clId="{B8CDF7B3-55CF-481B-B70C-148EA560721B}" dt="2021-09-04T09:54:42.185" v="1436" actId="1076"/>
          <ac:spMkLst>
            <pc:docMk/>
            <pc:sldMk cId="3117637570" sldId="808"/>
            <ac:spMk id="5" creationId="{BB4AFDE8-49BC-4E3F-A5A9-28875D08BD66}"/>
          </ac:spMkLst>
        </pc:spChg>
        <pc:spChg chg="mod">
          <ac:chgData name="Siegbert Rudolph" userId="2af4d44886c067cc" providerId="LiveId" clId="{B8CDF7B3-55CF-481B-B70C-148EA560721B}" dt="2021-08-31T16:33:29.599" v="499" actId="14100"/>
          <ac:spMkLst>
            <pc:docMk/>
            <pc:sldMk cId="3117637570" sldId="808"/>
            <ac:spMk id="6" creationId="{5D7F04D4-EBC8-45E9-BB7A-D004F57CADF4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7" creationId="{05226B9A-CB44-4BCE-8398-121DD6DACA31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8" creationId="{51B7B2F5-855A-4454-9930-C32F8FC9ACA4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9" creationId="{64B33416-2BA3-49FE-AA89-B4307CD22F0B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10" creationId="{1AAB1903-890D-477E-838E-F7C037CF8990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11" creationId="{2727AB8D-A3B1-49FE-9C83-AC88EE413E9C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12" creationId="{EB747345-A5C4-471C-A803-C98F7EDAAAF4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13" creationId="{DE4A7B07-7C79-43A8-82E7-81363897FAC2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14" creationId="{29701D4A-99B0-4348-A42A-486AD1BA1440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15" creationId="{F0DA99A3-8AE8-4867-A3F8-FDE908A3F34E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16" creationId="{78D8D2E7-57A2-46C1-B143-02090FB4E5F2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17" creationId="{45C3F354-59CD-46DF-A49C-ACFF47E6C65C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18" creationId="{99B71E07-9E31-45D0-B6D4-F446DC08A13D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19" creationId="{5DE299E1-1B7F-4CC4-8FF0-8FD85F695950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20" creationId="{C7C51596-AAA8-4E82-8830-2561678A3488}"/>
          </ac:spMkLst>
        </pc:spChg>
        <pc:spChg chg="add mod ord">
          <ac:chgData name="Siegbert Rudolph" userId="2af4d44886c067cc" providerId="LiveId" clId="{B8CDF7B3-55CF-481B-B70C-148EA560721B}" dt="2021-09-01T05:49:11.845" v="1187" actId="1076"/>
          <ac:spMkLst>
            <pc:docMk/>
            <pc:sldMk cId="3117637570" sldId="808"/>
            <ac:spMk id="21" creationId="{9618755E-A996-4DAE-97CD-FB8E252D1829}"/>
          </ac:spMkLst>
        </pc:spChg>
        <pc:spChg chg="add mod">
          <ac:chgData name="Siegbert Rudolph" userId="2af4d44886c067cc" providerId="LiveId" clId="{B8CDF7B3-55CF-481B-B70C-148EA560721B}" dt="2021-09-01T05:49:25.388" v="1191" actId="1036"/>
          <ac:spMkLst>
            <pc:docMk/>
            <pc:sldMk cId="3117637570" sldId="808"/>
            <ac:spMk id="36" creationId="{EE3FFBD5-C85A-4299-90DF-8A82D2F924D8}"/>
          </ac:spMkLst>
        </pc:spChg>
        <pc:spChg chg="add del mod">
          <ac:chgData name="Siegbert Rudolph" userId="2af4d44886c067cc" providerId="LiveId" clId="{B8CDF7B3-55CF-481B-B70C-148EA560721B}" dt="2021-08-31T16:45:21.825" v="762" actId="478"/>
          <ac:spMkLst>
            <pc:docMk/>
            <pc:sldMk cId="3117637570" sldId="808"/>
            <ac:spMk id="53" creationId="{35EBF35C-AEDE-4B0F-8A72-BB673FDF1BE8}"/>
          </ac:spMkLst>
        </pc:spChg>
        <pc:spChg chg="add mod">
          <ac:chgData name="Siegbert Rudolph" userId="2af4d44886c067cc" providerId="LiveId" clId="{B8CDF7B3-55CF-481B-B70C-148EA560721B}" dt="2021-09-01T05:38:12.295" v="793" actId="20577"/>
          <ac:spMkLst>
            <pc:docMk/>
            <pc:sldMk cId="3117637570" sldId="808"/>
            <ac:spMk id="70" creationId="{9306670C-A138-4E7A-A65D-106A5904837E}"/>
          </ac:spMkLst>
        </pc:spChg>
        <pc:spChg chg="add mod">
          <ac:chgData name="Siegbert Rudolph" userId="2af4d44886c067cc" providerId="LiveId" clId="{B8CDF7B3-55CF-481B-B70C-148EA560721B}" dt="2021-09-01T05:38:26.057" v="811" actId="20577"/>
          <ac:spMkLst>
            <pc:docMk/>
            <pc:sldMk cId="3117637570" sldId="808"/>
            <ac:spMk id="71" creationId="{F7ADB8D4-4A42-4D04-AC63-FDF29246C068}"/>
          </ac:spMkLst>
        </pc:spChg>
        <pc:spChg chg="add mod">
          <ac:chgData name="Siegbert Rudolph" userId="2af4d44886c067cc" providerId="LiveId" clId="{B8CDF7B3-55CF-481B-B70C-148EA560721B}" dt="2021-09-01T05:38:33.009" v="824" actId="20577"/>
          <ac:spMkLst>
            <pc:docMk/>
            <pc:sldMk cId="3117637570" sldId="808"/>
            <ac:spMk id="72" creationId="{F00FBAFB-60EB-43C6-A3FB-89306A8813AB}"/>
          </ac:spMkLst>
        </pc:spChg>
        <pc:spChg chg="add mod">
          <ac:chgData name="Siegbert Rudolph" userId="2af4d44886c067cc" providerId="LiveId" clId="{B8CDF7B3-55CF-481B-B70C-148EA560721B}" dt="2021-09-01T05:38:39.210" v="836" actId="20577"/>
          <ac:spMkLst>
            <pc:docMk/>
            <pc:sldMk cId="3117637570" sldId="808"/>
            <ac:spMk id="73" creationId="{1EE572CB-9B2E-4BDD-8EB9-B65B362DD84B}"/>
          </ac:spMkLst>
        </pc:spChg>
        <pc:spChg chg="add mod">
          <ac:chgData name="Siegbert Rudolph" userId="2af4d44886c067cc" providerId="LiveId" clId="{B8CDF7B3-55CF-481B-B70C-148EA560721B}" dt="2021-09-01T05:38:46.006" v="849" actId="20577"/>
          <ac:spMkLst>
            <pc:docMk/>
            <pc:sldMk cId="3117637570" sldId="808"/>
            <ac:spMk id="74" creationId="{757F5E3F-219C-4CC0-8945-CC438982AB2E}"/>
          </ac:spMkLst>
        </pc:spChg>
        <pc:spChg chg="add mod">
          <ac:chgData name="Siegbert Rudolph" userId="2af4d44886c067cc" providerId="LiveId" clId="{B8CDF7B3-55CF-481B-B70C-148EA560721B}" dt="2021-09-01T05:38:53.301" v="861" actId="20577"/>
          <ac:spMkLst>
            <pc:docMk/>
            <pc:sldMk cId="3117637570" sldId="808"/>
            <ac:spMk id="75" creationId="{9D812BFC-B41F-43D1-9593-5F25AC1E2265}"/>
          </ac:spMkLst>
        </pc:spChg>
        <pc:spChg chg="add mod">
          <ac:chgData name="Siegbert Rudolph" userId="2af4d44886c067cc" providerId="LiveId" clId="{B8CDF7B3-55CF-481B-B70C-148EA560721B}" dt="2021-09-01T05:38:59.440" v="873" actId="20577"/>
          <ac:spMkLst>
            <pc:docMk/>
            <pc:sldMk cId="3117637570" sldId="808"/>
            <ac:spMk id="76" creationId="{B567D46E-EBCF-40D5-BB78-2087579C01E2}"/>
          </ac:spMkLst>
        </pc:spChg>
        <pc:spChg chg="add mod">
          <ac:chgData name="Siegbert Rudolph" userId="2af4d44886c067cc" providerId="LiveId" clId="{B8CDF7B3-55CF-481B-B70C-148EA560721B}" dt="2021-09-01T05:39:15.110" v="885" actId="20577"/>
          <ac:spMkLst>
            <pc:docMk/>
            <pc:sldMk cId="3117637570" sldId="808"/>
            <ac:spMk id="77" creationId="{396B7D8E-ECA2-4EA9-ABAC-B52111058888}"/>
          </ac:spMkLst>
        </pc:spChg>
        <pc:spChg chg="add mod">
          <ac:chgData name="Siegbert Rudolph" userId="2af4d44886c067cc" providerId="LiveId" clId="{B8CDF7B3-55CF-481B-B70C-148EA560721B}" dt="2021-09-01T05:39:24.826" v="897" actId="20577"/>
          <ac:spMkLst>
            <pc:docMk/>
            <pc:sldMk cId="3117637570" sldId="808"/>
            <ac:spMk id="78" creationId="{BB4CC240-7648-4354-A52C-47092A35F05E}"/>
          </ac:spMkLst>
        </pc:spChg>
        <pc:spChg chg="add mod">
          <ac:chgData name="Siegbert Rudolph" userId="2af4d44886c067cc" providerId="LiveId" clId="{B8CDF7B3-55CF-481B-B70C-148EA560721B}" dt="2021-09-01T05:39:30.668" v="910" actId="20577"/>
          <ac:spMkLst>
            <pc:docMk/>
            <pc:sldMk cId="3117637570" sldId="808"/>
            <ac:spMk id="79" creationId="{8F43508A-74CA-4D21-93B9-C33066029985}"/>
          </ac:spMkLst>
        </pc:spChg>
        <pc:spChg chg="add mod">
          <ac:chgData name="Siegbert Rudolph" userId="2af4d44886c067cc" providerId="LiveId" clId="{B8CDF7B3-55CF-481B-B70C-148EA560721B}" dt="2021-09-01T05:39:37.651" v="923" actId="20577"/>
          <ac:spMkLst>
            <pc:docMk/>
            <pc:sldMk cId="3117637570" sldId="808"/>
            <ac:spMk id="80" creationId="{4A81CAD3-E6AD-4368-BACA-B6F80D0CCF9B}"/>
          </ac:spMkLst>
        </pc:spChg>
        <pc:spChg chg="add mod">
          <ac:chgData name="Siegbert Rudolph" userId="2af4d44886c067cc" providerId="LiveId" clId="{B8CDF7B3-55CF-481B-B70C-148EA560721B}" dt="2021-09-01T05:39:43.181" v="933" actId="20577"/>
          <ac:spMkLst>
            <pc:docMk/>
            <pc:sldMk cId="3117637570" sldId="808"/>
            <ac:spMk id="81" creationId="{D89E10D7-B0BA-4D15-B2CD-7FFADDA00499}"/>
          </ac:spMkLst>
        </pc:spChg>
        <pc:spChg chg="add mod">
          <ac:chgData name="Siegbert Rudolph" userId="2af4d44886c067cc" providerId="LiveId" clId="{B8CDF7B3-55CF-481B-B70C-148EA560721B}" dt="2021-09-01T05:39:48.195" v="944" actId="20577"/>
          <ac:spMkLst>
            <pc:docMk/>
            <pc:sldMk cId="3117637570" sldId="808"/>
            <ac:spMk id="82" creationId="{934468E3-A19C-4D54-81D3-8953632091AB}"/>
          </ac:spMkLst>
        </pc:spChg>
        <pc:spChg chg="add mod">
          <ac:chgData name="Siegbert Rudolph" userId="2af4d44886c067cc" providerId="LiveId" clId="{B8CDF7B3-55CF-481B-B70C-148EA560721B}" dt="2021-09-01T05:39:53.976" v="957" actId="20577"/>
          <ac:spMkLst>
            <pc:docMk/>
            <pc:sldMk cId="3117637570" sldId="808"/>
            <ac:spMk id="83" creationId="{FECB8BF7-BFF0-4A19-88DE-F87EA9D7CC0A}"/>
          </ac:spMkLst>
        </pc:spChg>
        <pc:spChg chg="add mod">
          <ac:chgData name="Siegbert Rudolph" userId="2af4d44886c067cc" providerId="LiveId" clId="{B8CDF7B3-55CF-481B-B70C-148EA560721B}" dt="2021-09-01T05:40:10.254" v="983" actId="20577"/>
          <ac:spMkLst>
            <pc:docMk/>
            <pc:sldMk cId="3117637570" sldId="808"/>
            <ac:spMk id="84" creationId="{17F7C549-9EAF-4107-BE1F-C89FE1CB0483}"/>
          </ac:spMkLst>
        </pc:spChg>
        <pc:spChg chg="add del mod">
          <ac:chgData name="Siegbert Rudolph" userId="2af4d44886c067cc" providerId="LiveId" clId="{B8CDF7B3-55CF-481B-B70C-148EA560721B}" dt="2021-08-31T16:45:53.462" v="767" actId="478"/>
          <ac:spMkLst>
            <pc:docMk/>
            <pc:sldMk cId="3117637570" sldId="808"/>
            <ac:spMk id="85" creationId="{D66C69C3-1AE3-4289-A483-A075252A2987}"/>
          </ac:spMkLst>
        </pc:spChg>
        <pc:graphicFrameChg chg="add mod">
          <ac:chgData name="Siegbert Rudolph" userId="2af4d44886c067cc" providerId="LiveId" clId="{B8CDF7B3-55CF-481B-B70C-148EA560721B}" dt="2021-08-31T16:43:54.765" v="760"/>
          <ac:graphicFrameMkLst>
            <pc:docMk/>
            <pc:sldMk cId="3117637570" sldId="808"/>
            <ac:graphicFrameMk id="54" creationId="{FFF6CD62-DD54-472E-8C8F-8E53327FCAF2}"/>
          </ac:graphicFrameMkLst>
        </pc:graphicFrame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22" creationId="{E3C08CF6-621C-4BB6-B365-D321FF4759FA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23" creationId="{A4563E28-0C7C-474C-9275-82977301D395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24" creationId="{354F1291-743E-49C1-9E74-25CD90034D71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25" creationId="{9779B6DA-825A-4D3C-9932-D822A1058477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26" creationId="{6295FD74-3AA6-4D92-9902-2CB980C6F510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27" creationId="{8E6F24CF-BE06-4A53-9E43-267828974F7D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28" creationId="{19227EE7-E5FE-43CB-8E0A-13E0FE5EF145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29" creationId="{D990F62A-ECC9-47E6-BCF6-CA17D3DCB87D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30" creationId="{874BEFB7-006A-46D4-BADC-A9DCF28C0E3D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31" creationId="{442881A0-8868-412E-9C38-7AA106E85975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32" creationId="{0788F483-B591-4AF0-8FDE-570450525391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33" creationId="{F3D4D5C6-ECA0-4E73-8393-8C5B279BFBB3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34" creationId="{2FD7AA03-C338-41AF-8939-08FABF8F78FA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35" creationId="{BAE967F1-F858-4502-9DF5-036B13109CB9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37" creationId="{B28EBE66-0024-41C1-8292-B21A0BAA5924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38" creationId="{05EC5F6C-CCD5-44F8-9B35-F02A76AE99EE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39" creationId="{BBF3C2AA-06F3-440B-8F6E-98898D86F911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40" creationId="{9F79438A-403D-48A9-A819-ABBC6F184E76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41" creationId="{A9B3755C-BCC6-4995-B7C8-3058C0F4C7FE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42" creationId="{2103EAF2-7F15-4AEA-8A78-688346B47442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43" creationId="{000BFC5A-AB23-46F7-A1E6-C27E5AB6C0F2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44" creationId="{CCEB9463-163C-4F6E-86B0-3876A6EE21FE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45" creationId="{35FCE034-9544-472A-8640-4A9387367677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46" creationId="{662BD89B-558D-4F5E-9337-63FEB3C22524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47" creationId="{596E2C24-6415-4D1E-AA6D-589B2462127F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48" creationId="{2DAE493E-C9CA-4FE0-B98D-285E6776D872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49" creationId="{78CBC158-A998-4F27-9619-232DD17D42BD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50" creationId="{6F60465D-2496-42EA-B852-E540E9651771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51" creationId="{57D82197-277C-4A6C-8142-031B5AB08EC1}"/>
          </ac:picMkLst>
        </pc:picChg>
        <pc:picChg chg="add mod">
          <ac:chgData name="Siegbert Rudolph" userId="2af4d44886c067cc" providerId="LiveId" clId="{B8CDF7B3-55CF-481B-B70C-148EA560721B}" dt="2021-09-01T05:49:25.388" v="1191" actId="1036"/>
          <ac:picMkLst>
            <pc:docMk/>
            <pc:sldMk cId="3117637570" sldId="808"/>
            <ac:picMk id="52" creationId="{8B2201BE-433B-44D8-AD5B-A381DCD8947A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55" creationId="{294E950D-4D72-4AAC-A5C3-903C55E98B8D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56" creationId="{2A2A97F0-872A-44BD-927E-5DF6A94543C1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57" creationId="{D7AFB911-A29E-42CF-A63C-EFFF06B7E3D1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58" creationId="{ABBCB35F-BB38-4C2B-910E-DBD0C68EAAFA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59" creationId="{54DC99E3-3D1E-40AD-9949-BDB82FA35026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60" creationId="{4612A3FF-1DA3-4003-B506-290D7393EEAD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61" creationId="{EFC7AFBB-EF7E-4E20-B996-F9F15AE10C37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62" creationId="{E7722E2A-2E0D-4539-9A10-026668C98172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63" creationId="{1DF73B66-E111-4E94-B19C-11D1DAE4A4D6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64" creationId="{FC7329B6-2C63-403B-9B6F-2681740AEAFC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65" creationId="{91BA2102-59BE-42E7-A03E-7D3C28012A25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66" creationId="{B9B2CF19-84CE-4BA4-B150-1FB62EA2306A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67" creationId="{129FD573-0739-4047-A650-1E192C1A695B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68" creationId="{51288E4D-1185-4209-A0F3-9B94446967B4}"/>
          </ac:picMkLst>
        </pc:picChg>
        <pc:picChg chg="add mod">
          <ac:chgData name="Siegbert Rudolph" userId="2af4d44886c067cc" providerId="LiveId" clId="{B8CDF7B3-55CF-481B-B70C-148EA560721B}" dt="2021-09-01T05:37:27.224" v="783" actId="1035"/>
          <ac:picMkLst>
            <pc:docMk/>
            <pc:sldMk cId="3117637570" sldId="808"/>
            <ac:picMk id="69" creationId="{9737342D-8A99-4218-BE66-5EE2F3DB9278}"/>
          </ac:picMkLst>
        </pc:picChg>
      </pc:sldChg>
      <pc:sldChg chg="addSp delSp modSp add mod delAnim modAnim">
        <pc:chgData name="Siegbert Rudolph" userId="2af4d44886c067cc" providerId="LiveId" clId="{B8CDF7B3-55CF-481B-B70C-148EA560721B}" dt="2021-09-04T09:55:41.345" v="1442"/>
        <pc:sldMkLst>
          <pc:docMk/>
          <pc:sldMk cId="359191538" sldId="809"/>
        </pc:sldMkLst>
        <pc:spChg chg="mod">
          <ac:chgData name="Siegbert Rudolph" userId="2af4d44886c067cc" providerId="LiveId" clId="{B8CDF7B3-55CF-481B-B70C-148EA560721B}" dt="2021-09-01T06:07:21.856" v="1430" actId="1076"/>
          <ac:spMkLst>
            <pc:docMk/>
            <pc:sldMk cId="359191538" sldId="809"/>
            <ac:spMk id="2" creationId="{05B0252E-23B6-411E-ADA1-26CDE15EAEB8}"/>
          </ac:spMkLst>
        </pc:spChg>
        <pc:spChg chg="mod">
          <ac:chgData name="Siegbert Rudolph" userId="2af4d44886c067cc" providerId="LiveId" clId="{B8CDF7B3-55CF-481B-B70C-148EA560721B}" dt="2021-09-01T05:42:14.290" v="1166" actId="166"/>
          <ac:spMkLst>
            <pc:docMk/>
            <pc:sldMk cId="359191538" sldId="809"/>
            <ac:spMk id="4" creationId="{50C375F1-1F36-4CAD-B9A7-F80C930E01BD}"/>
          </ac:spMkLst>
        </pc:spChg>
        <pc:spChg chg="add mod">
          <ac:chgData name="Siegbert Rudolph" userId="2af4d44886c067cc" providerId="LiveId" clId="{B8CDF7B3-55CF-481B-B70C-148EA560721B}" dt="2021-09-04T09:54:50.339" v="1438" actId="1076"/>
          <ac:spMkLst>
            <pc:docMk/>
            <pc:sldMk cId="359191538" sldId="809"/>
            <ac:spMk id="5" creationId="{927A4F6A-1B83-458D-A3A5-4E5439250EE4}"/>
          </ac:spMkLst>
        </pc:spChg>
        <pc:spChg chg="mod">
          <ac:chgData name="Siegbert Rudolph" userId="2af4d44886c067cc" providerId="LiveId" clId="{B8CDF7B3-55CF-481B-B70C-148EA560721B}" dt="2021-08-31T16:33:37.394" v="501" actId="14100"/>
          <ac:spMkLst>
            <pc:docMk/>
            <pc:sldMk cId="359191538" sldId="809"/>
            <ac:spMk id="6" creationId="{5D7F04D4-EBC8-45E9-BB7A-D004F57CADF4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7" creationId="{B4946740-495A-4A2F-B7DF-349ED33FDE12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8" creationId="{941FEFF9-FBDF-4C69-AFD8-F1755763379F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9" creationId="{D4E517DB-A88F-415D-A6AB-0758CBCD6870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10" creationId="{EDCEAC09-BCA0-4897-B9BC-3C27C639FB40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11" creationId="{2C66B119-8315-4C14-8220-E587332C635F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12" creationId="{3BCD26E5-3796-4CBE-882D-3BECECCF0A1D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13" creationId="{B6364373-BC83-40B4-9D8D-75FA076FC7B0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14" creationId="{750F90B3-6AE1-4B7F-BC00-EC5CE35EB105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15" creationId="{C3D59FB1-712B-4764-953E-AB21308535DF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16" creationId="{F28098C2-DAD6-42E0-824A-E8DD09384FFA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17" creationId="{5056AD74-E41F-4D23-A295-940144CE91FD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18" creationId="{0A56413A-E12B-426F-AF0A-AF9797650424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19" creationId="{BA987644-6756-4E38-BEED-7B4925AE9486}"/>
          </ac:spMkLst>
        </pc:spChg>
        <pc:spChg chg="add mod ord">
          <ac:chgData name="Siegbert Rudolph" userId="2af4d44886c067cc" providerId="LiveId" clId="{B8CDF7B3-55CF-481B-B70C-148EA560721B}" dt="2021-09-01T05:54:53.426" v="1211" actId="166"/>
          <ac:spMkLst>
            <pc:docMk/>
            <pc:sldMk cId="359191538" sldId="809"/>
            <ac:spMk id="20" creationId="{A43510DD-E8D1-4E22-AFC1-A099AE1CB82F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35" creationId="{F786843A-04E5-4EFD-A4AC-594231486629}"/>
          </ac:spMkLst>
        </pc:spChg>
        <pc:spChg chg="add del mod">
          <ac:chgData name="Siegbert Rudolph" userId="2af4d44886c067cc" providerId="LiveId" clId="{B8CDF7B3-55CF-481B-B70C-148EA560721B}" dt="2021-08-31T16:45:24.684" v="763" actId="478"/>
          <ac:spMkLst>
            <pc:docMk/>
            <pc:sldMk cId="359191538" sldId="809"/>
            <ac:spMk id="52" creationId="{8AF1E136-5360-44FF-A717-D5E3C9C8C0D7}"/>
          </ac:spMkLst>
        </pc:spChg>
        <pc:spChg chg="add mod">
          <ac:chgData name="Siegbert Rudolph" userId="2af4d44886c067cc" providerId="LiveId" clId="{B8CDF7B3-55CF-481B-B70C-148EA560721B}" dt="2021-08-31T16:44:09.212" v="761"/>
          <ac:spMkLst>
            <pc:docMk/>
            <pc:sldMk cId="359191538" sldId="809"/>
            <ac:spMk id="54" creationId="{21C05F35-B2B4-482A-9D66-1EB57F3C8DDB}"/>
          </ac:spMkLst>
        </pc:spChg>
        <pc:spChg chg="add mod">
          <ac:chgData name="Siegbert Rudolph" userId="2af4d44886c067cc" providerId="LiveId" clId="{B8CDF7B3-55CF-481B-B70C-148EA560721B}" dt="2021-09-01T05:40:30.859" v="1002" actId="20577"/>
          <ac:spMkLst>
            <pc:docMk/>
            <pc:sldMk cId="359191538" sldId="809"/>
            <ac:spMk id="70" creationId="{2F7A1A5D-77EF-4DAE-BD9C-3FAE84765DD5}"/>
          </ac:spMkLst>
        </pc:spChg>
        <pc:spChg chg="add mod">
          <ac:chgData name="Siegbert Rudolph" userId="2af4d44886c067cc" providerId="LiveId" clId="{B8CDF7B3-55CF-481B-B70C-148EA560721B}" dt="2021-09-01T05:40:39.857" v="1013" actId="20577"/>
          <ac:spMkLst>
            <pc:docMk/>
            <pc:sldMk cId="359191538" sldId="809"/>
            <ac:spMk id="71" creationId="{833FB015-D6C5-4B92-A674-706A0DE45540}"/>
          </ac:spMkLst>
        </pc:spChg>
        <pc:spChg chg="add mod">
          <ac:chgData name="Siegbert Rudolph" userId="2af4d44886c067cc" providerId="LiveId" clId="{B8CDF7B3-55CF-481B-B70C-148EA560721B}" dt="2021-09-01T05:40:46.011" v="1025" actId="20577"/>
          <ac:spMkLst>
            <pc:docMk/>
            <pc:sldMk cId="359191538" sldId="809"/>
            <ac:spMk id="72" creationId="{C1A73082-F8F7-4306-9857-8FF69B62A194}"/>
          </ac:spMkLst>
        </pc:spChg>
        <pc:spChg chg="add mod">
          <ac:chgData name="Siegbert Rudolph" userId="2af4d44886c067cc" providerId="LiveId" clId="{B8CDF7B3-55CF-481B-B70C-148EA560721B}" dt="2021-09-01T05:40:51.026" v="1035" actId="20577"/>
          <ac:spMkLst>
            <pc:docMk/>
            <pc:sldMk cId="359191538" sldId="809"/>
            <ac:spMk id="73" creationId="{EFA71279-334D-49FE-BCB1-56FA57FE0D0E}"/>
          </ac:spMkLst>
        </pc:spChg>
        <pc:spChg chg="add mod">
          <ac:chgData name="Siegbert Rudolph" userId="2af4d44886c067cc" providerId="LiveId" clId="{B8CDF7B3-55CF-481B-B70C-148EA560721B}" dt="2021-09-01T05:40:56.165" v="1047" actId="20577"/>
          <ac:spMkLst>
            <pc:docMk/>
            <pc:sldMk cId="359191538" sldId="809"/>
            <ac:spMk id="74" creationId="{1593D865-5491-4B5F-8F1A-36F93E3A9BF2}"/>
          </ac:spMkLst>
        </pc:spChg>
        <pc:spChg chg="add mod">
          <ac:chgData name="Siegbert Rudolph" userId="2af4d44886c067cc" providerId="LiveId" clId="{B8CDF7B3-55CF-481B-B70C-148EA560721B}" dt="2021-09-01T05:41:02.398" v="1059" actId="20577"/>
          <ac:spMkLst>
            <pc:docMk/>
            <pc:sldMk cId="359191538" sldId="809"/>
            <ac:spMk id="75" creationId="{850D28A6-03D9-43C1-87A5-B38620FBE9B5}"/>
          </ac:spMkLst>
        </pc:spChg>
        <pc:spChg chg="add mod">
          <ac:chgData name="Siegbert Rudolph" userId="2af4d44886c067cc" providerId="LiveId" clId="{B8CDF7B3-55CF-481B-B70C-148EA560721B}" dt="2021-09-01T05:41:06.054" v="1064" actId="20577"/>
          <ac:spMkLst>
            <pc:docMk/>
            <pc:sldMk cId="359191538" sldId="809"/>
            <ac:spMk id="76" creationId="{8D2D9BCD-6B9C-43C9-876F-5A9EF808BEC5}"/>
          </ac:spMkLst>
        </pc:spChg>
        <pc:spChg chg="add mod">
          <ac:chgData name="Siegbert Rudolph" userId="2af4d44886c067cc" providerId="LiveId" clId="{B8CDF7B3-55CF-481B-B70C-148EA560721B}" dt="2021-09-01T05:41:11.585" v="1077" actId="20577"/>
          <ac:spMkLst>
            <pc:docMk/>
            <pc:sldMk cId="359191538" sldId="809"/>
            <ac:spMk id="77" creationId="{77552CAF-1E80-4225-B9E7-C9DC5D327A4B}"/>
          </ac:spMkLst>
        </pc:spChg>
        <pc:spChg chg="add mod">
          <ac:chgData name="Siegbert Rudolph" userId="2af4d44886c067cc" providerId="LiveId" clId="{B8CDF7B3-55CF-481B-B70C-148EA560721B}" dt="2021-09-01T05:41:18.224" v="1090" actId="20577"/>
          <ac:spMkLst>
            <pc:docMk/>
            <pc:sldMk cId="359191538" sldId="809"/>
            <ac:spMk id="78" creationId="{B46CA11B-9910-4055-BAE7-29718035BCC9}"/>
          </ac:spMkLst>
        </pc:spChg>
        <pc:spChg chg="add mod">
          <ac:chgData name="Siegbert Rudolph" userId="2af4d44886c067cc" providerId="LiveId" clId="{B8CDF7B3-55CF-481B-B70C-148EA560721B}" dt="2021-09-01T05:41:24.348" v="1101" actId="20577"/>
          <ac:spMkLst>
            <pc:docMk/>
            <pc:sldMk cId="359191538" sldId="809"/>
            <ac:spMk id="79" creationId="{8611ADD8-92CE-4ABD-B8C9-9713B2C8850B}"/>
          </ac:spMkLst>
        </pc:spChg>
        <pc:spChg chg="add mod">
          <ac:chgData name="Siegbert Rudolph" userId="2af4d44886c067cc" providerId="LiveId" clId="{B8CDF7B3-55CF-481B-B70C-148EA560721B}" dt="2021-09-01T05:41:30.752" v="1111" actId="20577"/>
          <ac:spMkLst>
            <pc:docMk/>
            <pc:sldMk cId="359191538" sldId="809"/>
            <ac:spMk id="80" creationId="{D20E4F09-3F81-40A5-A3A9-C8F877631323}"/>
          </ac:spMkLst>
        </pc:spChg>
        <pc:spChg chg="add mod">
          <ac:chgData name="Siegbert Rudolph" userId="2af4d44886c067cc" providerId="LiveId" clId="{B8CDF7B3-55CF-481B-B70C-148EA560721B}" dt="2021-09-01T05:41:36.735" v="1123" actId="20577"/>
          <ac:spMkLst>
            <pc:docMk/>
            <pc:sldMk cId="359191538" sldId="809"/>
            <ac:spMk id="81" creationId="{BFDE96DE-E33B-494E-8227-A36A151F49DE}"/>
          </ac:spMkLst>
        </pc:spChg>
        <pc:spChg chg="add mod">
          <ac:chgData name="Siegbert Rudolph" userId="2af4d44886c067cc" providerId="LiveId" clId="{B8CDF7B3-55CF-481B-B70C-148EA560721B}" dt="2021-09-01T05:41:41.968" v="1133" actId="20577"/>
          <ac:spMkLst>
            <pc:docMk/>
            <pc:sldMk cId="359191538" sldId="809"/>
            <ac:spMk id="82" creationId="{8589382E-A3F4-4C3B-8516-69E8F316533D}"/>
          </ac:spMkLst>
        </pc:spChg>
        <pc:spChg chg="add mod">
          <ac:chgData name="Siegbert Rudolph" userId="2af4d44886c067cc" providerId="LiveId" clId="{B8CDF7B3-55CF-481B-B70C-148EA560721B}" dt="2021-09-01T05:41:47.545" v="1145" actId="20577"/>
          <ac:spMkLst>
            <pc:docMk/>
            <pc:sldMk cId="359191538" sldId="809"/>
            <ac:spMk id="83" creationId="{33FAAA7E-43F5-4ACF-AEEE-CEA8F5748D37}"/>
          </ac:spMkLst>
        </pc:spChg>
        <pc:spChg chg="add mod">
          <ac:chgData name="Siegbert Rudolph" userId="2af4d44886c067cc" providerId="LiveId" clId="{B8CDF7B3-55CF-481B-B70C-148EA560721B}" dt="2021-09-01T05:41:54.231" v="1157" actId="20577"/>
          <ac:spMkLst>
            <pc:docMk/>
            <pc:sldMk cId="359191538" sldId="809"/>
            <ac:spMk id="84" creationId="{9F572037-24BA-452D-BA70-27E9B16B3B3E}"/>
          </ac:spMkLst>
        </pc:spChg>
        <pc:spChg chg="add del mod">
          <ac:chgData name="Siegbert Rudolph" userId="2af4d44886c067cc" providerId="LiveId" clId="{B8CDF7B3-55CF-481B-B70C-148EA560721B}" dt="2021-08-31T16:45:59.477" v="769" actId="478"/>
          <ac:spMkLst>
            <pc:docMk/>
            <pc:sldMk cId="359191538" sldId="809"/>
            <ac:spMk id="85" creationId="{51451912-D8D0-4DAB-9C15-983E524BC58C}"/>
          </ac:spMkLst>
        </pc:spChg>
        <pc:graphicFrameChg chg="add mod">
          <ac:chgData name="Siegbert Rudolph" userId="2af4d44886c067cc" providerId="LiveId" clId="{B8CDF7B3-55CF-481B-B70C-148EA560721B}" dt="2021-08-31T16:44:09.212" v="761"/>
          <ac:graphicFrameMkLst>
            <pc:docMk/>
            <pc:sldMk cId="359191538" sldId="809"/>
            <ac:graphicFrameMk id="53" creationId="{607645D9-55A0-4FCF-8BED-D7DF3FD8BB03}"/>
          </ac:graphicFrameMkLst>
        </pc:graphicFrame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21" creationId="{B5E1BB77-C8D0-4B21-A9FF-D52F4A2EC4DF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22" creationId="{21C2F733-EFC5-4A95-9485-8DE04A3978B7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23" creationId="{72536CF2-6A9F-4037-BD57-3ABD2D537118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24" creationId="{8EAFF0C0-A4DD-44C0-9C1D-234853548CA2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25" creationId="{2E3A6141-41D9-4024-9745-E603788465A9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26" creationId="{8F69E996-D920-4783-BCFB-3109DB609B8F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27" creationId="{0B5DE374-A78A-4BD7-BE1C-0BDE6194D8F8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28" creationId="{165085B6-6FB7-42C1-9215-64F351A94DBD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29" creationId="{EFB6EF69-85A9-479E-AA4C-0D4F20C76D97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30" creationId="{A703DEA0-2A82-4AD2-AA7D-B77DFB536319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31" creationId="{E627A2E0-5614-43BB-8CF9-8595D5B814AE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32" creationId="{70ED3E6B-0073-410C-ADBA-F470998D90A7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33" creationId="{1C3164EF-6A0F-41F2-973E-7C9454A83D6D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34" creationId="{28EC2CF0-FF96-40EA-88D0-DA24D3CC1713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36" creationId="{361907F9-24C7-47CF-8579-A5293DC43007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37" creationId="{BC8A866F-B339-4275-BECD-9DC86C2E46C2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38" creationId="{9B702827-24B0-41BE-8F48-7626B74322F2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39" creationId="{FFA7E581-2AF3-498D-88ED-907E3F831B74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40" creationId="{73E021CD-09E9-466A-8BA9-319147A3005C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41" creationId="{3ADB9F5B-8475-47DA-B288-D8A9CCEADBF4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42" creationId="{2D99C1DC-17AC-4F3B-967D-5AC133AA6482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43" creationId="{FA477C84-A0A4-4F05-BBC5-EC71C25DE0E5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44" creationId="{69AF4218-D485-49C6-925C-1BB8E082E66A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45" creationId="{2909F129-5CF7-462A-8987-7C0BFD1FE47F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46" creationId="{62B298DF-982B-4C38-A30C-B2D7AC066C87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47" creationId="{160A1479-7B1F-463B-8F0A-5C92ED3A5D64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48" creationId="{AC141CFF-9C9C-4531-A16E-393A87E5983A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49" creationId="{08E89B4A-3D60-4D3B-A0FA-66D8967F6DD9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50" creationId="{C66BC428-6FA3-452B-AF4E-27F7338A08F8}"/>
          </ac:picMkLst>
        </pc:picChg>
        <pc:picChg chg="add mod">
          <ac:chgData name="Siegbert Rudolph" userId="2af4d44886c067cc" providerId="LiveId" clId="{B8CDF7B3-55CF-481B-B70C-148EA560721B}" dt="2021-08-31T16:44:09.212" v="761"/>
          <ac:picMkLst>
            <pc:docMk/>
            <pc:sldMk cId="359191538" sldId="809"/>
            <ac:picMk id="51" creationId="{736FA0B2-00B1-4BD0-B08D-2B7DE25C2BCF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55" creationId="{51BDD5FA-FE1B-4E4A-9C1E-7755A1A85036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56" creationId="{E2029895-4A28-48E5-ABA6-B2D452DBF429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57" creationId="{962774CA-10AF-4BAB-ABBD-FB45BA047674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58" creationId="{165503E7-3ABB-42D3-B43B-3E70922BA9AD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59" creationId="{A8960F4F-C18D-4FD4-AACA-A62CE04851D6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60" creationId="{27B49D08-3E35-433B-AAE1-98DC95200002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61" creationId="{E83BC96C-0FAA-4311-BF0F-03638F25796E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62" creationId="{60C9D45D-ADFF-42AA-AEF0-6F9CC954ED91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63" creationId="{C028B840-DB02-4E7E-8287-65BA795B68F6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64" creationId="{7C41D9A5-54CD-4054-9992-C39DAD2C6AF5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65" creationId="{7BDDCBC4-5F84-445B-A8C5-DBC6BF65B1C6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66" creationId="{6FDF7153-83B7-4CB7-9ECA-31AF0A8F9FEA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67" creationId="{DCA4B333-9375-4F2A-9BC6-E08ED92B16BF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68" creationId="{F8454FDA-72E6-4375-9757-EBB02B62725D}"/>
          </ac:picMkLst>
        </pc:picChg>
        <pc:picChg chg="add mod">
          <ac:chgData name="Siegbert Rudolph" userId="2af4d44886c067cc" providerId="LiveId" clId="{B8CDF7B3-55CF-481B-B70C-148EA560721B}" dt="2021-09-01T05:42:09.759" v="1165" actId="1035"/>
          <ac:picMkLst>
            <pc:docMk/>
            <pc:sldMk cId="359191538" sldId="809"/>
            <ac:picMk id="69" creationId="{83698210-ABB9-4767-8F95-1590E701673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36" cy="4937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6023" y="0"/>
            <a:ext cx="2918136" cy="4937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4890388-E142-486A-9A35-B82F9143B759}" type="datetimeFigureOut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7383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0947"/>
            <a:ext cx="2918136" cy="4937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6023" y="9370947"/>
            <a:ext cx="2918136" cy="493789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0F261D31-D41E-4D5E-85A8-04A1FDF90B0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1239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42BF58FD-A277-49CE-9644-D0623EA38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94364" y="834527"/>
            <a:ext cx="8797636" cy="51823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latin typeface="Trebuchet MS" panose="020B0603020202020204" pitchFamily="34" charset="0"/>
              </a:defRPr>
            </a:lvl1pPr>
          </a:lstStyle>
          <a:p>
            <a:r>
              <a:rPr lang="de-DE" dirty="0" err="1"/>
              <a:t>aaa</a:t>
            </a:r>
            <a:endParaRPr lang="de-DE" dirty="0"/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3F8B6FB5-3BF6-484E-AAA5-C5C1FF7AF1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94364" y="1384568"/>
            <a:ext cx="8797636" cy="5182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 b="1">
                <a:latin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aaa</a:t>
            </a:r>
            <a:endParaRPr lang="de-DE" dirty="0"/>
          </a:p>
        </p:txBody>
      </p:sp>
      <p:pic>
        <p:nvPicPr>
          <p:cNvPr id="9" name="shpLesekochValidCheck" descr="lesekoch_logo_mit_Hintergrund-1.jpg">
            <a:extLst>
              <a:ext uri="{FF2B5EF4-FFF2-40B4-BE49-F238E27FC236}">
                <a16:creationId xmlns:a16="http://schemas.microsoft.com/office/drawing/2014/main" id="{8C5946BD-336B-407C-AA18-9ADEA1C91A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09" y="139285"/>
            <a:ext cx="1017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4">
            <a:extLst>
              <a:ext uri="{FF2B5EF4-FFF2-40B4-BE49-F238E27FC236}">
                <a16:creationId xmlns:a16="http://schemas.microsoft.com/office/drawing/2014/main" id="{FF2E2F63-E9BC-4B78-A36D-3A32295EE3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5839" y="834527"/>
            <a:ext cx="2523447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Übungsart: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Titel: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Textquelle: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Leseübungen: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B395AB5-04F3-47AA-A447-FB431B499A72}"/>
              </a:ext>
            </a:extLst>
          </p:cNvPr>
          <p:cNvSpPr/>
          <p:nvPr userDrawn="1"/>
        </p:nvSpPr>
        <p:spPr>
          <a:xfrm>
            <a:off x="3394364" y="4953127"/>
            <a:ext cx="37895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Bedienung: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Makros freischalten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Präsentationsmodus starten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einem Klick geht es weiter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Beenden: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Escape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-Taste drücken</a:t>
            </a:r>
          </a:p>
        </p:txBody>
      </p:sp>
      <p:sp>
        <p:nvSpPr>
          <p:cNvPr id="12" name="Rechteck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54CC55C-834A-4640-900E-FFADA277061C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7847BEE-06B1-42EE-9A66-DFFAA9478763}"/>
              </a:ext>
            </a:extLst>
          </p:cNvPr>
          <p:cNvSpPr txBox="1">
            <a:spLocks/>
          </p:cNvSpPr>
          <p:nvPr userDrawn="1"/>
        </p:nvSpPr>
        <p:spPr>
          <a:xfrm>
            <a:off x="3394364" y="1871677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/>
              <a:t>Siegbert Rudolph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F86E910D-8A66-4634-8E99-06C1371A71DD}"/>
              </a:ext>
            </a:extLst>
          </p:cNvPr>
          <p:cNvSpPr txBox="1">
            <a:spLocks/>
          </p:cNvSpPr>
          <p:nvPr userDrawn="1"/>
        </p:nvSpPr>
        <p:spPr>
          <a:xfrm>
            <a:off x="3394364" y="2421718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latin typeface="Trebuchet MS" panose="020B0603020202020204" pitchFamily="34" charset="0"/>
              </a:rPr>
              <a:t>Siegbert Rudolph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9A57D90-1AEE-4C85-904D-33C91FBD0E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8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B1CA1-9E51-480A-A07A-0E7D8584C895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8A62-6F58-4796-844A-1DE78E7B08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89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E5D90-020C-4691-B4AA-2B2F98DF81A4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58E6B-F8B9-4C44-9A54-2ABEFBCAF65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4721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AB3F1-6151-49F2-930C-B8E038924B4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ADD19-B194-4F04-82D6-0605551CC2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5247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E42D4-3034-4FE5-80B3-5473AF5D48F7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1098-89E9-4B77-B0EA-A04DD1C1697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6979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C7B1-5D8D-4B98-90C5-090B1BB35B98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98A2F-A915-47DD-935F-2D0977E4813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181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3C879-DCE9-4DA1-888C-FED4E28B7398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498E-F697-46D5-A634-5D669FDFCB9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7161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9BF0-2A07-4E25-BC99-9A6D1FEBCA4B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29461-5362-4DE6-86B4-14C181C0718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365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E0F1-DA2B-4525-BBBF-E45DB459B25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45B7A-6455-4EA0-BFE3-AB17A7D6363B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8674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DDC7D-8035-48FE-ACC9-596FE5DDFBF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0C238-4593-438D-A7A1-949D7A05CA3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5229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220DE-EED3-44F7-B1BF-2301256A44C7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9593-0ADA-4B15-B31C-4160C9F679B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427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A2C0F574-B905-4917-B9E9-2241E24B67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109" y="85228"/>
            <a:ext cx="10515600" cy="4343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2800" kern="1200" dirty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 err="1"/>
              <a:t>aaa</a:t>
            </a:r>
            <a:br>
              <a:rPr lang="de-DE" dirty="0"/>
            </a:br>
            <a:r>
              <a:rPr lang="de-DE" dirty="0" err="1"/>
              <a:t>bbb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91056877-43A1-41DC-8ADE-A8A2FE0C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Trebuchet MS" panose="020B0603020202020204" pitchFamily="34" charset="0"/>
              </a:defRPr>
            </a:lvl1pPr>
          </a:lstStyle>
          <a:p>
            <a:fld id="{C9CD412D-C60F-4771-A1CB-FFD7B5773953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51E32DFC-7741-47FB-A0F2-89ED6A43B5F3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F2356A9-2F9A-4C87-9663-DCCDE279252E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Vorherige  Seite</a:t>
            </a:r>
          </a:p>
        </p:txBody>
      </p:sp>
      <p:sp>
        <p:nvSpPr>
          <p:cNvPr id="11" name="Rechteck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11E66F3-E321-441D-AA1A-592D8D578A3E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FEE64A4-5636-44BD-A158-E20B6ACBA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  <p:sp>
        <p:nvSpPr>
          <p:cNvPr id="13" name="Textfeld 7">
            <a:extLst>
              <a:ext uri="{FF2B5EF4-FFF2-40B4-BE49-F238E27FC236}">
                <a16:creationId xmlns:a16="http://schemas.microsoft.com/office/drawing/2014/main" id="{7163376D-EC0D-4315-A2F0-425215FE83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2504" y="540802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</p:spTree>
    <p:extLst>
      <p:ext uri="{BB962C8B-B14F-4D97-AF65-F5344CB8AC3E}">
        <p14:creationId xmlns:p14="http://schemas.microsoft.com/office/powerpoint/2010/main" val="4063893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1BFA1-5F37-478E-B8F9-1A44198778EA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5CC5-8774-4A5A-8686-958EA7333D0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8577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0B614-8E5C-4F77-BC15-F48B870A82C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3A889-7975-4D34-A6C1-BDF28DA09C9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250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22E4-1D8B-4885-8EAA-2E1E9D7D833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710F-E9F2-4BA2-9316-CC915B1162E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8408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0FDC2-F274-4CF1-B0C5-84AFE602835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48505-4B2D-4178-B894-17A1B3FA0E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5371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5C483-569A-477A-8E1C-E0BF9864C651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A441C-38D3-448A-8CF9-AC5A0796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128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DCF26-836A-4976-A17C-EEE5B272D79A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81BA-EC12-459D-B450-9A9237DFC3A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38646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53F8-7055-45F5-B276-B318B72EE1D5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BBCE3-A541-428A-BE62-B9EB655C70F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4039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0B53-AD61-40DB-92B9-80997BD69F3B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6890-D58D-4D77-ABDC-0CAF59B575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9982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A4BB6-0A96-4679-87E7-7A40DB629942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5191B-E4FE-48D8-A236-4DCEFAD19D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7706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1E920-9389-4CD6-9DC6-6666ACEA92F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208FD-A59C-44B2-B893-4D8B97E1B4A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334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435C59-9215-41C0-A27C-6CFB826CB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5057" y="4869160"/>
            <a:ext cx="10515600" cy="13382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accent1"/>
                </a:solidFill>
                <a:latin typeface="Trebuchet MS" panose="020B0603020202020204" pitchFamily="34" charset="0"/>
              </a:defRPr>
            </a:lvl1pPr>
          </a:lstStyle>
          <a:p>
            <a:br>
              <a:rPr lang="de-DE" dirty="0"/>
            </a:br>
            <a:br>
              <a:rPr lang="de-DE" dirty="0"/>
            </a:br>
            <a:r>
              <a:rPr lang="de-DE" dirty="0"/>
              <a:t>Hurra, wieder ein Stück weiter!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8989F0D0-5950-47AD-888D-84400EEE5C2A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36">
            <a:extLst>
              <a:ext uri="{FF2B5EF4-FFF2-40B4-BE49-F238E27FC236}">
                <a16:creationId xmlns:a16="http://schemas.microsoft.com/office/drawing/2014/main" id="{7D7F5985-9CA6-44A4-9657-1C248A88F5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9512" y="116632"/>
            <a:ext cx="9054923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Üben verbessert die Fertigkeit.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Wer viel übt, der wird gescheit!</a:t>
            </a:r>
            <a:endParaRPr lang="de-DE" altLang="de-DE" sz="2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" name="Grafik 9" descr="Smiley böse.png">
            <a:extLst>
              <a:ext uri="{FF2B5EF4-FFF2-40B4-BE49-F238E27FC236}">
                <a16:creationId xmlns:a16="http://schemas.microsoft.com/office/drawing/2014/main" id="{66ADAD09-392E-4A74-A85E-D530CA268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527" y="2022475"/>
            <a:ext cx="28257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 descr="Smiley gut.png">
            <a:extLst>
              <a:ext uri="{FF2B5EF4-FFF2-40B4-BE49-F238E27FC236}">
                <a16:creationId xmlns:a16="http://schemas.microsoft.com/office/drawing/2014/main" id="{0B3BE68C-BED1-42C7-B52A-DF831DFD7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177" y="1916113"/>
            <a:ext cx="2141538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hteck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703BC49-34F6-4EA9-AC31-3A29353BE18C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/>
              <a:t>Vorherige  Seite</a:t>
            </a:r>
            <a:endParaRPr lang="de-DE" sz="14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F2B07AC-27E2-4A7E-B277-D2B9BA37B6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7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spd="3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7D9D2-6CD1-45D4-998A-24C649EAF81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1508-8875-4999-BD75-C138390666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60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56178-5F9F-44AC-9413-92404CA4E581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2EB19-B0AF-44E6-8560-17516E5578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8258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4A675-217C-4492-B706-92ACA8BABB46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61B64-5F88-4809-87E9-D4072AB6197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6174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6E744-B780-442C-9424-DA4D4ED607FA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3407E-DD7A-4A98-82F9-251228E315E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0254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106CD-E8F1-4701-9FB9-341D8845F3CB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A0FCC-4E16-4041-9471-E3D3105CC0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9340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E16B-293E-43BA-8D08-693653BE69B8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46EB-9C3F-429B-AA59-2305650827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99906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170EB-6975-44CA-A302-7C3AD0D4A98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A403-2D7F-4220-B450-8DB2F388C6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51421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6E15F-20E6-4F16-B3C7-B774968DBB08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28291-B488-42AB-BCDB-A3C5B209229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75388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FFA3A-8CC1-4463-85A4-B033C391805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87EAA-F6A1-494E-B8A9-0B934452375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30690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CC376-5B09-4C09-B192-165559B6D80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BCFC2-1E78-41F3-9E46-FAD61E693D0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7816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480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34A23-ED6F-4DB9-A18B-0D059A488D3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4BEF6-E827-4C63-85BF-5326D25BFFA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94915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C109-B690-4A42-AA67-B777BF266CF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F3C3-452A-455B-A8E8-BDFE55150C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55464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EBF0A-E659-4940-A848-7E9FB3A0B28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38EA-60FD-41C7-A7D4-2A87AE83BD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69530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897B7-3410-4068-804D-4923B18B8C0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5311-C5FD-462B-AC2B-E56E6162C35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25353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6E97E-8A43-42C0-BEEE-83F0D3C90964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18D8D-85D7-41BD-97BB-77CFC06793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45813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58B45-6C50-4722-BA48-156C26E02D32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3C1E-5E4D-44D1-9DA1-3991D98C8C4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53166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3AC28-D511-4804-BDE7-071A20CC873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C3342-E34D-4A61-8702-1173E89F798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3066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EA19B-56DD-4323-A74C-F5039E58DE4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90D9D-EAAD-4C08-895F-F7B506DAF9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6717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D9F3-6DB6-40D7-BFA7-7B3867C7B61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16FB-C372-498B-8199-665BEE245E2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63583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5507C-13E3-485D-AE0A-344B7A2998E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38FA5-6918-4088-9CDF-164FCDABC1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530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C5636-D9E0-4DF9-8A98-DF40A3C32D4E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C9702-96DA-4123-80B2-C175AA516EF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20750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62057-A3B4-438C-9459-24769B7EEDC2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8B720-27BA-4555-829F-02A03FF9A9E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65094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C3D2D-EDDD-4E89-8169-F591664DF67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5DA7E-DF07-498D-8238-20027BAED43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72196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07D9A-3A92-4219-AD30-815279F10761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37D1C-76BF-4E86-AB49-C1AC7431582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4922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5BBD7-7F6C-4384-A7CD-1BDCF8DC051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D601-93BB-468E-8314-FDBEE656D86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0002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B89E1-DFE8-4310-AE92-20AEEBC1B4F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F9643-44C3-467C-8E77-9EF1F996412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19320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8CE02-24D5-481E-9EBB-2A29BA0E97A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DBF26-7EF5-458A-8536-B007702566F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59293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42CEE-4D0F-4646-A100-CE86DF41C1AE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7B02C-E4E8-4C67-9DF2-07D89F147DE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17005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A95A5-19E5-4312-B003-EC46CC806B7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50E79-CA75-405C-A677-DBB2F58C842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13213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5262C-6149-4623-9522-7E932FCBD093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F2B0-6039-4534-BCE4-954A2F5E42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5315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9FD3-5C9B-4F79-A472-C313218FD22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0D10E-A5F0-4173-8445-D6E1ABEFDE1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368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B13B5-4488-4200-BEF0-56A85EA0F7E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FE7D4-B6AF-41CE-B9E1-933E34E9BBA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88532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0B86D-3D81-4ADE-AA8A-834AFBCCE6DE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DF69F-863D-49B0-A143-F4B7FA61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43419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D0C07-1F04-4B67-928E-7D713A595525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5986-35F2-46CF-9599-CAF50CE527A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2090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A9FBE-D85A-4880-ACFC-F51F670A4D6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4F40-B29A-4947-9B4A-3A4681D196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52153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B07F-C3B9-4404-9085-FE38671D1E9A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7327-9B86-481D-A896-F82E9FAFA67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1243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D0616-1371-40D0-BF0A-AE2F0478261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0E14A-91A1-4A68-A7E0-2CCD002D82C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32002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D5060-09BB-40A9-8382-AEF4131E2F17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683B5-C6F3-4B7A-B3A1-BF2BB2589D3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04930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13DEA-4188-4B3F-AE6B-B78254CBDBE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093C7-C21B-460F-8B21-7A57A62EB26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14225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B8A8-EE9B-4381-AB83-A7D603A03E26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833E-FE1F-4DC9-BB2C-0EE5F874A95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391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9BA04-F045-46B9-87AE-7F1D0084EAAA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BE42F-8A13-4D68-BBB1-5D2DC06043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38434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19581-0461-4ED7-AA79-C069BE59B5FE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C3561-2FCF-44D9-8DBA-951082F8D28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832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602C3-5C02-47AE-993D-24947A06D9D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BC1-B71A-43A0-9608-F477DE346DD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10712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4146-41D1-4BAB-9BC4-7E9F833E9431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D25A-DD8A-4D41-BE4E-12C87D04FF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60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F9DB3-BE94-402B-B33B-6188C34B44F8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067F0-5754-424E-9D98-80FF899FF5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44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D44A-B7AD-4328-B227-BFE2192A381B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2FEB4-7148-402D-A6E3-34AFF3F8374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996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535" r:id="rId1"/>
    <p:sldLayoutId id="2147486536" r:id="rId2"/>
    <p:sldLayoutId id="2147486545" r:id="rId3"/>
    <p:sldLayoutId id="2147486468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FDFD83-B327-4CE9-967F-633DC993C34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FB691F5-B9D6-4015-BA22-92EB8E0C834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69" r:id="rId1"/>
    <p:sldLayoutId id="2147486470" r:id="rId2"/>
    <p:sldLayoutId id="2147486471" r:id="rId3"/>
    <p:sldLayoutId id="2147486472" r:id="rId4"/>
    <p:sldLayoutId id="2147486473" r:id="rId5"/>
    <p:sldLayoutId id="2147486474" r:id="rId6"/>
    <p:sldLayoutId id="2147486475" r:id="rId7"/>
    <p:sldLayoutId id="2147486476" r:id="rId8"/>
    <p:sldLayoutId id="2147486477" r:id="rId9"/>
    <p:sldLayoutId id="2147486478" r:id="rId10"/>
    <p:sldLayoutId id="21474864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4D25FE-6116-4786-BF95-9085D1D45A51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47A83ADA-95F7-4A56-9BBA-405099FD334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80" r:id="rId1"/>
    <p:sldLayoutId id="2147486481" r:id="rId2"/>
    <p:sldLayoutId id="2147486482" r:id="rId3"/>
    <p:sldLayoutId id="2147486483" r:id="rId4"/>
    <p:sldLayoutId id="2147486484" r:id="rId5"/>
    <p:sldLayoutId id="2147486485" r:id="rId6"/>
    <p:sldLayoutId id="2147486486" r:id="rId7"/>
    <p:sldLayoutId id="2147486487" r:id="rId8"/>
    <p:sldLayoutId id="2147486488" r:id="rId9"/>
    <p:sldLayoutId id="2147486489" r:id="rId10"/>
    <p:sldLayoutId id="214748649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4099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CE99BF-5649-4C31-9973-21C21CA27A4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2804F15B-0C8C-4A88-A00D-34B62FDBFF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1" r:id="rId1"/>
    <p:sldLayoutId id="2147486492" r:id="rId2"/>
    <p:sldLayoutId id="2147486493" r:id="rId3"/>
    <p:sldLayoutId id="2147486494" r:id="rId4"/>
    <p:sldLayoutId id="2147486495" r:id="rId5"/>
    <p:sldLayoutId id="2147486496" r:id="rId6"/>
    <p:sldLayoutId id="2147486497" r:id="rId7"/>
    <p:sldLayoutId id="2147486498" r:id="rId8"/>
    <p:sldLayoutId id="2147486499" r:id="rId9"/>
    <p:sldLayoutId id="2147486500" r:id="rId10"/>
    <p:sldLayoutId id="21474865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512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474A22-6DC3-4EFD-9028-97240753486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E713E413-FD60-4C92-993A-223DA805B1A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02" r:id="rId1"/>
    <p:sldLayoutId id="2147486503" r:id="rId2"/>
    <p:sldLayoutId id="2147486504" r:id="rId3"/>
    <p:sldLayoutId id="2147486505" r:id="rId4"/>
    <p:sldLayoutId id="2147486506" r:id="rId5"/>
    <p:sldLayoutId id="2147486507" r:id="rId6"/>
    <p:sldLayoutId id="2147486508" r:id="rId7"/>
    <p:sldLayoutId id="2147486509" r:id="rId8"/>
    <p:sldLayoutId id="2147486510" r:id="rId9"/>
    <p:sldLayoutId id="2147486511" r:id="rId10"/>
    <p:sldLayoutId id="214748651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614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5E5DA1-B5E4-436A-8E1E-B86D81DF06EE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EAC2A5C-309C-464E-A174-FF189516B5E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13" r:id="rId1"/>
    <p:sldLayoutId id="2147486514" r:id="rId2"/>
    <p:sldLayoutId id="2147486515" r:id="rId3"/>
    <p:sldLayoutId id="2147486516" r:id="rId4"/>
    <p:sldLayoutId id="2147486517" r:id="rId5"/>
    <p:sldLayoutId id="2147486518" r:id="rId6"/>
    <p:sldLayoutId id="2147486519" r:id="rId7"/>
    <p:sldLayoutId id="2147486520" r:id="rId8"/>
    <p:sldLayoutId id="2147486521" r:id="rId9"/>
    <p:sldLayoutId id="2147486522" r:id="rId10"/>
    <p:sldLayoutId id="21474865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717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D2AAF1-9ADB-4B22-BDAE-F09D272D1F67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55663F3A-39C7-4BCA-A7D8-5DAF0BC3491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24" r:id="rId1"/>
    <p:sldLayoutId id="2147486525" r:id="rId2"/>
    <p:sldLayoutId id="2147486526" r:id="rId3"/>
    <p:sldLayoutId id="2147486527" r:id="rId4"/>
    <p:sldLayoutId id="2147486528" r:id="rId5"/>
    <p:sldLayoutId id="2147486529" r:id="rId6"/>
    <p:sldLayoutId id="2147486530" r:id="rId7"/>
    <p:sldLayoutId id="2147486531" r:id="rId8"/>
    <p:sldLayoutId id="2147486532" r:id="rId9"/>
    <p:sldLayoutId id="2147486533" r:id="rId10"/>
    <p:sldLayoutId id="21474865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26" Type="http://schemas.openxmlformats.org/officeDocument/2006/relationships/audio" Target="../media/media13.MP3"/><Relationship Id="rId3" Type="http://schemas.microsoft.com/office/2007/relationships/media" Target="../media/media2.MP3"/><Relationship Id="rId21" Type="http://schemas.microsoft.com/office/2007/relationships/media" Target="../media/media11.MP3"/><Relationship Id="rId34" Type="http://schemas.openxmlformats.org/officeDocument/2006/relationships/image" Target="../media/image8.pn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5" Type="http://schemas.microsoft.com/office/2007/relationships/media" Target="../media/media13.MP3"/><Relationship Id="rId33" Type="http://schemas.openxmlformats.org/officeDocument/2006/relationships/image" Target="../media/image7.png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audio" Target="../media/media10.MP3"/><Relationship Id="rId29" Type="http://schemas.microsoft.com/office/2007/relationships/media" Target="../media/media15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openxmlformats.org/officeDocument/2006/relationships/audio" Target="../media/media12.MP3"/><Relationship Id="rId32" Type="http://schemas.openxmlformats.org/officeDocument/2006/relationships/image" Target="../media/image6.png"/><Relationship Id="rId5" Type="http://schemas.microsoft.com/office/2007/relationships/media" Target="../media/media3.MP3"/><Relationship Id="rId15" Type="http://schemas.microsoft.com/office/2007/relationships/media" Target="../media/media8.MP3"/><Relationship Id="rId23" Type="http://schemas.microsoft.com/office/2007/relationships/media" Target="../media/media12.MP3"/><Relationship Id="rId28" Type="http://schemas.openxmlformats.org/officeDocument/2006/relationships/audio" Target="../media/media14.MP3"/><Relationship Id="rId10" Type="http://schemas.openxmlformats.org/officeDocument/2006/relationships/audio" Target="../media/media5.MP3"/><Relationship Id="rId19" Type="http://schemas.microsoft.com/office/2007/relationships/media" Target="../media/media10.MP3"/><Relationship Id="rId31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audio" Target="../media/media11.MP3"/><Relationship Id="rId27" Type="http://schemas.microsoft.com/office/2007/relationships/media" Target="../media/media14.MP3"/><Relationship Id="rId30" Type="http://schemas.openxmlformats.org/officeDocument/2006/relationships/audio" Target="../media/media15.MP3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MP3"/><Relationship Id="rId13" Type="http://schemas.microsoft.com/office/2007/relationships/media" Target="../media/media22.MP3"/><Relationship Id="rId18" Type="http://schemas.openxmlformats.org/officeDocument/2006/relationships/audio" Target="../media/media24.MP3"/><Relationship Id="rId26" Type="http://schemas.openxmlformats.org/officeDocument/2006/relationships/audio" Target="../media/media28.MP3"/><Relationship Id="rId3" Type="http://schemas.microsoft.com/office/2007/relationships/media" Target="../media/media17.MP3"/><Relationship Id="rId21" Type="http://schemas.microsoft.com/office/2007/relationships/media" Target="../media/media26.MP3"/><Relationship Id="rId34" Type="http://schemas.openxmlformats.org/officeDocument/2006/relationships/image" Target="../media/image8.png"/><Relationship Id="rId7" Type="http://schemas.microsoft.com/office/2007/relationships/media" Target="../media/media19.MP3"/><Relationship Id="rId12" Type="http://schemas.openxmlformats.org/officeDocument/2006/relationships/audio" Target="../media/media21.MP3"/><Relationship Id="rId17" Type="http://schemas.microsoft.com/office/2007/relationships/media" Target="../media/media24.MP3"/><Relationship Id="rId25" Type="http://schemas.microsoft.com/office/2007/relationships/media" Target="../media/media28.MP3"/><Relationship Id="rId33" Type="http://schemas.openxmlformats.org/officeDocument/2006/relationships/image" Target="../media/image7.png"/><Relationship Id="rId2" Type="http://schemas.openxmlformats.org/officeDocument/2006/relationships/audio" Target="../media/media16.MP3"/><Relationship Id="rId16" Type="http://schemas.openxmlformats.org/officeDocument/2006/relationships/audio" Target="../media/media23.MP3"/><Relationship Id="rId20" Type="http://schemas.openxmlformats.org/officeDocument/2006/relationships/audio" Target="../media/media25.MP3"/><Relationship Id="rId29" Type="http://schemas.microsoft.com/office/2007/relationships/media" Target="../media/media30.MP3"/><Relationship Id="rId1" Type="http://schemas.microsoft.com/office/2007/relationships/media" Target="../media/media16.MP3"/><Relationship Id="rId6" Type="http://schemas.openxmlformats.org/officeDocument/2006/relationships/audio" Target="../media/media18.MP3"/><Relationship Id="rId11" Type="http://schemas.microsoft.com/office/2007/relationships/media" Target="../media/media21.MP3"/><Relationship Id="rId24" Type="http://schemas.openxmlformats.org/officeDocument/2006/relationships/audio" Target="../media/media27.MP3"/><Relationship Id="rId32" Type="http://schemas.openxmlformats.org/officeDocument/2006/relationships/image" Target="../media/image6.png"/><Relationship Id="rId5" Type="http://schemas.microsoft.com/office/2007/relationships/media" Target="../media/media18.MP3"/><Relationship Id="rId15" Type="http://schemas.microsoft.com/office/2007/relationships/media" Target="../media/media23.MP3"/><Relationship Id="rId23" Type="http://schemas.microsoft.com/office/2007/relationships/media" Target="../media/media27.MP3"/><Relationship Id="rId28" Type="http://schemas.openxmlformats.org/officeDocument/2006/relationships/audio" Target="../media/media29.MP3"/><Relationship Id="rId10" Type="http://schemas.openxmlformats.org/officeDocument/2006/relationships/audio" Target="../media/media20.MP3"/><Relationship Id="rId19" Type="http://schemas.microsoft.com/office/2007/relationships/media" Target="../media/media25.MP3"/><Relationship Id="rId31" Type="http://schemas.openxmlformats.org/officeDocument/2006/relationships/slideLayout" Target="../slideLayouts/slideLayout2.xml"/><Relationship Id="rId4" Type="http://schemas.openxmlformats.org/officeDocument/2006/relationships/audio" Target="../media/media17.MP3"/><Relationship Id="rId9" Type="http://schemas.microsoft.com/office/2007/relationships/media" Target="../media/media20.MP3"/><Relationship Id="rId14" Type="http://schemas.openxmlformats.org/officeDocument/2006/relationships/audio" Target="../media/media22.MP3"/><Relationship Id="rId22" Type="http://schemas.openxmlformats.org/officeDocument/2006/relationships/audio" Target="../media/media26.MP3"/><Relationship Id="rId27" Type="http://schemas.microsoft.com/office/2007/relationships/media" Target="../media/media29.MP3"/><Relationship Id="rId30" Type="http://schemas.openxmlformats.org/officeDocument/2006/relationships/audio" Target="../media/media30.MP3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34.MP3"/><Relationship Id="rId13" Type="http://schemas.microsoft.com/office/2007/relationships/media" Target="../media/media37.MP3"/><Relationship Id="rId18" Type="http://schemas.openxmlformats.org/officeDocument/2006/relationships/audio" Target="../media/media39.MP3"/><Relationship Id="rId26" Type="http://schemas.openxmlformats.org/officeDocument/2006/relationships/audio" Target="../media/media43.MP3"/><Relationship Id="rId3" Type="http://schemas.microsoft.com/office/2007/relationships/media" Target="../media/media32.MP3"/><Relationship Id="rId21" Type="http://schemas.microsoft.com/office/2007/relationships/media" Target="../media/media41.MP3"/><Relationship Id="rId34" Type="http://schemas.openxmlformats.org/officeDocument/2006/relationships/image" Target="../media/image8.png"/><Relationship Id="rId7" Type="http://schemas.microsoft.com/office/2007/relationships/media" Target="../media/media34.MP3"/><Relationship Id="rId12" Type="http://schemas.openxmlformats.org/officeDocument/2006/relationships/audio" Target="../media/media36.MP3"/><Relationship Id="rId17" Type="http://schemas.microsoft.com/office/2007/relationships/media" Target="../media/media39.MP3"/><Relationship Id="rId25" Type="http://schemas.microsoft.com/office/2007/relationships/media" Target="../media/media43.MP3"/><Relationship Id="rId33" Type="http://schemas.openxmlformats.org/officeDocument/2006/relationships/image" Target="../media/image7.png"/><Relationship Id="rId2" Type="http://schemas.openxmlformats.org/officeDocument/2006/relationships/audio" Target="../media/media31.MP3"/><Relationship Id="rId16" Type="http://schemas.openxmlformats.org/officeDocument/2006/relationships/audio" Target="../media/media38.MP3"/><Relationship Id="rId20" Type="http://schemas.openxmlformats.org/officeDocument/2006/relationships/audio" Target="../media/media40.MP3"/><Relationship Id="rId29" Type="http://schemas.microsoft.com/office/2007/relationships/media" Target="../media/media45.MP3"/><Relationship Id="rId1" Type="http://schemas.microsoft.com/office/2007/relationships/media" Target="../media/media31.MP3"/><Relationship Id="rId6" Type="http://schemas.openxmlformats.org/officeDocument/2006/relationships/audio" Target="../media/media33.MP3"/><Relationship Id="rId11" Type="http://schemas.microsoft.com/office/2007/relationships/media" Target="../media/media36.MP3"/><Relationship Id="rId24" Type="http://schemas.openxmlformats.org/officeDocument/2006/relationships/audio" Target="../media/media42.MP3"/><Relationship Id="rId32" Type="http://schemas.openxmlformats.org/officeDocument/2006/relationships/image" Target="../media/image6.png"/><Relationship Id="rId5" Type="http://schemas.microsoft.com/office/2007/relationships/media" Target="../media/media33.MP3"/><Relationship Id="rId15" Type="http://schemas.microsoft.com/office/2007/relationships/media" Target="../media/media38.MP3"/><Relationship Id="rId23" Type="http://schemas.microsoft.com/office/2007/relationships/media" Target="../media/media42.MP3"/><Relationship Id="rId28" Type="http://schemas.openxmlformats.org/officeDocument/2006/relationships/audio" Target="../media/media44.MP3"/><Relationship Id="rId10" Type="http://schemas.openxmlformats.org/officeDocument/2006/relationships/audio" Target="../media/media35.MP3"/><Relationship Id="rId19" Type="http://schemas.microsoft.com/office/2007/relationships/media" Target="../media/media40.MP3"/><Relationship Id="rId31" Type="http://schemas.openxmlformats.org/officeDocument/2006/relationships/slideLayout" Target="../slideLayouts/slideLayout2.xml"/><Relationship Id="rId4" Type="http://schemas.openxmlformats.org/officeDocument/2006/relationships/audio" Target="../media/media32.MP3"/><Relationship Id="rId9" Type="http://schemas.microsoft.com/office/2007/relationships/media" Target="../media/media35.MP3"/><Relationship Id="rId14" Type="http://schemas.openxmlformats.org/officeDocument/2006/relationships/audio" Target="../media/media37.MP3"/><Relationship Id="rId22" Type="http://schemas.openxmlformats.org/officeDocument/2006/relationships/audio" Target="../media/media41.MP3"/><Relationship Id="rId27" Type="http://schemas.microsoft.com/office/2007/relationships/media" Target="../media/media44.MP3"/><Relationship Id="rId30" Type="http://schemas.openxmlformats.org/officeDocument/2006/relationships/audio" Target="../media/media45.MP3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9.MP3"/><Relationship Id="rId13" Type="http://schemas.microsoft.com/office/2007/relationships/media" Target="../media/media52.MP3"/><Relationship Id="rId18" Type="http://schemas.openxmlformats.org/officeDocument/2006/relationships/audio" Target="../media/media54.MP3"/><Relationship Id="rId26" Type="http://schemas.openxmlformats.org/officeDocument/2006/relationships/audio" Target="../media/media58.MP3"/><Relationship Id="rId3" Type="http://schemas.microsoft.com/office/2007/relationships/media" Target="../media/media47.MP3"/><Relationship Id="rId21" Type="http://schemas.microsoft.com/office/2007/relationships/media" Target="../media/media56.MP3"/><Relationship Id="rId34" Type="http://schemas.openxmlformats.org/officeDocument/2006/relationships/image" Target="../media/image8.png"/><Relationship Id="rId7" Type="http://schemas.microsoft.com/office/2007/relationships/media" Target="../media/media49.MP3"/><Relationship Id="rId12" Type="http://schemas.openxmlformats.org/officeDocument/2006/relationships/audio" Target="../media/media51.MP3"/><Relationship Id="rId17" Type="http://schemas.microsoft.com/office/2007/relationships/media" Target="../media/media54.MP3"/><Relationship Id="rId25" Type="http://schemas.microsoft.com/office/2007/relationships/media" Target="../media/media58.MP3"/><Relationship Id="rId33" Type="http://schemas.openxmlformats.org/officeDocument/2006/relationships/image" Target="../media/image7.png"/><Relationship Id="rId2" Type="http://schemas.openxmlformats.org/officeDocument/2006/relationships/audio" Target="../media/media46.MP3"/><Relationship Id="rId16" Type="http://schemas.openxmlformats.org/officeDocument/2006/relationships/audio" Target="../media/media53.MP3"/><Relationship Id="rId20" Type="http://schemas.openxmlformats.org/officeDocument/2006/relationships/audio" Target="../media/media55.MP3"/><Relationship Id="rId29" Type="http://schemas.microsoft.com/office/2007/relationships/media" Target="../media/media60.MP3"/><Relationship Id="rId1" Type="http://schemas.microsoft.com/office/2007/relationships/media" Target="../media/media46.MP3"/><Relationship Id="rId6" Type="http://schemas.openxmlformats.org/officeDocument/2006/relationships/audio" Target="../media/media48.MP3"/><Relationship Id="rId11" Type="http://schemas.microsoft.com/office/2007/relationships/media" Target="../media/media51.MP3"/><Relationship Id="rId24" Type="http://schemas.openxmlformats.org/officeDocument/2006/relationships/audio" Target="../media/media57.MP3"/><Relationship Id="rId32" Type="http://schemas.openxmlformats.org/officeDocument/2006/relationships/image" Target="../media/image6.png"/><Relationship Id="rId5" Type="http://schemas.microsoft.com/office/2007/relationships/media" Target="../media/media48.MP3"/><Relationship Id="rId15" Type="http://schemas.microsoft.com/office/2007/relationships/media" Target="../media/media53.MP3"/><Relationship Id="rId23" Type="http://schemas.microsoft.com/office/2007/relationships/media" Target="../media/media57.MP3"/><Relationship Id="rId28" Type="http://schemas.openxmlformats.org/officeDocument/2006/relationships/audio" Target="../media/media59.MP3"/><Relationship Id="rId10" Type="http://schemas.openxmlformats.org/officeDocument/2006/relationships/audio" Target="../media/media50.MP3"/><Relationship Id="rId19" Type="http://schemas.microsoft.com/office/2007/relationships/media" Target="../media/media55.MP3"/><Relationship Id="rId31" Type="http://schemas.openxmlformats.org/officeDocument/2006/relationships/slideLayout" Target="../slideLayouts/slideLayout2.xml"/><Relationship Id="rId4" Type="http://schemas.openxmlformats.org/officeDocument/2006/relationships/audio" Target="../media/media47.MP3"/><Relationship Id="rId9" Type="http://schemas.microsoft.com/office/2007/relationships/media" Target="../media/media50.MP3"/><Relationship Id="rId14" Type="http://schemas.openxmlformats.org/officeDocument/2006/relationships/audio" Target="../media/media52.MP3"/><Relationship Id="rId22" Type="http://schemas.openxmlformats.org/officeDocument/2006/relationships/audio" Target="../media/media56.MP3"/><Relationship Id="rId27" Type="http://schemas.microsoft.com/office/2007/relationships/media" Target="../media/media59.MP3"/><Relationship Id="rId30" Type="http://schemas.openxmlformats.org/officeDocument/2006/relationships/audio" Target="../media/media60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CBD5E8D6-8E87-44F3-9982-CE2190A1FDE5}"/>
              </a:ext>
            </a:extLst>
          </p:cNvPr>
          <p:cNvSpPr/>
          <p:nvPr/>
        </p:nvSpPr>
        <p:spPr>
          <a:xfrm>
            <a:off x="1055440" y="764704"/>
            <a:ext cx="35283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oliennummernplatzhalter 27"/>
          <p:cNvSpPr>
            <a:spLocks noGrp="1"/>
          </p:cNvSpPr>
          <p:nvPr>
            <p:ph type="sldNum" sz="quarter" idx="4294967295"/>
          </p:nvPr>
        </p:nvSpPr>
        <p:spPr>
          <a:xfrm>
            <a:off x="9840416" y="1333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21578E3-F516-4360-8F12-4081310FC682}" type="slidenum">
              <a:rPr lang="de-DE" smtClean="0"/>
              <a:pPr algn="r">
                <a:defRPr/>
              </a:pPr>
              <a:t>1</a:t>
            </a:fld>
            <a:endParaRPr lang="de-DE" dirty="0"/>
          </a:p>
        </p:txBody>
      </p:sp>
      <p:sp>
        <p:nvSpPr>
          <p:cNvPr id="8" name="shpLesekochValidCheck">
            <a:extLst>
              <a:ext uri="{FF2B5EF4-FFF2-40B4-BE49-F238E27FC236}">
                <a16:creationId xmlns:a16="http://schemas.microsoft.com/office/drawing/2014/main" id="{90329F59-6D9B-4B76-965D-88A3717BF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6888" y="573019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69E5718-7AF0-4F0A-992C-D915FF9FB44D}"/>
              </a:ext>
            </a:extLst>
          </p:cNvPr>
          <p:cNvSpPr txBox="1"/>
          <p:nvPr/>
        </p:nvSpPr>
        <p:spPr>
          <a:xfrm>
            <a:off x="3415228" y="1340768"/>
            <a:ext cx="1523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Trebuchet MS" panose="020B0603020202020204" pitchFamily="34" charset="0"/>
              </a:rPr>
              <a:t>Schule 5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F24340D-DF09-4204-BA92-0D6ACF337D26}"/>
              </a:ext>
            </a:extLst>
          </p:cNvPr>
          <p:cNvSpPr txBox="1"/>
          <p:nvPr/>
        </p:nvSpPr>
        <p:spPr>
          <a:xfrm>
            <a:off x="228728" y="836712"/>
            <a:ext cx="11745288" cy="24929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800" dirty="0">
                <a:latin typeface="Trebuchet MS" panose="020B0603020202020204" pitchFamily="34" charset="0"/>
              </a:rPr>
              <a:t>Lautgetreue Wörter 04 </a:t>
            </a:r>
          </a:p>
          <a:p>
            <a:r>
              <a:rPr lang="de-DE" sz="2800" dirty="0">
                <a:latin typeface="Trebuchet MS" panose="020B0603020202020204" pitchFamily="34" charset="0"/>
              </a:rPr>
              <a:t>Lernzieldiktat</a:t>
            </a:r>
          </a:p>
          <a:p>
            <a:endParaRPr lang="de-DE" sz="800" dirty="0">
              <a:latin typeface="Trebuchet MS" panose="020B0603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Siegbert Rudolph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in Zusammenarbeit mit Beratungsrektorin Ute Eberlein und Förderlehrer Sebastian Schmid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Mittelschule Zirndorf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Die 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Arbeitsblätter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 sind zusätzlich für den </a:t>
            </a: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Ausdruck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 in einer eigenen Datei enthalten.</a:t>
            </a: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  <a:p>
            <a:endParaRPr lang="de-DE" sz="800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72566D2-A4DD-413B-A9AE-80F639D757E1}"/>
              </a:ext>
            </a:extLst>
          </p:cNvPr>
          <p:cNvSpPr txBox="1"/>
          <p:nvPr/>
        </p:nvSpPr>
        <p:spPr>
          <a:xfrm>
            <a:off x="190500" y="6724134"/>
            <a:ext cx="487986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Übungen\Rechtschreibförderung\Lautgetreue Wörter\Lautgetreue Wörter 04 Lernzieldiktat.pptx - Seite 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6">
            <a:extLst>
              <a:ext uri="{FF2B5EF4-FFF2-40B4-BE49-F238E27FC236}">
                <a16:creationId xmlns:a16="http://schemas.microsoft.com/office/drawing/2014/main" id="{6FA7323E-22D2-4271-8308-4C497DCD0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01-04	Lautgetreue Wörter 04		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      	                    Name: ___________ Klasse: ____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D03B394-CF9B-4107-B269-9FB9700DE8AC}"/>
              </a:ext>
            </a:extLst>
          </p:cNvPr>
          <p:cNvSpPr txBox="1"/>
          <p:nvPr/>
        </p:nvSpPr>
        <p:spPr>
          <a:xfrm>
            <a:off x="260109" y="425423"/>
            <a:ext cx="6093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Schreibe die lautgetreuen Wörter in die Spalten!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5ABB76D-EB31-4D27-8382-0D63585330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66" b="3574"/>
          <a:stretch/>
        </p:blipFill>
        <p:spPr>
          <a:xfrm>
            <a:off x="3023659" y="1340768"/>
            <a:ext cx="3096344" cy="503192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E069315-D2C8-4B9B-8D24-42EB1E9F7F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66" b="3574"/>
          <a:stretch/>
        </p:blipFill>
        <p:spPr>
          <a:xfrm>
            <a:off x="5927982" y="1340768"/>
            <a:ext cx="3096344" cy="503192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AD5B5AF-7C7A-445F-8D71-71ACDA1F59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66" b="3574"/>
          <a:stretch/>
        </p:blipFill>
        <p:spPr>
          <a:xfrm>
            <a:off x="8832304" y="1340767"/>
            <a:ext cx="3096344" cy="503192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CDA3562-56C6-41EA-85F5-D19CABC8F4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66" b="3574"/>
          <a:stretch/>
        </p:blipFill>
        <p:spPr>
          <a:xfrm>
            <a:off x="119336" y="1307037"/>
            <a:ext cx="3096344" cy="503192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0798365D-0CA3-43B7-A905-AEC93EBE555B}"/>
              </a:ext>
            </a:extLst>
          </p:cNvPr>
          <p:cNvSpPr txBox="1"/>
          <p:nvPr/>
        </p:nvSpPr>
        <p:spPr>
          <a:xfrm>
            <a:off x="190500" y="6724134"/>
            <a:ext cx="487986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Übungen\Rechtschreibförderung\Lautgetreue Wörter\Lautgetreue Wörter 04 Lernzieldiktat.pptx - Seite 2</a:t>
            </a:r>
          </a:p>
        </p:txBody>
      </p:sp>
    </p:spTree>
    <p:extLst>
      <p:ext uri="{BB962C8B-B14F-4D97-AF65-F5344CB8AC3E}">
        <p14:creationId xmlns:p14="http://schemas.microsoft.com/office/powerpoint/2010/main" val="24305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85597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den Ton! Klick auf den Haken für die Wörter </a:t>
            </a:r>
            <a:r>
              <a:rPr lang="de-DE" sz="1800" dirty="0"/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C1D7474A-90DE-4F9A-9B88-C3F6ED6B0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012695"/>
            <a:ext cx="251383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sitzt auf dem …..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6917A4DF-01B4-45F7-9F5A-16CE227DD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371374"/>
            <a:ext cx="351570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ist ….. und schwimmt nicht.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B1C03B32-3514-4FFB-88C6-08FE87AD96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730053"/>
            <a:ext cx="229582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Chef im ….. ist …..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7BC5643B-DCA7-4CB2-A840-3D2882EB8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088732"/>
            <a:ext cx="271420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will nicht lange …..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8271C1D9-B0E7-4ADB-B694-7018ADAAA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447411"/>
            <a:ext cx="250581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….. liegt auf dem …..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C476540B-D5E6-453C-8B40-95548B738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806090"/>
            <a:ext cx="244009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An der ….. hängt ein …..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29A54F96-E2B7-4B35-95A4-66A3813FDA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164769"/>
            <a:ext cx="259237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drückt auf die …..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BF934392-8BFB-4C51-B159-5D85842B8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523448"/>
            <a:ext cx="251383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uns auf der Erde.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4ABA6EDD-BB22-4FF7-B02E-D5AB3EEFB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882127"/>
            <a:ext cx="282801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Das ….. muss nicht lange …..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0CEBA98A-8708-48A2-8DA4-9A99CE664D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240806"/>
            <a:ext cx="312457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Im ….. gibt es einen kleinen …..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8BD115DB-3B1C-4705-A10C-3A50FDD04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599485"/>
            <a:ext cx="260520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Das ….. liegt auf einer …..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9F66FFCA-E645-4116-9074-3783BE356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958164"/>
            <a:ext cx="23519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Jäger ….. die Rehe.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65B2C538-615C-4715-A9F3-A5BD46232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316843"/>
            <a:ext cx="298671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steht ….. in der Mitte.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89A5C6B8-EA7A-49AF-81E7-952AA93F82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675522"/>
            <a:ext cx="216918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Halte deinen ….. …..!</a:t>
            </a:r>
          </a:p>
        </p:txBody>
      </p:sp>
      <p:pic>
        <p:nvPicPr>
          <p:cNvPr id="47" name="Grafik 46">
            <a:extLst>
              <a:ext uri="{FF2B5EF4-FFF2-40B4-BE49-F238E27FC236}">
                <a16:creationId xmlns:a16="http://schemas.microsoft.com/office/drawing/2014/main" id="{2AC95BFE-7874-452B-B8BA-4F9678DB5316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054189"/>
            <a:ext cx="250766" cy="249651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39700F1C-DEDD-49A7-BA1B-5C6F5D86FAFC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415000"/>
            <a:ext cx="250766" cy="249651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ACAE2C09-45B6-4375-B34C-077B18BDB36E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775811"/>
            <a:ext cx="250766" cy="249651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8506D8F4-E0D9-44FC-A557-7809EB319DD3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136622"/>
            <a:ext cx="250766" cy="249651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CFF966B2-1891-41F9-9654-2333313B6AAC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497433"/>
            <a:ext cx="250766" cy="249651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3101D844-02E7-4863-9682-39DA70D3F966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858244"/>
            <a:ext cx="250766" cy="249651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990FA641-5C70-47C1-B127-DE1840B16CBA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219055"/>
            <a:ext cx="250766" cy="249651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B8C0DA50-F6D2-4DF9-9974-6BC8CF9A33A8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579866"/>
            <a:ext cx="250766" cy="249651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46FA7F41-08B5-4252-B196-B23B1F9D1D6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940677"/>
            <a:ext cx="250766" cy="249651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3782F997-7C37-4737-AE52-762E740CEE3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301488"/>
            <a:ext cx="250766" cy="249651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D49BA775-6CB3-4E48-ACF8-2E742E8772C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662299"/>
            <a:ext cx="250766" cy="249651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7CD3B73C-6B52-40BF-A5A3-39BC0F241354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023110"/>
            <a:ext cx="250766" cy="249651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3D8508C9-BC8A-458E-982B-5081AAD1F1E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383921"/>
            <a:ext cx="250766" cy="249651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77FCC9DB-679F-40D7-A1AC-2B4D6F2742D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744732"/>
            <a:ext cx="250766" cy="249651"/>
          </a:xfrm>
          <a:prstGeom prst="rect">
            <a:avLst/>
          </a:prstGeom>
        </p:spPr>
      </p:pic>
      <p:sp>
        <p:nvSpPr>
          <p:cNvPr id="61" name="Textfeld 60">
            <a:extLst>
              <a:ext uri="{FF2B5EF4-FFF2-40B4-BE49-F238E27FC236}">
                <a16:creationId xmlns:a16="http://schemas.microsoft.com/office/drawing/2014/main" id="{7E8A7A05-BED0-47E6-82CD-D35545B55E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6034205"/>
            <a:ext cx="263886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….. wird ….. befestigt.</a:t>
            </a:r>
          </a:p>
        </p:txBody>
      </p:sp>
      <p:pic>
        <p:nvPicPr>
          <p:cNvPr id="62" name="Grafik 61">
            <a:extLst>
              <a:ext uri="{FF2B5EF4-FFF2-40B4-BE49-F238E27FC236}">
                <a16:creationId xmlns:a16="http://schemas.microsoft.com/office/drawing/2014/main" id="{A68E89C8-DAAF-477E-943D-78B647AC0C0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788" y="6105538"/>
            <a:ext cx="250766" cy="249651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68B363E4-28F8-495D-8B0F-A98F55DADC4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044763"/>
            <a:ext cx="266393" cy="250723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E7E8BFF5-DF85-4BEB-B269-140834F676F0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403452"/>
            <a:ext cx="266393" cy="250723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28F32929-383F-4BBB-94C1-11242593C64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762141"/>
            <a:ext cx="266393" cy="250723"/>
          </a:xfrm>
          <a:prstGeom prst="rect">
            <a:avLst/>
          </a:prstGeom>
        </p:spPr>
      </p:pic>
      <p:pic>
        <p:nvPicPr>
          <p:cNvPr id="66" name="Grafik 65">
            <a:extLst>
              <a:ext uri="{FF2B5EF4-FFF2-40B4-BE49-F238E27FC236}">
                <a16:creationId xmlns:a16="http://schemas.microsoft.com/office/drawing/2014/main" id="{10568AA2-EE1D-4707-8D3D-4F5182298E78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120830"/>
            <a:ext cx="266393" cy="250723"/>
          </a:xfrm>
          <a:prstGeom prst="rect">
            <a:avLst/>
          </a:prstGeom>
        </p:spPr>
      </p:pic>
      <p:pic>
        <p:nvPicPr>
          <p:cNvPr id="67" name="Grafik 66">
            <a:extLst>
              <a:ext uri="{FF2B5EF4-FFF2-40B4-BE49-F238E27FC236}">
                <a16:creationId xmlns:a16="http://schemas.microsoft.com/office/drawing/2014/main" id="{582723F0-2679-4798-B5AE-7886D351D9E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479519"/>
            <a:ext cx="266393" cy="250723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C8BE258A-E4D7-464F-9ABD-402B7C8FA3B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838208"/>
            <a:ext cx="266393" cy="250723"/>
          </a:xfrm>
          <a:prstGeom prst="rect">
            <a:avLst/>
          </a:prstGeom>
        </p:spPr>
      </p:pic>
      <p:pic>
        <p:nvPicPr>
          <p:cNvPr id="69" name="Grafik 68">
            <a:extLst>
              <a:ext uri="{FF2B5EF4-FFF2-40B4-BE49-F238E27FC236}">
                <a16:creationId xmlns:a16="http://schemas.microsoft.com/office/drawing/2014/main" id="{5EC01404-EF8D-4EE3-847B-101E63A0D4B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196897"/>
            <a:ext cx="266393" cy="250723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7DA8BAFA-AA78-4776-ABB7-60200F534F2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555586"/>
            <a:ext cx="266393" cy="250723"/>
          </a:xfrm>
          <a:prstGeom prst="rect">
            <a:avLst/>
          </a:prstGeom>
        </p:spPr>
      </p:pic>
      <p:pic>
        <p:nvPicPr>
          <p:cNvPr id="71" name="Grafik 70">
            <a:extLst>
              <a:ext uri="{FF2B5EF4-FFF2-40B4-BE49-F238E27FC236}">
                <a16:creationId xmlns:a16="http://schemas.microsoft.com/office/drawing/2014/main" id="{D48D49EE-4245-40E0-96B8-8A36772D193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914275"/>
            <a:ext cx="266393" cy="250723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8428FE99-D630-42EF-B4F8-3BF6BC143B3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272964"/>
            <a:ext cx="266393" cy="250723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9E662728-8B09-4AFE-87EB-2BED488FD440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631653"/>
            <a:ext cx="266393" cy="250723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8C18BF62-1B40-4ABA-A2CE-FE48A2976DDC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990342"/>
            <a:ext cx="266393" cy="250723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0DA6253F-913C-4EBE-A0FA-09ADE6184869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349031"/>
            <a:ext cx="266393" cy="250723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9A0C1A86-2A2D-4604-87D4-98AA8A09547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707720"/>
            <a:ext cx="266393" cy="250723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A62CD46B-7F5C-48E3-8CDB-E24B6328F4B2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6066415"/>
            <a:ext cx="266393" cy="250723"/>
          </a:xfrm>
          <a:prstGeom prst="rect">
            <a:avLst/>
          </a:prstGeom>
        </p:spPr>
      </p:pic>
      <p:graphicFrame>
        <p:nvGraphicFramePr>
          <p:cNvPr id="79" name="Tabelle 78">
            <a:extLst>
              <a:ext uri="{FF2B5EF4-FFF2-40B4-BE49-F238E27FC236}">
                <a16:creationId xmlns:a16="http://schemas.microsoft.com/office/drawing/2014/main" id="{14683898-4340-4E58-A40A-CBC5EE1E27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455102"/>
              </p:ext>
            </p:extLst>
          </p:nvPr>
        </p:nvGraphicFramePr>
        <p:xfrm>
          <a:off x="4269951" y="905389"/>
          <a:ext cx="463314" cy="5424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314">
                  <a:extLst>
                    <a:ext uri="{9D8B030D-6E8A-4147-A177-3AD203B41FA5}">
                      <a16:colId xmlns:a16="http://schemas.microsoft.com/office/drawing/2014/main" val="2786119987"/>
                    </a:ext>
                  </a:extLst>
                </a:gridCol>
              </a:tblGrid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Zeile 1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336848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72074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54164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4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37536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5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35275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6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645323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7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672636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8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543238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9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425434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10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6405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80023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40083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666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14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695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15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57930"/>
                  </a:ext>
                </a:extLst>
              </a:tr>
            </a:tbl>
          </a:graphicData>
        </a:graphic>
      </p:graphicFrame>
      <p:pic>
        <p:nvPicPr>
          <p:cNvPr id="80" name="811_9606">
            <a:hlinkClick r:id="" action="ppaction://media"/>
            <a:extLst>
              <a:ext uri="{FF2B5EF4-FFF2-40B4-BE49-F238E27FC236}">
                <a16:creationId xmlns:a16="http://schemas.microsoft.com/office/drawing/2014/main" id="{84567BD4-7CBD-454E-ADE2-9415B49F14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905000" y="44624"/>
            <a:ext cx="254000" cy="254000"/>
          </a:xfrm>
          <a:prstGeom prst="rect">
            <a:avLst/>
          </a:prstGeom>
        </p:spPr>
      </p:pic>
      <p:pic>
        <p:nvPicPr>
          <p:cNvPr id="81" name="811_9607">
            <a:hlinkClick r:id="" action="ppaction://media"/>
            <a:extLst>
              <a:ext uri="{FF2B5EF4-FFF2-40B4-BE49-F238E27FC236}">
                <a16:creationId xmlns:a16="http://schemas.microsoft.com/office/drawing/2014/main" id="{A44FC4E2-46E3-4AEB-8A94-58045C20521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286000" y="44624"/>
            <a:ext cx="254000" cy="254000"/>
          </a:xfrm>
          <a:prstGeom prst="rect">
            <a:avLst/>
          </a:prstGeom>
        </p:spPr>
      </p:pic>
      <p:pic>
        <p:nvPicPr>
          <p:cNvPr id="82" name="811_9608">
            <a:hlinkClick r:id="" action="ppaction://media"/>
            <a:extLst>
              <a:ext uri="{FF2B5EF4-FFF2-40B4-BE49-F238E27FC236}">
                <a16:creationId xmlns:a16="http://schemas.microsoft.com/office/drawing/2014/main" id="{ED55FC14-24C3-42D0-90AD-DBBC2C23895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667000" y="44624"/>
            <a:ext cx="254000" cy="254000"/>
          </a:xfrm>
          <a:prstGeom prst="rect">
            <a:avLst/>
          </a:prstGeom>
        </p:spPr>
      </p:pic>
      <p:pic>
        <p:nvPicPr>
          <p:cNvPr id="83" name="811_9610">
            <a:hlinkClick r:id="" action="ppaction://media"/>
            <a:extLst>
              <a:ext uri="{FF2B5EF4-FFF2-40B4-BE49-F238E27FC236}">
                <a16:creationId xmlns:a16="http://schemas.microsoft.com/office/drawing/2014/main" id="{972532CC-AFD5-4971-928B-593B4FD6B01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429000" y="44624"/>
            <a:ext cx="254000" cy="254000"/>
          </a:xfrm>
          <a:prstGeom prst="rect">
            <a:avLst/>
          </a:prstGeom>
        </p:spPr>
      </p:pic>
      <p:pic>
        <p:nvPicPr>
          <p:cNvPr id="84" name="811_9611">
            <a:hlinkClick r:id="" action="ppaction://media"/>
            <a:extLst>
              <a:ext uri="{FF2B5EF4-FFF2-40B4-BE49-F238E27FC236}">
                <a16:creationId xmlns:a16="http://schemas.microsoft.com/office/drawing/2014/main" id="{29FA50B3-D5B7-4D1F-A0AF-CAEB33E323D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0" y="44624"/>
            <a:ext cx="254000" cy="254000"/>
          </a:xfrm>
          <a:prstGeom prst="rect">
            <a:avLst/>
          </a:prstGeom>
        </p:spPr>
      </p:pic>
      <p:pic>
        <p:nvPicPr>
          <p:cNvPr id="85" name="811_9612">
            <a:hlinkClick r:id="" action="ppaction://media"/>
            <a:extLst>
              <a:ext uri="{FF2B5EF4-FFF2-40B4-BE49-F238E27FC236}">
                <a16:creationId xmlns:a16="http://schemas.microsoft.com/office/drawing/2014/main" id="{7C3031F2-67F4-4226-B487-15438D18EB9C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191000" y="44624"/>
            <a:ext cx="254000" cy="254000"/>
          </a:xfrm>
          <a:prstGeom prst="rect">
            <a:avLst/>
          </a:prstGeom>
        </p:spPr>
      </p:pic>
      <p:pic>
        <p:nvPicPr>
          <p:cNvPr id="86" name="811_9614">
            <a:hlinkClick r:id="" action="ppaction://media"/>
            <a:extLst>
              <a:ext uri="{FF2B5EF4-FFF2-40B4-BE49-F238E27FC236}">
                <a16:creationId xmlns:a16="http://schemas.microsoft.com/office/drawing/2014/main" id="{983C9F61-4E23-4C11-8902-E747AD4953C8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953000" y="44624"/>
            <a:ext cx="254000" cy="254000"/>
          </a:xfrm>
          <a:prstGeom prst="rect">
            <a:avLst/>
          </a:prstGeom>
        </p:spPr>
      </p:pic>
      <p:pic>
        <p:nvPicPr>
          <p:cNvPr id="87" name="811_9615">
            <a:hlinkClick r:id="" action="ppaction://media"/>
            <a:extLst>
              <a:ext uri="{FF2B5EF4-FFF2-40B4-BE49-F238E27FC236}">
                <a16:creationId xmlns:a16="http://schemas.microsoft.com/office/drawing/2014/main" id="{F3B54F5A-9D90-4095-B9AD-B52777FD6AA0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334000" y="44624"/>
            <a:ext cx="254000" cy="254000"/>
          </a:xfrm>
          <a:prstGeom prst="rect">
            <a:avLst/>
          </a:prstGeom>
        </p:spPr>
      </p:pic>
      <p:pic>
        <p:nvPicPr>
          <p:cNvPr id="88" name="811_9616">
            <a:hlinkClick r:id="" action="ppaction://media"/>
            <a:extLst>
              <a:ext uri="{FF2B5EF4-FFF2-40B4-BE49-F238E27FC236}">
                <a16:creationId xmlns:a16="http://schemas.microsoft.com/office/drawing/2014/main" id="{822B12AF-533A-4BAA-9874-D4FB8AA22F70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715000" y="44624"/>
            <a:ext cx="254000" cy="254000"/>
          </a:xfrm>
          <a:prstGeom prst="rect">
            <a:avLst/>
          </a:prstGeom>
        </p:spPr>
      </p:pic>
      <p:pic>
        <p:nvPicPr>
          <p:cNvPr id="89" name="811_9602">
            <a:hlinkClick r:id="" action="ppaction://media"/>
            <a:extLst>
              <a:ext uri="{FF2B5EF4-FFF2-40B4-BE49-F238E27FC236}">
                <a16:creationId xmlns:a16="http://schemas.microsoft.com/office/drawing/2014/main" id="{C61DA4A5-2A8D-4DCD-A640-C21157ED65A9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" y="44624"/>
            <a:ext cx="254000" cy="254000"/>
          </a:xfrm>
          <a:prstGeom prst="rect">
            <a:avLst/>
          </a:prstGeom>
        </p:spPr>
      </p:pic>
      <p:pic>
        <p:nvPicPr>
          <p:cNvPr id="90" name="811_9603">
            <a:hlinkClick r:id="" action="ppaction://media"/>
            <a:extLst>
              <a:ext uri="{FF2B5EF4-FFF2-40B4-BE49-F238E27FC236}">
                <a16:creationId xmlns:a16="http://schemas.microsoft.com/office/drawing/2014/main" id="{BF294D8E-E457-41C9-B00F-D305C7A62DE1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762000" y="44624"/>
            <a:ext cx="254000" cy="254000"/>
          </a:xfrm>
          <a:prstGeom prst="rect">
            <a:avLst/>
          </a:prstGeom>
        </p:spPr>
      </p:pic>
      <p:pic>
        <p:nvPicPr>
          <p:cNvPr id="91" name="811_9604">
            <a:hlinkClick r:id="" action="ppaction://media"/>
            <a:extLst>
              <a:ext uri="{FF2B5EF4-FFF2-40B4-BE49-F238E27FC236}">
                <a16:creationId xmlns:a16="http://schemas.microsoft.com/office/drawing/2014/main" id="{38D8DB70-FC81-453D-B743-7B89E303A687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143000" y="44624"/>
            <a:ext cx="254000" cy="254000"/>
          </a:xfrm>
          <a:prstGeom prst="rect">
            <a:avLst/>
          </a:prstGeom>
        </p:spPr>
      </p:pic>
      <p:pic>
        <p:nvPicPr>
          <p:cNvPr id="92" name="811_9605">
            <a:hlinkClick r:id="" action="ppaction://media"/>
            <a:extLst>
              <a:ext uri="{FF2B5EF4-FFF2-40B4-BE49-F238E27FC236}">
                <a16:creationId xmlns:a16="http://schemas.microsoft.com/office/drawing/2014/main" id="{9B50975D-714E-4627-B930-422F6C56937B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524000" y="44624"/>
            <a:ext cx="254000" cy="254000"/>
          </a:xfrm>
          <a:prstGeom prst="rect">
            <a:avLst/>
          </a:prstGeom>
        </p:spPr>
      </p:pic>
      <p:pic>
        <p:nvPicPr>
          <p:cNvPr id="93" name="811_0136">
            <a:hlinkClick r:id="" action="ppaction://media"/>
            <a:extLst>
              <a:ext uri="{FF2B5EF4-FFF2-40B4-BE49-F238E27FC236}">
                <a16:creationId xmlns:a16="http://schemas.microsoft.com/office/drawing/2014/main" id="{C8DB79D2-56CF-424C-B417-2A78125B4AA4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934979" y="44624"/>
            <a:ext cx="254000" cy="254000"/>
          </a:xfrm>
          <a:prstGeom prst="rect">
            <a:avLst/>
          </a:prstGeom>
        </p:spPr>
      </p:pic>
      <p:pic>
        <p:nvPicPr>
          <p:cNvPr id="94" name="811_0137">
            <a:hlinkClick r:id="" action="ppaction://media"/>
            <a:extLst>
              <a:ext uri="{FF2B5EF4-FFF2-40B4-BE49-F238E27FC236}">
                <a16:creationId xmlns:a16="http://schemas.microsoft.com/office/drawing/2014/main" id="{D135C35D-B544-425B-A6DE-ACCEFDD42EBC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506617" y="44624"/>
            <a:ext cx="319383" cy="319383"/>
          </a:xfrm>
          <a:prstGeom prst="rect">
            <a:avLst/>
          </a:prstGeom>
        </p:spPr>
      </p:pic>
      <p:sp>
        <p:nvSpPr>
          <p:cNvPr id="95" name="Textfeld 94">
            <a:extLst>
              <a:ext uri="{FF2B5EF4-FFF2-40B4-BE49-F238E27FC236}">
                <a16:creationId xmlns:a16="http://schemas.microsoft.com/office/drawing/2014/main" id="{41A0DEFE-FE0B-41BF-8391-5D49CA8812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024729"/>
            <a:ext cx="164019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Dichter	Eimer</a:t>
            </a:r>
          </a:p>
        </p:txBody>
      </p:sp>
      <p:sp>
        <p:nvSpPr>
          <p:cNvPr id="96" name="Textfeld 95">
            <a:extLst>
              <a:ext uri="{FF2B5EF4-FFF2-40B4-BE49-F238E27FC236}">
                <a16:creationId xmlns:a16="http://schemas.microsoft.com/office/drawing/2014/main" id="{158125C9-2E2E-4ED5-A840-DF44464278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384896"/>
            <a:ext cx="146386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Fisch	faul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97" name="Textfeld 96">
            <a:extLst>
              <a:ext uri="{FF2B5EF4-FFF2-40B4-BE49-F238E27FC236}">
                <a16:creationId xmlns:a16="http://schemas.microsoft.com/office/drawing/2014/main" id="{90DCE67D-933E-4943-9DA1-07E7F8AA3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745063"/>
            <a:ext cx="152798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Büro	böse</a:t>
            </a: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0B127BF0-FA5D-498D-BD11-F1950FEFA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105230"/>
            <a:ext cx="179247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Besuch	bleiben</a:t>
            </a:r>
          </a:p>
        </p:txBody>
      </p:sp>
      <p:sp>
        <p:nvSpPr>
          <p:cNvPr id="99" name="Textfeld 98">
            <a:extLst>
              <a:ext uri="{FF2B5EF4-FFF2-40B4-BE49-F238E27FC236}">
                <a16:creationId xmlns:a16="http://schemas.microsoft.com/office/drawing/2014/main" id="{FE529849-6965-4EB9-97BD-4C0258DBA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465397"/>
            <a:ext cx="167225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Banane	Boden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0" name="Textfeld 99">
            <a:extLst>
              <a:ext uri="{FF2B5EF4-FFF2-40B4-BE49-F238E27FC236}">
                <a16:creationId xmlns:a16="http://schemas.microsoft.com/office/drawing/2014/main" id="{36E1DE9C-5457-441F-9CAB-0EE3FAA36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825564"/>
            <a:ext cx="166103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Feder	Faden</a:t>
            </a:r>
          </a:p>
        </p:txBody>
      </p:sp>
      <p:sp>
        <p:nvSpPr>
          <p:cNvPr id="101" name="Textfeld 100">
            <a:extLst>
              <a:ext uri="{FF2B5EF4-FFF2-40B4-BE49-F238E27FC236}">
                <a16:creationId xmlns:a16="http://schemas.microsoft.com/office/drawing/2014/main" id="{7CF3A42B-DA46-4815-A0BB-0C7401AE5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185731"/>
            <a:ext cx="158729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Daumen	Birne</a:t>
            </a: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EF446253-377D-4DE7-82C0-3C46EA4A2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545898"/>
            <a:ext cx="100219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bewegen</a:t>
            </a:r>
          </a:p>
        </p:txBody>
      </p:sp>
      <p:sp>
        <p:nvSpPr>
          <p:cNvPr id="103" name="Textfeld 102">
            <a:extLst>
              <a:ext uri="{FF2B5EF4-FFF2-40B4-BE49-F238E27FC236}">
                <a16:creationId xmlns:a16="http://schemas.microsoft.com/office/drawing/2014/main" id="{6FAAA194-E33D-48D8-88DB-45A273810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906065"/>
            <a:ext cx="176041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Gemüse	kochen</a:t>
            </a:r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0401C8FF-CE81-408A-B785-8291D86BCC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266232"/>
            <a:ext cx="163057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Garten	Hügel</a:t>
            </a: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50F7CCEC-024C-4855-8316-5D4E3EFF0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626399"/>
            <a:ext cx="153439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Hotel	Insel</a:t>
            </a: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D52C4A91-D6BE-436F-A157-3CED46057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986566"/>
            <a:ext cx="69442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jagen</a:t>
            </a: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BF69C10B-6E5E-4220-961A-84D82151C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346733"/>
            <a:ext cx="165462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Kasten	genau</a:t>
            </a:r>
          </a:p>
        </p:txBody>
      </p:sp>
      <p:sp>
        <p:nvSpPr>
          <p:cNvPr id="108" name="Textfeld 107">
            <a:extLst>
              <a:ext uri="{FF2B5EF4-FFF2-40B4-BE49-F238E27FC236}">
                <a16:creationId xmlns:a16="http://schemas.microsoft.com/office/drawing/2014/main" id="{44B19C45-011C-4D75-B0AD-9081B3254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706900"/>
            <a:ext cx="171713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Körper	sauber</a:t>
            </a:r>
          </a:p>
        </p:txBody>
      </p:sp>
      <p:sp>
        <p:nvSpPr>
          <p:cNvPr id="109" name="Textfeld 108">
            <a:extLst>
              <a:ext uri="{FF2B5EF4-FFF2-40B4-BE49-F238E27FC236}">
                <a16:creationId xmlns:a16="http://schemas.microsoft.com/office/drawing/2014/main" id="{C77CD312-D5D1-46AC-9FD7-9B10223FB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6067065"/>
            <a:ext cx="169790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Feder	hinten</a:t>
            </a:r>
          </a:p>
        </p:txBody>
      </p:sp>
      <p:sp>
        <p:nvSpPr>
          <p:cNvPr id="111" name="Textfeld 110">
            <a:extLst>
              <a:ext uri="{FF2B5EF4-FFF2-40B4-BE49-F238E27FC236}">
                <a16:creationId xmlns:a16="http://schemas.microsoft.com/office/drawing/2014/main" id="{C6A870D6-333F-4F9D-91BB-4B433CD6DA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0892" y="5917028"/>
            <a:ext cx="263886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fontAlgn="auto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>
                <a:solidFill>
                  <a:srgbClr val="FF0000"/>
                </a:solidFill>
                <a:latin typeface="Trebuchet MS" pitchFamily="34" charset="0"/>
              </a:rPr>
              <a:t>Gesamtlösung an/aus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B6CE8D83-23C0-4EAC-B9AE-2C6EAAB8B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3309" y="1024729"/>
            <a:ext cx="2754834" cy="540147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Dichter   	Eimer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Fisch   	faul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Büro   	böse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Besuch   	bleiben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Banane   	Boden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Feder   	Faden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Daumen   Birne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bewegen     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Gemüse   kochen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Garten   	Hügel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Hotel   	Insel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jagen  	 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Kasten   	genau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Körper   	sauber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Feder   	hinten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01	Lautgetreue Wörter 04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   	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64B840B-5382-4A2F-81BD-C20E200CFB0D}"/>
              </a:ext>
            </a:extLst>
          </p:cNvPr>
          <p:cNvSpPr txBox="1"/>
          <p:nvPr/>
        </p:nvSpPr>
        <p:spPr>
          <a:xfrm>
            <a:off x="190500" y="6724134"/>
            <a:ext cx="487986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Übungen\Rechtschreibförderung\Lautgetreue Wörter\Lautgetreue Wörter 04 Lernzieldiktat.pptx - Seite 3</a:t>
            </a:r>
          </a:p>
        </p:txBody>
      </p:sp>
    </p:spTree>
    <p:extLst>
      <p:ext uri="{BB962C8B-B14F-4D97-AF65-F5344CB8AC3E}">
        <p14:creationId xmlns:p14="http://schemas.microsoft.com/office/powerpoint/2010/main" val="287570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359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680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836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444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209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679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019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5982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7810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7967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8777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5564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8254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7235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6765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7209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679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8019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7810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7967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8777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8254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7235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6765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8359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7680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7836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7444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audio>
              <p:cMediaNode vol="80000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1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1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1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audio>
              <p:cMediaNode vol="80000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1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audio>
              <p:cMediaNode vol="8000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83703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den Ton! Klick auf den Haken für die Wörter </a:t>
            </a:r>
            <a:r>
              <a:rPr lang="de-DE" sz="1800" dirty="0"/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85EA823-F5A7-4188-AC86-C757AF8C9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000649"/>
            <a:ext cx="243207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Paul fiel ….. von der …..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6FCCABF-E6B3-4653-B693-C7AC6F254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718007"/>
            <a:ext cx="391164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Auf unserer ….. sahen wir die Große  …..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31E95B5-AFD9-4CEF-9B4C-5CFDD2A80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076686"/>
            <a:ext cx="277191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….. kam zu unserem …..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E248F2B-0FA4-481A-A1B7-3CF3ABC54D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435365"/>
            <a:ext cx="224131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Die ….. waren alle …..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55F8EB5-1933-4F8A-9499-7396E7C99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794044"/>
            <a:ext cx="285046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Paula schnitt ….. mit der …..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EBE6082-1331-42C0-865F-F6A76E3EA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152723"/>
            <a:ext cx="304282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….. war so dick wie ein …..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DECF09F-FC51-42F5-BB1B-9F69077C6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511402"/>
            <a:ext cx="219322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….. startet im …..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4EBD65D-AC92-4810-B0EC-DE8522C38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870081"/>
            <a:ext cx="294503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Neben dem ….. steht eine …..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0847283F-8C1E-4BE2-8A18-4DA610B19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228760"/>
            <a:ext cx="259237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Diesen ….. gibt es viel …..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FAA33E4-313B-4CBE-8AEA-ECEDBE0EAE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587439"/>
            <a:ext cx="297228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genießen jede ….. des …..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857EBF8-B5CF-4B95-811C-F3968A4025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946118"/>
            <a:ext cx="337784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Jede ….. dieses Textes ist wichtig.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99A7FDA-95D8-4009-B60A-D890C8D0B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304797"/>
            <a:ext cx="277672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Diese ….. gehört meiner …..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639C3C9A-1B42-41F3-A64C-6084176E2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663476"/>
            <a:ext cx="166103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</a:t>
            </a: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….. gut.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B0DB0B0F-5FD1-4B1A-94A7-BE50508DA5D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042143"/>
            <a:ext cx="250766" cy="249651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4F197C3E-FE61-472F-871B-6B2605BE5E85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402954"/>
            <a:ext cx="250766" cy="249651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5749B606-E1B3-465D-BC3B-032D36303D7B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763765"/>
            <a:ext cx="250766" cy="24965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1501DE74-813D-4CA4-B615-AC1816E3CE1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124576"/>
            <a:ext cx="250766" cy="24965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18BFB852-A00D-40E1-B982-2715C57A5D0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485387"/>
            <a:ext cx="250766" cy="249651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8E4F0018-1FDA-465C-BE61-8DB59ED55D26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846198"/>
            <a:ext cx="250766" cy="249651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08397394-5C59-4711-9946-DBBA695E79E9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207009"/>
            <a:ext cx="250766" cy="24965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045695F1-6E03-4686-A639-1A56521D00F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567820"/>
            <a:ext cx="250766" cy="249651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7E9EB234-69A7-4EAE-A186-8AF6AD005AC3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928631"/>
            <a:ext cx="250766" cy="249651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D804B03C-4264-4399-AF87-6852E274EC2A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289442"/>
            <a:ext cx="250766" cy="249651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F0947DB6-5FFD-4D9F-A5DA-8F11D7414D86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650253"/>
            <a:ext cx="250766" cy="249651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0696AF21-04F8-4C1C-8459-8F3BE82297E3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011064"/>
            <a:ext cx="250766" cy="249651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88F2C990-7131-4BB5-8A4C-E8203292E4B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371875"/>
            <a:ext cx="250766" cy="249651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80324DDD-ADD7-4A58-A06D-DD50BD1EF951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732686"/>
            <a:ext cx="250766" cy="249651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32202FE8-4F4C-4DCF-AF6B-7AF00CD10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6022159"/>
            <a:ext cx="223170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….. zieht nach …..</a:t>
            </a: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7EA990DF-85CC-49C0-A4C8-1A8A3BB98B8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788" y="6093492"/>
            <a:ext cx="250766" cy="249651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22FB31D0-5C65-49FA-BDC2-B28D211D939D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032717"/>
            <a:ext cx="266393" cy="250723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D1FAE174-1B0B-4B17-ACCA-48AE3BFAAF5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391406"/>
            <a:ext cx="266393" cy="250723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1D457B23-5FEB-4156-BFDB-12FCD24B562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750095"/>
            <a:ext cx="266393" cy="250723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BF86601F-8164-4927-AFC9-9D35FD5C0FD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108784"/>
            <a:ext cx="266393" cy="250723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2DCB98D5-39CC-476B-B58E-44B133902BCB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467473"/>
            <a:ext cx="266393" cy="250723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ACB07E1-7D55-4BC8-B10D-67A8250C2882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826162"/>
            <a:ext cx="266393" cy="250723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6DF898C-DFA9-44B1-95BE-6F5AA32AEDF3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184851"/>
            <a:ext cx="266393" cy="250723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EFBF3C4E-5467-44CD-83D1-0FB0FC4206A7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543540"/>
            <a:ext cx="266393" cy="250723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7CCC86A1-C775-43F6-A9A2-1D9E73806CF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902229"/>
            <a:ext cx="266393" cy="250723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811D8EE4-11F4-4076-B261-68A2AC197E48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260918"/>
            <a:ext cx="266393" cy="250723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6AB21BE6-20E9-40E4-9F8B-F1899FABF85D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619607"/>
            <a:ext cx="266393" cy="250723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23506062-5F8F-4DF9-8FBC-95AA80EBD62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978296"/>
            <a:ext cx="266393" cy="250723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749D1842-A418-4868-B681-D5BA573160A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336985"/>
            <a:ext cx="266393" cy="250723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E82162C5-041C-4F20-ADBA-5D10A120DE8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695674"/>
            <a:ext cx="266393" cy="250723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32D3B287-BB6E-4030-85F3-6C6926290F0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6054369"/>
            <a:ext cx="266393" cy="250723"/>
          </a:xfrm>
          <a:prstGeom prst="rect">
            <a:avLst/>
          </a:prstGeom>
        </p:spPr>
      </p:pic>
      <p:graphicFrame>
        <p:nvGraphicFramePr>
          <p:cNvPr id="51" name="Tabelle 50">
            <a:extLst>
              <a:ext uri="{FF2B5EF4-FFF2-40B4-BE49-F238E27FC236}">
                <a16:creationId xmlns:a16="http://schemas.microsoft.com/office/drawing/2014/main" id="{7F5A1CF8-BABD-41EB-A41B-01D85D139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833115"/>
              </p:ext>
            </p:extLst>
          </p:nvPr>
        </p:nvGraphicFramePr>
        <p:xfrm>
          <a:off x="4269951" y="893343"/>
          <a:ext cx="463314" cy="5424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314">
                  <a:extLst>
                    <a:ext uri="{9D8B030D-6E8A-4147-A177-3AD203B41FA5}">
                      <a16:colId xmlns:a16="http://schemas.microsoft.com/office/drawing/2014/main" val="2786119987"/>
                    </a:ext>
                  </a:extLst>
                </a:gridCol>
              </a:tblGrid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Zeile 1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336848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72074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54164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4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37536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5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35275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6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645323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7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672636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8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543238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9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425434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10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6405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80023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40083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666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14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695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15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57930"/>
                  </a:ext>
                </a:extLst>
              </a:tr>
            </a:tbl>
          </a:graphicData>
        </a:graphic>
      </p:graphicFrame>
      <p:sp>
        <p:nvSpPr>
          <p:cNvPr id="52" name="Textfeld 51">
            <a:extLst>
              <a:ext uri="{FF2B5EF4-FFF2-40B4-BE49-F238E27FC236}">
                <a16:creationId xmlns:a16="http://schemas.microsoft.com/office/drawing/2014/main" id="{FC8E9A98-C981-4090-B2BE-7E954AB4D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359328"/>
            <a:ext cx="436048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Bei Max ist ….. das Ergebnis beim ….. richtig.</a:t>
            </a:r>
          </a:p>
        </p:txBody>
      </p:sp>
      <p:pic>
        <p:nvPicPr>
          <p:cNvPr id="53" name="811_9619">
            <a:hlinkClick r:id="" action="ppaction://media"/>
            <a:extLst>
              <a:ext uri="{FF2B5EF4-FFF2-40B4-BE49-F238E27FC236}">
                <a16:creationId xmlns:a16="http://schemas.microsoft.com/office/drawing/2014/main" id="{26CCE5A1-71F4-4B7A-84C7-A5CB291A4A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143000" y="116632"/>
            <a:ext cx="254000" cy="254000"/>
          </a:xfrm>
          <a:prstGeom prst="rect">
            <a:avLst/>
          </a:prstGeom>
        </p:spPr>
      </p:pic>
      <p:pic>
        <p:nvPicPr>
          <p:cNvPr id="54" name="811_9622">
            <a:hlinkClick r:id="" action="ppaction://media"/>
            <a:extLst>
              <a:ext uri="{FF2B5EF4-FFF2-40B4-BE49-F238E27FC236}">
                <a16:creationId xmlns:a16="http://schemas.microsoft.com/office/drawing/2014/main" id="{9178808F-BD53-40ED-9567-652445655FF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286000" y="116632"/>
            <a:ext cx="254000" cy="254000"/>
          </a:xfrm>
          <a:prstGeom prst="rect">
            <a:avLst/>
          </a:prstGeom>
        </p:spPr>
      </p:pic>
      <p:pic>
        <p:nvPicPr>
          <p:cNvPr id="55" name="811_9623">
            <a:hlinkClick r:id="" action="ppaction://media"/>
            <a:extLst>
              <a:ext uri="{FF2B5EF4-FFF2-40B4-BE49-F238E27FC236}">
                <a16:creationId xmlns:a16="http://schemas.microsoft.com/office/drawing/2014/main" id="{FAC938AF-B488-4210-981B-F148AA11B2D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667000" y="116632"/>
            <a:ext cx="254000" cy="254000"/>
          </a:xfrm>
          <a:prstGeom prst="rect">
            <a:avLst/>
          </a:prstGeom>
        </p:spPr>
      </p:pic>
      <p:pic>
        <p:nvPicPr>
          <p:cNvPr id="56" name="811_9624">
            <a:hlinkClick r:id="" action="ppaction://media"/>
            <a:extLst>
              <a:ext uri="{FF2B5EF4-FFF2-40B4-BE49-F238E27FC236}">
                <a16:creationId xmlns:a16="http://schemas.microsoft.com/office/drawing/2014/main" id="{4E24F461-E7FC-41A8-AA7E-90C59F81BD7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048000" y="116632"/>
            <a:ext cx="254000" cy="254000"/>
          </a:xfrm>
          <a:prstGeom prst="rect">
            <a:avLst/>
          </a:prstGeom>
        </p:spPr>
      </p:pic>
      <p:pic>
        <p:nvPicPr>
          <p:cNvPr id="57" name="811_9625">
            <a:hlinkClick r:id="" action="ppaction://media"/>
            <a:extLst>
              <a:ext uri="{FF2B5EF4-FFF2-40B4-BE49-F238E27FC236}">
                <a16:creationId xmlns:a16="http://schemas.microsoft.com/office/drawing/2014/main" id="{A0186C5E-89F4-4B90-B3C3-71CB02E98A3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429000" y="116632"/>
            <a:ext cx="254000" cy="254000"/>
          </a:xfrm>
          <a:prstGeom prst="rect">
            <a:avLst/>
          </a:prstGeom>
        </p:spPr>
      </p:pic>
      <p:pic>
        <p:nvPicPr>
          <p:cNvPr id="58" name="811_9626">
            <a:hlinkClick r:id="" action="ppaction://media"/>
            <a:extLst>
              <a:ext uri="{FF2B5EF4-FFF2-40B4-BE49-F238E27FC236}">
                <a16:creationId xmlns:a16="http://schemas.microsoft.com/office/drawing/2014/main" id="{F8B8EEFF-776E-4727-B9D4-BB39E706528B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0" y="116632"/>
            <a:ext cx="254000" cy="254000"/>
          </a:xfrm>
          <a:prstGeom prst="rect">
            <a:avLst/>
          </a:prstGeom>
        </p:spPr>
      </p:pic>
      <p:pic>
        <p:nvPicPr>
          <p:cNvPr id="59" name="811_9627">
            <a:hlinkClick r:id="" action="ppaction://media"/>
            <a:extLst>
              <a:ext uri="{FF2B5EF4-FFF2-40B4-BE49-F238E27FC236}">
                <a16:creationId xmlns:a16="http://schemas.microsoft.com/office/drawing/2014/main" id="{7B3B5A51-AFE8-466E-9FE0-B2C573382E65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191000" y="116632"/>
            <a:ext cx="254000" cy="254000"/>
          </a:xfrm>
          <a:prstGeom prst="rect">
            <a:avLst/>
          </a:prstGeom>
        </p:spPr>
      </p:pic>
      <p:pic>
        <p:nvPicPr>
          <p:cNvPr id="60" name="811_9628">
            <a:hlinkClick r:id="" action="ppaction://media"/>
            <a:extLst>
              <a:ext uri="{FF2B5EF4-FFF2-40B4-BE49-F238E27FC236}">
                <a16:creationId xmlns:a16="http://schemas.microsoft.com/office/drawing/2014/main" id="{CA68126C-C5D1-4F67-B4E7-C11E8C717306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572000" y="116632"/>
            <a:ext cx="254000" cy="254000"/>
          </a:xfrm>
          <a:prstGeom prst="rect">
            <a:avLst/>
          </a:prstGeom>
        </p:spPr>
      </p:pic>
      <p:pic>
        <p:nvPicPr>
          <p:cNvPr id="61" name="811_9630">
            <a:hlinkClick r:id="" action="ppaction://media"/>
            <a:extLst>
              <a:ext uri="{FF2B5EF4-FFF2-40B4-BE49-F238E27FC236}">
                <a16:creationId xmlns:a16="http://schemas.microsoft.com/office/drawing/2014/main" id="{69A958F1-43DC-491F-9C24-9228FA3AC8CA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334000" y="116632"/>
            <a:ext cx="254000" cy="254000"/>
          </a:xfrm>
          <a:prstGeom prst="rect">
            <a:avLst/>
          </a:prstGeom>
        </p:spPr>
      </p:pic>
      <p:pic>
        <p:nvPicPr>
          <p:cNvPr id="62" name="811_9631">
            <a:hlinkClick r:id="" action="ppaction://media"/>
            <a:extLst>
              <a:ext uri="{FF2B5EF4-FFF2-40B4-BE49-F238E27FC236}">
                <a16:creationId xmlns:a16="http://schemas.microsoft.com/office/drawing/2014/main" id="{7105885B-A63F-4EF3-ADA0-CE3902EDD85F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715000" y="116632"/>
            <a:ext cx="254000" cy="254000"/>
          </a:xfrm>
          <a:prstGeom prst="rect">
            <a:avLst/>
          </a:prstGeom>
        </p:spPr>
      </p:pic>
      <p:pic>
        <p:nvPicPr>
          <p:cNvPr id="63" name="811_9632">
            <a:hlinkClick r:id="" action="ppaction://media"/>
            <a:extLst>
              <a:ext uri="{FF2B5EF4-FFF2-40B4-BE49-F238E27FC236}">
                <a16:creationId xmlns:a16="http://schemas.microsoft.com/office/drawing/2014/main" id="{B42A637D-9F12-4797-8866-264801DFAB92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6096000" y="116632"/>
            <a:ext cx="254000" cy="254000"/>
          </a:xfrm>
          <a:prstGeom prst="rect">
            <a:avLst/>
          </a:prstGeom>
        </p:spPr>
      </p:pic>
      <p:pic>
        <p:nvPicPr>
          <p:cNvPr id="64" name="811_9617">
            <a:hlinkClick r:id="" action="ppaction://media"/>
            <a:extLst>
              <a:ext uri="{FF2B5EF4-FFF2-40B4-BE49-F238E27FC236}">
                <a16:creationId xmlns:a16="http://schemas.microsoft.com/office/drawing/2014/main" id="{5872B2B2-ECB2-4FE7-84FB-BC961185AC3A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" y="116632"/>
            <a:ext cx="254000" cy="254000"/>
          </a:xfrm>
          <a:prstGeom prst="rect">
            <a:avLst/>
          </a:prstGeom>
        </p:spPr>
      </p:pic>
      <p:pic>
        <p:nvPicPr>
          <p:cNvPr id="65" name="811_9618">
            <a:hlinkClick r:id="" action="ppaction://media"/>
            <a:extLst>
              <a:ext uri="{FF2B5EF4-FFF2-40B4-BE49-F238E27FC236}">
                <a16:creationId xmlns:a16="http://schemas.microsoft.com/office/drawing/2014/main" id="{B5E1B602-7DB6-4BAA-91DE-93EADC8B85A7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762000" y="116632"/>
            <a:ext cx="254000" cy="254000"/>
          </a:xfrm>
          <a:prstGeom prst="rect">
            <a:avLst/>
          </a:prstGeom>
        </p:spPr>
      </p:pic>
      <p:pic>
        <p:nvPicPr>
          <p:cNvPr id="66" name="811_9633">
            <a:hlinkClick r:id="" action="ppaction://media"/>
            <a:extLst>
              <a:ext uri="{FF2B5EF4-FFF2-40B4-BE49-F238E27FC236}">
                <a16:creationId xmlns:a16="http://schemas.microsoft.com/office/drawing/2014/main" id="{FCEFAB1D-DCD4-4421-B649-95B6A5061648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701800" y="116632"/>
            <a:ext cx="277680" cy="277680"/>
          </a:xfrm>
          <a:prstGeom prst="rect">
            <a:avLst/>
          </a:prstGeom>
        </p:spPr>
      </p:pic>
      <p:pic>
        <p:nvPicPr>
          <p:cNvPr id="67" name="811_0138">
            <a:hlinkClick r:id="" action="ppaction://media"/>
            <a:extLst>
              <a:ext uri="{FF2B5EF4-FFF2-40B4-BE49-F238E27FC236}">
                <a16:creationId xmlns:a16="http://schemas.microsoft.com/office/drawing/2014/main" id="{9834878E-41B2-4727-A262-9BC5F16C5B42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857750" y="116632"/>
            <a:ext cx="406400" cy="406400"/>
          </a:xfrm>
          <a:prstGeom prst="rect">
            <a:avLst/>
          </a:prstGeom>
        </p:spPr>
      </p:pic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02	Lautgetreue Wörter 04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   	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5CE7FE40-7F1B-47A0-9386-F1248E2D2B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024729"/>
            <a:ext cx="165782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leider	Leiter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799FDD49-33E3-4771-B406-A15CADC95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384896"/>
            <a:ext cx="281359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manchmal	Rechnen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836A7491-D19B-4401-9E8B-B975A292BF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745063"/>
            <a:ext cx="166584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Reise	Mauer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D22F6A5B-EF0A-4EDE-8631-5001C1302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105230"/>
            <a:ext cx="197361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Polizei	Nachbarn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AD4999CD-37C7-458B-8F3E-8417A3821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465397"/>
            <a:ext cx="171713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Möbel	sauber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31740515-D966-4912-A27F-0DD4BFF68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825564"/>
            <a:ext cx="172515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sicher	Schere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0FB206B3-D44D-484E-BE8D-1C097B0E7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185731"/>
            <a:ext cx="162256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Nadel	Nagel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8D19C70F-F697-4064-A327-986AD134E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545898"/>
            <a:ext cx="184858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Rakete	Oktober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205F9150-818C-4411-8962-17ECF481B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906065"/>
            <a:ext cx="171553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Ofen	Lampe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7FC4453B-B715-4E23-9D3A-355FAB9EC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266232"/>
            <a:ext cx="161294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Monat	Musik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EF63AC67-0D0B-49FE-A290-BCEC33BB8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626399"/>
            <a:ext cx="179889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Minute	Urlaubs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2A136175-A657-4179-9F5C-592BD6951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986566"/>
            <a:ext cx="64152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Zeile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BCCE27FF-8F48-4BF5-8A6F-7AB85A090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346733"/>
            <a:ext cx="164019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Tasche	Tante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A9A36ACD-E341-4A76-AF37-B0E3C16AD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706900"/>
            <a:ext cx="183736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turnen	wirklich</a:t>
            </a: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978C71E1-4BEC-414D-AF57-08BED4477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6067065"/>
            <a:ext cx="178446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Wolke 	Westen</a:t>
            </a: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A3940009-7646-43D5-95CF-9B1A8F4E2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3510" y="5918013"/>
            <a:ext cx="263886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fontAlgn="auto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>
                <a:solidFill>
                  <a:srgbClr val="FF0000"/>
                </a:solidFill>
                <a:latin typeface="Trebuchet MS" pitchFamily="34" charset="0"/>
              </a:rPr>
              <a:t>Gesamtlösung an/aus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705CCBA-4334-465C-AD20-F2C3F30B0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6851" y="1042143"/>
            <a:ext cx="3166000" cy="540147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leider   	Leiter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manchmal   Rechnen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Reise   	Mauer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Polizei   	Nachbarn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Möbel   	sauber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sicher   	Schere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Nadel   	Nagel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Rakete   	Oktober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Ofen   	Lampe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Monat   	Musik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Minute   	Urlaubs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Zeile   	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Tasche   	Tante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turnen   	wirklich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Wolke   	Westen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33291F8B-B164-4E5C-B5C7-F504EFEDFE30}"/>
              </a:ext>
            </a:extLst>
          </p:cNvPr>
          <p:cNvSpPr txBox="1"/>
          <p:nvPr/>
        </p:nvSpPr>
        <p:spPr>
          <a:xfrm>
            <a:off x="190500" y="6724134"/>
            <a:ext cx="487986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Übungen\Rechtschreibförderung\Lautgetreue Wörter\Lautgetreue Wörter 04 Lernzieldiktat.pptx - Seite 4</a:t>
            </a:r>
          </a:p>
        </p:txBody>
      </p:sp>
    </p:spTree>
    <p:extLst>
      <p:ext uri="{BB962C8B-B14F-4D97-AF65-F5344CB8AC3E}">
        <p14:creationId xmlns:p14="http://schemas.microsoft.com/office/powerpoint/2010/main" val="184391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653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03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03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8306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556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157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8333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7575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7549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6765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8124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7497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7706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7105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7053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1003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6556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7157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8333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7575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7549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6765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8124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7706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7105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7053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7653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1003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audio>
              <p:cMediaNode vol="80000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>
                <p:cTn id="1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vol="80000">
                <p:cTn id="1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vol="8000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1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>
                <p:cTn id="1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85721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den Ton! Klick auf den Haken für die Wörter </a:t>
            </a:r>
            <a:r>
              <a:rPr lang="de-DE" sz="1800" dirty="0"/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B4AFDE8-49BC-4E3F-A5A9-28875D08B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4457" y="5964146"/>
            <a:ext cx="263886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fontAlgn="auto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>
                <a:solidFill>
                  <a:srgbClr val="FF0000"/>
                </a:solidFill>
                <a:latin typeface="Trebuchet MS" pitchFamily="34" charset="0"/>
              </a:rPr>
              <a:t>Gesamtlösung an/aus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5226B9A-CB44-4BCE-8398-121DD6DAC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036003"/>
            <a:ext cx="241284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Mit dem Zug geht es …..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1B7B2F5-855A-4454-9930-C32F8FC9AC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394682"/>
            <a:ext cx="347883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Mit der ….. wurde seine ….. größer.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4B33416-2BA3-49FE-AA89-B4307CD22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753361"/>
            <a:ext cx="248177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Skiläufer ….. auf den …..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AAB1903-890D-477E-838E-F7C037CF8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112040"/>
            <a:ext cx="230223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Pfeile ….. nach …..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727AB8D-A3B1-49FE-9C83-AC88EE413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470719"/>
            <a:ext cx="226055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Nicht ….., sondern …..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B747345-A5C4-471C-A803-C98F7EDAA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829398"/>
            <a:ext cx="170591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….. ….. wir hier?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E4A7B07-7C79-43A8-82E7-81363897F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188077"/>
            <a:ext cx="257474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hat eine helle …..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9701D4A-99B0-4348-A42A-486AD1BA14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546756"/>
            <a:ext cx="270779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….. ist aus unserem …..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0DA99A3-8AE8-4867-A3F8-FDE908A3F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905435"/>
            <a:ext cx="231024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müssen die ….. …..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8D8D2E7-57A2-46C1-B143-02090FB4E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264114"/>
            <a:ext cx="216277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den Hund …..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5C3F354-59CD-46DF-A49C-ACFF47E6C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622793"/>
            <a:ext cx="248337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Meine ….. hört gerne …..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99B71E07-9E31-45D0-B6D4-F446DC08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981472"/>
            <a:ext cx="256031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Auf dem ….. steht ein …..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5DE299E1-1B7F-4CC4-8FF0-8FD85F695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340151"/>
            <a:ext cx="251543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schwimmt im …..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C7C51596-AAA8-4E82-8830-2561678A3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698830"/>
            <a:ext cx="194476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uns die …..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E3C08CF6-621C-4BB6-B365-D321FF4759FA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077497"/>
            <a:ext cx="250766" cy="24965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A4563E28-0C7C-474C-9275-82977301D395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438308"/>
            <a:ext cx="250766" cy="24965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354F1291-743E-49C1-9E74-25CD90034D71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799119"/>
            <a:ext cx="250766" cy="249651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9779B6DA-825A-4D3C-9932-D822A105847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159930"/>
            <a:ext cx="250766" cy="249651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6295FD74-3AA6-4D92-9902-2CB980C6F51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520741"/>
            <a:ext cx="250766" cy="24965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8E6F24CF-BE06-4A53-9E43-267828974F7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881552"/>
            <a:ext cx="250766" cy="249651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19227EE7-E5FE-43CB-8E0A-13E0FE5EF145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242363"/>
            <a:ext cx="250766" cy="249651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D990F62A-ECC9-47E6-BCF6-CA17D3DCB87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603174"/>
            <a:ext cx="250766" cy="249651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874BEFB7-006A-46D4-BADC-A9DCF28C0E3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963985"/>
            <a:ext cx="250766" cy="249651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442881A0-8868-412E-9C38-7AA106E85975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324796"/>
            <a:ext cx="250766" cy="249651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0788F483-B591-4AF0-8FDE-570450525391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685607"/>
            <a:ext cx="250766" cy="249651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F3D4D5C6-ECA0-4E73-8393-8C5B279BFBB3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046418"/>
            <a:ext cx="250766" cy="249651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2FD7AA03-C338-41AF-8939-08FABF8F78FA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407229"/>
            <a:ext cx="250766" cy="249651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BAE967F1-F858-4502-9DF5-036B13109CB9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768040"/>
            <a:ext cx="250766" cy="249651"/>
          </a:xfrm>
          <a:prstGeom prst="rect">
            <a:avLst/>
          </a:prstGeom>
        </p:spPr>
      </p:pic>
      <p:sp>
        <p:nvSpPr>
          <p:cNvPr id="36" name="Textfeld 35">
            <a:extLst>
              <a:ext uri="{FF2B5EF4-FFF2-40B4-BE49-F238E27FC236}">
                <a16:creationId xmlns:a16="http://schemas.microsoft.com/office/drawing/2014/main" id="{EE3FFBD5-C85A-4299-90DF-8A82D2F92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6057513"/>
            <a:ext cx="369844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das mit einem ….. zusammen.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B28EBE66-0024-41C1-8292-B21A0BAA5924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788" y="6128846"/>
            <a:ext cx="250766" cy="249651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05EC5F6C-CCD5-44F8-9B35-F02A76AE99EE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068071"/>
            <a:ext cx="266393" cy="250723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BBF3C2AA-06F3-440B-8F6E-98898D86F91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426760"/>
            <a:ext cx="266393" cy="250723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9F79438A-403D-48A9-A819-ABBC6F184E7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785449"/>
            <a:ext cx="266393" cy="250723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A9B3755C-BCC6-4995-B7C8-3058C0F4C7FE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144138"/>
            <a:ext cx="266393" cy="250723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2103EAF2-7F15-4AEA-8A78-688346B47442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502827"/>
            <a:ext cx="266393" cy="250723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000BFC5A-AB23-46F7-A1E6-C27E5AB6C0F2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861516"/>
            <a:ext cx="266393" cy="250723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CCEB9463-163C-4F6E-86B0-3876A6EE21FE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220205"/>
            <a:ext cx="266393" cy="250723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35FCE034-9544-472A-8640-4A9387367677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578894"/>
            <a:ext cx="266393" cy="250723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662BD89B-558D-4F5E-9337-63FEB3C2252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937583"/>
            <a:ext cx="266393" cy="250723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596E2C24-6415-4D1E-AA6D-589B2462127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296272"/>
            <a:ext cx="266393" cy="250723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2DAE493E-C9CA-4FE0-B98D-285E6776D872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654961"/>
            <a:ext cx="266393" cy="250723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78CBC158-A998-4F27-9619-232DD17D42BD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013650"/>
            <a:ext cx="266393" cy="250723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6F60465D-2496-42EA-B852-E540E965177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372339"/>
            <a:ext cx="266393" cy="250723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57D82197-277C-4A6C-8142-031B5AB08EC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731028"/>
            <a:ext cx="266393" cy="250723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8B2201BE-433B-44D8-AD5B-A381DCD8947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6089723"/>
            <a:ext cx="266393" cy="250723"/>
          </a:xfrm>
          <a:prstGeom prst="rect">
            <a:avLst/>
          </a:prstGeom>
        </p:spPr>
      </p:pic>
      <p:graphicFrame>
        <p:nvGraphicFramePr>
          <p:cNvPr id="54" name="Tabelle 53">
            <a:extLst>
              <a:ext uri="{FF2B5EF4-FFF2-40B4-BE49-F238E27FC236}">
                <a16:creationId xmlns:a16="http://schemas.microsoft.com/office/drawing/2014/main" id="{FFF6CD62-DD54-472E-8C8F-8E53327FCAF2}"/>
              </a:ext>
            </a:extLst>
          </p:cNvPr>
          <p:cNvGraphicFramePr>
            <a:graphicFrameLocks noGrp="1"/>
          </p:cNvGraphicFramePr>
          <p:nvPr/>
        </p:nvGraphicFramePr>
        <p:xfrm>
          <a:off x="4269951" y="865633"/>
          <a:ext cx="463314" cy="5424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314">
                  <a:extLst>
                    <a:ext uri="{9D8B030D-6E8A-4147-A177-3AD203B41FA5}">
                      <a16:colId xmlns:a16="http://schemas.microsoft.com/office/drawing/2014/main" val="2786119987"/>
                    </a:ext>
                  </a:extLst>
                </a:gridCol>
              </a:tblGrid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Zeile 1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336848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72074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54164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4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37536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5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35275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6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645323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7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672636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8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543238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9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425434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10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6405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80023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40083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666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14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695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15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57930"/>
                  </a:ext>
                </a:extLst>
              </a:tr>
            </a:tbl>
          </a:graphicData>
        </a:graphic>
      </p:graphicFrame>
      <p:pic>
        <p:nvPicPr>
          <p:cNvPr id="55" name="811_9636">
            <a:hlinkClick r:id="" action="ppaction://media"/>
            <a:extLst>
              <a:ext uri="{FF2B5EF4-FFF2-40B4-BE49-F238E27FC236}">
                <a16:creationId xmlns:a16="http://schemas.microsoft.com/office/drawing/2014/main" id="{294E950D-4D72-4AAC-A5C3-903C55E98B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143000" y="66795"/>
            <a:ext cx="254000" cy="254000"/>
          </a:xfrm>
          <a:prstGeom prst="rect">
            <a:avLst/>
          </a:prstGeom>
        </p:spPr>
      </p:pic>
      <p:pic>
        <p:nvPicPr>
          <p:cNvPr id="56" name="811_9637">
            <a:hlinkClick r:id="" action="ppaction://media"/>
            <a:extLst>
              <a:ext uri="{FF2B5EF4-FFF2-40B4-BE49-F238E27FC236}">
                <a16:creationId xmlns:a16="http://schemas.microsoft.com/office/drawing/2014/main" id="{2A2A97F0-872A-44BD-927E-5DF6A94543C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524000" y="66795"/>
            <a:ext cx="254000" cy="254000"/>
          </a:xfrm>
          <a:prstGeom prst="rect">
            <a:avLst/>
          </a:prstGeom>
        </p:spPr>
      </p:pic>
      <p:pic>
        <p:nvPicPr>
          <p:cNvPr id="57" name="811_9638">
            <a:hlinkClick r:id="" action="ppaction://media"/>
            <a:extLst>
              <a:ext uri="{FF2B5EF4-FFF2-40B4-BE49-F238E27FC236}">
                <a16:creationId xmlns:a16="http://schemas.microsoft.com/office/drawing/2014/main" id="{D7AFB911-A29E-42CF-A63C-EFFF06B7E3D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905000" y="66795"/>
            <a:ext cx="254000" cy="254000"/>
          </a:xfrm>
          <a:prstGeom prst="rect">
            <a:avLst/>
          </a:prstGeom>
        </p:spPr>
      </p:pic>
      <p:pic>
        <p:nvPicPr>
          <p:cNvPr id="58" name="811_9639">
            <a:hlinkClick r:id="" action="ppaction://media"/>
            <a:extLst>
              <a:ext uri="{FF2B5EF4-FFF2-40B4-BE49-F238E27FC236}">
                <a16:creationId xmlns:a16="http://schemas.microsoft.com/office/drawing/2014/main" id="{ABBCB35F-BB38-4C2B-910E-DBD0C68EAAF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286000" y="66795"/>
            <a:ext cx="254000" cy="254000"/>
          </a:xfrm>
          <a:prstGeom prst="rect">
            <a:avLst/>
          </a:prstGeom>
        </p:spPr>
      </p:pic>
      <p:pic>
        <p:nvPicPr>
          <p:cNvPr id="59" name="811_9640">
            <a:hlinkClick r:id="" action="ppaction://media"/>
            <a:extLst>
              <a:ext uri="{FF2B5EF4-FFF2-40B4-BE49-F238E27FC236}">
                <a16:creationId xmlns:a16="http://schemas.microsoft.com/office/drawing/2014/main" id="{54DC99E3-3D1E-40AD-9949-BDB82FA3502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667000" y="66795"/>
            <a:ext cx="254000" cy="254000"/>
          </a:xfrm>
          <a:prstGeom prst="rect">
            <a:avLst/>
          </a:prstGeom>
        </p:spPr>
      </p:pic>
      <p:pic>
        <p:nvPicPr>
          <p:cNvPr id="60" name="811_9641">
            <a:hlinkClick r:id="" action="ppaction://media"/>
            <a:extLst>
              <a:ext uri="{FF2B5EF4-FFF2-40B4-BE49-F238E27FC236}">
                <a16:creationId xmlns:a16="http://schemas.microsoft.com/office/drawing/2014/main" id="{4612A3FF-1DA3-4003-B506-290D7393EEAD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048000" y="66795"/>
            <a:ext cx="254000" cy="254000"/>
          </a:xfrm>
          <a:prstGeom prst="rect">
            <a:avLst/>
          </a:prstGeom>
        </p:spPr>
      </p:pic>
      <p:pic>
        <p:nvPicPr>
          <p:cNvPr id="61" name="811_9642">
            <a:hlinkClick r:id="" action="ppaction://media"/>
            <a:extLst>
              <a:ext uri="{FF2B5EF4-FFF2-40B4-BE49-F238E27FC236}">
                <a16:creationId xmlns:a16="http://schemas.microsoft.com/office/drawing/2014/main" id="{EFC7AFBB-EF7E-4E20-B996-F9F15AE10C37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429000" y="66795"/>
            <a:ext cx="254000" cy="254000"/>
          </a:xfrm>
          <a:prstGeom prst="rect">
            <a:avLst/>
          </a:prstGeom>
        </p:spPr>
      </p:pic>
      <p:pic>
        <p:nvPicPr>
          <p:cNvPr id="62" name="811_9643">
            <a:hlinkClick r:id="" action="ppaction://media"/>
            <a:extLst>
              <a:ext uri="{FF2B5EF4-FFF2-40B4-BE49-F238E27FC236}">
                <a16:creationId xmlns:a16="http://schemas.microsoft.com/office/drawing/2014/main" id="{E7722E2A-2E0D-4539-9A10-026668C98172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0" y="66795"/>
            <a:ext cx="254000" cy="254000"/>
          </a:xfrm>
          <a:prstGeom prst="rect">
            <a:avLst/>
          </a:prstGeom>
        </p:spPr>
      </p:pic>
      <p:pic>
        <p:nvPicPr>
          <p:cNvPr id="63" name="811_9644">
            <a:hlinkClick r:id="" action="ppaction://media"/>
            <a:extLst>
              <a:ext uri="{FF2B5EF4-FFF2-40B4-BE49-F238E27FC236}">
                <a16:creationId xmlns:a16="http://schemas.microsoft.com/office/drawing/2014/main" id="{1DF73B66-E111-4E94-B19C-11D1DAE4A4D6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191000" y="66795"/>
            <a:ext cx="254000" cy="254000"/>
          </a:xfrm>
          <a:prstGeom prst="rect">
            <a:avLst/>
          </a:prstGeom>
        </p:spPr>
      </p:pic>
      <p:pic>
        <p:nvPicPr>
          <p:cNvPr id="64" name="811_9645">
            <a:hlinkClick r:id="" action="ppaction://media"/>
            <a:extLst>
              <a:ext uri="{FF2B5EF4-FFF2-40B4-BE49-F238E27FC236}">
                <a16:creationId xmlns:a16="http://schemas.microsoft.com/office/drawing/2014/main" id="{FC7329B6-2C63-403B-9B6F-2681740AEAFC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572000" y="66795"/>
            <a:ext cx="254000" cy="254000"/>
          </a:xfrm>
          <a:prstGeom prst="rect">
            <a:avLst/>
          </a:prstGeom>
        </p:spPr>
      </p:pic>
      <p:pic>
        <p:nvPicPr>
          <p:cNvPr id="65" name="811_9646">
            <a:hlinkClick r:id="" action="ppaction://media"/>
            <a:extLst>
              <a:ext uri="{FF2B5EF4-FFF2-40B4-BE49-F238E27FC236}">
                <a16:creationId xmlns:a16="http://schemas.microsoft.com/office/drawing/2014/main" id="{91BA2102-59BE-42E7-A03E-7D3C28012A25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953000" y="66795"/>
            <a:ext cx="254000" cy="254000"/>
          </a:xfrm>
          <a:prstGeom prst="rect">
            <a:avLst/>
          </a:prstGeom>
        </p:spPr>
      </p:pic>
      <p:pic>
        <p:nvPicPr>
          <p:cNvPr id="66" name="811_9647">
            <a:hlinkClick r:id="" action="ppaction://media"/>
            <a:extLst>
              <a:ext uri="{FF2B5EF4-FFF2-40B4-BE49-F238E27FC236}">
                <a16:creationId xmlns:a16="http://schemas.microsoft.com/office/drawing/2014/main" id="{B9B2CF19-84CE-4BA4-B150-1FB62EA2306A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334000" y="66795"/>
            <a:ext cx="254000" cy="254000"/>
          </a:xfrm>
          <a:prstGeom prst="rect">
            <a:avLst/>
          </a:prstGeom>
        </p:spPr>
      </p:pic>
      <p:pic>
        <p:nvPicPr>
          <p:cNvPr id="67" name="811_9648">
            <a:hlinkClick r:id="" action="ppaction://media"/>
            <a:extLst>
              <a:ext uri="{FF2B5EF4-FFF2-40B4-BE49-F238E27FC236}">
                <a16:creationId xmlns:a16="http://schemas.microsoft.com/office/drawing/2014/main" id="{129FD573-0739-4047-A650-1E192C1A695B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715000" y="66795"/>
            <a:ext cx="254000" cy="254000"/>
          </a:xfrm>
          <a:prstGeom prst="rect">
            <a:avLst/>
          </a:prstGeom>
        </p:spPr>
      </p:pic>
      <p:pic>
        <p:nvPicPr>
          <p:cNvPr id="68" name="811_9649">
            <a:hlinkClick r:id="" action="ppaction://media"/>
            <a:extLst>
              <a:ext uri="{FF2B5EF4-FFF2-40B4-BE49-F238E27FC236}">
                <a16:creationId xmlns:a16="http://schemas.microsoft.com/office/drawing/2014/main" id="{51288E4D-1185-4209-A0F3-9B94446967B4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709674" y="63823"/>
            <a:ext cx="306326" cy="306326"/>
          </a:xfrm>
          <a:prstGeom prst="rect">
            <a:avLst/>
          </a:prstGeom>
        </p:spPr>
      </p:pic>
      <p:pic>
        <p:nvPicPr>
          <p:cNvPr id="69" name="811_0139">
            <a:hlinkClick r:id="" action="ppaction://media"/>
            <a:extLst>
              <a:ext uri="{FF2B5EF4-FFF2-40B4-BE49-F238E27FC236}">
                <a16:creationId xmlns:a16="http://schemas.microsoft.com/office/drawing/2014/main" id="{9737342D-8A99-4218-BE66-5EE2F3DB9278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03274" y="44624"/>
            <a:ext cx="306326" cy="306326"/>
          </a:xfrm>
          <a:prstGeom prst="rect">
            <a:avLst/>
          </a:prstGeom>
        </p:spPr>
      </p:pic>
      <p:sp>
        <p:nvSpPr>
          <p:cNvPr id="70" name="Textfeld 69">
            <a:extLst>
              <a:ext uri="{FF2B5EF4-FFF2-40B4-BE49-F238E27FC236}">
                <a16:creationId xmlns:a16="http://schemas.microsoft.com/office/drawing/2014/main" id="{9306670C-A138-4E7A-A65D-106A59048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024729"/>
            <a:ext cx="78258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weiter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F7ADB8D4-4A42-4D04-AC63-FDF29246C0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384896"/>
            <a:ext cx="147668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Zeit	Wut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F00FBAFB-60EB-43C6-A3FB-89306A881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745063"/>
            <a:ext cx="172835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warten	Winter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1EE572CB-9B2E-4BDD-8EB9-B65B362DD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105230"/>
            <a:ext cx="160653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zeigen	unter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757F5E3F-219C-4CC0-8945-CC438982A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465397"/>
            <a:ext cx="171393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weinen	lachen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9D812BFC-B41F-43D1-9593-5F25AC1E22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825564"/>
            <a:ext cx="173797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Warum	parken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B567D46E-EBCF-40D5-BB78-2087579C0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185731"/>
            <a:ext cx="162897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Mantel	Farbe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396B7D8E-ECA2-4EA9-ABAC-B521110588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545898"/>
            <a:ext cx="174118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Birne	Garten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BB4CC240-7648-4354-A52C-47092A35F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906065"/>
            <a:ext cx="182293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Segel	wenden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8F43508A-74CA-4D21-93B9-C33066029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266232"/>
            <a:ext cx="169469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jagen 	hinaus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4A81CAD3-E6AD-4368-BACA-B6F80D0CC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626399"/>
            <a:ext cx="161294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Tochter	Musik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D89E10D7-B0BA-4D15-B2CD-7FFADDA00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986566"/>
            <a:ext cx="161294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Hügel	Baum</a:t>
            </a: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934468E3-A19C-4D54-81D3-895363209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346733"/>
            <a:ext cx="164019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Fisch	Eimer</a:t>
            </a: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FECB8BF7-BFF0-4A19-88DE-F87EA9D7C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706900"/>
            <a:ext cx="177484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teilen	Banane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17F7C549-9EAF-4107-BE1F-C89FE1CB0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6067065"/>
            <a:ext cx="166103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binden	Faden</a:t>
            </a:r>
          </a:p>
        </p:txBody>
      </p:sp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03	Lautgetreue Wörter 04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   	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618755E-A996-4DAE-97CD-FB8E252D1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7114" y="1042962"/>
            <a:ext cx="2509688" cy="540147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weiter   	 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Zeit   	Wut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warten   	Winter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zeigen   	unten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weinen   	lachen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Warum   	parken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Mantel   	Farbe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Birne   	Garten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Segel   	wenden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jagen   	hinaus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Tochter   Musik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Hügel   	Baum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Fisch   	Eimer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teilen   	Banane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binden   	Faden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9510073-6B8B-4E03-93B0-EE567B845503}"/>
              </a:ext>
            </a:extLst>
          </p:cNvPr>
          <p:cNvSpPr txBox="1"/>
          <p:nvPr/>
        </p:nvSpPr>
        <p:spPr>
          <a:xfrm>
            <a:off x="190500" y="6724134"/>
            <a:ext cx="487986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Übungen\Rechtschreibförderung\Lautgetreue Wörter\Lautgetreue Wörter 04 Lernzieldiktat.pptx - Seite 5</a:t>
            </a:r>
          </a:p>
        </p:txBody>
      </p:sp>
    </p:spTree>
    <p:extLst>
      <p:ext uri="{BB962C8B-B14F-4D97-AF65-F5344CB8AC3E}">
        <p14:creationId xmlns:p14="http://schemas.microsoft.com/office/powerpoint/2010/main" val="311763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60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385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06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799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138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687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6321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585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5694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6034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585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5668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551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5929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8019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606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5799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6138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687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6321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585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5694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6034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585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5668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551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5929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8019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audio>
              <p:cMediaNode vol="80000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vol="80000">
                <p:cTn id="1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1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audio>
              <p:cMediaNode vol="80000">
                <p:cTn id="1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1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84281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den Ton! Klick auf den Haken für die Wörter </a:t>
            </a:r>
            <a:r>
              <a:rPr lang="de-DE" sz="1800" dirty="0"/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27A4F6A-1B83-458D-A3A5-4E5439250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0376" y="5954627"/>
            <a:ext cx="263886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fontAlgn="auto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>
                <a:solidFill>
                  <a:srgbClr val="FF0000"/>
                </a:solidFill>
                <a:latin typeface="Trebuchet MS" pitchFamily="34" charset="0"/>
              </a:rPr>
              <a:t>Gesamtlösung an/aus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4946740-495A-4A2F-B7DF-349ED33FD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972939"/>
            <a:ext cx="232307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Was ist dir ….. wichtig?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41FEFF9-FBDF-4C69-AFD8-F17557633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331618"/>
            <a:ext cx="332014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….. und ….. willst du das machen?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4E517DB-A88F-415D-A6AB-0758CBCD6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690297"/>
            <a:ext cx="300114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Hast du eine ….. und eine …..?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DCEAC09-BCA0-4897-B9BC-3C27C639F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048976"/>
            <a:ext cx="257955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Sie ….. dem ….. der Vögel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C66B119-8315-4C14-8220-E587332C63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407655"/>
            <a:ext cx="331212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Wir ….. und fahren zurück zur …..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BCD26E5-3796-4CBE-882D-3BECECCF0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125013"/>
            <a:ext cx="289374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Mein ….. ist mir sehr wichtig.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B6364373-BC83-40B4-9D8D-75FA076FC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483692"/>
            <a:ext cx="313900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Mit dem ….. ….. sie nach unten.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50F90B3-6AE1-4B7F-BC00-EC5CE35EB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842371"/>
            <a:ext cx="235994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Sie rief: „….., ein …..!“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C3D59FB1-712B-4764-953E-AB2130853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201050"/>
            <a:ext cx="223170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….. ist ….. richtig.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28098C2-DAD6-42E0-824A-E8DD09384F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559729"/>
            <a:ext cx="363432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haben ….., um jede ….. zu lesen.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056AD74-E41F-4D23-A295-940144CE9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918408"/>
            <a:ext cx="239520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….. steht an der …..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A56413A-E12B-426F-AF0A-AF9797650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277087"/>
            <a:ext cx="346441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Er war zu ….., um die ….. zu holen.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A987644-6756-4E38-BEED-7B4925AE9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635766"/>
            <a:ext cx="307007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die ….. im Heuhaufen.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B5E1BB77-C8D0-4B21-A9FF-D52F4A2EC4D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014433"/>
            <a:ext cx="250766" cy="249651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21C2F733-EFC5-4A95-9485-8DE04A3978B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375244"/>
            <a:ext cx="250766" cy="24965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72536CF2-6A9F-4037-BD57-3ABD2D537118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736055"/>
            <a:ext cx="250766" cy="24965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8EAFF0C0-A4DD-44C0-9C1D-234853548CA2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096866"/>
            <a:ext cx="250766" cy="249651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2E3A6141-41D9-4024-9745-E603788465A9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457677"/>
            <a:ext cx="250766" cy="249651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8F69E996-D920-4783-BCFB-3109DB609B8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818488"/>
            <a:ext cx="250766" cy="24965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0B5DE374-A78A-4BD7-BE1C-0BDE6194D8F8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179299"/>
            <a:ext cx="250766" cy="249651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165085B6-6FB7-42C1-9215-64F351A94DB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540110"/>
            <a:ext cx="250766" cy="249651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EFB6EF69-85A9-479E-AA4C-0D4F20C76D9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900921"/>
            <a:ext cx="250766" cy="249651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A703DEA0-2A82-4AD2-AA7D-B77DFB536319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261732"/>
            <a:ext cx="250766" cy="249651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E627A2E0-5614-43BB-8CF9-8595D5B814AE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622543"/>
            <a:ext cx="250766" cy="249651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70ED3E6B-0073-410C-ADBA-F470998D90A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983354"/>
            <a:ext cx="250766" cy="249651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1C3164EF-6A0F-41F2-973E-7C9454A83D6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344165"/>
            <a:ext cx="250766" cy="249651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28EC2CF0-FF96-40EA-88D0-DA24D3CC1713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704976"/>
            <a:ext cx="250766" cy="249651"/>
          </a:xfrm>
          <a:prstGeom prst="rect">
            <a:avLst/>
          </a:prstGeom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F786843A-04E5-4EFD-A4AC-594231486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994449"/>
            <a:ext cx="252825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Eine ….. braucht kein …..</a:t>
            </a:r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id="{361907F9-24C7-47CF-8579-A5293DC4300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788" y="6065782"/>
            <a:ext cx="250766" cy="249651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BC8A866F-B339-4275-BECD-9DC86C2E46C2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005007"/>
            <a:ext cx="266393" cy="250723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9B702827-24B0-41BE-8F48-7626B74322F2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363696"/>
            <a:ext cx="266393" cy="250723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FFA7E581-2AF3-498D-88ED-907E3F831B7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722385"/>
            <a:ext cx="266393" cy="250723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73E021CD-09E9-466A-8BA9-319147A3005C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081074"/>
            <a:ext cx="266393" cy="250723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3ADB9F5B-8475-47DA-B288-D8A9CCEADBF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439763"/>
            <a:ext cx="266393" cy="250723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2D99C1DC-17AC-4F3B-967D-5AC133AA6482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798452"/>
            <a:ext cx="266393" cy="250723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FA477C84-A0A4-4F05-BBC5-EC71C25DE0E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157141"/>
            <a:ext cx="266393" cy="250723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69AF4218-D485-49C6-925C-1BB8E082E66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515830"/>
            <a:ext cx="266393" cy="250723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2909F129-5CF7-462A-8987-7C0BFD1FE47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874519"/>
            <a:ext cx="266393" cy="250723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62B298DF-982B-4C38-A30C-B2D7AC066C87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233208"/>
            <a:ext cx="266393" cy="250723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160A1479-7B1F-463B-8F0A-5C92ED3A5D6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591897"/>
            <a:ext cx="266393" cy="250723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AC141CFF-9C9C-4531-A16E-393A87E5983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950586"/>
            <a:ext cx="266393" cy="250723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08E89B4A-3D60-4D3B-A0FA-66D8967F6DD9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309275"/>
            <a:ext cx="266393" cy="250723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C66BC428-6FA3-452B-AF4E-27F7338A08F8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667964"/>
            <a:ext cx="266393" cy="250723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736FA0B2-00B1-4BD0-B08D-2B7DE25C2BC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6026659"/>
            <a:ext cx="266393" cy="250723"/>
          </a:xfrm>
          <a:prstGeom prst="rect">
            <a:avLst/>
          </a:prstGeom>
        </p:spPr>
      </p:pic>
      <p:graphicFrame>
        <p:nvGraphicFramePr>
          <p:cNvPr id="53" name="Tabelle 52">
            <a:extLst>
              <a:ext uri="{FF2B5EF4-FFF2-40B4-BE49-F238E27FC236}">
                <a16:creationId xmlns:a16="http://schemas.microsoft.com/office/drawing/2014/main" id="{607645D9-55A0-4FCF-8BED-D7DF3FD8BB03}"/>
              </a:ext>
            </a:extLst>
          </p:cNvPr>
          <p:cNvGraphicFramePr>
            <a:graphicFrameLocks noGrp="1"/>
          </p:cNvGraphicFramePr>
          <p:nvPr/>
        </p:nvGraphicFramePr>
        <p:xfrm>
          <a:off x="4269951" y="865633"/>
          <a:ext cx="463314" cy="5424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314">
                  <a:extLst>
                    <a:ext uri="{9D8B030D-6E8A-4147-A177-3AD203B41FA5}">
                      <a16:colId xmlns:a16="http://schemas.microsoft.com/office/drawing/2014/main" val="2786119987"/>
                    </a:ext>
                  </a:extLst>
                </a:gridCol>
              </a:tblGrid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Zeile 1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336848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72074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54164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4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37536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5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35275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6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645323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7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672636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8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543238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9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425434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10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6405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80023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40083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666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14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695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15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57930"/>
                  </a:ext>
                </a:extLst>
              </a:tr>
            </a:tbl>
          </a:graphicData>
        </a:graphic>
      </p:graphicFrame>
      <p:sp>
        <p:nvSpPr>
          <p:cNvPr id="54" name="Textfeld 53">
            <a:extLst>
              <a:ext uri="{FF2B5EF4-FFF2-40B4-BE49-F238E27FC236}">
                <a16:creationId xmlns:a16="http://schemas.microsoft.com/office/drawing/2014/main" id="{21C05F35-B2B4-482A-9D66-1EB57F3C8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766334"/>
            <a:ext cx="446147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Dank unseres ….. ….. wir nichts von der Kälte.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55" name="811_9652">
            <a:hlinkClick r:id="" action="ppaction://media"/>
            <a:extLst>
              <a:ext uri="{FF2B5EF4-FFF2-40B4-BE49-F238E27FC236}">
                <a16:creationId xmlns:a16="http://schemas.microsoft.com/office/drawing/2014/main" id="{51BDD5FA-FE1B-4E4A-9C1E-7755A1A850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143000" y="62925"/>
            <a:ext cx="254000" cy="254000"/>
          </a:xfrm>
          <a:prstGeom prst="rect">
            <a:avLst/>
          </a:prstGeom>
        </p:spPr>
      </p:pic>
      <p:pic>
        <p:nvPicPr>
          <p:cNvPr id="56" name="811_9653">
            <a:hlinkClick r:id="" action="ppaction://media"/>
            <a:extLst>
              <a:ext uri="{FF2B5EF4-FFF2-40B4-BE49-F238E27FC236}">
                <a16:creationId xmlns:a16="http://schemas.microsoft.com/office/drawing/2014/main" id="{E2029895-4A28-48E5-ABA6-B2D452DBF42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524000" y="62925"/>
            <a:ext cx="254000" cy="254000"/>
          </a:xfrm>
          <a:prstGeom prst="rect">
            <a:avLst/>
          </a:prstGeom>
        </p:spPr>
      </p:pic>
      <p:pic>
        <p:nvPicPr>
          <p:cNvPr id="57" name="811_9654">
            <a:hlinkClick r:id="" action="ppaction://media"/>
            <a:extLst>
              <a:ext uri="{FF2B5EF4-FFF2-40B4-BE49-F238E27FC236}">
                <a16:creationId xmlns:a16="http://schemas.microsoft.com/office/drawing/2014/main" id="{962774CA-10AF-4BAB-ABBD-FB45BA04767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905000" y="62925"/>
            <a:ext cx="254000" cy="254000"/>
          </a:xfrm>
          <a:prstGeom prst="rect">
            <a:avLst/>
          </a:prstGeom>
        </p:spPr>
      </p:pic>
      <p:pic>
        <p:nvPicPr>
          <p:cNvPr id="58" name="811_9655">
            <a:hlinkClick r:id="" action="ppaction://media"/>
            <a:extLst>
              <a:ext uri="{FF2B5EF4-FFF2-40B4-BE49-F238E27FC236}">
                <a16:creationId xmlns:a16="http://schemas.microsoft.com/office/drawing/2014/main" id="{165503E7-3ABB-42D3-B43B-3E70922BA9A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286000" y="62925"/>
            <a:ext cx="254000" cy="254000"/>
          </a:xfrm>
          <a:prstGeom prst="rect">
            <a:avLst/>
          </a:prstGeom>
        </p:spPr>
      </p:pic>
      <p:pic>
        <p:nvPicPr>
          <p:cNvPr id="59" name="811_9657">
            <a:hlinkClick r:id="" action="ppaction://media"/>
            <a:extLst>
              <a:ext uri="{FF2B5EF4-FFF2-40B4-BE49-F238E27FC236}">
                <a16:creationId xmlns:a16="http://schemas.microsoft.com/office/drawing/2014/main" id="{A8960F4F-C18D-4FD4-AACA-A62CE04851D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048000" y="62925"/>
            <a:ext cx="254000" cy="254000"/>
          </a:xfrm>
          <a:prstGeom prst="rect">
            <a:avLst/>
          </a:prstGeom>
        </p:spPr>
      </p:pic>
      <p:pic>
        <p:nvPicPr>
          <p:cNvPr id="60" name="811_9658">
            <a:hlinkClick r:id="" action="ppaction://media"/>
            <a:extLst>
              <a:ext uri="{FF2B5EF4-FFF2-40B4-BE49-F238E27FC236}">
                <a16:creationId xmlns:a16="http://schemas.microsoft.com/office/drawing/2014/main" id="{27B49D08-3E35-433B-AAE1-98DC95200002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429000" y="62925"/>
            <a:ext cx="254000" cy="254000"/>
          </a:xfrm>
          <a:prstGeom prst="rect">
            <a:avLst/>
          </a:prstGeom>
        </p:spPr>
      </p:pic>
      <p:pic>
        <p:nvPicPr>
          <p:cNvPr id="61" name="811_9659">
            <a:hlinkClick r:id="" action="ppaction://media"/>
            <a:extLst>
              <a:ext uri="{FF2B5EF4-FFF2-40B4-BE49-F238E27FC236}">
                <a16:creationId xmlns:a16="http://schemas.microsoft.com/office/drawing/2014/main" id="{E83BC96C-0FAA-4311-BF0F-03638F25796E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0" y="62925"/>
            <a:ext cx="254000" cy="254000"/>
          </a:xfrm>
          <a:prstGeom prst="rect">
            <a:avLst/>
          </a:prstGeom>
        </p:spPr>
      </p:pic>
      <p:pic>
        <p:nvPicPr>
          <p:cNvPr id="62" name="811_9660">
            <a:hlinkClick r:id="" action="ppaction://media"/>
            <a:extLst>
              <a:ext uri="{FF2B5EF4-FFF2-40B4-BE49-F238E27FC236}">
                <a16:creationId xmlns:a16="http://schemas.microsoft.com/office/drawing/2014/main" id="{60C9D45D-ADFF-42AA-AEF0-6F9CC954ED91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191000" y="62925"/>
            <a:ext cx="254000" cy="254000"/>
          </a:xfrm>
          <a:prstGeom prst="rect">
            <a:avLst/>
          </a:prstGeom>
        </p:spPr>
      </p:pic>
      <p:pic>
        <p:nvPicPr>
          <p:cNvPr id="63" name="811_9661">
            <a:hlinkClick r:id="" action="ppaction://media"/>
            <a:extLst>
              <a:ext uri="{FF2B5EF4-FFF2-40B4-BE49-F238E27FC236}">
                <a16:creationId xmlns:a16="http://schemas.microsoft.com/office/drawing/2014/main" id="{C028B840-DB02-4E7E-8287-65BA795B68F6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572000" y="62925"/>
            <a:ext cx="254000" cy="254000"/>
          </a:xfrm>
          <a:prstGeom prst="rect">
            <a:avLst/>
          </a:prstGeom>
        </p:spPr>
      </p:pic>
      <p:pic>
        <p:nvPicPr>
          <p:cNvPr id="64" name="811_9662">
            <a:hlinkClick r:id="" action="ppaction://media"/>
            <a:extLst>
              <a:ext uri="{FF2B5EF4-FFF2-40B4-BE49-F238E27FC236}">
                <a16:creationId xmlns:a16="http://schemas.microsoft.com/office/drawing/2014/main" id="{7C41D9A5-54CD-4054-9992-C39DAD2C6AF5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953000" y="62925"/>
            <a:ext cx="254000" cy="254000"/>
          </a:xfrm>
          <a:prstGeom prst="rect">
            <a:avLst/>
          </a:prstGeom>
        </p:spPr>
      </p:pic>
      <p:pic>
        <p:nvPicPr>
          <p:cNvPr id="65" name="811_9663">
            <a:hlinkClick r:id="" action="ppaction://media"/>
            <a:extLst>
              <a:ext uri="{FF2B5EF4-FFF2-40B4-BE49-F238E27FC236}">
                <a16:creationId xmlns:a16="http://schemas.microsoft.com/office/drawing/2014/main" id="{7BDDCBC4-5F84-445B-A8C5-DBC6BF65B1C6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334000" y="62925"/>
            <a:ext cx="254000" cy="254000"/>
          </a:xfrm>
          <a:prstGeom prst="rect">
            <a:avLst/>
          </a:prstGeom>
        </p:spPr>
      </p:pic>
      <p:pic>
        <p:nvPicPr>
          <p:cNvPr id="66" name="811_9664">
            <a:hlinkClick r:id="" action="ppaction://media"/>
            <a:extLst>
              <a:ext uri="{FF2B5EF4-FFF2-40B4-BE49-F238E27FC236}">
                <a16:creationId xmlns:a16="http://schemas.microsoft.com/office/drawing/2014/main" id="{6FDF7153-83B7-4CB7-9ECA-31AF0A8F9FEA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715000" y="62925"/>
            <a:ext cx="254000" cy="254000"/>
          </a:xfrm>
          <a:prstGeom prst="rect">
            <a:avLst/>
          </a:prstGeom>
        </p:spPr>
      </p:pic>
      <p:pic>
        <p:nvPicPr>
          <p:cNvPr id="67" name="811_9651">
            <a:hlinkClick r:id="" action="ppaction://media"/>
            <a:extLst>
              <a:ext uri="{FF2B5EF4-FFF2-40B4-BE49-F238E27FC236}">
                <a16:creationId xmlns:a16="http://schemas.microsoft.com/office/drawing/2014/main" id="{DCA4B333-9375-4F2A-9BC6-E08ED92B16BF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762000" y="62925"/>
            <a:ext cx="254000" cy="254000"/>
          </a:xfrm>
          <a:prstGeom prst="rect">
            <a:avLst/>
          </a:prstGeom>
        </p:spPr>
      </p:pic>
      <p:pic>
        <p:nvPicPr>
          <p:cNvPr id="68" name="811_0140">
            <a:hlinkClick r:id="" action="ppaction://media"/>
            <a:extLst>
              <a:ext uri="{FF2B5EF4-FFF2-40B4-BE49-F238E27FC236}">
                <a16:creationId xmlns:a16="http://schemas.microsoft.com/office/drawing/2014/main" id="{F8454FDA-72E6-4375-9757-EBB02B62725D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199" y="40917"/>
            <a:ext cx="328514" cy="328514"/>
          </a:xfrm>
          <a:prstGeom prst="rect">
            <a:avLst/>
          </a:prstGeom>
        </p:spPr>
      </p:pic>
      <p:pic>
        <p:nvPicPr>
          <p:cNvPr id="69" name="811_0141">
            <a:hlinkClick r:id="" action="ppaction://media"/>
            <a:extLst>
              <a:ext uri="{FF2B5EF4-FFF2-40B4-BE49-F238E27FC236}">
                <a16:creationId xmlns:a16="http://schemas.microsoft.com/office/drawing/2014/main" id="{83698210-ABB9-4767-8F95-1590E7016734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659446" y="4868"/>
            <a:ext cx="406400" cy="406400"/>
          </a:xfrm>
          <a:prstGeom prst="rect">
            <a:avLst/>
          </a:prstGeom>
        </p:spPr>
      </p:pic>
      <p:sp>
        <p:nvSpPr>
          <p:cNvPr id="70" name="Textfeld 69">
            <a:extLst>
              <a:ext uri="{FF2B5EF4-FFF2-40B4-BE49-F238E27FC236}">
                <a16:creationId xmlns:a16="http://schemas.microsoft.com/office/drawing/2014/main" id="{2F7A1A5D-77EF-4DAE-BD9C-3FAE84765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024729"/>
            <a:ext cx="91403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wirklich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833FB015-D6C5-4B92-A674-706A0DE45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384896"/>
            <a:ext cx="168187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Warum	womit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C1A73082-F8F7-4306-9857-8FF69B62A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745063"/>
            <a:ext cx="172515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Feder	Schere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EFA71279-334D-49FE-BCB1-56FA57FE0D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105230"/>
            <a:ext cx="143500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folgen	Zug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1593D865-5491-4B5F-8F1A-36F93E3A9B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465397"/>
            <a:ext cx="153439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wenden	Insel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850D28A6-03D9-43C1-87A5-B38620FBE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825564"/>
            <a:ext cx="179889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Ofens	merken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8D2D9BCD-6B9C-43C9-876F-5A9EF808B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185731"/>
            <a:ext cx="67999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Beruf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77552CAF-1E80-4225-B9E7-C9DC5D327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545898"/>
            <a:ext cx="170431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Daumen	zeigen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B46CA11B-9910-4055-BAE7-29718035B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906065"/>
            <a:ext cx="162256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Achtung	Nagel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8611ADD8-92CE-4ABD-B8C9-9713B2C885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266232"/>
            <a:ext cx="165462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Farbe	genau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D20E4F09-3F81-40A5-A3A9-C8F877631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626399"/>
            <a:ext cx="156485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Zeit	Zeile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BFDE96DE-E33B-494E-8227-A36A151F4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986566"/>
            <a:ext cx="166584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Leiter	Mauer</a:t>
            </a: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8589382E-A3F4-4C3B-8516-69E8F31653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346733"/>
            <a:ext cx="162897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faul	Farbe</a:t>
            </a: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33FAAA7E-43F5-4ACF-AEEE-CEA8F5748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706900"/>
            <a:ext cx="163378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suchen	Nadel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9F572037-24BA-452D-BA70-27E9B16B3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6067065"/>
            <a:ext cx="159530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Rakete	Segel</a:t>
            </a:r>
          </a:p>
        </p:txBody>
      </p:sp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04	Lautgetreue Wörter 04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   	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A43510DD-E8D1-4E22-AFC1-A099AE1CB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2565" y="1028860"/>
            <a:ext cx="2396586" cy="540147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wirklich    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Warum   	womit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Feder   	Schere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folgen   	Zug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wenden 	Insel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Ofens   	merken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Beruf   	 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Daumen   zeigen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Achtung   Nagel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Farbe   	genau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Zeit   	Zeile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Leiter   	Mauer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faul   	Farbe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suchen   	Nadel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Rakete   	Segel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5B0252E-23B6-411E-ADA1-26CDE15EAEB8}"/>
              </a:ext>
            </a:extLst>
          </p:cNvPr>
          <p:cNvSpPr txBox="1"/>
          <p:nvPr/>
        </p:nvSpPr>
        <p:spPr>
          <a:xfrm>
            <a:off x="190500" y="6724134"/>
            <a:ext cx="4879862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Übungen\Rechtschreibförderung\Lautgetreue Wörter\Lautgetreue Wörter 04 Lernzieldiktat.pptx - Seite 6</a:t>
            </a:r>
          </a:p>
        </p:txBody>
      </p:sp>
    </p:spTree>
    <p:extLst>
      <p:ext uri="{BB962C8B-B14F-4D97-AF65-F5344CB8AC3E}">
        <p14:creationId xmlns:p14="http://schemas.microsoft.com/office/powerpoint/2010/main" val="35919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459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150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609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6138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235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411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564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7157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6817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6269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8515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551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7523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7418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7706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6609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6138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7235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8411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7157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6817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6269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8515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551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7523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7418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7706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8150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audio>
              <p:cMediaNode vol="80000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vol="80000">
                <p:cTn id="1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1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audio>
              <p:cMediaNode vol="80000">
                <p:cTn id="1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1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20" grpId="0" animBg="1"/>
    </p:bldLst>
  </p:timing>
</p:sld>
</file>

<file path=ppt/theme/theme1.xml><?xml version="1.0" encoding="utf-8"?>
<a:theme xmlns:a="http://schemas.openxmlformats.org/drawingml/2006/main" name="Z2 Lesekoch Mastervorlag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Z2 Lesekoch Mastervorlage</Template>
  <TotalTime>0</TotalTime>
  <Words>1124</Words>
  <Application>Microsoft Office PowerPoint</Application>
  <PresentationFormat>Breitbild</PresentationFormat>
  <Paragraphs>272</Paragraphs>
  <Slides>6</Slides>
  <Notes>0</Notes>
  <HiddenSlides>0</HiddenSlides>
  <MMClips>60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7</vt:i4>
      </vt:variant>
      <vt:variant>
        <vt:lpstr>Folientitel</vt:lpstr>
      </vt:variant>
      <vt:variant>
        <vt:i4>6</vt:i4>
      </vt:variant>
    </vt:vector>
  </HeadingPairs>
  <TitlesOfParts>
    <vt:vector size="16" baseType="lpstr">
      <vt:lpstr>Arial</vt:lpstr>
      <vt:lpstr>Calibri</vt:lpstr>
      <vt:lpstr>Trebuchet MS</vt:lpstr>
      <vt:lpstr>Z2 Lesekoch Mastervorlage</vt:lpstr>
      <vt:lpstr>5_Benutzerdefiniertes Design</vt:lpstr>
      <vt:lpstr>4_Benutzerdefiniertes Design</vt:lpstr>
      <vt:lpstr>3_Benutzerdefiniertes Design</vt:lpstr>
      <vt:lpstr>2_Benutzerdefiniertes Design</vt:lpstr>
      <vt:lpstr>1_Benutzerdefiniertes Design</vt:lpstr>
      <vt:lpstr>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Rudolph</dc:creator>
  <cp:lastModifiedBy>Siegbert Rudolph</cp:lastModifiedBy>
  <cp:revision>2205</cp:revision>
  <cp:lastPrinted>2021-08-10T15:00:49Z</cp:lastPrinted>
  <dcterms:created xsi:type="dcterms:W3CDTF">2012-08-26T07:44:46Z</dcterms:created>
  <dcterms:modified xsi:type="dcterms:W3CDTF">2021-09-04T09:55:52Z</dcterms:modified>
</cp:coreProperties>
</file>