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80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F063FC3B-D3D2-4F46-90E6-2C33D89BDF40}"/>
    <pc:docChg chg="custSel addSld delSld modSld">
      <pc:chgData name="Siegbert Rudolph" userId="2af4d44886c067cc" providerId="LiveId" clId="{F063FC3B-D3D2-4F46-90E6-2C33D89BDF40}" dt="2023-05-22T08:38:25.572" v="572" actId="1037"/>
      <pc:docMkLst>
        <pc:docMk/>
      </pc:docMkLst>
      <pc:sldChg chg="addSp delSp modSp mod delAnim modAnim">
        <pc:chgData name="Siegbert Rudolph" userId="2af4d44886c067cc" providerId="LiveId" clId="{F063FC3B-D3D2-4F46-90E6-2C33D89BDF40}" dt="2023-05-22T08:31:01.988" v="260"/>
        <pc:sldMkLst>
          <pc:docMk/>
          <pc:sldMk cId="3780582147" sldId="257"/>
        </pc:sldMkLst>
      </pc:sldChg>
      <pc:sldChg chg="addSp modSp mod modAnim">
        <pc:chgData name="Siegbert Rudolph" userId="2af4d44886c067cc" providerId="LiveId" clId="{F063FC3B-D3D2-4F46-90E6-2C33D89BDF40}" dt="2023-05-22T08:38:25.572" v="572" actId="1037"/>
        <pc:sldMkLst>
          <pc:docMk/>
          <pc:sldMk cId="2372461908" sldId="261"/>
        </pc:sldMkLst>
      </pc:sldChg>
      <pc:sldChg chg="addSp delSp modSp add del mod delAnim modAnim">
        <pc:chgData name="Siegbert Rudolph" userId="2af4d44886c067cc" providerId="LiveId" clId="{F063FC3B-D3D2-4F46-90E6-2C33D89BDF40}" dt="2023-05-22T08:33:15.834" v="367" actId="47"/>
        <pc:sldMkLst>
          <pc:docMk/>
          <pc:sldMk cId="3855991320" sldId="262"/>
        </pc:sldMkLst>
      </pc:sldChg>
    </pc:docChg>
  </pc:docChgLst>
  <pc:docChgLst>
    <pc:chgData name="Siegbert Rudolph" userId="2af4d44886c067cc" providerId="LiveId" clId="{936480F8-39ED-41CF-94EF-42F4F3685B58}"/>
    <pc:docChg chg="custSel modSld">
      <pc:chgData name="Siegbert Rudolph" userId="2af4d44886c067cc" providerId="LiveId" clId="{936480F8-39ED-41CF-94EF-42F4F3685B58}" dt="2023-02-26T08:01:14.714" v="29" actId="1076"/>
      <pc:docMkLst>
        <pc:docMk/>
      </pc:docMkLst>
      <pc:sldChg chg="delSp modSp mod">
        <pc:chgData name="Siegbert Rudolph" userId="2af4d44886c067cc" providerId="LiveId" clId="{936480F8-39ED-41CF-94EF-42F4F3685B58}" dt="2023-02-26T08:01:14.698" v="5" actId="1076"/>
        <pc:sldMkLst>
          <pc:docMk/>
          <pc:sldMk cId="3618871785" sldId="256"/>
        </pc:sldMkLst>
      </pc:sldChg>
      <pc:sldChg chg="delSp modSp mod">
        <pc:chgData name="Siegbert Rudolph" userId="2af4d44886c067cc" providerId="LiveId" clId="{936480F8-39ED-41CF-94EF-42F4F3685B58}" dt="2023-02-26T08:01:14.698" v="11" actId="1076"/>
        <pc:sldMkLst>
          <pc:docMk/>
          <pc:sldMk cId="3780582147" sldId="257"/>
        </pc:sldMkLst>
      </pc:sldChg>
      <pc:sldChg chg="delSp modSp mod">
        <pc:chgData name="Siegbert Rudolph" userId="2af4d44886c067cc" providerId="LiveId" clId="{936480F8-39ED-41CF-94EF-42F4F3685B58}" dt="2023-02-26T08:01:14.714" v="23" actId="1076"/>
        <pc:sldMkLst>
          <pc:docMk/>
          <pc:sldMk cId="116011058" sldId="258"/>
        </pc:sldMkLst>
      </pc:sldChg>
      <pc:sldChg chg="delSp modSp mod">
        <pc:chgData name="Siegbert Rudolph" userId="2af4d44886c067cc" providerId="LiveId" clId="{936480F8-39ED-41CF-94EF-42F4F3685B58}" dt="2023-02-26T08:01:14.714" v="29" actId="1076"/>
        <pc:sldMkLst>
          <pc:docMk/>
          <pc:sldMk cId="1090377438" sldId="260"/>
        </pc:sldMkLst>
      </pc:sldChg>
      <pc:sldChg chg="delSp modSp mod">
        <pc:chgData name="Siegbert Rudolph" userId="2af4d44886c067cc" providerId="LiveId" clId="{936480F8-39ED-41CF-94EF-42F4F3685B58}" dt="2023-02-26T08:01:14.698" v="17" actId="1076"/>
        <pc:sldMkLst>
          <pc:docMk/>
          <pc:sldMk cId="2372461908" sldId="261"/>
        </pc:sldMkLst>
      </pc:sldChg>
    </pc:docChg>
  </pc:docChgLst>
  <pc:docChgLst>
    <pc:chgData name="Siegbert Rudolph" userId="2af4d44886c067cc" providerId="LiveId" clId="{EB575ABA-B1D5-437A-8029-097639B0A042}"/>
    <pc:docChg chg="modSld">
      <pc:chgData name="Siegbert Rudolph" userId="2af4d44886c067cc" providerId="LiveId" clId="{EB575ABA-B1D5-437A-8029-097639B0A042}" dt="2025-03-23T08:26:56.110" v="52" actId="20577"/>
      <pc:docMkLst>
        <pc:docMk/>
      </pc:docMkLst>
      <pc:sldChg chg="modSp mod">
        <pc:chgData name="Siegbert Rudolph" userId="2af4d44886c067cc" providerId="LiveId" clId="{EB575ABA-B1D5-437A-8029-097639B0A042}" dt="2025-03-23T08:26:56.110" v="52" actId="20577"/>
        <pc:sldMkLst>
          <pc:docMk/>
          <pc:sldMk cId="3618871785" sldId="256"/>
        </pc:sldMkLst>
        <pc:spChg chg="mod">
          <ac:chgData name="Siegbert Rudolph" userId="2af4d44886c067cc" providerId="LiveId" clId="{EB575ABA-B1D5-437A-8029-097639B0A042}" dt="2025-03-23T08:26:56.110" v="52" actId="20577"/>
          <ac:spMkLst>
            <pc:docMk/>
            <pc:sldMk cId="3618871785" sldId="256"/>
            <ac:spMk id="2" creationId="{93E5D0C4-68E3-3107-3354-D43AD201D571}"/>
          </ac:spMkLst>
        </pc:spChg>
      </pc:sldChg>
    </pc:docChg>
  </pc:docChgLst>
  <pc:docChgLst>
    <pc:chgData name="Siegbert Rudolph" userId="2af4d44886c067cc" providerId="LiveId" clId="{9DE7D5F1-4773-4148-8CD6-BF810917B63D}"/>
    <pc:docChg chg="modSld">
      <pc:chgData name="Siegbert Rudolph" userId="2af4d44886c067cc" providerId="LiveId" clId="{9DE7D5F1-4773-4148-8CD6-BF810917B63D}" dt="2022-11-19T12:37:49.973" v="24" actId="1038"/>
      <pc:docMkLst>
        <pc:docMk/>
      </pc:docMkLst>
      <pc:sldChg chg="modSp mod">
        <pc:chgData name="Siegbert Rudolph" userId="2af4d44886c067cc" providerId="LiveId" clId="{9DE7D5F1-4773-4148-8CD6-BF810917B63D}" dt="2022-11-19T12:37:49.973" v="24" actId="1038"/>
        <pc:sldMkLst>
          <pc:docMk/>
          <pc:sldMk cId="2372461908" sldId="261"/>
        </pc:sldMkLst>
      </pc:sldChg>
    </pc:docChg>
  </pc:docChgLst>
  <pc:docChgLst>
    <pc:chgData name="Siegbert Rudolph" userId="2af4d44886c067cc" providerId="LiveId" clId="{CD1100DB-5832-4E5A-9643-A3A1AA3467DB}"/>
    <pc:docChg chg="undo custSel addSld delSld modSld sldOrd">
      <pc:chgData name="Siegbert Rudolph" userId="2af4d44886c067cc" providerId="LiveId" clId="{CD1100DB-5832-4E5A-9643-A3A1AA3467DB}" dt="2022-11-02T12:52:23.341" v="3851" actId="20577"/>
      <pc:docMkLst>
        <pc:docMk/>
      </pc:docMkLst>
      <pc:sldChg chg="addSp modSp mod">
        <pc:chgData name="Siegbert Rudolph" userId="2af4d44886c067cc" providerId="LiveId" clId="{CD1100DB-5832-4E5A-9643-A3A1AA3467DB}" dt="2022-11-02T12:52:23.341" v="3851" actId="20577"/>
        <pc:sldMkLst>
          <pc:docMk/>
          <pc:sldMk cId="3618871785" sldId="256"/>
        </pc:sldMkLst>
      </pc:sldChg>
      <pc:sldChg chg="addSp delSp modSp mod modTransition delAnim modAnim">
        <pc:chgData name="Siegbert Rudolph" userId="2af4d44886c067cc" providerId="LiveId" clId="{CD1100DB-5832-4E5A-9643-A3A1AA3467DB}" dt="2022-10-31T17:52:28.265" v="3812" actId="1076"/>
        <pc:sldMkLst>
          <pc:docMk/>
          <pc:sldMk cId="3780582147" sldId="257"/>
        </pc:sldMkLst>
      </pc:sldChg>
      <pc:sldChg chg="addSp modSp mod modAnim">
        <pc:chgData name="Siegbert Rudolph" userId="2af4d44886c067cc" providerId="LiveId" clId="{CD1100DB-5832-4E5A-9643-A3A1AA3467DB}" dt="2022-10-31T17:52:28.265" v="3822" actId="1076"/>
        <pc:sldMkLst>
          <pc:docMk/>
          <pc:sldMk cId="116011058" sldId="258"/>
        </pc:sldMkLst>
      </pc:sldChg>
      <pc:sldChg chg="add del ord">
        <pc:chgData name="Siegbert Rudolph" userId="2af4d44886c067cc" providerId="LiveId" clId="{CD1100DB-5832-4E5A-9643-A3A1AA3467DB}" dt="2022-10-31T16:14:22.415" v="1615" actId="47"/>
        <pc:sldMkLst>
          <pc:docMk/>
          <pc:sldMk cId="1934717731" sldId="259"/>
        </pc:sldMkLst>
      </pc:sldChg>
      <pc:sldChg chg="delSp modSp add mod ord modAnim">
        <pc:chgData name="Siegbert Rudolph" userId="2af4d44886c067cc" providerId="LiveId" clId="{CD1100DB-5832-4E5A-9643-A3A1AA3467DB}" dt="2022-10-31T17:52:28.265" v="3827" actId="1076"/>
        <pc:sldMkLst>
          <pc:docMk/>
          <pc:sldMk cId="1090377438" sldId="260"/>
        </pc:sldMkLst>
      </pc:sldChg>
      <pc:sldChg chg="addSp modSp add mod ord modAnim">
        <pc:chgData name="Siegbert Rudolph" userId="2af4d44886c067cc" providerId="LiveId" clId="{CD1100DB-5832-4E5A-9643-A3A1AA3467DB}" dt="2022-10-31T17:52:28.265" v="3817" actId="1076"/>
        <pc:sldMkLst>
          <pc:docMk/>
          <pc:sldMk cId="2372461908" sldId="261"/>
        </pc:sldMkLst>
      </pc:sldChg>
    </pc:docChg>
  </pc:docChgLst>
  <pc:docChgLst>
    <pc:chgData name="Siegbert Rudolph" userId="2af4d44886c067cc" providerId="LiveId" clId="{2C8475B9-322F-4A22-8FCF-CCF2A253F521}"/>
    <pc:docChg chg="custSel modSld">
      <pc:chgData name="Siegbert Rudolph" userId="2af4d44886c067cc" providerId="LiveId" clId="{2C8475B9-322F-4A22-8FCF-CCF2A253F521}" dt="2024-03-26T16:50:12.017" v="29" actId="1076"/>
      <pc:docMkLst>
        <pc:docMk/>
      </pc:docMkLst>
      <pc:sldChg chg="delSp modSp mod">
        <pc:chgData name="Siegbert Rudolph" userId="2af4d44886c067cc" providerId="LiveId" clId="{2C8475B9-322F-4A22-8FCF-CCF2A253F521}" dt="2024-03-26T16:50:11.986" v="5" actId="1076"/>
        <pc:sldMkLst>
          <pc:docMk/>
          <pc:sldMk cId="3618871785" sldId="256"/>
        </pc:sldMkLst>
      </pc:sldChg>
      <pc:sldChg chg="delSp modSp mod">
        <pc:chgData name="Siegbert Rudolph" userId="2af4d44886c067cc" providerId="LiveId" clId="{2C8475B9-322F-4A22-8FCF-CCF2A253F521}" dt="2024-03-26T16:50:12.002" v="11" actId="1076"/>
        <pc:sldMkLst>
          <pc:docMk/>
          <pc:sldMk cId="3780582147" sldId="257"/>
        </pc:sldMkLst>
      </pc:sldChg>
      <pc:sldChg chg="delSp modSp mod">
        <pc:chgData name="Siegbert Rudolph" userId="2af4d44886c067cc" providerId="LiveId" clId="{2C8475B9-322F-4A22-8FCF-CCF2A253F521}" dt="2024-03-26T16:50:12.017" v="23" actId="1076"/>
        <pc:sldMkLst>
          <pc:docMk/>
          <pc:sldMk cId="116011058" sldId="258"/>
        </pc:sldMkLst>
      </pc:sldChg>
      <pc:sldChg chg="delSp modSp mod">
        <pc:chgData name="Siegbert Rudolph" userId="2af4d44886c067cc" providerId="LiveId" clId="{2C8475B9-322F-4A22-8FCF-CCF2A253F521}" dt="2024-03-26T16:50:12.017" v="29" actId="1076"/>
        <pc:sldMkLst>
          <pc:docMk/>
          <pc:sldMk cId="1090377438" sldId="260"/>
        </pc:sldMkLst>
      </pc:sldChg>
      <pc:sldChg chg="delSp modSp mod">
        <pc:chgData name="Siegbert Rudolph" userId="2af4d44886c067cc" providerId="LiveId" clId="{2C8475B9-322F-4A22-8FCF-CCF2A253F521}" dt="2024-03-26T16:50:12.002" v="17" actId="1076"/>
        <pc:sldMkLst>
          <pc:docMk/>
          <pc:sldMk cId="2372461908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>
            <a:extLst>
              <a:ext uri="{FF2B5EF4-FFF2-40B4-BE49-F238E27FC236}">
                <a16:creationId xmlns:a16="http://schemas.microsoft.com/office/drawing/2014/main" id="{275185AC-3124-43E1-B8E7-0A526CD239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2149" y="1844675"/>
            <a:ext cx="208262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32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236222DE-5656-4A10-B447-DBF9674AD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96683" y="1844675"/>
            <a:ext cx="25827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Witze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</a:t>
            </a:r>
            <a:endParaRPr lang="de-DE" altLang="de-DE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70BBFC2E-A086-4928-BD4D-4ADC18CDA6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1445" y="2693988"/>
            <a:ext cx="2640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aaaaaaaaaaaaaa</a:t>
            </a:r>
            <a:endParaRPr lang="de-DE" altLang="de-DE" sz="24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79B7E4B-6D23-4E71-B8AD-67E72650722D}"/>
              </a:ext>
            </a:extLst>
          </p:cNvPr>
          <p:cNvSpPr/>
          <p:nvPr userDrawn="1"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BA7726F-6821-465C-B9CA-CD610141D427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0B445CB-A9E2-452F-A170-E7FC076E21C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hteck 12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1D5A0DB8-CF0B-445A-96E5-D03B7A7A08F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E4F6101C-EE8F-41EE-93F7-9991CBF4C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8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CEB8C5D-0838-4D6A-B888-B8E28D1423BC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09827E7-43C1-4CE1-9981-99C95D40B6C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4F88B04-5A7E-4A5C-8BD9-421DF475FF5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CFDA5C5-6049-4CC4-B09D-5A540571D9C4}"/>
              </a:ext>
            </a:extLst>
          </p:cNvPr>
          <p:cNvGrpSpPr/>
          <p:nvPr userDrawn="1"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7CA90AD-D4F2-4878-AEE2-8184E40A5166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hteck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D71EA84-80AA-4265-8BF0-74E08DCBD57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Foliennummernplatzhalter 27">
            <a:extLst>
              <a:ext uri="{FF2B5EF4-FFF2-40B4-BE49-F238E27FC236}">
                <a16:creationId xmlns:a16="http://schemas.microsoft.com/office/drawing/2014/main" id="{0EC0218F-F121-49A2-A10C-6D1F34E9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1740" y="114482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A0636EB-7037-4BC4-A32F-07695509F65F}"/>
              </a:ext>
            </a:extLst>
          </p:cNvPr>
          <p:cNvCxnSpPr>
            <a:cxnSpLocks/>
          </p:cNvCxnSpPr>
          <p:nvPr userDrawn="1"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4">
            <a:extLst>
              <a:ext uri="{FF2B5EF4-FFF2-40B4-BE49-F238E27FC236}">
                <a16:creationId xmlns:a16="http://schemas.microsoft.com/office/drawing/2014/main" id="{99B2D50D-398A-460C-9BDA-CFDB6968B6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45DC3FA-FFCF-4568-A783-96C4D15740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2" y="6365205"/>
            <a:ext cx="921658" cy="3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1EA396-C127-4D02-804B-2CACB6B8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0F842C-2E88-4C16-B0FB-FBDD7424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6C4944-F8B5-449E-A44F-D380BC595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1665-38A6-4D57-B903-9D739DBF78FA}" type="datetimeFigureOut">
              <a:rPr lang="de-DE" smtClean="0"/>
              <a:t>23.03.2025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8769E2-9A59-4566-BF98-C67CB1392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9EB55B-3395-4EEE-9FA2-DF87575CB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F1B7-9D6E-49F2-AA8B-A696DF56C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9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3E5D0C4-68E3-3107-3354-D43AD201D571}"/>
              </a:ext>
            </a:extLst>
          </p:cNvPr>
          <p:cNvSpPr txBox="1"/>
          <p:nvPr/>
        </p:nvSpPr>
        <p:spPr>
          <a:xfrm>
            <a:off x="2511230" y="1872190"/>
            <a:ext cx="6452296" cy="92333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400" dirty="0">
                <a:latin typeface="Trebuchet MS" pitchFamily="34" charset="0"/>
              </a:rPr>
              <a:t>Wortschatz - Logik</a:t>
            </a:r>
          </a:p>
          <a:p>
            <a:r>
              <a:rPr lang="de-DE" sz="3000" b="1" dirty="0">
                <a:latin typeface="Trebuchet MS" pitchFamily="34" charset="0"/>
              </a:rPr>
              <a:t>Begriffsketten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6CE3699-B671-9294-9C31-A5A7C7778B44}"/>
              </a:ext>
            </a:extLst>
          </p:cNvPr>
          <p:cNvSpPr txBox="1"/>
          <p:nvPr/>
        </p:nvSpPr>
        <p:spPr>
          <a:xfrm>
            <a:off x="2511230" y="2711296"/>
            <a:ext cx="609399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2400" b="1" dirty="0">
                <a:latin typeface="Trebuchet MS" pitchFamily="34" charset="0"/>
              </a:rPr>
              <a:t>Siegbert Rudolph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CC01A37-C69A-28BA-E87F-A6E49A76AB92}"/>
              </a:ext>
            </a:extLst>
          </p:cNvPr>
          <p:cNvSpPr txBox="1"/>
          <p:nvPr/>
        </p:nvSpPr>
        <p:spPr>
          <a:xfrm>
            <a:off x="190500" y="6724134"/>
            <a:ext cx="391164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Übungsdateien\Leseübungs-Sammelsurium\Logik - Begriffsketten.pptx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61887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BDABB6E-222A-7432-43EE-6094F14EFF90}"/>
              </a:ext>
            </a:extLst>
          </p:cNvPr>
          <p:cNvSpPr txBox="1"/>
          <p:nvPr/>
        </p:nvSpPr>
        <p:spPr>
          <a:xfrm>
            <a:off x="201167" y="1008060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Nagel – Finger – Hand - ???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56DEA47-B2A8-FE6C-D0F8-E1C2B432F662}"/>
              </a:ext>
            </a:extLst>
          </p:cNvPr>
          <p:cNvSpPr txBox="1"/>
          <p:nvPr/>
        </p:nvSpPr>
        <p:spPr>
          <a:xfrm>
            <a:off x="201167" y="1543235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Buch – Seite – Absatz - ???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B3123CD-BC81-AAA4-0D34-E59B5270C85E}"/>
              </a:ext>
            </a:extLst>
          </p:cNvPr>
          <p:cNvSpPr txBox="1"/>
          <p:nvPr/>
        </p:nvSpPr>
        <p:spPr>
          <a:xfrm>
            <a:off x="201167" y="2078410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Stamm – Ast – Zweig - ???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88CDD98-7A0F-0A70-4F35-CDCF35F43B4A}"/>
              </a:ext>
            </a:extLst>
          </p:cNvPr>
          <p:cNvSpPr txBox="1"/>
          <p:nvPr/>
        </p:nvSpPr>
        <p:spPr>
          <a:xfrm>
            <a:off x="201167" y="261358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Satz – Wort – Silbe - ???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DBBAA7F-D658-FF98-6879-9C08F26D6BF2}"/>
              </a:ext>
            </a:extLst>
          </p:cNvPr>
          <p:cNvSpPr txBox="1"/>
          <p:nvPr/>
        </p:nvSpPr>
        <p:spPr>
          <a:xfrm>
            <a:off x="7058248" y="3027633"/>
            <a:ext cx="274386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Arm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37F305E-3D6E-1365-E202-7911A0CEA638}"/>
              </a:ext>
            </a:extLst>
          </p:cNvPr>
          <p:cNvSpPr txBox="1"/>
          <p:nvPr/>
        </p:nvSpPr>
        <p:spPr>
          <a:xfrm>
            <a:off x="7058248" y="2534478"/>
            <a:ext cx="299522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Zeile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4CA2ED8-4866-DA74-2A19-EA20A6A85835}"/>
              </a:ext>
            </a:extLst>
          </p:cNvPr>
          <p:cNvSpPr txBox="1"/>
          <p:nvPr/>
        </p:nvSpPr>
        <p:spPr>
          <a:xfrm>
            <a:off x="7058248" y="1583713"/>
            <a:ext cx="320858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Blatt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103E196-6610-3BB7-0082-604D0EECDA9B}"/>
              </a:ext>
            </a:extLst>
          </p:cNvPr>
          <p:cNvSpPr txBox="1"/>
          <p:nvPr/>
        </p:nvSpPr>
        <p:spPr>
          <a:xfrm>
            <a:off x="7058248" y="6020143"/>
            <a:ext cx="3235348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Buchstabe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F1598D8-26F5-8357-F062-92A59BB0A22C}"/>
              </a:ext>
            </a:extLst>
          </p:cNvPr>
          <p:cNvSpPr txBox="1"/>
          <p:nvPr/>
        </p:nvSpPr>
        <p:spPr>
          <a:xfrm>
            <a:off x="7058248" y="2041323"/>
            <a:ext cx="285485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Sonnensystem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703352-C8E9-DEE9-B509-FC61534699C5}"/>
              </a:ext>
            </a:extLst>
          </p:cNvPr>
          <p:cNvSpPr txBox="1"/>
          <p:nvPr/>
        </p:nvSpPr>
        <p:spPr>
          <a:xfrm>
            <a:off x="11257198" y="302763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5A0323B-FBA0-4E29-9434-8D4FE6FD7CBA}"/>
              </a:ext>
            </a:extLst>
          </p:cNvPr>
          <p:cNvSpPr txBox="1"/>
          <p:nvPr/>
        </p:nvSpPr>
        <p:spPr>
          <a:xfrm>
            <a:off x="11257198" y="253447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501B977-00AE-5AC0-ABC3-53CC815F80E7}"/>
              </a:ext>
            </a:extLst>
          </p:cNvPr>
          <p:cNvSpPr txBox="1"/>
          <p:nvPr/>
        </p:nvSpPr>
        <p:spPr>
          <a:xfrm>
            <a:off x="11257198" y="158371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ECED589-D334-83E5-3747-2C4EC4D3E0D1}"/>
              </a:ext>
            </a:extLst>
          </p:cNvPr>
          <p:cNvSpPr txBox="1"/>
          <p:nvPr/>
        </p:nvSpPr>
        <p:spPr>
          <a:xfrm>
            <a:off x="11257198" y="602014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455249F-3E14-51A2-8E46-C043A058ED9D}"/>
              </a:ext>
            </a:extLst>
          </p:cNvPr>
          <p:cNvSpPr txBox="1"/>
          <p:nvPr/>
        </p:nvSpPr>
        <p:spPr>
          <a:xfrm>
            <a:off x="179512" y="68042"/>
            <a:ext cx="6316986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Finde rechts den richtigen Begriff in der Reihenfolge!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passenden Begriff!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66FB8D0-253F-4C9B-FBC6-CED80CAA03B2}"/>
              </a:ext>
            </a:extLst>
          </p:cNvPr>
          <p:cNvSpPr txBox="1"/>
          <p:nvPr/>
        </p:nvSpPr>
        <p:spPr>
          <a:xfrm>
            <a:off x="201167" y="314876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Zehe – Fuß – Unterschenkel - ???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764D3485-4C1A-825E-0B18-6B6F97061121}"/>
              </a:ext>
            </a:extLst>
          </p:cNvPr>
          <p:cNvSpPr txBox="1"/>
          <p:nvPr/>
        </p:nvSpPr>
        <p:spPr>
          <a:xfrm>
            <a:off x="7058248" y="3520788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Knie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97557BD-0FA2-A408-AD23-55116FAF322A}"/>
              </a:ext>
            </a:extLst>
          </p:cNvPr>
          <p:cNvSpPr txBox="1"/>
          <p:nvPr/>
        </p:nvSpPr>
        <p:spPr>
          <a:xfrm>
            <a:off x="11257198" y="352078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33C8D641-BD9D-F140-B53B-EE8B36592EE4}"/>
              </a:ext>
            </a:extLst>
          </p:cNvPr>
          <p:cNvSpPr txBox="1"/>
          <p:nvPr/>
        </p:nvSpPr>
        <p:spPr>
          <a:xfrm>
            <a:off x="201167" y="368393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Hütte – Haus – Hochhaus - ???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479E2E6-4A04-8A07-5E04-014663FFD8AC}"/>
              </a:ext>
            </a:extLst>
          </p:cNvPr>
          <p:cNvSpPr txBox="1"/>
          <p:nvPr/>
        </p:nvSpPr>
        <p:spPr>
          <a:xfrm>
            <a:off x="7058248" y="1078551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Wolkenkratzer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EDDAC51-1A49-8E13-1115-A1BA836EB3F1}"/>
              </a:ext>
            </a:extLst>
          </p:cNvPr>
          <p:cNvSpPr txBox="1"/>
          <p:nvPr/>
        </p:nvSpPr>
        <p:spPr>
          <a:xfrm>
            <a:off x="11257198" y="1078551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0F968D2-30B1-72FC-41D9-68F0BC5C67F8}"/>
              </a:ext>
            </a:extLst>
          </p:cNvPr>
          <p:cNvSpPr txBox="1"/>
          <p:nvPr/>
        </p:nvSpPr>
        <p:spPr>
          <a:xfrm>
            <a:off x="201167" y="421911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Millimeter – Zentimeter – Meter - ??? 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F74FC11-17D1-3103-97EC-F4739E04AB5B}"/>
              </a:ext>
            </a:extLst>
          </p:cNvPr>
          <p:cNvSpPr txBox="1"/>
          <p:nvPr/>
        </p:nvSpPr>
        <p:spPr>
          <a:xfrm>
            <a:off x="7058248" y="4013943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Kilometer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1B3767-830C-3AEC-8A54-ECD95E39C91D}"/>
              </a:ext>
            </a:extLst>
          </p:cNvPr>
          <p:cNvSpPr txBox="1"/>
          <p:nvPr/>
        </p:nvSpPr>
        <p:spPr>
          <a:xfrm>
            <a:off x="11257198" y="401394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B2C37F5-39FC-CCB7-C262-CDF984F42D48}"/>
              </a:ext>
            </a:extLst>
          </p:cNvPr>
          <p:cNvSpPr txBox="1"/>
          <p:nvPr/>
        </p:nvSpPr>
        <p:spPr>
          <a:xfrm>
            <a:off x="201167" y="475428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Tag  - Woche – Monat - ???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8ADC184A-A33C-7AEF-AAC3-32C85C415DCF}"/>
              </a:ext>
            </a:extLst>
          </p:cNvPr>
          <p:cNvSpPr txBox="1"/>
          <p:nvPr/>
        </p:nvSpPr>
        <p:spPr>
          <a:xfrm>
            <a:off x="7058248" y="5000253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Jahr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BBE4A22-E02E-2DB2-1A18-A01928809D10}"/>
              </a:ext>
            </a:extLst>
          </p:cNvPr>
          <p:cNvSpPr txBox="1"/>
          <p:nvPr/>
        </p:nvSpPr>
        <p:spPr>
          <a:xfrm>
            <a:off x="11257198" y="500025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3CAEAE1-3B1C-EEC5-25AE-6B274C12091D}"/>
              </a:ext>
            </a:extLst>
          </p:cNvPr>
          <p:cNvSpPr txBox="1"/>
          <p:nvPr/>
        </p:nvSpPr>
        <p:spPr>
          <a:xfrm>
            <a:off x="179512" y="528946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Landesmeister – Europameister - ???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036604B-807E-D8E4-02A4-595569821C77}"/>
              </a:ext>
            </a:extLst>
          </p:cNvPr>
          <p:cNvSpPr txBox="1"/>
          <p:nvPr/>
        </p:nvSpPr>
        <p:spPr>
          <a:xfrm>
            <a:off x="7058248" y="4507098"/>
            <a:ext cx="364885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Weltmeister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4F4E917-04E0-1458-5A30-51A78A5CC2DA}"/>
              </a:ext>
            </a:extLst>
          </p:cNvPr>
          <p:cNvSpPr txBox="1"/>
          <p:nvPr/>
        </p:nvSpPr>
        <p:spPr>
          <a:xfrm>
            <a:off x="11257198" y="450709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1F5CA25F-C810-976A-B57D-C576486EB93E}"/>
              </a:ext>
            </a:extLst>
          </p:cNvPr>
          <p:cNvSpPr txBox="1"/>
          <p:nvPr/>
        </p:nvSpPr>
        <p:spPr>
          <a:xfrm>
            <a:off x="201167" y="5824632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Merkur – Venus – Erde – Mars – Jupiter - ???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4B9FF758-DE2C-9FDD-88B0-60AB9B38B195}"/>
              </a:ext>
            </a:extLst>
          </p:cNvPr>
          <p:cNvSpPr txBox="1"/>
          <p:nvPr/>
        </p:nvSpPr>
        <p:spPr>
          <a:xfrm>
            <a:off x="7058248" y="5529187"/>
            <a:ext cx="364885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Saturn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6ACA3D3-E033-DDC8-4194-F2742F18A4D4}"/>
              </a:ext>
            </a:extLst>
          </p:cNvPr>
          <p:cNvSpPr txBox="1"/>
          <p:nvPr/>
        </p:nvSpPr>
        <p:spPr>
          <a:xfrm>
            <a:off x="11257198" y="5529187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6DB34D3-C6A5-A646-9229-6CD0CCB84146}"/>
              </a:ext>
            </a:extLst>
          </p:cNvPr>
          <p:cNvSpPr/>
          <p:nvPr/>
        </p:nvSpPr>
        <p:spPr>
          <a:xfrm>
            <a:off x="11154750" y="992524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Foliennummernplatzhalter 1">
            <a:extLst>
              <a:ext uri="{FF2B5EF4-FFF2-40B4-BE49-F238E27FC236}">
                <a16:creationId xmlns:a16="http://schemas.microsoft.com/office/drawing/2014/main" id="{3DBE4036-3BA8-8D8C-867A-B2C476FD51AC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2</a:t>
            </a:fld>
            <a:endParaRPr lang="de-DE" sz="140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EE5B00F9-C718-B623-BAB7-74FA54886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BD7CDDCD-1998-A889-7A68-B3E1F372C65E}"/>
              </a:ext>
            </a:extLst>
          </p:cNvPr>
          <p:cNvSpPr/>
          <p:nvPr/>
        </p:nvSpPr>
        <p:spPr>
          <a:xfrm>
            <a:off x="6438654" y="1124743"/>
            <a:ext cx="3556868" cy="525881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2068C90-50B9-6982-69DC-2C41134685AC}"/>
              </a:ext>
            </a:extLst>
          </p:cNvPr>
          <p:cNvSpPr/>
          <p:nvPr/>
        </p:nvSpPr>
        <p:spPr>
          <a:xfrm>
            <a:off x="7058248" y="1156914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F7DAE29-4315-0934-5116-8993D6C02C85}"/>
              </a:ext>
            </a:extLst>
          </p:cNvPr>
          <p:cNvSpPr/>
          <p:nvPr/>
        </p:nvSpPr>
        <p:spPr>
          <a:xfrm>
            <a:off x="7058248" y="1583713"/>
            <a:ext cx="2659940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137656-BD43-6F60-89D4-1CBD4F3E9D36}"/>
              </a:ext>
            </a:extLst>
          </p:cNvPr>
          <p:cNvSpPr/>
          <p:nvPr/>
        </p:nvSpPr>
        <p:spPr>
          <a:xfrm>
            <a:off x="7058248" y="2567166"/>
            <a:ext cx="2624797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D94855E-5C45-297B-64F2-FFA939D7EA2B}"/>
              </a:ext>
            </a:extLst>
          </p:cNvPr>
          <p:cNvSpPr/>
          <p:nvPr/>
        </p:nvSpPr>
        <p:spPr>
          <a:xfrm>
            <a:off x="7058248" y="3071217"/>
            <a:ext cx="2641821" cy="3219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5A84A24-1E84-71DC-D837-3AECEAFAA894}"/>
              </a:ext>
            </a:extLst>
          </p:cNvPr>
          <p:cNvSpPr/>
          <p:nvPr/>
        </p:nvSpPr>
        <p:spPr>
          <a:xfrm>
            <a:off x="7058248" y="3555567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87DACCA-779B-28DA-ED7A-9EC2C8716B0C}"/>
              </a:ext>
            </a:extLst>
          </p:cNvPr>
          <p:cNvSpPr/>
          <p:nvPr/>
        </p:nvSpPr>
        <p:spPr>
          <a:xfrm>
            <a:off x="7058248" y="4059618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1D29D23-D688-EEAA-9E48-F1A816FC3041}"/>
              </a:ext>
            </a:extLst>
          </p:cNvPr>
          <p:cNvSpPr/>
          <p:nvPr/>
        </p:nvSpPr>
        <p:spPr>
          <a:xfrm>
            <a:off x="7058248" y="4563669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AE09D8D4-98FD-BC31-12D6-81CB73192607}"/>
              </a:ext>
            </a:extLst>
          </p:cNvPr>
          <p:cNvSpPr/>
          <p:nvPr/>
        </p:nvSpPr>
        <p:spPr>
          <a:xfrm>
            <a:off x="7058248" y="5067720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B65CB097-3A47-D01C-E733-FD6E960E767B}"/>
              </a:ext>
            </a:extLst>
          </p:cNvPr>
          <p:cNvSpPr/>
          <p:nvPr/>
        </p:nvSpPr>
        <p:spPr>
          <a:xfrm>
            <a:off x="7058248" y="5618448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C9EB509-3E58-3B03-2BD2-C5A419F0FEE4}"/>
              </a:ext>
            </a:extLst>
          </p:cNvPr>
          <p:cNvSpPr/>
          <p:nvPr/>
        </p:nvSpPr>
        <p:spPr>
          <a:xfrm>
            <a:off x="7058248" y="6031039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C916FDAB-20C1-CC64-20A9-5EA0B2340079}"/>
              </a:ext>
            </a:extLst>
          </p:cNvPr>
          <p:cNvSpPr txBox="1"/>
          <p:nvPr/>
        </p:nvSpPr>
        <p:spPr>
          <a:xfrm>
            <a:off x="190500" y="6724134"/>
            <a:ext cx="391164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Übungsdateien\Leseübungs-Sammelsurium\Logik - Begriffsketten.pptx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78058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/>
      <p:bldP spid="14" grpId="0"/>
      <p:bldP spid="16" grpId="0"/>
      <p:bldP spid="18" grpId="0"/>
      <p:bldP spid="20" grpId="0"/>
      <p:bldP spid="24" grpId="0"/>
      <p:bldP spid="25" grpId="0"/>
      <p:bldP spid="28" grpId="0"/>
      <p:bldP spid="29" grpId="0"/>
      <p:bldP spid="32" grpId="0"/>
      <p:bldP spid="33" grpId="0"/>
      <p:bldP spid="36" grpId="0"/>
      <p:bldP spid="37" grpId="0"/>
      <p:bldP spid="40" grpId="0"/>
      <p:bldP spid="41" grpId="0"/>
      <p:bldP spid="44" grpId="0"/>
      <p:bldP spid="19" grpId="0" animBg="1"/>
      <p:bldP spid="51" grpId="0" animBg="1"/>
      <p:bldP spid="52" grpId="0" animBg="1"/>
      <p:bldP spid="27" grpId="0" animBg="1"/>
      <p:bldP spid="15" grpId="0" animBg="1"/>
      <p:bldP spid="13" grpId="0" animBg="1"/>
      <p:bldP spid="23" grpId="0" animBg="1"/>
      <p:bldP spid="31" grpId="0" animBg="1"/>
      <p:bldP spid="39" grpId="0" animBg="1"/>
      <p:bldP spid="35" grpId="0" animBg="1"/>
      <p:bldP spid="43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BDABB6E-222A-7432-43EE-6094F14EFF90}"/>
              </a:ext>
            </a:extLst>
          </p:cNvPr>
          <p:cNvSpPr txBox="1"/>
          <p:nvPr/>
        </p:nvSpPr>
        <p:spPr>
          <a:xfrm>
            <a:off x="201167" y="1008060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Dorf – Stadt – Großstadt - ???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56DEA47-B2A8-FE6C-D0F8-E1C2B432F662}"/>
              </a:ext>
            </a:extLst>
          </p:cNvPr>
          <p:cNvSpPr txBox="1"/>
          <p:nvPr/>
        </p:nvSpPr>
        <p:spPr>
          <a:xfrm>
            <a:off x="201167" y="1543235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Urgroßvater – Großvater – Vater - ???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B3123CD-BC81-AAA4-0D34-E59B5270C85E}"/>
              </a:ext>
            </a:extLst>
          </p:cNvPr>
          <p:cNvSpPr txBox="1"/>
          <p:nvPr/>
        </p:nvSpPr>
        <p:spPr>
          <a:xfrm>
            <a:off x="201167" y="2078410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Griff – Türe – Türrahmen - ???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88CDD98-7A0F-0A70-4F35-CDCF35F43B4A}"/>
              </a:ext>
            </a:extLst>
          </p:cNvPr>
          <p:cNvSpPr txBox="1"/>
          <p:nvPr/>
        </p:nvSpPr>
        <p:spPr>
          <a:xfrm>
            <a:off x="201167" y="261358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Zweig – Ast – Stamm - ???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DBBAA7F-D658-FF98-6879-9C08F26D6BF2}"/>
              </a:ext>
            </a:extLst>
          </p:cNvPr>
          <p:cNvSpPr txBox="1"/>
          <p:nvPr/>
        </p:nvSpPr>
        <p:spPr>
          <a:xfrm>
            <a:off x="7015373" y="3027633"/>
            <a:ext cx="274386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Metropole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37F305E-3D6E-1365-E202-7911A0CEA638}"/>
              </a:ext>
            </a:extLst>
          </p:cNvPr>
          <p:cNvSpPr txBox="1"/>
          <p:nvPr/>
        </p:nvSpPr>
        <p:spPr>
          <a:xfrm>
            <a:off x="7015373" y="2534478"/>
            <a:ext cx="299522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Sohn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4CA2ED8-4866-DA74-2A19-EA20A6A85835}"/>
              </a:ext>
            </a:extLst>
          </p:cNvPr>
          <p:cNvSpPr txBox="1"/>
          <p:nvPr/>
        </p:nvSpPr>
        <p:spPr>
          <a:xfrm>
            <a:off x="7015373" y="1055013"/>
            <a:ext cx="320858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Wand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103E196-6610-3BB7-0082-604D0EECDA9B}"/>
              </a:ext>
            </a:extLst>
          </p:cNvPr>
          <p:cNvSpPr txBox="1"/>
          <p:nvPr/>
        </p:nvSpPr>
        <p:spPr>
          <a:xfrm>
            <a:off x="7015373" y="1548168"/>
            <a:ext cx="3235348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Wurzel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F1598D8-26F5-8357-F062-92A59BB0A22C}"/>
              </a:ext>
            </a:extLst>
          </p:cNvPr>
          <p:cNvSpPr txBox="1"/>
          <p:nvPr/>
        </p:nvSpPr>
        <p:spPr>
          <a:xfrm>
            <a:off x="7015373" y="2041323"/>
            <a:ext cx="285485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Steinbock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703352-C8E9-DEE9-B509-FC61534699C5}"/>
              </a:ext>
            </a:extLst>
          </p:cNvPr>
          <p:cNvSpPr txBox="1"/>
          <p:nvPr/>
        </p:nvSpPr>
        <p:spPr>
          <a:xfrm>
            <a:off x="11257198" y="302763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5A0323B-FBA0-4E29-9434-8D4FE6FD7CBA}"/>
              </a:ext>
            </a:extLst>
          </p:cNvPr>
          <p:cNvSpPr txBox="1"/>
          <p:nvPr/>
        </p:nvSpPr>
        <p:spPr>
          <a:xfrm>
            <a:off x="11257198" y="253447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501B977-00AE-5AC0-ABC3-53CC815F80E7}"/>
              </a:ext>
            </a:extLst>
          </p:cNvPr>
          <p:cNvSpPr txBox="1"/>
          <p:nvPr/>
        </p:nvSpPr>
        <p:spPr>
          <a:xfrm>
            <a:off x="11257198" y="105501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ECED589-D334-83E5-3747-2C4EC4D3E0D1}"/>
              </a:ext>
            </a:extLst>
          </p:cNvPr>
          <p:cNvSpPr txBox="1"/>
          <p:nvPr/>
        </p:nvSpPr>
        <p:spPr>
          <a:xfrm>
            <a:off x="11257198" y="154816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455249F-3E14-51A2-8E46-C043A058ED9D}"/>
              </a:ext>
            </a:extLst>
          </p:cNvPr>
          <p:cNvSpPr txBox="1"/>
          <p:nvPr/>
        </p:nvSpPr>
        <p:spPr>
          <a:xfrm>
            <a:off x="179512" y="68042"/>
            <a:ext cx="6316986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Finde rechts den richtigen Begriff in der Reihenfolge!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passenden Begriff!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66FB8D0-253F-4C9B-FBC6-CED80CAA03B2}"/>
              </a:ext>
            </a:extLst>
          </p:cNvPr>
          <p:cNvSpPr txBox="1"/>
          <p:nvPr/>
        </p:nvSpPr>
        <p:spPr>
          <a:xfrm>
            <a:off x="201167" y="314876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Erde – Sonnensystem – Galaxie - ???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764D3485-4C1A-825E-0B18-6B6F97061121}"/>
              </a:ext>
            </a:extLst>
          </p:cNvPr>
          <p:cNvSpPr txBox="1"/>
          <p:nvPr/>
        </p:nvSpPr>
        <p:spPr>
          <a:xfrm>
            <a:off x="7015373" y="3520788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Weltall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97557BD-0FA2-A408-AD23-55116FAF322A}"/>
              </a:ext>
            </a:extLst>
          </p:cNvPr>
          <p:cNvSpPr txBox="1"/>
          <p:nvPr/>
        </p:nvSpPr>
        <p:spPr>
          <a:xfrm>
            <a:off x="11257198" y="352078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33C8D641-BD9D-F140-B53B-EE8B36592EE4}"/>
              </a:ext>
            </a:extLst>
          </p:cNvPr>
          <p:cNvSpPr txBox="1"/>
          <p:nvPr/>
        </p:nvSpPr>
        <p:spPr>
          <a:xfrm>
            <a:off x="201167" y="368393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Rinnsal – Bach – Fluss - ???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479E2E6-4A04-8A07-5E04-014663FFD8AC}"/>
              </a:ext>
            </a:extLst>
          </p:cNvPr>
          <p:cNvSpPr txBox="1"/>
          <p:nvPr/>
        </p:nvSpPr>
        <p:spPr>
          <a:xfrm>
            <a:off x="7015373" y="5993478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Strom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EDDAC51-1A49-8E13-1115-A1BA836EB3F1}"/>
              </a:ext>
            </a:extLst>
          </p:cNvPr>
          <p:cNvSpPr txBox="1"/>
          <p:nvPr/>
        </p:nvSpPr>
        <p:spPr>
          <a:xfrm>
            <a:off x="11257198" y="599347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0F968D2-30B1-72FC-41D9-68F0BC5C67F8}"/>
              </a:ext>
            </a:extLst>
          </p:cNvPr>
          <p:cNvSpPr txBox="1"/>
          <p:nvPr/>
        </p:nvSpPr>
        <p:spPr>
          <a:xfrm>
            <a:off x="201167" y="421911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Schemel – Hocker – Stuhl - ???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F74FC11-17D1-3103-97EC-F4739E04AB5B}"/>
              </a:ext>
            </a:extLst>
          </p:cNvPr>
          <p:cNvSpPr txBox="1"/>
          <p:nvPr/>
        </p:nvSpPr>
        <p:spPr>
          <a:xfrm>
            <a:off x="7015373" y="4013943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Sessel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1B3767-830C-3AEC-8A54-ECD95E39C91D}"/>
              </a:ext>
            </a:extLst>
          </p:cNvPr>
          <p:cNvSpPr txBox="1"/>
          <p:nvPr/>
        </p:nvSpPr>
        <p:spPr>
          <a:xfrm>
            <a:off x="11257198" y="401394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B2C37F5-39FC-CCB7-C262-CDF984F42D48}"/>
              </a:ext>
            </a:extLst>
          </p:cNvPr>
          <p:cNvSpPr txBox="1"/>
          <p:nvPr/>
        </p:nvSpPr>
        <p:spPr>
          <a:xfrm>
            <a:off x="201167" y="475428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Kerze – Laterne – Lampe - ??? 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8ADC184A-A33C-7AEF-AAC3-32C85C415DCF}"/>
              </a:ext>
            </a:extLst>
          </p:cNvPr>
          <p:cNvSpPr txBox="1"/>
          <p:nvPr/>
        </p:nvSpPr>
        <p:spPr>
          <a:xfrm>
            <a:off x="7015373" y="5000253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Kronleuchter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BBE4A22-E02E-2DB2-1A18-A01928809D10}"/>
              </a:ext>
            </a:extLst>
          </p:cNvPr>
          <p:cNvSpPr txBox="1"/>
          <p:nvPr/>
        </p:nvSpPr>
        <p:spPr>
          <a:xfrm>
            <a:off x="11257198" y="500025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3CAEAE1-3B1C-EEC5-25AE-6B274C12091D}"/>
              </a:ext>
            </a:extLst>
          </p:cNvPr>
          <p:cNvSpPr txBox="1"/>
          <p:nvPr/>
        </p:nvSpPr>
        <p:spPr>
          <a:xfrm>
            <a:off x="179512" y="528946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Kammer – Zimmer – Saal - ???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036604B-807E-D8E4-02A4-595569821C77}"/>
              </a:ext>
            </a:extLst>
          </p:cNvPr>
          <p:cNvSpPr txBox="1"/>
          <p:nvPr/>
        </p:nvSpPr>
        <p:spPr>
          <a:xfrm>
            <a:off x="7015373" y="4507098"/>
            <a:ext cx="364885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Halle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4F4E917-04E0-1458-5A30-51A78A5CC2DA}"/>
              </a:ext>
            </a:extLst>
          </p:cNvPr>
          <p:cNvSpPr txBox="1"/>
          <p:nvPr/>
        </p:nvSpPr>
        <p:spPr>
          <a:xfrm>
            <a:off x="11257198" y="450709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1F5CA25F-C810-976A-B57D-C576486EB93E}"/>
              </a:ext>
            </a:extLst>
          </p:cNvPr>
          <p:cNvSpPr txBox="1"/>
          <p:nvPr/>
        </p:nvSpPr>
        <p:spPr>
          <a:xfrm>
            <a:off x="201167" y="5824632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Unterhemd – Hemd – Jacke - ???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4B9FF758-DE2C-9FDD-88B0-60AB9B38B195}"/>
              </a:ext>
            </a:extLst>
          </p:cNvPr>
          <p:cNvSpPr txBox="1"/>
          <p:nvPr/>
        </p:nvSpPr>
        <p:spPr>
          <a:xfrm>
            <a:off x="7015373" y="5500786"/>
            <a:ext cx="364885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Mantel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6ACA3D3-E033-DDC8-4194-F2742F18A4D4}"/>
              </a:ext>
            </a:extLst>
          </p:cNvPr>
          <p:cNvSpPr txBox="1"/>
          <p:nvPr/>
        </p:nvSpPr>
        <p:spPr>
          <a:xfrm>
            <a:off x="11257198" y="5500786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12C13F70-66E0-B9A6-75C0-A26422E0F0D3}"/>
              </a:ext>
            </a:extLst>
          </p:cNvPr>
          <p:cNvSpPr txBox="1"/>
          <p:nvPr/>
        </p:nvSpPr>
        <p:spPr>
          <a:xfrm>
            <a:off x="11257198" y="204132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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6DB34D3-C6A5-A646-9229-6CD0CCB84146}"/>
              </a:ext>
            </a:extLst>
          </p:cNvPr>
          <p:cNvSpPr/>
          <p:nvPr/>
        </p:nvSpPr>
        <p:spPr>
          <a:xfrm>
            <a:off x="11245316" y="880222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Foliennummernplatzhalter 1">
            <a:extLst>
              <a:ext uri="{FF2B5EF4-FFF2-40B4-BE49-F238E27FC236}">
                <a16:creationId xmlns:a16="http://schemas.microsoft.com/office/drawing/2014/main" id="{2C5CC841-3AE3-1E46-D2C6-BE50532FCACD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3</a:t>
            </a:fld>
            <a:endParaRPr lang="de-DE" sz="1400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A0BEC8B0-6AC9-5581-646C-1B71F09B9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198408F0-9B7F-2D00-929D-F3B3404E4A75}"/>
              </a:ext>
            </a:extLst>
          </p:cNvPr>
          <p:cNvSpPr/>
          <p:nvPr/>
        </p:nvSpPr>
        <p:spPr>
          <a:xfrm>
            <a:off x="6632048" y="1124744"/>
            <a:ext cx="3180569" cy="53500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F7DAE29-4315-0934-5116-8993D6C02C85}"/>
              </a:ext>
            </a:extLst>
          </p:cNvPr>
          <p:cNvSpPr/>
          <p:nvPr/>
        </p:nvSpPr>
        <p:spPr>
          <a:xfrm>
            <a:off x="7058256" y="1055013"/>
            <a:ext cx="2659940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C9EB509-3E58-3B03-2BD2-C5A419F0FEE4}"/>
              </a:ext>
            </a:extLst>
          </p:cNvPr>
          <p:cNvSpPr/>
          <p:nvPr/>
        </p:nvSpPr>
        <p:spPr>
          <a:xfrm>
            <a:off x="7058256" y="1559064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137656-BD43-6F60-89D4-1CBD4F3E9D36}"/>
              </a:ext>
            </a:extLst>
          </p:cNvPr>
          <p:cNvSpPr/>
          <p:nvPr/>
        </p:nvSpPr>
        <p:spPr>
          <a:xfrm>
            <a:off x="7058256" y="2567166"/>
            <a:ext cx="2624797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D94855E-5C45-297B-64F2-FFA939D7EA2B}"/>
              </a:ext>
            </a:extLst>
          </p:cNvPr>
          <p:cNvSpPr/>
          <p:nvPr/>
        </p:nvSpPr>
        <p:spPr>
          <a:xfrm>
            <a:off x="7058256" y="3071217"/>
            <a:ext cx="2641821" cy="3219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5A84A24-1E84-71DC-D837-3AECEAFAA894}"/>
              </a:ext>
            </a:extLst>
          </p:cNvPr>
          <p:cNvSpPr/>
          <p:nvPr/>
        </p:nvSpPr>
        <p:spPr>
          <a:xfrm>
            <a:off x="7058256" y="3555567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87DACCA-779B-28DA-ED7A-9EC2C8716B0C}"/>
              </a:ext>
            </a:extLst>
          </p:cNvPr>
          <p:cNvSpPr/>
          <p:nvPr/>
        </p:nvSpPr>
        <p:spPr>
          <a:xfrm>
            <a:off x="7058256" y="4059618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1D29D23-D688-EEAA-9E48-F1A816FC3041}"/>
              </a:ext>
            </a:extLst>
          </p:cNvPr>
          <p:cNvSpPr/>
          <p:nvPr/>
        </p:nvSpPr>
        <p:spPr>
          <a:xfrm>
            <a:off x="7058256" y="4563669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AE09D8D4-98FD-BC31-12D6-81CB73192607}"/>
              </a:ext>
            </a:extLst>
          </p:cNvPr>
          <p:cNvSpPr/>
          <p:nvPr/>
        </p:nvSpPr>
        <p:spPr>
          <a:xfrm>
            <a:off x="7058256" y="5067720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B65CB097-3A47-D01C-E733-FD6E960E767B}"/>
              </a:ext>
            </a:extLst>
          </p:cNvPr>
          <p:cNvSpPr/>
          <p:nvPr/>
        </p:nvSpPr>
        <p:spPr>
          <a:xfrm>
            <a:off x="7058256" y="5590047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2068C90-50B9-6982-69DC-2C41134685AC}"/>
              </a:ext>
            </a:extLst>
          </p:cNvPr>
          <p:cNvSpPr/>
          <p:nvPr/>
        </p:nvSpPr>
        <p:spPr>
          <a:xfrm>
            <a:off x="7058256" y="6071841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06F7F4EB-884B-1726-3EAF-E39AEE2801EC}"/>
              </a:ext>
            </a:extLst>
          </p:cNvPr>
          <p:cNvSpPr txBox="1"/>
          <p:nvPr/>
        </p:nvSpPr>
        <p:spPr>
          <a:xfrm>
            <a:off x="190500" y="6724134"/>
            <a:ext cx="391164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Übungsdateien\Leseübungs-Sammelsurium\Logik - Begriffsketten.pptx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237246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/>
      <p:bldP spid="14" grpId="0"/>
      <p:bldP spid="16" grpId="0"/>
      <p:bldP spid="18" grpId="0"/>
      <p:bldP spid="20" grpId="0"/>
      <p:bldP spid="24" grpId="0"/>
      <p:bldP spid="25" grpId="0"/>
      <p:bldP spid="28" grpId="0"/>
      <p:bldP spid="29" grpId="0"/>
      <p:bldP spid="32" grpId="0"/>
      <p:bldP spid="33" grpId="0"/>
      <p:bldP spid="36" grpId="0"/>
      <p:bldP spid="37" grpId="0"/>
      <p:bldP spid="40" grpId="0"/>
      <p:bldP spid="41" grpId="0"/>
      <p:bldP spid="44" grpId="0"/>
      <p:bldP spid="46" grpId="0"/>
      <p:bldP spid="19" grpId="0" animBg="1"/>
      <p:bldP spid="47" grpId="0" animBg="1"/>
      <p:bldP spid="49" grpId="0" animBg="1"/>
      <p:bldP spid="15" grpId="0" animBg="1"/>
      <p:bldP spid="17" grpId="0" animBg="1"/>
      <p:bldP spid="13" grpId="0" animBg="1"/>
      <p:bldP spid="23" grpId="0" animBg="1"/>
      <p:bldP spid="31" grpId="0" animBg="1"/>
      <p:bldP spid="39" grpId="0" animBg="1"/>
      <p:bldP spid="35" grpId="0" animBg="1"/>
      <p:bldP spid="43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268BC7B-7D4C-CDB4-C304-01448F2C7D0E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4</a:t>
            </a:fld>
            <a:endParaRPr lang="de-DE" sz="1400"/>
          </a:p>
        </p:txBody>
      </p:sp>
      <p:pic>
        <p:nvPicPr>
          <p:cNvPr id="3" name="Grafik 2" descr="Smiley böse.png">
            <a:extLst>
              <a:ext uri="{FF2B5EF4-FFF2-40B4-BE49-F238E27FC236}">
                <a16:creationId xmlns:a16="http://schemas.microsoft.com/office/drawing/2014/main" id="{A88868C8-4365-C398-A174-DE26C6072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9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>
            <a:extLst>
              <a:ext uri="{FF2B5EF4-FFF2-40B4-BE49-F238E27FC236}">
                <a16:creationId xmlns:a16="http://schemas.microsoft.com/office/drawing/2014/main" id="{44EDB3FB-DB11-8B31-AF77-6D331E9077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9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5EB7A376-2D11-1A52-C442-1DCA7B3C8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82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B491D90-777A-E03D-E5E0-EA39346E22DB}"/>
              </a:ext>
            </a:extLst>
          </p:cNvPr>
          <p:cNvSpPr txBox="1"/>
          <p:nvPr/>
        </p:nvSpPr>
        <p:spPr>
          <a:xfrm>
            <a:off x="179512" y="76562"/>
            <a:ext cx="268855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Üben macht gescheit!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3CB86E3-8303-C004-D8BD-08663E40466D}"/>
              </a:ext>
            </a:extLst>
          </p:cNvPr>
          <p:cNvSpPr/>
          <p:nvPr/>
        </p:nvSpPr>
        <p:spPr>
          <a:xfrm>
            <a:off x="10487024" y="6465145"/>
            <a:ext cx="1690687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1BF24F4-6854-CF59-C044-8B61D7802ABF}"/>
              </a:ext>
            </a:extLst>
          </p:cNvPr>
          <p:cNvSpPr txBox="1"/>
          <p:nvPr/>
        </p:nvSpPr>
        <p:spPr>
          <a:xfrm>
            <a:off x="190500" y="6724134"/>
            <a:ext cx="391164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Übungsdateien\Leseübungs-Sammelsurium\Logik - Begriffsketten.pptx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11601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BDABB6E-222A-7432-43EE-6094F14EFF90}"/>
              </a:ext>
            </a:extLst>
          </p:cNvPr>
          <p:cNvSpPr txBox="1"/>
          <p:nvPr/>
        </p:nvSpPr>
        <p:spPr>
          <a:xfrm>
            <a:off x="201167" y="1008060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111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56DEA47-B2A8-FE6C-D0F8-E1C2B432F662}"/>
              </a:ext>
            </a:extLst>
          </p:cNvPr>
          <p:cNvSpPr txBox="1"/>
          <p:nvPr/>
        </p:nvSpPr>
        <p:spPr>
          <a:xfrm>
            <a:off x="201167" y="1543235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222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B3123CD-BC81-AAA4-0D34-E59B5270C85E}"/>
              </a:ext>
            </a:extLst>
          </p:cNvPr>
          <p:cNvSpPr txBox="1"/>
          <p:nvPr/>
        </p:nvSpPr>
        <p:spPr>
          <a:xfrm>
            <a:off x="201167" y="2078410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333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88CDD98-7A0F-0A70-4F35-CDCF35F43B4A}"/>
              </a:ext>
            </a:extLst>
          </p:cNvPr>
          <p:cNvSpPr txBox="1"/>
          <p:nvPr/>
        </p:nvSpPr>
        <p:spPr>
          <a:xfrm>
            <a:off x="201167" y="261358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444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DBBAA7F-D658-FF98-6879-9C08F26D6BF2}"/>
              </a:ext>
            </a:extLst>
          </p:cNvPr>
          <p:cNvSpPr txBox="1"/>
          <p:nvPr/>
        </p:nvSpPr>
        <p:spPr>
          <a:xfrm>
            <a:off x="7015373" y="3027633"/>
            <a:ext cx="274386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111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37F305E-3D6E-1365-E202-7911A0CEA638}"/>
              </a:ext>
            </a:extLst>
          </p:cNvPr>
          <p:cNvSpPr txBox="1"/>
          <p:nvPr/>
        </p:nvSpPr>
        <p:spPr>
          <a:xfrm>
            <a:off x="7015373" y="2534478"/>
            <a:ext cx="299522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222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4CA2ED8-4866-DA74-2A19-EA20A6A85835}"/>
              </a:ext>
            </a:extLst>
          </p:cNvPr>
          <p:cNvSpPr txBox="1"/>
          <p:nvPr/>
        </p:nvSpPr>
        <p:spPr>
          <a:xfrm>
            <a:off x="7015373" y="1055013"/>
            <a:ext cx="320858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333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103E196-6610-3BB7-0082-604D0EECDA9B}"/>
              </a:ext>
            </a:extLst>
          </p:cNvPr>
          <p:cNvSpPr txBox="1"/>
          <p:nvPr/>
        </p:nvSpPr>
        <p:spPr>
          <a:xfrm>
            <a:off x="7015373" y="1548168"/>
            <a:ext cx="3235348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444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F1598D8-26F5-8357-F062-92A59BB0A22C}"/>
              </a:ext>
            </a:extLst>
          </p:cNvPr>
          <p:cNvSpPr txBox="1"/>
          <p:nvPr/>
        </p:nvSpPr>
        <p:spPr>
          <a:xfrm>
            <a:off x="7015373" y="2041323"/>
            <a:ext cx="285485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----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D94855E-5C45-297B-64F2-FFA939D7EA2B}"/>
              </a:ext>
            </a:extLst>
          </p:cNvPr>
          <p:cNvSpPr/>
          <p:nvPr/>
        </p:nvSpPr>
        <p:spPr>
          <a:xfrm>
            <a:off x="8600798" y="3071217"/>
            <a:ext cx="2641821" cy="3219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703352-C8E9-DEE9-B509-FC61534699C5}"/>
              </a:ext>
            </a:extLst>
          </p:cNvPr>
          <p:cNvSpPr txBox="1"/>
          <p:nvPr/>
        </p:nvSpPr>
        <p:spPr>
          <a:xfrm>
            <a:off x="11257198" y="302763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137656-BD43-6F60-89D4-1CBD4F3E9D36}"/>
              </a:ext>
            </a:extLst>
          </p:cNvPr>
          <p:cNvSpPr/>
          <p:nvPr/>
        </p:nvSpPr>
        <p:spPr>
          <a:xfrm>
            <a:off x="8251805" y="2567166"/>
            <a:ext cx="2624797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5A0323B-FBA0-4E29-9434-8D4FE6FD7CBA}"/>
              </a:ext>
            </a:extLst>
          </p:cNvPr>
          <p:cNvSpPr txBox="1"/>
          <p:nvPr/>
        </p:nvSpPr>
        <p:spPr>
          <a:xfrm>
            <a:off x="11257198" y="253447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F7DAE29-4315-0934-5116-8993D6C02C85}"/>
              </a:ext>
            </a:extLst>
          </p:cNvPr>
          <p:cNvSpPr/>
          <p:nvPr/>
        </p:nvSpPr>
        <p:spPr>
          <a:xfrm>
            <a:off x="8229831" y="1055013"/>
            <a:ext cx="2659940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501B977-00AE-5AC0-ABC3-53CC815F80E7}"/>
              </a:ext>
            </a:extLst>
          </p:cNvPr>
          <p:cNvSpPr txBox="1"/>
          <p:nvPr/>
        </p:nvSpPr>
        <p:spPr>
          <a:xfrm>
            <a:off x="11257198" y="105501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C9EB509-3E58-3B03-2BD2-C5A419F0FEE4}"/>
              </a:ext>
            </a:extLst>
          </p:cNvPr>
          <p:cNvSpPr/>
          <p:nvPr/>
        </p:nvSpPr>
        <p:spPr>
          <a:xfrm>
            <a:off x="8072682" y="1559064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ECED589-D334-83E5-3747-2C4EC4D3E0D1}"/>
              </a:ext>
            </a:extLst>
          </p:cNvPr>
          <p:cNvSpPr txBox="1"/>
          <p:nvPr/>
        </p:nvSpPr>
        <p:spPr>
          <a:xfrm>
            <a:off x="11257198" y="154816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455249F-3E14-51A2-8E46-C043A058ED9D}"/>
              </a:ext>
            </a:extLst>
          </p:cNvPr>
          <p:cNvSpPr txBox="1"/>
          <p:nvPr/>
        </p:nvSpPr>
        <p:spPr>
          <a:xfrm>
            <a:off x="179512" y="68042"/>
            <a:ext cx="6316986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Finde rechts den richtigen Begriff in der Reihenfolge!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passenden Begriff!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66FB8D0-253F-4C9B-FBC6-CED80CAA03B2}"/>
              </a:ext>
            </a:extLst>
          </p:cNvPr>
          <p:cNvSpPr txBox="1"/>
          <p:nvPr/>
        </p:nvSpPr>
        <p:spPr>
          <a:xfrm>
            <a:off x="201167" y="314876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55555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764D3485-4C1A-825E-0B18-6B6F97061121}"/>
              </a:ext>
            </a:extLst>
          </p:cNvPr>
          <p:cNvSpPr txBox="1"/>
          <p:nvPr/>
        </p:nvSpPr>
        <p:spPr>
          <a:xfrm>
            <a:off x="7015373" y="3520788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555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5A84A24-1E84-71DC-D837-3AECEAFAA894}"/>
              </a:ext>
            </a:extLst>
          </p:cNvPr>
          <p:cNvSpPr/>
          <p:nvPr/>
        </p:nvSpPr>
        <p:spPr>
          <a:xfrm>
            <a:off x="8413507" y="3555567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97557BD-0FA2-A408-AD23-55116FAF322A}"/>
              </a:ext>
            </a:extLst>
          </p:cNvPr>
          <p:cNvSpPr txBox="1"/>
          <p:nvPr/>
        </p:nvSpPr>
        <p:spPr>
          <a:xfrm>
            <a:off x="11257198" y="352078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33C8D641-BD9D-F140-B53B-EE8B36592EE4}"/>
              </a:ext>
            </a:extLst>
          </p:cNvPr>
          <p:cNvSpPr txBox="1"/>
          <p:nvPr/>
        </p:nvSpPr>
        <p:spPr>
          <a:xfrm>
            <a:off x="201167" y="368393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66666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479E2E6-4A04-8A07-5E04-014663FFD8AC}"/>
              </a:ext>
            </a:extLst>
          </p:cNvPr>
          <p:cNvSpPr txBox="1"/>
          <p:nvPr/>
        </p:nvSpPr>
        <p:spPr>
          <a:xfrm>
            <a:off x="7015373" y="5493408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666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2068C90-50B9-6982-69DC-2C41134685AC}"/>
              </a:ext>
            </a:extLst>
          </p:cNvPr>
          <p:cNvSpPr/>
          <p:nvPr/>
        </p:nvSpPr>
        <p:spPr>
          <a:xfrm>
            <a:off x="8333732" y="5571771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EDDAC51-1A49-8E13-1115-A1BA836EB3F1}"/>
              </a:ext>
            </a:extLst>
          </p:cNvPr>
          <p:cNvSpPr txBox="1"/>
          <p:nvPr/>
        </p:nvSpPr>
        <p:spPr>
          <a:xfrm>
            <a:off x="11257198" y="549340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0F968D2-30B1-72FC-41D9-68F0BC5C67F8}"/>
              </a:ext>
            </a:extLst>
          </p:cNvPr>
          <p:cNvSpPr txBox="1"/>
          <p:nvPr/>
        </p:nvSpPr>
        <p:spPr>
          <a:xfrm>
            <a:off x="201167" y="421911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77777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F74FC11-17D1-3103-97EC-F4739E04AB5B}"/>
              </a:ext>
            </a:extLst>
          </p:cNvPr>
          <p:cNvSpPr txBox="1"/>
          <p:nvPr/>
        </p:nvSpPr>
        <p:spPr>
          <a:xfrm>
            <a:off x="7015373" y="4013943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777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87DACCA-779B-28DA-ED7A-9EC2C8716B0C}"/>
              </a:ext>
            </a:extLst>
          </p:cNvPr>
          <p:cNvSpPr/>
          <p:nvPr/>
        </p:nvSpPr>
        <p:spPr>
          <a:xfrm>
            <a:off x="8281681" y="4059618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1B3767-830C-3AEC-8A54-ECD95E39C91D}"/>
              </a:ext>
            </a:extLst>
          </p:cNvPr>
          <p:cNvSpPr txBox="1"/>
          <p:nvPr/>
        </p:nvSpPr>
        <p:spPr>
          <a:xfrm>
            <a:off x="11257198" y="401394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B2C37F5-39FC-CCB7-C262-CDF984F42D48}"/>
              </a:ext>
            </a:extLst>
          </p:cNvPr>
          <p:cNvSpPr txBox="1"/>
          <p:nvPr/>
        </p:nvSpPr>
        <p:spPr>
          <a:xfrm>
            <a:off x="201167" y="475428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88888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8ADC184A-A33C-7AEF-AAC3-32C85C415DCF}"/>
              </a:ext>
            </a:extLst>
          </p:cNvPr>
          <p:cNvSpPr txBox="1"/>
          <p:nvPr/>
        </p:nvSpPr>
        <p:spPr>
          <a:xfrm>
            <a:off x="7015373" y="5000253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888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AE09D8D4-98FD-BC31-12D6-81CB73192607}"/>
              </a:ext>
            </a:extLst>
          </p:cNvPr>
          <p:cNvSpPr/>
          <p:nvPr/>
        </p:nvSpPr>
        <p:spPr>
          <a:xfrm>
            <a:off x="8138805" y="5067720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BBE4A22-E02E-2DB2-1A18-A01928809D10}"/>
              </a:ext>
            </a:extLst>
          </p:cNvPr>
          <p:cNvSpPr txBox="1"/>
          <p:nvPr/>
        </p:nvSpPr>
        <p:spPr>
          <a:xfrm>
            <a:off x="11257198" y="500025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3CAEAE1-3B1C-EEC5-25AE-6B274C12091D}"/>
              </a:ext>
            </a:extLst>
          </p:cNvPr>
          <p:cNvSpPr txBox="1"/>
          <p:nvPr/>
        </p:nvSpPr>
        <p:spPr>
          <a:xfrm>
            <a:off x="179512" y="528946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99999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036604B-807E-D8E4-02A4-595569821C77}"/>
              </a:ext>
            </a:extLst>
          </p:cNvPr>
          <p:cNvSpPr txBox="1"/>
          <p:nvPr/>
        </p:nvSpPr>
        <p:spPr>
          <a:xfrm>
            <a:off x="7015373" y="4507098"/>
            <a:ext cx="364885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999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1D29D23-D688-EEAA-9E48-F1A816FC3041}"/>
              </a:ext>
            </a:extLst>
          </p:cNvPr>
          <p:cNvSpPr/>
          <p:nvPr/>
        </p:nvSpPr>
        <p:spPr>
          <a:xfrm>
            <a:off x="8362306" y="4563669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4F4E917-04E0-1458-5A30-51A78A5CC2DA}"/>
              </a:ext>
            </a:extLst>
          </p:cNvPr>
          <p:cNvSpPr txBox="1"/>
          <p:nvPr/>
        </p:nvSpPr>
        <p:spPr>
          <a:xfrm>
            <a:off x="11257198" y="450709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1F5CA25F-C810-976A-B57D-C576486EB93E}"/>
              </a:ext>
            </a:extLst>
          </p:cNvPr>
          <p:cNvSpPr txBox="1"/>
          <p:nvPr/>
        </p:nvSpPr>
        <p:spPr>
          <a:xfrm>
            <a:off x="201167" y="5824632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10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4B9FF758-DE2C-9FDD-88B0-60AB9B38B195}"/>
              </a:ext>
            </a:extLst>
          </p:cNvPr>
          <p:cNvSpPr txBox="1"/>
          <p:nvPr/>
        </p:nvSpPr>
        <p:spPr>
          <a:xfrm>
            <a:off x="7015373" y="5986559"/>
            <a:ext cx="364885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10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B65CB097-3A47-D01C-E733-FD6E960E767B}"/>
              </a:ext>
            </a:extLst>
          </p:cNvPr>
          <p:cNvSpPr/>
          <p:nvPr/>
        </p:nvSpPr>
        <p:spPr>
          <a:xfrm>
            <a:off x="8388036" y="6075820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6ACA3D3-E033-DDC8-4194-F2742F18A4D4}"/>
              </a:ext>
            </a:extLst>
          </p:cNvPr>
          <p:cNvSpPr txBox="1"/>
          <p:nvPr/>
        </p:nvSpPr>
        <p:spPr>
          <a:xfrm>
            <a:off x="11257198" y="5986559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12C13F70-66E0-B9A6-75C0-A26422E0F0D3}"/>
              </a:ext>
            </a:extLst>
          </p:cNvPr>
          <p:cNvSpPr txBox="1"/>
          <p:nvPr/>
        </p:nvSpPr>
        <p:spPr>
          <a:xfrm>
            <a:off x="11257198" y="204132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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6DB34D3-C6A5-A646-9229-6CD0CCB84146}"/>
              </a:ext>
            </a:extLst>
          </p:cNvPr>
          <p:cNvSpPr/>
          <p:nvPr/>
        </p:nvSpPr>
        <p:spPr>
          <a:xfrm>
            <a:off x="11657196" y="1008060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B85073A8-0937-11AD-38C3-D277EC057812}"/>
              </a:ext>
            </a:extLst>
          </p:cNvPr>
          <p:cNvSpPr txBox="1"/>
          <p:nvPr/>
        </p:nvSpPr>
        <p:spPr>
          <a:xfrm>
            <a:off x="190500" y="6724134"/>
            <a:ext cx="391164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Übungsdateien\Leseübungs-Sammelsurium\Logik - Begriffsketten.pptx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09037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20" grpId="0"/>
      <p:bldP spid="23" grpId="0" animBg="1"/>
      <p:bldP spid="24" grpId="0"/>
      <p:bldP spid="25" grpId="0"/>
      <p:bldP spid="27" grpId="0" animBg="1"/>
      <p:bldP spid="28" grpId="0"/>
      <p:bldP spid="29" grpId="0"/>
      <p:bldP spid="31" grpId="0" animBg="1"/>
      <p:bldP spid="32" grpId="0"/>
      <p:bldP spid="33" grpId="0"/>
      <p:bldP spid="35" grpId="0" animBg="1"/>
      <p:bldP spid="36" grpId="0"/>
      <p:bldP spid="37" grpId="0"/>
      <p:bldP spid="39" grpId="0" animBg="1"/>
      <p:bldP spid="40" grpId="0"/>
      <p:bldP spid="41" grpId="0"/>
      <p:bldP spid="43" grpId="0" animBg="1"/>
      <p:bldP spid="44" grpId="0"/>
      <p:bldP spid="46" grpId="0"/>
      <p:bldP spid="1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</Words>
  <Application>Microsoft Office PowerPoint</Application>
  <PresentationFormat>Breitbild</PresentationFormat>
  <Paragraphs>116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Siegbert Rudolph</dc:creator>
  <cp:lastModifiedBy>Siegbert Rudolph</cp:lastModifiedBy>
  <cp:revision>3</cp:revision>
  <dcterms:created xsi:type="dcterms:W3CDTF">2021-11-11T15:24:47Z</dcterms:created>
  <dcterms:modified xsi:type="dcterms:W3CDTF">2025-03-23T08:27:01Z</dcterms:modified>
</cp:coreProperties>
</file>