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0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F063FC3B-D3D2-4F46-90E6-2C33D89BDF40}"/>
    <pc:docChg chg="custSel addSld delSld modSld">
      <pc:chgData name="Siegbert Rudolph" userId="2af4d44886c067cc" providerId="LiveId" clId="{F063FC3B-D3D2-4F46-90E6-2C33D89BDF40}" dt="2023-05-22T08:38:25.572" v="572" actId="1037"/>
      <pc:docMkLst>
        <pc:docMk/>
      </pc:docMkLst>
      <pc:sldChg chg="addSp delSp modSp mod delAnim modAnim">
        <pc:chgData name="Siegbert Rudolph" userId="2af4d44886c067cc" providerId="LiveId" clId="{F063FC3B-D3D2-4F46-90E6-2C33D89BDF40}" dt="2023-05-22T08:31:01.988" v="260"/>
        <pc:sldMkLst>
          <pc:docMk/>
          <pc:sldMk cId="3780582147" sldId="257"/>
        </pc:sldMkLst>
      </pc:sldChg>
      <pc:sldChg chg="addSp modSp mod modAnim">
        <pc:chgData name="Siegbert Rudolph" userId="2af4d44886c067cc" providerId="LiveId" clId="{F063FC3B-D3D2-4F46-90E6-2C33D89BDF40}" dt="2023-05-22T08:38:25.572" v="572" actId="1037"/>
        <pc:sldMkLst>
          <pc:docMk/>
          <pc:sldMk cId="2372461908" sldId="261"/>
        </pc:sldMkLst>
      </pc:sldChg>
      <pc:sldChg chg="addSp delSp modSp add del mod delAnim modAnim">
        <pc:chgData name="Siegbert Rudolph" userId="2af4d44886c067cc" providerId="LiveId" clId="{F063FC3B-D3D2-4F46-90E6-2C33D89BDF40}" dt="2023-05-22T08:33:15.834" v="367" actId="47"/>
        <pc:sldMkLst>
          <pc:docMk/>
          <pc:sldMk cId="3855991320" sldId="262"/>
        </pc:sldMkLst>
      </pc:sldChg>
    </pc:docChg>
  </pc:docChgLst>
  <pc:docChgLst>
    <pc:chgData name="Siegbert Rudolph" userId="2af4d44886c067cc" providerId="LiveId" clId="{936480F8-39ED-41CF-94EF-42F4F3685B58}"/>
    <pc:docChg chg="custSel modSld">
      <pc:chgData name="Siegbert Rudolph" userId="2af4d44886c067cc" providerId="LiveId" clId="{936480F8-39ED-41CF-94EF-42F4F3685B58}" dt="2023-02-26T08:01:14.714" v="29" actId="1076"/>
      <pc:docMkLst>
        <pc:docMk/>
      </pc:docMkLst>
      <pc:sldChg chg="delSp modSp mod">
        <pc:chgData name="Siegbert Rudolph" userId="2af4d44886c067cc" providerId="LiveId" clId="{936480F8-39ED-41CF-94EF-42F4F3685B58}" dt="2023-02-26T08:01:14.698" v="5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936480F8-39ED-41CF-94EF-42F4F3685B58}" dt="2023-02-26T08:01:14.698" v="11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936480F8-39ED-41CF-94EF-42F4F3685B58}" dt="2023-02-26T08:01:14.714" v="23" actId="1076"/>
        <pc:sldMkLst>
          <pc:docMk/>
          <pc:sldMk cId="116011058" sldId="258"/>
        </pc:sldMkLst>
      </pc:sldChg>
      <pc:sldChg chg="delSp modSp mod">
        <pc:chgData name="Siegbert Rudolph" userId="2af4d44886c067cc" providerId="LiveId" clId="{936480F8-39ED-41CF-94EF-42F4F3685B58}" dt="2023-02-26T08:01:14.714" v="29" actId="1076"/>
        <pc:sldMkLst>
          <pc:docMk/>
          <pc:sldMk cId="1090377438" sldId="260"/>
        </pc:sldMkLst>
      </pc:sldChg>
      <pc:sldChg chg="delSp modSp mod">
        <pc:chgData name="Siegbert Rudolph" userId="2af4d44886c067cc" providerId="LiveId" clId="{936480F8-39ED-41CF-94EF-42F4F3685B58}" dt="2023-02-26T08:01:14.698" v="17" actId="1076"/>
        <pc:sldMkLst>
          <pc:docMk/>
          <pc:sldMk cId="2372461908" sldId="261"/>
        </pc:sldMkLst>
      </pc:sldChg>
    </pc:docChg>
  </pc:docChgLst>
  <pc:docChgLst>
    <pc:chgData name="Siegbert Rudolph" userId="2af4d44886c067cc" providerId="LiveId" clId="{EB575ABA-B1D5-437A-8029-097639B0A042}"/>
    <pc:docChg chg="modSld">
      <pc:chgData name="Siegbert Rudolph" userId="2af4d44886c067cc" providerId="LiveId" clId="{EB575ABA-B1D5-437A-8029-097639B0A042}" dt="2025-03-23T08:26:56.110" v="52" actId="20577"/>
      <pc:docMkLst>
        <pc:docMk/>
      </pc:docMkLst>
      <pc:sldChg chg="modSp mod">
        <pc:chgData name="Siegbert Rudolph" userId="2af4d44886c067cc" providerId="LiveId" clId="{EB575ABA-B1D5-437A-8029-097639B0A042}" dt="2025-03-23T08:26:56.110" v="52" actId="20577"/>
        <pc:sldMkLst>
          <pc:docMk/>
          <pc:sldMk cId="3618871785" sldId="256"/>
        </pc:sldMkLst>
        <pc:spChg chg="mod">
          <ac:chgData name="Siegbert Rudolph" userId="2af4d44886c067cc" providerId="LiveId" clId="{EB575ABA-B1D5-437A-8029-097639B0A042}" dt="2025-03-23T08:26:56.110" v="52" actId="20577"/>
          <ac:spMkLst>
            <pc:docMk/>
            <pc:sldMk cId="3618871785" sldId="256"/>
            <ac:spMk id="2" creationId="{93E5D0C4-68E3-3107-3354-D43AD201D571}"/>
          </ac:spMkLst>
        </pc:spChg>
      </pc:sldChg>
    </pc:docChg>
  </pc:docChgLst>
  <pc:docChgLst>
    <pc:chgData name="Siegbert Rudolph" userId="2af4d44886c067cc" providerId="LiveId" clId="{9DE7D5F1-4773-4148-8CD6-BF810917B63D}"/>
    <pc:docChg chg="modSld">
      <pc:chgData name="Siegbert Rudolph" userId="2af4d44886c067cc" providerId="LiveId" clId="{9DE7D5F1-4773-4148-8CD6-BF810917B63D}" dt="2022-11-19T12:37:49.973" v="24" actId="1038"/>
      <pc:docMkLst>
        <pc:docMk/>
      </pc:docMkLst>
      <pc:sldChg chg="modSp mod">
        <pc:chgData name="Siegbert Rudolph" userId="2af4d44886c067cc" providerId="LiveId" clId="{9DE7D5F1-4773-4148-8CD6-BF810917B63D}" dt="2022-11-19T12:37:49.973" v="24" actId="1038"/>
        <pc:sldMkLst>
          <pc:docMk/>
          <pc:sldMk cId="2372461908" sldId="261"/>
        </pc:sldMkLst>
      </pc:sldChg>
    </pc:docChg>
  </pc:docChgLst>
  <pc:docChgLst>
    <pc:chgData name="Siegbert Rudolph" userId="2af4d44886c067cc" providerId="LiveId" clId="{CD1100DB-5832-4E5A-9643-A3A1AA3467DB}"/>
    <pc:docChg chg="undo custSel addSld delSld modSld sldOrd">
      <pc:chgData name="Siegbert Rudolph" userId="2af4d44886c067cc" providerId="LiveId" clId="{CD1100DB-5832-4E5A-9643-A3A1AA3467DB}" dt="2022-11-02T12:52:23.341" v="3851" actId="20577"/>
      <pc:docMkLst>
        <pc:docMk/>
      </pc:docMkLst>
      <pc:sldChg chg="addSp modSp mod">
        <pc:chgData name="Siegbert Rudolph" userId="2af4d44886c067cc" providerId="LiveId" clId="{CD1100DB-5832-4E5A-9643-A3A1AA3467DB}" dt="2022-11-02T12:52:23.341" v="3851" actId="20577"/>
        <pc:sldMkLst>
          <pc:docMk/>
          <pc:sldMk cId="3618871785" sldId="256"/>
        </pc:sldMkLst>
      </pc:sldChg>
      <pc:sldChg chg="addSp delSp modSp mod modTransition delAnim modAnim">
        <pc:chgData name="Siegbert Rudolph" userId="2af4d44886c067cc" providerId="LiveId" clId="{CD1100DB-5832-4E5A-9643-A3A1AA3467DB}" dt="2022-10-31T17:52:28.265" v="3812" actId="1076"/>
        <pc:sldMkLst>
          <pc:docMk/>
          <pc:sldMk cId="3780582147" sldId="257"/>
        </pc:sldMkLst>
      </pc:sldChg>
      <pc:sldChg chg="addSp modSp mod modAnim">
        <pc:chgData name="Siegbert Rudolph" userId="2af4d44886c067cc" providerId="LiveId" clId="{CD1100DB-5832-4E5A-9643-A3A1AA3467DB}" dt="2022-10-31T17:52:28.265" v="3822" actId="1076"/>
        <pc:sldMkLst>
          <pc:docMk/>
          <pc:sldMk cId="116011058" sldId="258"/>
        </pc:sldMkLst>
      </pc:sldChg>
      <pc:sldChg chg="add del ord">
        <pc:chgData name="Siegbert Rudolph" userId="2af4d44886c067cc" providerId="LiveId" clId="{CD1100DB-5832-4E5A-9643-A3A1AA3467DB}" dt="2022-10-31T16:14:22.415" v="1615" actId="47"/>
        <pc:sldMkLst>
          <pc:docMk/>
          <pc:sldMk cId="1934717731" sldId="259"/>
        </pc:sldMkLst>
      </pc:sldChg>
      <pc:sldChg chg="delSp modSp add mod ord modAnim">
        <pc:chgData name="Siegbert Rudolph" userId="2af4d44886c067cc" providerId="LiveId" clId="{CD1100DB-5832-4E5A-9643-A3A1AA3467DB}" dt="2022-10-31T17:52:28.265" v="3827" actId="1076"/>
        <pc:sldMkLst>
          <pc:docMk/>
          <pc:sldMk cId="1090377438" sldId="260"/>
        </pc:sldMkLst>
      </pc:sldChg>
      <pc:sldChg chg="addSp modSp add mod ord modAnim">
        <pc:chgData name="Siegbert Rudolph" userId="2af4d44886c067cc" providerId="LiveId" clId="{CD1100DB-5832-4E5A-9643-A3A1AA3467DB}" dt="2022-10-31T17:52:28.265" v="3817" actId="1076"/>
        <pc:sldMkLst>
          <pc:docMk/>
          <pc:sldMk cId="2372461908" sldId="261"/>
        </pc:sldMkLst>
      </pc:sldChg>
    </pc:docChg>
  </pc:docChgLst>
  <pc:docChgLst>
    <pc:chgData name="Siegbert Rudolph" userId="2af4d44886c067cc" providerId="LiveId" clId="{2C8475B9-322F-4A22-8FCF-CCF2A253F521}"/>
    <pc:docChg chg="custSel modSld">
      <pc:chgData name="Siegbert Rudolph" userId="2af4d44886c067cc" providerId="LiveId" clId="{2C8475B9-322F-4A22-8FCF-CCF2A253F521}" dt="2024-03-26T16:50:12.017" v="29" actId="1076"/>
      <pc:docMkLst>
        <pc:docMk/>
      </pc:docMkLst>
      <pc:sldChg chg="delSp modSp mod">
        <pc:chgData name="Siegbert Rudolph" userId="2af4d44886c067cc" providerId="LiveId" clId="{2C8475B9-322F-4A22-8FCF-CCF2A253F521}" dt="2024-03-26T16:50:11.986" v="5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2C8475B9-322F-4A22-8FCF-CCF2A253F521}" dt="2024-03-26T16:50:12.002" v="11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2C8475B9-322F-4A22-8FCF-CCF2A253F521}" dt="2024-03-26T16:50:12.017" v="23" actId="1076"/>
        <pc:sldMkLst>
          <pc:docMk/>
          <pc:sldMk cId="116011058" sldId="258"/>
        </pc:sldMkLst>
      </pc:sldChg>
      <pc:sldChg chg="delSp modSp mod">
        <pc:chgData name="Siegbert Rudolph" userId="2af4d44886c067cc" providerId="LiveId" clId="{2C8475B9-322F-4A22-8FCF-CCF2A253F521}" dt="2024-03-26T16:50:12.017" v="29" actId="1076"/>
        <pc:sldMkLst>
          <pc:docMk/>
          <pc:sldMk cId="1090377438" sldId="260"/>
        </pc:sldMkLst>
      </pc:sldChg>
      <pc:sldChg chg="delSp modSp mod">
        <pc:chgData name="Siegbert Rudolph" userId="2af4d44886c067cc" providerId="LiveId" clId="{2C8475B9-322F-4A22-8FCF-CCF2A253F521}" dt="2024-03-26T16:50:12.002" v="17" actId="1076"/>
        <pc:sldMkLst>
          <pc:docMk/>
          <pc:sldMk cId="237246190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23.03.2025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Wortschatz - Logik</a:t>
            </a:r>
          </a:p>
          <a:p>
            <a:r>
              <a:rPr lang="de-DE" sz="3000" b="1" dirty="0">
                <a:latin typeface="Trebuchet MS" pitchFamily="34" charset="0"/>
              </a:rPr>
              <a:t>Begriffsketten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C01A37-C69A-28BA-E87F-A6E49A76AB92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Nagel – Finger – Hand - ???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Buch – Seite – Absatz - ???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Stamm – Ast – Zweig - ???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Satz – Wort – Silbe - ???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58248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Arm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58248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Zeile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58248" y="15837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Blatt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58248" y="6020143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Buchstabe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58248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Sonnensystem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5837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60201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Zehe – Fuß – Unterschenkel - ???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58248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Knie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Hütte – Haus – Hochhaus - ???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58248" y="1078551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Wolkenkratzer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107855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Millimeter – Zentimeter – Meter - ??? 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58248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Kilometer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Tag  - Woche – Monat - ???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58248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Jahr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Landesmeister – Europameister - ???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58248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Weltmeister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Merkur – Venus – Erde – Mars – Jupiter - ???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58248" y="5529187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Saturn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529187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154750" y="992524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EE5B00F9-C718-B623-BAB7-74FA54886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D7CDDCD-1998-A889-7A68-B3E1F372C65E}"/>
              </a:ext>
            </a:extLst>
          </p:cNvPr>
          <p:cNvSpPr/>
          <p:nvPr/>
        </p:nvSpPr>
        <p:spPr>
          <a:xfrm>
            <a:off x="6438654" y="1124743"/>
            <a:ext cx="3556868" cy="52588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7058248" y="115691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7058248" y="15837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7058248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7058248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7058248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7058248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7058248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7058248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7058248" y="561844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7058248" y="603103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C916FDAB-20C1-CC64-20A9-5EA0B2340079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19" grpId="0" animBg="1"/>
      <p:bldP spid="51" grpId="0" animBg="1"/>
      <p:bldP spid="52" grpId="0" animBg="1"/>
      <p:bldP spid="27" grpId="0" animBg="1"/>
      <p:bldP spid="15" grpId="0" animBg="1"/>
      <p:bldP spid="13" grpId="0" animBg="1"/>
      <p:bldP spid="23" grpId="0" animBg="1"/>
      <p:bldP spid="31" grpId="0" animBg="1"/>
      <p:bldP spid="39" grpId="0" animBg="1"/>
      <p:bldP spid="35" grpId="0" animBg="1"/>
      <p:bldP spid="43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Dorf – Stadt – Großstadt - ???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Urgroßvater – Großvater – Vater - ???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Griff – Türe – Türrahmen - ???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Zweig – Ast – Stamm - ???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Metropole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Sohn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Wand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Wurzel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Steinbock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Erde – Sonnensystem – Galaxie - ???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Weltall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Rinnsal – Bach – Fluss - ???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599347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Strom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993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Schemel – Hocker – Stuhl - ???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Sessel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Kerze – Laterne – Lampe - ???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Kronleuchter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Kammer – Zimmer – Saal - ???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Halle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Unterhemd – Hemd – Jacke - ???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5500786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Mantel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500786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245316" y="880222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Foliennummernplatzhalter 1">
            <a:extLst>
              <a:ext uri="{FF2B5EF4-FFF2-40B4-BE49-F238E27FC236}">
                <a16:creationId xmlns:a16="http://schemas.microsoft.com/office/drawing/2014/main" id="{2C5CC841-3AE3-1E46-D2C6-BE50532FCAC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0BEC8B0-6AC9-5581-646C-1B71F09B9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98408F0-9B7F-2D00-929D-F3B3404E4A75}"/>
              </a:ext>
            </a:extLst>
          </p:cNvPr>
          <p:cNvSpPr/>
          <p:nvPr/>
        </p:nvSpPr>
        <p:spPr>
          <a:xfrm>
            <a:off x="6632048" y="1124744"/>
            <a:ext cx="3180569" cy="53500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7058256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7058256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7058256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7058256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7058256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7058256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7058256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7058256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7058256" y="559004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7058256" y="607184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6F7F4EB-884B-1726-3EAF-E39AEE2801EC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37246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46" grpId="0"/>
      <p:bldP spid="19" grpId="0" animBg="1"/>
      <p:bldP spid="47" grpId="0" animBg="1"/>
      <p:bldP spid="49" grpId="0" animBg="1"/>
      <p:bldP spid="15" grpId="0" animBg="1"/>
      <p:bldP spid="17" grpId="0" animBg="1"/>
      <p:bldP spid="13" grpId="0" animBg="1"/>
      <p:bldP spid="23" grpId="0" animBg="1"/>
      <p:bldP spid="31" grpId="0" animBg="1"/>
      <p:bldP spid="39" grpId="0" animBg="1"/>
      <p:bldP spid="35" grpId="0" animBg="1"/>
      <p:bldP spid="4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1BF24F4-6854-CF59-C044-8B61D7802ABF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----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8600798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8251805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8229831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8072682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55555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8413507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66666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549340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8333732" y="557177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49340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77777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8281681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88888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8138805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99999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8362306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5986559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8388036" y="60758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986559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657196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B85073A8-0937-11AD-38C3-D277EC057812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9037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/>
      <p:bldP spid="23" grpId="0" animBg="1"/>
      <p:bldP spid="24" grpId="0"/>
      <p:bldP spid="25" grpId="0"/>
      <p:bldP spid="27" grpId="0" animBg="1"/>
      <p:bldP spid="28" grpId="0"/>
      <p:bldP spid="29" grpId="0"/>
      <p:bldP spid="31" grpId="0" animBg="1"/>
      <p:bldP spid="32" grpId="0"/>
      <p:bldP spid="33" grpId="0"/>
      <p:bldP spid="35" grpId="0" animBg="1"/>
      <p:bldP spid="36" grpId="0"/>
      <p:bldP spid="37" grpId="0"/>
      <p:bldP spid="39" grpId="0" animBg="1"/>
      <p:bldP spid="40" grpId="0"/>
      <p:bldP spid="41" grpId="0"/>
      <p:bldP spid="43" grpId="0" animBg="1"/>
      <p:bldP spid="44" grpId="0"/>
      <p:bldP spid="46" grpId="0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Breitbild</PresentationFormat>
  <Paragraphs>116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3</cp:revision>
  <dcterms:created xsi:type="dcterms:W3CDTF">2021-11-11T15:24:47Z</dcterms:created>
  <dcterms:modified xsi:type="dcterms:W3CDTF">2025-03-23T08:27:01Z</dcterms:modified>
</cp:coreProperties>
</file>