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35"/>
  </p:notesMasterIdLst>
  <p:sldIdLst>
    <p:sldId id="444" r:id="rId8"/>
    <p:sldId id="687" r:id="rId9"/>
    <p:sldId id="688" r:id="rId10"/>
    <p:sldId id="689" r:id="rId11"/>
    <p:sldId id="659" r:id="rId12"/>
    <p:sldId id="684" r:id="rId13"/>
    <p:sldId id="686" r:id="rId14"/>
    <p:sldId id="694" r:id="rId15"/>
    <p:sldId id="662" r:id="rId16"/>
    <p:sldId id="693" r:id="rId17"/>
    <p:sldId id="692" r:id="rId18"/>
    <p:sldId id="691" r:id="rId19"/>
    <p:sldId id="695" r:id="rId20"/>
    <p:sldId id="690" r:id="rId21"/>
    <p:sldId id="696" r:id="rId22"/>
    <p:sldId id="699" r:id="rId23"/>
    <p:sldId id="698" r:id="rId24"/>
    <p:sldId id="697" r:id="rId25"/>
    <p:sldId id="703" r:id="rId26"/>
    <p:sldId id="702" r:id="rId27"/>
    <p:sldId id="705" r:id="rId28"/>
    <p:sldId id="704" r:id="rId29"/>
    <p:sldId id="701" r:id="rId30"/>
    <p:sldId id="709" r:id="rId31"/>
    <p:sldId id="700" r:id="rId32"/>
    <p:sldId id="710" r:id="rId33"/>
    <p:sldId id="708" r:id="rId34"/>
  </p:sldIdLst>
  <p:sldSz cx="12192000" cy="6858000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FF4343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D553E-8453-429A-916E-C7E9CAB6BE0E}" v="1113" dt="2024-12-01T15:05:45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2" autoAdjust="0"/>
  </p:normalViewPr>
  <p:slideViewPr>
    <p:cSldViewPr>
      <p:cViewPr varScale="1">
        <p:scale>
          <a:sx n="84" d="100"/>
          <a:sy n="84" d="100"/>
        </p:scale>
        <p:origin x="90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microsoft.com/office/2015/10/relationships/revisionInfo" Target="revisionInfo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F9D553E-8453-429A-916E-C7E9CAB6BE0E}"/>
    <pc:docChg chg="undo custSel addSld delSld modSld sldOrd">
      <pc:chgData name="Siegbert Rudolph" userId="2af4d44886c067cc" providerId="LiveId" clId="{4F9D553E-8453-429A-916E-C7E9CAB6BE0E}" dt="2024-12-01T15:14:23.224" v="1990" actId="166"/>
      <pc:docMkLst>
        <pc:docMk/>
      </pc:docMkLst>
      <pc:sldChg chg="addSp modSp mod">
        <pc:chgData name="Siegbert Rudolph" userId="2af4d44886c067cc" providerId="LiveId" clId="{4F9D553E-8453-429A-916E-C7E9CAB6BE0E}" dt="2024-12-01T11:49:45.929" v="212" actId="20577"/>
        <pc:sldMkLst>
          <pc:docMk/>
          <pc:sldMk cId="0" sldId="444"/>
        </pc:sldMkLst>
        <pc:spChg chg="add mod">
          <ac:chgData name="Siegbert Rudolph" userId="2af4d44886c067cc" providerId="LiveId" clId="{4F9D553E-8453-429A-916E-C7E9CAB6BE0E}" dt="2024-12-01T11:47:19.899" v="65" actId="1036"/>
          <ac:spMkLst>
            <pc:docMk/>
            <pc:sldMk cId="0" sldId="444"/>
            <ac:spMk id="2" creationId="{3FE9A021-42A8-662E-A307-73D2FBF56E7D}"/>
          </ac:spMkLst>
        </pc:spChg>
        <pc:spChg chg="add mod">
          <ac:chgData name="Siegbert Rudolph" userId="2af4d44886c067cc" providerId="LiveId" clId="{4F9D553E-8453-429A-916E-C7E9CAB6BE0E}" dt="2024-12-01T11:49:45.929" v="212" actId="20577"/>
          <ac:spMkLst>
            <pc:docMk/>
            <pc:sldMk cId="0" sldId="444"/>
            <ac:spMk id="3" creationId="{0806C106-4436-9826-A57E-F193F5D4B433}"/>
          </ac:spMkLst>
        </pc:spChg>
        <pc:spChg chg="mod">
          <ac:chgData name="Siegbert Rudolph" userId="2af4d44886c067cc" providerId="LiveId" clId="{4F9D553E-8453-429A-916E-C7E9CAB6BE0E}" dt="2024-12-01T11:29:55.277" v="8" actId="20577"/>
          <ac:spMkLst>
            <pc:docMk/>
            <pc:sldMk cId="0" sldId="444"/>
            <ac:spMk id="8" creationId="{484DD9E7-BE92-E764-6B41-656B024DE442}"/>
          </ac:spMkLst>
        </pc:spChg>
        <pc:spChg chg="mod">
          <ac:chgData name="Siegbert Rudolph" userId="2af4d44886c067cc" providerId="LiveId" clId="{4F9D553E-8453-429A-916E-C7E9CAB6BE0E}" dt="2024-12-01T11:30:07.840" v="23" actId="20577"/>
          <ac:spMkLst>
            <pc:docMk/>
            <pc:sldMk cId="0" sldId="444"/>
            <ac:spMk id="11" creationId="{E463F091-9F35-AAF1-899B-99236E0F802F}"/>
          </ac:spMkLst>
        </pc:spChg>
        <pc:spChg chg="mod">
          <ac:chgData name="Siegbert Rudolph" userId="2af4d44886c067cc" providerId="LiveId" clId="{4F9D553E-8453-429A-916E-C7E9CAB6BE0E}" dt="2024-12-01T11:30:36.670" v="41" actId="1076"/>
          <ac:spMkLst>
            <pc:docMk/>
            <pc:sldMk cId="0" sldId="444"/>
            <ac:spMk id="12" creationId="{C90BBB49-29D3-36A7-1A2D-5CECFFCB5728}"/>
          </ac:spMkLst>
        </pc:spChg>
      </pc:sldChg>
      <pc:sldChg chg="add del modTransition">
        <pc:chgData name="Siegbert Rudolph" userId="2af4d44886c067cc" providerId="LiveId" clId="{4F9D553E-8453-429A-916E-C7E9CAB6BE0E}" dt="2024-12-01T15:04:55.783" v="1967" actId="47"/>
        <pc:sldMkLst>
          <pc:docMk/>
          <pc:sldMk cId="1373295691" sldId="636"/>
        </pc:sldMkLst>
      </pc:sldChg>
      <pc:sldChg chg="del">
        <pc:chgData name="Siegbert Rudolph" userId="2af4d44886c067cc" providerId="LiveId" clId="{4F9D553E-8453-429A-916E-C7E9CAB6BE0E}" dt="2024-12-01T11:51:06.089" v="234" actId="47"/>
        <pc:sldMkLst>
          <pc:docMk/>
          <pc:sldMk cId="1805527910" sldId="648"/>
        </pc:sldMkLst>
      </pc:sldChg>
      <pc:sldChg chg="del">
        <pc:chgData name="Siegbert Rudolph" userId="2af4d44886c067cc" providerId="LiveId" clId="{4F9D553E-8453-429A-916E-C7E9CAB6BE0E}" dt="2024-12-01T11:51:07.886" v="235" actId="47"/>
        <pc:sldMkLst>
          <pc:docMk/>
          <pc:sldMk cId="3462850499" sldId="649"/>
        </pc:sldMkLst>
      </pc:sldChg>
      <pc:sldChg chg="del">
        <pc:chgData name="Siegbert Rudolph" userId="2af4d44886c067cc" providerId="LiveId" clId="{4F9D553E-8453-429A-916E-C7E9CAB6BE0E}" dt="2024-12-01T11:51:08.668" v="236" actId="47"/>
        <pc:sldMkLst>
          <pc:docMk/>
          <pc:sldMk cId="3757897229" sldId="650"/>
        </pc:sldMkLst>
      </pc:sldChg>
      <pc:sldChg chg="del">
        <pc:chgData name="Siegbert Rudolph" userId="2af4d44886c067cc" providerId="LiveId" clId="{4F9D553E-8453-429A-916E-C7E9CAB6BE0E}" dt="2024-12-01T11:51:20.898" v="242" actId="47"/>
        <pc:sldMkLst>
          <pc:docMk/>
          <pc:sldMk cId="1482607532" sldId="656"/>
        </pc:sldMkLst>
      </pc:sldChg>
      <pc:sldChg chg="del">
        <pc:chgData name="Siegbert Rudolph" userId="2af4d44886c067cc" providerId="LiveId" clId="{4F9D553E-8453-429A-916E-C7E9CAB6BE0E}" dt="2024-12-01T11:51:11.183" v="237" actId="47"/>
        <pc:sldMkLst>
          <pc:docMk/>
          <pc:sldMk cId="1992119205" sldId="657"/>
        </pc:sldMkLst>
      </pc:sldChg>
      <pc:sldChg chg="addSp delSp modSp mod modTransition modAnim">
        <pc:chgData name="Siegbert Rudolph" userId="2af4d44886c067cc" providerId="LiveId" clId="{4F9D553E-8453-429A-916E-C7E9CAB6BE0E}" dt="2024-12-01T13:45:49.568" v="638"/>
        <pc:sldMkLst>
          <pc:docMk/>
          <pc:sldMk cId="7224913" sldId="659"/>
        </pc:sldMkLst>
        <pc:spChg chg="add mod">
          <ac:chgData name="Siegbert Rudolph" userId="2af4d44886c067cc" providerId="LiveId" clId="{4F9D553E-8453-429A-916E-C7E9CAB6BE0E}" dt="2024-12-01T11:57:26.701" v="384" actId="20577"/>
          <ac:spMkLst>
            <pc:docMk/>
            <pc:sldMk cId="7224913" sldId="659"/>
            <ac:spMk id="2" creationId="{AF7ECB1E-44DE-D0AF-B17C-2A3E23F2E117}"/>
          </ac:spMkLst>
        </pc:spChg>
        <pc:spChg chg="del">
          <ac:chgData name="Siegbert Rudolph" userId="2af4d44886c067cc" providerId="LiveId" clId="{4F9D553E-8453-429A-916E-C7E9CAB6BE0E}" dt="2024-12-01T11:50:40.273" v="226" actId="478"/>
          <ac:spMkLst>
            <pc:docMk/>
            <pc:sldMk cId="7224913" sldId="659"/>
            <ac:spMk id="3" creationId="{326C6BFF-B31A-438F-96FF-5D69053A2048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4" creationId="{CEACA0B2-221B-C498-AED6-1F9D1A8E8FAB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5" creationId="{D9127DEF-A31C-D006-FA0D-894637CD940D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6" creationId="{080488DD-854B-B987-8310-5974E24DBFBA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7" creationId="{797E2C13-E379-3BEF-FA2E-5BAE6F38112F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8" creationId="{D343B008-FDB4-FF18-7B0A-5739989801F4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9" creationId="{862EB53B-59D7-0D4D-6C5C-0409DFB60505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0" creationId="{8699EDA4-2B1A-D3BD-22AA-E3FB10622B06}"/>
          </ac:spMkLst>
        </pc:spChg>
        <pc:spChg chg="add mod">
          <ac:chgData name="Siegbert Rudolph" userId="2af4d44886c067cc" providerId="LiveId" clId="{4F9D553E-8453-429A-916E-C7E9CAB6BE0E}" dt="2024-12-01T12:00:24.662" v="393" actId="20577"/>
          <ac:spMkLst>
            <pc:docMk/>
            <pc:sldMk cId="7224913" sldId="659"/>
            <ac:spMk id="11" creationId="{877C20E0-100D-4C54-16F2-6AB2C3EC46EF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2" creationId="{95C241DF-D0A7-F70E-38D4-E41CD16DA254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3" creationId="{59C8D519-13BE-E9F5-6712-AE8A059BC88F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4" creationId="{CC5786D2-ABC0-4B55-3CC7-A6D7BB232009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5" creationId="{4297C8AA-A1C6-EAD5-3B39-C1B28BD89977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6" creationId="{2C38A90C-8102-99B2-6EFB-3F99B3921901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7" creationId="{2B260448-7604-B0ED-B9BD-54149838296D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8" creationId="{536B6561-BB72-34A8-78ED-9FD5331E9E20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19" creationId="{B2F20EDC-0849-F893-F921-78A9C1A24C08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0" creationId="{DBB94377-24F9-3E47-F4AD-28F1186D3C1D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1" creationId="{65E297D5-CDD9-228D-FE36-A118F6EFE79E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2" creationId="{12D9615E-E02A-60D0-5EB2-671D83CB9C7F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4" creationId="{EC544CA7-6B37-0E49-2CBF-EA86ED93093D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5" creationId="{E53998F3-BDC8-FC80-1997-5AE31B00FC66}"/>
          </ac:spMkLst>
        </pc:spChg>
        <pc:spChg chg="del">
          <ac:chgData name="Siegbert Rudolph" userId="2af4d44886c067cc" providerId="LiveId" clId="{4F9D553E-8453-429A-916E-C7E9CAB6BE0E}" dt="2024-12-01T11:50:38.466" v="225" actId="478"/>
          <ac:spMkLst>
            <pc:docMk/>
            <pc:sldMk cId="7224913" sldId="659"/>
            <ac:spMk id="26" creationId="{360F3825-6010-4DF1-B1BE-37D46C1D1139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7" creationId="{85B7A95E-FE29-1CB5-CEA6-497445EF99B6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8" creationId="{BB1AAEBD-FD57-3478-D3C5-70DFE17634C4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29" creationId="{03FC2F52-6F68-05B9-F6EA-3FA862A8C329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0" creationId="{CCABCCE3-59B9-56AF-85CE-CD7F545FC24D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1" creationId="{7C1C96ED-E4FE-ACF4-B9CE-86AA0ABA7B9B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2" creationId="{08FD3043-0F99-A89D-221C-A3DA330B4D64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3" creationId="{10D540B9-8723-1D86-6F16-05754F86257A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4" creationId="{8C731043-1EA5-ED49-FCFD-C963B4B3B448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5" creationId="{6DAD5B0A-D315-BF94-E491-24617BA93079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6" creationId="{D6A32642-7BB9-AE0C-ED9E-9D32D9476413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7" creationId="{2C18CABF-07DB-F911-D2BD-57EDEB569B8C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8" creationId="{B90E25A5-F5DA-2B14-D9DA-7B7469CD7208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39" creationId="{0E2F2AE2-8CA3-7209-116D-3830920A3439}"/>
          </ac:spMkLst>
        </pc:spChg>
        <pc:spChg chg="add mod">
          <ac:chgData name="Siegbert Rudolph" userId="2af4d44886c067cc" providerId="LiveId" clId="{4F9D553E-8453-429A-916E-C7E9CAB6BE0E}" dt="2024-12-01T11:57:37.662" v="385"/>
          <ac:spMkLst>
            <pc:docMk/>
            <pc:sldMk cId="7224913" sldId="659"/>
            <ac:spMk id="40" creationId="{89E1E42C-3B9C-A1F9-6169-EE7DC4E41738}"/>
          </ac:spMkLst>
        </pc:spChg>
      </pc:sldChg>
      <pc:sldChg chg="del">
        <pc:chgData name="Siegbert Rudolph" userId="2af4d44886c067cc" providerId="LiveId" clId="{4F9D553E-8453-429A-916E-C7E9CAB6BE0E}" dt="2024-12-01T11:51:21.680" v="243" actId="47"/>
        <pc:sldMkLst>
          <pc:docMk/>
          <pc:sldMk cId="2203620379" sldId="660"/>
        </pc:sldMkLst>
      </pc:sldChg>
      <pc:sldChg chg="del">
        <pc:chgData name="Siegbert Rudolph" userId="2af4d44886c067cc" providerId="LiveId" clId="{4F9D553E-8453-429A-916E-C7E9CAB6BE0E}" dt="2024-12-01T11:51:20.019" v="241" actId="47"/>
        <pc:sldMkLst>
          <pc:docMk/>
          <pc:sldMk cId="1256756172" sldId="661"/>
        </pc:sldMkLst>
      </pc:sldChg>
      <pc:sldChg chg="addSp modSp mod modTransition modAnim">
        <pc:chgData name="Siegbert Rudolph" userId="2af4d44886c067cc" providerId="LiveId" clId="{4F9D553E-8453-429A-916E-C7E9CAB6BE0E}" dt="2024-12-01T13:45:52.764" v="642"/>
        <pc:sldMkLst>
          <pc:docMk/>
          <pc:sldMk cId="2178170020" sldId="662"/>
        </pc:sldMkLst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" creationId="{3019C0D1-2AE6-6E7E-9214-5F204B54988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" creationId="{CE8E6D14-79F0-7FB2-E076-6B9817D839BC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" creationId="{3557C9A1-88C3-8B2C-1E03-5D1EF422503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6" creationId="{02D737B4-9715-C668-D92E-575F1E23EC39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7" creationId="{269A0A14-44D0-C343-682F-AE751ECE0843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8" creationId="{A827179C-8A90-7245-B371-D126084D167B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9" creationId="{FE2CA094-55BA-2B1F-F496-96CF367F6CCE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0" creationId="{0A8A4589-7ED4-8180-D801-D968CD86885B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1" creationId="{97AD7CC4-D34E-786A-2866-0E28DA5B82E5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2" creationId="{19E3E282-7CA3-A02F-C50E-C7F629D47631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3" creationId="{8AEBD2F3-0AEA-7B9C-450F-1DAF3914B5AD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14" creationId="{13D30280-476B-4AA5-1708-0F1E3DD55941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5" creationId="{5B6E64EC-272E-B98C-F628-D1793840279D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6" creationId="{263736DF-99B1-5993-5FEC-B910D222880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7" creationId="{1EE8C6AB-467C-2957-7BD6-4CC883839DC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18" creationId="{B1DAD16C-AE0D-9865-EBF0-D080E4E988C1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19" creationId="{ABF337E1-4049-988A-142C-D303F309DA4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0" creationId="{D0FFF4C3-96F5-1CDB-D6DE-92E348A48D20}"/>
          </ac:spMkLst>
        </pc:spChg>
        <pc:spChg chg="add mod">
          <ac:chgData name="Siegbert Rudolph" userId="2af4d44886c067cc" providerId="LiveId" clId="{4F9D553E-8453-429A-916E-C7E9CAB6BE0E}" dt="2024-12-01T12:08:31.273" v="451" actId="465"/>
          <ac:spMkLst>
            <pc:docMk/>
            <pc:sldMk cId="2178170020" sldId="662"/>
            <ac:spMk id="21" creationId="{EE2340AF-9270-43A7-6A00-20DBCE356A75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2" creationId="{8D730CAE-4ABD-6102-6103-9070A640E770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3" creationId="{1F864E47-3C0C-A796-62A5-BE1C6ACFE386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24" creationId="{0907B483-C25F-1688-6887-5908DEBAC073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5" creationId="{647DA861-EF34-8B7A-2FB7-E642AF8ED8ED}"/>
          </ac:spMkLst>
        </pc:spChg>
        <pc:spChg chg="add mod">
          <ac:chgData name="Siegbert Rudolph" userId="2af4d44886c067cc" providerId="LiveId" clId="{4F9D553E-8453-429A-916E-C7E9CAB6BE0E}" dt="2024-12-01T12:08:31.273" v="451" actId="465"/>
          <ac:spMkLst>
            <pc:docMk/>
            <pc:sldMk cId="2178170020" sldId="662"/>
            <ac:spMk id="26" creationId="{497CDD85-B27A-E162-1DFC-D7EB57629F85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7" creationId="{DFE4EF25-AA03-3211-8AF5-86945D5471B6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28" creationId="{E591583D-613E-D803-3051-789F2883C3B6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29" creationId="{AA91F7DE-64F5-D6B4-A4DE-FE842724C75B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30" creationId="{22A3E29F-6127-AB94-BF1F-2AB06210279D}"/>
          </ac:spMkLst>
        </pc:spChg>
        <pc:spChg chg="add mod">
          <ac:chgData name="Siegbert Rudolph" userId="2af4d44886c067cc" providerId="LiveId" clId="{4F9D553E-8453-429A-916E-C7E9CAB6BE0E}" dt="2024-12-01T12:08:31.273" v="451" actId="465"/>
          <ac:spMkLst>
            <pc:docMk/>
            <pc:sldMk cId="2178170020" sldId="662"/>
            <ac:spMk id="31" creationId="{188F4F0E-63B5-FC86-09C8-3DE96FD141F5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32" creationId="{F12106EA-F6D4-E325-80ED-FDB92B7593D9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33" creationId="{8FF48395-DD49-0DB3-1DC1-07BDE2F82575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34" creationId="{1DDC3777-9A5A-B03B-71C4-437232E20BEE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35" creationId="{795105FE-D905-9EDC-111D-711425BB9C8F}"/>
          </ac:spMkLst>
        </pc:spChg>
        <pc:spChg chg="add mod">
          <ac:chgData name="Siegbert Rudolph" userId="2af4d44886c067cc" providerId="LiveId" clId="{4F9D553E-8453-429A-916E-C7E9CAB6BE0E}" dt="2024-12-01T12:08:31.273" v="451" actId="465"/>
          <ac:spMkLst>
            <pc:docMk/>
            <pc:sldMk cId="2178170020" sldId="662"/>
            <ac:spMk id="36" creationId="{4E041404-C2C3-6B2D-7287-3B29E0C39B45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37" creationId="{97749058-42E1-7722-1BB3-CA20689A3E3A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38" creationId="{0BA58DDC-2696-A867-9B95-B800093DFD0C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39" creationId="{7656E7B6-C286-9337-052A-7F2B6F49DDDE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0" creationId="{390AE789-B572-9FE4-E54F-060A24ED791F}"/>
          </ac:spMkLst>
        </pc:spChg>
        <pc:spChg chg="add mod">
          <ac:chgData name="Siegbert Rudolph" userId="2af4d44886c067cc" providerId="LiveId" clId="{4F9D553E-8453-429A-916E-C7E9CAB6BE0E}" dt="2024-12-01T12:08:31.273" v="451" actId="465"/>
          <ac:spMkLst>
            <pc:docMk/>
            <pc:sldMk cId="2178170020" sldId="662"/>
            <ac:spMk id="41" creationId="{9B94F6FE-EF02-6792-0CA5-01ED44522E1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2" creationId="{1BB53300-B13F-7275-9FE8-506F29FAE455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3" creationId="{A08AAF34-D018-8656-E56B-204DD359DBB4}"/>
          </ac:spMkLst>
        </pc:spChg>
        <pc:spChg chg="add mod">
          <ac:chgData name="Siegbert Rudolph" userId="2af4d44886c067cc" providerId="LiveId" clId="{4F9D553E-8453-429A-916E-C7E9CAB6BE0E}" dt="2024-12-01T12:07:52.230" v="438" actId="1038"/>
          <ac:spMkLst>
            <pc:docMk/>
            <pc:sldMk cId="2178170020" sldId="662"/>
            <ac:spMk id="44" creationId="{9A9EB5D2-B8EB-491E-1377-F25D51E7F5D4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5" creationId="{C34590C3-B262-437B-7618-6409F9A2D66E}"/>
          </ac:spMkLst>
        </pc:spChg>
        <pc:spChg chg="add mod">
          <ac:chgData name="Siegbert Rudolph" userId="2af4d44886c067cc" providerId="LiveId" clId="{4F9D553E-8453-429A-916E-C7E9CAB6BE0E}" dt="2024-12-01T12:08:19.838" v="450" actId="1035"/>
          <ac:spMkLst>
            <pc:docMk/>
            <pc:sldMk cId="2178170020" sldId="662"/>
            <ac:spMk id="46" creationId="{60069530-CE09-9E60-17F2-7F5E220E1E64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7" creationId="{E60BA6A7-C6EC-BBCB-BBCA-97EF8462567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8" creationId="{359E05BF-6461-8EFF-5CDF-F5D9D676723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49" creationId="{620E3330-0A12-ED7E-6D2E-FECB6FC9C061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0" creationId="{771862CC-2792-7323-D4C2-934F48671EE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1" creationId="{93072DE1-594F-7CE9-A997-1FDC97DFDE83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2" creationId="{CB425F63-2B0F-8F17-EA79-425E8DC79EA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3" creationId="{1D265D7D-8A4F-F26B-0B09-3667B85CD58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4" creationId="{6600FD13-45DE-17F0-207C-489D46F283FC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5" creationId="{10828BCE-104A-4E69-01EA-5875428AF9DB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6" creationId="{5428AC5B-A4A5-B6CB-8935-4B17DD5FF287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7" creationId="{1FF4ABAB-3CB9-1E96-E7A9-8C5F9FB06F5A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8" creationId="{842A2362-7FE8-CE32-C9B5-20420D908254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59" creationId="{80AD5954-C10C-D4EF-3B79-5DCEFD9CF391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60" creationId="{ACF77EEE-1A3D-A3FC-F6D2-641EB2DF5489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61" creationId="{4AFCA6C0-0E46-44C3-094E-45B02BE329A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62" creationId="{F6DD647D-E1E1-43E1-6314-ECC128085408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63" creationId="{79E453B5-B3AA-451B-79AA-8BCB0E1AB1EA}"/>
          </ac:spMkLst>
        </pc:spChg>
        <pc:spChg chg="add mod">
          <ac:chgData name="Siegbert Rudolph" userId="2af4d44886c067cc" providerId="LiveId" clId="{4F9D553E-8453-429A-916E-C7E9CAB6BE0E}" dt="2024-12-01T12:06:12.399" v="422"/>
          <ac:spMkLst>
            <pc:docMk/>
            <pc:sldMk cId="2178170020" sldId="662"/>
            <ac:spMk id="64" creationId="{13BB6D64-3F2C-7DA1-18B0-0815322C8A3B}"/>
          </ac:spMkLst>
        </pc:spChg>
        <pc:spChg chg="add mod">
          <ac:chgData name="Siegbert Rudolph" userId="2af4d44886c067cc" providerId="LiveId" clId="{4F9D553E-8453-429A-916E-C7E9CAB6BE0E}" dt="2024-12-01T12:06:23.284" v="423"/>
          <ac:spMkLst>
            <pc:docMk/>
            <pc:sldMk cId="2178170020" sldId="662"/>
            <ac:spMk id="65" creationId="{216BF8A2-9278-B318-5247-01623D4DA145}"/>
          </ac:spMkLst>
        </pc:spChg>
      </pc:sldChg>
      <pc:sldChg chg="del">
        <pc:chgData name="Siegbert Rudolph" userId="2af4d44886c067cc" providerId="LiveId" clId="{4F9D553E-8453-429A-916E-C7E9CAB6BE0E}" dt="2024-12-01T11:51:12.465" v="238" actId="47"/>
        <pc:sldMkLst>
          <pc:docMk/>
          <pc:sldMk cId="3860382441" sldId="664"/>
        </pc:sldMkLst>
      </pc:sldChg>
      <pc:sldChg chg="del">
        <pc:chgData name="Siegbert Rudolph" userId="2af4d44886c067cc" providerId="LiveId" clId="{4F9D553E-8453-429A-916E-C7E9CAB6BE0E}" dt="2024-12-01T11:51:05.027" v="233" actId="47"/>
        <pc:sldMkLst>
          <pc:docMk/>
          <pc:sldMk cId="2424479293" sldId="675"/>
        </pc:sldMkLst>
      </pc:sldChg>
      <pc:sldChg chg="addSp delSp modSp mod modTransition modAnim">
        <pc:chgData name="Siegbert Rudolph" userId="2af4d44886c067cc" providerId="LiveId" clId="{4F9D553E-8453-429A-916E-C7E9CAB6BE0E}" dt="2024-12-01T13:45:50.336" v="639"/>
        <pc:sldMkLst>
          <pc:docMk/>
          <pc:sldMk cId="1045714659" sldId="684"/>
        </pc:sldMkLst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2" creationId="{EE3E187B-2D7C-BACF-0DC4-EE97C49D004C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4" creationId="{3F9897D4-520F-8BD8-F4E5-EA3B4FCE92F3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5" creationId="{3C2411C5-3D92-42C9-1EA3-9B0E1A6C9BA9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6" creationId="{1472D02C-5E8B-013B-342A-39310FDF531F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7" creationId="{68554C6D-8EEE-3633-00B2-0CDE105599AA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8" creationId="{2F920595-2F4C-EA42-D6EC-180112EB6969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9" creationId="{B78C1573-CDDE-4A0C-AE82-BCAF32E7DCF8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10" creationId="{A23358B2-4A70-05E7-6638-921E512C5A77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11" creationId="{F0799416-36EA-48D2-0B92-D02FF7450158}"/>
          </ac:spMkLst>
        </pc:spChg>
        <pc:spChg chg="del">
          <ac:chgData name="Siegbert Rudolph" userId="2af4d44886c067cc" providerId="LiveId" clId="{4F9D553E-8453-429A-916E-C7E9CAB6BE0E}" dt="2024-12-01T11:50:46.812" v="227" actId="478"/>
          <ac:spMkLst>
            <pc:docMk/>
            <pc:sldMk cId="1045714659" sldId="684"/>
            <ac:spMk id="12" creationId="{EC646F8B-F654-20BA-05E8-1BB49349B92B}"/>
          </ac:spMkLst>
        </pc:spChg>
        <pc:spChg chg="del">
          <ac:chgData name="Siegbert Rudolph" userId="2af4d44886c067cc" providerId="LiveId" clId="{4F9D553E-8453-429A-916E-C7E9CAB6BE0E}" dt="2024-12-01T11:50:51.342" v="229" actId="478"/>
          <ac:spMkLst>
            <pc:docMk/>
            <pc:sldMk cId="1045714659" sldId="684"/>
            <ac:spMk id="13" creationId="{F3C3B330-694B-EFFC-CAD7-D438DBFA57AE}"/>
          </ac:spMkLst>
        </pc:spChg>
        <pc:spChg chg="add mod">
          <ac:chgData name="Siegbert Rudolph" userId="2af4d44886c067cc" providerId="LiveId" clId="{4F9D553E-8453-429A-916E-C7E9CAB6BE0E}" dt="2024-12-01T12:00:56.663" v="405" actId="20577"/>
          <ac:spMkLst>
            <pc:docMk/>
            <pc:sldMk cId="1045714659" sldId="684"/>
            <ac:spMk id="14" creationId="{6B5081CF-0DD0-4DA1-DBFA-4D779EE67FFD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15" creationId="{79A66458-0A8A-1412-18F0-925AE701B7C8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16" creationId="{1F9BED41-BCE8-47A5-3BC2-A641B864570C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17" creationId="{3019C5E5-4B8B-BC4D-B157-2543732DCFB9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18" creationId="{F8EC0A9C-E452-0A7D-7F94-341469F5244B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19" creationId="{1F8D9327-1ABB-12A8-3904-97631BAE816C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0" creationId="{507461BD-A1DF-9961-AC16-257B57ADF820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1" creationId="{B8796E09-C938-2353-39C1-D2CECECD142B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2" creationId="{F00002A9-F627-342C-1444-D2BE2027BB5C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4" creationId="{E562A723-3B35-A475-529A-C927A5F38ECB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5" creationId="{EAF02063-8AD1-6EF9-3918-CA0EAED9F83C}"/>
          </ac:spMkLst>
        </pc:spChg>
        <pc:spChg chg="del">
          <ac:chgData name="Siegbert Rudolph" userId="2af4d44886c067cc" providerId="LiveId" clId="{4F9D553E-8453-429A-916E-C7E9CAB6BE0E}" dt="2024-12-01T11:50:48.978" v="228" actId="478"/>
          <ac:spMkLst>
            <pc:docMk/>
            <pc:sldMk cId="1045714659" sldId="684"/>
            <ac:spMk id="26" creationId="{360F3825-6010-4DF1-B1BE-37D46C1D1139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7" creationId="{90EB6986-7023-0BBF-1E7E-BD2A1E2E5583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8" creationId="{A13238D8-DBC0-9226-2261-EC7FCC8EAA39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29" creationId="{87C39154-79D9-7F1B-AE8D-6353ABC2DB00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0" creationId="{852CB48A-E515-2060-91DD-792F15830EC9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1" creationId="{FF9CEFBA-F6D4-6EDE-D442-AAEB02578431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2" creationId="{3F69A1E1-6D2D-A97C-8B82-B22A263197F6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3" creationId="{A9D86079-928C-DCF8-5A25-1EDF5B0019D9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4" creationId="{ADBAF1AC-55DD-9C48-27E8-E8901034CE6C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5" creationId="{05DB3489-EA07-7B0B-76DC-22287F424FE2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6" creationId="{F93BE834-B075-72A2-25D3-476BE4F54D88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7" creationId="{E68133E4-5F58-C79B-29D9-28648B4F458B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8" creationId="{6E39211F-FD79-58D7-835D-97A7244C1274}"/>
          </ac:spMkLst>
        </pc:spChg>
        <pc:spChg chg="add mod">
          <ac:chgData name="Siegbert Rudolph" userId="2af4d44886c067cc" providerId="LiveId" clId="{4F9D553E-8453-429A-916E-C7E9CAB6BE0E}" dt="2024-12-01T12:01:10.577" v="406"/>
          <ac:spMkLst>
            <pc:docMk/>
            <pc:sldMk cId="1045714659" sldId="684"/>
            <ac:spMk id="39" creationId="{186EAA43-F853-AD9B-6907-2BE0697BBDBB}"/>
          </ac:spMkLst>
        </pc:spChg>
      </pc:sldChg>
      <pc:sldChg chg="del">
        <pc:chgData name="Siegbert Rudolph" userId="2af4d44886c067cc" providerId="LiveId" clId="{4F9D553E-8453-429A-916E-C7E9CAB6BE0E}" dt="2024-12-01T11:51:03.541" v="232" actId="47"/>
        <pc:sldMkLst>
          <pc:docMk/>
          <pc:sldMk cId="3881019932" sldId="685"/>
        </pc:sldMkLst>
      </pc:sldChg>
      <pc:sldChg chg="addSp delSp modSp mod modTransition modAnim chgLayout">
        <pc:chgData name="Siegbert Rudolph" userId="2af4d44886c067cc" providerId="LiveId" clId="{4F9D553E-8453-429A-916E-C7E9CAB6BE0E}" dt="2024-12-01T13:53:04.948" v="672" actId="1076"/>
        <pc:sldMkLst>
          <pc:docMk/>
          <pc:sldMk cId="2397859851" sldId="686"/>
        </pc:sldMkLst>
        <pc:spChg chg="del">
          <ac:chgData name="Siegbert Rudolph" userId="2af4d44886c067cc" providerId="LiveId" clId="{4F9D553E-8453-429A-916E-C7E9CAB6BE0E}" dt="2024-12-01T11:51:00.775" v="231" actId="478"/>
          <ac:spMkLst>
            <pc:docMk/>
            <pc:sldMk cId="2397859851" sldId="686"/>
            <ac:spMk id="2" creationId="{DACFCA8F-CB8A-3408-DEFF-946433D9DF5D}"/>
          </ac:spMkLst>
        </pc:spChg>
        <pc:spChg chg="add del mod ord">
          <ac:chgData name="Siegbert Rudolph" userId="2af4d44886c067cc" providerId="LiveId" clId="{4F9D553E-8453-429A-916E-C7E9CAB6BE0E}" dt="2024-12-01T12:02:53.546" v="409" actId="478"/>
          <ac:spMkLst>
            <pc:docMk/>
            <pc:sldMk cId="2397859851" sldId="686"/>
            <ac:spMk id="4" creationId="{C16E25CC-8307-F292-A4B4-83C80247DB9F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5" creationId="{BD6084C1-27C0-F79F-97DB-07F3FFE61CF3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6" creationId="{2C3AD876-236D-2CC2-A7AD-107EC67F8E4E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7" creationId="{3DA40A7D-AE70-B7B9-DE35-C6D6F81DE9D7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8" creationId="{8F0C057E-C05A-4CEB-69D1-2465BFCF0C7F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9" creationId="{6CA232BF-160B-D8F5-0EF5-6A8A7FE35FCC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0" creationId="{86DD0233-4D81-05FA-7ABA-2D44288F8BA5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1" creationId="{A3F19208-1FE4-ED0F-EC15-8EE55EE710A4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2" creationId="{D8FAC870-502C-D384-E0CB-8291FE65925E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3" creationId="{E3FC4C37-20C0-DE26-41F6-B95AD2E94D7C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4" creationId="{0F63CAF0-1753-1897-A29E-F73F04AF0AB3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5" creationId="{A75D0C9E-269A-80A4-02EE-4FC47D0DDB8F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6" creationId="{3C548DC3-660A-E487-2D2D-97BBA74BD855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7" creationId="{479188E1-CEE0-6CC3-9277-B10FBB586B9B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8" creationId="{E2E563F3-3E4F-2982-43B7-212B4D74BFDC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19" creationId="{7FFCA896-0FF4-84E8-F98B-4F7A3BA50FBA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0" creationId="{7D1C4627-6404-1CE1-7452-D6225FCB8E39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1" creationId="{FD8D9C40-6540-D843-7532-05AC0A442762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2" creationId="{BDEA387B-8A73-CE60-7D7E-2D25F0DAA578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4" creationId="{256EBC44-6EA4-9F95-27FF-F2D64443E2E3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5" creationId="{83D6ED02-1429-F5AA-B553-A363593BD5C3}"/>
          </ac:spMkLst>
        </pc:spChg>
        <pc:spChg chg="del">
          <ac:chgData name="Siegbert Rudolph" userId="2af4d44886c067cc" providerId="LiveId" clId="{4F9D553E-8453-429A-916E-C7E9CAB6BE0E}" dt="2024-12-01T11:50:58.311" v="230" actId="478"/>
          <ac:spMkLst>
            <pc:docMk/>
            <pc:sldMk cId="2397859851" sldId="686"/>
            <ac:spMk id="26" creationId="{360F3825-6010-4DF1-B1BE-37D46C1D1139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7" creationId="{B7FE52DB-4063-8F38-C3D2-2484ADAA7237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8" creationId="{73E7D741-22BB-5FB9-0591-906695C5DF09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29" creationId="{889F478E-EDB4-D703-07AD-103D41C8B2BB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0" creationId="{271E1EDF-7928-0D00-4797-A1D95E8F89CB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1" creationId="{9300798F-5172-7BDF-1BE8-109466A88A17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2" creationId="{89286255-D7EA-F1B2-D194-680FB5166F19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3" creationId="{FA57A6DD-FCF4-0C9D-81B8-656A9AD65CC0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4" creationId="{FD4602EF-422F-84A0-22F4-1F03AA709AA2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5" creationId="{5C230404-AB62-6469-E1DB-9DBCD50CF952}"/>
          </ac:spMkLst>
        </pc:spChg>
        <pc:spChg chg="add mod">
          <ac:chgData name="Siegbert Rudolph" userId="2af4d44886c067cc" providerId="LiveId" clId="{4F9D553E-8453-429A-916E-C7E9CAB6BE0E}" dt="2024-12-01T13:52:59.462" v="671" actId="1036"/>
          <ac:spMkLst>
            <pc:docMk/>
            <pc:sldMk cId="2397859851" sldId="686"/>
            <ac:spMk id="36" creationId="{E315D6A9-AA67-3107-2520-3BAD5241B089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7" creationId="{8FD92F54-DD09-0298-4932-19109C9DB4C3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38" creationId="{9DAEB921-1EF7-98CE-FDFF-67B7567C0CB8}"/>
          </ac:spMkLst>
        </pc:spChg>
        <pc:spChg chg="add mod">
          <ac:chgData name="Siegbert Rudolph" userId="2af4d44886c067cc" providerId="LiveId" clId="{4F9D553E-8453-429A-916E-C7E9CAB6BE0E}" dt="2024-12-01T13:53:04.948" v="672" actId="1076"/>
          <ac:spMkLst>
            <pc:docMk/>
            <pc:sldMk cId="2397859851" sldId="686"/>
            <ac:spMk id="39" creationId="{6F39FEC4-CA4A-B9E7-9D1E-FE8F2ACE8B51}"/>
          </ac:spMkLst>
        </pc:spChg>
        <pc:spChg chg="add mod">
          <ac:chgData name="Siegbert Rudolph" userId="2af4d44886c067cc" providerId="LiveId" clId="{4F9D553E-8453-429A-916E-C7E9CAB6BE0E}" dt="2024-12-01T12:02:50.310" v="408"/>
          <ac:spMkLst>
            <pc:docMk/>
            <pc:sldMk cId="2397859851" sldId="686"/>
            <ac:spMk id="40" creationId="{38F23C05-3E4D-A94D-B203-C7BA66242287}"/>
          </ac:spMkLst>
        </pc:spChg>
        <pc:spChg chg="add mod">
          <ac:chgData name="Siegbert Rudolph" userId="2af4d44886c067cc" providerId="LiveId" clId="{4F9D553E-8453-429A-916E-C7E9CAB6BE0E}" dt="2024-12-01T12:03:04.602" v="410"/>
          <ac:spMkLst>
            <pc:docMk/>
            <pc:sldMk cId="2397859851" sldId="686"/>
            <ac:spMk id="41" creationId="{FBD173CF-1672-79E8-582E-853F623BDF5C}"/>
          </ac:spMkLst>
        </pc:spChg>
      </pc:sldChg>
      <pc:sldChg chg="addSp delSp modSp mod delAnim modAnim">
        <pc:chgData name="Siegbert Rudolph" userId="2af4d44886c067cc" providerId="LiveId" clId="{4F9D553E-8453-429A-916E-C7E9CAB6BE0E}" dt="2024-12-01T13:50:54.971" v="665" actId="478"/>
        <pc:sldMkLst>
          <pc:docMk/>
          <pc:sldMk cId="624048138" sldId="687"/>
        </pc:sldMkLst>
        <pc:spChg chg="del">
          <ac:chgData name="Siegbert Rudolph" userId="2af4d44886c067cc" providerId="LiveId" clId="{4F9D553E-8453-429A-916E-C7E9CAB6BE0E}" dt="2024-12-01T11:50:18.598" v="217" actId="478"/>
          <ac:spMkLst>
            <pc:docMk/>
            <pc:sldMk cId="624048138" sldId="687"/>
            <ac:spMk id="2" creationId="{C3F90D3D-4D23-E55A-382C-5DD189F083B7}"/>
          </ac:spMkLst>
        </pc:spChg>
        <pc:spChg chg="add del">
          <ac:chgData name="Siegbert Rudolph" userId="2af4d44886c067cc" providerId="LiveId" clId="{4F9D553E-8453-429A-916E-C7E9CAB6BE0E}" dt="2024-12-01T11:50:23.591" v="219" actId="478"/>
          <ac:spMkLst>
            <pc:docMk/>
            <pc:sldMk cId="624048138" sldId="687"/>
            <ac:spMk id="3" creationId="{255CA638-9621-AC34-A7A4-66ADAA216734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4" creationId="{316E4C4C-3BC1-F208-52F7-B60DD21C77AD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5" creationId="{CB6875C2-CAA3-D70A-1809-5B004146C1D5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6" creationId="{BE8513F6-4373-6606-7650-33C3AB8E1841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7" creationId="{C2D56535-EAC1-0AA1-7CE2-29047D78C4AB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8" creationId="{47544DC1-8C32-06CB-000E-5449DF7602C0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9" creationId="{05B49D49-D3E2-6DE6-6357-B24029EF458C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0" creationId="{00897793-C39F-D508-32F3-00F47C1B2E80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1" creationId="{0B1AF9F6-AAD4-00E6-6C4E-9EBF3E1EB19F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2" creationId="{7C0BE1B9-D103-855C-1197-64C7560FD64F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3" creationId="{3835B457-693E-25E7-2BBD-85957925BD05}"/>
          </ac:spMkLst>
        </pc:spChg>
        <pc:spChg chg="add del">
          <ac:chgData name="Siegbert Rudolph" userId="2af4d44886c067cc" providerId="LiveId" clId="{4F9D553E-8453-429A-916E-C7E9CAB6BE0E}" dt="2024-12-01T11:50:25.812" v="220" actId="478"/>
          <ac:spMkLst>
            <pc:docMk/>
            <pc:sldMk cId="624048138" sldId="687"/>
            <ac:spMk id="14" creationId="{29536BEB-A134-16E6-B354-1B153EC65A1E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5" creationId="{6951FAFD-C060-F869-A1D6-268B1B8CDA0A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6" creationId="{D33A3535-1081-5007-7603-119286FC315B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7" creationId="{BA31F94D-9FE1-5B85-DC65-2AEA66D51900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8" creationId="{20A704BA-D855-B4A6-EE50-475172876712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19" creationId="{7AD4B323-F895-2C7D-723B-4CFA29725CB6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20" creationId="{A7297BB2-63AB-5F16-5B16-2305B56AEC3D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21" creationId="{F716742C-C6ED-6A98-76E1-7C76BDF9D250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22" creationId="{88087571-1678-C60D-D8E3-57A679EF0465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23" creationId="{8603AF59-BF9E-3DAB-169D-5FF25FD3DE44}"/>
          </ac:spMkLst>
        </pc:spChg>
        <pc:spChg chg="del">
          <ac:chgData name="Siegbert Rudolph" userId="2af4d44886c067cc" providerId="LiveId" clId="{4F9D553E-8453-429A-916E-C7E9CAB6BE0E}" dt="2024-12-01T11:50:03.791" v="213" actId="478"/>
          <ac:spMkLst>
            <pc:docMk/>
            <pc:sldMk cId="624048138" sldId="687"/>
            <ac:spMk id="24" creationId="{ADA89DA3-D7EA-A7DD-05B4-D5F98014A747}"/>
          </ac:spMkLst>
        </pc:spChg>
        <pc:spChg chg="add del mod">
          <ac:chgData name="Siegbert Rudolph" userId="2af4d44886c067cc" providerId="LiveId" clId="{4F9D553E-8453-429A-916E-C7E9CAB6BE0E}" dt="2024-12-01T11:50:28.253" v="221" actId="478"/>
          <ac:spMkLst>
            <pc:docMk/>
            <pc:sldMk cId="624048138" sldId="687"/>
            <ac:spMk id="26" creationId="{ECA9B2A8-5092-2C43-262B-08748ECB8500}"/>
          </ac:spMkLst>
        </pc:spChg>
        <pc:spChg chg="add mod">
          <ac:chgData name="Siegbert Rudolph" userId="2af4d44886c067cc" providerId="LiveId" clId="{4F9D553E-8453-429A-916E-C7E9CAB6BE0E}" dt="2024-12-01T11:52:07.291" v="257" actId="20577"/>
          <ac:spMkLst>
            <pc:docMk/>
            <pc:sldMk cId="624048138" sldId="687"/>
            <ac:spMk id="27" creationId="{D3A761C5-D8A2-220E-9011-35336B1DBCEB}"/>
          </ac:spMkLst>
        </pc:spChg>
        <pc:spChg chg="add mod">
          <ac:chgData name="Siegbert Rudolph" userId="2af4d44886c067cc" providerId="LiveId" clId="{4F9D553E-8453-429A-916E-C7E9CAB6BE0E}" dt="2024-12-01T11:52:58.111" v="331" actId="14100"/>
          <ac:spMkLst>
            <pc:docMk/>
            <pc:sldMk cId="624048138" sldId="687"/>
            <ac:spMk id="29" creationId="{EFF39D81-0A42-B30E-E277-7A74E69AFB21}"/>
          </ac:spMkLst>
        </pc:spChg>
        <pc:spChg chg="add mod">
          <ac:chgData name="Siegbert Rudolph" userId="2af4d44886c067cc" providerId="LiveId" clId="{4F9D553E-8453-429A-916E-C7E9CAB6BE0E}" dt="2024-12-01T11:52:46.467" v="329" actId="14100"/>
          <ac:spMkLst>
            <pc:docMk/>
            <pc:sldMk cId="624048138" sldId="687"/>
            <ac:spMk id="30" creationId="{DB29FF4E-6B77-0F4D-8EB5-EDA6243AAC23}"/>
          </ac:spMkLst>
        </pc:spChg>
        <pc:spChg chg="add mod">
          <ac:chgData name="Siegbert Rudolph" userId="2af4d44886c067cc" providerId="LiveId" clId="{4F9D553E-8453-429A-916E-C7E9CAB6BE0E}" dt="2024-12-01T11:52:54.264" v="330" actId="14100"/>
          <ac:spMkLst>
            <pc:docMk/>
            <pc:sldMk cId="624048138" sldId="687"/>
            <ac:spMk id="31" creationId="{7A5BF0E5-3F70-C461-B44D-CFB29008263E}"/>
          </ac:spMkLst>
        </pc:spChg>
        <pc:spChg chg="add mod">
          <ac:chgData name="Siegbert Rudolph" userId="2af4d44886c067cc" providerId="LiveId" clId="{4F9D553E-8453-429A-916E-C7E9CAB6BE0E}" dt="2024-12-01T11:52:22.267" v="293" actId="1038"/>
          <ac:spMkLst>
            <pc:docMk/>
            <pc:sldMk cId="624048138" sldId="687"/>
            <ac:spMk id="32" creationId="{1EFB463B-84E2-98D4-4012-35A792F5BC56}"/>
          </ac:spMkLst>
        </pc:spChg>
        <pc:spChg chg="add mod">
          <ac:chgData name="Siegbert Rudolph" userId="2af4d44886c067cc" providerId="LiveId" clId="{4F9D553E-8453-429A-916E-C7E9CAB6BE0E}" dt="2024-12-01T11:52:22.267" v="293" actId="1038"/>
          <ac:spMkLst>
            <pc:docMk/>
            <pc:sldMk cId="624048138" sldId="687"/>
            <ac:spMk id="33" creationId="{27F599B0-109E-CDA7-E43D-85CF86957BC0}"/>
          </ac:spMkLst>
        </pc:spChg>
        <pc:spChg chg="add mod">
          <ac:chgData name="Siegbert Rudolph" userId="2af4d44886c067cc" providerId="LiveId" clId="{4F9D553E-8453-429A-916E-C7E9CAB6BE0E}" dt="2024-12-01T11:52:22.267" v="293" actId="1038"/>
          <ac:spMkLst>
            <pc:docMk/>
            <pc:sldMk cId="624048138" sldId="687"/>
            <ac:spMk id="34" creationId="{AE366242-7085-D870-A0EC-0AF7AECEDD53}"/>
          </ac:spMkLst>
        </pc:spChg>
        <pc:spChg chg="add mod">
          <ac:chgData name="Siegbert Rudolph" userId="2af4d44886c067cc" providerId="LiveId" clId="{4F9D553E-8453-429A-916E-C7E9CAB6BE0E}" dt="2024-12-01T11:52:30.159" v="327" actId="1037"/>
          <ac:spMkLst>
            <pc:docMk/>
            <pc:sldMk cId="624048138" sldId="687"/>
            <ac:spMk id="35" creationId="{B8E1C7BF-B6DD-0C05-758C-F3E6CD712F31}"/>
          </ac:spMkLst>
        </pc:spChg>
        <pc:spChg chg="add mod">
          <ac:chgData name="Siegbert Rudolph" userId="2af4d44886c067cc" providerId="LiveId" clId="{4F9D553E-8453-429A-916E-C7E9CAB6BE0E}" dt="2024-12-01T11:52:30.159" v="327" actId="1037"/>
          <ac:spMkLst>
            <pc:docMk/>
            <pc:sldMk cId="624048138" sldId="687"/>
            <ac:spMk id="36" creationId="{2033365F-A44A-7862-11E7-CBBBE7240675}"/>
          </ac:spMkLst>
        </pc:spChg>
        <pc:spChg chg="add mod">
          <ac:chgData name="Siegbert Rudolph" userId="2af4d44886c067cc" providerId="LiveId" clId="{4F9D553E-8453-429A-916E-C7E9CAB6BE0E}" dt="2024-12-01T11:52:30.159" v="327" actId="1037"/>
          <ac:spMkLst>
            <pc:docMk/>
            <pc:sldMk cId="624048138" sldId="687"/>
            <ac:spMk id="37" creationId="{E3464AF8-E9C8-D088-E3C8-2E4797BD3E88}"/>
          </ac:spMkLst>
        </pc:spChg>
        <pc:spChg chg="add mod">
          <ac:chgData name="Siegbert Rudolph" userId="2af4d44886c067cc" providerId="LiveId" clId="{4F9D553E-8453-429A-916E-C7E9CAB6BE0E}" dt="2024-12-01T11:52:22.267" v="293" actId="1038"/>
          <ac:spMkLst>
            <pc:docMk/>
            <pc:sldMk cId="624048138" sldId="687"/>
            <ac:spMk id="38" creationId="{69002428-40FE-EE3A-F3C9-E311D520BD60}"/>
          </ac:spMkLst>
        </pc:spChg>
        <pc:spChg chg="add mod">
          <ac:chgData name="Siegbert Rudolph" userId="2af4d44886c067cc" providerId="LiveId" clId="{4F9D553E-8453-429A-916E-C7E9CAB6BE0E}" dt="2024-12-01T11:52:22.267" v="293" actId="1038"/>
          <ac:spMkLst>
            <pc:docMk/>
            <pc:sldMk cId="624048138" sldId="687"/>
            <ac:spMk id="39" creationId="{794BE640-9CFD-714C-B139-88F68F9D74A5}"/>
          </ac:spMkLst>
        </pc:spChg>
        <pc:spChg chg="add del mod">
          <ac:chgData name="Siegbert Rudolph" userId="2af4d44886c067cc" providerId="LiveId" clId="{4F9D553E-8453-429A-916E-C7E9CAB6BE0E}" dt="2024-12-01T13:50:54.971" v="665" actId="478"/>
          <ac:spMkLst>
            <pc:docMk/>
            <pc:sldMk cId="624048138" sldId="687"/>
            <ac:spMk id="40" creationId="{0F16980B-B33F-2DD7-559B-3D7041A4877A}"/>
          </ac:spMkLst>
        </pc:spChg>
        <pc:picChg chg="add mod">
          <ac:chgData name="Siegbert Rudolph" userId="2af4d44886c067cc" providerId="LiveId" clId="{4F9D553E-8453-429A-916E-C7E9CAB6BE0E}" dt="2024-12-01T11:52:22.267" v="293" actId="1038"/>
          <ac:picMkLst>
            <pc:docMk/>
            <pc:sldMk cId="624048138" sldId="687"/>
            <ac:picMk id="28" creationId="{247EF203-2B09-1A7A-5C15-705191842194}"/>
          </ac:picMkLst>
        </pc:picChg>
      </pc:sldChg>
      <pc:sldChg chg="addSp delSp modSp mod delAnim modAnim">
        <pc:chgData name="Siegbert Rudolph" userId="2af4d44886c067cc" providerId="LiveId" clId="{4F9D553E-8453-429A-916E-C7E9CAB6BE0E}" dt="2024-12-01T11:53:36.865" v="333"/>
        <pc:sldMkLst>
          <pc:docMk/>
          <pc:sldMk cId="3287567965" sldId="688"/>
        </pc:sldMkLst>
        <pc:spChg chg="del">
          <ac:chgData name="Siegbert Rudolph" userId="2af4d44886c067cc" providerId="LiveId" clId="{4F9D553E-8453-429A-916E-C7E9CAB6BE0E}" dt="2024-12-01T11:50:11.554" v="215" actId="478"/>
          <ac:spMkLst>
            <pc:docMk/>
            <pc:sldMk cId="3287567965" sldId="688"/>
            <ac:spMk id="2" creationId="{F5237215-4EC4-EB44-094F-80853BAC99AB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5" creationId="{1B0AFC51-2A17-BB2D-EE15-70B44265A30A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6" creationId="{B3CD76C6-20C9-2815-608C-8D8F7066B964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7" creationId="{5BC5AB08-FF06-6014-9E4A-C6C62E2D385C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8" creationId="{E9550EE0-9886-2777-787A-23E11FCAD0E6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9" creationId="{EBE57E1F-CC9F-0D46-8C32-AC9E2D877953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0" creationId="{CBE7C11F-0084-1860-D59B-970E364DBFF5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1" creationId="{89F0FDDF-982A-8748-BF66-21E54F3908F5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2" creationId="{1779F419-1CEA-5ED2-7710-4E18D7DC8BE6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3" creationId="{C0D351EC-BBB6-EFAE-7741-31478CC35FF2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4" creationId="{B7613784-B170-A72C-7F36-AA345C1688C3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5" creationId="{5907D7B9-91D6-2E72-FD07-7E96095E1EE2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6" creationId="{02EFE2FC-326C-7785-CB9B-A1A48977B049}"/>
          </ac:spMkLst>
        </pc:spChg>
        <pc:spChg chg="add del mod">
          <ac:chgData name="Siegbert Rudolph" userId="2af4d44886c067cc" providerId="LiveId" clId="{4F9D553E-8453-429A-916E-C7E9CAB6BE0E}" dt="2024-12-01T11:50:14.550" v="216" actId="478"/>
          <ac:spMkLst>
            <pc:docMk/>
            <pc:sldMk cId="3287567965" sldId="688"/>
            <ac:spMk id="18" creationId="{3C546F6A-E64F-EDEC-7C75-F92CB558621A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19" creationId="{306CB8B2-2B87-67DD-61F2-333C767EF247}"/>
          </ac:spMkLst>
        </pc:spChg>
        <pc:spChg chg="del">
          <ac:chgData name="Siegbert Rudolph" userId="2af4d44886c067cc" providerId="LiveId" clId="{4F9D553E-8453-429A-916E-C7E9CAB6BE0E}" dt="2024-12-01T11:50:08.817" v="214" actId="478"/>
          <ac:spMkLst>
            <pc:docMk/>
            <pc:sldMk cId="3287567965" sldId="688"/>
            <ac:spMk id="20" creationId="{9B3813AC-3C2D-63EE-0DBF-9C39B973EF04}"/>
          </ac:spMkLst>
        </pc:spChg>
        <pc:spChg chg="add mod">
          <ac:chgData name="Siegbert Rudolph" userId="2af4d44886c067cc" providerId="LiveId" clId="{4F9D553E-8453-429A-916E-C7E9CAB6BE0E}" dt="2024-12-01T11:53:24.492" v="332"/>
          <ac:spMkLst>
            <pc:docMk/>
            <pc:sldMk cId="3287567965" sldId="688"/>
            <ac:spMk id="21" creationId="{A9334697-269F-0DAE-4B46-7139312748B7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2" creationId="{E3BFB4DD-05CA-2304-1FC5-A95ACA8B9A41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3" creationId="{96A5171E-DFEA-6D8D-0304-B0E0138DFA42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4" creationId="{64243FD3-D8D5-9F76-0852-88FCCCB5DFA8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5" creationId="{D84DFF85-5B7A-48C4-0EAC-B0382478CA97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6" creationId="{73865FFC-1F7F-F675-4ABE-553690854AA1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7" creationId="{4B12AB16-6931-BDC6-331E-64AE973D0480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8" creationId="{48919AA2-F18F-D9F2-4E56-6D191ED7B120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29" creationId="{8D5DA8EA-BE7B-C911-A43E-5066CAB28362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0" creationId="{2FB9D8C1-7D6A-99C8-B0F5-F6D161E97282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1" creationId="{49A0C45C-5A14-F37E-809B-DDCCC046F0C9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2" creationId="{3FFA99B8-C42C-59F0-F086-8CFBF7B3E6E2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3" creationId="{0B038A9D-5668-B87C-2180-BA95BF07D7AE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4" creationId="{BF41CACB-4D9D-51D6-ED9F-8737DC206085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5" creationId="{DB3CE453-85DE-B48C-166C-17DBCE97F643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6" creationId="{4605BB17-D96D-93B0-C683-EA5CFD22B63F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7" creationId="{C80FDD89-E0AE-6DD2-ADD4-0E5896A386EB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8" creationId="{BFD2BD0D-627B-3111-73BB-8FA8A3394C76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39" creationId="{C09F410D-A5A3-2FDC-F930-5CE6194A0F8F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0" creationId="{BBC02135-9E49-8CAD-D2E4-D9C479ABA0DE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1" creationId="{8DA996EE-FF2C-0FC1-46C2-AAB518448273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2" creationId="{492A611F-BDA2-6645-4F5B-B5B4AFFB593D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3" creationId="{3D7A6B73-42BD-8902-9354-F180596B86FD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4" creationId="{6D7CD83B-220D-C312-C277-84DF4C8D7F8A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5" creationId="{28B3E892-AE30-1528-8B0C-6EC4EB7B7003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6" creationId="{36F51891-59CE-1144-B680-B50419DD50A5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7" creationId="{EA7598E9-6E66-0C95-537B-0F6C246C9A94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8" creationId="{AAA698F4-978E-4F08-4129-9BE263522EB3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49" creationId="{7139DBDE-B69A-5082-67E3-7D7D50209B05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0" creationId="{24C127DE-0E58-6E3E-5C65-3541D853FC43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1" creationId="{6925C8F6-232F-8EC9-D1AA-536F79887836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2" creationId="{67E47951-FE93-B3A4-1FD6-C1FF89A14C4A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3" creationId="{8984D40B-CEFB-9D6F-A372-570EAABE931D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4" creationId="{F4FC26E6-2E96-B1AA-82DA-7027D3D8756E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5" creationId="{3C5907E6-6FD8-9359-87BF-75480CEDD818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6" creationId="{B696CBC4-1601-281C-41B0-013CE4B1A271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7" creationId="{D5E08209-CBB9-2F9C-74BB-4670C2D50A08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8" creationId="{B2850F8A-16BA-74D1-DE26-6FBB871DCFBF}"/>
          </ac:spMkLst>
        </pc:spChg>
        <pc:spChg chg="add mod">
          <ac:chgData name="Siegbert Rudolph" userId="2af4d44886c067cc" providerId="LiveId" clId="{4F9D553E-8453-429A-916E-C7E9CAB6BE0E}" dt="2024-12-01T11:53:36.865" v="333"/>
          <ac:spMkLst>
            <pc:docMk/>
            <pc:sldMk cId="3287567965" sldId="688"/>
            <ac:spMk id="59" creationId="{E8F5DDC5-4FEE-189D-5BC2-666B5EFD22B1}"/>
          </ac:spMkLst>
        </pc:spChg>
        <pc:picChg chg="del">
          <ac:chgData name="Siegbert Rudolph" userId="2af4d44886c067cc" providerId="LiveId" clId="{4F9D553E-8453-429A-916E-C7E9CAB6BE0E}" dt="2024-12-01T11:50:08.817" v="214" actId="478"/>
          <ac:picMkLst>
            <pc:docMk/>
            <pc:sldMk cId="3287567965" sldId="688"/>
            <ac:picMk id="17" creationId="{15DEE5D9-04D0-1A52-75F4-393069BA712F}"/>
          </ac:picMkLst>
        </pc:picChg>
      </pc:sldChg>
      <pc:sldChg chg="addSp delSp modSp mod modTransition modAnim">
        <pc:chgData name="Siegbert Rudolph" userId="2af4d44886c067cc" providerId="LiveId" clId="{4F9D553E-8453-429A-916E-C7E9CAB6BE0E}" dt="2024-12-01T13:45:48.302" v="637"/>
        <pc:sldMkLst>
          <pc:docMk/>
          <pc:sldMk cId="3259551030" sldId="689"/>
        </pc:sldMkLst>
        <pc:spChg chg="del">
          <ac:chgData name="Siegbert Rudolph" userId="2af4d44886c067cc" providerId="LiveId" clId="{4F9D553E-8453-429A-916E-C7E9CAB6BE0E}" dt="2024-12-01T11:50:31.737" v="222" actId="478"/>
          <ac:spMkLst>
            <pc:docMk/>
            <pc:sldMk cId="3259551030" sldId="689"/>
            <ac:spMk id="2" creationId="{F5237215-4EC4-EB44-094F-80853BAC99AB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4" creationId="{7927798D-2D31-6D0F-F540-72EF52F090F2}"/>
          </ac:spMkLst>
        </pc:spChg>
        <pc:spChg chg="add del mod">
          <ac:chgData name="Siegbert Rudolph" userId="2af4d44886c067cc" providerId="LiveId" clId="{4F9D553E-8453-429A-916E-C7E9CAB6BE0E}" dt="2024-12-01T11:50:32.566" v="223" actId="478"/>
          <ac:spMkLst>
            <pc:docMk/>
            <pc:sldMk cId="3259551030" sldId="689"/>
            <ac:spMk id="6" creationId="{36F5DD0D-8D76-D0B8-D612-588765A69E68}"/>
          </ac:spMkLst>
        </pc:spChg>
        <pc:spChg chg="add mod">
          <ac:chgData name="Siegbert Rudolph" userId="2af4d44886c067cc" providerId="LiveId" clId="{4F9D553E-8453-429A-916E-C7E9CAB6BE0E}" dt="2024-12-01T11:54:41.456" v="344" actId="20577"/>
          <ac:spMkLst>
            <pc:docMk/>
            <pc:sldMk cId="3259551030" sldId="689"/>
            <ac:spMk id="7" creationId="{E43FBD8F-9E02-18E2-6AE5-F0CE1A4E3371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" creationId="{8FA46814-4969-6D22-E01D-9D8E93445FA1}"/>
          </ac:spMkLst>
        </pc:spChg>
        <pc:spChg chg="add del mod">
          <ac:chgData name="Siegbert Rudolph" userId="2af4d44886c067cc" providerId="LiveId" clId="{4F9D553E-8453-429A-916E-C7E9CAB6BE0E}" dt="2024-12-01T11:55:01.578" v="347" actId="478"/>
          <ac:spMkLst>
            <pc:docMk/>
            <pc:sldMk cId="3259551030" sldId="689"/>
            <ac:spMk id="9" creationId="{787E07D7-4CA4-89B3-F424-3362A292CC14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0" creationId="{08BF8262-4E6F-83CB-5C4A-5183E4DE3FF4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1" creationId="{B18BC5F1-584C-31CB-E42F-968EBBBFF16C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2" creationId="{D892F9BD-57F6-0935-7CD2-967BF27EF195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3" creationId="{A54B7DE8-3A97-A759-A547-E52E317D4082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4" creationId="{23EDD1FD-B99B-B32A-B64A-93BD1C3DDDC9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5" creationId="{5B7819C3-16B7-529F-C42F-92EC14286491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16" creationId="{F6BA5026-4464-FD22-D525-B117334F3B40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17" creationId="{8E039A5B-90B4-E5CB-1217-A95F29B90AA6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18" creationId="{9CC4D8E6-970E-9F99-0F95-4588CED34B55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19" creationId="{0DBE128D-05E4-8CD0-3855-75BE8A6A5E82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0" creationId="{09782C39-5A0C-4C15-ADD5-CB184A9D3A72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1" creationId="{FF54E4D8-8F9D-2089-8C93-2F88CD45E071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2" creationId="{40967626-356B-FEB2-8A7B-A80260BD062B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3" creationId="{ED38B4E0-69BD-E97F-0FA7-656C5988FD54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4" creationId="{AF63A0DE-234B-28BF-FB93-82877AE66A1F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5" creationId="{75FECEC4-9476-798F-51C4-3AED59E3A0B7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6" creationId="{F93CC2E8-216F-B4B2-936A-A6CABB19DF3B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7" creationId="{2DC79943-B0AA-B5EC-BFE9-2141EF6252A6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8" creationId="{665FA731-AD44-17E1-B645-AB32750000BA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29" creationId="{3D16E46C-363E-B3E0-64DB-53E09ABB7E72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30" creationId="{87334768-1039-7FCD-E1AC-E25E7EEB8BB7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31" creationId="{A9C186B2-CEBE-DB2B-CBA0-58D92F4619E4}"/>
          </ac:spMkLst>
        </pc:spChg>
        <pc:spChg chg="del">
          <ac:chgData name="Siegbert Rudolph" userId="2af4d44886c067cc" providerId="LiveId" clId="{4F9D553E-8453-429A-916E-C7E9CAB6BE0E}" dt="2024-12-01T11:50:34.944" v="224" actId="478"/>
          <ac:spMkLst>
            <pc:docMk/>
            <pc:sldMk cId="3259551030" sldId="689"/>
            <ac:spMk id="32" creationId="{1A2569C3-3340-643E-DDA0-96B6BC9FB0B7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3" creationId="{5A16BE1B-439E-FA96-8316-C20CCDCFB7A5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4" creationId="{4077412D-3186-5C56-DA72-CDA0E9D6672B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5" creationId="{7D9A0499-8030-EB5B-A100-21A699AFEEDB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6" creationId="{7574F92A-D168-BAA6-FD57-8AF9CCCFB92F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7" creationId="{1DB23F12-EFD2-B904-64A5-3CF17ABA6B52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8" creationId="{27812912-9F0B-ECE2-0F6C-9934753AD48C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39" creationId="{A76E99FE-6691-2E93-EA9C-FEB397090CCD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40" creationId="{79DC21D7-614F-EA9C-AAE7-ED3DCA39E988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41" creationId="{E5287D19-61A0-46A6-9EAE-229E601D3947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42" creationId="{210A3CD0-2F6E-DA70-8AC9-117EE2CE6C45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43" creationId="{F4E5A356-3599-3D88-DADB-B6C792217C21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44" creationId="{A55C3B00-0961-5F7B-EA81-4EABBD54308D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45" creationId="{4AFCDCAE-F1DA-AE27-DDA1-96F7A3FBDB88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46" creationId="{695CA164-32CF-F099-875B-29B8FF9A25F6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47" creationId="{9F30DBC4-1409-C23D-E31C-FB8F30440F82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48" creationId="{08144C20-DE8A-D6F5-6782-4CA5CD68E384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49" creationId="{217221DF-BF5A-946D-E44E-06935ED7C752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50" creationId="{8AF70986-0084-964C-2F7E-56B89F2282B2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1" creationId="{502DA7E8-D21D-DAC6-3BF5-8E175A3C2BF3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2" creationId="{5106D8A7-748E-3110-7F6D-F5689925239A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3" creationId="{C7055C21-B733-5B84-0F00-BF32BCA20B4E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4" creationId="{1BBD9EC2-7FF0-56E3-DC26-3DEFEFA8E77B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5" creationId="{80C1F568-7EE9-EDC9-E27D-231B2091B98B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6" creationId="{4BA79BB5-5710-E8A0-BE28-65FEEE1CF032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7" creationId="{19AF42ED-FFF0-AD56-0054-038CBD8BC113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8" creationId="{6202FD01-DEDC-8627-A786-43F8EEA5881E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59" creationId="{50C68AB4-651A-9C30-6A79-5FCF890B05C4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60" creationId="{6C36A6DA-93CE-BD61-DD51-C9993C07F1F0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61" creationId="{3659E212-86BC-2899-7A08-A42CBB63B79B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62" creationId="{08C44327-29C9-7712-F34D-8D67A578352F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63" creationId="{E48AAE94-ED66-FEFE-B7E9-47EF5FCC6815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64" creationId="{0DFC2AF5-F619-A861-F979-9A22F49DF13F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65" creationId="{34F5F263-666B-0FA1-4E8C-B10FA95E778C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66" creationId="{EB4484B5-9310-4448-9745-5110CE2147C2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67" creationId="{55254D97-C001-D771-1682-C772984A60A1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68" creationId="{90F23455-9312-FDD1-0BBB-3806EC1F791B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69" creationId="{528DF471-6834-5751-9E02-A6A77F078360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70" creationId="{DE78F100-8700-988C-6542-5405AAD1E7B3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71" creationId="{FBC758DE-3CAB-101E-E0D6-D0F03A81BA11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72" creationId="{5F503D60-FD7B-7857-2DD5-15CE13F58E67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73" creationId="{F0947B1F-E18A-2CC8-7560-CD2CF31CAD1C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74" creationId="{C95D9046-F381-100E-C131-CE41AFF0D139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75" creationId="{30FF231B-2556-40E4-7CD9-E506EE52AA5A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76" creationId="{3BB56090-C2B0-7AFE-39DD-61E64BE79742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77" creationId="{C1F9A5FE-F5E6-2B46-2380-FF34288A4601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78" creationId="{E7F584CE-42C4-0303-9B7B-C9513E87165F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79" creationId="{CBCC742C-0D49-F90E-B317-B21480600385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0" creationId="{8DD554A7-4EC0-5139-A7B1-0EFF8CF41DEC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1" creationId="{13B29B5D-8C53-E9D8-8379-EB1B1025B0D6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2" creationId="{FB67A824-CD48-46AF-6D97-981A642E3FCB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3" creationId="{1361D26A-341D-6361-A8DB-C6C389E8E5A5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4" creationId="{B1A2D345-6A63-A2F1-7A81-AE67D6EBB9DF}"/>
          </ac:spMkLst>
        </pc:spChg>
        <pc:spChg chg="add mod">
          <ac:chgData name="Siegbert Rudolph" userId="2af4d44886c067cc" providerId="LiveId" clId="{4F9D553E-8453-429A-916E-C7E9CAB6BE0E}" dt="2024-12-01T11:55:22.786" v="372" actId="1038"/>
          <ac:spMkLst>
            <pc:docMk/>
            <pc:sldMk cId="3259551030" sldId="689"/>
            <ac:spMk id="85" creationId="{2113E312-DB49-B836-A2AA-A0FFA1B83AB6}"/>
          </ac:spMkLst>
        </pc:spChg>
        <pc:spChg chg="add mod">
          <ac:chgData name="Siegbert Rudolph" userId="2af4d44886c067cc" providerId="LiveId" clId="{4F9D553E-8453-429A-916E-C7E9CAB6BE0E}" dt="2024-12-01T11:54:55.351" v="345"/>
          <ac:spMkLst>
            <pc:docMk/>
            <pc:sldMk cId="3259551030" sldId="689"/>
            <ac:spMk id="86" creationId="{5FE6F280-9BC9-D5D5-7DD6-83A721B502C1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3:45:58.052" v="647"/>
        <pc:sldMkLst>
          <pc:docMk/>
          <pc:sldMk cId="4011246612" sldId="690"/>
        </pc:sldMkLst>
        <pc:spChg chg="add del mod">
          <ac:chgData name="Siegbert Rudolph" userId="2af4d44886c067cc" providerId="LiveId" clId="{4F9D553E-8453-429A-916E-C7E9CAB6BE0E}" dt="2024-12-01T13:32:48.115" v="490" actId="478"/>
          <ac:spMkLst>
            <pc:docMk/>
            <pc:sldMk cId="4011246612" sldId="690"/>
            <ac:spMk id="2" creationId="{85200EF9-7574-62B9-9AD8-7C5C026E85CF}"/>
          </ac:spMkLst>
        </pc:spChg>
        <pc:spChg chg="add del mod">
          <ac:chgData name="Siegbert Rudolph" userId="2af4d44886c067cc" providerId="LiveId" clId="{4F9D553E-8453-429A-916E-C7E9CAB6BE0E}" dt="2024-12-01T13:31:44.466" v="460" actId="478"/>
          <ac:spMkLst>
            <pc:docMk/>
            <pc:sldMk cId="4011246612" sldId="690"/>
            <ac:spMk id="4" creationId="{08CE56D9-7277-D461-A0E3-97A72F367EA9}"/>
          </ac:spMkLst>
        </pc:spChg>
        <pc:spChg chg="add del mod">
          <ac:chgData name="Siegbert Rudolph" userId="2af4d44886c067cc" providerId="LiveId" clId="{4F9D553E-8453-429A-916E-C7E9CAB6BE0E}" dt="2024-12-01T13:31:44.466" v="460" actId="478"/>
          <ac:spMkLst>
            <pc:docMk/>
            <pc:sldMk cId="4011246612" sldId="690"/>
            <ac:spMk id="5" creationId="{45461E4F-15E0-CEAA-8C11-0AA7E80D2D5A}"/>
          </ac:spMkLst>
        </pc:spChg>
        <pc:spChg chg="add del mod">
          <ac:chgData name="Siegbert Rudolph" userId="2af4d44886c067cc" providerId="LiveId" clId="{4F9D553E-8453-429A-916E-C7E9CAB6BE0E}" dt="2024-12-01T13:31:44.466" v="460" actId="478"/>
          <ac:spMkLst>
            <pc:docMk/>
            <pc:sldMk cId="4011246612" sldId="690"/>
            <ac:spMk id="6" creationId="{45526BD7-8EA7-0AE5-A1F5-8942866D8038}"/>
          </ac:spMkLst>
        </pc:spChg>
        <pc:spChg chg="add del mod">
          <ac:chgData name="Siegbert Rudolph" userId="2af4d44886c067cc" providerId="LiveId" clId="{4F9D553E-8453-429A-916E-C7E9CAB6BE0E}" dt="2024-12-01T13:31:44.466" v="460" actId="478"/>
          <ac:spMkLst>
            <pc:docMk/>
            <pc:sldMk cId="4011246612" sldId="690"/>
            <ac:spMk id="7" creationId="{D44CBBFD-4018-8805-8F57-81851D65ECED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8" creationId="{0F0FD851-CB97-F197-CE10-8101F61D4D86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9" creationId="{50400B63-D451-A131-F1E3-1DC332631B8F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0" creationId="{8F46172F-D3DF-B78F-6B43-35C20E57B825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1" creationId="{14C82DA1-BB53-5380-864B-2F828B099ABF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2" creationId="{ACEB039F-8622-DB15-F0C7-D84BFC12E61B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3" creationId="{2F008DC1-CD1A-BF72-9427-6A5439069C70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4" creationId="{DCC556CC-A510-B706-2154-A51A1D40E04C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5" creationId="{C8BF232B-2798-9365-F6DE-6779C745EDF3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6" creationId="{E7D9A259-9C65-64A5-9189-55789B1D8A23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7" creationId="{8C2F0D20-360A-29AA-C186-52D10C8C619B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8" creationId="{E54E6523-9B06-A955-F508-50BEA7530CB8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19" creationId="{73AC91FC-AD54-9ED2-363F-3A89726F4674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0" creationId="{DFE277D5-0FF8-E31F-2F95-97395EAC3C25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1" creationId="{6E10826F-E938-DF89-972E-ABB30B348317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2" creationId="{78831CA2-D3F2-5416-8847-752F3962FDF6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3" creationId="{2DBE35D7-0569-DB2A-ED1E-35E3E67EFF43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4" creationId="{ED068F85-2A33-28DA-7087-E9B43066F9A3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25" creationId="{56ABDE46-F8B7-9595-AA76-819327182C02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6" creationId="{A7900AB6-0B91-A233-C867-A2FAAD15CAD3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7" creationId="{8340CC70-A3C4-A09F-2C2D-05A2FDEE77BF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8" creationId="{C253F3CA-DCB9-726D-AEBC-CCEE768BF963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29" creationId="{EC6A2854-B8BB-1942-F438-F715E882079E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30" creationId="{EA174A8A-4735-028A-F14F-BDD2557BA7C4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1" creationId="{94A9193A-6997-A1C7-FEA0-5726D6A352F5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2" creationId="{00FA85C7-15B6-5B55-B2B9-9C881815DE4A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3" creationId="{8F20B717-064A-C483-D4E3-A889F74F578D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4" creationId="{FBA3C159-C9DA-ED15-F6FA-97D27C9A96A5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5" creationId="{10E4F25B-0961-8379-F5EC-D2F86B8CAEA1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6" creationId="{C11FCA54-2795-B2B4-F255-C5C3C85E37B7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7" creationId="{89419217-12FE-E3C1-E7D8-51CFDE105BBC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8" creationId="{103BB76C-D892-F02E-580F-F251170E1399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39" creationId="{E55EBE65-025A-C315-D3AE-D5BB5CEC8E8A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0" creationId="{E128371C-C422-4CE5-31EF-53AA995A689A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1" creationId="{4C2E1095-DC9F-B188-00A6-103191385002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2" creationId="{3047E543-1B77-901A-4DE8-89CB0537C04A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3" creationId="{D5E9EB8D-FCAE-A11B-0111-743CB0084E67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4" creationId="{849C7C91-3EE3-1517-4744-CF22DA72ECB8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5" creationId="{DAA9D276-5FF4-002A-E65E-1803AEFCE659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6" creationId="{08C0F13A-2CF2-8922-616C-F1EED25036F4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7" creationId="{3FF3A90C-003B-3B34-DCB1-16907307711D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8" creationId="{3E6E38CC-BD0F-48DF-69B4-2B2DB8F8831A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49" creationId="{B9A87D13-68C4-8DFA-EE1F-9C0AC7956800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50" creationId="{4F6F9367-D5AD-ABDC-FECB-3AE75CA15AD7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51" creationId="{34D71852-7F36-B4A6-B960-43258C2F90B0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52" creationId="{36CCB7D7-5CB8-02A5-AD37-40B4E7A7423B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53" creationId="{22B66A88-4121-9365-D772-04CDFC6A71E9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54" creationId="{30056C5A-23A0-25B1-2A13-DD0897C97046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55" creationId="{83CEC5A4-5AE6-1122-B76E-29D3754C6929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56" creationId="{F4DC2984-2267-8889-86A2-1FE12A881EAD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57" creationId="{B751DDB2-CE14-1D7D-FD55-047630CDE82D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58" creationId="{19C78F96-DCA2-241D-D0A0-607E3530C125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59" creationId="{377ECFFF-FF02-DD2E-B9BD-F12A45D0B246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0" creationId="{206E0E61-9DCA-04E1-8E00-2DCAA87A115F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1" creationId="{DC0112CA-A841-9A1F-AD22-5A54BCE00F71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2" creationId="{0A6D19F5-DB96-DE53-C85B-4BF7F7457284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3" creationId="{242FFB0D-7E04-320A-60F1-6C92D2DE68E8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4" creationId="{F43E32E9-F11A-1587-F717-BA866F563DB0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5" creationId="{23501DB1-12E6-3DE5-3395-F0E34B2C7EF1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66" creationId="{5BC0B050-A3C3-7899-81BD-D18D31DB1FDF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67" creationId="{DE236F3B-FA53-4C9F-EC0F-34A4A63FE903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68" creationId="{1688293A-6030-95BA-05C1-704D2908A1CA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69" creationId="{2F4FE3BB-FF45-B670-EE90-D43EC0490031}"/>
          </ac:spMkLst>
        </pc:spChg>
        <pc:spChg chg="add del mod">
          <ac:chgData name="Siegbert Rudolph" userId="2af4d44886c067cc" providerId="LiveId" clId="{4F9D553E-8453-429A-916E-C7E9CAB6BE0E}" dt="2024-12-01T13:32:55.891" v="493" actId="478"/>
          <ac:spMkLst>
            <pc:docMk/>
            <pc:sldMk cId="4011246612" sldId="690"/>
            <ac:spMk id="70" creationId="{57849729-19E3-9FC4-D166-D410C6D51A88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71" creationId="{A0755C3F-D0FB-205F-D08C-D26C0297B330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72" creationId="{B92AEA95-1282-49B2-AFDA-63C3A3A9338E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73" creationId="{4764F083-A7F2-6F3E-4053-FEDA58F0D3D2}"/>
          </ac:spMkLst>
        </pc:spChg>
        <pc:spChg chg="add del mod">
          <ac:chgData name="Siegbert Rudolph" userId="2af4d44886c067cc" providerId="LiveId" clId="{4F9D553E-8453-429A-916E-C7E9CAB6BE0E}" dt="2024-12-01T13:32:58.693" v="494" actId="478"/>
          <ac:spMkLst>
            <pc:docMk/>
            <pc:sldMk cId="4011246612" sldId="690"/>
            <ac:spMk id="74" creationId="{A23DAFE5-93D2-4133-D884-85157918FA1C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76" creationId="{3F2748C8-7C40-EE17-EDC5-F4331D46C934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77" creationId="{6CD0C8E6-B4D2-3768-671C-8FC831085AA7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78" creationId="{CEACE346-A65F-495B-105C-1E4789571AE4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79" creationId="{B31B34CF-FA00-B35E-B4F3-AF055EA6B456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0" creationId="{7FB6C6A6-B8BC-D5C5-A897-C4E83E7C8C93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1" creationId="{E2342E1E-A6BD-9DA9-138B-CC3ADDF7D216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2" creationId="{612C98CF-45DC-A102-C079-6EEEE8304C19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3" creationId="{2A8250A0-4312-E3CE-CA76-9DFCA39AC6CC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4" creationId="{C372855E-7B29-72C9-1EA8-289D017AAC0D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5" creationId="{FAB8F48E-2C41-ACD2-0A2E-5C7D7554E2A8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6" creationId="{CF2DA0DE-77C9-210D-BA36-12F57F2E6FAE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7" creationId="{8BB6A6C9-D460-512B-859B-8B0B937DA520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8" creationId="{444E65AF-AC62-1343-18F8-824A5647A9C9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89" creationId="{913921C8-FAEC-FB8A-FF04-46D56E1DEDE5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0" creationId="{43F4023D-2ED0-09AC-5D65-07C28A2B3899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1" creationId="{105AABEF-2224-726A-16DE-66905341C0A5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2" creationId="{44EEDAA2-732B-3052-CC2E-94ADF7142205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3" creationId="{568EAD95-90E5-5BEC-4AF5-1DE8972B438E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4" creationId="{D2309F51-F9A2-CE98-4902-D0ACB1F937C9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5" creationId="{6E125F69-5619-FBF5-4BF3-557EC1D38DCA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6" creationId="{88EA95A3-4B8C-F4E2-E2E5-BA96AC67B786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7" creationId="{F4C1A9B4-3505-0C55-AC63-2E7CC9A86948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8" creationId="{74643F2F-EF92-BFD5-48FC-869B2D6661BD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99" creationId="{F2000D65-9035-9F3B-8938-46B5CE68D64B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0" creationId="{DC3D38F5-B2CB-7154-DAD3-F4AF1EAEA105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1" creationId="{F5BB8DED-61A5-FB7B-6295-47F952A9C81B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2" creationId="{1BE7C6FD-9C27-B3E5-D211-7D38C293CECB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3" creationId="{4D1CB5A6-BDA5-68D1-6590-45F194D3F83F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4" creationId="{D6AFCCFE-4762-695F-CB69-7277A368B13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5" creationId="{141F32C1-9B9E-CD13-3628-1D9CAABA9922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6" creationId="{E42C02F9-7DAB-71CC-6B11-BE6534151347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7" creationId="{A1C13C87-74E8-91A8-5975-8B64A12183E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8" creationId="{71BDF0B4-A827-6ACA-0454-44C32F4822FB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09" creationId="{F167A6DF-13FA-BC15-FE29-DADCFB98BBCD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0" creationId="{3E5CBD0E-E006-B9B4-769E-6FBFC1042A8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1" creationId="{25928DB3-6A70-400B-76FC-194C20189A12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2" creationId="{363749FC-E7EA-467F-1A5E-746486907F39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3" creationId="{55579AB2-CFCE-086D-F90A-12090F49BF77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4" creationId="{40EB34F5-5950-0652-775E-C82DBEEB7033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5" creationId="{69042E0B-3BD4-5AFA-4577-FBC8B17A0D37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6" creationId="{87BD0CC7-AFE3-29A4-6A6A-7ADDC23C0657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7" creationId="{6723D953-6FB4-7650-D179-4547917A6B5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8" creationId="{AF961688-97D4-4F0E-C6AE-3E3E1740B27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19" creationId="{DCAADC5F-C308-C940-ED56-FE23D1427D59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0" creationId="{37723570-7EC9-CC2B-E9E7-7BE93DCE92AB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1" creationId="{D4EC06F3-61D3-918C-A3E3-9BA5A362861D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2" creationId="{17769D72-F215-D76F-A748-908BA596E376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3" creationId="{E8E1E91E-E7AC-5441-6330-C92DB20944CD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4" creationId="{86AAEE2F-740B-A484-5E8A-A25D2E8CCA7F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5" creationId="{7E89EA78-3D0E-29C8-4825-F3868B6A1632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6" creationId="{1DA7F8EB-4820-DDC9-09B3-82681B980F8F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7" creationId="{E03F471F-8308-9584-71C1-DC6C28376CEB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8" creationId="{966101CC-A0CD-9DC8-D9A9-1EE59B3B366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29" creationId="{EC2D0CED-8F16-DDBE-BA67-CE95A665CC74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0" creationId="{5BF4AC4F-AD81-3F8A-73A1-36D1B839B4E2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1" creationId="{D6CDB120-1554-89F7-6D1A-3F81FBE0911E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2" creationId="{5EFBCAC8-9A53-DEFB-33A6-F1A615112CF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3" creationId="{465094C8-C80E-62FA-9FB0-08707C21CE13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4" creationId="{13AAD97F-C20C-3A8B-D103-BCDFF0B68908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5" creationId="{FB1CE750-4704-E3FC-A422-D347A59554E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6" creationId="{3CB92F0D-E20D-027F-4D26-7593197716A6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7" creationId="{FA243E08-5675-6C61-9FB2-9D356E1646DE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8" creationId="{F0372BC5-D42A-6F48-3E25-0B3FCE4F706E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39" creationId="{F8AC757A-02D1-B0FF-2FBC-2E617FD0B71C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40" creationId="{A344C77C-F3EC-86B5-3619-1A6839C5EE58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41" creationId="{89111895-0054-4623-0619-4D5D0354D1D1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42" creationId="{7D41AC58-9C57-B53A-B0D6-CB1F8A05F4A2}"/>
          </ac:spMkLst>
        </pc:spChg>
        <pc:spChg chg="add mod">
          <ac:chgData name="Siegbert Rudolph" userId="2af4d44886c067cc" providerId="LiveId" clId="{4F9D553E-8453-429A-916E-C7E9CAB6BE0E}" dt="2024-12-01T13:33:37.486" v="501"/>
          <ac:spMkLst>
            <pc:docMk/>
            <pc:sldMk cId="4011246612" sldId="690"/>
            <ac:spMk id="143" creationId="{BE13587E-DF88-FA26-C6A0-8E18D12F73F4}"/>
          </ac:spMkLst>
        </pc:spChg>
        <pc:spChg chg="add mod">
          <ac:chgData name="Siegbert Rudolph" userId="2af4d44886c067cc" providerId="LiveId" clId="{4F9D553E-8453-429A-916E-C7E9CAB6BE0E}" dt="2024-12-01T13:33:46.025" v="502"/>
          <ac:spMkLst>
            <pc:docMk/>
            <pc:sldMk cId="4011246612" sldId="690"/>
            <ac:spMk id="144" creationId="{A32464A2-0E5E-31B7-275C-FDF5041A41D5}"/>
          </ac:spMkLst>
        </pc:spChg>
        <pc:picChg chg="add del">
          <ac:chgData name="Siegbert Rudolph" userId="2af4d44886c067cc" providerId="LiveId" clId="{4F9D553E-8453-429A-916E-C7E9CAB6BE0E}" dt="2024-12-01T13:33:35.986" v="500" actId="478"/>
          <ac:picMkLst>
            <pc:docMk/>
            <pc:sldMk cId="4011246612" sldId="690"/>
            <ac:picMk id="75" creationId="{91EEAFB7-9CFB-448A-BBCD-113C0AB9911B}"/>
          </ac:picMkLst>
        </pc:picChg>
      </pc:sldChg>
      <pc:sldChg chg="del">
        <pc:chgData name="Siegbert Rudolph" userId="2af4d44886c067cc" providerId="LiveId" clId="{4F9D553E-8453-429A-916E-C7E9CAB6BE0E}" dt="2024-12-01T11:51:17.294" v="239" actId="47"/>
        <pc:sldMkLst>
          <pc:docMk/>
          <pc:sldMk cId="2342775522" sldId="691"/>
        </pc:sldMkLst>
      </pc:sldChg>
      <pc:sldChg chg="addSp delSp modSp add mod modTransition modAnim">
        <pc:chgData name="Siegbert Rudolph" userId="2af4d44886c067cc" providerId="LiveId" clId="{4F9D553E-8453-429A-916E-C7E9CAB6BE0E}" dt="2024-12-01T13:45:55.970" v="645"/>
        <pc:sldMkLst>
          <pc:docMk/>
          <pc:sldMk cId="2534512257" sldId="691"/>
        </pc:sldMkLst>
        <pc:spChg chg="add del mod">
          <ac:chgData name="Siegbert Rudolph" userId="2af4d44886c067cc" providerId="LiveId" clId="{4F9D553E-8453-429A-916E-C7E9CAB6BE0E}" dt="2024-12-01T13:31:01.081" v="457" actId="478"/>
          <ac:spMkLst>
            <pc:docMk/>
            <pc:sldMk cId="2534512257" sldId="691"/>
            <ac:spMk id="2" creationId="{FD672BD3-46A0-B67B-F5B7-A95F8F0C7F32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" creationId="{72513FF8-C89A-E4D7-DE62-D4BAD6C09E9B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" creationId="{7F046D2E-395A-554B-217A-0441A0FCB0A0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6" creationId="{F9383770-BCF0-A381-0BDA-739AFFBB4458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7" creationId="{9649234C-4DAE-D6B2-9327-76F89E0C9A12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8" creationId="{D31DB43F-32AC-6432-1695-305256E52FE0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9" creationId="{792761F8-CED7-6826-8C23-A9C45F4E8FD2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0" creationId="{B0576F55-EE7A-E742-B5CB-CB576BDAA3D7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1" creationId="{8CFE4049-4672-F248-FF22-EEAF0E8D344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2" creationId="{A83A64F8-424A-162F-FF36-54664FB2FDDF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3" creationId="{5ACE73E4-0122-52C9-EC41-61CFBF2FC44C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4" creationId="{F85E6099-5D75-92FD-AA04-3A236090DE4D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5" creationId="{E6A8E730-E769-3D72-C14A-AA1E332A819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6" creationId="{AA298883-CBC0-9956-775B-F355008AAC53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7" creationId="{16486846-C160-0213-2592-5959A7068575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8" creationId="{82180BE3-36AC-1B79-2C5B-83C485FAFF13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19" creationId="{74B37F2E-E042-7A75-D997-748E37ADB999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0" creationId="{EF565D21-9B7D-B81F-8863-2CE672578B73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1" creationId="{E33441C6-17D4-6E8B-D3FE-02E4D4FF654A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2" creationId="{D52E92C1-AA8E-827B-AA96-EC0A18BFB1F5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3" creationId="{23A23E67-0F26-B0FB-5FA0-9AF300466B45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4" creationId="{E537F4D4-BD9D-21B7-2931-92011A26EBC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5" creationId="{76DB7662-5F92-4AB3-B98E-91382F3CC827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6" creationId="{C12E245A-FA55-E22F-074D-F53BAD786E53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7" creationId="{FDEF613E-6545-CFAE-5818-21F86161FF30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8" creationId="{7431A6D7-3CEA-2E3D-C1AA-3C688A9EE320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29" creationId="{2BC241AB-984D-9A65-D5C0-E00B7ADE0CB7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0" creationId="{D7FA0A79-4156-FA12-EB73-652A97FE2B9F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1" creationId="{4231127B-BEBF-3FA7-5087-F8EEF4C4CEAF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2" creationId="{ADAD9128-FDBB-2284-8F2A-74FB8B985F4A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3" creationId="{76F9416A-884F-7846-31F0-F81FB204552B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4" creationId="{13765F26-EF14-1CBB-A6D1-87D7F7860E1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5" creationId="{E5E49C9F-8584-FFD0-1BE8-2319A2C185FD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6" creationId="{DBE51663-C3E3-0583-D471-C2603885CB9B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7" creationId="{88D6ACBC-AAC2-FA51-70DA-E37A6EBD984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8" creationId="{2C44C89A-72FE-B57D-392C-7F0CD8CDD9F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39" creationId="{0204B41B-5975-0783-2B22-E85AB4048024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0" creationId="{76532064-FEDE-9880-0F86-444A2F1FF2C9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1" creationId="{11F695FA-FBD8-1DE4-9ADD-290464077D97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2" creationId="{2F4433C3-B0C9-C77F-F049-548060DA41D1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3" creationId="{11DC92C5-831B-BA35-64D7-CBF8610C70D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4" creationId="{B2FE9BE5-A2E8-D0E4-3694-2625342620F5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5" creationId="{E74B17D1-915E-B0AE-9212-7026945FE46B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6" creationId="{FBE7BE93-74E8-7A88-8337-1C650385FA80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7" creationId="{CC521FB5-A07E-8EF6-AAA0-86BCC4F7B9C4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8" creationId="{DDF31561-0BFF-AE6F-E519-077A660E7A01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49" creationId="{4BB8523C-5F68-F433-54E9-5DFCDC4A675C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0" creationId="{400F4D24-9286-E683-9FB8-AD8DE4026D92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1" creationId="{E02184FA-33EF-1190-866E-CC3A59BDAE43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2" creationId="{62BA33BB-910D-20BE-23D6-40518186AF69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3" creationId="{D21C5897-5A83-A1CA-2226-1382561D11EE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4" creationId="{5C52DD47-B9E4-1D0F-1871-000E2DB59AAA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5" creationId="{FFFE173C-6E2E-D8EF-D53E-D154B09C7106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6" creationId="{FC6162EE-C7A8-FC4F-94F7-6CD74CB79443}"/>
          </ac:spMkLst>
        </pc:spChg>
        <pc:spChg chg="add mod">
          <ac:chgData name="Siegbert Rudolph" userId="2af4d44886c067cc" providerId="LiveId" clId="{4F9D553E-8453-429A-916E-C7E9CAB6BE0E}" dt="2024-12-01T13:30:55.667" v="456"/>
          <ac:spMkLst>
            <pc:docMk/>
            <pc:sldMk cId="2534512257" sldId="691"/>
            <ac:spMk id="57" creationId="{4F2E5468-B35E-B8EE-5181-6BE236A8FAF5}"/>
          </ac:spMkLst>
        </pc:spChg>
      </pc:sldChg>
      <pc:sldChg chg="del">
        <pc:chgData name="Siegbert Rudolph" userId="2af4d44886c067cc" providerId="LiveId" clId="{4F9D553E-8453-429A-916E-C7E9CAB6BE0E}" dt="2024-12-01T11:51:18.688" v="240" actId="47"/>
        <pc:sldMkLst>
          <pc:docMk/>
          <pc:sldMk cId="2427256596" sldId="692"/>
        </pc:sldMkLst>
      </pc:sldChg>
      <pc:sldChg chg="addSp modSp add mod modTransition modAnim">
        <pc:chgData name="Siegbert Rudolph" userId="2af4d44886c067cc" providerId="LiveId" clId="{4F9D553E-8453-429A-916E-C7E9CAB6BE0E}" dt="2024-12-01T15:09:25.829" v="1989" actId="1036"/>
        <pc:sldMkLst>
          <pc:docMk/>
          <pc:sldMk cId="3222930599" sldId="692"/>
        </pc:sldMkLst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" creationId="{6A94B015-F5B4-53DB-960F-74419AF61400}"/>
          </ac:spMkLst>
        </pc:spChg>
        <pc:spChg chg="add mod">
          <ac:chgData name="Siegbert Rudolph" userId="2af4d44886c067cc" providerId="LiveId" clId="{4F9D553E-8453-429A-916E-C7E9CAB6BE0E}" dt="2024-12-01T13:57:43.712" v="727" actId="20577"/>
          <ac:spMkLst>
            <pc:docMk/>
            <pc:sldMk cId="3222930599" sldId="692"/>
            <ac:spMk id="4" creationId="{0BA00A80-D645-A498-A5B9-EDF7A32B9FF3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5" creationId="{180463D1-1715-956A-30E8-12E349CFBFE3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6" creationId="{5D85C9C4-17A3-8B8E-D588-A89F56BC8FBB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7" creationId="{1D29B557-FBE8-C7CB-FB77-54A68D79157C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8" creationId="{F9F69541-C2FE-4088-D367-D0B1EF1D8A4F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9" creationId="{DB467F41-289C-024A-22EB-7B7215139FE7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0" creationId="{CC821B78-A206-EAA5-950A-6868DA7FEDBB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1" creationId="{7CBFB336-F4D9-8FB9-D9EF-5300418F8ADA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2" creationId="{E07E630A-5625-B1C9-BAFF-2D021A17DFE2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3" creationId="{97827A71-37E9-FBCA-B399-DE6BC5BF364D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4" creationId="{686A58D0-056C-0028-C228-6CC470B9878A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5" creationId="{F3C893E9-29E8-8BF0-AC79-76D474F7767A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6" creationId="{784B5927-86F5-66ED-12F1-6967C7C2E122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7" creationId="{28223282-2640-C9A4-FF3E-638880518E48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8" creationId="{4A84AF3A-4584-88DF-9C99-3375A5BD1172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19" creationId="{8C0387CE-F1AB-BFF3-4189-A3E3C9438412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0" creationId="{878E5ED4-0962-16C6-CF8F-C960A5B000DA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1" creationId="{2D3FEFA4-A950-EF3A-3390-EB9036350E74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2" creationId="{57577BDC-329C-F62D-1D81-7C69EFCE5D59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3" creationId="{BC6DDAAC-CD86-1D47-A51E-87D8A93923A5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4" creationId="{9830999D-E982-F7FB-0F1F-F5462F4847E3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5" creationId="{B11F9631-E1C7-D126-61D5-BA5279FCDAF8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6" creationId="{D8592F0C-3F52-BEDF-4328-6BCE8B32983C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7" creationId="{2BC82E6C-2020-484F-A540-910333A60319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8" creationId="{34A682FA-A8FC-5BFE-F358-871A67EB7377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29" creationId="{D59C4C00-75C7-822A-C745-9EB065DDB056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0" creationId="{11640565-E771-9F53-C355-11B046FEA74B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1" creationId="{2799307E-4155-28C6-1355-0DC35026E1DC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2" creationId="{BCD3D1EA-A23E-0173-E940-E7E77580E27C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3" creationId="{62DE6E31-D19C-C2C1-5264-9F224F4FB621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4" creationId="{546CB6A1-94C8-5EA2-DC61-DFFFA27B70B0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5" creationId="{7DD6D81E-E344-2461-2AAA-E5593822DAEE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6" creationId="{E4A7E376-849D-6B4B-D1B8-B7E6E38456BD}"/>
          </ac:spMkLst>
        </pc:spChg>
        <pc:spChg chg="add mod">
          <ac:chgData name="Siegbert Rudolph" userId="2af4d44886c067cc" providerId="LiveId" clId="{4F9D553E-8453-429A-916E-C7E9CAB6BE0E}" dt="2024-12-01T15:09:25.829" v="1989" actId="1036"/>
          <ac:spMkLst>
            <pc:docMk/>
            <pc:sldMk cId="3222930599" sldId="692"/>
            <ac:spMk id="37" creationId="{1F321407-9936-666E-F691-F849F1A25586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8" creationId="{F668A917-4717-B2F3-DC5B-7A8E3242CC60}"/>
          </ac:spMkLst>
        </pc:spChg>
        <pc:spChg chg="add mod">
          <ac:chgData name="Siegbert Rudolph" userId="2af4d44886c067cc" providerId="LiveId" clId="{4F9D553E-8453-429A-916E-C7E9CAB6BE0E}" dt="2024-12-01T13:29:42.079" v="454"/>
          <ac:spMkLst>
            <pc:docMk/>
            <pc:sldMk cId="3222930599" sldId="692"/>
            <ac:spMk id="39" creationId="{7EBBE5E9-DE91-E00E-F858-260D4C3D42F5}"/>
          </ac:spMkLst>
        </pc:spChg>
        <pc:spChg chg="add mod">
          <ac:chgData name="Siegbert Rudolph" userId="2af4d44886c067cc" providerId="LiveId" clId="{4F9D553E-8453-429A-916E-C7E9CAB6BE0E}" dt="2024-12-01T13:57:57.995" v="728" actId="20577"/>
          <ac:spMkLst>
            <pc:docMk/>
            <pc:sldMk cId="3222930599" sldId="692"/>
            <ac:spMk id="40" creationId="{78564CD1-08E7-3CAB-1977-D2F706A359DF}"/>
          </ac:spMkLst>
        </pc:spChg>
        <pc:spChg chg="add mod">
          <ac:chgData name="Siegbert Rudolph" userId="2af4d44886c067cc" providerId="LiveId" clId="{4F9D553E-8453-429A-916E-C7E9CAB6BE0E}" dt="2024-12-01T13:29:49.839" v="455"/>
          <ac:spMkLst>
            <pc:docMk/>
            <pc:sldMk cId="3222930599" sldId="692"/>
            <ac:spMk id="41" creationId="{E2103423-ED86-BC29-AE23-C5A909AE06ED}"/>
          </ac:spMkLst>
        </pc:spChg>
      </pc:sldChg>
      <pc:sldChg chg="addSp modSp add modTransition modAnim">
        <pc:chgData name="Siegbert Rudolph" userId="2af4d44886c067cc" providerId="LiveId" clId="{4F9D553E-8453-429A-916E-C7E9CAB6BE0E}" dt="2024-12-01T13:45:53.608" v="643"/>
        <pc:sldMkLst>
          <pc:docMk/>
          <pc:sldMk cId="74058047" sldId="693"/>
        </pc:sldMkLst>
        <pc:spChg chg="add mod">
          <ac:chgData name="Siegbert Rudolph" userId="2af4d44886c067cc" providerId="LiveId" clId="{4F9D553E-8453-429A-916E-C7E9CAB6BE0E}" dt="2024-12-01T13:28:27.104" v="452"/>
          <ac:spMkLst>
            <pc:docMk/>
            <pc:sldMk cId="74058047" sldId="693"/>
            <ac:spMk id="2" creationId="{BE602F7C-5615-3E88-5310-6621D5E12674}"/>
          </ac:spMkLst>
        </pc:spChg>
        <pc:spChg chg="add mod">
          <ac:chgData name="Siegbert Rudolph" userId="2af4d44886c067cc" providerId="LiveId" clId="{4F9D553E-8453-429A-916E-C7E9CAB6BE0E}" dt="2024-12-01T13:28:27.104" v="452"/>
          <ac:spMkLst>
            <pc:docMk/>
            <pc:sldMk cId="74058047" sldId="693"/>
            <ac:spMk id="4" creationId="{CC2ED9C5-F575-301B-391A-28415117160B}"/>
          </ac:spMkLst>
        </pc:spChg>
        <pc:spChg chg="add mod">
          <ac:chgData name="Siegbert Rudolph" userId="2af4d44886c067cc" providerId="LiveId" clId="{4F9D553E-8453-429A-916E-C7E9CAB6BE0E}" dt="2024-12-01T13:28:37.022" v="453"/>
          <ac:spMkLst>
            <pc:docMk/>
            <pc:sldMk cId="74058047" sldId="693"/>
            <ac:spMk id="5" creationId="{7A08E2D0-1403-4BC7-3812-4CC181A4BAF4}"/>
          </ac:spMkLst>
        </pc:spChg>
      </pc:sldChg>
      <pc:sldChg chg="addSp delSp modSp add mod ord modTransition modAnim">
        <pc:chgData name="Siegbert Rudolph" userId="2af4d44886c067cc" providerId="LiveId" clId="{4F9D553E-8453-429A-916E-C7E9CAB6BE0E}" dt="2024-12-01T13:56:17.813" v="726" actId="1076"/>
        <pc:sldMkLst>
          <pc:docMk/>
          <pc:sldMk cId="1405263173" sldId="694"/>
        </pc:sldMkLst>
        <pc:spChg chg="add mod">
          <ac:chgData name="Siegbert Rudolph" userId="2af4d44886c067cc" providerId="LiveId" clId="{4F9D553E-8453-429A-916E-C7E9CAB6BE0E}" dt="2024-12-01T12:04:09.411" v="416"/>
          <ac:spMkLst>
            <pc:docMk/>
            <pc:sldMk cId="1405263173" sldId="694"/>
            <ac:spMk id="2" creationId="{F002B960-3D71-ADA7-466F-0CD70C6CC312}"/>
          </ac:spMkLst>
        </pc:spChg>
        <pc:spChg chg="add del mod">
          <ac:chgData name="Siegbert Rudolph" userId="2af4d44886c067cc" providerId="LiveId" clId="{4F9D553E-8453-429A-916E-C7E9CAB6BE0E}" dt="2024-12-01T12:04:27.253" v="419" actId="478"/>
          <ac:spMkLst>
            <pc:docMk/>
            <pc:sldMk cId="1405263173" sldId="694"/>
            <ac:spMk id="4" creationId="{0DD0AF0B-EC16-ED0E-E38F-81BCC8ADA2B0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5" creationId="{2BB2D06E-D25A-741F-1C6C-EEFC7CA0D027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6" creationId="{B3785813-986A-21A0-C21C-CEFCC067146C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7" creationId="{DE8363F3-F702-79A3-95A7-E762601224E5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8" creationId="{7DB86CAC-DE8F-50B8-3E68-2DAD1B3F6569}"/>
          </ac:spMkLst>
        </pc:spChg>
        <pc:spChg chg="add mod">
          <ac:chgData name="Siegbert Rudolph" userId="2af4d44886c067cc" providerId="LiveId" clId="{4F9D553E-8453-429A-916E-C7E9CAB6BE0E}" dt="2024-12-01T13:56:17.813" v="726" actId="1076"/>
          <ac:spMkLst>
            <pc:docMk/>
            <pc:sldMk cId="1405263173" sldId="694"/>
            <ac:spMk id="9" creationId="{0DC92E2C-DDDE-52E1-6D5F-6AB199CF06F9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0" creationId="{F6744718-CAD8-E908-F7F7-F9356B17593F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1" creationId="{635A78F2-E265-1AEB-308C-328E371241B2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2" creationId="{AB4D525F-068C-7629-5F36-56748B7B8CF3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3" creationId="{B3D961F3-C185-4D3A-ACAD-3DCCEC5D43DF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4" creationId="{F7219E73-6DC3-3674-986D-1690BBEA0BB0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5" creationId="{6C9E82A8-B5F3-92B8-DFC7-530FB3DB8F69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6" creationId="{4040A114-67A5-70FE-951D-1B50A516D20E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7" creationId="{6AB305F4-03A3-3EB9-8540-CCDEA6CFCE24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8" creationId="{ABC1F379-C6CC-D73D-CDEB-9524AB709242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19" creationId="{1F51186B-CF33-8E52-F476-4D6DB14B2006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0" creationId="{3F5317CF-C837-D5DA-4092-7D7F7C7523C1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1" creationId="{BCB52B82-A977-99D1-E080-CDC197824DD5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2" creationId="{37AD250D-2899-2F4C-74B5-74611D9F27C6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3" creationId="{696AA5F9-05C5-C03E-2C0C-4E8B6ED14578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4" creationId="{426633C3-E674-2BB6-5D1E-0FC18576AC69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5" creationId="{14FEE7C9-2A00-EFD9-2318-6A17ACD4A684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6" creationId="{4B95FDCC-A54C-C263-35B1-E58F134B8C72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7" creationId="{638ADA90-911A-3F2B-99E6-A5E7E5AE0BB4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8" creationId="{646BC577-2313-711F-F3C7-07B0EF69E8C8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29" creationId="{33500287-BD3D-0B54-DF1A-ED9ABB9A33CC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0" creationId="{26C1730D-268F-12F7-C6AA-BC85D6F89402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1" creationId="{D64FEC17-A8A0-69C4-A010-07E041CB89D6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2" creationId="{B89810C4-D3BD-F995-512E-80533C26235A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3" creationId="{6A30CF1B-C45A-479D-7ED1-99B891F3BE29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4" creationId="{5892EBDA-3107-FEB0-7012-5AA2C410B396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5" creationId="{F63C5215-5E4C-38C1-FBB7-807CC05A28DD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6" creationId="{A9D6B12E-0A8B-68F5-7BCA-035B656AE6D7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7" creationId="{5C2F7142-EF07-5C55-E605-83CD5A2FDA61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8" creationId="{56B73E55-B231-BE01-7C9E-250762702361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39" creationId="{AA30B6F7-47B7-3B69-93C2-BB939170E357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0" creationId="{B0F7B828-9CF2-EE7B-16A1-32AB226B8256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1" creationId="{0AC17332-47F6-B8A3-BDBD-A70ABEF88D2E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2" creationId="{D50946E1-81B2-0927-0CD5-50CF4C209350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3" creationId="{A6DE14B7-C053-13A4-FFAE-3C9E5D656AE6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4" creationId="{E0BE48C3-AA4D-F22E-084B-7480DEA66F92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5" creationId="{CDD654B1-710E-179D-147C-A7DDBAF7EBCF}"/>
          </ac:spMkLst>
        </pc:spChg>
        <pc:spChg chg="add mod">
          <ac:chgData name="Siegbert Rudolph" userId="2af4d44886c067cc" providerId="LiveId" clId="{4F9D553E-8453-429A-916E-C7E9CAB6BE0E}" dt="2024-12-01T12:04:19.265" v="417"/>
          <ac:spMkLst>
            <pc:docMk/>
            <pc:sldMk cId="1405263173" sldId="694"/>
            <ac:spMk id="46" creationId="{A0A5AB0A-6999-194F-967F-2F4D96696717}"/>
          </ac:spMkLst>
        </pc:spChg>
        <pc:spChg chg="add mod">
          <ac:chgData name="Siegbert Rudolph" userId="2af4d44886c067cc" providerId="LiveId" clId="{4F9D553E-8453-429A-916E-C7E9CAB6BE0E}" dt="2024-12-01T13:56:06.693" v="725" actId="20577"/>
          <ac:spMkLst>
            <pc:docMk/>
            <pc:sldMk cId="1405263173" sldId="694"/>
            <ac:spMk id="47" creationId="{A5B6795E-4616-A629-05E9-E4E32D755BB1}"/>
          </ac:spMkLst>
        </pc:spChg>
      </pc:sldChg>
      <pc:sldChg chg="add ord modTransition modAnim">
        <pc:chgData name="Siegbert Rudolph" userId="2af4d44886c067cc" providerId="LiveId" clId="{4F9D553E-8453-429A-916E-C7E9CAB6BE0E}" dt="2024-12-01T14:06:57.359" v="730"/>
        <pc:sldMkLst>
          <pc:docMk/>
          <pc:sldMk cId="4183873414" sldId="695"/>
        </pc:sldMkLst>
      </pc:sldChg>
      <pc:sldChg chg="addSp delSp modSp add mod modTransition modAnim">
        <pc:chgData name="Siegbert Rudolph" userId="2af4d44886c067cc" providerId="LiveId" clId="{4F9D553E-8453-429A-916E-C7E9CAB6BE0E}" dt="2024-12-01T14:09:06.615" v="734" actId="553"/>
        <pc:sldMkLst>
          <pc:docMk/>
          <pc:sldMk cId="2406056768" sldId="696"/>
        </pc:sldMkLst>
        <pc:spChg chg="add del mod">
          <ac:chgData name="Siegbert Rudolph" userId="2af4d44886c067cc" providerId="LiveId" clId="{4F9D553E-8453-429A-916E-C7E9CAB6BE0E}" dt="2024-12-01T13:34:10.027" v="504" actId="478"/>
          <ac:spMkLst>
            <pc:docMk/>
            <pc:sldMk cId="2406056768" sldId="696"/>
            <ac:spMk id="2" creationId="{C7AEA2B0-DFE6-C8E5-251A-7E7DFA4077D0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4" creationId="{73C03507-5FD3-1381-C74F-D37CB9002216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5" creationId="{E9E50F0D-7836-6CD2-22AD-049D403548CA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6" creationId="{F4894F4B-C2DC-ED76-BFD0-BAA5BF3157AD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7" creationId="{8D38E51F-4C1A-9AAF-D902-499A8E4D0389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8" creationId="{4226627F-7650-79BF-460C-42BF74D36C2B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9" creationId="{86EF1DD2-FD87-0204-4918-C04AB9A1EC3C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0" creationId="{9D2F3B6B-98FD-BAD6-22AE-D9E62EF9431C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1" creationId="{941EA143-DBA7-31E6-F3ED-2C7CB98B9525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2" creationId="{95EE2680-2063-200D-16E7-3060BB9BF226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3" creationId="{7E4804B9-A30D-FAE4-A6CF-EE801F750FCD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4" creationId="{0448DCBC-2AE3-7F1E-317D-BF59EA86BCD4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5" creationId="{A148035B-AFB2-1D83-64EE-A8D3E6797542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6" creationId="{23922D12-81FC-E1E0-9D6E-E197A8A2BF29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7" creationId="{8631D658-955A-84CE-EEBF-9BA81CBA5128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8" creationId="{6A2DC8F9-3A8B-2EDB-22D3-57DEE7A45F47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19" creationId="{22A2EEC4-B834-A43A-269A-E08ECC0E754D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20" creationId="{6B797594-19AF-E043-A7D8-994A17506A8A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21" creationId="{03A8BF0E-D489-BC0C-F91C-C15AB031E305}"/>
          </ac:spMkLst>
        </pc:spChg>
        <pc:spChg chg="add mod">
          <ac:chgData name="Siegbert Rudolph" userId="2af4d44886c067cc" providerId="LiveId" clId="{4F9D553E-8453-429A-916E-C7E9CAB6BE0E}" dt="2024-12-01T14:09:06.615" v="734" actId="553"/>
          <ac:spMkLst>
            <pc:docMk/>
            <pc:sldMk cId="2406056768" sldId="696"/>
            <ac:spMk id="22" creationId="{9F3B2EB4-1A40-A226-2913-A8C63A9972FF}"/>
          </ac:spMkLst>
        </pc:spChg>
        <pc:spChg chg="add mod">
          <ac:chgData name="Siegbert Rudolph" userId="2af4d44886c067cc" providerId="LiveId" clId="{4F9D553E-8453-429A-916E-C7E9CAB6BE0E}" dt="2024-12-01T14:09:06.615" v="734" actId="553"/>
          <ac:spMkLst>
            <pc:docMk/>
            <pc:sldMk cId="2406056768" sldId="696"/>
            <ac:spMk id="23" creationId="{E6D7DEA9-5B3B-F774-EE63-F496D2025EF7}"/>
          </ac:spMkLst>
        </pc:spChg>
        <pc:spChg chg="add mod">
          <ac:chgData name="Siegbert Rudolph" userId="2af4d44886c067cc" providerId="LiveId" clId="{4F9D553E-8453-429A-916E-C7E9CAB6BE0E}" dt="2024-12-01T14:09:06.615" v="734" actId="553"/>
          <ac:spMkLst>
            <pc:docMk/>
            <pc:sldMk cId="2406056768" sldId="696"/>
            <ac:spMk id="24" creationId="{63714942-CE07-2EFA-2C08-AE4F8E3FF285}"/>
          </ac:spMkLst>
        </pc:spChg>
        <pc:spChg chg="add mod">
          <ac:chgData name="Siegbert Rudolph" userId="2af4d44886c067cc" providerId="LiveId" clId="{4F9D553E-8453-429A-916E-C7E9CAB6BE0E}" dt="2024-12-01T14:09:06.615" v="734" actId="553"/>
          <ac:spMkLst>
            <pc:docMk/>
            <pc:sldMk cId="2406056768" sldId="696"/>
            <ac:spMk id="25" creationId="{C465A861-C5DB-4130-FB88-5B691EB6D08A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26" creationId="{CA989C87-1BA3-AF28-EAFC-BA3477B3D130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27" creationId="{45585F6A-849A-F137-CA4E-6A5CD1B7F179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28" creationId="{4E81C730-3BE9-814D-66CD-E16D81AE59AE}"/>
          </ac:spMkLst>
        </pc:spChg>
        <pc:spChg chg="add mod">
          <ac:chgData name="Siegbert Rudolph" userId="2af4d44886c067cc" providerId="LiveId" clId="{4F9D553E-8453-429A-916E-C7E9CAB6BE0E}" dt="2024-12-01T13:34:03.660" v="503"/>
          <ac:spMkLst>
            <pc:docMk/>
            <pc:sldMk cId="2406056768" sldId="696"/>
            <ac:spMk id="29" creationId="{5052CF37-3D82-8DBB-A81C-225A1824FE64}"/>
          </ac:spMkLst>
        </pc:spChg>
        <pc:spChg chg="add mod">
          <ac:chgData name="Siegbert Rudolph" userId="2af4d44886c067cc" providerId="LiveId" clId="{4F9D553E-8453-429A-916E-C7E9CAB6BE0E}" dt="2024-12-01T14:09:06.615" v="734" actId="553"/>
          <ac:spMkLst>
            <pc:docMk/>
            <pc:sldMk cId="2406056768" sldId="696"/>
            <ac:spMk id="30" creationId="{D59D4630-9D11-53F5-92B0-42D22CFD0268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4:20:06.066" v="796" actId="1037"/>
        <pc:sldMkLst>
          <pc:docMk/>
          <pc:sldMk cId="605395889" sldId="697"/>
        </pc:sldMkLst>
        <pc:spChg chg="add del mod">
          <ac:chgData name="Siegbert Rudolph" userId="2af4d44886c067cc" providerId="LiveId" clId="{4F9D553E-8453-429A-916E-C7E9CAB6BE0E}" dt="2024-12-01T13:36:08.505" v="514" actId="478"/>
          <ac:spMkLst>
            <pc:docMk/>
            <pc:sldMk cId="605395889" sldId="697"/>
            <ac:spMk id="2" creationId="{033EF8C5-4795-0B40-F159-1DE4DDC564E7}"/>
          </ac:spMkLst>
        </pc:spChg>
        <pc:spChg chg="add mod">
          <ac:chgData name="Siegbert Rudolph" userId="2af4d44886c067cc" providerId="LiveId" clId="{4F9D553E-8453-429A-916E-C7E9CAB6BE0E}" dt="2024-12-01T13:36:03.172" v="513"/>
          <ac:spMkLst>
            <pc:docMk/>
            <pc:sldMk cId="605395889" sldId="697"/>
            <ac:spMk id="4" creationId="{A1A148F4-046D-3886-4D9D-7CB8B56BF7E5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5" creationId="{714D98AF-EFEF-7605-9A98-A4B6976C5C21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6" creationId="{160D9F0F-2D3F-B9D8-2BCD-388B158D6BE6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7" creationId="{895A0668-1CFA-4D54-9CE7-9CC463D16D27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8" creationId="{B5E18DE8-F841-4419-1178-E5BB7266D907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9" creationId="{C0861014-9B37-7277-BBBC-28F819E8F310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0" creationId="{7E9C7E42-C4C3-E98D-F960-78C3BEA6D5C0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1" creationId="{66715515-4322-EA51-78EF-518DCB2D4F42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2" creationId="{1C6C235F-2852-D37D-E7E1-044387EDFDF5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3" creationId="{4BB316AB-03E4-4E51-585D-01029B74E18C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4" creationId="{343A6EA2-F4DF-87EC-A9F8-1FF3E9526FFE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5" creationId="{0F54014C-2D25-3783-E663-8289330CFFFD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6" creationId="{36C23D62-7716-1F97-6C9E-C9D040D583FB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7" creationId="{6797D3FE-A937-DE2D-EB5D-027326A3C80A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8" creationId="{38D80E13-60E2-FCDD-2E83-74162587384C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19" creationId="{79C7234F-F67B-D2B1-576B-8BD063AF653E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0" creationId="{10DC2985-A9BA-C180-EB91-F85C392CFE64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1" creationId="{2AF7A599-CEAD-136C-2D7E-803CA8449F8F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2" creationId="{8E9981A0-ACC9-5153-618B-CB1C4C687316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3" creationId="{16B1A1C0-636D-EADB-F643-548262F1304A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4" creationId="{F9971E47-9ABC-39A1-45DB-AF8C19CAD1F8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5" creationId="{8923A06F-B971-7BDE-7F75-0E16EFF6A676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6" creationId="{31DBA845-73AF-5E41-1AB7-8CDC0710EECC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7" creationId="{9D6641B3-4D92-CDCC-548B-927541DB3DCD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8" creationId="{18FE7CE6-A65D-7F6A-9AB4-4A685B4692D5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29" creationId="{AD5DFEE9-B622-86FF-9BDE-05F9841D696D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0" creationId="{F0434A1C-AE10-9892-E03E-FF2FBA04D7E5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1" creationId="{8CDEE351-BA01-F997-1061-DAB1E24B5638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2" creationId="{9B8D34A7-3CC1-D8FA-7464-962D26170DAF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3" creationId="{9A9792C1-090B-33E0-9B00-ACAAE0FC25CE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4" creationId="{B16B54EF-31BC-FBA3-D1B8-9C1385D79FA2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5" creationId="{2C607119-901D-9632-22F2-854E51873F90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6" creationId="{BE2E451C-92A4-290C-2BC9-012175E823E5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7" creationId="{DEB3539E-1E0A-0662-6EEC-259BC3DBA579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8" creationId="{5C8FB051-DC60-9B69-E696-4F6F396D8F7D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39" creationId="{A233E6B7-253A-CEF4-7ED7-7BE5978D97C7}"/>
          </ac:spMkLst>
        </pc:spChg>
        <pc:spChg chg="add mod">
          <ac:chgData name="Siegbert Rudolph" userId="2af4d44886c067cc" providerId="LiveId" clId="{4F9D553E-8453-429A-916E-C7E9CAB6BE0E}" dt="2024-12-01T14:17:42.268" v="780" actId="1076"/>
          <ac:spMkLst>
            <pc:docMk/>
            <pc:sldMk cId="605395889" sldId="697"/>
            <ac:spMk id="40" creationId="{B2501F2B-713C-5F6C-8FC7-291AEEE9F98F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1" creationId="{93082325-BA27-B216-1C55-2A37AC507A9C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2" creationId="{646C71D8-C7B5-D9E5-7AB5-01A679A16CD3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3" creationId="{8311F7CF-83F9-C64F-2CF1-41468AE74AF8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4" creationId="{2504ECFD-D0BF-8755-80EA-D547BD0B9C17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5" creationId="{600564FE-2CCC-3093-41B1-93C84EC23107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6" creationId="{E2EAAEF7-E632-EB95-59CD-7012456EEE7E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7" creationId="{35230289-AB02-D6FE-99ED-15664D09BB08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48" creationId="{15667FA4-6B57-6DC0-E908-FDB96F622DEB}"/>
          </ac:spMkLst>
        </pc:spChg>
        <pc:spChg chg="add mod">
          <ac:chgData name="Siegbert Rudolph" userId="2af4d44886c067cc" providerId="LiveId" clId="{4F9D553E-8453-429A-916E-C7E9CAB6BE0E}" dt="2024-12-01T14:17:54.961" v="787" actId="1036"/>
          <ac:spMkLst>
            <pc:docMk/>
            <pc:sldMk cId="605395889" sldId="697"/>
            <ac:spMk id="49" creationId="{967B65CF-1F63-865B-28B7-F94C6D8BAD6D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0" creationId="{82ABA9C1-1954-FAE9-34C2-3DFC2FD41725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1" creationId="{21ED0C89-EE47-A10D-9802-AB6E76F6E7E8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2" creationId="{55C97E56-3FBC-23FB-5A39-37246DBA9FA3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3" creationId="{DFF40CB7-7944-5F5D-23B2-D5ED07E7AEF4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4" creationId="{14BD4FC7-8B68-47D8-8AA6-83B7CDB57BA4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5" creationId="{A91A42EA-AED7-7AB2-1C5D-794BB268891D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6" creationId="{D6C3128B-677B-3A33-92F7-80620CEB7A69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7" creationId="{1CF0E2C2-095A-AD61-3518-2502F0FB60E4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8" creationId="{18A7B776-4E76-D299-C837-21023EC9A60C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59" creationId="{A5AB9BA7-78F0-9D20-ED7E-1119B98B7E45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60" creationId="{89C1E35C-1E11-6087-F5F7-C46D0E75D482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61" creationId="{4B530DE8-5662-5549-384A-1849255C4D84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62" creationId="{5553491C-6A6D-A6BD-50F1-AF53DBD5B76F}"/>
          </ac:spMkLst>
        </pc:spChg>
        <pc:spChg chg="add mod">
          <ac:chgData name="Siegbert Rudolph" userId="2af4d44886c067cc" providerId="LiveId" clId="{4F9D553E-8453-429A-916E-C7E9CAB6BE0E}" dt="2024-12-01T14:17:54.961" v="787" actId="1036"/>
          <ac:spMkLst>
            <pc:docMk/>
            <pc:sldMk cId="605395889" sldId="697"/>
            <ac:spMk id="63" creationId="{C546F1C8-9B61-50F0-9644-B0DB19058182}"/>
          </ac:spMkLst>
        </pc:spChg>
        <pc:spChg chg="add mod">
          <ac:chgData name="Siegbert Rudolph" userId="2af4d44886c067cc" providerId="LiveId" clId="{4F9D553E-8453-429A-916E-C7E9CAB6BE0E}" dt="2024-12-01T13:36:03.172" v="513"/>
          <ac:spMkLst>
            <pc:docMk/>
            <pc:sldMk cId="605395889" sldId="697"/>
            <ac:spMk id="64" creationId="{9C918724-E9A5-377E-CEE4-1F38379EBC5F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65" creationId="{28A12CDE-1550-D89A-B848-5159A569A19B}"/>
          </ac:spMkLst>
        </pc:spChg>
        <pc:spChg chg="add mod">
          <ac:chgData name="Siegbert Rudolph" userId="2af4d44886c067cc" providerId="LiveId" clId="{4F9D553E-8453-429A-916E-C7E9CAB6BE0E}" dt="2024-12-01T14:19:31.289" v="791" actId="1076"/>
          <ac:spMkLst>
            <pc:docMk/>
            <pc:sldMk cId="605395889" sldId="697"/>
            <ac:spMk id="66" creationId="{B1D62665-1871-0349-E34F-D483C8598CB8}"/>
          </ac:spMkLst>
        </pc:spChg>
        <pc:spChg chg="add mod">
          <ac:chgData name="Siegbert Rudolph" userId="2af4d44886c067cc" providerId="LiveId" clId="{4F9D553E-8453-429A-916E-C7E9CAB6BE0E}" dt="2024-12-01T14:20:06.066" v="796" actId="1037"/>
          <ac:spMkLst>
            <pc:docMk/>
            <pc:sldMk cId="605395889" sldId="697"/>
            <ac:spMk id="67" creationId="{7734B558-AF15-C42C-B694-8CF7383BCA69}"/>
          </ac:spMkLst>
        </pc:spChg>
        <pc:spChg chg="add mod">
          <ac:chgData name="Siegbert Rudolph" userId="2af4d44886c067cc" providerId="LiveId" clId="{4F9D553E-8453-429A-916E-C7E9CAB6BE0E}" dt="2024-12-01T14:19:24.279" v="790" actId="1076"/>
          <ac:spMkLst>
            <pc:docMk/>
            <pc:sldMk cId="605395889" sldId="697"/>
            <ac:spMk id="68" creationId="{9AB98DAC-698E-1B08-38FE-6D707D0FEDC1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69" creationId="{2D23D77C-B4BC-1B67-522D-60EC69DED0EF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0" creationId="{31830C88-D44E-2313-06A5-B6B4FB36F7D6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1" creationId="{9D3361CB-84D6-DCE8-5170-0CC8B4947A64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2" creationId="{7DBEF35F-D8A8-80B5-2DB7-F7BD7B793664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3" creationId="{114C016C-7D7B-E6B4-A909-16B14E1A443E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4" creationId="{AC39E8F9-F946-57DC-77FA-1B27D6EB211B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5" creationId="{20517431-1AE9-AE77-78E7-E7931672CD8F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6" creationId="{61BC8E1D-843F-F5BD-665B-03F8E27D3E98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7" creationId="{71B1C8A7-1416-2E30-9C22-7F7A0190BCD9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8" creationId="{8EAF7539-DB72-14DC-CB0E-F78E5D9A2FC3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79" creationId="{46B5F077-9892-C94E-A7D4-22B32163A1AC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80" creationId="{1902EE93-5F60-80B0-9115-DE0A57D3619E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81" creationId="{FD80FA96-A769-630C-4BD3-22A4D3EDC46C}"/>
          </ac:spMkLst>
        </pc:spChg>
        <pc:spChg chg="add mod">
          <ac:chgData name="Siegbert Rudolph" userId="2af4d44886c067cc" providerId="LiveId" clId="{4F9D553E-8453-429A-916E-C7E9CAB6BE0E}" dt="2024-12-01T14:17:47.996" v="783" actId="1035"/>
          <ac:spMkLst>
            <pc:docMk/>
            <pc:sldMk cId="605395889" sldId="697"/>
            <ac:spMk id="82" creationId="{49095B3F-0DA2-0B24-8B58-1E6FD8CC58A4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3:46:01.863" v="650"/>
        <pc:sldMkLst>
          <pc:docMk/>
          <pc:sldMk cId="2181526554" sldId="698"/>
        </pc:sldMkLst>
        <pc:spChg chg="add del mod">
          <ac:chgData name="Siegbert Rudolph" userId="2af4d44886c067cc" providerId="LiveId" clId="{4F9D553E-8453-429A-916E-C7E9CAB6BE0E}" dt="2024-12-01T13:35:35.100" v="512" actId="478"/>
          <ac:spMkLst>
            <pc:docMk/>
            <pc:sldMk cId="2181526554" sldId="698"/>
            <ac:spMk id="2" creationId="{AF5B59E9-498E-B532-1DE8-ECB6F4DDF6C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" creationId="{D62EAAA6-BA0C-D7A9-C8ED-4E4BF56A5812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" creationId="{314AC27E-E7BC-A04D-3C27-35BE32FDB0F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" creationId="{14E7011E-1588-D262-1DDB-8610B68A5460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7" creationId="{54CF0090-D1B8-3A2C-5E69-E31226B2DE4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8" creationId="{B0ED4F8E-1AD1-825B-C6B9-7CB82D13FC69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9" creationId="{9594634E-06E6-A284-4CFA-C747D6BF4F5A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0" creationId="{16114795-6C6A-8104-10D5-D226F004C3A2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1" creationId="{64DE6532-5411-F188-5921-647BCF75F2CC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2" creationId="{82B25A5E-E379-A43F-07AC-7953B1AB20D7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3" creationId="{58338E87-D821-9699-A122-70E635D23AD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4" creationId="{8898D0DD-CB93-8744-BE6F-EDCD7F3A8B2C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5" creationId="{60118F7C-57D8-0DEF-5B7F-C8C72FFCC885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6" creationId="{095DAF55-73F7-C139-F178-997E8BE58D75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7" creationId="{38625BEA-7F77-70E0-4C3C-7E39C027317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8" creationId="{867522C5-7033-65A0-463B-E1412F196F57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19" creationId="{8FF03B24-7915-D48D-D41E-ADF632D0241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0" creationId="{FAD1281C-7202-EB87-34F2-363B75C78961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1" creationId="{7BF2A08B-2996-FABC-6F74-028664B18724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2" creationId="{752E2010-0735-6840-6389-C2B17C7E6ED0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3" creationId="{9CF58307-E46E-92D7-F6BF-CA1BF51A6E9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4" creationId="{8907607D-09CF-67DF-3BBF-5E7BA1206B9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5" creationId="{E244E0FB-237A-870A-0124-31DD45922BC1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6" creationId="{5E3F9F23-B9E2-6A00-534C-F2A163272D20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7" creationId="{AD70044D-971D-9E28-060E-231B34BBA60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8" creationId="{C9B5E86B-652C-65B1-661B-E043C3B4190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29" creationId="{69B198C3-9C84-100A-C629-7E2DC633EF1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0" creationId="{E5AD20B7-CE8B-BB5B-EBEE-210CADDA8156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1" creationId="{1DFE8F56-AA3E-3A9D-1513-91874E387A7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2" creationId="{FB244250-FB9D-1058-B395-75D09D4F9BB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3" creationId="{8C882E6D-4E76-3916-2F33-4AF228BBB497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4" creationId="{7A655CE7-6213-9CCC-CECC-294415FD65B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5" creationId="{827F7035-81C4-AD95-AC90-56E25805FE0C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6" creationId="{C9694234-E4FC-7F57-450A-DECB3210D9F4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7" creationId="{ED513668-AE56-3103-A55E-71A435B952F1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8" creationId="{99D3965E-382B-A7C0-6D4E-F6485D0CE46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39" creationId="{81C2A49D-EF2A-2B77-5B32-9029B0D14AE9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0" creationId="{AD7916C9-3C3B-9152-7DF1-380AE7054B83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1" creationId="{66E279BC-418C-22C3-3055-ABAAAFF26867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2" creationId="{0D0BE727-4C5E-8AD4-A257-5BF35A8A2C76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3" creationId="{C521FB70-F808-B5B2-FF46-37C76BC66BE5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4" creationId="{586AE7FE-B951-28A1-9E9B-6077241962E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5" creationId="{50ED47DF-365A-1C4C-F795-B758BBFDF632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6" creationId="{30CB676C-D439-7FE2-A679-2798F8069C54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7" creationId="{3BF73913-C93B-1A7A-5B90-4D7B66E9B09B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8" creationId="{20745F4E-8EE9-8CC6-1DD9-1209541424B1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49" creationId="{8D0B6AC0-4FB8-A9D1-D854-54ACD5B5389D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0" creationId="{70160FBE-1816-E1DD-84D1-E6296CC3EF5D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1" creationId="{3EC63D5C-9B8B-1A04-991A-D266D8FE71DC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2" creationId="{1C81B555-B4D3-67BD-5E45-E69DC84E529A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3" creationId="{04DDB9EA-7601-78F4-AEF7-9CAEE0C5EDB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4" creationId="{1D5BCBED-A7DE-DF5E-A61F-DBF50E3252D2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5" creationId="{D7710926-DA65-9F8F-CA2D-B77F8429D3D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6" creationId="{1CC3BD54-6DB7-4BAD-F562-4111195088D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7" creationId="{9038D66C-5A8D-77AD-D80D-5E580F222C4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8" creationId="{7ABCFDBA-D1A3-8E0C-B2D9-765966DB9300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59" creationId="{84A240B5-3C17-71EE-CD2C-6CF40ADDDA3E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0" creationId="{99417727-237C-D065-B670-834F79F89630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1" creationId="{29C169F1-6493-95CE-14E0-1B4D366F431F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2" creationId="{9CC7CACA-C7C9-A00A-3BC9-2302319DDC40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3" creationId="{3A733310-4E7D-6851-6A4F-8FD191D2A164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4" creationId="{6BECF3DB-D493-E5B0-DED6-8B5F7D70DAB5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5" creationId="{8D40AD4A-611C-BDA0-AA2C-D60B305E53A5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6" creationId="{7C0C1BAF-41C7-9017-7D8F-457221D1BF08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7" creationId="{60AD5C1E-B57E-4ACD-77FD-9DB4DF519EB6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8" creationId="{5500D56F-E565-F11B-801F-F5F2303876F2}"/>
          </ac:spMkLst>
        </pc:spChg>
        <pc:spChg chg="add mod">
          <ac:chgData name="Siegbert Rudolph" userId="2af4d44886c067cc" providerId="LiveId" clId="{4F9D553E-8453-429A-916E-C7E9CAB6BE0E}" dt="2024-12-01T13:35:19.480" v="507"/>
          <ac:spMkLst>
            <pc:docMk/>
            <pc:sldMk cId="2181526554" sldId="698"/>
            <ac:spMk id="69" creationId="{B8FD555B-0D9D-1A60-61B9-CF61A7DED5DA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3:46:00.530" v="649"/>
        <pc:sldMkLst>
          <pc:docMk/>
          <pc:sldMk cId="186189389" sldId="699"/>
        </pc:sldMkLst>
        <pc:spChg chg="add del mod">
          <ac:chgData name="Siegbert Rudolph" userId="2af4d44886c067cc" providerId="LiveId" clId="{4F9D553E-8453-429A-916E-C7E9CAB6BE0E}" dt="2024-12-01T13:34:43.480" v="506" actId="478"/>
          <ac:spMkLst>
            <pc:docMk/>
            <pc:sldMk cId="186189389" sldId="699"/>
            <ac:spMk id="2" creationId="{1B5DD1E8-37F4-A35A-289C-4FC4778E43EA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" creationId="{61AB7EB1-1363-F80F-E040-A6AC44A5CAAD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" creationId="{5A555C1F-6D1B-9DF0-B619-A39B0A99B0A9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" creationId="{AFCB8BD2-2B5B-A5A9-B9F9-7745FDA74E1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7" creationId="{6421AE01-E2CD-3B7D-3DDC-01D52F4D1299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8" creationId="{30A8E746-236D-A337-FA36-34BFAA9D6AA8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9" creationId="{3F1A9D3D-516C-F2F7-7F53-E3BDD1F06955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0" creationId="{3570B37D-6DC5-E67E-4AD5-F4B5B2F986BF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1" creationId="{9835042C-E512-7C6A-AEEC-4E7BF13B7FDD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2" creationId="{7F401611-B0BD-55C3-46C7-6BA6F4797D17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3" creationId="{E2695B97-FD60-6ADD-B0CB-F0330E607642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4" creationId="{9FAB14A8-ECA6-57AC-AB92-7B1D5FDF1733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5" creationId="{367E16EC-EF09-2B47-00BC-49E060CC6C1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6" creationId="{8A45F115-C6F8-0A49-B814-CF7243EF39B3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7" creationId="{776CFBBC-9C3F-B07B-F64B-0C2EF050C179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8" creationId="{2D271612-8075-4056-33C8-96D42904D2C1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19" creationId="{390C288F-6DC7-6659-EFEE-2BE0F754843E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0" creationId="{3BDC651A-ECC8-277F-43F1-89F4ECAD83CF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1" creationId="{B8969CEE-2DCD-10B5-90BF-948CD99A4D8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2" creationId="{86D6AAAF-EDC4-78CF-317F-3203E9D48581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3" creationId="{6D4C1501-FFB9-1347-5D63-89841713E7B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4" creationId="{B17F61FE-4463-6E9C-C422-29130BEDD27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5" creationId="{EA0BC0EA-A592-696E-C261-42CCD9B2A90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6" creationId="{AF77B630-5291-9138-795D-ECF13E50DBB1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7" creationId="{F91C11F0-64C7-48D6-3AAD-47EDF440D975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8" creationId="{154FEF46-65D3-250D-77AB-9946422294D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29" creationId="{F10798A1-9454-BCF6-38D7-975C702FC86B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0" creationId="{FA30E63B-5959-6AEA-D682-29FBCDBB29E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1" creationId="{4EF08A75-DFBE-3B53-9201-A5C3F19A2867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2" creationId="{2C599201-9E59-7DCC-5E83-E0839D351183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3" creationId="{2EE20FFD-6157-52A4-1F55-B203391823E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4" creationId="{B92FBBF9-4790-BE6E-88EF-740976833BA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5" creationId="{E29609C5-126C-2473-185D-AA8EA696C102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6" creationId="{FDF64381-0309-457A-8568-B0551B183790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7" creationId="{734530D9-0EA6-AB13-CE72-B95E7E00B160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8" creationId="{99C9903A-23AA-4074-7743-36BAE29C3F0F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39" creationId="{9C515D2C-5F07-20C4-A8A4-DEB408C9DB60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0" creationId="{3E122FAF-5E35-9C14-1F47-561BD2660098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1" creationId="{174E6DF1-4AC7-F4CA-9BC2-2AEB0A5FE8DB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2" creationId="{94E7873B-D4A7-0DE6-7D09-14E161C48F4B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3" creationId="{136B4E3D-95E4-0526-BC76-FE51E2D30F40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4" creationId="{250463FA-98E5-2520-42B7-3325D6E369A7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5" creationId="{2C1E53D2-A49E-61B6-3371-30AEE5AEEBA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6" creationId="{46108B53-A9A1-2BE3-EFDE-A7E924CE2608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7" creationId="{148D177B-B948-161C-B0C7-217ED8E38C82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8" creationId="{B8ED08D2-9CF6-69DA-7EDE-276FDA5B4728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49" creationId="{2E324AF0-4C0B-876B-951D-4605959FA792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0" creationId="{7F712E6E-E171-A580-1445-2D73ED480E3B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1" creationId="{11A62A74-F2EF-EF83-A5E9-DFF8BB1ECAB4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2" creationId="{0C99A30E-5CE1-D13E-14E0-EF407D982C85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3" creationId="{846B446C-47BD-A73B-D77C-1A699A4EE515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4" creationId="{185F97E4-9D36-8358-1717-43AC95B0AC94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5" creationId="{2659395F-D550-DE31-BC54-A1A91DCA22BB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6" creationId="{4FBDF821-A770-91D8-785C-11E57CFCCB5D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7" creationId="{18454810-ADFB-5D99-9010-85577EFACBF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8" creationId="{9240684E-6E48-39EB-790B-33140D5D9E3A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59" creationId="{4C2AB40B-2849-DA54-08D1-D50100E37519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0" creationId="{81E347EB-A7F9-7C5A-12BE-70268C80AADA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1" creationId="{582022FC-0CC9-6AE7-FC19-FADEE97136A8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2" creationId="{0627C751-8430-6523-8746-34EB6D65A29B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3" creationId="{64A52CFC-7780-DA16-CF8B-8BFF0D73D01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4" creationId="{2F8BAF82-6A9B-7F9C-541C-B11D9E936616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5" creationId="{406C5EC5-5098-ECC3-0D55-B3348B6164FE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6" creationId="{AC4886AC-CF3D-E185-CB44-842E87D88451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7" creationId="{2E7B132E-20A8-B237-659D-4886D11F5959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8" creationId="{0DB33FC3-0208-858D-7B70-A66C6FAB8FFC}"/>
          </ac:spMkLst>
        </pc:spChg>
        <pc:spChg chg="add mod">
          <ac:chgData name="Siegbert Rudolph" userId="2af4d44886c067cc" providerId="LiveId" clId="{4F9D553E-8453-429A-916E-C7E9CAB6BE0E}" dt="2024-12-01T13:34:36.851" v="505"/>
          <ac:spMkLst>
            <pc:docMk/>
            <pc:sldMk cId="186189389" sldId="699"/>
            <ac:spMk id="69" creationId="{54DE438A-0E88-40D3-79F5-F6B3D9365B5B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4:52:58.544" v="1666" actId="1035"/>
        <pc:sldMkLst>
          <pc:docMk/>
          <pc:sldMk cId="1122970324" sldId="700"/>
        </pc:sldMkLst>
        <pc:spChg chg="add del mod">
          <ac:chgData name="Siegbert Rudolph" userId="2af4d44886c067cc" providerId="LiveId" clId="{4F9D553E-8453-429A-916E-C7E9CAB6BE0E}" dt="2024-12-01T13:42:59.646" v="604" actId="478"/>
          <ac:spMkLst>
            <pc:docMk/>
            <pc:sldMk cId="1122970324" sldId="700"/>
            <ac:spMk id="2" creationId="{5CF802B3-8C9C-A609-940F-525E18F7419D}"/>
          </ac:spMkLst>
        </pc:spChg>
        <pc:spChg chg="add mod">
          <ac:chgData name="Siegbert Rudolph" userId="2af4d44886c067cc" providerId="LiveId" clId="{4F9D553E-8453-429A-916E-C7E9CAB6BE0E}" dt="2024-12-01T13:42:55.973" v="603"/>
          <ac:spMkLst>
            <pc:docMk/>
            <pc:sldMk cId="1122970324" sldId="700"/>
            <ac:spMk id="4" creationId="{1592904E-2D3B-6943-2DA0-5CE16E17C54E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5" creationId="{45B85B48-D7A9-27BC-A69D-4FBAA46D3E59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6" creationId="{D23B2099-BA33-9E33-8592-74A268F5696C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7" creationId="{EF908A0D-C306-D09F-8DB0-61BE5CC5EC41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8" creationId="{6D03FAA0-33E2-248B-A306-38C69ED45DAA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9" creationId="{04D9C904-C4F4-A356-0856-E4E69B2170C1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10" creationId="{6BD4E8BE-C974-98C8-AE8B-6F013D6D2764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11" creationId="{41BB396B-6665-3B2A-0700-6333298509A2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12" creationId="{C71E1191-520C-2E76-B64E-71BB3C7A091E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13" creationId="{58D8BBA5-1B8A-CB7B-A046-84949931CF46}"/>
          </ac:spMkLst>
        </pc:spChg>
        <pc:spChg chg="add mod">
          <ac:chgData name="Siegbert Rudolph" userId="2af4d44886c067cc" providerId="LiveId" clId="{4F9D553E-8453-429A-916E-C7E9CAB6BE0E}" dt="2024-12-01T14:52:30.113" v="1664" actId="1035"/>
          <ac:spMkLst>
            <pc:docMk/>
            <pc:sldMk cId="1122970324" sldId="700"/>
            <ac:spMk id="14" creationId="{6604502C-A0C5-44AA-0461-DC316388F91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15" creationId="{2A258D42-75C0-8871-6FD4-871B846463FD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16" creationId="{D116B812-C49D-77BC-3D46-BC2D56B128C2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17" creationId="{9582E003-3E7F-5BC9-39AF-4856F5E54592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18" creationId="{742D7B08-D296-E400-3FFA-73384B88E0FB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19" creationId="{58E6CB77-79E0-21AF-7562-B76072441583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0" creationId="{D0DB9EC0-C3D4-7073-7D4A-E04EA5936832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1" creationId="{BFA24C0F-F1E1-949B-B7AE-9529B068650B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2" creationId="{42F2B676-E0B4-605E-FFB0-8D18C3BE6FA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3" creationId="{09E1C02A-323C-D9EB-C7B5-343567C9EA77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4" creationId="{C7FE2B2E-1EDE-C61B-625C-498AB82CF5F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5" creationId="{017B3663-F732-B17E-2DC9-7E8F4EEE992B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6" creationId="{817C8471-3D83-FE18-F085-8B5CB2832169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7" creationId="{924B51C3-4178-2C5C-C0AE-18C2B9FA8694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8" creationId="{12EB256D-53AF-B81C-0146-52407E0C17EB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29" creationId="{7F3E88C7-F99D-3FAB-12B2-6A87F104B8C3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0" creationId="{A900BF59-23ED-4F42-9FB6-7997A217FEF6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1" creationId="{0A0C3BE6-F41B-574A-61FE-F876D91AEEA6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2" creationId="{30D9D4DA-5FAF-F069-5AC1-60544EFBD151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3" creationId="{83D652F9-7441-0860-457B-5ED79FAB5AA5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4" creationId="{5350AE3C-A86D-A3F1-93B9-63EAB07ADA71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5" creationId="{C71E56FD-CEB0-5E50-1B31-D5C18D49077A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6" creationId="{4F663276-D17F-BC25-DC9A-9104FCA47E1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7" creationId="{0D025440-3DC8-CACE-7C87-7D955F83ACAB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8" creationId="{897970D2-BA56-1692-E5BD-F974B58F0607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39" creationId="{88E4FA8D-179B-718B-A5F1-405BBD37CB9F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0" creationId="{2B5FD9B1-078A-D48D-E038-869B302DCB96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1" creationId="{3CF0C12A-EA14-1356-7AC2-50E1ADD88293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2" creationId="{BB31A008-7660-7DD4-2585-BA1B96FB93C5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3" creationId="{55CDEC5E-506F-A297-B321-3B7D71721239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4" creationId="{49D503BE-C8FE-4ABA-C5C3-54C4D0AFE34E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5" creationId="{D128C4A5-6C5B-D9CF-DAC0-39A5A86CC00C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6" creationId="{0B43529E-944D-9405-94EA-433382A56327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7" creationId="{27C7755E-CBCF-5049-7E36-369EBA49EFBD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8" creationId="{5E39073B-A54C-D54C-949E-461AC24CFDAE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49" creationId="{A787EA9E-E0C0-60A9-2C9F-F065469D1EF1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0" creationId="{8A15F52D-0255-4727-90D3-01384C963D90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1" creationId="{365F955E-E5F6-9F86-25C7-2C39EB641C6D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2" creationId="{D760C347-4C3C-6928-BE61-70D119BB2940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3" creationId="{DD8C15F1-416B-CC20-3857-947547C8FAA7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4" creationId="{1C464080-2295-A7FE-5F2C-2E74BA1147F4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5" creationId="{EFE72CD2-8F94-B5C4-F5B7-6E5035573575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6" creationId="{CEF086F5-6FCF-C6DE-F5D7-BA147CE0D4E2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7" creationId="{FB85B221-8B13-E475-3FC8-98C8A3BC643E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8" creationId="{B4138289-2222-B4CF-D93F-69F4236B7F1A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59" creationId="{F325B804-765E-CFDC-3287-FACDBBD12C6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0" creationId="{BB0504FB-6B8B-002E-B651-2A7E3CD52B88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1" creationId="{82A3A0B4-5C89-ECB8-200D-69AF0B8B3D76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2" creationId="{01557DAE-8061-909A-6144-952E1637AA8D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3" creationId="{C68EAC1E-6E0B-FBEC-D0C0-FACF4D311EDA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4" creationId="{9159935F-FC67-5F0E-46F1-CF12F9631BAE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5" creationId="{A9BB7F50-BCC2-8E4F-1CDE-669177967C4F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6" creationId="{0131E531-5DDF-2FED-4F96-49FB2D174068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7" creationId="{4B0040F3-F477-1820-9990-8ED78E05D00E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8" creationId="{9EAA4828-CF80-DC51-F0CA-4648ED7E8A5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69" creationId="{6A94B841-B7E1-73FA-9087-A92795DCFC3C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0" creationId="{5AA7F049-9914-E5E7-20BC-69168BFDD8AF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1" creationId="{0079A186-BF08-BA34-1D97-21106B067FC0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2" creationId="{3B186B46-F4A8-5AF8-D858-D66617C5C432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3" creationId="{D9893188-F34F-EF50-D3A8-E7471932228B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4" creationId="{67C3EBB1-38B5-CAC5-E1D3-6B22EECA18CC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5" creationId="{979C108D-2C06-9DD8-E12F-39D87A473C7F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6" creationId="{099341FA-8E63-27AB-A142-A1751FEDDE76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7" creationId="{43C69C13-6D3D-BA33-3539-097A6D8AFDED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8" creationId="{C99E6B5A-7A78-A8BF-50CB-A89EF786879F}"/>
          </ac:spMkLst>
        </pc:spChg>
        <pc:spChg chg="add mod">
          <ac:chgData name="Siegbert Rudolph" userId="2af4d44886c067cc" providerId="LiveId" clId="{4F9D553E-8453-429A-916E-C7E9CAB6BE0E}" dt="2024-12-01T14:51:00.391" v="1568" actId="1035"/>
          <ac:spMkLst>
            <pc:docMk/>
            <pc:sldMk cId="1122970324" sldId="700"/>
            <ac:spMk id="79" creationId="{1B9C4E97-424D-2BE2-5373-C67DC228678D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0" creationId="{F81A74CD-3674-28F3-2809-FD094E0DE3D9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1" creationId="{0852E787-F5EA-76A5-A61C-415B6BD34FFA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2" creationId="{6E03855D-C96F-A748-BFF7-779DEC4108E6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3" creationId="{33B1F4CF-404F-61F9-84C6-2D35B4F281CD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4" creationId="{F7809B71-19DD-4109-007C-7A1379320D01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5" creationId="{F9B43D4F-4206-EA05-FA40-756A3AE42C4F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6" creationId="{98E2B066-6093-A257-BEEF-B06C0F7D2F3C}"/>
          </ac:spMkLst>
        </pc:spChg>
        <pc:spChg chg="add mod">
          <ac:chgData name="Siegbert Rudolph" userId="2af4d44886c067cc" providerId="LiveId" clId="{4F9D553E-8453-429A-916E-C7E9CAB6BE0E}" dt="2024-12-01T14:51:21.779" v="1576" actId="1035"/>
          <ac:spMkLst>
            <pc:docMk/>
            <pc:sldMk cId="1122970324" sldId="700"/>
            <ac:spMk id="87" creationId="{A344566A-CD4D-7E91-A6BC-9337AE1304D6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88" creationId="{1DB3AC1F-A8FB-6ACF-62DE-AC2312458C4F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89" creationId="{BF4CBC75-C2E2-68BE-F875-6D3456CFD712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90" creationId="{DC6FD376-26D1-B86C-0DD7-3001ACA493C7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91" creationId="{947783E4-4C9A-0E76-1F4E-315E44C58AE2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92" creationId="{43ABB2BC-EC28-0E8E-7509-67CEF363371A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93" creationId="{6ADD8E29-60D0-1ACA-9B44-7EC07E235C81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94" creationId="{50241CE2-E09A-9DE9-352E-2B70C96E6870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95" creationId="{6BD13C2E-7BEA-3B91-4D33-53DFC1A64CC9}"/>
          </ac:spMkLst>
        </pc:spChg>
        <pc:spChg chg="add mod">
          <ac:chgData name="Siegbert Rudolph" userId="2af4d44886c067cc" providerId="LiveId" clId="{4F9D553E-8453-429A-916E-C7E9CAB6BE0E}" dt="2024-12-01T13:42:55.973" v="603"/>
          <ac:spMkLst>
            <pc:docMk/>
            <pc:sldMk cId="1122970324" sldId="700"/>
            <ac:spMk id="96" creationId="{015B36C5-1842-F7EE-A8D5-9837EAC683DA}"/>
          </ac:spMkLst>
        </pc:spChg>
        <pc:spChg chg="add mod">
          <ac:chgData name="Siegbert Rudolph" userId="2af4d44886c067cc" providerId="LiveId" clId="{4F9D553E-8453-429A-916E-C7E9CAB6BE0E}" dt="2024-12-01T14:51:52.708" v="1640" actId="552"/>
          <ac:spMkLst>
            <pc:docMk/>
            <pc:sldMk cId="1122970324" sldId="700"/>
            <ac:spMk id="97" creationId="{ABDA48E7-CF83-1472-505B-183C5672FE31}"/>
          </ac:spMkLst>
        </pc:spChg>
        <pc:spChg chg="add mod">
          <ac:chgData name="Siegbert Rudolph" userId="2af4d44886c067cc" providerId="LiveId" clId="{4F9D553E-8453-429A-916E-C7E9CAB6BE0E}" dt="2024-12-01T14:51:52.708" v="1640" actId="552"/>
          <ac:spMkLst>
            <pc:docMk/>
            <pc:sldMk cId="1122970324" sldId="700"/>
            <ac:spMk id="98" creationId="{A69BEB81-2024-32B3-DF12-9513956EB8FD}"/>
          </ac:spMkLst>
        </pc:spChg>
        <pc:spChg chg="add mod">
          <ac:chgData name="Siegbert Rudolph" userId="2af4d44886c067cc" providerId="LiveId" clId="{4F9D553E-8453-429A-916E-C7E9CAB6BE0E}" dt="2024-12-01T14:50:52.807" v="1565" actId="20577"/>
          <ac:spMkLst>
            <pc:docMk/>
            <pc:sldMk cId="1122970324" sldId="700"/>
            <ac:spMk id="99" creationId="{607B71E3-88AC-9249-E653-EF61FB57905F}"/>
          </ac:spMkLst>
        </pc:spChg>
        <pc:spChg chg="add mod">
          <ac:chgData name="Siegbert Rudolph" userId="2af4d44886c067cc" providerId="LiveId" clId="{4F9D553E-8453-429A-916E-C7E9CAB6BE0E}" dt="2024-12-01T14:52:58.544" v="1666" actId="1035"/>
          <ac:spMkLst>
            <pc:docMk/>
            <pc:sldMk cId="1122970324" sldId="700"/>
            <ac:spMk id="100" creationId="{192CECF7-3B76-5B94-58AD-1B22ABC9E16C}"/>
          </ac:spMkLst>
        </pc:spChg>
        <pc:spChg chg="add mod">
          <ac:chgData name="Siegbert Rudolph" userId="2af4d44886c067cc" providerId="LiveId" clId="{4F9D553E-8453-429A-916E-C7E9CAB6BE0E}" dt="2024-12-01T14:52:58.544" v="1666" actId="1035"/>
          <ac:spMkLst>
            <pc:docMk/>
            <pc:sldMk cId="1122970324" sldId="700"/>
            <ac:spMk id="101" creationId="{A113060E-96D3-E84B-C85D-0EF3FB1924F4}"/>
          </ac:spMkLst>
        </pc:spChg>
        <pc:spChg chg="add mod">
          <ac:chgData name="Siegbert Rudolph" userId="2af4d44886c067cc" providerId="LiveId" clId="{4F9D553E-8453-429A-916E-C7E9CAB6BE0E}" dt="2024-12-01T14:51:26.333" v="1578" actId="1036"/>
          <ac:spMkLst>
            <pc:docMk/>
            <pc:sldMk cId="1122970324" sldId="700"/>
            <ac:spMk id="102" creationId="{214A599F-4DA1-3C2B-4AEB-AFBC5878E1D3}"/>
          </ac:spMkLst>
        </pc:spChg>
        <pc:spChg chg="add mod">
          <ac:chgData name="Siegbert Rudolph" userId="2af4d44886c067cc" providerId="LiveId" clId="{4F9D553E-8453-429A-916E-C7E9CAB6BE0E}" dt="2024-12-01T14:52:06.005" v="1657" actId="1036"/>
          <ac:spMkLst>
            <pc:docMk/>
            <pc:sldMk cId="1122970324" sldId="700"/>
            <ac:spMk id="103" creationId="{9B3F52E4-DE78-4F28-C21C-8961995852D8}"/>
          </ac:spMkLst>
        </pc:spChg>
        <pc:spChg chg="add mod">
          <ac:chgData name="Siegbert Rudolph" userId="2af4d44886c067cc" providerId="LiveId" clId="{4F9D553E-8453-429A-916E-C7E9CAB6BE0E}" dt="2024-12-01T14:51:32.253" v="1580" actId="1035"/>
          <ac:spMkLst>
            <pc:docMk/>
            <pc:sldMk cId="1122970324" sldId="700"/>
            <ac:spMk id="104" creationId="{0CEA4941-D399-6F49-51CD-D0BBD456AD60}"/>
          </ac:spMkLst>
        </pc:spChg>
        <pc:spChg chg="add mod">
          <ac:chgData name="Siegbert Rudolph" userId="2af4d44886c067cc" providerId="LiveId" clId="{4F9D553E-8453-429A-916E-C7E9CAB6BE0E}" dt="2024-12-01T14:52:01.549" v="1647" actId="1035"/>
          <ac:spMkLst>
            <pc:docMk/>
            <pc:sldMk cId="1122970324" sldId="700"/>
            <ac:spMk id="105" creationId="{34EDDA46-7174-C7C0-9356-F8BAD67F3D0A}"/>
          </ac:spMkLst>
        </pc:spChg>
        <pc:spChg chg="add mod">
          <ac:chgData name="Siegbert Rudolph" userId="2af4d44886c067cc" providerId="LiveId" clId="{4F9D553E-8453-429A-916E-C7E9CAB6BE0E}" dt="2024-12-01T14:52:01.549" v="1647" actId="1035"/>
          <ac:spMkLst>
            <pc:docMk/>
            <pc:sldMk cId="1122970324" sldId="700"/>
            <ac:spMk id="106" creationId="{E7E63331-94D5-A902-2811-9767567B430F}"/>
          </ac:spMkLst>
        </pc:spChg>
        <pc:spChg chg="add mod">
          <ac:chgData name="Siegbert Rudolph" userId="2af4d44886c067cc" providerId="LiveId" clId="{4F9D553E-8453-429A-916E-C7E9CAB6BE0E}" dt="2024-12-01T14:51:58.490" v="1644" actId="1035"/>
          <ac:spMkLst>
            <pc:docMk/>
            <pc:sldMk cId="1122970324" sldId="700"/>
            <ac:spMk id="107" creationId="{2BE68212-DF3D-D97D-7D07-BDEE01EC569C}"/>
          </ac:spMkLst>
        </pc:spChg>
        <pc:spChg chg="add mod">
          <ac:chgData name="Siegbert Rudolph" userId="2af4d44886c067cc" providerId="LiveId" clId="{4F9D553E-8453-429A-916E-C7E9CAB6BE0E}" dt="2024-12-01T14:52:06.005" v="1657" actId="1036"/>
          <ac:spMkLst>
            <pc:docMk/>
            <pc:sldMk cId="1122970324" sldId="700"/>
            <ac:spMk id="108" creationId="{5F51ED24-AAE4-A8C3-377E-45B15D58EE2D}"/>
          </ac:spMkLst>
        </pc:spChg>
        <pc:spChg chg="add mod">
          <ac:chgData name="Siegbert Rudolph" userId="2af4d44886c067cc" providerId="LiveId" clId="{4F9D553E-8453-429A-916E-C7E9CAB6BE0E}" dt="2024-12-01T14:50:27.613" v="1560" actId="1076"/>
          <ac:spMkLst>
            <pc:docMk/>
            <pc:sldMk cId="1122970324" sldId="700"/>
            <ac:spMk id="109" creationId="{8F7F2897-F169-FB0B-FF47-EEFE3EFCB841}"/>
          </ac:spMkLst>
        </pc:spChg>
      </pc:sldChg>
      <pc:sldChg chg="addSp delSp modSp add mod modTransition addAnim delAnim modAnim">
        <pc:chgData name="Siegbert Rudolph" userId="2af4d44886c067cc" providerId="LiveId" clId="{4F9D553E-8453-429A-916E-C7E9CAB6BE0E}" dt="2024-12-01T15:14:23.224" v="1990" actId="166"/>
        <pc:sldMkLst>
          <pc:docMk/>
          <pc:sldMk cId="1710188647" sldId="701"/>
        </pc:sldMkLst>
        <pc:spChg chg="add del mod">
          <ac:chgData name="Siegbert Rudolph" userId="2af4d44886c067cc" providerId="LiveId" clId="{4F9D553E-8453-429A-916E-C7E9CAB6BE0E}" dt="2024-12-01T13:39:36.739" v="586" actId="478"/>
          <ac:spMkLst>
            <pc:docMk/>
            <pc:sldMk cId="1710188647" sldId="701"/>
            <ac:spMk id="2" creationId="{10A32E5F-D3FE-EDA9-5D3B-B5F10FAB3A41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2" creationId="{52E4D5AF-4C02-957B-14C6-2DDB0FA29FEE}"/>
          </ac:spMkLst>
        </pc:spChg>
        <pc:spChg chg="add mod">
          <ac:chgData name="Siegbert Rudolph" userId="2af4d44886c067cc" providerId="LiveId" clId="{4F9D553E-8453-429A-916E-C7E9CAB6BE0E}" dt="2024-12-01T13:39:30.664" v="585"/>
          <ac:spMkLst>
            <pc:docMk/>
            <pc:sldMk cId="1710188647" sldId="701"/>
            <ac:spMk id="4" creationId="{63E5D0DE-CC73-D191-C8F2-9F3D80E714F7}"/>
          </ac:spMkLst>
        </pc:spChg>
        <pc:spChg chg="add mod">
          <ac:chgData name="Siegbert Rudolph" userId="2af4d44886c067cc" providerId="LiveId" clId="{4F9D553E-8453-429A-916E-C7E9CAB6BE0E}" dt="2024-12-01T14:32:55.607" v="1071" actId="6549"/>
          <ac:spMkLst>
            <pc:docMk/>
            <pc:sldMk cId="1710188647" sldId="701"/>
            <ac:spMk id="5" creationId="{42C7CFED-5968-39DB-89FD-8AAC7C8AA389}"/>
          </ac:spMkLst>
        </pc:spChg>
        <pc:spChg chg="add del mod">
          <ac:chgData name="Siegbert Rudolph" userId="2af4d44886c067cc" providerId="LiveId" clId="{4F9D553E-8453-429A-916E-C7E9CAB6BE0E}" dt="2024-12-01T14:27:29.604" v="971" actId="478"/>
          <ac:spMkLst>
            <pc:docMk/>
            <pc:sldMk cId="1710188647" sldId="701"/>
            <ac:spMk id="6" creationId="{83D7BB6B-0B96-850A-BC15-88C19C3F7F40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6" creationId="{DF76ACF4-FA11-A3E9-B771-1B80284E0761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7" creationId="{3F709710-C6D8-FAB7-5172-C70BE015D6C7}"/>
          </ac:spMkLst>
        </pc:spChg>
        <pc:spChg chg="add mod">
          <ac:chgData name="Siegbert Rudolph" userId="2af4d44886c067cc" providerId="LiveId" clId="{4F9D553E-8453-429A-916E-C7E9CAB6BE0E}" dt="2024-12-01T14:30:14.193" v="1004" actId="113"/>
          <ac:spMkLst>
            <pc:docMk/>
            <pc:sldMk cId="1710188647" sldId="701"/>
            <ac:spMk id="7" creationId="{B97B7558-6528-E869-17EA-57E5E8A01C58}"/>
          </ac:spMkLst>
        </pc:spChg>
        <pc:spChg chg="add del mod">
          <ac:chgData name="Siegbert Rudolph" userId="2af4d44886c067cc" providerId="LiveId" clId="{4F9D553E-8453-429A-916E-C7E9CAB6BE0E}" dt="2024-12-01T14:31:52.511" v="1009" actId="478"/>
          <ac:spMkLst>
            <pc:docMk/>
            <pc:sldMk cId="1710188647" sldId="701"/>
            <ac:spMk id="8" creationId="{054EA3BD-688E-BC5A-3011-4CDF9C564D06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8" creationId="{9E0896B4-FCF4-1E3B-D5FA-95C938CC894B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8" creationId="{AD95D161-D2AC-2F79-1D37-2CFBD884CD55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9" creationId="{2C6B4271-110E-53A9-F872-E222FDBEE147}"/>
          </ac:spMkLst>
        </pc:spChg>
        <pc:spChg chg="add mod">
          <ac:chgData name="Siegbert Rudolph" userId="2af4d44886c067cc" providerId="LiveId" clId="{4F9D553E-8453-429A-916E-C7E9CAB6BE0E}" dt="2024-12-01T14:37:47.879" v="1172" actId="1076"/>
          <ac:spMkLst>
            <pc:docMk/>
            <pc:sldMk cId="1710188647" sldId="701"/>
            <ac:spMk id="9" creationId="{F9C51B82-2EF5-0F5A-EF6F-A6E10F8340CC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0" creationId="{4DC80E6C-A0AB-84D3-E1A0-93E79C15BC13}"/>
          </ac:spMkLst>
        </pc:spChg>
        <pc:spChg chg="add del mod">
          <ac:chgData name="Siegbert Rudolph" userId="2af4d44886c067cc" providerId="LiveId" clId="{4F9D553E-8453-429A-916E-C7E9CAB6BE0E}" dt="2024-12-01T14:37:59.019" v="1174" actId="478"/>
          <ac:spMkLst>
            <pc:docMk/>
            <pc:sldMk cId="1710188647" sldId="701"/>
            <ac:spMk id="10" creationId="{A3FAC19F-C9C4-A260-1BD6-08A5B066D45C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1" creationId="{BA488B9B-ACB7-E897-2F75-4356C22A6993}"/>
          </ac:spMkLst>
        </pc:spChg>
        <pc:spChg chg="add mod">
          <ac:chgData name="Siegbert Rudolph" userId="2af4d44886c067cc" providerId="LiveId" clId="{4F9D553E-8453-429A-916E-C7E9CAB6BE0E}" dt="2024-12-01T14:38:13.768" v="1176" actId="1076"/>
          <ac:spMkLst>
            <pc:docMk/>
            <pc:sldMk cId="1710188647" sldId="701"/>
            <ac:spMk id="11" creationId="{ECCDEE2F-BADC-831F-4576-0DD5A0A2B765}"/>
          </ac:spMkLst>
        </pc:spChg>
        <pc:spChg chg="add mod">
          <ac:chgData name="Siegbert Rudolph" userId="2af4d44886c067cc" providerId="LiveId" clId="{4F9D553E-8453-429A-916E-C7E9CAB6BE0E}" dt="2024-12-01T15:05:45.774" v="1985" actId="20577"/>
          <ac:spMkLst>
            <pc:docMk/>
            <pc:sldMk cId="1710188647" sldId="701"/>
            <ac:spMk id="12" creationId="{1EF28946-1854-F1F7-F40C-278DB1F12F6A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2" creationId="{795E7877-9A3B-5CFE-CB3C-04E239D3E6FB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3" creationId="{6D3D5457-DD61-DA52-05FD-84A791F736F9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4" creationId="{03BBF0ED-F19B-C01D-D4D7-204C2B725541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5" creationId="{D45DA580-A83E-37EB-2B75-E3726A696B43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6" creationId="{F7ADB8B7-A5F1-4A14-A887-5A4E182D469D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7" creationId="{171C4EE2-02FF-A41E-7BCA-6DD690AB13E2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8" creationId="{35EB72C3-82AE-4756-A819-44682B7E7CA1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19" creationId="{EA35AA62-82D0-594D-58AE-CA69902C5D3D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20" creationId="{DDD4882D-E24D-9016-CDC0-BCA91DCDBF28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27" creationId="{7FD1D4A5-933B-50A9-BCB1-C5FE13463456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28" creationId="{5CAB010C-1433-6C9E-3A1B-923E7D8396DB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29" creationId="{738B433A-EE5D-6253-9C89-0C5F28C89405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0" creationId="{1AF7D746-64C0-6D7A-71AB-4287BF31AC37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1" creationId="{92021D98-C582-3C56-D0F0-4B6B6EA76032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2" creationId="{70094DB2-67DF-7024-500A-05E6329BBCD6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3" creationId="{655B5E8B-3AA1-409C-DCED-D646DFD94BD1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4" creationId="{A6CDE8A9-3BA1-5487-91E7-8334B42EE019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5" creationId="{5D81F6DE-F5E4-4092-219D-CDEDEDCC4A18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6" creationId="{FFCC10FB-31E7-E4A0-A0F0-BEB3DD3CF1D2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7" creationId="{5C7B50E6-2E4D-384D-F1E1-6FB614078375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8" creationId="{D2BBD0E2-40D7-C1E2-CD0E-FB3022127121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39" creationId="{53E3AE66-A4EF-7E2E-F697-DD68D8A55E55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40" creationId="{31B27B2E-0DC3-FA00-9871-9543B3F44144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41" creationId="{D3A3BAB2-6130-F7B5-1997-D2DFA80493D5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42" creationId="{C6CB1C22-97C2-CEEB-DB37-F250D6040F1A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43" creationId="{64ED4820-EADE-9CAB-5654-45BCF5384D1C}"/>
          </ac:spMkLst>
        </pc:spChg>
        <pc:spChg chg="add del mod">
          <ac:chgData name="Siegbert Rudolph" userId="2af4d44886c067cc" providerId="LiveId" clId="{4F9D553E-8453-429A-916E-C7E9CAB6BE0E}" dt="2024-12-01T13:41:43.296" v="599" actId="478"/>
          <ac:spMkLst>
            <pc:docMk/>
            <pc:sldMk cId="1710188647" sldId="701"/>
            <ac:spMk id="44" creationId="{6B0ED1B1-0601-47AD-8AA1-6590961533B9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45" creationId="{F9EC5B57-BECF-0C3F-CE66-E7E8825A5AAB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46" creationId="{3C1030EE-B7A9-3284-5955-8A8B30C64A82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47" creationId="{3CBE804B-F6D7-1AE4-8C53-105DCC877568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48" creationId="{F777F0E5-E12F-53FD-70C7-24E3993A96A8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49" creationId="{54D77FBE-425B-1E5C-98FE-384F69E40FBE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0" creationId="{A475F077-8E90-419A-19FA-B9F044C6A9F6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1" creationId="{B7B8E0B4-8DE7-5B24-649C-CCBD4360A59C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2" creationId="{89BBCBB2-BCEB-A774-401F-80433E7D2D11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3" creationId="{0166E330-1341-29E8-D05A-FDD4BED41042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4" creationId="{64494A6D-F04F-964D-C96B-5D79010224D5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5" creationId="{03451AEC-FE92-5677-4531-E60AE8358B65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6" creationId="{6AA0EE68-3A49-9ECE-B638-460E8D29B70E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7" creationId="{856DA705-1748-0AEB-563D-5AA8AD7EA3C3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8" creationId="{9E241E23-2832-BF02-E67B-026F685EDBC3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59" creationId="{B941C789-B605-CC7D-5F47-F25E453CF341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60" creationId="{BBACC7EC-4F7A-6C3A-FC85-20F125162DE6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61" creationId="{24BE948E-BE88-C1CC-14C1-360BDBAADE52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62" creationId="{27D7FF29-A810-3951-4CF3-E981594DFDA9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63" creationId="{51EA37B9-C073-D2AF-45A7-536D2F19DB0D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64" creationId="{04263C20-B4A7-1706-30AC-53BD8E4838A2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65" creationId="{9DBCB12A-D8E9-7983-DCDF-15AF25B21E1C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66" creationId="{A6B07491-7618-9906-30EC-CFAC961E704C}"/>
          </ac:spMkLst>
        </pc:spChg>
        <pc:spChg chg="add mod">
          <ac:chgData name="Siegbert Rudolph" userId="2af4d44886c067cc" providerId="LiveId" clId="{4F9D553E-8453-429A-916E-C7E9CAB6BE0E}" dt="2024-12-01T14:29:41.176" v="994" actId="207"/>
          <ac:spMkLst>
            <pc:docMk/>
            <pc:sldMk cId="1710188647" sldId="701"/>
            <ac:spMk id="67" creationId="{48F680A1-BD45-6C9B-A7A3-7B17A9679878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68" creationId="{E3F7B8F6-A5C8-B204-9B75-C7A761A2282F}"/>
          </ac:spMkLst>
        </pc:spChg>
        <pc:spChg chg="add del mod">
          <ac:chgData name="Siegbert Rudolph" userId="2af4d44886c067cc" providerId="LiveId" clId="{4F9D553E-8453-429A-916E-C7E9CAB6BE0E}" dt="2024-12-01T14:27:07.787" v="968" actId="478"/>
          <ac:spMkLst>
            <pc:docMk/>
            <pc:sldMk cId="1710188647" sldId="701"/>
            <ac:spMk id="69" creationId="{86A1D3A2-DB6C-AC07-1A10-7605ED19D965}"/>
          </ac:spMkLst>
        </pc:spChg>
        <pc:spChg chg="add del mod">
          <ac:chgData name="Siegbert Rudolph" userId="2af4d44886c067cc" providerId="LiveId" clId="{4F9D553E-8453-429A-916E-C7E9CAB6BE0E}" dt="2024-12-01T14:27:07.787" v="968" actId="478"/>
          <ac:spMkLst>
            <pc:docMk/>
            <pc:sldMk cId="1710188647" sldId="701"/>
            <ac:spMk id="70" creationId="{67398637-A15B-9979-22C3-73D8DA0695F2}"/>
          </ac:spMkLst>
        </pc:spChg>
        <pc:spChg chg="add del mod">
          <ac:chgData name="Siegbert Rudolph" userId="2af4d44886c067cc" providerId="LiveId" clId="{4F9D553E-8453-429A-916E-C7E9CAB6BE0E}" dt="2024-12-01T14:27:07.787" v="968" actId="478"/>
          <ac:spMkLst>
            <pc:docMk/>
            <pc:sldMk cId="1710188647" sldId="701"/>
            <ac:spMk id="71" creationId="{8EF3581F-4FFA-B375-F54F-F9EF8F7EECFD}"/>
          </ac:spMkLst>
        </pc:spChg>
        <pc:spChg chg="add del mod">
          <ac:chgData name="Siegbert Rudolph" userId="2af4d44886c067cc" providerId="LiveId" clId="{4F9D553E-8453-429A-916E-C7E9CAB6BE0E}" dt="2024-12-01T14:27:07.787" v="968" actId="478"/>
          <ac:spMkLst>
            <pc:docMk/>
            <pc:sldMk cId="1710188647" sldId="701"/>
            <ac:spMk id="72" creationId="{9E9D95BB-C466-E34C-F0B8-4959149AF128}"/>
          </ac:spMkLst>
        </pc:spChg>
        <pc:spChg chg="add mod">
          <ac:chgData name="Siegbert Rudolph" userId="2af4d44886c067cc" providerId="LiveId" clId="{4F9D553E-8453-429A-916E-C7E9CAB6BE0E}" dt="2024-12-01T14:35:21.382" v="1150" actId="1035"/>
          <ac:spMkLst>
            <pc:docMk/>
            <pc:sldMk cId="1710188647" sldId="701"/>
            <ac:spMk id="73" creationId="{BF5161EE-B469-8C13-2537-AB01C04DB7B5}"/>
          </ac:spMkLst>
        </pc:spChg>
        <pc:spChg chg="add del mod">
          <ac:chgData name="Siegbert Rudolph" userId="2af4d44886c067cc" providerId="LiveId" clId="{4F9D553E-8453-429A-916E-C7E9CAB6BE0E}" dt="2024-12-01T14:27:07.787" v="968" actId="478"/>
          <ac:spMkLst>
            <pc:docMk/>
            <pc:sldMk cId="1710188647" sldId="701"/>
            <ac:spMk id="74" creationId="{EC8C9C8D-6407-0D04-372E-5EB905FB468E}"/>
          </ac:spMkLst>
        </pc:spChg>
        <pc:spChg chg="add del mod">
          <ac:chgData name="Siegbert Rudolph" userId="2af4d44886c067cc" providerId="LiveId" clId="{4F9D553E-8453-429A-916E-C7E9CAB6BE0E}" dt="2024-12-01T14:27:07.787" v="968" actId="478"/>
          <ac:spMkLst>
            <pc:docMk/>
            <pc:sldMk cId="1710188647" sldId="701"/>
            <ac:spMk id="75" creationId="{5C478B22-C395-30DA-7DE4-4327636F2FBA}"/>
          </ac:spMkLst>
        </pc:spChg>
        <pc:spChg chg="add mod">
          <ac:chgData name="Siegbert Rudolph" userId="2af4d44886c067cc" providerId="LiveId" clId="{4F9D553E-8453-429A-916E-C7E9CAB6BE0E}" dt="2024-12-01T14:36:18.829" v="1162" actId="1036"/>
          <ac:spMkLst>
            <pc:docMk/>
            <pc:sldMk cId="1710188647" sldId="701"/>
            <ac:spMk id="76" creationId="{E08CAF20-F269-AF7E-7C4C-69904354C00C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77" creationId="{A4B73ED8-6A08-F324-6DA2-26406C27C360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78" creationId="{0F23A6EF-1332-C621-1510-C99D6E514152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79" creationId="{78ABA477-2E34-23FE-8045-35D6ED7A6D70}"/>
          </ac:spMkLst>
        </pc:spChg>
        <pc:spChg chg="add mod">
          <ac:chgData name="Siegbert Rudolph" userId="2af4d44886c067cc" providerId="LiveId" clId="{4F9D553E-8453-429A-916E-C7E9CAB6BE0E}" dt="2024-12-01T13:41:58.657" v="600"/>
          <ac:spMkLst>
            <pc:docMk/>
            <pc:sldMk cId="1710188647" sldId="701"/>
            <ac:spMk id="80" creationId="{5433BC15-9ED9-4CAD-A10C-5B217AF0B291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81" creationId="{4BC21799-5F4A-253B-90DA-3C4724E4A8FB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82" creationId="{D8114284-3464-641A-FBC2-139CFBF72451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83" creationId="{98D98D48-2548-697C-6C57-A7F5BECD1925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84" creationId="{AA4E39DF-BC47-8B2C-E357-240B69FACDB4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85" creationId="{6EE2E01E-980F-4C2E-D596-251600A0DEBC}"/>
          </ac:spMkLst>
        </pc:spChg>
        <pc:spChg chg="add del mod">
          <ac:chgData name="Siegbert Rudolph" userId="2af4d44886c067cc" providerId="LiveId" clId="{4F9D553E-8453-429A-916E-C7E9CAB6BE0E}" dt="2024-12-01T14:38:29.221" v="1177" actId="478"/>
          <ac:spMkLst>
            <pc:docMk/>
            <pc:sldMk cId="1710188647" sldId="701"/>
            <ac:spMk id="86" creationId="{4F169A17-9522-93AC-CC61-712073D97798}"/>
          </ac:spMkLst>
        </pc:spChg>
        <pc:spChg chg="add mod ord">
          <ac:chgData name="Siegbert Rudolph" userId="2af4d44886c067cc" providerId="LiveId" clId="{4F9D553E-8453-429A-916E-C7E9CAB6BE0E}" dt="2024-12-01T15:14:23.224" v="1990" actId="166"/>
          <ac:spMkLst>
            <pc:docMk/>
            <pc:sldMk cId="1710188647" sldId="701"/>
            <ac:spMk id="87" creationId="{A3AD093C-D2C1-9EE8-2F2A-9527B79E1699}"/>
          </ac:spMkLst>
        </pc:spChg>
        <pc:spChg chg="add mod">
          <ac:chgData name="Siegbert Rudolph" userId="2af4d44886c067cc" providerId="LiveId" clId="{4F9D553E-8453-429A-916E-C7E9CAB6BE0E}" dt="2024-12-01T14:46:26.406" v="1521" actId="1038"/>
          <ac:spMkLst>
            <pc:docMk/>
            <pc:sldMk cId="1710188647" sldId="701"/>
            <ac:spMk id="88" creationId="{9D55BECB-A463-FB1A-F05E-0FD778DF685F}"/>
          </ac:spMkLst>
        </pc:sp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6" creationId="{F3A5D7FE-7480-9AED-763E-E0D18872AF87}"/>
          </ac:cxnSpMkLst>
        </pc:cxn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21" creationId="{884F0840-10CA-3FE7-940C-F82EAB0EFAD0}"/>
          </ac:cxnSpMkLst>
        </pc:cxn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22" creationId="{47443F0D-EDCD-1F8F-B469-38AE2B359F7C}"/>
          </ac:cxnSpMkLst>
        </pc:cxn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23" creationId="{BB1A8553-DF3B-9562-1F1D-D171A41B3F65}"/>
          </ac:cxnSpMkLst>
        </pc:cxn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24" creationId="{B944958D-DB4C-A854-24BE-53B9F83F6713}"/>
          </ac:cxnSpMkLst>
        </pc:cxn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25" creationId="{3F306464-3477-C9CF-A94B-B982CD23C2A7}"/>
          </ac:cxnSpMkLst>
        </pc:cxnChg>
        <pc:cxnChg chg="add del mod">
          <ac:chgData name="Siegbert Rudolph" userId="2af4d44886c067cc" providerId="LiveId" clId="{4F9D553E-8453-429A-916E-C7E9CAB6BE0E}" dt="2024-12-01T13:41:43.296" v="599" actId="478"/>
          <ac:cxnSpMkLst>
            <pc:docMk/>
            <pc:sldMk cId="1710188647" sldId="701"/>
            <ac:cxnSpMk id="26" creationId="{224DCD2C-7D9A-1A9E-C9C0-C827819EE8AA}"/>
          </ac:cxnSpMkLst>
        </pc:cxnChg>
      </pc:sldChg>
      <pc:sldChg chg="addSp delSp modSp add mod modTransition modAnim">
        <pc:chgData name="Siegbert Rudolph" userId="2af4d44886c067cc" providerId="LiveId" clId="{4F9D553E-8453-429A-916E-C7E9CAB6BE0E}" dt="2024-12-01T13:46:05.799" v="653"/>
        <pc:sldMkLst>
          <pc:docMk/>
          <pc:sldMk cId="3144304320" sldId="702"/>
        </pc:sldMkLst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" creationId="{C6D7CFEE-1F55-C8FC-E2D3-EB994B49AB46}"/>
          </ac:spMkLst>
        </pc:spChg>
        <pc:spChg chg="add del mod">
          <ac:chgData name="Siegbert Rudolph" userId="2af4d44886c067cc" providerId="LiveId" clId="{4F9D553E-8453-429A-916E-C7E9CAB6BE0E}" dt="2024-12-01T13:37:07.816" v="520" actId="478"/>
          <ac:spMkLst>
            <pc:docMk/>
            <pc:sldMk cId="3144304320" sldId="702"/>
            <ac:spMk id="4" creationId="{228D0D94-9C8E-96BF-B0D4-1435AF36969E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5" creationId="{707A0CB4-7CEA-4C88-2F59-495C703D6ED7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6" creationId="{1E65E3C9-017D-9A27-9BFD-1C43ABBEACEE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7" creationId="{EB06D918-2AA1-5641-609B-09DDF87BD9A3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8" creationId="{2FE6F3CF-91D7-537A-B12C-22357A353145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9" creationId="{53E37EA3-50FC-D09C-CD4A-B3CDD8509395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0" creationId="{C027CCF7-0638-A095-9B54-95D8446878C5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1" creationId="{98EBB9C5-4244-6B65-99B4-1CA3B28A3EE8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2" creationId="{C4D9B971-966E-03C1-DCBD-9BFBB87F7624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3" creationId="{86683815-F94E-FBA7-C15F-351EF5717AF8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4" creationId="{4BD76500-9D59-0485-40E2-411370B57BB6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5" creationId="{EF308A72-F5D7-ECCC-F95E-D1A31B9D47E3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6" creationId="{965F200D-EA7B-66C8-C437-92CAFE4B5845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7" creationId="{6AD31C0D-15E9-6CC1-7351-94C4BC1BB411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8" creationId="{34CF006C-7C53-4876-5AED-A8A9BD16C8A1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19" creationId="{A48E3C11-4E2C-0323-0D26-CAE521211F64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0" creationId="{B90A2C21-1CCA-9F42-4E9E-7A8D86732831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1" creationId="{48B167CC-DD9D-D8F7-56C9-1CB052941379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2" creationId="{B317E0C8-F1B2-E9F2-9818-FBF573BDB3F9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3" creationId="{C44B6E9E-CA3D-554C-7A6A-D8D242E748B8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4" creationId="{60DEE1A7-A7E7-8346-96A1-2E91DD9EA979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5" creationId="{D46E904C-F184-BE4F-A99D-C3BB0CF2F8F6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6" creationId="{AFF7083E-71E6-8502-39CB-EF977E95A6A4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7" creationId="{2AD62B86-0623-674D-E29E-2B4C0ACFFAEE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8" creationId="{7C7C7580-3FDA-2929-E150-540F75B1ABB8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29" creationId="{10538043-A6E3-F2D7-53E7-82AF6474968B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30" creationId="{F976671C-9726-8F5C-F142-DD4CF3F4C2FE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31" creationId="{4E47D2E1-B55E-FFC9-1E89-65B7D680C642}"/>
          </ac:spMkLst>
        </pc:spChg>
        <pc:spChg chg="add mod">
          <ac:chgData name="Siegbert Rudolph" userId="2af4d44886c067cc" providerId="LiveId" clId="{4F9D553E-8453-429A-916E-C7E9CAB6BE0E}" dt="2024-12-01T13:37:01.503" v="519"/>
          <ac:spMkLst>
            <pc:docMk/>
            <pc:sldMk cId="3144304320" sldId="702"/>
            <ac:spMk id="32" creationId="{E9B37E91-EE8D-4031-8C33-BB289F4AEC2A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3:46:04.826" v="652"/>
        <pc:sldMkLst>
          <pc:docMk/>
          <pc:sldMk cId="2778363851" sldId="703"/>
        </pc:sldMkLst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2" creationId="{0C89E85C-B256-038E-2320-7BCF6F381108}"/>
          </ac:spMkLst>
        </pc:spChg>
        <pc:spChg chg="add del mod">
          <ac:chgData name="Siegbert Rudolph" userId="2af4d44886c067cc" providerId="LiveId" clId="{4F9D553E-8453-429A-916E-C7E9CAB6BE0E}" dt="2024-12-01T13:36:30.608" v="516" actId="478"/>
          <ac:spMkLst>
            <pc:docMk/>
            <pc:sldMk cId="2778363851" sldId="703"/>
            <ac:spMk id="4" creationId="{50460B9C-4DDE-1439-6721-DE8B374BB55C}"/>
          </ac:spMkLst>
        </pc:spChg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5" creationId="{D99E733D-9B41-01EB-D1D7-7784AD624A4F}"/>
          </ac:spMkLst>
        </pc:spChg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6" creationId="{29B5868D-2287-B749-6755-61CB19DF0A72}"/>
          </ac:spMkLst>
        </pc:spChg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7" creationId="{D2A7A675-E719-72A1-5FD0-31C4D3714A78}"/>
          </ac:spMkLst>
        </pc:spChg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8" creationId="{895BCAF5-6EBD-44EC-EE93-CF36AB0562C5}"/>
          </ac:spMkLst>
        </pc:spChg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9" creationId="{D5B5BE27-35F7-9749-2E87-C56B89E33F08}"/>
          </ac:spMkLst>
        </pc:spChg>
        <pc:spChg chg="add mod">
          <ac:chgData name="Siegbert Rudolph" userId="2af4d44886c067cc" providerId="LiveId" clId="{4F9D553E-8453-429A-916E-C7E9CAB6BE0E}" dt="2024-12-01T13:36:25.160" v="515"/>
          <ac:spMkLst>
            <pc:docMk/>
            <pc:sldMk cId="2778363851" sldId="703"/>
            <ac:spMk id="10" creationId="{904A1D9C-29AC-C219-6414-2C2CE9668EC5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3:46:08.259" v="655"/>
        <pc:sldMkLst>
          <pc:docMk/>
          <pc:sldMk cId="387739341" sldId="704"/>
        </pc:sldMkLst>
        <pc:spChg chg="add del mod">
          <ac:chgData name="Siegbert Rudolph" userId="2af4d44886c067cc" providerId="LiveId" clId="{4F9D553E-8453-429A-916E-C7E9CAB6BE0E}" dt="2024-12-01T13:39:11.949" v="584" actId="478"/>
          <ac:spMkLst>
            <pc:docMk/>
            <pc:sldMk cId="387739341" sldId="704"/>
            <ac:spMk id="2" creationId="{20225467-AF2C-B8DB-1EB5-D755BA7D2909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4" creationId="{E93A3508-079E-B7FA-400C-414E2986CC4D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5" creationId="{861FCAB9-0DCA-226B-8D22-60055DCAB712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6" creationId="{93E133D8-B62B-708A-82D5-FF3C32AFE43C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7" creationId="{E0F101F6-3C64-B487-2B88-C731EF33513A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8" creationId="{637D8774-69A1-8D35-BFAD-E7EF5CEC0056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9" creationId="{225502E0-C30C-6548-77D2-379175C301A2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0" creationId="{06EADD25-D3B7-5332-A022-40FF9FC21B55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1" creationId="{B811EF37-778C-9C36-6FF5-F72C33A120E4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2" creationId="{9389F754-A617-A8AA-0FA5-F8E488C67940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3" creationId="{86A2D631-7BA7-943C-B7C7-75F92FAF54C6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4" creationId="{3845C739-7690-ACEA-D018-180945162895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5" creationId="{C7255A33-C04E-D5DA-B882-D16FD78498E1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6" creationId="{1DF05B58-60B8-3031-DB06-C82CC8988D2B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7" creationId="{891D860A-4FED-D3A1-0E33-B93D9D0ADE1D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8" creationId="{82374ECE-0D20-B96A-EE80-D991DC011F6F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19" creationId="{BC9F89E1-F376-1A5F-8192-60297C65B969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0" creationId="{F214F29E-ECC8-5DEE-CD1B-74E7C04C9520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1" creationId="{0C28694D-9B11-0277-6D61-1C9F2123915B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2" creationId="{D6847CBE-A9B6-26D9-D8A3-AE0E296760CF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3" creationId="{EDD8862A-8B3A-796F-57D6-AF1ABFAA61F7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4" creationId="{6D25A93B-380C-A441-4E92-A4B55BF0D125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5" creationId="{08CA8ADE-5DFE-AF9C-4578-918EEC6263A8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6" creationId="{9077E14A-BD22-6F18-7675-AA7D61453A92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7" creationId="{7919F46B-F2DA-9536-FFFA-833125756A0A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8" creationId="{0EA2FBEB-9D25-5868-BD2D-90E34E4F396B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29" creationId="{68916A38-17C4-8513-33CA-08CE771476A7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30" creationId="{02976A4C-E311-EB0E-0888-FBFBC9D79706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31" creationId="{3BB7752A-C59F-9F74-FD9D-5C69D5F1C434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32" creationId="{5221526A-5310-C088-F4F3-094808BAE140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33" creationId="{58001A79-3895-6D77-3F7F-9A367058667D}"/>
          </ac:spMkLst>
        </pc:spChg>
        <pc:spChg chg="add mod">
          <ac:chgData name="Siegbert Rudolph" userId="2af4d44886c067cc" providerId="LiveId" clId="{4F9D553E-8453-429A-916E-C7E9CAB6BE0E}" dt="2024-12-01T13:39:07.195" v="583"/>
          <ac:spMkLst>
            <pc:docMk/>
            <pc:sldMk cId="387739341" sldId="704"/>
            <ac:spMk id="34" creationId="{D067BFF6-B487-A564-3100-4FBF14D6AF0B}"/>
          </ac:spMkLst>
        </pc:spChg>
      </pc:sldChg>
      <pc:sldChg chg="addSp delSp modSp add mod modTransition modAnim">
        <pc:chgData name="Siegbert Rudolph" userId="2af4d44886c067cc" providerId="LiveId" clId="{4F9D553E-8453-429A-916E-C7E9CAB6BE0E}" dt="2024-12-01T13:46:07.460" v="654"/>
        <pc:sldMkLst>
          <pc:docMk/>
          <pc:sldMk cId="2321174174" sldId="705"/>
        </pc:sldMkLst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" creationId="{6BC05F0D-7CF2-4749-FD2C-65AD34CCB731}"/>
          </ac:spMkLst>
        </pc:spChg>
        <pc:spChg chg="add del mod">
          <ac:chgData name="Siegbert Rudolph" userId="2af4d44886c067cc" providerId="LiveId" clId="{4F9D553E-8453-429A-916E-C7E9CAB6BE0E}" dt="2024-12-01T13:37:27.467" v="522" actId="478"/>
          <ac:spMkLst>
            <pc:docMk/>
            <pc:sldMk cId="2321174174" sldId="705"/>
            <ac:spMk id="4" creationId="{E7200AC7-E188-5FCF-A8DF-85535122BCA5}"/>
          </ac:spMkLst>
        </pc:spChg>
        <pc:spChg chg="add mod">
          <ac:chgData name="Siegbert Rudolph" userId="2af4d44886c067cc" providerId="LiveId" clId="{4F9D553E-8453-429A-916E-C7E9CAB6BE0E}" dt="2024-12-01T13:37:21.660" v="521"/>
          <ac:spMkLst>
            <pc:docMk/>
            <pc:sldMk cId="2321174174" sldId="705"/>
            <ac:spMk id="5" creationId="{A120785E-8F5E-CCFB-D735-27ECCA97621E}"/>
          </ac:spMkLst>
        </pc:spChg>
        <pc:spChg chg="add mod">
          <ac:chgData name="Siegbert Rudolph" userId="2af4d44886c067cc" providerId="LiveId" clId="{4F9D553E-8453-429A-916E-C7E9CAB6BE0E}" dt="2024-12-01T13:37:21.660" v="521"/>
          <ac:spMkLst>
            <pc:docMk/>
            <pc:sldMk cId="2321174174" sldId="705"/>
            <ac:spMk id="6" creationId="{282BBDA4-FF70-8155-924A-1A4C92410F3C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7" creationId="{12F3BAB6-8014-FFCF-9915-B2087EDB5446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8" creationId="{BD5CFBA2-7B89-FDD7-BB5C-3F4AB862770F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9" creationId="{DBD9DF6B-54C8-CCA3-8385-0E2E8DDEFD5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0" creationId="{A2BB947A-B000-A0F8-474A-F42A7A28E82A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1" creationId="{56FB96A6-DA41-0E95-817B-C2CE61CDCB74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2" creationId="{1046CA26-60EC-D797-1516-687937168E5D}"/>
          </ac:spMkLst>
        </pc:spChg>
        <pc:spChg chg="add mod">
          <ac:chgData name="Siegbert Rudolph" userId="2af4d44886c067cc" providerId="LiveId" clId="{4F9D553E-8453-429A-916E-C7E9CAB6BE0E}" dt="2024-12-01T13:38:44.913" v="581" actId="1076"/>
          <ac:spMkLst>
            <pc:docMk/>
            <pc:sldMk cId="2321174174" sldId="705"/>
            <ac:spMk id="13" creationId="{FBE8AAE4-AC6E-1514-0635-AA489840E501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4" creationId="{5275AC5A-28BC-BE98-F9D9-B54124D5AD50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5" creationId="{43C19ACA-7455-2759-6124-10E35AF434D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6" creationId="{62E38D94-BC55-366D-53B5-B867C63285D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7" creationId="{E1522570-860A-E0FA-2807-57B399835DAC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8" creationId="{9E82B40D-A64B-E066-6A3C-1A5A3EC35447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19" creationId="{481C4BF5-CC70-2EFB-B4CD-24E81DA2D8E5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0" creationId="{872E6194-5512-5170-C6A9-00C55CE0873C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1" creationId="{4E2DF048-4206-BFF0-359C-573B37CACDF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2" creationId="{AC01AD13-D4BE-4A49-DD97-A5A54945F0E6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3" creationId="{A4D691CA-6944-1E88-BDF3-5438609F0599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4" creationId="{603EB349-1271-DB8E-F62C-05A2A99B182B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5" creationId="{4F053517-3FB1-48C7-9B36-CE3242C42018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6" creationId="{25BBEF90-75EB-C0F5-1EF6-221AF8E1C90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7" creationId="{EFF40D1F-7652-BE26-EC4B-21C9D3A49D79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8" creationId="{DAE65DBE-EC23-775D-78AA-5F32DABA4CF2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29" creationId="{7F1FD39B-A72F-5BD2-0776-51CEC8E3C3C7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0" creationId="{8BE6E19D-E7EF-7924-2CB6-2DDFB0C8B23E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1" creationId="{25BBB4E1-A505-69B1-7125-45BB6095EB50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2" creationId="{0646585E-98EA-F35F-3986-330A5F54BF1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3" creationId="{1D90AD31-8D96-2CAE-764B-22F0FAA8A11B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4" creationId="{42DF70C4-5880-CDFF-E75F-7638F1B558E6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5" creationId="{11F1C9B8-C5EA-BCBE-5D68-4C8BF404BF8A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6" creationId="{32A06179-758C-9602-D4DB-6A1563D8F802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7" creationId="{E8E31739-1453-78D5-76F5-206394576CCA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8" creationId="{80F1C35C-4A23-EC55-C4A4-97651CFA3EE3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39" creationId="{1F6F6887-DA6F-62D3-5598-03A2F1E85808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0" creationId="{9A9098F0-3C65-3188-D527-8E010AD34975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1" creationId="{DB0CC65C-3E67-5CB2-11C6-8EC00EE16AF8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2" creationId="{16E0EBE4-9F84-17A9-B872-4384DEB09B5C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3" creationId="{D54F23AB-7224-B80C-3AA4-9CE696833713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4" creationId="{AD1F33E5-EC45-2137-3938-2DBA62CCDDD7}"/>
          </ac:spMkLst>
        </pc:spChg>
        <pc:spChg chg="add mod">
          <ac:chgData name="Siegbert Rudolph" userId="2af4d44886c067cc" providerId="LiveId" clId="{4F9D553E-8453-429A-916E-C7E9CAB6BE0E}" dt="2024-12-01T13:38:23.403" v="578" actId="1037"/>
          <ac:spMkLst>
            <pc:docMk/>
            <pc:sldMk cId="2321174174" sldId="705"/>
            <ac:spMk id="45" creationId="{ED243096-CAF9-86A7-3B99-BEC45C44665D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6" creationId="{42920D70-17CF-631F-FCC0-AB60FA47B2CB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7" creationId="{6CBC2478-D4C4-ECD6-A6FC-36AF6AADDA1C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48" creationId="{1609DF42-70F0-ED12-1E55-5FDF2E80E890}"/>
          </ac:spMkLst>
        </pc:spChg>
        <pc:spChg chg="add mod">
          <ac:chgData name="Siegbert Rudolph" userId="2af4d44886c067cc" providerId="LiveId" clId="{4F9D553E-8453-429A-916E-C7E9CAB6BE0E}" dt="2024-12-01T13:38:01.619" v="529" actId="1076"/>
          <ac:spMkLst>
            <pc:docMk/>
            <pc:sldMk cId="2321174174" sldId="705"/>
            <ac:spMk id="49" creationId="{DCF0C212-581B-5A8C-9EF7-C1437612B58A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50" creationId="{81E3F5E3-3E1C-1399-E64D-30FDB24F478B}"/>
          </ac:spMkLst>
        </pc:spChg>
        <pc:spChg chg="add mod">
          <ac:chgData name="Siegbert Rudolph" userId="2af4d44886c067cc" providerId="LiveId" clId="{4F9D553E-8453-429A-916E-C7E9CAB6BE0E}" dt="2024-12-01T13:38:39.050" v="580" actId="1076"/>
          <ac:spMkLst>
            <pc:docMk/>
            <pc:sldMk cId="2321174174" sldId="705"/>
            <ac:spMk id="51" creationId="{3005A72D-E12C-C4FB-2239-20900B6A56E3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52" creationId="{B61D193F-03BE-54C6-0C75-FD05F63B71B3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53" creationId="{C80390D3-E943-6044-E48A-FAF7E6E1685B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54" creationId="{06A7AE98-649F-F580-153C-CD7E3DD704F2}"/>
          </ac:spMkLst>
        </pc:spChg>
        <pc:spChg chg="add mod">
          <ac:chgData name="Siegbert Rudolph" userId="2af4d44886c067cc" providerId="LiveId" clId="{4F9D553E-8453-429A-916E-C7E9CAB6BE0E}" dt="2024-12-01T13:38:29.314" v="579" actId="1076"/>
          <ac:spMkLst>
            <pc:docMk/>
            <pc:sldMk cId="2321174174" sldId="705"/>
            <ac:spMk id="55" creationId="{FFCFD47B-D499-E323-1F79-7C6530362A6F}"/>
          </ac:spMkLst>
        </pc:spChg>
        <pc:spChg chg="add mod">
          <ac:chgData name="Siegbert Rudolph" userId="2af4d44886c067cc" providerId="LiveId" clId="{4F9D553E-8453-429A-916E-C7E9CAB6BE0E}" dt="2024-12-01T13:37:50.204" v="528" actId="1036"/>
          <ac:spMkLst>
            <pc:docMk/>
            <pc:sldMk cId="2321174174" sldId="705"/>
            <ac:spMk id="56" creationId="{2E88AEB2-1386-B0D1-EC79-EE00E368933A}"/>
          </ac:spMkLst>
        </pc:spChg>
      </pc:sldChg>
      <pc:sldChg chg="addSp delSp modSp add del mod modTransition modAnim">
        <pc:chgData name="Siegbert Rudolph" userId="2af4d44886c067cc" providerId="LiveId" clId="{4F9D553E-8453-429A-916E-C7E9CAB6BE0E}" dt="2024-12-01T14:49:14.980" v="1558" actId="47"/>
        <pc:sldMkLst>
          <pc:docMk/>
          <pc:sldMk cId="496448701" sldId="706"/>
        </pc:sldMkLst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" creationId="{2B2412E0-8589-A3DD-BCF4-231F2BACCE5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" creationId="{4C5ED229-2961-62F1-459E-964271A02EE7}"/>
          </ac:spMkLst>
        </pc:spChg>
        <pc:spChg chg="add del mod">
          <ac:chgData name="Siegbert Rudolph" userId="2af4d44886c067cc" providerId="LiveId" clId="{4F9D553E-8453-429A-916E-C7E9CAB6BE0E}" dt="2024-12-01T13:42:28.357" v="602" actId="478"/>
          <ac:spMkLst>
            <pc:docMk/>
            <pc:sldMk cId="496448701" sldId="706"/>
            <ac:spMk id="5" creationId="{D56781AB-5A0C-E3A7-1920-41FC391197D4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6" creationId="{B581A5E9-A57A-F566-F998-F65EC95F402F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7" creationId="{ED28896C-69CE-015B-C013-D440BF1B1656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8" creationId="{2D0AFF22-7563-C7C9-7F90-E032553A9CD5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9" creationId="{54AE7EAD-B8AE-568F-30E2-CA5F761BF19A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0" creationId="{94B45A40-5B68-7D69-1E36-B6D5C4D2F3D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1" creationId="{57097CCF-3AB0-0307-959D-B003AA6EF654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2" creationId="{AD5D16DF-B04A-2099-2770-B2FEDEFFB45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3" creationId="{B342D095-265D-6038-32AA-DBB17FD9159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4" creationId="{1F793CFA-DDA6-0425-D3E5-225147069229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5" creationId="{F478E7F3-A126-4AF9-6157-4086D7B861C5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6" creationId="{AFE37784-F7C2-4926-FFE8-D4BAB9ADCBE6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7" creationId="{CE838248-A43E-0C9E-2229-D6FA2EB670B9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8" creationId="{1B4FBA86-3621-7A31-1628-4528C53891CC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19" creationId="{E1F8BAE5-7678-9AE7-C6CC-443CF6947389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0" creationId="{2CFDFC0E-3BCC-9187-2F6F-4D664AE1E5F4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1" creationId="{1E14267F-DFD5-3BA3-A710-9CA85E84A38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2" creationId="{BBF7C563-23E3-71A0-9383-2CDCC2114B0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3" creationId="{07DF7269-6653-02FD-868E-1C8710F9237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4" creationId="{35C6FF0C-7142-F73B-7291-D128A4A10D2A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5" creationId="{58B79EC8-80F3-B3CD-FD77-25D5535EB3FB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6" creationId="{C9F1CD5E-5BC9-86E5-F159-708A6205C78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7" creationId="{E274FF8B-BC4C-C0FE-1275-7527FC86A92C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8" creationId="{6612593D-E452-041D-E3CD-D593B66176F5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29" creationId="{15ACAB1D-7FD6-BB19-218A-55D1337EC98C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0" creationId="{6AC716FA-909B-EDB2-505A-0A3A71466DED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1" creationId="{9D09054D-90F0-96B3-2392-28579D6E712E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2" creationId="{5E68B10F-1C03-D18A-D42F-72322DAF62B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3" creationId="{BD762672-CC62-7374-E3D8-4284C6C41310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4" creationId="{F8184060-8F17-770A-FFD6-7D933CBD6347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5" creationId="{22C28B31-00BC-8421-842B-2CA2FFD983BE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6" creationId="{6BC39E47-2321-B448-BDD1-0E3C8C41C10A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7" creationId="{AA1C5A51-C82A-4214-4C94-FD78055C223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8" creationId="{F1C54C45-5D90-8383-70D7-3C1719314AF6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39" creationId="{72D055E8-FC35-8926-F508-3D6758503A3B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0" creationId="{854741A1-1DB3-D49C-343D-129D19F0985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1" creationId="{401208AE-C64B-68C7-F37A-9D00CFD7F11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2" creationId="{16928B2C-F6CC-D0B2-9303-DA437B0E36D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3" creationId="{A678AA16-0901-00A7-369A-BBE75F0A0A3D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4" creationId="{D42C0D5D-B16B-12E3-0D6D-B0661269B7C3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5" creationId="{3856C93F-7416-53A3-D73D-8659CA7AD658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6" creationId="{F5BF502B-4063-3B72-5944-B4FBAF3A25FD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7" creationId="{581921DE-A223-DF97-5668-CF4A5CEC403E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8" creationId="{7222C733-26CC-8CDA-3DA2-AA1275EB84A7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49" creationId="{A1DFDF14-0205-AE0E-FF1D-C8ECCF95CD6F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0" creationId="{BDCD9E68-418D-B213-0BA0-E00F9FEBA361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1" creationId="{CD35DCA6-8224-0651-9065-15488B2FA1D9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2" creationId="{694B80A1-C08D-F896-A659-A1604BA22DE9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3" creationId="{C3C238F3-14DD-708E-8751-6C366565E1D6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4" creationId="{FD0DD839-85D1-8569-7931-A3694B41DD7A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5" creationId="{E930F6B0-3CBE-30B6-DA00-3FFD0ABA797C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6" creationId="{6BE5758D-420C-0C45-144F-989D752D4120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7" creationId="{BFC9382E-18A9-BA61-9A37-96EC134EE1D7}"/>
          </ac:spMkLst>
        </pc:spChg>
        <pc:spChg chg="add mod">
          <ac:chgData name="Siegbert Rudolph" userId="2af4d44886c067cc" providerId="LiveId" clId="{4F9D553E-8453-429A-916E-C7E9CAB6BE0E}" dt="2024-12-01T13:42:22.477" v="601"/>
          <ac:spMkLst>
            <pc:docMk/>
            <pc:sldMk cId="496448701" sldId="706"/>
            <ac:spMk id="58" creationId="{F0462288-E15C-2E34-2AE0-97CC61DEDDA0}"/>
          </ac:spMkLst>
        </pc:spChg>
      </pc:sldChg>
      <pc:sldChg chg="add del modTransition">
        <pc:chgData name="Siegbert Rudolph" userId="2af4d44886c067cc" providerId="LiveId" clId="{4F9D553E-8453-429A-916E-C7E9CAB6BE0E}" dt="2024-12-01T15:04:12.071" v="1937" actId="47"/>
        <pc:sldMkLst>
          <pc:docMk/>
          <pc:sldMk cId="2377816780" sldId="707"/>
        </pc:sldMkLst>
      </pc:sldChg>
      <pc:sldChg chg="addSp delSp modSp add mod modTransition delAnim modAnim">
        <pc:chgData name="Siegbert Rudolph" userId="2af4d44886c067cc" providerId="LiveId" clId="{4F9D553E-8453-429A-916E-C7E9CAB6BE0E}" dt="2024-12-01T15:04:38.586" v="1966" actId="1036"/>
        <pc:sldMkLst>
          <pc:docMk/>
          <pc:sldMk cId="4158877620" sldId="708"/>
        </pc:sldMkLst>
        <pc:spChg chg="add mod">
          <ac:chgData name="Siegbert Rudolph" userId="2af4d44886c067cc" providerId="LiveId" clId="{4F9D553E-8453-429A-916E-C7E9CAB6BE0E}" dt="2024-12-01T15:01:56.974" v="1921" actId="14100"/>
          <ac:spMkLst>
            <pc:docMk/>
            <pc:sldMk cId="4158877620" sldId="708"/>
            <ac:spMk id="2" creationId="{253002DC-C973-C910-B3CF-96A14046FEF0}"/>
          </ac:spMkLst>
        </pc:spChg>
        <pc:spChg chg="add del mod">
          <ac:chgData name="Siegbert Rudolph" userId="2af4d44886c067cc" providerId="LiveId" clId="{4F9D553E-8453-429A-916E-C7E9CAB6BE0E}" dt="2024-12-01T13:43:26.601" v="607" actId="478"/>
          <ac:spMkLst>
            <pc:docMk/>
            <pc:sldMk cId="4158877620" sldId="708"/>
            <ac:spMk id="4" creationId="{71B20E66-2CA1-D0C4-FC8B-78EFE4473074}"/>
          </ac:spMkLst>
        </pc:spChg>
        <pc:spChg chg="add del mod">
          <ac:chgData name="Siegbert Rudolph" userId="2af4d44886c067cc" providerId="LiveId" clId="{4F9D553E-8453-429A-916E-C7E9CAB6BE0E}" dt="2024-12-01T13:43:23.332" v="606" actId="478"/>
          <ac:spMkLst>
            <pc:docMk/>
            <pc:sldMk cId="4158877620" sldId="708"/>
            <ac:spMk id="5" creationId="{99798979-6117-1159-50F0-CE053EDAA803}"/>
          </ac:spMkLst>
        </pc:spChg>
        <pc:spChg chg="add mod">
          <ac:chgData name="Siegbert Rudolph" userId="2af4d44886c067cc" providerId="LiveId" clId="{4F9D553E-8453-429A-916E-C7E9CAB6BE0E}" dt="2024-12-01T15:01:02.403" v="1893" actId="20577"/>
          <ac:spMkLst>
            <pc:docMk/>
            <pc:sldMk cId="4158877620" sldId="708"/>
            <ac:spMk id="6" creationId="{9D48BB1C-AD69-6186-E7E1-75BCEEB50A66}"/>
          </ac:spMkLst>
        </pc:spChg>
        <pc:spChg chg="add del mod">
          <ac:chgData name="Siegbert Rudolph" userId="2af4d44886c067cc" providerId="LiveId" clId="{4F9D553E-8453-429A-916E-C7E9CAB6BE0E}" dt="2024-12-01T13:43:47.723" v="618" actId="478"/>
          <ac:spMkLst>
            <pc:docMk/>
            <pc:sldMk cId="4158877620" sldId="708"/>
            <ac:spMk id="7" creationId="{50EFEEB3-15C9-E909-B47B-403E4FD04B17}"/>
          </ac:spMkLst>
        </pc:spChg>
        <pc:spChg chg="add del mod">
          <ac:chgData name="Siegbert Rudolph" userId="2af4d44886c067cc" providerId="LiveId" clId="{4F9D553E-8453-429A-916E-C7E9CAB6BE0E}" dt="2024-12-01T13:43:47.723" v="618" actId="478"/>
          <ac:spMkLst>
            <pc:docMk/>
            <pc:sldMk cId="4158877620" sldId="708"/>
            <ac:spMk id="8" creationId="{B60F05F2-13D2-C7C1-9FFE-2D1DB16D9DA1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1" creationId="{6ED65D1A-78DC-1889-2837-BDFC42177120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2" creationId="{C987BD07-F735-680E-D38D-80D324F22F26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3" creationId="{BB43FBA5-9FA5-6765-D1FA-A70762596518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4" creationId="{681DE6AE-7FDB-D989-55BD-EA7F864C189F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5" creationId="{0211024A-8DEF-39EE-85AC-5C58B2DFADDE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6" creationId="{0F848406-302C-D072-2128-26733B495519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7" creationId="{F4A6BCEB-D4DF-82E0-0913-CD5449F3D4F4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8" creationId="{4EEB2364-E28C-3D72-3D0F-4CFA1A80AD04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19" creationId="{191FFFFC-A49D-3DF0-BCF9-22838FA39356}"/>
          </ac:spMkLst>
        </pc:spChg>
        <pc:spChg chg="add mod">
          <ac:chgData name="Siegbert Rudolph" userId="2af4d44886c067cc" providerId="LiveId" clId="{4F9D553E-8453-429A-916E-C7E9CAB6BE0E}" dt="2024-12-01T15:02:10.795" v="1922" actId="1076"/>
          <ac:spMkLst>
            <pc:docMk/>
            <pc:sldMk cId="4158877620" sldId="708"/>
            <ac:spMk id="20" creationId="{B9C5E0BE-DE77-0F31-5C6A-D3A49AE0732A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1" creationId="{1517189A-D889-678C-69FC-1ECC7276BA46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2" creationId="{F3F06F85-19FC-A017-EBCC-B30DAEE4106E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3" creationId="{2466F955-F454-9255-8F4C-C28E18696475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4" creationId="{EB2A510F-FA50-256D-DA8B-04D0DBC40EDE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5" creationId="{B3F2AF29-45C1-4D10-2BC6-B464787ED16D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6" creationId="{A8258F22-7D75-CB2E-B3A5-F6692294DDC7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7" creationId="{9FA0FC33-85E4-331E-A552-0792AB40304F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8" creationId="{CF7A196F-833E-165A-BF78-F00A5604F91B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29" creationId="{802F1204-667B-5A2C-E786-9A1E17B80CB1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30" creationId="{9F0C1319-CF0A-49F8-771F-EE437C7C2332}"/>
          </ac:spMkLst>
        </pc:spChg>
        <pc:spChg chg="add del mod">
          <ac:chgData name="Siegbert Rudolph" userId="2af4d44886c067cc" providerId="LiveId" clId="{4F9D553E-8453-429A-916E-C7E9CAB6BE0E}" dt="2024-12-01T15:01:09.194" v="1894" actId="478"/>
          <ac:spMkLst>
            <pc:docMk/>
            <pc:sldMk cId="4158877620" sldId="708"/>
            <ac:spMk id="31" creationId="{EEF25A71-2A4B-AF02-04F0-B857D8705100}"/>
          </ac:spMkLst>
        </pc:spChg>
        <pc:spChg chg="add del mod">
          <ac:chgData name="Siegbert Rudolph" userId="2af4d44886c067cc" providerId="LiveId" clId="{4F9D553E-8453-429A-916E-C7E9CAB6BE0E}" dt="2024-12-01T13:44:16.974" v="636" actId="478"/>
          <ac:spMkLst>
            <pc:docMk/>
            <pc:sldMk cId="4158877620" sldId="708"/>
            <ac:spMk id="32" creationId="{65E6E3EE-B6DD-D917-30E8-3FF294EDB8CA}"/>
          </ac:spMkLst>
        </pc:spChg>
        <pc:picChg chg="add mod">
          <ac:chgData name="Siegbert Rudolph" userId="2af4d44886c067cc" providerId="LiveId" clId="{4F9D553E-8453-429A-916E-C7E9CAB6BE0E}" dt="2024-12-01T15:04:38.586" v="1966" actId="1036"/>
          <ac:picMkLst>
            <pc:docMk/>
            <pc:sldMk cId="4158877620" sldId="708"/>
            <ac:picMk id="4" creationId="{DD9000F4-D4F2-A458-8835-5783F75B2DFA}"/>
          </ac:picMkLst>
        </pc:picChg>
        <pc:picChg chg="add mod">
          <ac:chgData name="Siegbert Rudolph" userId="2af4d44886c067cc" providerId="LiveId" clId="{4F9D553E-8453-429A-916E-C7E9CAB6BE0E}" dt="2024-12-01T15:04:38.586" v="1966" actId="1036"/>
          <ac:picMkLst>
            <pc:docMk/>
            <pc:sldMk cId="4158877620" sldId="708"/>
            <ac:picMk id="5" creationId="{EA432EBC-FA37-1C3D-41A9-22B00C09D261}"/>
          </ac:picMkLst>
        </pc:picChg>
        <pc:picChg chg="add del mod">
          <ac:chgData name="Siegbert Rudolph" userId="2af4d44886c067cc" providerId="LiveId" clId="{4F9D553E-8453-429A-916E-C7E9CAB6BE0E}" dt="2024-12-01T15:04:33.182" v="1940" actId="478"/>
          <ac:picMkLst>
            <pc:docMk/>
            <pc:sldMk cId="4158877620" sldId="708"/>
            <ac:picMk id="9" creationId="{2CC108BA-8542-C674-2164-C5BA98C30A74}"/>
          </ac:picMkLst>
        </pc:picChg>
        <pc:picChg chg="add del mod">
          <ac:chgData name="Siegbert Rudolph" userId="2af4d44886c067cc" providerId="LiveId" clId="{4F9D553E-8453-429A-916E-C7E9CAB6BE0E}" dt="2024-12-01T15:04:33.182" v="1940" actId="478"/>
          <ac:picMkLst>
            <pc:docMk/>
            <pc:sldMk cId="4158877620" sldId="708"/>
            <ac:picMk id="10" creationId="{03E420FC-BF7A-D5FC-C88A-85DE646893EC}"/>
          </ac:picMkLst>
        </pc:picChg>
        <pc:picChg chg="add mod">
          <ac:chgData name="Siegbert Rudolph" userId="2af4d44886c067cc" providerId="LiveId" clId="{4F9D553E-8453-429A-916E-C7E9CAB6BE0E}" dt="2024-12-01T13:43:57.870" v="634" actId="1035"/>
          <ac:picMkLst>
            <pc:docMk/>
            <pc:sldMk cId="4158877620" sldId="708"/>
            <ac:picMk id="33" creationId="{E30C54C9-0248-38AA-4739-B5D231C5E13C}"/>
          </ac:picMkLst>
        </pc:picChg>
      </pc:sldChg>
      <pc:sldChg chg="modSp add mod modTransition">
        <pc:chgData name="Siegbert Rudolph" userId="2af4d44886c067cc" providerId="LiveId" clId="{4F9D553E-8453-429A-916E-C7E9CAB6BE0E}" dt="2024-12-01T14:48:24.173" v="1557" actId="20577"/>
        <pc:sldMkLst>
          <pc:docMk/>
          <pc:sldMk cId="1215769413" sldId="709"/>
        </pc:sldMkLst>
        <pc:spChg chg="mod">
          <ac:chgData name="Siegbert Rudolph" userId="2af4d44886c067cc" providerId="LiveId" clId="{4F9D553E-8453-429A-916E-C7E9CAB6BE0E}" dt="2024-12-01T14:48:24.173" v="1557" actId="20577"/>
          <ac:spMkLst>
            <pc:docMk/>
            <pc:sldMk cId="1215769413" sldId="709"/>
            <ac:spMk id="5" creationId="{42C7CFED-5968-39DB-89FD-8AAC7C8AA389}"/>
          </ac:spMkLst>
        </pc:spChg>
      </pc:sldChg>
      <pc:sldChg chg="add ord">
        <pc:chgData name="Siegbert Rudolph" userId="2af4d44886c067cc" providerId="LiveId" clId="{4F9D553E-8453-429A-916E-C7E9CAB6BE0E}" dt="2024-12-01T15:02:32.456" v="1929"/>
        <pc:sldMkLst>
          <pc:docMk/>
          <pc:sldMk cId="2009389966" sldId="7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6125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er-lesekoch.de/makros-freischalten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852898"/>
            <a:ext cx="478986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für die Einstellung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	der Anzeigegeschwindigkeit freischalten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	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  <a:p>
            <a:endParaRPr lang="de-DE" dirty="0">
              <a:latin typeface="Trebuchet MS" panose="020B0603020202020204" pitchFamily="34" charset="0"/>
            </a:endParaRPr>
          </a:p>
          <a:p>
            <a:endParaRPr lang="de-DE" dirty="0">
              <a:latin typeface="Trebuchet MS" panose="020B0603020202020204" pitchFamily="34" charset="0"/>
            </a:endParaRPr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D52943A4-BC31-656B-FF97-5B495A9DFF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7" y="6152062"/>
            <a:ext cx="1551177" cy="702111"/>
          </a:xfrm>
          <a:prstGeom prst="rect">
            <a:avLst/>
          </a:prstGeom>
        </p:spPr>
      </p:pic>
      <p:pic>
        <p:nvPicPr>
          <p:cNvPr id="5" name="Grafik 4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AE6EA25B-CFA2-4718-47CB-4909FEBA2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6" y="33266"/>
            <a:ext cx="1551177" cy="70211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80D0AE17-6969-92EF-C291-5A77131DC7A4}"/>
              </a:ext>
            </a:extLst>
          </p:cNvPr>
          <p:cNvSpPr/>
          <p:nvPr userDrawn="1"/>
        </p:nvSpPr>
        <p:spPr>
          <a:xfrm>
            <a:off x="3394364" y="4541094"/>
            <a:ext cx="87976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lesegerecht, Laute werden nicht zerrissen und offene Silben enden nicht mit einem Vokal!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922B5CE-B986-22FB-DEB3-73A952AF26E6}"/>
              </a:ext>
            </a:extLst>
          </p:cNvPr>
          <p:cNvSpPr txBox="1"/>
          <p:nvPr userDrawn="1"/>
        </p:nvSpPr>
        <p:spPr>
          <a:xfrm>
            <a:off x="4302492" y="5473781"/>
            <a:ext cx="37377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>
                <a:hlinkClick r:id="rId3"/>
              </a:rPr>
              <a:t>https://der-lesekoch.de/makros-freischalten/</a:t>
            </a:r>
            <a:r>
              <a:rPr lang="de-DE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19912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br>
              <a:rPr lang="de-DE" dirty="0"/>
            </a:br>
            <a:r>
              <a:rPr lang="de-DE" dirty="0"/>
              <a:t>ccc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75709" y="92733"/>
            <a:ext cx="1156182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908720"/>
            <a:ext cx="11671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2" name="Grafik 1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5F35FAA4-23AC-934A-DD4A-8D8D020194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7" y="6152062"/>
            <a:ext cx="1551177" cy="70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77751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3991" y="51081"/>
            <a:ext cx="45538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macht sicher!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4" name="Grafik 3" descr="Ein Bild, das Text, Schrift, Logo, Design enthält.&#10;&#10;Automatisch generierte Beschreibung">
            <a:extLst>
              <a:ext uri="{FF2B5EF4-FFF2-40B4-BE49-F238E27FC236}">
                <a16:creationId xmlns:a16="http://schemas.microsoft.com/office/drawing/2014/main" id="{F3F80AA5-5BF5-C96E-15B9-AE5A219DA81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7" y="6152062"/>
            <a:ext cx="1551177" cy="702111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1CD14F18-0AB7-75B2-524F-0FD768BC73DB}"/>
              </a:ext>
            </a:extLst>
          </p:cNvPr>
          <p:cNvCxnSpPr>
            <a:cxnSpLocks/>
          </p:cNvCxnSpPr>
          <p:nvPr userDrawn="1"/>
        </p:nvCxnSpPr>
        <p:spPr>
          <a:xfrm>
            <a:off x="260109" y="908720"/>
            <a:ext cx="11671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01.12.2024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10" name="shpLesekochValidCheck">
            <a:extLst>
              <a:ext uri="{FF2B5EF4-FFF2-40B4-BE49-F238E27FC236}">
                <a16:creationId xmlns:a16="http://schemas.microsoft.com/office/drawing/2014/main" id="{C501E479-0D10-7567-A8BF-E51E4893D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4707" y="620688"/>
            <a:ext cx="1460656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84DD9E7-BE92-E764-6B41-656B024DE442}"/>
              </a:ext>
            </a:extLst>
          </p:cNvPr>
          <p:cNvSpPr txBox="1"/>
          <p:nvPr/>
        </p:nvSpPr>
        <p:spPr>
          <a:xfrm>
            <a:off x="3397894" y="828867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Deutsch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463F091-9F35-AAF1-899B-99236E0F802F}"/>
              </a:ext>
            </a:extLst>
          </p:cNvPr>
          <p:cNvSpPr txBox="1"/>
          <p:nvPr/>
        </p:nvSpPr>
        <p:spPr>
          <a:xfrm>
            <a:off x="3397894" y="1336846"/>
            <a:ext cx="25603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Minigrammatik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90BBB49-29D3-36A7-1A2D-5CECFFCB5728}"/>
              </a:ext>
            </a:extLst>
          </p:cNvPr>
          <p:cNvSpPr txBox="1"/>
          <p:nvPr/>
        </p:nvSpPr>
        <p:spPr>
          <a:xfrm>
            <a:off x="3397894" y="1860066"/>
            <a:ext cx="29090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de-DE" sz="2800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FE9A021-42A8-662E-A307-73D2FBF56E7D}"/>
              </a:ext>
            </a:extLst>
          </p:cNvPr>
          <p:cNvSpPr/>
          <p:nvPr/>
        </p:nvSpPr>
        <p:spPr>
          <a:xfrm>
            <a:off x="3397894" y="5129252"/>
            <a:ext cx="4930354" cy="659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806C106-4436-9826-A57E-F193F5D4B433}"/>
              </a:ext>
            </a:extLst>
          </p:cNvPr>
          <p:cNvSpPr/>
          <p:nvPr/>
        </p:nvSpPr>
        <p:spPr>
          <a:xfrm>
            <a:off x="3397894" y="4337809"/>
            <a:ext cx="8576122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00" kern="0" dirty="0">
                <a:solidFill>
                  <a:sysClr val="windowText" lastClr="000000"/>
                </a:solidFill>
                <a:latin typeface="Trebuchet MS" pitchFamily="34" charset="0"/>
              </a:rPr>
              <a:t>nur die allerwichtigsten Regeln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00" kern="0" dirty="0">
                <a:solidFill>
                  <a:sysClr val="windowText" lastClr="000000"/>
                </a:solidFill>
                <a:latin typeface="Trebuchet MS" pitchFamily="34" charset="0"/>
              </a:rPr>
              <a:t>ein Beitrag zur Vermeidung der häufigsten Fehler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sz="1600" kern="0" dirty="0">
              <a:solidFill>
                <a:sysClr val="windowText" lastClr="000000"/>
              </a:solidFill>
              <a:latin typeface="Trebuchet MS" pitchFamily="34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600" b="1" kern="0" dirty="0">
              <a:solidFill>
                <a:sysClr val="windowText" lastClr="000000"/>
              </a:solidFill>
              <a:latin typeface="Trebuchet MS" pitchFamily="34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kern="0" dirty="0">
                <a:solidFill>
                  <a:sysClr val="windowText" lastClr="000000"/>
                </a:solidFill>
                <a:latin typeface="Trebuchet MS" pitchFamily="34" charset="0"/>
              </a:rPr>
              <a:t>Bedienung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E602F7C-5615-3E88-5310-6621D5E12674}"/>
              </a:ext>
            </a:extLst>
          </p:cNvPr>
          <p:cNvSpPr txBox="1"/>
          <p:nvPr/>
        </p:nvSpPr>
        <p:spPr>
          <a:xfrm>
            <a:off x="205339" y="980728"/>
            <a:ext cx="86151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Eine besondere Form des Objektes ist das 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Präpositionalobjekt.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Fragen lauten hier wie bei den Objekten, davor kommt aber die Präposition.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Ich kümmere mich um den kranken Opa.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	Frage: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Um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wen oder was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kümmere ich mich?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Wir schwammen gegen den Strom.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	Frage: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Gegen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wen oder was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schwammen wir.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Ich gehe mit Paul ins Kino.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	Frage: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wem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gehe ich ins Kino?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" name="Textfeld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C2ED9C5-F575-301B-391A-284151171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774" y="400506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A08E2D0-1403-4BC7-3812-4CC181A4B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38371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Satzglieder</a:t>
            </a:r>
            <a:endParaRPr lang="de-DE" sz="10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A94B015-F5B4-53DB-960F-74419AF61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270" y="2661674"/>
            <a:ext cx="2207656" cy="17081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baseline="0" noProof="0" dirty="0">
                <a:latin typeface="Trebuchet MS" pitchFamily="34" charset="0"/>
              </a:rPr>
              <a:t>wann, wo, wohin, woher</a:t>
            </a:r>
            <a:endParaRPr lang="de-DE" sz="1400" kern="0" noProof="0" dirty="0"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wie, wann, warum, wozu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noProof="0" dirty="0">
                <a:latin typeface="Trebuchet MS" pitchFamily="34" charset="0"/>
              </a:rPr>
              <a:t>warum, wann, wo, wozu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wie lange, warum, wie</a:t>
            </a:r>
            <a:endParaRPr lang="de-DE" sz="1400" kern="0" noProof="0" dirty="0"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woher, wohin, wozu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A00A80-D645-A498-A5B9-EDF7A32B9FF3}"/>
              </a:ext>
            </a:extLst>
          </p:cNvPr>
          <p:cNvSpPr txBox="1"/>
          <p:nvPr/>
        </p:nvSpPr>
        <p:spPr>
          <a:xfrm>
            <a:off x="205339" y="980728"/>
            <a:ext cx="8615133" cy="785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Folgende Fragen definieren die 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adverbialen Bestimmungen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        wann, wie lange, wo, wohin woher, wie, warum, weswegen, wozu …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80463D1-1715-956A-30E8-12E349CFB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148478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" name="Textfeld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D85C9C4-17A3-8B8E-D588-A89F56BC8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428" y="625105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D29B557-FBE8-C7CB-FB77-54A68D79157C}"/>
              </a:ext>
            </a:extLst>
          </p:cNvPr>
          <p:cNvSpPr/>
          <p:nvPr/>
        </p:nvSpPr>
        <p:spPr>
          <a:xfrm>
            <a:off x="8388424" y="141277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9F69541-C2FE-4088-D367-D0B1EF1D8A4F}"/>
              </a:ext>
            </a:extLst>
          </p:cNvPr>
          <p:cNvSpPr txBox="1"/>
          <p:nvPr/>
        </p:nvSpPr>
        <p:spPr>
          <a:xfrm>
            <a:off x="205338" y="1945965"/>
            <a:ext cx="8615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Adverbiale Bestimmungen sagen, wann, wo oder warum bzw. wie etwas geschieht.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Schau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dir die Beispiele an und </a:t>
            </a: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auf die richtige Frage!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467F41-289C-024A-22EB-7B7215139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2636912"/>
            <a:ext cx="3028393" cy="17081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Die Autos fahren nach 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München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Die Rennautos fahren am </a:t>
            </a:r>
            <a:r>
              <a:rPr lang="de-DE" sz="1400" b="1" kern="0" dirty="0">
                <a:latin typeface="Trebuchet MS" pitchFamily="34" charset="0"/>
              </a:rPr>
              <a:t>Sonntag</a:t>
            </a:r>
            <a:r>
              <a:rPr 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baseline="0" dirty="0">
                <a:latin typeface="Trebuchet MS" pitchFamily="34" charset="0"/>
              </a:rPr>
              <a:t>Das Auto rast auf der</a:t>
            </a:r>
            <a:r>
              <a:rPr lang="de-DE" sz="1400" kern="0" dirty="0">
                <a:latin typeface="Trebuchet MS" pitchFamily="34" charset="0"/>
              </a:rPr>
              <a:t> </a:t>
            </a:r>
            <a:r>
              <a:rPr lang="de-DE" sz="1400" b="1" kern="0" dirty="0">
                <a:latin typeface="Trebuchet MS" pitchFamily="34" charset="0"/>
              </a:rPr>
              <a:t>Straße</a:t>
            </a:r>
            <a:r>
              <a:rPr 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Das Rennen fiel wegen </a:t>
            </a:r>
            <a:r>
              <a:rPr lang="de-DE" sz="1400" b="1" kern="0" dirty="0">
                <a:latin typeface="Trebuchet MS" pitchFamily="34" charset="0"/>
              </a:rPr>
              <a:t>Regens</a:t>
            </a:r>
            <a:r>
              <a:rPr lang="de-DE" sz="1400" kern="0" dirty="0">
                <a:latin typeface="Trebuchet MS" pitchFamily="34" charset="0"/>
              </a:rPr>
              <a:t> aus.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Zu meiner </a:t>
            </a:r>
            <a:r>
              <a:rPr lang="de-DE" sz="1400" b="1" kern="0" dirty="0">
                <a:latin typeface="Trebuchet MS" pitchFamily="34" charset="0"/>
              </a:rPr>
              <a:t>Information</a:t>
            </a:r>
            <a:r>
              <a:rPr lang="de-DE" sz="1400" kern="0" dirty="0">
                <a:latin typeface="Trebuchet MS" pitchFamily="34" charset="0"/>
              </a:rPr>
              <a:t> fragte ich.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821B78-A206-EAA5-950A-6868DA7FE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798" y="429309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CBFB336-F4D9-8FB9-D9EF-5300418F8ADA}"/>
              </a:ext>
            </a:extLst>
          </p:cNvPr>
          <p:cNvSpPr/>
          <p:nvPr/>
        </p:nvSpPr>
        <p:spPr>
          <a:xfrm>
            <a:off x="8407798" y="4221088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07E630A-5625-B1C9-BAFF-2D021A17DFE2}"/>
              </a:ext>
            </a:extLst>
          </p:cNvPr>
          <p:cNvSpPr/>
          <p:nvPr/>
        </p:nvSpPr>
        <p:spPr>
          <a:xfrm>
            <a:off x="8639156" y="2693591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7827A71-37E9-FBCA-B399-DE6BC5BF364D}"/>
              </a:ext>
            </a:extLst>
          </p:cNvPr>
          <p:cNvSpPr/>
          <p:nvPr/>
        </p:nvSpPr>
        <p:spPr>
          <a:xfrm>
            <a:off x="3717920" y="2753650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86A58D0-056C-0028-C228-6CC470B9878A}"/>
              </a:ext>
            </a:extLst>
          </p:cNvPr>
          <p:cNvSpPr/>
          <p:nvPr/>
        </p:nvSpPr>
        <p:spPr>
          <a:xfrm>
            <a:off x="6057459" y="2693422"/>
            <a:ext cx="21820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Wohin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fahren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die Autos?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3C893E9-29E8-8BF0-AC79-76D474F7767A}"/>
              </a:ext>
            </a:extLst>
          </p:cNvPr>
          <p:cNvSpPr/>
          <p:nvPr/>
        </p:nvSpPr>
        <p:spPr>
          <a:xfrm>
            <a:off x="4730162" y="2708459"/>
            <a:ext cx="489910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784B5927-86F5-66ED-12F1-6967C7C2E122}"/>
              </a:ext>
            </a:extLst>
          </p:cNvPr>
          <p:cNvSpPr/>
          <p:nvPr/>
        </p:nvSpPr>
        <p:spPr>
          <a:xfrm>
            <a:off x="4698473" y="2735384"/>
            <a:ext cx="504056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8223282-2640-C9A4-FF3E-638880518E48}"/>
              </a:ext>
            </a:extLst>
          </p:cNvPr>
          <p:cNvSpPr/>
          <p:nvPr/>
        </p:nvSpPr>
        <p:spPr>
          <a:xfrm>
            <a:off x="8639156" y="2997121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84AF3A-4584-88DF-9C99-3375A5BD1172}"/>
              </a:ext>
            </a:extLst>
          </p:cNvPr>
          <p:cNvSpPr/>
          <p:nvPr/>
        </p:nvSpPr>
        <p:spPr>
          <a:xfrm>
            <a:off x="3715653" y="3057180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C0387CE-F1AB-BFF3-4189-A3E3C9438412}"/>
              </a:ext>
            </a:extLst>
          </p:cNvPr>
          <p:cNvSpPr/>
          <p:nvPr/>
        </p:nvSpPr>
        <p:spPr>
          <a:xfrm>
            <a:off x="6057459" y="2996952"/>
            <a:ext cx="21242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Wann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fahren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die Autos?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78E5ED4-0962-16C6-CF8F-C960A5B000DA}"/>
              </a:ext>
            </a:extLst>
          </p:cNvPr>
          <p:cNvSpPr/>
          <p:nvPr/>
        </p:nvSpPr>
        <p:spPr>
          <a:xfrm>
            <a:off x="4228151" y="3011989"/>
            <a:ext cx="489910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2D3FEFA4-A950-EF3A-3390-EB9036350E74}"/>
              </a:ext>
            </a:extLst>
          </p:cNvPr>
          <p:cNvSpPr/>
          <p:nvPr/>
        </p:nvSpPr>
        <p:spPr>
          <a:xfrm>
            <a:off x="4196462" y="3038914"/>
            <a:ext cx="504056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7577BDC-329C-F62D-1D81-7C69EFCE5D59}"/>
              </a:ext>
            </a:extLst>
          </p:cNvPr>
          <p:cNvSpPr/>
          <p:nvPr/>
        </p:nvSpPr>
        <p:spPr>
          <a:xfrm>
            <a:off x="8639156" y="3350842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C6DDAAC-CD86-1D47-A51E-87D8A93923A5}"/>
              </a:ext>
            </a:extLst>
          </p:cNvPr>
          <p:cNvSpPr/>
          <p:nvPr/>
        </p:nvSpPr>
        <p:spPr>
          <a:xfrm>
            <a:off x="3676978" y="3410901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830999D-E982-F7FB-0F1F-F5462F4847E3}"/>
              </a:ext>
            </a:extLst>
          </p:cNvPr>
          <p:cNvSpPr/>
          <p:nvPr/>
        </p:nvSpPr>
        <p:spPr>
          <a:xfrm>
            <a:off x="6057459" y="3350673"/>
            <a:ext cx="166263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Wo rast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das Auto?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11F9631-E1C7-D126-61D5-BA5279FCDAF8}"/>
              </a:ext>
            </a:extLst>
          </p:cNvPr>
          <p:cNvSpPr/>
          <p:nvPr/>
        </p:nvSpPr>
        <p:spPr>
          <a:xfrm>
            <a:off x="5029673" y="3365710"/>
            <a:ext cx="279949" cy="2416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D8592F0C-3F52-BEDF-4328-6BCE8B32983C}"/>
              </a:ext>
            </a:extLst>
          </p:cNvPr>
          <p:cNvSpPr/>
          <p:nvPr/>
        </p:nvSpPr>
        <p:spPr>
          <a:xfrm>
            <a:off x="5004048" y="3392635"/>
            <a:ext cx="288032" cy="246239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BC82E6C-2020-484F-A540-910333A60319}"/>
              </a:ext>
            </a:extLst>
          </p:cNvPr>
          <p:cNvSpPr/>
          <p:nvPr/>
        </p:nvSpPr>
        <p:spPr>
          <a:xfrm>
            <a:off x="8639156" y="3645193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34A682FA-A8FC-5BFE-F358-871A67EB7377}"/>
              </a:ext>
            </a:extLst>
          </p:cNvPr>
          <p:cNvSpPr/>
          <p:nvPr/>
        </p:nvSpPr>
        <p:spPr>
          <a:xfrm>
            <a:off x="3700155" y="3705252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59C4C00-75C7-822A-C745-9EB065DDB056}"/>
              </a:ext>
            </a:extLst>
          </p:cNvPr>
          <p:cNvSpPr/>
          <p:nvPr/>
        </p:nvSpPr>
        <p:spPr>
          <a:xfrm>
            <a:off x="6057459" y="3645024"/>
            <a:ext cx="245772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Warum fiel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das Rennen </a:t>
            </a:r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aus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1640565-E771-9F53-C355-11B046FEA74B}"/>
              </a:ext>
            </a:extLst>
          </p:cNvPr>
          <p:cNvSpPr/>
          <p:nvPr/>
        </p:nvSpPr>
        <p:spPr>
          <a:xfrm>
            <a:off x="4712397" y="3660061"/>
            <a:ext cx="594214" cy="260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2799307E-4155-28C6-1355-0DC35026E1DC}"/>
              </a:ext>
            </a:extLst>
          </p:cNvPr>
          <p:cNvSpPr/>
          <p:nvPr/>
        </p:nvSpPr>
        <p:spPr>
          <a:xfrm>
            <a:off x="4680708" y="3686985"/>
            <a:ext cx="611372" cy="265815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CD3D1EA-A23E-0173-E940-E7E77580E27C}"/>
              </a:ext>
            </a:extLst>
          </p:cNvPr>
          <p:cNvSpPr/>
          <p:nvPr/>
        </p:nvSpPr>
        <p:spPr>
          <a:xfrm>
            <a:off x="8639156" y="3976592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2DE6E31-D19C-C2C1-5264-9F224F4FB621}"/>
              </a:ext>
            </a:extLst>
          </p:cNvPr>
          <p:cNvSpPr/>
          <p:nvPr/>
        </p:nvSpPr>
        <p:spPr>
          <a:xfrm>
            <a:off x="3676978" y="4036651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546CB6A1-94C8-5EA2-DC61-DFFFA27B70B0}"/>
              </a:ext>
            </a:extLst>
          </p:cNvPr>
          <p:cNvSpPr/>
          <p:nvPr/>
        </p:nvSpPr>
        <p:spPr>
          <a:xfrm>
            <a:off x="6057459" y="3976423"/>
            <a:ext cx="155844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Wozu fragte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ich?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DD6D81E-E344-2461-2AAA-E5593822DAEE}"/>
              </a:ext>
            </a:extLst>
          </p:cNvPr>
          <p:cNvSpPr/>
          <p:nvPr/>
        </p:nvSpPr>
        <p:spPr>
          <a:xfrm>
            <a:off x="5002696" y="3999209"/>
            <a:ext cx="489910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E4A7E376-849D-6B4B-D1B8-B7E6E38456BD}"/>
              </a:ext>
            </a:extLst>
          </p:cNvPr>
          <p:cNvSpPr/>
          <p:nvPr/>
        </p:nvSpPr>
        <p:spPr>
          <a:xfrm>
            <a:off x="4971007" y="4026134"/>
            <a:ext cx="504056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F321407-9936-666E-F691-F849F1A25586}"/>
              </a:ext>
            </a:extLst>
          </p:cNvPr>
          <p:cNvSpPr txBox="1"/>
          <p:nvPr/>
        </p:nvSpPr>
        <p:spPr>
          <a:xfrm>
            <a:off x="205339" y="4602614"/>
            <a:ext cx="4626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Auch hier wird immer mit dem Verb gefragt.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668A917-4717-B2F3-DC5B-7A8E3242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71" y="486916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7EBBE5E9-DE91-E00E-F858-260D4C3D42F5}"/>
              </a:ext>
            </a:extLst>
          </p:cNvPr>
          <p:cNvSpPr/>
          <p:nvPr/>
        </p:nvSpPr>
        <p:spPr>
          <a:xfrm>
            <a:off x="8381971" y="479715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8564CD1-08E7-3CAB-1977-D2F706A359DF}"/>
              </a:ext>
            </a:extLst>
          </p:cNvPr>
          <p:cNvSpPr txBox="1"/>
          <p:nvPr/>
        </p:nvSpPr>
        <p:spPr>
          <a:xfrm>
            <a:off x="179512" y="5076473"/>
            <a:ext cx="8459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Wörter, die im Zusammenhang mit </a:t>
            </a:r>
            <a:r>
              <a:rPr lang="de-DE" sz="1600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den adverbialen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Bestimmungen stehen, 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wie zum Beispiel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nach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,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am, auf, wegen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und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zu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, nennt man Präposition. 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i="1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Prä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bedeutet </a:t>
            </a:r>
            <a:r>
              <a:rPr lang="de-DE" sz="1600" b="1" i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vor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. Die Wörter sagen etwas über das Verhältnis der Wörter zueinander aus. Die Präposition bestimmt auch den Fall. Siehe Übung Präpositionen!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2103423-ED86-BC29-AE23-C5A909AE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38371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Satzglieder</a:t>
            </a:r>
            <a:endParaRPr lang="de-DE" sz="10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3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 animBg="1"/>
      <p:bldP spid="29" grpId="0"/>
      <p:bldP spid="30" grpId="0" animBg="1"/>
      <p:bldP spid="31" grpId="0" animBg="1"/>
      <p:bldP spid="32" grpId="0"/>
      <p:bldP spid="33" grpId="0" animBg="1"/>
      <p:bldP spid="34" grpId="0"/>
      <p:bldP spid="35" grpId="0" animBg="1"/>
      <p:bldP spid="36" grpId="0" animBg="1"/>
      <p:bldP spid="37" grpId="0"/>
      <p:bldP spid="38" grpId="0" animBg="1"/>
      <p:bldP spid="39" grpId="0" animBg="1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2513FF8-C89A-E4D7-DE62-D4BAD6C09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81171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Wiederholung   </a:t>
            </a:r>
            <a:endParaRPr kumimoji="0" lang="de-DE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046D2E-395A-554B-217A-0441A0FCB0A0}"/>
              </a:ext>
            </a:extLst>
          </p:cNvPr>
          <p:cNvSpPr txBox="1"/>
          <p:nvPr/>
        </p:nvSpPr>
        <p:spPr>
          <a:xfrm>
            <a:off x="187197" y="990020"/>
            <a:ext cx="3232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auf die beiden Attribute!</a:t>
            </a: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9383770-BCF0-A381-0BDA-739AFFBB4458}"/>
              </a:ext>
            </a:extLst>
          </p:cNvPr>
          <p:cNvSpPr/>
          <p:nvPr/>
        </p:nvSpPr>
        <p:spPr>
          <a:xfrm>
            <a:off x="3646039" y="990020"/>
            <a:ext cx="4958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kern="0" dirty="0">
                <a:latin typeface="Trebuchet MS" pitchFamily="34" charset="0"/>
              </a:rPr>
              <a:t>Die fleißige Oma putzt die dreckige Wohnung.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649234C-4DAE-D6B2-9327-76F89E0C9A12}"/>
              </a:ext>
            </a:extLst>
          </p:cNvPr>
          <p:cNvSpPr/>
          <p:nvPr/>
        </p:nvSpPr>
        <p:spPr>
          <a:xfrm>
            <a:off x="4067944" y="1327291"/>
            <a:ext cx="1577676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1 von 2</a:t>
            </a:r>
          </a:p>
          <a:p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 ist die Oma?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31DB43F-32AC-6432-1695-305256E52FE0}"/>
              </a:ext>
            </a:extLst>
          </p:cNvPr>
          <p:cNvSpPr/>
          <p:nvPr/>
        </p:nvSpPr>
        <p:spPr>
          <a:xfrm>
            <a:off x="8678832" y="990020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92761F8-CED7-6826-8C23-A9C45F4E8FD2}"/>
              </a:ext>
            </a:extLst>
          </p:cNvPr>
          <p:cNvSpPr/>
          <p:nvPr/>
        </p:nvSpPr>
        <p:spPr>
          <a:xfrm>
            <a:off x="3672483" y="980728"/>
            <a:ext cx="4859957" cy="3693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0576F55-EE7A-E742-B5CB-CB576BDAA3D7}"/>
              </a:ext>
            </a:extLst>
          </p:cNvPr>
          <p:cNvSpPr/>
          <p:nvPr/>
        </p:nvSpPr>
        <p:spPr>
          <a:xfrm>
            <a:off x="4067944" y="990020"/>
            <a:ext cx="792088" cy="3693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CFE4049-4672-F248-FF22-EEAF0E8D344E}"/>
              </a:ext>
            </a:extLst>
          </p:cNvPr>
          <p:cNvSpPr/>
          <p:nvPr/>
        </p:nvSpPr>
        <p:spPr>
          <a:xfrm>
            <a:off x="6450708" y="1327291"/>
            <a:ext cx="1911170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2 von 2</a:t>
            </a:r>
          </a:p>
          <a:p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 ist die Wohnung?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83A64F8-424A-162F-FF36-54664FB2FDDF}"/>
              </a:ext>
            </a:extLst>
          </p:cNvPr>
          <p:cNvSpPr/>
          <p:nvPr/>
        </p:nvSpPr>
        <p:spPr>
          <a:xfrm>
            <a:off x="6450707" y="990020"/>
            <a:ext cx="1007367" cy="3693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ACE73E4-0122-52C9-EC41-61CFBF2FC44C}"/>
              </a:ext>
            </a:extLst>
          </p:cNvPr>
          <p:cNvSpPr/>
          <p:nvPr/>
        </p:nvSpPr>
        <p:spPr>
          <a:xfrm>
            <a:off x="4180934" y="2055075"/>
            <a:ext cx="4711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kern="0" dirty="0">
                <a:latin typeface="Trebuchet MS" pitchFamily="34" charset="0"/>
              </a:rPr>
              <a:t>DIE ALTE OMA PUTZT DIE NEUE WOHNUNG.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85E6099-5D75-92FD-AA04-3A236090D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8832" y="2027749"/>
            <a:ext cx="380232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E6A8E730-E769-3D72-C14A-AA1E332A819E}"/>
              </a:ext>
            </a:extLst>
          </p:cNvPr>
          <p:cNvSpPr/>
          <p:nvPr/>
        </p:nvSpPr>
        <p:spPr>
          <a:xfrm>
            <a:off x="4067944" y="2052051"/>
            <a:ext cx="4680520" cy="3251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A298883-CBC0-9956-775B-F355008AA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80" y="2436941"/>
            <a:ext cx="107951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1/3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Satzanfang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6486846-C160-0213-2592-5959A7068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072" y="2436941"/>
            <a:ext cx="79208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2/3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Nomen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2180BE3-36AC-1B79-2C5B-83C485FAF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048" y="2436941"/>
            <a:ext cx="739305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3/3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Nomen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4B37F2E-E042-7A75-D997-748E37ADB999}"/>
              </a:ext>
            </a:extLst>
          </p:cNvPr>
          <p:cNvSpPr/>
          <p:nvPr/>
        </p:nvSpPr>
        <p:spPr>
          <a:xfrm>
            <a:off x="4212377" y="2027749"/>
            <a:ext cx="454478" cy="4098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EF565D21-9B7D-B81F-8863-2CE672578B73}"/>
              </a:ext>
            </a:extLst>
          </p:cNvPr>
          <p:cNvSpPr/>
          <p:nvPr/>
        </p:nvSpPr>
        <p:spPr>
          <a:xfrm>
            <a:off x="5238198" y="2039801"/>
            <a:ext cx="485930" cy="3971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33441C6-17D4-6E8B-D3FE-02E4D4FF654A}"/>
              </a:ext>
            </a:extLst>
          </p:cNvPr>
          <p:cNvSpPr/>
          <p:nvPr/>
        </p:nvSpPr>
        <p:spPr>
          <a:xfrm>
            <a:off x="7461415" y="2052051"/>
            <a:ext cx="1215041" cy="384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52E92C1-AA8E-827B-AA96-EC0A18BFB1F5}"/>
              </a:ext>
            </a:extLst>
          </p:cNvPr>
          <p:cNvSpPr/>
          <p:nvPr/>
        </p:nvSpPr>
        <p:spPr>
          <a:xfrm>
            <a:off x="3066338" y="3312310"/>
            <a:ext cx="6114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kern="0" dirty="0">
                <a:latin typeface="Trebuchet MS" pitchFamily="34" charset="0"/>
              </a:rPr>
              <a:t>Die alte Oma, die eine neue Wohnung hat, putzt ständig.</a:t>
            </a:r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3A23E67-0F26-B0FB-5FA0-9AF300466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8832" y="3638263"/>
            <a:ext cx="380232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537F4D4-BD9D-21B7-2931-92011A26EBCE}"/>
              </a:ext>
            </a:extLst>
          </p:cNvPr>
          <p:cNvSpPr/>
          <p:nvPr/>
        </p:nvSpPr>
        <p:spPr>
          <a:xfrm>
            <a:off x="3059832" y="3329178"/>
            <a:ext cx="5975802" cy="3723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6DB7662-5F92-4AB3-B98E-91382F3CC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3694176"/>
            <a:ext cx="1440160" cy="6771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1/2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bestimmt, zum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Nomen Oma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12E245A-FA55-E22F-074D-F53BAD786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930" y="3694176"/>
            <a:ext cx="989373" cy="6771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?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Pronomen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rgbClr val="FF0000"/>
                </a:solidFill>
                <a:latin typeface="Trebuchet MS" pitchFamily="34" charset="0"/>
              </a:rPr>
              <a:t>für Oma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DEF613E-6545-CFAE-5818-21F86161F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121" y="3694176"/>
            <a:ext cx="1592103" cy="6771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2/2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unbestimmt, zum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Nomen Wohnung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7431A6D7-3CEA-2E3D-C1AA-3C688A9EE320}"/>
              </a:ext>
            </a:extLst>
          </p:cNvPr>
          <p:cNvSpPr/>
          <p:nvPr/>
        </p:nvSpPr>
        <p:spPr>
          <a:xfrm>
            <a:off x="3060248" y="3284984"/>
            <a:ext cx="454478" cy="4098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2BC241AB-984D-9A65-D5C0-E00B7ADE0CB7}"/>
              </a:ext>
            </a:extLst>
          </p:cNvPr>
          <p:cNvSpPr/>
          <p:nvPr/>
        </p:nvSpPr>
        <p:spPr>
          <a:xfrm>
            <a:off x="4499992" y="3284984"/>
            <a:ext cx="485930" cy="3971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D7FA0A79-4156-FA12-EB73-652A97FE2B9F}"/>
              </a:ext>
            </a:extLst>
          </p:cNvPr>
          <p:cNvSpPr/>
          <p:nvPr/>
        </p:nvSpPr>
        <p:spPr>
          <a:xfrm>
            <a:off x="5013143" y="3284984"/>
            <a:ext cx="566245" cy="3966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231127B-BEBF-3FA7-5087-F8EEF4C4CEAF}"/>
              </a:ext>
            </a:extLst>
          </p:cNvPr>
          <p:cNvSpPr/>
          <p:nvPr/>
        </p:nvSpPr>
        <p:spPr>
          <a:xfrm>
            <a:off x="3066338" y="4468613"/>
            <a:ext cx="3719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kern="0" dirty="0">
                <a:latin typeface="Trebuchet MS" pitchFamily="34" charset="0"/>
              </a:rPr>
              <a:t>Die alte Oma putzt die Wohnung.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DAD9128-FDBB-2284-8F2A-74FB8B985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8832" y="4557889"/>
            <a:ext cx="380232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6F9416A-884F-7846-31F0-F81FB204552B}"/>
              </a:ext>
            </a:extLst>
          </p:cNvPr>
          <p:cNvSpPr/>
          <p:nvPr/>
        </p:nvSpPr>
        <p:spPr>
          <a:xfrm>
            <a:off x="2915816" y="4518807"/>
            <a:ext cx="3672408" cy="2783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13765F26-EF14-1CBB-A6D1-87D7F7860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4850479"/>
            <a:ext cx="273630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Objekt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Wen oder was putzt die Oma?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5E49C9F-8584-FFD0-1BE8-2319A2C185FD}"/>
              </a:ext>
            </a:extLst>
          </p:cNvPr>
          <p:cNvSpPr/>
          <p:nvPr/>
        </p:nvSpPr>
        <p:spPr>
          <a:xfrm>
            <a:off x="5143587" y="4437400"/>
            <a:ext cx="1444637" cy="4098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BE51663-C3E3-0583-D471-C2603885C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836113"/>
            <a:ext cx="3595856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auf die Wörter,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großgeschrieben werden müssen!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8D6ACBC-AAC2-FA51-70DA-E37A6EBD9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261" y="155679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2C44C89A-72FE-B57D-392C-7F0CD8CDD9FE}"/>
              </a:ext>
            </a:extLst>
          </p:cNvPr>
          <p:cNvSpPr/>
          <p:nvPr/>
        </p:nvSpPr>
        <p:spPr>
          <a:xfrm>
            <a:off x="8436261" y="148478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0204B41B-5975-0783-2B22-E85AB4048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050" y="3302367"/>
            <a:ext cx="2154757" cy="83099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auf die Artikel,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in diesem Satz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vorkommen!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6532064-FEDE-9880-0F86-444A2F1FF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261" y="285293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1F695FA-FBD8-1DE4-9ADD-290464077D97}"/>
              </a:ext>
            </a:extLst>
          </p:cNvPr>
          <p:cNvSpPr/>
          <p:nvPr/>
        </p:nvSpPr>
        <p:spPr>
          <a:xfrm>
            <a:off x="8436261" y="2780928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2F4433C3-B0C9-C77F-F049-548060DA4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67" y="4437112"/>
            <a:ext cx="2116285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auf das Objekt!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11DC92C5-831B-BA35-64D7-CBF8610C7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261" y="407707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B2FE9BE5-A2E8-D0E4-3694-2625342620F5}"/>
              </a:ext>
            </a:extLst>
          </p:cNvPr>
          <p:cNvSpPr/>
          <p:nvPr/>
        </p:nvSpPr>
        <p:spPr>
          <a:xfrm>
            <a:off x="8436261" y="400506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5" name="Textfeld 4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4B17D1-915E-B0AE-9212-7026945FE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261" y="610432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BE7BE93-74E8-7A88-8337-1C650385FA80}"/>
              </a:ext>
            </a:extLst>
          </p:cNvPr>
          <p:cNvSpPr txBox="1"/>
          <p:nvPr/>
        </p:nvSpPr>
        <p:spPr>
          <a:xfrm>
            <a:off x="3355548" y="2884874"/>
            <a:ext cx="3232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Zwischen Artikel und Nomen steht das Adjektiv </a:t>
            </a:r>
            <a:r>
              <a:rPr lang="de-DE" sz="1000" i="1" kern="0" dirty="0">
                <a:solidFill>
                  <a:srgbClr val="FF0000"/>
                </a:solidFill>
                <a:latin typeface="Trebuchet MS" pitchFamily="34" charset="0"/>
              </a:rPr>
              <a:t>alte, </a:t>
            </a:r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das kleingeschrieben wird.</a:t>
            </a:r>
            <a:endParaRPr kumimoji="0" lang="de-DE" sz="100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CC521FB5-A07E-8EF6-AAA0-86BCC4F7B9C4}"/>
              </a:ext>
            </a:extLst>
          </p:cNvPr>
          <p:cNvSpPr txBox="1"/>
          <p:nvPr/>
        </p:nvSpPr>
        <p:spPr>
          <a:xfrm>
            <a:off x="6809340" y="2878976"/>
            <a:ext cx="1651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Das Adjektiv </a:t>
            </a:r>
            <a:r>
              <a:rPr lang="de-DE" sz="1000" i="1" kern="0" dirty="0">
                <a:solidFill>
                  <a:srgbClr val="FF0000"/>
                </a:solidFill>
                <a:latin typeface="Trebuchet MS" pitchFamily="34" charset="0"/>
              </a:rPr>
              <a:t>neue </a:t>
            </a:r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wird kleingeschrieben</a:t>
            </a:r>
            <a:endParaRPr kumimoji="0" lang="de-DE" sz="100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DDF31561-0BFF-AE6F-E519-077A660E7A01}"/>
              </a:ext>
            </a:extLst>
          </p:cNvPr>
          <p:cNvSpPr/>
          <p:nvPr/>
        </p:nvSpPr>
        <p:spPr>
          <a:xfrm>
            <a:off x="4108428" y="1014465"/>
            <a:ext cx="823676" cy="288173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4BB8523C-5F68-F433-54E9-5DFCDC4A675C}"/>
              </a:ext>
            </a:extLst>
          </p:cNvPr>
          <p:cNvSpPr/>
          <p:nvPr/>
        </p:nvSpPr>
        <p:spPr>
          <a:xfrm>
            <a:off x="6472712" y="1027373"/>
            <a:ext cx="915283" cy="269819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00F4D24-9286-E683-9FB8-AD8DE402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436" y="497216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E02184FA-33EF-1190-866E-CC3A59BDAE43}"/>
              </a:ext>
            </a:extLst>
          </p:cNvPr>
          <p:cNvSpPr/>
          <p:nvPr/>
        </p:nvSpPr>
        <p:spPr>
          <a:xfrm>
            <a:off x="8429436" y="490015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62BA33BB-910D-20BE-23D6-40518186AF69}"/>
              </a:ext>
            </a:extLst>
          </p:cNvPr>
          <p:cNvSpPr/>
          <p:nvPr/>
        </p:nvSpPr>
        <p:spPr>
          <a:xfrm>
            <a:off x="3059801" y="5445729"/>
            <a:ext cx="482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kern="0" dirty="0">
                <a:latin typeface="Trebuchet MS" pitchFamily="34" charset="0"/>
              </a:rPr>
              <a:t>Die alte Oma putzt die Wohnung am Montag.</a:t>
            </a:r>
            <a:endParaRPr lang="de-DE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D21C5897-5A83-A1CA-2226-1382561D1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2295" y="5535005"/>
            <a:ext cx="380232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C52DD47-B9E4-1D0F-1871-000E2DB59AAA}"/>
              </a:ext>
            </a:extLst>
          </p:cNvPr>
          <p:cNvSpPr/>
          <p:nvPr/>
        </p:nvSpPr>
        <p:spPr>
          <a:xfrm>
            <a:off x="3131839" y="5454986"/>
            <a:ext cx="4756527" cy="3405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FFFE173C-6E2E-D8EF-D53E-D154B09C7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901" y="5843159"/>
            <a:ext cx="301779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Adverbiale Bestimmung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Wann putzt die Oma die</a:t>
            </a:r>
            <a:r>
              <a:rPr kumimoji="0" lang="de-DE" alt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Wohnung?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FC6162EE-C7A8-FC4F-94F7-6CD74CB79443}"/>
              </a:ext>
            </a:extLst>
          </p:cNvPr>
          <p:cNvSpPr/>
          <p:nvPr/>
        </p:nvSpPr>
        <p:spPr>
          <a:xfrm>
            <a:off x="6450707" y="5414516"/>
            <a:ext cx="1294122" cy="4098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F2E5468-B35E-B8EE-5181-6BE236A8F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030" y="5414228"/>
            <a:ext cx="2379177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auf die Adverbiale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Bestimmung!</a:t>
            </a:r>
          </a:p>
        </p:txBody>
      </p:sp>
    </p:spTree>
    <p:extLst>
      <p:ext uri="{BB962C8B-B14F-4D97-AF65-F5344CB8AC3E}">
        <p14:creationId xmlns:p14="http://schemas.microsoft.com/office/powerpoint/2010/main" val="253451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 animBg="1"/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4" grpId="0" animBg="1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5" grpId="0" animBg="1"/>
      <p:bldP spid="56" grpId="0" animBg="1"/>
      <p:bldP spid="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5200EF9-7574-62B9-9AD8-7C5C026E8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60653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Fälle          </a:t>
            </a:r>
            <a:r>
              <a:rPr lang="de-DE" b="1" kern="0" dirty="0">
                <a:latin typeface="Trebuchet MS" pitchFamily="34" charset="0"/>
              </a:rPr>
              <a:t>   </a:t>
            </a:r>
            <a:endParaRPr lang="de-DE" sz="900" b="1" kern="0" dirty="0">
              <a:latin typeface="Trebuchet MS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F0FD851-CB97-F197-CE10-8101F61D4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13445"/>
            <a:ext cx="1117614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Genitiv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0400B63-D451-A131-F1E3-1DC332631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570" y="1213445"/>
            <a:ext cx="4825360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R="0" lvl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altLang="de-DE" sz="1600" kern="0" dirty="0">
                <a:latin typeface="Trebuchet MS" pitchFamily="34" charset="0"/>
              </a:rPr>
              <a:t>erster Fall   zweiter Fall   dritter Fall   vierter Fall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latin typeface="Trebuchet MS" pitchFamily="34" charset="0"/>
              </a:rPr>
              <a:t>erster Fall   zweiter Fall   dritter Fall   vierter Fall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latin typeface="Trebuchet MS" pitchFamily="34" charset="0"/>
              </a:rPr>
              <a:t>erster Fall   zweiter Fall   dritter Fall   vierter Fall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latin typeface="Trebuchet MS" pitchFamily="34" charset="0"/>
              </a:rPr>
              <a:t>erster Fall   zweiter Fall   dritter Fall   vierter Fall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F46172F-D3DF-B78F-6B43-35C20E57B825}"/>
              </a:ext>
            </a:extLst>
          </p:cNvPr>
          <p:cNvSpPr/>
          <p:nvPr/>
        </p:nvSpPr>
        <p:spPr>
          <a:xfrm>
            <a:off x="1943389" y="1727510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4C82DA1-BB53-5380-864B-2F828B099ABF}"/>
              </a:ext>
            </a:extLst>
          </p:cNvPr>
          <p:cNvSpPr/>
          <p:nvPr/>
        </p:nvSpPr>
        <p:spPr>
          <a:xfrm>
            <a:off x="3045215" y="1573485"/>
            <a:ext cx="1335622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zweiter Fall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CEB039F-8622-DB15-F0C7-D84BFC12E61B}"/>
              </a:ext>
            </a:extLst>
          </p:cNvPr>
          <p:cNvSpPr/>
          <p:nvPr/>
        </p:nvSpPr>
        <p:spPr>
          <a:xfrm>
            <a:off x="7092280" y="1567768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F008DC1-CD1A-BF72-9427-6A5439069C70}"/>
              </a:ext>
            </a:extLst>
          </p:cNvPr>
          <p:cNvSpPr/>
          <p:nvPr/>
        </p:nvSpPr>
        <p:spPr>
          <a:xfrm>
            <a:off x="1907704" y="1645493"/>
            <a:ext cx="5956328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CC556CC-A510-B706-2154-A51A1D40E04C}"/>
              </a:ext>
            </a:extLst>
          </p:cNvPr>
          <p:cNvSpPr/>
          <p:nvPr/>
        </p:nvSpPr>
        <p:spPr>
          <a:xfrm>
            <a:off x="3059832" y="1563310"/>
            <a:ext cx="1277263" cy="3702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8BF232B-2798-9365-F6DE-6779C745EDF3}"/>
              </a:ext>
            </a:extLst>
          </p:cNvPr>
          <p:cNvSpPr/>
          <p:nvPr/>
        </p:nvSpPr>
        <p:spPr>
          <a:xfrm>
            <a:off x="2015397" y="2127620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7D9A259-9C65-64A5-9189-55789B1D8A23}"/>
              </a:ext>
            </a:extLst>
          </p:cNvPr>
          <p:cNvSpPr/>
          <p:nvPr/>
        </p:nvSpPr>
        <p:spPr>
          <a:xfrm>
            <a:off x="4322468" y="1933525"/>
            <a:ext cx="123623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dritter Fall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C2F0D20-360A-29AA-C186-52D10C8C619B}"/>
              </a:ext>
            </a:extLst>
          </p:cNvPr>
          <p:cNvSpPr/>
          <p:nvPr/>
        </p:nvSpPr>
        <p:spPr>
          <a:xfrm>
            <a:off x="7092280" y="1930666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54E6523-9B06-A955-F508-50BEA7530CB8}"/>
              </a:ext>
            </a:extLst>
          </p:cNvPr>
          <p:cNvSpPr/>
          <p:nvPr/>
        </p:nvSpPr>
        <p:spPr>
          <a:xfrm>
            <a:off x="1979712" y="1996560"/>
            <a:ext cx="5832648" cy="2970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3AC91FC-AD54-9ED2-363F-3A89726F4674}"/>
              </a:ext>
            </a:extLst>
          </p:cNvPr>
          <p:cNvSpPr/>
          <p:nvPr/>
        </p:nvSpPr>
        <p:spPr>
          <a:xfrm>
            <a:off x="5439869" y="2284797"/>
            <a:ext cx="1263487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vierter Fall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FE277D5-0FF8-E31F-2F95-97395EAC3C25}"/>
              </a:ext>
            </a:extLst>
          </p:cNvPr>
          <p:cNvSpPr/>
          <p:nvPr/>
        </p:nvSpPr>
        <p:spPr>
          <a:xfrm>
            <a:off x="7092280" y="2293565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E10826F-E938-DF89-972E-ABB30B348317}"/>
              </a:ext>
            </a:extLst>
          </p:cNvPr>
          <p:cNvSpPr/>
          <p:nvPr/>
        </p:nvSpPr>
        <p:spPr>
          <a:xfrm>
            <a:off x="1907704" y="2304306"/>
            <a:ext cx="5449779" cy="27729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8831CA2-D3F2-5416-8847-752F3962FDF6}"/>
              </a:ext>
            </a:extLst>
          </p:cNvPr>
          <p:cNvSpPr/>
          <p:nvPr/>
        </p:nvSpPr>
        <p:spPr>
          <a:xfrm>
            <a:off x="4191574" y="1927094"/>
            <a:ext cx="151216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DBE35D7-0569-DB2A-ED1E-35E3E67EFF43}"/>
              </a:ext>
            </a:extLst>
          </p:cNvPr>
          <p:cNvSpPr/>
          <p:nvPr/>
        </p:nvSpPr>
        <p:spPr>
          <a:xfrm>
            <a:off x="5508104" y="2309263"/>
            <a:ext cx="1412159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D068F85-2A33-28DA-7087-E9B43066F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697" y="2581597"/>
            <a:ext cx="1980201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Wer oder was …?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Wessen …?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Wem …?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Wen oder was?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6ABDE46-F8B7-9595-AA76-819327182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792" y="4523027"/>
            <a:ext cx="5042142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Oma putzt die neue Wohnung.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Wohnung der Oma wird geputzt.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 große Haus gehört Oma.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7900AB6-0B91-A233-C867-A2FAAD15CAD3}"/>
              </a:ext>
            </a:extLst>
          </p:cNvPr>
          <p:cNvSpPr/>
          <p:nvPr/>
        </p:nvSpPr>
        <p:spPr>
          <a:xfrm>
            <a:off x="5158056" y="2616624"/>
            <a:ext cx="1798890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 …?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8340CC70-A3C4-A09F-2C2D-05A2FDEE77BF}"/>
              </a:ext>
            </a:extLst>
          </p:cNvPr>
          <p:cNvSpPr/>
          <p:nvPr/>
        </p:nvSpPr>
        <p:spPr>
          <a:xfrm>
            <a:off x="1907704" y="1213445"/>
            <a:ext cx="1181734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erster Fall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253F3CA-DCB9-726D-AEBC-CCEE768BF963}"/>
              </a:ext>
            </a:extLst>
          </p:cNvPr>
          <p:cNvSpPr/>
          <p:nvPr/>
        </p:nvSpPr>
        <p:spPr>
          <a:xfrm>
            <a:off x="7092280" y="1217903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EC6A2854-B8BB-1942-F438-F715E882079E}"/>
              </a:ext>
            </a:extLst>
          </p:cNvPr>
          <p:cNvSpPr/>
          <p:nvPr/>
        </p:nvSpPr>
        <p:spPr>
          <a:xfrm>
            <a:off x="1907704" y="1265962"/>
            <a:ext cx="5956328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A174A8A-4735-028A-F14F-BDD2557BA7C4}"/>
              </a:ext>
            </a:extLst>
          </p:cNvPr>
          <p:cNvSpPr/>
          <p:nvPr/>
        </p:nvSpPr>
        <p:spPr>
          <a:xfrm>
            <a:off x="1782569" y="1213445"/>
            <a:ext cx="1277263" cy="3702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4A9193A-6997-A1C7-FEA0-5726D6A352F5}"/>
              </a:ext>
            </a:extLst>
          </p:cNvPr>
          <p:cNvSpPr/>
          <p:nvPr/>
        </p:nvSpPr>
        <p:spPr>
          <a:xfrm>
            <a:off x="4765112" y="4448145"/>
            <a:ext cx="164019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Akkusativ: Wen oder </a:t>
            </a:r>
          </a:p>
          <a:p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was  putzt Oma?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0FA85C7-15B6-5B55-B2B9-9C881815DE4A}"/>
              </a:ext>
            </a:extLst>
          </p:cNvPr>
          <p:cNvSpPr/>
          <p:nvPr/>
        </p:nvSpPr>
        <p:spPr>
          <a:xfrm>
            <a:off x="6906471" y="4524610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F20B717-064A-C483-D4E3-A889F74F578D}"/>
              </a:ext>
            </a:extLst>
          </p:cNvPr>
          <p:cNvSpPr/>
          <p:nvPr/>
        </p:nvSpPr>
        <p:spPr>
          <a:xfrm>
            <a:off x="1865911" y="4592161"/>
            <a:ext cx="2971209" cy="2357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FBA3C159-C9DA-ED15-F6FA-97D27C9A96A5}"/>
              </a:ext>
            </a:extLst>
          </p:cNvPr>
          <p:cNvSpPr/>
          <p:nvPr/>
        </p:nvSpPr>
        <p:spPr>
          <a:xfrm>
            <a:off x="3810126" y="4520153"/>
            <a:ext cx="954986" cy="3385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0E4F25B-0961-8379-F5EC-D2F86B8CAEA1}"/>
              </a:ext>
            </a:extLst>
          </p:cNvPr>
          <p:cNvSpPr/>
          <p:nvPr/>
        </p:nvSpPr>
        <p:spPr>
          <a:xfrm>
            <a:off x="1874798" y="5540675"/>
            <a:ext cx="546816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2 von 3: </a:t>
            </a:r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Frage: Wer oder was wird geputzt? Die </a:t>
            </a:r>
            <a:r>
              <a:rPr lang="de-DE" sz="1600" b="1" i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Wohnung</a:t>
            </a:r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.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11FCA54-2795-B2B4-F255-C5C3C85E37B7}"/>
              </a:ext>
            </a:extLst>
          </p:cNvPr>
          <p:cNvSpPr/>
          <p:nvPr/>
        </p:nvSpPr>
        <p:spPr>
          <a:xfrm>
            <a:off x="6896477" y="5225440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9419217-12FE-E3C1-E7D8-51CFDE105BBC}"/>
              </a:ext>
            </a:extLst>
          </p:cNvPr>
          <p:cNvSpPr/>
          <p:nvPr/>
        </p:nvSpPr>
        <p:spPr>
          <a:xfrm>
            <a:off x="1812784" y="5268747"/>
            <a:ext cx="3600400" cy="2706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103BB76C-D892-F02E-580F-F251170E1399}"/>
              </a:ext>
            </a:extLst>
          </p:cNvPr>
          <p:cNvSpPr/>
          <p:nvPr/>
        </p:nvSpPr>
        <p:spPr>
          <a:xfrm>
            <a:off x="2225950" y="5220983"/>
            <a:ext cx="1026994" cy="3184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E55EBE65-025A-C315-D3AE-D5BB5CEC8E8A}"/>
              </a:ext>
            </a:extLst>
          </p:cNvPr>
          <p:cNvSpPr/>
          <p:nvPr/>
        </p:nvSpPr>
        <p:spPr>
          <a:xfrm>
            <a:off x="1879790" y="6241505"/>
            <a:ext cx="493276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3 von 3: </a:t>
            </a:r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Frage: Wer oder was gehört Oma? Das Haus.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E128371C-C422-4CE5-31EF-53AA995A689A}"/>
              </a:ext>
            </a:extLst>
          </p:cNvPr>
          <p:cNvSpPr/>
          <p:nvPr/>
        </p:nvSpPr>
        <p:spPr>
          <a:xfrm>
            <a:off x="6901469" y="5926270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4C2E1095-DC9F-B188-00A6-103191385002}"/>
              </a:ext>
            </a:extLst>
          </p:cNvPr>
          <p:cNvSpPr/>
          <p:nvPr/>
        </p:nvSpPr>
        <p:spPr>
          <a:xfrm>
            <a:off x="1860909" y="5947449"/>
            <a:ext cx="2900823" cy="3008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3047E543-1B77-901A-4DE8-89CB0537C04A}"/>
              </a:ext>
            </a:extLst>
          </p:cNvPr>
          <p:cNvSpPr/>
          <p:nvPr/>
        </p:nvSpPr>
        <p:spPr>
          <a:xfrm>
            <a:off x="2874022" y="5921813"/>
            <a:ext cx="954986" cy="36026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5E9EB8D-FCAE-A11B-0111-743CB0084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448" y="5360149"/>
            <a:ext cx="230425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Richtig! Das Subjekt steht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immer im ersten Fall!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49C7C91-3EE3-1517-4744-CF22DA72E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5732" y="4592161"/>
            <a:ext cx="45878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Na?</a:t>
            </a:r>
            <a:endParaRPr kumimoji="0" lang="de-DE" altLang="de-DE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DAA9D276-5FF4-002A-E65E-1803AEFCE659}"/>
              </a:ext>
            </a:extLst>
          </p:cNvPr>
          <p:cNvSpPr txBox="1"/>
          <p:nvPr/>
        </p:nvSpPr>
        <p:spPr>
          <a:xfrm>
            <a:off x="7453874" y="4592161"/>
            <a:ext cx="27180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Das Subjekt wechselt.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Das Subjekt steht immer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14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    im Nominativ.</a:t>
            </a:r>
            <a:endParaRPr lang="de-DE" sz="14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8C0F13A-2CF2-8922-616C-F1EED25036F4}"/>
              </a:ext>
            </a:extLst>
          </p:cNvPr>
          <p:cNvSpPr/>
          <p:nvPr/>
        </p:nvSpPr>
        <p:spPr>
          <a:xfrm>
            <a:off x="7501416" y="4592160"/>
            <a:ext cx="2670543" cy="6603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3FF3A90C-003B-3B34-DCB1-16907307711D}"/>
              </a:ext>
            </a:extLst>
          </p:cNvPr>
          <p:cNvSpPr/>
          <p:nvPr/>
        </p:nvSpPr>
        <p:spPr>
          <a:xfrm>
            <a:off x="7429408" y="4880193"/>
            <a:ext cx="2592288" cy="3912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3E6E38CC-BD0F-48DF-69B4-2B2DB8F8831A}"/>
              </a:ext>
            </a:extLst>
          </p:cNvPr>
          <p:cNvSpPr/>
          <p:nvPr/>
        </p:nvSpPr>
        <p:spPr>
          <a:xfrm>
            <a:off x="1884792" y="4839845"/>
            <a:ext cx="431400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1 von 3: </a:t>
            </a:r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Frage: Wer oder was putzt? Die </a:t>
            </a:r>
            <a:r>
              <a:rPr lang="de-DE" sz="1600" b="1" i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Oma</a:t>
            </a:r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.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B9A87D13-68C4-8DFA-EE1F-9C0AC7956800}"/>
              </a:ext>
            </a:extLst>
          </p:cNvPr>
          <p:cNvSpPr/>
          <p:nvPr/>
        </p:nvSpPr>
        <p:spPr>
          <a:xfrm>
            <a:off x="1884792" y="4495909"/>
            <a:ext cx="576064" cy="36279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4F6F9367-D5AD-ABDC-FECB-3AE75CA15AD7}"/>
              </a:ext>
            </a:extLst>
          </p:cNvPr>
          <p:cNvSpPr/>
          <p:nvPr/>
        </p:nvSpPr>
        <p:spPr>
          <a:xfrm>
            <a:off x="5288228" y="5168225"/>
            <a:ext cx="183095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Genitiv: Wessen</a:t>
            </a:r>
          </a:p>
          <a:p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Wohnung wird geputzt?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34D71852-7F36-B4A6-B960-43258C2F90B0}"/>
              </a:ext>
            </a:extLst>
          </p:cNvPr>
          <p:cNvSpPr/>
          <p:nvPr/>
        </p:nvSpPr>
        <p:spPr>
          <a:xfrm>
            <a:off x="3504339" y="5240233"/>
            <a:ext cx="594946" cy="3385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36CCB7D7-5CB8-02A5-AD37-40B4E7A7423B}"/>
              </a:ext>
            </a:extLst>
          </p:cNvPr>
          <p:cNvSpPr/>
          <p:nvPr/>
        </p:nvSpPr>
        <p:spPr>
          <a:xfrm>
            <a:off x="4995502" y="5851444"/>
            <a:ext cx="147829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Dativ: Wem gehört</a:t>
            </a:r>
          </a:p>
          <a:p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das Haus?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22B66A88-4121-9365-D772-04CDFC6A71E9}"/>
              </a:ext>
            </a:extLst>
          </p:cNvPr>
          <p:cNvSpPr/>
          <p:nvPr/>
        </p:nvSpPr>
        <p:spPr>
          <a:xfrm>
            <a:off x="4404931" y="5941261"/>
            <a:ext cx="594946" cy="3385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30056C5A-23A0-25B1-2A13-DD0897C97046}"/>
              </a:ext>
            </a:extLst>
          </p:cNvPr>
          <p:cNvSpPr/>
          <p:nvPr/>
        </p:nvSpPr>
        <p:spPr>
          <a:xfrm>
            <a:off x="5220072" y="2651345"/>
            <a:ext cx="1799018" cy="3253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3CEC5A4-5AE6-1122-B76E-29D3754C6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635325"/>
            <a:ext cx="4211409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solidFill>
                  <a:srgbClr val="EEECE1">
                    <a:lumMod val="25000"/>
                  </a:srgbClr>
                </a:solidFill>
                <a:latin typeface="Trebuchet MS" pitchFamily="34" charset="0"/>
              </a:rPr>
              <a:t>Wie fragt man nach dem Nominativ?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  <a:endParaRPr lang="de-DE" altLang="de-DE" sz="1600" kern="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F4DC2984-2267-8889-86A2-1FE12A881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227687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B751DDB2-CE14-1D7D-FD55-047630CDE82D}"/>
              </a:ext>
            </a:extLst>
          </p:cNvPr>
          <p:cNvSpPr/>
          <p:nvPr/>
        </p:nvSpPr>
        <p:spPr>
          <a:xfrm>
            <a:off x="8335790" y="220486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19C78F96-DCA2-241D-D0A0-607E3530C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262" y="4088105"/>
            <a:ext cx="4289957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solidFill>
                  <a:srgbClr val="EEECE1">
                    <a:lumMod val="25000"/>
                  </a:srgbClr>
                </a:solidFill>
                <a:latin typeface="Trebuchet MS" pitchFamily="34" charset="0"/>
              </a:rPr>
              <a:t>Welche Nomen stehen im Nominativ?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  <a:endParaRPr lang="de-DE" altLang="de-DE" sz="1600" kern="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77ECFFF-FF02-DD2E-B9BD-F12A45D0B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267400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206E0E61-9DCA-04E1-8E00-2DCAA87A115F}"/>
              </a:ext>
            </a:extLst>
          </p:cNvPr>
          <p:cNvSpPr/>
          <p:nvPr/>
        </p:nvSpPr>
        <p:spPr>
          <a:xfrm>
            <a:off x="8335790" y="260199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DC0112CA-A841-9A1F-AD22-5A54BCE00F71}"/>
              </a:ext>
            </a:extLst>
          </p:cNvPr>
          <p:cNvSpPr/>
          <p:nvPr/>
        </p:nvSpPr>
        <p:spPr>
          <a:xfrm>
            <a:off x="6665437" y="2920070"/>
            <a:ext cx="875561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Genitiv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0A6D19F5-DB96-DE53-C85B-4BF7F7457284}"/>
              </a:ext>
            </a:extLst>
          </p:cNvPr>
          <p:cNvSpPr/>
          <p:nvPr/>
        </p:nvSpPr>
        <p:spPr>
          <a:xfrm>
            <a:off x="5148064" y="3006045"/>
            <a:ext cx="1368152" cy="2584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242FFB0D-7E04-320A-60F1-6C92D2DE68E8}"/>
              </a:ext>
            </a:extLst>
          </p:cNvPr>
          <p:cNvSpPr/>
          <p:nvPr/>
        </p:nvSpPr>
        <p:spPr>
          <a:xfrm>
            <a:off x="6674146" y="3280842"/>
            <a:ext cx="66075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Dativ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F43E32E9-F11A-1587-F717-BA866F563DB0}"/>
              </a:ext>
            </a:extLst>
          </p:cNvPr>
          <p:cNvSpPr/>
          <p:nvPr/>
        </p:nvSpPr>
        <p:spPr>
          <a:xfrm>
            <a:off x="5156773" y="3334838"/>
            <a:ext cx="1368152" cy="2584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23501DB1-12E6-3DE5-3395-F0E34B2C7EF1}"/>
              </a:ext>
            </a:extLst>
          </p:cNvPr>
          <p:cNvSpPr/>
          <p:nvPr/>
        </p:nvSpPr>
        <p:spPr>
          <a:xfrm>
            <a:off x="6674894" y="3649591"/>
            <a:ext cx="105990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Akkusativ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5BC0B050-A3C3-7899-81BD-D18D31DB1FDF}"/>
              </a:ext>
            </a:extLst>
          </p:cNvPr>
          <p:cNvSpPr/>
          <p:nvPr/>
        </p:nvSpPr>
        <p:spPr>
          <a:xfrm>
            <a:off x="6790793" y="3703587"/>
            <a:ext cx="1368152" cy="25843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DE236F3B-FA53-4C9F-EC0F-34A4A63F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0265" y="4252406"/>
            <a:ext cx="2329484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solidFill>
                  <a:srgbClr val="EEECE1">
                    <a:lumMod val="25000"/>
                  </a:srgbClr>
                </a:solidFill>
                <a:latin typeface="Trebuchet MS" pitchFamily="34" charset="0"/>
              </a:rPr>
              <a:t>Was fällt dir auf?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  <a:endParaRPr lang="de-DE" altLang="de-DE" sz="1600" kern="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1688293A-6030-95BA-05C1-704D2908A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696" y="630813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9" name="Textfeld 6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4FE3BB-FF45-B670-EE90-D43EC0490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5046" y="603232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7849729-19E3-9FC4-D166-D410C6D51A88}"/>
              </a:ext>
            </a:extLst>
          </p:cNvPr>
          <p:cNvSpPr/>
          <p:nvPr/>
        </p:nvSpPr>
        <p:spPr>
          <a:xfrm>
            <a:off x="212570" y="916269"/>
            <a:ext cx="6529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</a:rPr>
              <a:t>Diese Begriffe solltest du kennen! Ordne per Klick zu!</a:t>
            </a:r>
          </a:p>
        </p:txBody>
      </p:sp>
      <p:sp>
        <p:nvSpPr>
          <p:cNvPr id="71" name="Rechteck: abgerundete Ecken 70">
            <a:extLst>
              <a:ext uri="{FF2B5EF4-FFF2-40B4-BE49-F238E27FC236}">
                <a16:creationId xmlns:a16="http://schemas.microsoft.com/office/drawing/2014/main" id="{A0755C3F-D0FB-205F-D08C-D26C0297B330}"/>
              </a:ext>
            </a:extLst>
          </p:cNvPr>
          <p:cNvSpPr/>
          <p:nvPr/>
        </p:nvSpPr>
        <p:spPr>
          <a:xfrm>
            <a:off x="1889895" y="4562605"/>
            <a:ext cx="547714" cy="26532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: abgerundete Ecken 71">
            <a:extLst>
              <a:ext uri="{FF2B5EF4-FFF2-40B4-BE49-F238E27FC236}">
                <a16:creationId xmlns:a16="http://schemas.microsoft.com/office/drawing/2014/main" id="{B92AEA95-1282-49B2-AFDA-63C3A3A9338E}"/>
              </a:ext>
            </a:extLst>
          </p:cNvPr>
          <p:cNvSpPr/>
          <p:nvPr/>
        </p:nvSpPr>
        <p:spPr>
          <a:xfrm>
            <a:off x="2303922" y="5271409"/>
            <a:ext cx="921719" cy="26617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: abgerundete Ecken 72">
            <a:extLst>
              <a:ext uri="{FF2B5EF4-FFF2-40B4-BE49-F238E27FC236}">
                <a16:creationId xmlns:a16="http://schemas.microsoft.com/office/drawing/2014/main" id="{4764F083-A7F2-6F3E-4053-FEDA58F0D3D2}"/>
              </a:ext>
            </a:extLst>
          </p:cNvPr>
          <p:cNvSpPr/>
          <p:nvPr/>
        </p:nvSpPr>
        <p:spPr>
          <a:xfrm>
            <a:off x="2907189" y="5981918"/>
            <a:ext cx="508652" cy="26642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Rechteck: abgerundete Ecken 73">
            <a:extLst>
              <a:ext uri="{FF2B5EF4-FFF2-40B4-BE49-F238E27FC236}">
                <a16:creationId xmlns:a16="http://schemas.microsoft.com/office/drawing/2014/main" id="{A23DAFE5-93D2-4133-D884-85157918FA1C}"/>
              </a:ext>
            </a:extLst>
          </p:cNvPr>
          <p:cNvSpPr/>
          <p:nvPr/>
        </p:nvSpPr>
        <p:spPr>
          <a:xfrm>
            <a:off x="7759704" y="4838325"/>
            <a:ext cx="2436722" cy="108253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87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6" grpId="0" animBg="1"/>
      <p:bldP spid="17" grpId="0"/>
      <p:bldP spid="19" grpId="0" animBg="1"/>
      <p:bldP spid="20" grpId="0"/>
      <p:bldP spid="24" grpId="0"/>
      <p:bldP spid="25" grpId="0"/>
      <p:bldP spid="26" grpId="0" animBg="1"/>
      <p:bldP spid="27" grpId="0" animBg="1"/>
      <p:bldP spid="28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 animBg="1"/>
      <p:bldP spid="38" grpId="0" animBg="1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 animBg="1"/>
      <p:bldP spid="55" grpId="0"/>
      <p:bldP spid="56" grpId="0" animBg="1"/>
      <p:bldP spid="57" grpId="0" animBg="1"/>
      <p:bldP spid="58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3F2748C8-7C40-EE17-EDC5-F4331D46C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536" y="4293096"/>
            <a:ext cx="3841254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Akkusativ   Dativ   Genitiv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Akkusativ   Dativ   Genitiv   Nominativ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Dativ   Genitiv   Akkusativ  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CD0C8E6-B4D2-3768-671C-8FC831085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943508"/>
            <a:ext cx="1980201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Wer oder was …?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Wessen …?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Wem …?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Wen oder was?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EACE346-A65F-495B-105C-1E478957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556792"/>
            <a:ext cx="36936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Die Fragen zur Fallbestimmung: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  <a:endParaRPr lang="de-DE" alt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B31B34CF-FA00-B35E-B4F3-AF055EA6B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00" y="4274484"/>
            <a:ext cx="5042142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latin typeface="Trebuchet MS" pitchFamily="34" charset="0"/>
              </a:rPr>
              <a:t>Oma putzt die neue </a:t>
            </a:r>
            <a:r>
              <a:rPr lang="de-DE" altLang="de-DE" sz="1600" b="1" kern="0" dirty="0">
                <a:latin typeface="Trebuchet MS" pitchFamily="34" charset="0"/>
              </a:rPr>
              <a:t>Wohnung</a:t>
            </a:r>
            <a:r>
              <a:rPr lang="de-DE" alt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600" kern="0" dirty="0"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latin typeface="Trebuchet MS" pitchFamily="34" charset="0"/>
              </a:rPr>
              <a:t>Die Wohnung der </a:t>
            </a:r>
            <a:r>
              <a:rPr lang="de-DE" altLang="de-DE" sz="1600" b="1" kern="0" dirty="0">
                <a:latin typeface="Trebuchet MS" pitchFamily="34" charset="0"/>
              </a:rPr>
              <a:t>Oma</a:t>
            </a:r>
            <a:r>
              <a:rPr lang="de-DE" altLang="de-DE" sz="1600" kern="0" dirty="0">
                <a:latin typeface="Trebuchet MS" pitchFamily="34" charset="0"/>
              </a:rPr>
              <a:t> wird geputzt.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altLang="de-DE" sz="1600" kern="0" dirty="0"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latin typeface="Trebuchet MS" pitchFamily="34" charset="0"/>
              </a:rPr>
              <a:t>Die große Wohnung gehört </a:t>
            </a:r>
            <a:r>
              <a:rPr lang="de-DE" altLang="de-DE" sz="1600" b="1" kern="0" dirty="0">
                <a:latin typeface="Trebuchet MS" pitchFamily="34" charset="0"/>
              </a:rPr>
              <a:t>Oma</a:t>
            </a:r>
            <a:r>
              <a:rPr lang="de-DE" altLang="de-DE" sz="1600" kern="0" dirty="0">
                <a:latin typeface="Trebuchet MS" pitchFamily="34" charset="0"/>
              </a:rPr>
              <a:t>.</a:t>
            </a: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7FB6C6A6-B8BC-D5C5-A897-C4E83E7C8C93}"/>
              </a:ext>
            </a:extLst>
          </p:cNvPr>
          <p:cNvSpPr/>
          <p:nvPr/>
        </p:nvSpPr>
        <p:spPr>
          <a:xfrm>
            <a:off x="2903754" y="4554494"/>
            <a:ext cx="39004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Akkusativ: Wen oder was  putzt Oma?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E2342E1E-A6BD-9DA9-138B-CC3ADDF7D216}"/>
              </a:ext>
            </a:extLst>
          </p:cNvPr>
          <p:cNvSpPr/>
          <p:nvPr/>
        </p:nvSpPr>
        <p:spPr>
          <a:xfrm>
            <a:off x="285319" y="4345359"/>
            <a:ext cx="2971209" cy="2357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612C98CF-45DC-A102-C079-6EEEE8304C19}"/>
              </a:ext>
            </a:extLst>
          </p:cNvPr>
          <p:cNvSpPr/>
          <p:nvPr/>
        </p:nvSpPr>
        <p:spPr>
          <a:xfrm>
            <a:off x="232192" y="5030532"/>
            <a:ext cx="3600400" cy="2706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2A8250A0-4312-E3CE-CA76-9DFCA39AC6CC}"/>
              </a:ext>
            </a:extLst>
          </p:cNvPr>
          <p:cNvSpPr/>
          <p:nvPr/>
        </p:nvSpPr>
        <p:spPr>
          <a:xfrm>
            <a:off x="280317" y="5750612"/>
            <a:ext cx="3624283" cy="2706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C372855E-7B29-72C9-1EA8-289D017AAC0D}"/>
              </a:ext>
            </a:extLst>
          </p:cNvPr>
          <p:cNvSpPr/>
          <p:nvPr/>
        </p:nvSpPr>
        <p:spPr>
          <a:xfrm>
            <a:off x="3047769" y="5275635"/>
            <a:ext cx="41885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Genitiv: Wessen Wohnung wird geputzt?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FAB8F48E-2C41-ACD2-0A2E-5C7D7554E2A8}"/>
              </a:ext>
            </a:extLst>
          </p:cNvPr>
          <p:cNvSpPr/>
          <p:nvPr/>
        </p:nvSpPr>
        <p:spPr>
          <a:xfrm>
            <a:off x="2943396" y="5974512"/>
            <a:ext cx="35728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Dativ: Wem gehört die Wohnung?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CF2DA0DE-77C9-210D-BA36-12F57F2E6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768" y="1952265"/>
            <a:ext cx="3821880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Akkusativ   Dativ   Genitiv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Akkusativ   Dativ   Genitiv   Nominativ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Dativ   Genitiv   Akkusativ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Dativ   Nominativ   Genitiv   Akkusativ  </a:t>
            </a: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8BB6A6C9-D460-512B-859B-8B0B937DA520}"/>
              </a:ext>
            </a:extLst>
          </p:cNvPr>
          <p:cNvSpPr/>
          <p:nvPr/>
        </p:nvSpPr>
        <p:spPr>
          <a:xfrm>
            <a:off x="2488519" y="1951460"/>
            <a:ext cx="115608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444E65AF-AC62-1343-18F8-824A5647A9C9}"/>
              </a:ext>
            </a:extLst>
          </p:cNvPr>
          <p:cNvSpPr/>
          <p:nvPr/>
        </p:nvSpPr>
        <p:spPr>
          <a:xfrm>
            <a:off x="6651354" y="1957565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913921C8-FAEC-FB8A-FF04-46D56E1DEDE5}"/>
              </a:ext>
            </a:extLst>
          </p:cNvPr>
          <p:cNvSpPr/>
          <p:nvPr/>
        </p:nvSpPr>
        <p:spPr>
          <a:xfrm>
            <a:off x="2486348" y="1969349"/>
            <a:ext cx="3819300" cy="2645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43F4023D-2ED0-09AC-5D65-07C28A2B3899}"/>
              </a:ext>
            </a:extLst>
          </p:cNvPr>
          <p:cNvSpPr/>
          <p:nvPr/>
        </p:nvSpPr>
        <p:spPr>
          <a:xfrm>
            <a:off x="2555776" y="1946482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105AABEF-2224-726A-16DE-66905341C0A5}"/>
              </a:ext>
            </a:extLst>
          </p:cNvPr>
          <p:cNvSpPr/>
          <p:nvPr/>
        </p:nvSpPr>
        <p:spPr>
          <a:xfrm>
            <a:off x="4206227" y="2313160"/>
            <a:ext cx="875561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44EEDAA2-732B-3052-CC2E-94ADF7142205}"/>
              </a:ext>
            </a:extLst>
          </p:cNvPr>
          <p:cNvSpPr/>
          <p:nvPr/>
        </p:nvSpPr>
        <p:spPr>
          <a:xfrm>
            <a:off x="6651354" y="2317277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68EAD95-90E5-5BEC-4AF5-1DE8972B438E}"/>
              </a:ext>
            </a:extLst>
          </p:cNvPr>
          <p:cNvSpPr/>
          <p:nvPr/>
        </p:nvSpPr>
        <p:spPr>
          <a:xfrm>
            <a:off x="2477470" y="2364901"/>
            <a:ext cx="3819300" cy="2645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D2309F51-F9A2-CE98-4902-D0ACB1F937C9}"/>
              </a:ext>
            </a:extLst>
          </p:cNvPr>
          <p:cNvSpPr/>
          <p:nvPr/>
        </p:nvSpPr>
        <p:spPr>
          <a:xfrm>
            <a:off x="3579552" y="2663607"/>
            <a:ext cx="67678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6E125F69-5619-FBF5-4BF3-557EC1D38DCA}"/>
              </a:ext>
            </a:extLst>
          </p:cNvPr>
          <p:cNvSpPr/>
          <p:nvPr/>
        </p:nvSpPr>
        <p:spPr>
          <a:xfrm>
            <a:off x="6651354" y="2676989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88EA95A3-4B8C-F4E2-E2E5-BA96AC67B786}"/>
              </a:ext>
            </a:extLst>
          </p:cNvPr>
          <p:cNvSpPr/>
          <p:nvPr/>
        </p:nvSpPr>
        <p:spPr>
          <a:xfrm>
            <a:off x="2484635" y="2679567"/>
            <a:ext cx="3819300" cy="2645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F4C1A9B4-3505-0C55-AC63-2E7CC9A86948}"/>
              </a:ext>
            </a:extLst>
          </p:cNvPr>
          <p:cNvSpPr/>
          <p:nvPr/>
        </p:nvSpPr>
        <p:spPr>
          <a:xfrm>
            <a:off x="5064189" y="3032956"/>
            <a:ext cx="1109599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74643F2F-EF92-BFD5-48FC-869B2D6661BD}"/>
              </a:ext>
            </a:extLst>
          </p:cNvPr>
          <p:cNvSpPr/>
          <p:nvPr/>
        </p:nvSpPr>
        <p:spPr>
          <a:xfrm>
            <a:off x="6651354" y="3036701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F2000D65-9035-9F3B-8938-46B5CE68D64B}"/>
              </a:ext>
            </a:extLst>
          </p:cNvPr>
          <p:cNvSpPr/>
          <p:nvPr/>
        </p:nvSpPr>
        <p:spPr>
          <a:xfrm>
            <a:off x="2477470" y="3039607"/>
            <a:ext cx="3819300" cy="2645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DC3D38F5-B2CB-7154-DAD3-F4AF1EAEA105}"/>
              </a:ext>
            </a:extLst>
          </p:cNvPr>
          <p:cNvSpPr/>
          <p:nvPr/>
        </p:nvSpPr>
        <p:spPr>
          <a:xfrm>
            <a:off x="4206227" y="2333156"/>
            <a:ext cx="879691" cy="3038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5BB8DED-61A5-FB7B-6295-47F952A9C81B}"/>
              </a:ext>
            </a:extLst>
          </p:cNvPr>
          <p:cNvSpPr/>
          <p:nvPr/>
        </p:nvSpPr>
        <p:spPr>
          <a:xfrm>
            <a:off x="3579552" y="2676598"/>
            <a:ext cx="704416" cy="27720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1BE7C6FD-9C27-B3E5-D211-7D38C293CECB}"/>
              </a:ext>
            </a:extLst>
          </p:cNvPr>
          <p:cNvSpPr/>
          <p:nvPr/>
        </p:nvSpPr>
        <p:spPr>
          <a:xfrm>
            <a:off x="5076056" y="3044555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4D1CB5A6-BDA5-68D1-6590-45F194D3F83F}"/>
              </a:ext>
            </a:extLst>
          </p:cNvPr>
          <p:cNvSpPr/>
          <p:nvPr/>
        </p:nvSpPr>
        <p:spPr>
          <a:xfrm>
            <a:off x="2506081" y="3272641"/>
            <a:ext cx="51648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Wem?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6AFCCFE-4762-695F-CB69-7277A368B131}"/>
              </a:ext>
            </a:extLst>
          </p:cNvPr>
          <p:cNvSpPr/>
          <p:nvPr/>
        </p:nvSpPr>
        <p:spPr>
          <a:xfrm>
            <a:off x="2441259" y="3013605"/>
            <a:ext cx="671700" cy="3375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141F32C1-9B9E-CD13-3628-1D9CAABA9922}"/>
              </a:ext>
            </a:extLst>
          </p:cNvPr>
          <p:cNvSpPr/>
          <p:nvPr/>
        </p:nvSpPr>
        <p:spPr>
          <a:xfrm>
            <a:off x="4304253" y="3264062"/>
            <a:ext cx="65434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Wessen?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E42C02F9-7DAB-71CC-6B11-BE6534151347}"/>
              </a:ext>
            </a:extLst>
          </p:cNvPr>
          <p:cNvSpPr/>
          <p:nvPr/>
        </p:nvSpPr>
        <p:spPr>
          <a:xfrm>
            <a:off x="4273017" y="3005025"/>
            <a:ext cx="756235" cy="35224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A1C13C87-74E8-91A8-5975-8B64A12183E1}"/>
              </a:ext>
            </a:extLst>
          </p:cNvPr>
          <p:cNvSpPr/>
          <p:nvPr/>
        </p:nvSpPr>
        <p:spPr>
          <a:xfrm>
            <a:off x="3134096" y="3272641"/>
            <a:ext cx="1013419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71BDF0B4-A827-6ACA-0454-44C32F4822FB}"/>
              </a:ext>
            </a:extLst>
          </p:cNvPr>
          <p:cNvSpPr/>
          <p:nvPr/>
        </p:nvSpPr>
        <p:spPr>
          <a:xfrm>
            <a:off x="3150721" y="3035960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167A6DF-13FA-BC15-FE29-DADCFB98BBCD}"/>
              </a:ext>
            </a:extLst>
          </p:cNvPr>
          <p:cNvSpPr/>
          <p:nvPr/>
        </p:nvSpPr>
        <p:spPr>
          <a:xfrm>
            <a:off x="3599748" y="2174675"/>
            <a:ext cx="1034257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Wen oder was?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3E5CBD0E-E006-B9B4-769E-6FBFC1042A81}"/>
              </a:ext>
            </a:extLst>
          </p:cNvPr>
          <p:cNvSpPr/>
          <p:nvPr/>
        </p:nvSpPr>
        <p:spPr>
          <a:xfrm>
            <a:off x="3635896" y="1973790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25928DB3-6A70-400B-76FC-194C20189A12}"/>
              </a:ext>
            </a:extLst>
          </p:cNvPr>
          <p:cNvSpPr/>
          <p:nvPr/>
        </p:nvSpPr>
        <p:spPr>
          <a:xfrm>
            <a:off x="4709722" y="2174675"/>
            <a:ext cx="5823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Wem?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363749FC-E7EA-467F-1A5E-746486907F39}"/>
              </a:ext>
            </a:extLst>
          </p:cNvPr>
          <p:cNvSpPr/>
          <p:nvPr/>
        </p:nvSpPr>
        <p:spPr>
          <a:xfrm>
            <a:off x="4626366" y="1930418"/>
            <a:ext cx="713108" cy="37973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55579AB2-CFCE-086D-F90A-12090F49BF77}"/>
              </a:ext>
            </a:extLst>
          </p:cNvPr>
          <p:cNvSpPr/>
          <p:nvPr/>
        </p:nvSpPr>
        <p:spPr>
          <a:xfrm>
            <a:off x="5397855" y="2174675"/>
            <a:ext cx="65434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Wessen?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40EB34F5-5950-0652-775E-C82DBEEB7033}"/>
              </a:ext>
            </a:extLst>
          </p:cNvPr>
          <p:cNvSpPr/>
          <p:nvPr/>
        </p:nvSpPr>
        <p:spPr>
          <a:xfrm>
            <a:off x="5330180" y="1927414"/>
            <a:ext cx="864715" cy="3340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69042E0B-3BD4-5AFA-4577-FBC8B17A0D37}"/>
              </a:ext>
            </a:extLst>
          </p:cNvPr>
          <p:cNvSpPr/>
          <p:nvPr/>
        </p:nvSpPr>
        <p:spPr>
          <a:xfrm>
            <a:off x="5085223" y="2882837"/>
            <a:ext cx="1034257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Wen oder was?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87BD0CC7-AFE3-29A4-6A6A-7ADDC23C0657}"/>
              </a:ext>
            </a:extLst>
          </p:cNvPr>
          <p:cNvSpPr/>
          <p:nvPr/>
        </p:nvSpPr>
        <p:spPr>
          <a:xfrm>
            <a:off x="5076056" y="2648454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6723D953-6FB4-7650-D179-4547917A6B51}"/>
              </a:ext>
            </a:extLst>
          </p:cNvPr>
          <p:cNvSpPr/>
          <p:nvPr/>
        </p:nvSpPr>
        <p:spPr>
          <a:xfrm>
            <a:off x="2512716" y="2514993"/>
            <a:ext cx="1034257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Wen oder was?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AF961688-97D4-4F0E-C6AE-3E3E1740B271}"/>
              </a:ext>
            </a:extLst>
          </p:cNvPr>
          <p:cNvSpPr/>
          <p:nvPr/>
        </p:nvSpPr>
        <p:spPr>
          <a:xfrm>
            <a:off x="2502649" y="2315597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9" name="Rechteck 118">
            <a:extLst>
              <a:ext uri="{FF2B5EF4-FFF2-40B4-BE49-F238E27FC236}">
                <a16:creationId xmlns:a16="http://schemas.microsoft.com/office/drawing/2014/main" id="{DCAADC5F-C308-C940-ED56-FE23D1427D59}"/>
              </a:ext>
            </a:extLst>
          </p:cNvPr>
          <p:cNvSpPr/>
          <p:nvPr/>
        </p:nvSpPr>
        <p:spPr>
          <a:xfrm>
            <a:off x="3596333" y="2514993"/>
            <a:ext cx="51648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Wem?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37723570-7EC9-CC2B-E9E7-7BE93DCE92AB}"/>
              </a:ext>
            </a:extLst>
          </p:cNvPr>
          <p:cNvSpPr/>
          <p:nvPr/>
        </p:nvSpPr>
        <p:spPr>
          <a:xfrm>
            <a:off x="3557041" y="2353603"/>
            <a:ext cx="640308" cy="29045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D4EC06F3-61D3-918C-A3E3-9BA5A362861D}"/>
              </a:ext>
            </a:extLst>
          </p:cNvPr>
          <p:cNvSpPr/>
          <p:nvPr/>
        </p:nvSpPr>
        <p:spPr>
          <a:xfrm>
            <a:off x="5029252" y="2514993"/>
            <a:ext cx="1013419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17769D72-F215-D76F-A748-908BA596E376}"/>
              </a:ext>
            </a:extLst>
          </p:cNvPr>
          <p:cNvSpPr/>
          <p:nvPr/>
        </p:nvSpPr>
        <p:spPr>
          <a:xfrm>
            <a:off x="5094937" y="2315597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E8E1E91E-E7AC-5441-6330-C92DB20944CD}"/>
              </a:ext>
            </a:extLst>
          </p:cNvPr>
          <p:cNvSpPr/>
          <p:nvPr/>
        </p:nvSpPr>
        <p:spPr>
          <a:xfrm>
            <a:off x="2482743" y="2882837"/>
            <a:ext cx="1013419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86AAEE2F-740B-A484-5E8A-A25D2E8CCA7F}"/>
              </a:ext>
            </a:extLst>
          </p:cNvPr>
          <p:cNvSpPr/>
          <p:nvPr/>
        </p:nvSpPr>
        <p:spPr>
          <a:xfrm>
            <a:off x="2555776" y="2675637"/>
            <a:ext cx="1061239" cy="3213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7E89EA78-3D0E-29C8-4825-F3868B6A1632}"/>
              </a:ext>
            </a:extLst>
          </p:cNvPr>
          <p:cNvSpPr/>
          <p:nvPr/>
        </p:nvSpPr>
        <p:spPr>
          <a:xfrm>
            <a:off x="4338584" y="2882837"/>
            <a:ext cx="65434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Wessen?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1DA7F8EB-4820-DDC9-09B3-82681B980F8F}"/>
              </a:ext>
            </a:extLst>
          </p:cNvPr>
          <p:cNvSpPr/>
          <p:nvPr/>
        </p:nvSpPr>
        <p:spPr>
          <a:xfrm>
            <a:off x="4287711" y="2656662"/>
            <a:ext cx="815112" cy="32123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E03F471F-8308-9584-71C1-DC6C28376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61" y="3810526"/>
            <a:ext cx="5546711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600" kern="0" dirty="0">
                <a:solidFill>
                  <a:srgbClr val="EEECE1">
                    <a:lumMod val="25000"/>
                  </a:srgbClr>
                </a:solidFill>
                <a:latin typeface="Trebuchet MS" pitchFamily="34" charset="0"/>
              </a:rPr>
              <a:t>Bestimme den Fall für die fett gedruckten Wörter!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  <a:endParaRPr lang="de-DE" altLang="de-DE" sz="1600" kern="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966101CC-A0CD-9DC8-D9A9-1EE59B3B3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306896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EC2D0CED-8F16-DDBE-BA67-CE95A665CC74}"/>
              </a:ext>
            </a:extLst>
          </p:cNvPr>
          <p:cNvSpPr/>
          <p:nvPr/>
        </p:nvSpPr>
        <p:spPr>
          <a:xfrm>
            <a:off x="8335790" y="299695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0" name="Textfeld 12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BF4AC4F-AD81-3F8A-73A1-36D1B839B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774" y="6176337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D6CDB120-1554-89F7-6D1A-3F81FBE0911E}"/>
              </a:ext>
            </a:extLst>
          </p:cNvPr>
          <p:cNvSpPr/>
          <p:nvPr/>
        </p:nvSpPr>
        <p:spPr>
          <a:xfrm>
            <a:off x="8560020" y="4293096"/>
            <a:ext cx="418340" cy="338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5EFBCAC8-9A53-DEFB-33A6-F1A615112CF1}"/>
              </a:ext>
            </a:extLst>
          </p:cNvPr>
          <p:cNvSpPr/>
          <p:nvPr/>
        </p:nvSpPr>
        <p:spPr>
          <a:xfrm>
            <a:off x="4494536" y="4293096"/>
            <a:ext cx="3669165" cy="3585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465094C8-C80E-62FA-9FB0-08707C21CE13}"/>
              </a:ext>
            </a:extLst>
          </p:cNvPr>
          <p:cNvSpPr/>
          <p:nvPr/>
        </p:nvSpPr>
        <p:spPr>
          <a:xfrm>
            <a:off x="5705246" y="4271610"/>
            <a:ext cx="954986" cy="3385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13AAD97F-C20C-3A8B-D103-BCDFF0B68908}"/>
              </a:ext>
            </a:extLst>
          </p:cNvPr>
          <p:cNvSpPr/>
          <p:nvPr/>
        </p:nvSpPr>
        <p:spPr>
          <a:xfrm>
            <a:off x="8565476" y="5014686"/>
            <a:ext cx="418340" cy="338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FB1CE750-4704-E3FC-A422-D347A59554E1}"/>
              </a:ext>
            </a:extLst>
          </p:cNvPr>
          <p:cNvSpPr/>
          <p:nvPr/>
        </p:nvSpPr>
        <p:spPr>
          <a:xfrm>
            <a:off x="4499992" y="5014686"/>
            <a:ext cx="3669165" cy="3585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3CB92F0D-E20D-027F-4D26-7593197716A6}"/>
              </a:ext>
            </a:extLst>
          </p:cNvPr>
          <p:cNvSpPr/>
          <p:nvPr/>
        </p:nvSpPr>
        <p:spPr>
          <a:xfrm>
            <a:off x="6228184" y="4991690"/>
            <a:ext cx="802092" cy="3398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FA243E08-5675-6C61-9FB2-9D356E1646DE}"/>
              </a:ext>
            </a:extLst>
          </p:cNvPr>
          <p:cNvSpPr/>
          <p:nvPr/>
        </p:nvSpPr>
        <p:spPr>
          <a:xfrm>
            <a:off x="8565476" y="5734766"/>
            <a:ext cx="418340" cy="338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F0372BC5-D42A-6F48-3E25-0B3FCE4F706E}"/>
              </a:ext>
            </a:extLst>
          </p:cNvPr>
          <p:cNvSpPr/>
          <p:nvPr/>
        </p:nvSpPr>
        <p:spPr>
          <a:xfrm>
            <a:off x="4499992" y="5734766"/>
            <a:ext cx="3669165" cy="3585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F8AC757A-02D1-B0FF-2FBC-2E617FD0B71C}"/>
              </a:ext>
            </a:extLst>
          </p:cNvPr>
          <p:cNvSpPr/>
          <p:nvPr/>
        </p:nvSpPr>
        <p:spPr>
          <a:xfrm>
            <a:off x="5652120" y="5719352"/>
            <a:ext cx="594946" cy="3385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A344C77C-F3EC-86B5-3619-1A6839C5EE58}"/>
              </a:ext>
            </a:extLst>
          </p:cNvPr>
          <p:cNvSpPr/>
          <p:nvPr/>
        </p:nvSpPr>
        <p:spPr>
          <a:xfrm>
            <a:off x="187360" y="1023636"/>
            <a:ext cx="6400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rgbClr val="FF0000"/>
                </a:solidFill>
                <a:latin typeface="Trebuchet MS" pitchFamily="34" charset="0"/>
              </a:rPr>
              <a:t>Diese Begriffe solltest du kennen! </a:t>
            </a:r>
          </a:p>
        </p:txBody>
      </p:sp>
      <p:sp>
        <p:nvSpPr>
          <p:cNvPr id="141" name="Rechteck: abgerundete Ecken 140">
            <a:extLst>
              <a:ext uri="{FF2B5EF4-FFF2-40B4-BE49-F238E27FC236}">
                <a16:creationId xmlns:a16="http://schemas.microsoft.com/office/drawing/2014/main" id="{89111895-0054-4623-0619-4D5D0354D1D1}"/>
              </a:ext>
            </a:extLst>
          </p:cNvPr>
          <p:cNvSpPr/>
          <p:nvPr/>
        </p:nvSpPr>
        <p:spPr>
          <a:xfrm>
            <a:off x="5631709" y="4343037"/>
            <a:ext cx="975888" cy="27288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: abgerundete Ecken 141">
            <a:extLst>
              <a:ext uri="{FF2B5EF4-FFF2-40B4-BE49-F238E27FC236}">
                <a16:creationId xmlns:a16="http://schemas.microsoft.com/office/drawing/2014/main" id="{7D41AC58-9C57-B53A-B0D6-CB1F8A05F4A2}"/>
              </a:ext>
            </a:extLst>
          </p:cNvPr>
          <p:cNvSpPr/>
          <p:nvPr/>
        </p:nvSpPr>
        <p:spPr>
          <a:xfrm>
            <a:off x="6228184" y="5028980"/>
            <a:ext cx="802092" cy="2835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: abgerundete Ecken 142">
            <a:extLst>
              <a:ext uri="{FF2B5EF4-FFF2-40B4-BE49-F238E27FC236}">
                <a16:creationId xmlns:a16="http://schemas.microsoft.com/office/drawing/2014/main" id="{BE13587E-DF88-FA26-C6A0-8E18D12F73F4}"/>
              </a:ext>
            </a:extLst>
          </p:cNvPr>
          <p:cNvSpPr/>
          <p:nvPr/>
        </p:nvSpPr>
        <p:spPr>
          <a:xfrm>
            <a:off x="5637108" y="5766009"/>
            <a:ext cx="591076" cy="2625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A32464A2-0E5E-31B7-275C-FDF5041A4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60653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Fälle          </a:t>
            </a:r>
            <a:r>
              <a:rPr lang="de-DE" b="1" kern="0" dirty="0">
                <a:latin typeface="Trebuchet MS" pitchFamily="34" charset="0"/>
              </a:rPr>
              <a:t>   </a:t>
            </a:r>
            <a:endParaRPr lang="de-DE" sz="900" b="1" kern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4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</p:childTnLst>
        </p:cTn>
      </p:par>
    </p:tnLst>
    <p:bldLst>
      <p:bldP spid="76" grpId="0"/>
      <p:bldP spid="79" grpId="0"/>
      <p:bldP spid="80" grpId="0"/>
      <p:bldP spid="84" grpId="0"/>
      <p:bldP spid="85" grpId="0"/>
      <p:bldP spid="87" grpId="0" animBg="1"/>
      <p:bldP spid="88" grpId="0"/>
      <p:bldP spid="91" grpId="0" animBg="1"/>
      <p:bldP spid="92" grpId="0"/>
      <p:bldP spid="94" grpId="0" animBg="1"/>
      <p:bldP spid="95" grpId="0"/>
      <p:bldP spid="97" grpId="0" animBg="1"/>
      <p:bldP spid="98" grpId="0"/>
      <p:bldP spid="103" grpId="0"/>
      <p:bldP spid="105" grpId="0"/>
      <p:bldP spid="107" grpId="0"/>
      <p:bldP spid="109" grpId="0"/>
      <p:bldP spid="111" grpId="0"/>
      <p:bldP spid="113" grpId="0"/>
      <p:bldP spid="115" grpId="0"/>
      <p:bldP spid="117" grpId="0"/>
      <p:bldP spid="119" grpId="0"/>
      <p:bldP spid="121" grpId="0"/>
      <p:bldP spid="123" grpId="0"/>
      <p:bldP spid="125" grpId="0"/>
      <p:bldP spid="127" grpId="0"/>
      <p:bldP spid="128" grpId="0" animBg="1"/>
      <p:bldP spid="129" grpId="0" animBg="1"/>
      <p:bldP spid="130" grpId="0" animBg="1"/>
      <p:bldP spid="131" grpId="0"/>
      <p:bldP spid="132" grpId="0" animBg="1"/>
      <p:bldP spid="133" grpId="0" animBg="1"/>
      <p:bldP spid="134" grpId="0"/>
      <p:bldP spid="135" grpId="0" animBg="1"/>
      <p:bldP spid="136" grpId="0" animBg="1"/>
      <p:bldP spid="137" grpId="0"/>
      <p:bldP spid="138" grpId="0" animBg="1"/>
      <p:bldP spid="139" grpId="0" animBg="1"/>
      <p:bldP spid="141" grpId="0" animBg="1"/>
      <p:bldP spid="142" grpId="0" animBg="1"/>
      <p:bldP spid="1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3C03507-5FD3-1381-C74F-D37CB9002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321273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Fälle und Artikel      </a:t>
            </a:r>
            <a:r>
              <a:rPr lang="de-DE" b="1" kern="0" dirty="0">
                <a:latin typeface="Trebuchet MS" pitchFamily="34" charset="0"/>
              </a:rPr>
              <a:t>            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9E50F0D-7836-6CD2-22AD-049D4035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980728"/>
            <a:ext cx="76883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rgbClr val="FF0000"/>
                </a:solidFill>
                <a:latin typeface="Trebuchet MS" pitchFamily="34" charset="0"/>
              </a:rPr>
              <a:t>Schau dir an</a:t>
            </a: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, wie sich die Artikel bei männlichen, weiblichen und sächlichen Nomen ändern!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4894F4B-C2DC-ED76-BFD0-BAA5BF315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412776"/>
            <a:ext cx="301396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männlich: </a:t>
            </a:r>
            <a:r>
              <a:rPr lang="de-DE" altLang="de-DE" sz="1400" b="1" kern="0" dirty="0">
                <a:latin typeface="Trebuchet MS" pitchFamily="34" charset="0"/>
              </a:rPr>
              <a:t>der </a:t>
            </a:r>
            <a:r>
              <a:rPr lang="de-DE" altLang="de-DE" sz="1400" i="1" kern="0" dirty="0">
                <a:latin typeface="Trebuchet MS" pitchFamily="34" charset="0"/>
              </a:rPr>
              <a:t>Mann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Der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Mann</a:t>
            </a:r>
            <a:r>
              <a:rPr lang="de-DE" altLang="de-DE" sz="1400" kern="0" dirty="0">
                <a:latin typeface="Trebuchet MS" pitchFamily="34" charset="0"/>
              </a:rPr>
              <a:t> liest ein Buch.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</a:t>
            </a:r>
            <a:r>
              <a:rPr lang="de-DE" altLang="de-DE" sz="1400" b="1" kern="0" dirty="0">
                <a:latin typeface="Trebuchet MS" pitchFamily="34" charset="0"/>
              </a:rPr>
              <a:t>des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Mannes</a:t>
            </a:r>
            <a:r>
              <a:rPr lang="de-DE" altLang="de-DE" sz="1400" kern="0" dirty="0">
                <a:latin typeface="Trebuchet MS" pitchFamily="34" charset="0"/>
              </a:rPr>
              <a:t> ist spannend.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gefällt </a:t>
            </a:r>
            <a:r>
              <a:rPr lang="de-DE" altLang="de-DE" sz="1400" b="1" kern="0" dirty="0">
                <a:latin typeface="Trebuchet MS" pitchFamily="34" charset="0"/>
              </a:rPr>
              <a:t>dem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Mann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fesselt </a:t>
            </a:r>
            <a:r>
              <a:rPr lang="de-DE" altLang="de-DE" sz="1400" b="1" kern="0" dirty="0">
                <a:latin typeface="Trebuchet MS" pitchFamily="34" charset="0"/>
              </a:rPr>
              <a:t>den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Mann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D38E51F-4C1A-9AAF-D902-499A8E4D0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633" y="1412776"/>
            <a:ext cx="278313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weiblich: </a:t>
            </a:r>
            <a:r>
              <a:rPr lang="de-DE" altLang="de-DE" sz="1400" b="1" kern="0" dirty="0">
                <a:latin typeface="Trebuchet MS" pitchFamily="34" charset="0"/>
              </a:rPr>
              <a:t>die </a:t>
            </a:r>
            <a:r>
              <a:rPr lang="de-DE" altLang="de-DE" sz="1400" i="1" kern="0" dirty="0">
                <a:latin typeface="Trebuchet MS" pitchFamily="34" charset="0"/>
              </a:rPr>
              <a:t>Frau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</a:t>
            </a:r>
            <a:r>
              <a:rPr lang="de-DE" altLang="de-DE" sz="1400" kern="0" dirty="0">
                <a:latin typeface="Trebuchet MS" pitchFamily="34" charset="0"/>
              </a:rPr>
              <a:t> liest ein Buch.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</a:t>
            </a:r>
            <a:r>
              <a:rPr lang="de-DE" altLang="de-DE" sz="1400" b="1" kern="0" dirty="0">
                <a:latin typeface="Trebuchet MS" pitchFamily="34" charset="0"/>
              </a:rPr>
              <a:t>der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</a:t>
            </a:r>
            <a:r>
              <a:rPr lang="de-DE" altLang="de-DE" sz="1400" kern="0" dirty="0">
                <a:latin typeface="Trebuchet MS" pitchFamily="34" charset="0"/>
              </a:rPr>
              <a:t> ist spannend.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gefällt </a:t>
            </a:r>
            <a:r>
              <a:rPr lang="de-DE" altLang="de-DE" sz="1400" b="1" kern="0" dirty="0">
                <a:latin typeface="Trebuchet MS" pitchFamily="34" charset="0"/>
              </a:rPr>
              <a:t>der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fesselt </a:t>
            </a: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226627F-7650-79BF-460C-42BF74D36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1412776"/>
            <a:ext cx="294183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sächlich: </a:t>
            </a:r>
            <a:r>
              <a:rPr lang="de-DE" altLang="de-DE" sz="1400" b="1" kern="0" dirty="0">
                <a:latin typeface="Trebuchet MS" pitchFamily="34" charset="0"/>
              </a:rPr>
              <a:t>das </a:t>
            </a:r>
            <a:r>
              <a:rPr lang="de-DE" altLang="de-DE" sz="1400" i="1" kern="0" dirty="0">
                <a:latin typeface="Trebuchet MS" pitchFamily="34" charset="0"/>
              </a:rPr>
              <a:t>Kind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Das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</a:t>
            </a:r>
            <a:r>
              <a:rPr lang="de-DE" altLang="de-DE" sz="1400" kern="0" dirty="0">
                <a:latin typeface="Trebuchet MS" pitchFamily="34" charset="0"/>
              </a:rPr>
              <a:t> liest ein Buch.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</a:t>
            </a:r>
            <a:r>
              <a:rPr lang="de-DE" altLang="de-DE" sz="1400" b="1" kern="0" dirty="0">
                <a:latin typeface="Trebuchet MS" pitchFamily="34" charset="0"/>
              </a:rPr>
              <a:t>des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Kindes </a:t>
            </a:r>
            <a:r>
              <a:rPr lang="de-DE" altLang="de-DE" sz="1400" kern="0" dirty="0">
                <a:latin typeface="Trebuchet MS" pitchFamily="34" charset="0"/>
              </a:rPr>
              <a:t>ist spannend.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gefällt </a:t>
            </a:r>
            <a:r>
              <a:rPr lang="de-DE" altLang="de-DE" sz="1400" b="1" kern="0" dirty="0">
                <a:latin typeface="Trebuchet MS" pitchFamily="34" charset="0"/>
              </a:rPr>
              <a:t>dem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fesselt </a:t>
            </a:r>
            <a:r>
              <a:rPr lang="de-DE" altLang="de-DE" sz="1400" b="1" kern="0" dirty="0">
                <a:latin typeface="Trebuchet MS" pitchFamily="34" charset="0"/>
              </a:rPr>
              <a:t>das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6EF1DD2-FD87-0204-4918-C04AB9A1E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98072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D2F3B6B-98FD-BAD6-22AE-D9E62EF9431C}"/>
              </a:ext>
            </a:extLst>
          </p:cNvPr>
          <p:cNvSpPr/>
          <p:nvPr/>
        </p:nvSpPr>
        <p:spPr>
          <a:xfrm>
            <a:off x="8335790" y="908720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41EA143-DBA7-31E6-F3ED-2C7CB98B9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534" y="155679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5EE2680-2063-200D-16E7-3060BB9BF226}"/>
              </a:ext>
            </a:extLst>
          </p:cNvPr>
          <p:cNvSpPr/>
          <p:nvPr/>
        </p:nvSpPr>
        <p:spPr>
          <a:xfrm>
            <a:off x="2543534" y="148478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E4804B9-A30D-FAE4-A6CF-EE801F750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069" y="155679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448DCBC-2AE3-7F1E-317D-BF59EA86BCD4}"/>
              </a:ext>
            </a:extLst>
          </p:cNvPr>
          <p:cNvSpPr/>
          <p:nvPr/>
        </p:nvSpPr>
        <p:spPr>
          <a:xfrm>
            <a:off x="5391069" y="148478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148035B-AFB2-1D83-64EE-A8D3E679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349" y="155679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3922D12-81FC-E1E0-9D6E-E197A8A2BF29}"/>
              </a:ext>
            </a:extLst>
          </p:cNvPr>
          <p:cNvSpPr/>
          <p:nvPr/>
        </p:nvSpPr>
        <p:spPr>
          <a:xfrm>
            <a:off x="8145349" y="148478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631D658-955A-84CE-EEBF-9BA81CBA5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3068960"/>
            <a:ext cx="8392041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 musst du dir merken: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männlich:</a:t>
            </a:r>
            <a:r>
              <a:rPr lang="de-DE" altLang="de-DE" sz="1400" kern="0" dirty="0">
                <a:latin typeface="Trebuchet MS" pitchFamily="34" charset="0"/>
              </a:rPr>
              <a:t> der, des, dem, den	    </a:t>
            </a:r>
            <a:r>
              <a:rPr lang="de-DE" altLang="de-DE" sz="1400" b="1" kern="0" dirty="0">
                <a:latin typeface="Trebuchet MS" pitchFamily="34" charset="0"/>
              </a:rPr>
              <a:t>weiblich</a:t>
            </a:r>
            <a:r>
              <a:rPr lang="de-DE" altLang="de-DE" sz="1400" kern="0" dirty="0">
                <a:latin typeface="Trebuchet MS" pitchFamily="34" charset="0"/>
              </a:rPr>
              <a:t>: die, der, der, die              </a:t>
            </a:r>
            <a:r>
              <a:rPr lang="de-DE" altLang="de-DE" sz="1400" b="1" kern="0" dirty="0">
                <a:latin typeface="Trebuchet MS" pitchFamily="34" charset="0"/>
              </a:rPr>
              <a:t>sächlich</a:t>
            </a:r>
            <a:r>
              <a:rPr lang="de-DE" altLang="de-DE" sz="1400" kern="0" dirty="0">
                <a:latin typeface="Trebuchet MS" pitchFamily="34" charset="0"/>
              </a:rPr>
              <a:t>: das, des, dem, das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A2DC8F9-3A8B-2EDB-22D3-57DEE7A45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3789040"/>
            <a:ext cx="8549135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Bei der Mehrzahl gibt es bei allen Nomen die gleichen Artikel: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männlich</a:t>
            </a:r>
            <a:r>
              <a:rPr lang="de-DE" altLang="de-DE" sz="1400" kern="0" dirty="0">
                <a:latin typeface="Trebuchet MS" pitchFamily="34" charset="0"/>
              </a:rPr>
              <a:t>: die, der, den, die	    </a:t>
            </a:r>
            <a:r>
              <a:rPr lang="de-DE" altLang="de-DE" sz="1400" b="1" kern="0" dirty="0">
                <a:latin typeface="Trebuchet MS" pitchFamily="34" charset="0"/>
              </a:rPr>
              <a:t>weiblich</a:t>
            </a:r>
            <a:r>
              <a:rPr lang="de-DE" altLang="de-DE" sz="1400" kern="0" dirty="0">
                <a:latin typeface="Trebuchet MS" pitchFamily="34" charset="0"/>
              </a:rPr>
              <a:t>: die, der, den, die              </a:t>
            </a:r>
            <a:r>
              <a:rPr lang="de-DE" altLang="de-DE" sz="1400" b="1" kern="0" dirty="0">
                <a:latin typeface="Trebuchet MS" pitchFamily="34" charset="0"/>
              </a:rPr>
              <a:t>sächlich</a:t>
            </a:r>
            <a:r>
              <a:rPr lang="de-DE" altLang="de-DE" sz="1400" kern="0" dirty="0">
                <a:latin typeface="Trebuchet MS" pitchFamily="34" charset="0"/>
              </a:rPr>
              <a:t>: die, der, den, die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2A2EEC4-B834-A43A-269A-E08ECC0E7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78" y="4437112"/>
            <a:ext cx="301717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männlich: </a:t>
            </a:r>
            <a:r>
              <a:rPr lang="de-DE" altLang="de-DE" sz="1400" b="1" kern="0" dirty="0">
                <a:latin typeface="Trebuchet MS" pitchFamily="34" charset="0"/>
              </a:rPr>
              <a:t>die </a:t>
            </a:r>
            <a:r>
              <a:rPr lang="de-DE" altLang="de-DE" sz="1400" i="1" kern="0" dirty="0">
                <a:latin typeface="Trebuchet MS" pitchFamily="34" charset="0"/>
              </a:rPr>
              <a:t>Männer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Männer </a:t>
            </a:r>
            <a:r>
              <a:rPr lang="de-DE" altLang="de-DE" sz="1400" kern="0" dirty="0">
                <a:latin typeface="Trebuchet MS" pitchFamily="34" charset="0"/>
              </a:rPr>
              <a:t>lesen ein Buch.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</a:t>
            </a:r>
            <a:r>
              <a:rPr lang="de-DE" altLang="de-DE" sz="1400" b="1" kern="0" dirty="0">
                <a:latin typeface="Trebuchet MS" pitchFamily="34" charset="0"/>
              </a:rPr>
              <a:t>der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Männer</a:t>
            </a:r>
            <a:r>
              <a:rPr lang="de-DE" altLang="de-DE" sz="1400" kern="0" dirty="0">
                <a:latin typeface="Trebuchet MS" pitchFamily="34" charset="0"/>
              </a:rPr>
              <a:t> ist spannend.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gefällt </a:t>
            </a:r>
            <a:r>
              <a:rPr lang="de-DE" altLang="de-DE" sz="1400" b="1" kern="0" dirty="0">
                <a:latin typeface="Trebuchet MS" pitchFamily="34" charset="0"/>
              </a:rPr>
              <a:t>den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Männern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fesselt </a:t>
            </a: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Männer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B797594-19AF-E043-A7D8-994A17506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875" y="4437112"/>
            <a:ext cx="297709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weiblich: </a:t>
            </a:r>
            <a:r>
              <a:rPr lang="de-DE" altLang="de-DE" sz="1400" b="1" kern="0" dirty="0">
                <a:latin typeface="Trebuchet MS" pitchFamily="34" charset="0"/>
              </a:rPr>
              <a:t>die </a:t>
            </a:r>
            <a:r>
              <a:rPr lang="de-DE" altLang="de-DE" sz="1400" i="1" kern="0" dirty="0">
                <a:latin typeface="Trebuchet MS" pitchFamily="34" charset="0"/>
              </a:rPr>
              <a:t>Frauen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Frauen</a:t>
            </a:r>
            <a:r>
              <a:rPr lang="de-DE" altLang="de-DE" sz="1400" kern="0" dirty="0">
                <a:latin typeface="Trebuchet MS" pitchFamily="34" charset="0"/>
              </a:rPr>
              <a:t> lesen ein Buch.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</a:t>
            </a:r>
            <a:r>
              <a:rPr lang="de-DE" altLang="de-DE" sz="1400" b="1" kern="0" dirty="0">
                <a:latin typeface="Trebuchet MS" pitchFamily="34" charset="0"/>
              </a:rPr>
              <a:t>der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Frauen</a:t>
            </a:r>
            <a:r>
              <a:rPr lang="de-DE" altLang="de-DE" sz="1400" kern="0" dirty="0">
                <a:latin typeface="Trebuchet MS" pitchFamily="34" charset="0"/>
              </a:rPr>
              <a:t> ist spannend.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gefällt </a:t>
            </a:r>
            <a:r>
              <a:rPr lang="de-DE" altLang="de-DE" sz="1400" b="1" kern="0" dirty="0">
                <a:latin typeface="Trebuchet MS" pitchFamily="34" charset="0"/>
              </a:rPr>
              <a:t>den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</a:t>
            </a:r>
            <a:r>
              <a:rPr lang="de-DE" altLang="de-DE" sz="1400" kern="0" dirty="0">
                <a:latin typeface="Trebuchet MS" pitchFamily="34" charset="0"/>
              </a:rPr>
              <a:t>en.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fesselt </a:t>
            </a: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Frauen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3A8BF0E-D489-BC0C-F91C-C15AB031E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732" y="4437112"/>
            <a:ext cx="294503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sächlich: </a:t>
            </a:r>
            <a:r>
              <a:rPr lang="de-DE" altLang="de-DE" sz="1400" b="1" kern="0" dirty="0">
                <a:latin typeface="Trebuchet MS" pitchFamily="34" charset="0"/>
              </a:rPr>
              <a:t>die </a:t>
            </a:r>
            <a:r>
              <a:rPr lang="de-DE" altLang="de-DE" sz="1400" i="1" kern="0" dirty="0">
                <a:latin typeface="Trebuchet MS" pitchFamily="34" charset="0"/>
              </a:rPr>
              <a:t>Kinder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Kinder</a:t>
            </a:r>
            <a:r>
              <a:rPr lang="de-DE" altLang="de-DE" sz="1400" kern="0" dirty="0">
                <a:latin typeface="Trebuchet MS" pitchFamily="34" charset="0"/>
              </a:rPr>
              <a:t> lesen ein Buch.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</a:t>
            </a:r>
            <a:r>
              <a:rPr lang="de-DE" altLang="de-DE" sz="1400" b="1" kern="0" dirty="0">
                <a:latin typeface="Trebuchet MS" pitchFamily="34" charset="0"/>
              </a:rPr>
              <a:t>der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Kinder </a:t>
            </a:r>
            <a:r>
              <a:rPr lang="de-DE" altLang="de-DE" sz="1400" kern="0" dirty="0">
                <a:latin typeface="Trebuchet MS" pitchFamily="34" charset="0"/>
              </a:rPr>
              <a:t>ist spannend.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gefällt </a:t>
            </a:r>
            <a:r>
              <a:rPr lang="de-DE" altLang="de-DE" sz="1400" b="1" kern="0" dirty="0">
                <a:latin typeface="Trebuchet MS" pitchFamily="34" charset="0"/>
              </a:rPr>
              <a:t>den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Kindern</a:t>
            </a:r>
            <a:r>
              <a:rPr lang="de-DE" alt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latin typeface="Trebuchet MS" pitchFamily="34" charset="0"/>
              </a:rPr>
              <a:t>Das Buch fesselt </a:t>
            </a:r>
            <a:r>
              <a:rPr lang="de-DE" altLang="de-DE" sz="1400" b="1" kern="0" dirty="0">
                <a:latin typeface="Trebuchet MS" pitchFamily="34" charset="0"/>
              </a:rPr>
              <a:t>die</a:t>
            </a:r>
            <a:r>
              <a:rPr lang="de-DE" altLang="de-DE" sz="1400" kern="0" dirty="0">
                <a:latin typeface="Trebuchet MS" pitchFamily="34" charset="0"/>
              </a:rPr>
              <a:t> </a:t>
            </a:r>
            <a:r>
              <a:rPr lang="de-DE" altLang="de-DE" sz="1400" i="1" kern="0" dirty="0">
                <a:latin typeface="Trebuchet MS" pitchFamily="34" charset="0"/>
              </a:rPr>
              <a:t>Kind</a:t>
            </a:r>
            <a:r>
              <a:rPr lang="de-DE" altLang="de-DE" sz="1400" kern="0" dirty="0">
                <a:latin typeface="Trebuchet MS" pitchFamily="34" charset="0"/>
              </a:rPr>
              <a:t>er.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F3B2EB4-1A40-A226-2913-A8C63A997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1650" y="334764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E6D7DEA9-5B3B-F774-EE63-F496D2025EF7}"/>
              </a:ext>
            </a:extLst>
          </p:cNvPr>
          <p:cNvSpPr/>
          <p:nvPr/>
        </p:nvSpPr>
        <p:spPr>
          <a:xfrm>
            <a:off x="8711650" y="327563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3714942-CE07-2EFA-2C08-AE4F8E3FF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1650" y="404800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C465A861-C5DB-4130-FB88-5B691EB6D08A}"/>
              </a:ext>
            </a:extLst>
          </p:cNvPr>
          <p:cNvSpPr/>
          <p:nvPr/>
        </p:nvSpPr>
        <p:spPr>
          <a:xfrm>
            <a:off x="8711650" y="3975998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A989C87-1BA3-AF28-EAFC-BA3477B3D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347" y="609489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5585F6A-849A-F137-CA4E-6A5CD1B7F179}"/>
              </a:ext>
            </a:extLst>
          </p:cNvPr>
          <p:cNvSpPr/>
          <p:nvPr/>
        </p:nvSpPr>
        <p:spPr>
          <a:xfrm>
            <a:off x="2514347" y="6022891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4E81C730-3BE9-814D-66CD-E16D81AE5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74" y="609329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052CF37-3D82-8DBB-A81C-225A1824FE64}"/>
              </a:ext>
            </a:extLst>
          </p:cNvPr>
          <p:cNvSpPr/>
          <p:nvPr/>
        </p:nvSpPr>
        <p:spPr>
          <a:xfrm>
            <a:off x="4932374" y="6021288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Textfeld 2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59D4630-9D11-53F5-92B0-42D22CFD0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1650" y="606832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240605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AB7EB1-1363-F80F-E040-A6AC44A5C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168093"/>
            <a:ext cx="580072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A555C1F-6D1B-9DF0-B619-A39B0A99B0A9}"/>
              </a:ext>
            </a:extLst>
          </p:cNvPr>
          <p:cNvSpPr txBox="1"/>
          <p:nvPr/>
        </p:nvSpPr>
        <p:spPr>
          <a:xfrm>
            <a:off x="368235" y="1544344"/>
            <a:ext cx="33396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 Haus </a:t>
            </a:r>
            <a:r>
              <a:rPr lang="de-DE" sz="1600" kern="0" dirty="0">
                <a:latin typeface="Trebuchet MS" pitchFamily="34" charset="0"/>
              </a:rPr>
              <a:t>ist groß.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Das Fell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Bären</a:t>
            </a:r>
            <a:r>
              <a:rPr lang="de-DE" sz="1600" kern="0" dirty="0">
                <a:latin typeface="Trebuchet MS" pitchFamily="34" charset="0"/>
              </a:rPr>
              <a:t> ist braun.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Das Buch gehört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dem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Opa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Katze fängt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Maus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 Hund </a:t>
            </a:r>
            <a:r>
              <a:rPr lang="de-DE" sz="1600" kern="0" dirty="0">
                <a:latin typeface="Trebuchet MS" pitchFamily="34" charset="0"/>
              </a:rPr>
              <a:t>bellt.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Der Bauer pflügt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 Feld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Der Chef gratuliert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dem Sieger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Das Kreischen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Bremsen</a:t>
            </a:r>
            <a:r>
              <a:rPr lang="de-DE" sz="1600" kern="0" dirty="0">
                <a:latin typeface="Trebuchet MS" pitchFamily="34" charset="0"/>
              </a:rPr>
              <a:t> nervt.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Ben gewinnt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Spiel.</a:t>
            </a:r>
            <a:endParaRPr lang="de-DE" sz="1600" kern="0" dirty="0"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Der Pokal gehört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dem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Gewinner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 Nebel </a:t>
            </a:r>
            <a:r>
              <a:rPr lang="de-DE" sz="1600" kern="0" dirty="0">
                <a:latin typeface="Trebuchet MS" pitchFamily="34" charset="0"/>
              </a:rPr>
              <a:t>ist dicht.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Kraft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Riesen</a:t>
            </a:r>
            <a:r>
              <a:rPr lang="de-DE" sz="1600" kern="0" dirty="0">
                <a:latin typeface="Trebuchet MS" pitchFamily="34" charset="0"/>
              </a:rPr>
              <a:t> ist groß.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FCB8BD2-2B5B-A5A9-B9F9-7745FDA74E1C}"/>
              </a:ext>
            </a:extLst>
          </p:cNvPr>
          <p:cNvSpPr txBox="1"/>
          <p:nvPr/>
        </p:nvSpPr>
        <p:spPr>
          <a:xfrm>
            <a:off x="3723877" y="1538879"/>
            <a:ext cx="36061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Wer oder was?   Wessen?   Wem?   Wen oder was?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421AE01-E2CD-3B7D-3DDC-01D52F4D1299}"/>
              </a:ext>
            </a:extLst>
          </p:cNvPr>
          <p:cNvSpPr/>
          <p:nvPr/>
        </p:nvSpPr>
        <p:spPr>
          <a:xfrm>
            <a:off x="7632778" y="1665996"/>
            <a:ext cx="91563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0A8E746-236D-A337-FA36-34BFAA9D6AA8}"/>
              </a:ext>
            </a:extLst>
          </p:cNvPr>
          <p:cNvSpPr/>
          <p:nvPr/>
        </p:nvSpPr>
        <p:spPr>
          <a:xfrm>
            <a:off x="8688879" y="1632376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F1A9D3D-516C-F2F7-7F53-E3BDD1F06955}"/>
              </a:ext>
            </a:extLst>
          </p:cNvPr>
          <p:cNvSpPr/>
          <p:nvPr/>
        </p:nvSpPr>
        <p:spPr>
          <a:xfrm>
            <a:off x="3733938" y="1676171"/>
            <a:ext cx="3479173" cy="2883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570B37D-6DC5-E67E-4AD5-F4B5B2F986BF}"/>
              </a:ext>
            </a:extLst>
          </p:cNvPr>
          <p:cNvSpPr/>
          <p:nvPr/>
        </p:nvSpPr>
        <p:spPr>
          <a:xfrm>
            <a:off x="3713603" y="1658342"/>
            <a:ext cx="1139966" cy="2837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9835042C-E512-7C6A-AEEC-4E7BF13B7FDD}"/>
              </a:ext>
            </a:extLst>
          </p:cNvPr>
          <p:cNvSpPr/>
          <p:nvPr/>
        </p:nvSpPr>
        <p:spPr>
          <a:xfrm>
            <a:off x="3728621" y="1672898"/>
            <a:ext cx="1147384" cy="24268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F401611-B0BD-55C3-46C7-6BA6F4797D17}"/>
              </a:ext>
            </a:extLst>
          </p:cNvPr>
          <p:cNvSpPr/>
          <p:nvPr/>
        </p:nvSpPr>
        <p:spPr>
          <a:xfrm>
            <a:off x="7632778" y="2031014"/>
            <a:ext cx="70243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Genitiv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2695B97-FD60-6ADD-B0CB-F0330E607642}"/>
              </a:ext>
            </a:extLst>
          </p:cNvPr>
          <p:cNvSpPr/>
          <p:nvPr/>
        </p:nvSpPr>
        <p:spPr>
          <a:xfrm>
            <a:off x="8683180" y="1984375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FAB14A8-ECA6-57AC-AB92-7B1D5FDF1733}"/>
              </a:ext>
            </a:extLst>
          </p:cNvPr>
          <p:cNvSpPr/>
          <p:nvPr/>
        </p:nvSpPr>
        <p:spPr>
          <a:xfrm>
            <a:off x="3728239" y="2028170"/>
            <a:ext cx="3484871" cy="2447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67E16EC-EF09-2B47-00BC-49E060CC6C1C}"/>
              </a:ext>
            </a:extLst>
          </p:cNvPr>
          <p:cNvSpPr/>
          <p:nvPr/>
        </p:nvSpPr>
        <p:spPr>
          <a:xfrm>
            <a:off x="4903188" y="2017995"/>
            <a:ext cx="648072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prstClr val="white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8A45F115-C6F8-0A49-B814-CF7243EF39B3}"/>
              </a:ext>
            </a:extLst>
          </p:cNvPr>
          <p:cNvSpPr/>
          <p:nvPr/>
        </p:nvSpPr>
        <p:spPr>
          <a:xfrm>
            <a:off x="4894634" y="2044251"/>
            <a:ext cx="651472" cy="27075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76CFBBC-9C3F-B07B-F64B-0C2EF050C179}"/>
              </a:ext>
            </a:extLst>
          </p:cNvPr>
          <p:cNvSpPr/>
          <p:nvPr/>
        </p:nvSpPr>
        <p:spPr>
          <a:xfrm>
            <a:off x="7632778" y="2396032"/>
            <a:ext cx="55496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D271612-8075-4056-33C8-96D42904D2C1}"/>
              </a:ext>
            </a:extLst>
          </p:cNvPr>
          <p:cNvSpPr/>
          <p:nvPr/>
        </p:nvSpPr>
        <p:spPr>
          <a:xfrm>
            <a:off x="8689904" y="2373592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90C288F-6DC7-6659-EFEE-2BE0F754843E}"/>
              </a:ext>
            </a:extLst>
          </p:cNvPr>
          <p:cNvSpPr/>
          <p:nvPr/>
        </p:nvSpPr>
        <p:spPr>
          <a:xfrm>
            <a:off x="3734964" y="2417387"/>
            <a:ext cx="3478146" cy="2549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BDC651A-ECC8-277F-43F1-89F4ECAD83CF}"/>
              </a:ext>
            </a:extLst>
          </p:cNvPr>
          <p:cNvSpPr/>
          <p:nvPr/>
        </p:nvSpPr>
        <p:spPr>
          <a:xfrm>
            <a:off x="5623268" y="2396251"/>
            <a:ext cx="43204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B8969CEE-2DCD-10B5-90BF-948CD99A4D86}"/>
              </a:ext>
            </a:extLst>
          </p:cNvPr>
          <p:cNvSpPr/>
          <p:nvPr/>
        </p:nvSpPr>
        <p:spPr>
          <a:xfrm>
            <a:off x="5593584" y="2420660"/>
            <a:ext cx="437202" cy="21906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6D6AAAF-EDC4-78CF-317F-3203E9D48581}"/>
              </a:ext>
            </a:extLst>
          </p:cNvPr>
          <p:cNvSpPr/>
          <p:nvPr/>
        </p:nvSpPr>
        <p:spPr>
          <a:xfrm>
            <a:off x="7632778" y="2761050"/>
            <a:ext cx="88036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Akkusativ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D4C1501-FFB9-1347-5D63-89841713E7BC}"/>
              </a:ext>
            </a:extLst>
          </p:cNvPr>
          <p:cNvSpPr/>
          <p:nvPr/>
        </p:nvSpPr>
        <p:spPr>
          <a:xfrm>
            <a:off x="8695603" y="2719220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17F61FE-4463-6E9C-C422-29130BEDD27C}"/>
              </a:ext>
            </a:extLst>
          </p:cNvPr>
          <p:cNvSpPr/>
          <p:nvPr/>
        </p:nvSpPr>
        <p:spPr>
          <a:xfrm>
            <a:off x="3740663" y="2763015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A0BC0EA-A592-696E-C261-42CCD9B2A90C}"/>
              </a:ext>
            </a:extLst>
          </p:cNvPr>
          <p:cNvSpPr/>
          <p:nvPr/>
        </p:nvSpPr>
        <p:spPr>
          <a:xfrm>
            <a:off x="6098647" y="2752054"/>
            <a:ext cx="1222827" cy="2768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AF77B630-5291-9138-795D-ECF13E50DBB1}"/>
              </a:ext>
            </a:extLst>
          </p:cNvPr>
          <p:cNvSpPr/>
          <p:nvPr/>
        </p:nvSpPr>
        <p:spPr>
          <a:xfrm>
            <a:off x="6093494" y="2765646"/>
            <a:ext cx="1119618" cy="22607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F91C11F0-64C7-48D6-3AAD-47EDF440D975}"/>
              </a:ext>
            </a:extLst>
          </p:cNvPr>
          <p:cNvSpPr/>
          <p:nvPr/>
        </p:nvSpPr>
        <p:spPr>
          <a:xfrm>
            <a:off x="7632778" y="3126068"/>
            <a:ext cx="91563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154FEF46-65D3-250D-77AB-9946422294D6}"/>
              </a:ext>
            </a:extLst>
          </p:cNvPr>
          <p:cNvSpPr/>
          <p:nvPr/>
        </p:nvSpPr>
        <p:spPr>
          <a:xfrm>
            <a:off x="8689904" y="3071219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10798A1-9454-BCF6-38D7-975C702FC86B}"/>
              </a:ext>
            </a:extLst>
          </p:cNvPr>
          <p:cNvSpPr/>
          <p:nvPr/>
        </p:nvSpPr>
        <p:spPr>
          <a:xfrm>
            <a:off x="3734964" y="3115013"/>
            <a:ext cx="3478146" cy="33214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FA30E63B-5959-6AEA-D682-29FBCDBB29E6}"/>
              </a:ext>
            </a:extLst>
          </p:cNvPr>
          <p:cNvSpPr/>
          <p:nvPr/>
        </p:nvSpPr>
        <p:spPr>
          <a:xfrm>
            <a:off x="3714628" y="3105219"/>
            <a:ext cx="1067406" cy="2757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4EF08A75-DFBE-3B53-9201-A5C3F19A2867}"/>
              </a:ext>
            </a:extLst>
          </p:cNvPr>
          <p:cNvSpPr/>
          <p:nvPr/>
        </p:nvSpPr>
        <p:spPr>
          <a:xfrm>
            <a:off x="3729645" y="3118611"/>
            <a:ext cx="1074351" cy="235811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C599201-9E59-7DCC-5E83-E0839D351183}"/>
              </a:ext>
            </a:extLst>
          </p:cNvPr>
          <p:cNvSpPr/>
          <p:nvPr/>
        </p:nvSpPr>
        <p:spPr>
          <a:xfrm>
            <a:off x="7632778" y="3491086"/>
            <a:ext cx="88036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Akkusativ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2EE20FFD-6157-52A4-1F55-B203391823E6}"/>
              </a:ext>
            </a:extLst>
          </p:cNvPr>
          <p:cNvSpPr/>
          <p:nvPr/>
        </p:nvSpPr>
        <p:spPr>
          <a:xfrm>
            <a:off x="8696628" y="3460436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B92FBBF9-4790-BE6E-88EF-740976833BA6}"/>
              </a:ext>
            </a:extLst>
          </p:cNvPr>
          <p:cNvSpPr/>
          <p:nvPr/>
        </p:nvSpPr>
        <p:spPr>
          <a:xfrm>
            <a:off x="3741687" y="3504230"/>
            <a:ext cx="2790501" cy="28916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29609C5-126C-2473-185D-AA8EA696C102}"/>
              </a:ext>
            </a:extLst>
          </p:cNvPr>
          <p:cNvSpPr/>
          <p:nvPr/>
        </p:nvSpPr>
        <p:spPr>
          <a:xfrm>
            <a:off x="6098647" y="3493270"/>
            <a:ext cx="1222827" cy="2768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FDF64381-0309-457A-8568-B0551B183790}"/>
              </a:ext>
            </a:extLst>
          </p:cNvPr>
          <p:cNvSpPr/>
          <p:nvPr/>
        </p:nvSpPr>
        <p:spPr>
          <a:xfrm>
            <a:off x="6093493" y="3506832"/>
            <a:ext cx="1230784" cy="23680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34530D9-0EA6-AB13-CE72-B95E7E00B160}"/>
              </a:ext>
            </a:extLst>
          </p:cNvPr>
          <p:cNvSpPr/>
          <p:nvPr/>
        </p:nvSpPr>
        <p:spPr>
          <a:xfrm>
            <a:off x="7632778" y="3856104"/>
            <a:ext cx="55496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9C9903A-23AA-4074-7743-36BAE29C3F0F}"/>
              </a:ext>
            </a:extLst>
          </p:cNvPr>
          <p:cNvSpPr/>
          <p:nvPr/>
        </p:nvSpPr>
        <p:spPr>
          <a:xfrm>
            <a:off x="8682155" y="3819512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C515D2C-5F07-20C4-A8A4-DEB408C9DB60}"/>
              </a:ext>
            </a:extLst>
          </p:cNvPr>
          <p:cNvSpPr/>
          <p:nvPr/>
        </p:nvSpPr>
        <p:spPr>
          <a:xfrm>
            <a:off x="3727215" y="3863307"/>
            <a:ext cx="3618790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3E122FAF-5E35-9C14-1F47-561BD2660098}"/>
              </a:ext>
            </a:extLst>
          </p:cNvPr>
          <p:cNvSpPr/>
          <p:nvPr/>
        </p:nvSpPr>
        <p:spPr>
          <a:xfrm>
            <a:off x="5556415" y="3829716"/>
            <a:ext cx="570909" cy="2995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174E6DF1-4AC7-F4CA-9BC2-2AEB0A5FE8DB}"/>
              </a:ext>
            </a:extLst>
          </p:cNvPr>
          <p:cNvSpPr/>
          <p:nvPr/>
        </p:nvSpPr>
        <p:spPr>
          <a:xfrm>
            <a:off x="5556414" y="3845985"/>
            <a:ext cx="489351" cy="26341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94E7873B-D4A7-0DE6-7D09-14E161C48F4B}"/>
              </a:ext>
            </a:extLst>
          </p:cNvPr>
          <p:cNvSpPr/>
          <p:nvPr/>
        </p:nvSpPr>
        <p:spPr>
          <a:xfrm>
            <a:off x="7632778" y="4221122"/>
            <a:ext cx="70243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Genitiv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136B4E3D-95E4-0526-BC76-FE51E2D30F40}"/>
              </a:ext>
            </a:extLst>
          </p:cNvPr>
          <p:cNvSpPr/>
          <p:nvPr/>
        </p:nvSpPr>
        <p:spPr>
          <a:xfrm>
            <a:off x="8676456" y="4171511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50463FA-98E5-2520-42B7-3325D6E369A7}"/>
              </a:ext>
            </a:extLst>
          </p:cNvPr>
          <p:cNvSpPr/>
          <p:nvPr/>
        </p:nvSpPr>
        <p:spPr>
          <a:xfrm>
            <a:off x="3721516" y="4215306"/>
            <a:ext cx="3491594" cy="2397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C1E53D2-A49E-61B6-3371-30AEE5AEEBAC}"/>
              </a:ext>
            </a:extLst>
          </p:cNvPr>
          <p:cNvSpPr/>
          <p:nvPr/>
        </p:nvSpPr>
        <p:spPr>
          <a:xfrm>
            <a:off x="4938378" y="4205131"/>
            <a:ext cx="565141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46108B53-A9A1-2BE3-EFDE-A7E924CE2608}"/>
              </a:ext>
            </a:extLst>
          </p:cNvPr>
          <p:cNvSpPr/>
          <p:nvPr/>
        </p:nvSpPr>
        <p:spPr>
          <a:xfrm>
            <a:off x="4918206" y="4232026"/>
            <a:ext cx="578975" cy="24610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48D177B-B948-161C-B0C7-217ED8E38C82}"/>
              </a:ext>
            </a:extLst>
          </p:cNvPr>
          <p:cNvSpPr/>
          <p:nvPr/>
        </p:nvSpPr>
        <p:spPr>
          <a:xfrm>
            <a:off x="7632778" y="4586140"/>
            <a:ext cx="88036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Akkusativ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8ED08D2-9CF6-69DA-7EDE-276FDA5B4728}"/>
              </a:ext>
            </a:extLst>
          </p:cNvPr>
          <p:cNvSpPr/>
          <p:nvPr/>
        </p:nvSpPr>
        <p:spPr>
          <a:xfrm>
            <a:off x="8683180" y="4560728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2E324AF0-4C0B-876B-951D-4605959FA792}"/>
              </a:ext>
            </a:extLst>
          </p:cNvPr>
          <p:cNvSpPr/>
          <p:nvPr/>
        </p:nvSpPr>
        <p:spPr>
          <a:xfrm>
            <a:off x="3728240" y="4604523"/>
            <a:ext cx="3484870" cy="2427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7F712E6E-E171-A580-1445-2D73ED480E3B}"/>
              </a:ext>
            </a:extLst>
          </p:cNvPr>
          <p:cNvSpPr/>
          <p:nvPr/>
        </p:nvSpPr>
        <p:spPr>
          <a:xfrm>
            <a:off x="6098647" y="4593562"/>
            <a:ext cx="1222827" cy="2768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11A62A74-F2EF-EF83-A5E9-DFF8BB1ECAB4}"/>
              </a:ext>
            </a:extLst>
          </p:cNvPr>
          <p:cNvSpPr/>
          <p:nvPr/>
        </p:nvSpPr>
        <p:spPr>
          <a:xfrm>
            <a:off x="6093494" y="4607123"/>
            <a:ext cx="1119618" cy="23712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0C99A30E-5CE1-D13E-14E0-EF407D982C85}"/>
              </a:ext>
            </a:extLst>
          </p:cNvPr>
          <p:cNvSpPr/>
          <p:nvPr/>
        </p:nvSpPr>
        <p:spPr>
          <a:xfrm>
            <a:off x="7632778" y="4951158"/>
            <a:ext cx="55496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846B446C-47BD-A73B-D77C-1A699A4EE515}"/>
              </a:ext>
            </a:extLst>
          </p:cNvPr>
          <p:cNvSpPr/>
          <p:nvPr/>
        </p:nvSpPr>
        <p:spPr>
          <a:xfrm>
            <a:off x="8688879" y="4906356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185F97E4-9D36-8358-1717-43AC95B0AC94}"/>
              </a:ext>
            </a:extLst>
          </p:cNvPr>
          <p:cNvSpPr/>
          <p:nvPr/>
        </p:nvSpPr>
        <p:spPr>
          <a:xfrm>
            <a:off x="3733938" y="4950151"/>
            <a:ext cx="3587535" cy="2757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2659395F-D550-DE31-BC54-A1A91DCA22BB}"/>
              </a:ext>
            </a:extLst>
          </p:cNvPr>
          <p:cNvSpPr/>
          <p:nvPr/>
        </p:nvSpPr>
        <p:spPr>
          <a:xfrm>
            <a:off x="5556415" y="4916560"/>
            <a:ext cx="570909" cy="29951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4FBDF821-A770-91D8-785C-11E57CFCCB5D}"/>
              </a:ext>
            </a:extLst>
          </p:cNvPr>
          <p:cNvSpPr/>
          <p:nvPr/>
        </p:nvSpPr>
        <p:spPr>
          <a:xfrm>
            <a:off x="5551260" y="4933397"/>
            <a:ext cx="501026" cy="25616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18454810-ADFB-5D99-9010-85577EFACBF6}"/>
              </a:ext>
            </a:extLst>
          </p:cNvPr>
          <p:cNvSpPr/>
          <p:nvPr/>
        </p:nvSpPr>
        <p:spPr>
          <a:xfrm>
            <a:off x="7632778" y="5316176"/>
            <a:ext cx="91563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9240684E-6E48-39EB-790B-33140D5D9E3A}"/>
              </a:ext>
            </a:extLst>
          </p:cNvPr>
          <p:cNvSpPr/>
          <p:nvPr/>
        </p:nvSpPr>
        <p:spPr>
          <a:xfrm>
            <a:off x="8683180" y="5258355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4C2AB40B-2849-DA54-08D1-D50100E37519}"/>
              </a:ext>
            </a:extLst>
          </p:cNvPr>
          <p:cNvSpPr/>
          <p:nvPr/>
        </p:nvSpPr>
        <p:spPr>
          <a:xfrm>
            <a:off x="3728239" y="5302149"/>
            <a:ext cx="3593233" cy="2910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81E347EB-A7F9-7C5A-12BE-70268C80AADA}"/>
              </a:ext>
            </a:extLst>
          </p:cNvPr>
          <p:cNvSpPr/>
          <p:nvPr/>
        </p:nvSpPr>
        <p:spPr>
          <a:xfrm>
            <a:off x="3707904" y="5292355"/>
            <a:ext cx="1067406" cy="2757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582022FC-0CC9-6AE7-FC19-FADEE97136A8}"/>
              </a:ext>
            </a:extLst>
          </p:cNvPr>
          <p:cNvSpPr/>
          <p:nvPr/>
        </p:nvSpPr>
        <p:spPr>
          <a:xfrm>
            <a:off x="3722921" y="5305747"/>
            <a:ext cx="1074351" cy="235811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0627C751-8430-6523-8746-34EB6D65A29B}"/>
              </a:ext>
            </a:extLst>
          </p:cNvPr>
          <p:cNvSpPr/>
          <p:nvPr/>
        </p:nvSpPr>
        <p:spPr>
          <a:xfrm>
            <a:off x="7632778" y="5681192"/>
            <a:ext cx="70243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Genitiv</a:t>
            </a:r>
            <a:endParaRPr lang="de-DE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64A52CFC-7780-DA16-CF8B-8BFF0D73D016}"/>
              </a:ext>
            </a:extLst>
          </p:cNvPr>
          <p:cNvSpPr/>
          <p:nvPr/>
        </p:nvSpPr>
        <p:spPr>
          <a:xfrm>
            <a:off x="8689904" y="5647572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F8BAF82-6A9B-7F9C-541C-B11D9E936616}"/>
              </a:ext>
            </a:extLst>
          </p:cNvPr>
          <p:cNvSpPr/>
          <p:nvPr/>
        </p:nvSpPr>
        <p:spPr>
          <a:xfrm>
            <a:off x="3734964" y="5691367"/>
            <a:ext cx="3478146" cy="24465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406C5EC5-5098-ECC3-0D55-B3348B6164FE}"/>
              </a:ext>
            </a:extLst>
          </p:cNvPr>
          <p:cNvSpPr/>
          <p:nvPr/>
        </p:nvSpPr>
        <p:spPr>
          <a:xfrm>
            <a:off x="4903187" y="5676479"/>
            <a:ext cx="623841" cy="2860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6" name="Rechteck: abgerundete Ecken 65">
            <a:extLst>
              <a:ext uri="{FF2B5EF4-FFF2-40B4-BE49-F238E27FC236}">
                <a16:creationId xmlns:a16="http://schemas.microsoft.com/office/drawing/2014/main" id="{AC4886AC-CF3D-E185-CB44-842E87D88451}"/>
              </a:ext>
            </a:extLst>
          </p:cNvPr>
          <p:cNvSpPr/>
          <p:nvPr/>
        </p:nvSpPr>
        <p:spPr>
          <a:xfrm>
            <a:off x="4918206" y="5691367"/>
            <a:ext cx="627900" cy="24465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7B132E-20A8-B237-659D-4886D11F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421" y="605277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0DB33FC3-0208-858D-7B70-A66C6FAB8FFC}"/>
              </a:ext>
            </a:extLst>
          </p:cNvPr>
          <p:cNvSpPr/>
          <p:nvPr/>
        </p:nvSpPr>
        <p:spPr>
          <a:xfrm>
            <a:off x="368235" y="939516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rgbClr val="FF0000"/>
                </a:solidFill>
                <a:latin typeface="Trebuchet MS" pitchFamily="34" charset="0"/>
              </a:rPr>
              <a:t>Bestimme</a:t>
            </a:r>
            <a:r>
              <a:rPr lang="de-DE" b="1" kern="0" dirty="0">
                <a:solidFill>
                  <a:sysClr val="windowText" lastClr="000000"/>
                </a:solidFill>
                <a:latin typeface="Trebuchet MS" pitchFamily="34" charset="0"/>
              </a:rPr>
              <a:t> den </a:t>
            </a:r>
            <a:r>
              <a:rPr lang="de-DE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Fall!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 auf die richtige Frage!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4DE438A-0E88-40D3-79F5-F6B3D9365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208903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Fälle     </a:t>
            </a:r>
            <a:r>
              <a:rPr lang="de-DE" b="1" kern="0" dirty="0">
                <a:latin typeface="Trebuchet MS" pitchFamily="34" charset="0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618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/>
      <p:bldP spid="13" grpId="0"/>
      <p:bldP spid="16" grpId="0" animBg="1"/>
      <p:bldP spid="17" grpId="0"/>
      <p:bldP spid="18" grpId="0"/>
      <p:bldP spid="21" grpId="0" animBg="1"/>
      <p:bldP spid="22" grpId="0"/>
      <p:bldP spid="23" grpId="0"/>
      <p:bldP spid="26" grpId="0" animBg="1"/>
      <p:bldP spid="27" grpId="0"/>
      <p:bldP spid="28" grpId="0"/>
      <p:bldP spid="31" grpId="0" animBg="1"/>
      <p:bldP spid="32" grpId="0"/>
      <p:bldP spid="33" grpId="0"/>
      <p:bldP spid="36" grpId="0" animBg="1"/>
      <p:bldP spid="37" grpId="0"/>
      <p:bldP spid="38" grpId="0"/>
      <p:bldP spid="41" grpId="0" animBg="1"/>
      <p:bldP spid="42" grpId="0"/>
      <p:bldP spid="43" grpId="0"/>
      <p:bldP spid="46" grpId="0" animBg="1"/>
      <p:bldP spid="47" grpId="0"/>
      <p:bldP spid="48" grpId="0"/>
      <p:bldP spid="51" grpId="0" animBg="1"/>
      <p:bldP spid="52" grpId="0"/>
      <p:bldP spid="53" grpId="0"/>
      <p:bldP spid="56" grpId="0" animBg="1"/>
      <p:bldP spid="57" grpId="0"/>
      <p:bldP spid="58" grpId="0"/>
      <p:bldP spid="61" grpId="0" animBg="1"/>
      <p:bldP spid="62" grpId="0"/>
      <p:bldP spid="63" grpId="0"/>
      <p:bldP spid="66" grpId="0" animBg="1"/>
      <p:bldP spid="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2EAAA6-BA0C-D7A9-C8ED-4E4BF56A5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168093"/>
            <a:ext cx="580072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14AC27E-E7BC-A04D-3C27-35BE32FDB0F8}"/>
              </a:ext>
            </a:extLst>
          </p:cNvPr>
          <p:cNvSpPr txBox="1"/>
          <p:nvPr/>
        </p:nvSpPr>
        <p:spPr>
          <a:xfrm>
            <a:off x="179512" y="1652022"/>
            <a:ext cx="33396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Vogel </a:t>
            </a:r>
            <a:r>
              <a:rPr lang="de-DE" sz="1600" kern="0" dirty="0">
                <a:latin typeface="Trebuchet MS" pitchFamily="34" charset="0"/>
              </a:rPr>
              <a:t>singt.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Federn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Vogels</a:t>
            </a:r>
            <a:r>
              <a:rPr lang="de-DE" sz="1600" kern="0" dirty="0">
                <a:latin typeface="Trebuchet MS" pitchFamily="34" charset="0"/>
              </a:rPr>
              <a:t> sind bunt.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Körner schmecken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dem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Vogel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Der Nachbar fängt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den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Vogel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Maus</a:t>
            </a:r>
            <a:r>
              <a:rPr lang="de-DE" sz="1600" kern="0" dirty="0">
                <a:latin typeface="Trebuchet MS" pitchFamily="34" charset="0"/>
              </a:rPr>
              <a:t> piepst.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Katze jagt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Maus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Maus schmeckt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Katze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Der Schwanz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Maus</a:t>
            </a:r>
            <a:r>
              <a:rPr lang="de-DE" sz="1600" kern="0" dirty="0">
                <a:latin typeface="Trebuchet MS" pitchFamily="34" charset="0"/>
              </a:rPr>
              <a:t> ist lang.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Paula reitet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Pferd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Max verfällt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dem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Spiel</a:t>
            </a:r>
            <a:r>
              <a:rPr lang="de-DE" sz="16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Stück</a:t>
            </a:r>
            <a:r>
              <a:rPr lang="de-DE" sz="1600" kern="0" dirty="0">
                <a:latin typeface="Trebuchet MS" pitchFamily="34" charset="0"/>
              </a:rPr>
              <a:t> ist wertvoll.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Die Wolle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des</a:t>
            </a:r>
            <a:r>
              <a:rPr lang="de-DE" sz="1600" kern="0" dirty="0">
                <a:latin typeface="Trebuchet MS" pitchFamily="34" charset="0"/>
              </a:rPr>
              <a:t>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Schafes</a:t>
            </a:r>
            <a:r>
              <a:rPr lang="de-DE" sz="1600" kern="0" dirty="0">
                <a:latin typeface="Trebuchet MS" pitchFamily="34" charset="0"/>
              </a:rPr>
              <a:t> ist weich.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4E7011E-1588-D262-1DDB-8610B68A5460}"/>
              </a:ext>
            </a:extLst>
          </p:cNvPr>
          <p:cNvSpPr txBox="1"/>
          <p:nvPr/>
        </p:nvSpPr>
        <p:spPr>
          <a:xfrm>
            <a:off x="3448483" y="1646557"/>
            <a:ext cx="28616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  <a:p>
            <a:pPr lv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Nominativ   Genitiv   Dativ   Akkusativ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4CF0090-D1B8-3A2C-5E69-E31226B2DE4E}"/>
              </a:ext>
            </a:extLst>
          </p:cNvPr>
          <p:cNvSpPr/>
          <p:nvPr/>
        </p:nvSpPr>
        <p:spPr>
          <a:xfrm>
            <a:off x="6300192" y="1773674"/>
            <a:ext cx="154882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Wer oder was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singt</a:t>
            </a:r>
            <a:r>
              <a:rPr lang="de-DE" sz="12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0ED4F8E-1AD1-825B-C6B9-7CB82D13FC69}"/>
              </a:ext>
            </a:extLst>
          </p:cNvPr>
          <p:cNvSpPr/>
          <p:nvPr/>
        </p:nvSpPr>
        <p:spPr>
          <a:xfrm>
            <a:off x="8832895" y="1740054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594634E-06E6-A284-4CFA-C747D6BF4F5A}"/>
              </a:ext>
            </a:extLst>
          </p:cNvPr>
          <p:cNvSpPr/>
          <p:nvPr/>
        </p:nvSpPr>
        <p:spPr>
          <a:xfrm>
            <a:off x="2843808" y="1783849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6114795-6C6A-8104-10D5-D226F004C3A2}"/>
              </a:ext>
            </a:extLst>
          </p:cNvPr>
          <p:cNvSpPr/>
          <p:nvPr/>
        </p:nvSpPr>
        <p:spPr>
          <a:xfrm>
            <a:off x="3448482" y="1773674"/>
            <a:ext cx="79208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64DE6532-5411-F188-5921-647BCF75F2CC}"/>
              </a:ext>
            </a:extLst>
          </p:cNvPr>
          <p:cNvSpPr/>
          <p:nvPr/>
        </p:nvSpPr>
        <p:spPr>
          <a:xfrm>
            <a:off x="3463500" y="1787122"/>
            <a:ext cx="797242" cy="23613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2B25A5E-E379-A43F-07AC-7953B1AB20D7}"/>
              </a:ext>
            </a:extLst>
          </p:cNvPr>
          <p:cNvSpPr/>
          <p:nvPr/>
        </p:nvSpPr>
        <p:spPr>
          <a:xfrm>
            <a:off x="6300192" y="2138692"/>
            <a:ext cx="194796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Wessen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Federn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sind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bunt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8338E87-D821-9699-A122-70E635D23AD8}"/>
              </a:ext>
            </a:extLst>
          </p:cNvPr>
          <p:cNvSpPr/>
          <p:nvPr/>
        </p:nvSpPr>
        <p:spPr>
          <a:xfrm>
            <a:off x="8827196" y="2092053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898D0DD-CB93-8744-BE6F-EDCD7F3A8B2C}"/>
              </a:ext>
            </a:extLst>
          </p:cNvPr>
          <p:cNvSpPr/>
          <p:nvPr/>
        </p:nvSpPr>
        <p:spPr>
          <a:xfrm>
            <a:off x="3463119" y="2135848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0118F7C-57D8-0DEF-5B7F-C8C72FFCC885}"/>
              </a:ext>
            </a:extLst>
          </p:cNvPr>
          <p:cNvSpPr/>
          <p:nvPr/>
        </p:nvSpPr>
        <p:spPr>
          <a:xfrm>
            <a:off x="4259476" y="2125673"/>
            <a:ext cx="648072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prstClr val="white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095DAF55-73F7-C139-F178-997E8BE58D75}"/>
              </a:ext>
            </a:extLst>
          </p:cNvPr>
          <p:cNvSpPr/>
          <p:nvPr/>
        </p:nvSpPr>
        <p:spPr>
          <a:xfrm>
            <a:off x="4333054" y="2139121"/>
            <a:ext cx="529202" cy="28510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8625BEA-7F77-70E0-4C3C-7E39C027317E}"/>
              </a:ext>
            </a:extLst>
          </p:cNvPr>
          <p:cNvSpPr/>
          <p:nvPr/>
        </p:nvSpPr>
        <p:spPr>
          <a:xfrm>
            <a:off x="6300192" y="2503710"/>
            <a:ext cx="222689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Wem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schmecken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die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Körner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67522C5-7033-65A0-463B-E1412F196F57}"/>
              </a:ext>
            </a:extLst>
          </p:cNvPr>
          <p:cNvSpPr/>
          <p:nvPr/>
        </p:nvSpPr>
        <p:spPr>
          <a:xfrm>
            <a:off x="8833920" y="2481270"/>
            <a:ext cx="254233" cy="607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FF03B24-7915-D48D-D41E-ADF632D0241E}"/>
              </a:ext>
            </a:extLst>
          </p:cNvPr>
          <p:cNvSpPr/>
          <p:nvPr/>
        </p:nvSpPr>
        <p:spPr>
          <a:xfrm>
            <a:off x="3469843" y="2525065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AD1281C-7202-EB87-34F2-363B75C78961}"/>
              </a:ext>
            </a:extLst>
          </p:cNvPr>
          <p:cNvSpPr/>
          <p:nvPr/>
        </p:nvSpPr>
        <p:spPr>
          <a:xfrm>
            <a:off x="4932040" y="2503929"/>
            <a:ext cx="43204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7BF2A08B-2996-FABC-6F74-028664B18724}"/>
              </a:ext>
            </a:extLst>
          </p:cNvPr>
          <p:cNvSpPr/>
          <p:nvPr/>
        </p:nvSpPr>
        <p:spPr>
          <a:xfrm>
            <a:off x="4932040" y="2528338"/>
            <a:ext cx="437202" cy="21906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52E2010-0735-6840-6389-C2B17C7E6ED0}"/>
              </a:ext>
            </a:extLst>
          </p:cNvPr>
          <p:cNvSpPr/>
          <p:nvPr/>
        </p:nvSpPr>
        <p:spPr>
          <a:xfrm>
            <a:off x="6300192" y="2868728"/>
            <a:ext cx="248657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oder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was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fängt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der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Nachbar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CF58307-E46E-92D7-F6BF-CA1BF51A6E98}"/>
              </a:ext>
            </a:extLst>
          </p:cNvPr>
          <p:cNvSpPr/>
          <p:nvPr/>
        </p:nvSpPr>
        <p:spPr>
          <a:xfrm>
            <a:off x="8839619" y="2826898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907607D-09CF-67DF-3BBF-5E7BA1206B98}"/>
              </a:ext>
            </a:extLst>
          </p:cNvPr>
          <p:cNvSpPr/>
          <p:nvPr/>
        </p:nvSpPr>
        <p:spPr>
          <a:xfrm>
            <a:off x="3475542" y="2870693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244E0FB-237A-870A-0124-31DD45922BC1}"/>
              </a:ext>
            </a:extLst>
          </p:cNvPr>
          <p:cNvSpPr/>
          <p:nvPr/>
        </p:nvSpPr>
        <p:spPr>
          <a:xfrm>
            <a:off x="5436096" y="2860518"/>
            <a:ext cx="79208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5E3F9F23-B9E2-6A00-534C-F2A163272D20}"/>
              </a:ext>
            </a:extLst>
          </p:cNvPr>
          <p:cNvSpPr/>
          <p:nvPr/>
        </p:nvSpPr>
        <p:spPr>
          <a:xfrm>
            <a:off x="5430942" y="2873966"/>
            <a:ext cx="725234" cy="22543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D70044D-971D-9E28-060E-231B34BBA60E}"/>
              </a:ext>
            </a:extLst>
          </p:cNvPr>
          <p:cNvSpPr/>
          <p:nvPr/>
        </p:nvSpPr>
        <p:spPr>
          <a:xfrm>
            <a:off x="6300192" y="3233746"/>
            <a:ext cx="16417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oder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was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piepst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9B5E86B-652C-65B1-661B-E043C3B4190F}"/>
              </a:ext>
            </a:extLst>
          </p:cNvPr>
          <p:cNvSpPr/>
          <p:nvPr/>
        </p:nvSpPr>
        <p:spPr>
          <a:xfrm>
            <a:off x="8833920" y="3178897"/>
            <a:ext cx="254233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69B198C3-9C84-100A-C629-7E2DC633EF1F}"/>
              </a:ext>
            </a:extLst>
          </p:cNvPr>
          <p:cNvSpPr/>
          <p:nvPr/>
        </p:nvSpPr>
        <p:spPr>
          <a:xfrm>
            <a:off x="3469843" y="3222692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5AD20B7-CE8B-BB5B-EBEE-210CADDA8156}"/>
              </a:ext>
            </a:extLst>
          </p:cNvPr>
          <p:cNvSpPr/>
          <p:nvPr/>
        </p:nvSpPr>
        <p:spPr>
          <a:xfrm>
            <a:off x="3449507" y="3212517"/>
            <a:ext cx="79208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1DFE8F56-AA3E-3A9D-1513-91874E387A7E}"/>
              </a:ext>
            </a:extLst>
          </p:cNvPr>
          <p:cNvSpPr/>
          <p:nvPr/>
        </p:nvSpPr>
        <p:spPr>
          <a:xfrm>
            <a:off x="3464525" y="3225965"/>
            <a:ext cx="797242" cy="23613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FB244250-FB9D-1058-B395-75D09D4F9BB8}"/>
              </a:ext>
            </a:extLst>
          </p:cNvPr>
          <p:cNvSpPr/>
          <p:nvPr/>
        </p:nvSpPr>
        <p:spPr>
          <a:xfrm>
            <a:off x="6300192" y="3598764"/>
            <a:ext cx="215956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oder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was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jagt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die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Maus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C882E6D-4E76-3916-2F33-4AF228BBB497}"/>
              </a:ext>
            </a:extLst>
          </p:cNvPr>
          <p:cNvSpPr/>
          <p:nvPr/>
        </p:nvSpPr>
        <p:spPr>
          <a:xfrm>
            <a:off x="8840644" y="3568114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A655CE7-6213-9CCC-CECC-294415FD65B8}"/>
              </a:ext>
            </a:extLst>
          </p:cNvPr>
          <p:cNvSpPr/>
          <p:nvPr/>
        </p:nvSpPr>
        <p:spPr>
          <a:xfrm>
            <a:off x="3476567" y="3611909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827F7035-81C4-AD95-AC90-56E25805FE0C}"/>
              </a:ext>
            </a:extLst>
          </p:cNvPr>
          <p:cNvSpPr/>
          <p:nvPr/>
        </p:nvSpPr>
        <p:spPr>
          <a:xfrm>
            <a:off x="5436096" y="3601734"/>
            <a:ext cx="79208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C9694234-E4FC-7F57-450A-DECB3210D9F4}"/>
              </a:ext>
            </a:extLst>
          </p:cNvPr>
          <p:cNvSpPr/>
          <p:nvPr/>
        </p:nvSpPr>
        <p:spPr>
          <a:xfrm>
            <a:off x="5430942" y="3615182"/>
            <a:ext cx="797242" cy="23613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ED513668-AE56-3103-A55E-71A435B952F1}"/>
              </a:ext>
            </a:extLst>
          </p:cNvPr>
          <p:cNvSpPr/>
          <p:nvPr/>
        </p:nvSpPr>
        <p:spPr>
          <a:xfrm>
            <a:off x="6300192" y="3963782"/>
            <a:ext cx="191911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Wem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schmeckt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die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Maus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9D3965E-382B-A7C0-6D4E-F6485D0CE46E}"/>
              </a:ext>
            </a:extLst>
          </p:cNvPr>
          <p:cNvSpPr/>
          <p:nvPr/>
        </p:nvSpPr>
        <p:spPr>
          <a:xfrm>
            <a:off x="8826171" y="3927190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81C2A49D-EF2A-2B77-5B32-9029B0D14AE9}"/>
              </a:ext>
            </a:extLst>
          </p:cNvPr>
          <p:cNvSpPr/>
          <p:nvPr/>
        </p:nvSpPr>
        <p:spPr>
          <a:xfrm>
            <a:off x="3462094" y="3970985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D7916C9-3C3B-9152-7DF1-380AE7054B83}"/>
              </a:ext>
            </a:extLst>
          </p:cNvPr>
          <p:cNvSpPr/>
          <p:nvPr/>
        </p:nvSpPr>
        <p:spPr>
          <a:xfrm>
            <a:off x="4932040" y="3960810"/>
            <a:ext cx="504056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66E279BC-418C-22C3-3055-ABAAAFF26867}"/>
              </a:ext>
            </a:extLst>
          </p:cNvPr>
          <p:cNvSpPr/>
          <p:nvPr/>
        </p:nvSpPr>
        <p:spPr>
          <a:xfrm>
            <a:off x="4932040" y="3974257"/>
            <a:ext cx="432048" cy="24282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0D0BE727-4C5E-8AD4-A257-5BF35A8A2C76}"/>
              </a:ext>
            </a:extLst>
          </p:cNvPr>
          <p:cNvSpPr/>
          <p:nvPr/>
        </p:nvSpPr>
        <p:spPr>
          <a:xfrm>
            <a:off x="6300192" y="4328800"/>
            <a:ext cx="192392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Wessen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Schwanz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ist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lang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521FB70-F808-B5B2-FF46-37C76BC66BE5}"/>
              </a:ext>
            </a:extLst>
          </p:cNvPr>
          <p:cNvSpPr/>
          <p:nvPr/>
        </p:nvSpPr>
        <p:spPr>
          <a:xfrm>
            <a:off x="8820472" y="4279189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586AE7FE-B951-28A1-9E9B-6077241962EF}"/>
              </a:ext>
            </a:extLst>
          </p:cNvPr>
          <p:cNvSpPr/>
          <p:nvPr/>
        </p:nvSpPr>
        <p:spPr>
          <a:xfrm>
            <a:off x="3456395" y="4322984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0ED47DF-365A-1C4C-F795-B758BBFDF632}"/>
              </a:ext>
            </a:extLst>
          </p:cNvPr>
          <p:cNvSpPr/>
          <p:nvPr/>
        </p:nvSpPr>
        <p:spPr>
          <a:xfrm>
            <a:off x="4342406" y="4312809"/>
            <a:ext cx="565141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30CB676C-D439-7FE2-A679-2798F8069C54}"/>
              </a:ext>
            </a:extLst>
          </p:cNvPr>
          <p:cNvSpPr/>
          <p:nvPr/>
        </p:nvSpPr>
        <p:spPr>
          <a:xfrm>
            <a:off x="4322234" y="4339704"/>
            <a:ext cx="578975" cy="24610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3BF73913-C93B-1A7A-5B90-4D7B66E9B09B}"/>
              </a:ext>
            </a:extLst>
          </p:cNvPr>
          <p:cNvSpPr/>
          <p:nvPr/>
        </p:nvSpPr>
        <p:spPr>
          <a:xfrm>
            <a:off x="6300192" y="4693818"/>
            <a:ext cx="205857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oder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was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reitet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Paula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20745F4E-8EE9-8CC6-1DD9-1209541424B1}"/>
              </a:ext>
            </a:extLst>
          </p:cNvPr>
          <p:cNvSpPr/>
          <p:nvPr/>
        </p:nvSpPr>
        <p:spPr>
          <a:xfrm>
            <a:off x="8827196" y="4668406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8D0B6AC0-4FB8-A9D1-D854-54ACD5B5389D}"/>
              </a:ext>
            </a:extLst>
          </p:cNvPr>
          <p:cNvSpPr/>
          <p:nvPr/>
        </p:nvSpPr>
        <p:spPr>
          <a:xfrm>
            <a:off x="3463119" y="4712201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70160FBE-1816-E1DD-84D1-E6296CC3EF5D}"/>
              </a:ext>
            </a:extLst>
          </p:cNvPr>
          <p:cNvSpPr/>
          <p:nvPr/>
        </p:nvSpPr>
        <p:spPr>
          <a:xfrm>
            <a:off x="5436096" y="4702026"/>
            <a:ext cx="79208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3EC63D5C-9B8B-1A04-991A-D266D8FE71DC}"/>
              </a:ext>
            </a:extLst>
          </p:cNvPr>
          <p:cNvSpPr/>
          <p:nvPr/>
        </p:nvSpPr>
        <p:spPr>
          <a:xfrm>
            <a:off x="5430942" y="4715474"/>
            <a:ext cx="725234" cy="23645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1C81B555-B4D3-67BD-5E45-E69DC84E529A}"/>
              </a:ext>
            </a:extLst>
          </p:cNvPr>
          <p:cNvSpPr/>
          <p:nvPr/>
        </p:nvSpPr>
        <p:spPr>
          <a:xfrm>
            <a:off x="6300192" y="5058836"/>
            <a:ext cx="144783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Wem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verfällt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Max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04DDB9EA-7601-78F4-AEF7-9CAEE0C5EDB8}"/>
              </a:ext>
            </a:extLst>
          </p:cNvPr>
          <p:cNvSpPr/>
          <p:nvPr/>
        </p:nvSpPr>
        <p:spPr>
          <a:xfrm>
            <a:off x="8832895" y="5014034"/>
            <a:ext cx="254233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1D5BCBED-A7DE-DF5E-A61F-DBF50E3252D2}"/>
              </a:ext>
            </a:extLst>
          </p:cNvPr>
          <p:cNvSpPr/>
          <p:nvPr/>
        </p:nvSpPr>
        <p:spPr>
          <a:xfrm>
            <a:off x="3468818" y="5057829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7710926-DA65-9F8F-CA2D-B77F8429D3DF}"/>
              </a:ext>
            </a:extLst>
          </p:cNvPr>
          <p:cNvSpPr/>
          <p:nvPr/>
        </p:nvSpPr>
        <p:spPr>
          <a:xfrm>
            <a:off x="4932040" y="5047654"/>
            <a:ext cx="504056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1CC3BD54-6DB7-4BAD-F562-4111195088DF}"/>
              </a:ext>
            </a:extLst>
          </p:cNvPr>
          <p:cNvSpPr/>
          <p:nvPr/>
        </p:nvSpPr>
        <p:spPr>
          <a:xfrm>
            <a:off x="4926886" y="5061101"/>
            <a:ext cx="442356" cy="23613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9038D66C-5A8D-77AD-D80D-5E580F222C4F}"/>
              </a:ext>
            </a:extLst>
          </p:cNvPr>
          <p:cNvSpPr/>
          <p:nvPr/>
        </p:nvSpPr>
        <p:spPr>
          <a:xfrm>
            <a:off x="6300192" y="5423854"/>
            <a:ext cx="200086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oder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latin typeface="Trebuchet MS" pitchFamily="34" charset="0"/>
              </a:rPr>
              <a:t>was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ist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wertvoll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ABCFDBA-D1A3-8E0C-B2D9-765966DB9300}"/>
              </a:ext>
            </a:extLst>
          </p:cNvPr>
          <p:cNvSpPr/>
          <p:nvPr/>
        </p:nvSpPr>
        <p:spPr>
          <a:xfrm>
            <a:off x="8827196" y="5366033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84A240B5-3C17-71EE-CD2C-6CF40ADDDA3E}"/>
              </a:ext>
            </a:extLst>
          </p:cNvPr>
          <p:cNvSpPr/>
          <p:nvPr/>
        </p:nvSpPr>
        <p:spPr>
          <a:xfrm>
            <a:off x="3463119" y="5409828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9417727-237C-D065-B670-834F79F89630}"/>
              </a:ext>
            </a:extLst>
          </p:cNvPr>
          <p:cNvSpPr/>
          <p:nvPr/>
        </p:nvSpPr>
        <p:spPr>
          <a:xfrm>
            <a:off x="3442783" y="5399653"/>
            <a:ext cx="792088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29C169F1-6493-95CE-14E0-1B4D366F431F}"/>
              </a:ext>
            </a:extLst>
          </p:cNvPr>
          <p:cNvSpPr/>
          <p:nvPr/>
        </p:nvSpPr>
        <p:spPr>
          <a:xfrm>
            <a:off x="3457801" y="5413101"/>
            <a:ext cx="797242" cy="23613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9CC7CACA-C7C9-A00A-3BC9-2302319DDC40}"/>
              </a:ext>
            </a:extLst>
          </p:cNvPr>
          <p:cNvSpPr/>
          <p:nvPr/>
        </p:nvSpPr>
        <p:spPr>
          <a:xfrm>
            <a:off x="6300192" y="5788870"/>
            <a:ext cx="184217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200" kern="0" dirty="0">
                <a:latin typeface="Trebuchet MS" pitchFamily="34" charset="0"/>
              </a:rPr>
              <a:t>Wessen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Wolle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ist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weich</a:t>
            </a:r>
            <a:r>
              <a:rPr 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?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3A733310-4E7D-6851-6A4F-8FD191D2A164}"/>
              </a:ext>
            </a:extLst>
          </p:cNvPr>
          <p:cNvSpPr/>
          <p:nvPr/>
        </p:nvSpPr>
        <p:spPr>
          <a:xfrm>
            <a:off x="8833920" y="5755250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6BECF3DB-D493-E5B0-DED6-8B5F7D70DAB5}"/>
              </a:ext>
            </a:extLst>
          </p:cNvPr>
          <p:cNvSpPr/>
          <p:nvPr/>
        </p:nvSpPr>
        <p:spPr>
          <a:xfrm>
            <a:off x="3469843" y="5799045"/>
            <a:ext cx="2517556" cy="2659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8D40AD4A-611C-BDA0-AA2C-D60B305E53A5}"/>
              </a:ext>
            </a:extLst>
          </p:cNvPr>
          <p:cNvSpPr/>
          <p:nvPr/>
        </p:nvSpPr>
        <p:spPr>
          <a:xfrm>
            <a:off x="4307216" y="5794113"/>
            <a:ext cx="523170" cy="276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66" name="Rechteck: abgerundete Ecken 65">
            <a:extLst>
              <a:ext uri="{FF2B5EF4-FFF2-40B4-BE49-F238E27FC236}">
                <a16:creationId xmlns:a16="http://schemas.microsoft.com/office/drawing/2014/main" id="{7C0C1BAF-41C7-9017-7D8F-457221D1BF08}"/>
              </a:ext>
            </a:extLst>
          </p:cNvPr>
          <p:cNvSpPr/>
          <p:nvPr/>
        </p:nvSpPr>
        <p:spPr>
          <a:xfrm>
            <a:off x="4322234" y="5807561"/>
            <a:ext cx="526574" cy="236136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0AD5C1E-B57E-4ACD-77FD-9DB4DF51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532" y="610686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5500D56F-E565-F11B-801F-F5F2303876F2}"/>
              </a:ext>
            </a:extLst>
          </p:cNvPr>
          <p:cNvSpPr/>
          <p:nvPr/>
        </p:nvSpPr>
        <p:spPr>
          <a:xfrm>
            <a:off x="211440" y="952751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kern="0" dirty="0">
                <a:solidFill>
                  <a:srgbClr val="FF0000"/>
                </a:solidFill>
                <a:latin typeface="Trebuchet MS" pitchFamily="34" charset="0"/>
              </a:rPr>
              <a:t>Bestimme</a:t>
            </a:r>
            <a:r>
              <a:rPr lang="de-DE" sz="2000" b="1" kern="0" dirty="0">
                <a:solidFill>
                  <a:sysClr val="windowText" lastClr="000000"/>
                </a:solidFill>
                <a:latin typeface="Trebuchet MS" pitchFamily="34" charset="0"/>
              </a:rPr>
              <a:t> den </a:t>
            </a:r>
            <a:r>
              <a:rPr lang="de-DE" sz="20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Fall!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rgbClr val="FF0000"/>
                </a:solidFill>
                <a:latin typeface="Trebuchet MS" pitchFamily="34" charset="0"/>
              </a:rPr>
              <a:t>Klick auf den richtigen Fall!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B8FD555B-0D9D-1A60-61B9-CF61A7DED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208903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Fälle   </a:t>
            </a:r>
            <a:r>
              <a:rPr lang="de-DE" b="1" kern="0" dirty="0">
                <a:latin typeface="Trebuchet MS" pitchFamily="34" charset="0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8152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/>
      <p:bldP spid="13" grpId="0"/>
      <p:bldP spid="16" grpId="0" animBg="1"/>
      <p:bldP spid="17" grpId="0"/>
      <p:bldP spid="18" grpId="0"/>
      <p:bldP spid="21" grpId="0" animBg="1"/>
      <p:bldP spid="22" grpId="0"/>
      <p:bldP spid="23" grpId="0"/>
      <p:bldP spid="26" grpId="0" animBg="1"/>
      <p:bldP spid="27" grpId="0"/>
      <p:bldP spid="28" grpId="0"/>
      <p:bldP spid="31" grpId="0" animBg="1"/>
      <p:bldP spid="32" grpId="0"/>
      <p:bldP spid="33" grpId="0"/>
      <p:bldP spid="36" grpId="0" animBg="1"/>
      <p:bldP spid="37" grpId="0"/>
      <p:bldP spid="38" grpId="0"/>
      <p:bldP spid="41" grpId="0" animBg="1"/>
      <p:bldP spid="42" grpId="0"/>
      <p:bldP spid="43" grpId="0"/>
      <p:bldP spid="46" grpId="0" animBg="1"/>
      <p:bldP spid="47" grpId="0"/>
      <p:bldP spid="48" grpId="0"/>
      <p:bldP spid="51" grpId="0" animBg="1"/>
      <p:bldP spid="52" grpId="0"/>
      <p:bldP spid="53" grpId="0"/>
      <p:bldP spid="56" grpId="0" animBg="1"/>
      <p:bldP spid="57" grpId="0"/>
      <p:bldP spid="58" grpId="0"/>
      <p:bldP spid="61" grpId="0" animBg="1"/>
      <p:bldP spid="62" grpId="0"/>
      <p:bldP spid="63" grpId="0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1A148F4-046D-3886-4D9D-7CB8B56BF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24264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Wortarten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4D98AF-EFEF-7605-9A98-A4B6976C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1775" y="967599"/>
            <a:ext cx="1705916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Nomen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Verb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Adjektiv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Artikel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Pronomen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Präposition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Adverb (Zum Verb)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60D9F0F-2D3F-B9D8-2BCD-388B158D6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5951" y="967599"/>
            <a:ext cx="7026282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R="0" lvl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  Umstandswort   Fürwort  Verhältniswort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Umstandswort   Fürwort  Verhältniswort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Umstandswort   Fürwort  Verhältniswort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Umstandswort   Fürwort  Verhältniswort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Umstandswort   Fürwort  Verhältniswort</a:t>
            </a: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Umstandswort   Fürwort  Verhältniswort</a:t>
            </a:r>
            <a:endParaRPr lang="de-DE" altLang="de-DE" sz="14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0" fontAlgn="auto">
              <a:spcBef>
                <a:spcPts val="900"/>
              </a:spcBef>
              <a:spcAft>
                <a:spcPts val="0"/>
              </a:spcAft>
              <a:buNone/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Begleiter   </a:t>
            </a:r>
            <a:r>
              <a:rPr lang="de-DE" alt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 Umstandswort   Fürwort  Verhältniswort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5A0668-1CFA-4D54-9CE7-9CC463D16D27}"/>
              </a:ext>
            </a:extLst>
          </p:cNvPr>
          <p:cNvSpPr/>
          <p:nvPr/>
        </p:nvSpPr>
        <p:spPr>
          <a:xfrm>
            <a:off x="4205951" y="956661"/>
            <a:ext cx="1152880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Namenwort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5E18DE8-F841-4419-1178-E5BB7266D907}"/>
              </a:ext>
            </a:extLst>
          </p:cNvPr>
          <p:cNvSpPr/>
          <p:nvPr/>
        </p:nvSpPr>
        <p:spPr>
          <a:xfrm>
            <a:off x="11190727" y="943345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0861014-9B37-7277-BBBC-28F819E8F310}"/>
              </a:ext>
            </a:extLst>
          </p:cNvPr>
          <p:cNvSpPr/>
          <p:nvPr/>
        </p:nvSpPr>
        <p:spPr>
          <a:xfrm>
            <a:off x="4133942" y="974160"/>
            <a:ext cx="7090583" cy="26461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E9C7E42-C4C3-E98D-F960-78C3BEA6D5C0}"/>
              </a:ext>
            </a:extLst>
          </p:cNvPr>
          <p:cNvSpPr/>
          <p:nvPr/>
        </p:nvSpPr>
        <p:spPr>
          <a:xfrm>
            <a:off x="4164679" y="967599"/>
            <a:ext cx="115212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715515-4322-EA51-78EF-518DCB2D4F42}"/>
              </a:ext>
            </a:extLst>
          </p:cNvPr>
          <p:cNvSpPr/>
          <p:nvPr/>
        </p:nvSpPr>
        <p:spPr>
          <a:xfrm>
            <a:off x="4169628" y="1288692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C6C235F-2852-D37D-E7E1-044387EDFDF5}"/>
              </a:ext>
            </a:extLst>
          </p:cNvPr>
          <p:cNvSpPr/>
          <p:nvPr/>
        </p:nvSpPr>
        <p:spPr>
          <a:xfrm>
            <a:off x="5270703" y="1296903"/>
            <a:ext cx="896399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Tunwort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BB316AB-03E4-4E51-585D-01029B74E18C}"/>
              </a:ext>
            </a:extLst>
          </p:cNvPr>
          <p:cNvSpPr/>
          <p:nvPr/>
        </p:nvSpPr>
        <p:spPr>
          <a:xfrm>
            <a:off x="11190727" y="1255631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43A6EA2-F4DF-87EC-A9F8-1FF3E9526FFE}"/>
              </a:ext>
            </a:extLst>
          </p:cNvPr>
          <p:cNvSpPr/>
          <p:nvPr/>
        </p:nvSpPr>
        <p:spPr>
          <a:xfrm>
            <a:off x="4133943" y="1295253"/>
            <a:ext cx="7098290" cy="28147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F54014C-2D25-3783-E663-8289330CFFFD}"/>
              </a:ext>
            </a:extLst>
          </p:cNvPr>
          <p:cNvSpPr/>
          <p:nvPr/>
        </p:nvSpPr>
        <p:spPr>
          <a:xfrm>
            <a:off x="4169628" y="1648732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6C23D62-7716-1F97-6C9E-C9D040D583FB}"/>
              </a:ext>
            </a:extLst>
          </p:cNvPr>
          <p:cNvSpPr/>
          <p:nvPr/>
        </p:nvSpPr>
        <p:spPr>
          <a:xfrm>
            <a:off x="6983019" y="1620251"/>
            <a:ext cx="88838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Wiewort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797D3FE-A937-DE2D-EB5D-027326A3C80A}"/>
              </a:ext>
            </a:extLst>
          </p:cNvPr>
          <p:cNvSpPr/>
          <p:nvPr/>
        </p:nvSpPr>
        <p:spPr>
          <a:xfrm>
            <a:off x="11190727" y="1615671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8D80E13-60E2-FCDD-2E83-74162587384C}"/>
              </a:ext>
            </a:extLst>
          </p:cNvPr>
          <p:cNvSpPr/>
          <p:nvPr/>
        </p:nvSpPr>
        <p:spPr>
          <a:xfrm>
            <a:off x="4133943" y="1655294"/>
            <a:ext cx="7090582" cy="26310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9C7234F-F67B-D2B1-576B-8BD063AF653E}"/>
              </a:ext>
            </a:extLst>
          </p:cNvPr>
          <p:cNvSpPr/>
          <p:nvPr/>
        </p:nvSpPr>
        <p:spPr>
          <a:xfrm>
            <a:off x="4169628" y="1980116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0DC2985-A9BA-C180-EB91-F85C392CFE64}"/>
              </a:ext>
            </a:extLst>
          </p:cNvPr>
          <p:cNvSpPr/>
          <p:nvPr/>
        </p:nvSpPr>
        <p:spPr>
          <a:xfrm>
            <a:off x="6107947" y="1951875"/>
            <a:ext cx="942887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Begleiter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AF7A599-CEAD-136C-2D7E-803CA8449F8F}"/>
              </a:ext>
            </a:extLst>
          </p:cNvPr>
          <p:cNvSpPr/>
          <p:nvPr/>
        </p:nvSpPr>
        <p:spPr>
          <a:xfrm>
            <a:off x="11190727" y="1947055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E9981A0-ACC9-5153-618B-CB1C4C687316}"/>
              </a:ext>
            </a:extLst>
          </p:cNvPr>
          <p:cNvSpPr/>
          <p:nvPr/>
        </p:nvSpPr>
        <p:spPr>
          <a:xfrm>
            <a:off x="4133943" y="1986678"/>
            <a:ext cx="6984776" cy="2733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6B1A1C0-636D-EADB-F643-548262F1304A}"/>
              </a:ext>
            </a:extLst>
          </p:cNvPr>
          <p:cNvSpPr/>
          <p:nvPr/>
        </p:nvSpPr>
        <p:spPr>
          <a:xfrm>
            <a:off x="4169628" y="2296804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9971E47-9ABC-39A1-45DB-AF8C19CAD1F8}"/>
              </a:ext>
            </a:extLst>
          </p:cNvPr>
          <p:cNvSpPr/>
          <p:nvPr/>
        </p:nvSpPr>
        <p:spPr>
          <a:xfrm>
            <a:off x="9068797" y="2276793"/>
            <a:ext cx="861133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Fürwort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923A06F-B971-7BDE-7F75-0E16EFF6A676}"/>
              </a:ext>
            </a:extLst>
          </p:cNvPr>
          <p:cNvSpPr/>
          <p:nvPr/>
        </p:nvSpPr>
        <p:spPr>
          <a:xfrm>
            <a:off x="11190727" y="2263743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1DBA845-73AF-5E41-1AB7-8CDC0710EECC}"/>
              </a:ext>
            </a:extLst>
          </p:cNvPr>
          <p:cNvSpPr/>
          <p:nvPr/>
        </p:nvSpPr>
        <p:spPr>
          <a:xfrm>
            <a:off x="4133943" y="2303366"/>
            <a:ext cx="7090582" cy="2596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D6641B3-4D92-CDCC-548B-927541DB3DCD}"/>
              </a:ext>
            </a:extLst>
          </p:cNvPr>
          <p:cNvSpPr/>
          <p:nvPr/>
        </p:nvSpPr>
        <p:spPr>
          <a:xfrm>
            <a:off x="4169628" y="2628188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18FE7CE6-A65D-7F6A-9AB4-4A685B4692D5}"/>
              </a:ext>
            </a:extLst>
          </p:cNvPr>
          <p:cNvSpPr/>
          <p:nvPr/>
        </p:nvSpPr>
        <p:spPr>
          <a:xfrm>
            <a:off x="9877963" y="2623811"/>
            <a:ext cx="1426994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Verhältniswort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D5DFEE9-B622-86FF-9BDE-05F9841D696D}"/>
              </a:ext>
            </a:extLst>
          </p:cNvPr>
          <p:cNvSpPr/>
          <p:nvPr/>
        </p:nvSpPr>
        <p:spPr>
          <a:xfrm>
            <a:off x="11190727" y="2595127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F0434A1C-AE10-9892-E03E-FF2FBA04D7E5}"/>
              </a:ext>
            </a:extLst>
          </p:cNvPr>
          <p:cNvSpPr/>
          <p:nvPr/>
        </p:nvSpPr>
        <p:spPr>
          <a:xfrm>
            <a:off x="4133943" y="2634750"/>
            <a:ext cx="6984776" cy="2596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CDEE351-BA01-F997-1061-DAB1E24B5638}"/>
              </a:ext>
            </a:extLst>
          </p:cNvPr>
          <p:cNvSpPr/>
          <p:nvPr/>
        </p:nvSpPr>
        <p:spPr>
          <a:xfrm>
            <a:off x="4169628" y="2944876"/>
            <a:ext cx="5414094" cy="2880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B8D34A7-3CC1-D8FA-7464-962D26170DAF}"/>
              </a:ext>
            </a:extLst>
          </p:cNvPr>
          <p:cNvSpPr/>
          <p:nvPr/>
        </p:nvSpPr>
        <p:spPr>
          <a:xfrm>
            <a:off x="7806351" y="2940474"/>
            <a:ext cx="1380506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Umstandswort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A9792C1-090B-33E0-9B00-ACAAE0FC25CE}"/>
              </a:ext>
            </a:extLst>
          </p:cNvPr>
          <p:cNvSpPr/>
          <p:nvPr/>
        </p:nvSpPr>
        <p:spPr>
          <a:xfrm>
            <a:off x="11190727" y="2911815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B16B54EF-31BC-FBA3-D1B8-9C1385D79FA2}"/>
              </a:ext>
            </a:extLst>
          </p:cNvPr>
          <p:cNvSpPr/>
          <p:nvPr/>
        </p:nvSpPr>
        <p:spPr>
          <a:xfrm>
            <a:off x="4133943" y="2951438"/>
            <a:ext cx="7090582" cy="2675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2C607119-901D-9632-22F2-854E51873F90}"/>
              </a:ext>
            </a:extLst>
          </p:cNvPr>
          <p:cNvSpPr/>
          <p:nvPr/>
        </p:nvSpPr>
        <p:spPr>
          <a:xfrm>
            <a:off x="5270703" y="1329936"/>
            <a:ext cx="896399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BE2E451C-92A4-290C-2BC9-012175E823E5}"/>
              </a:ext>
            </a:extLst>
          </p:cNvPr>
          <p:cNvSpPr/>
          <p:nvPr/>
        </p:nvSpPr>
        <p:spPr>
          <a:xfrm>
            <a:off x="6983019" y="1631189"/>
            <a:ext cx="896399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B3539E-1E0A-0662-6EEC-259BC3DBA579}"/>
              </a:ext>
            </a:extLst>
          </p:cNvPr>
          <p:cNvSpPr/>
          <p:nvPr/>
        </p:nvSpPr>
        <p:spPr>
          <a:xfrm>
            <a:off x="6107947" y="1962813"/>
            <a:ext cx="942887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5C8FB051-DC60-9B69-E696-4F6F396D8F7D}"/>
              </a:ext>
            </a:extLst>
          </p:cNvPr>
          <p:cNvSpPr/>
          <p:nvPr/>
        </p:nvSpPr>
        <p:spPr>
          <a:xfrm>
            <a:off x="9068797" y="2287731"/>
            <a:ext cx="861133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A233E6B7-253A-CEF4-7ED7-7BE5978D97C7}"/>
              </a:ext>
            </a:extLst>
          </p:cNvPr>
          <p:cNvSpPr/>
          <p:nvPr/>
        </p:nvSpPr>
        <p:spPr>
          <a:xfrm>
            <a:off x="9877963" y="2634749"/>
            <a:ext cx="1426994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B2501F2B-713C-5F6C-8FC7-291AEEE9F98F}"/>
              </a:ext>
            </a:extLst>
          </p:cNvPr>
          <p:cNvSpPr/>
          <p:nvPr/>
        </p:nvSpPr>
        <p:spPr>
          <a:xfrm>
            <a:off x="7806351" y="2951412"/>
            <a:ext cx="1296144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93082325-BA27-B216-1C55-2A37AC50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1775" y="3495793"/>
            <a:ext cx="2416046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Bezeichnung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beschreibt, was wir tun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Nomen haben ihn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beschreibt, wie Nomen sind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bestimmt das Verhältnis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steht statt eines Nomens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sagt etwas zu Tätigkeiten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646C71D8-C7B5-D9E5-7AB5-01A679A1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0797" y="3484472"/>
            <a:ext cx="2345514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Verb   Adjektiv   Nomen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Adjektiv   Artikel   Verb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Pronomen   Artikel   Verb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Adverb   Adjektiv   Artikel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Adverb   Verb   Präposition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Artikel   Verb   Pronomen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Adverb   Adjektiv   Verb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311F7CF-83F9-C64F-2CF1-41468AE74AF8}"/>
              </a:ext>
            </a:extLst>
          </p:cNvPr>
          <p:cNvSpPr/>
          <p:nvPr/>
        </p:nvSpPr>
        <p:spPr>
          <a:xfrm>
            <a:off x="7824192" y="3503932"/>
            <a:ext cx="26805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Mensch, Baum, Gedanke, Geist</a:t>
            </a:r>
            <a:endParaRPr lang="de-DE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2504ECFD-D0BF-8755-80EA-D547BD0B9C17}"/>
              </a:ext>
            </a:extLst>
          </p:cNvPr>
          <p:cNvSpPr/>
          <p:nvPr/>
        </p:nvSpPr>
        <p:spPr>
          <a:xfrm>
            <a:off x="7824192" y="3858076"/>
            <a:ext cx="2823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900"/>
              </a:spcBef>
              <a:spcAft>
                <a:spcPts val="0"/>
              </a:spcAft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schreiben, lesen, laufen, denken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600564FE-2CCC-3093-41B1-93C84EC23107}"/>
              </a:ext>
            </a:extLst>
          </p:cNvPr>
          <p:cNvSpPr/>
          <p:nvPr/>
        </p:nvSpPr>
        <p:spPr>
          <a:xfrm>
            <a:off x="7824192" y="4251153"/>
            <a:ext cx="22252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900"/>
              </a:spcBef>
              <a:spcAft>
                <a:spcPts val="0"/>
              </a:spcAft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der, die, das, ein, eine …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2EAAEF7-E632-EB95-59CD-7012456EEE7E}"/>
              </a:ext>
            </a:extLst>
          </p:cNvPr>
          <p:cNvSpPr/>
          <p:nvPr/>
        </p:nvSpPr>
        <p:spPr>
          <a:xfrm>
            <a:off x="7824192" y="4669519"/>
            <a:ext cx="27943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900"/>
              </a:spcBef>
              <a:spcAft>
                <a:spcPts val="0"/>
              </a:spcAft>
              <a:defRPr/>
            </a:pP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schön, blau, der </a:t>
            </a:r>
            <a:r>
              <a:rPr lang="de-DE" altLang="de-DE" sz="1400" u="sng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fleißige</a:t>
            </a:r>
            <a:r>
              <a:rPr lang="de-DE" alt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Schüler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35230289-AB02-D6FE-99ED-15664D09BB08}"/>
              </a:ext>
            </a:extLst>
          </p:cNvPr>
          <p:cNvSpPr/>
          <p:nvPr/>
        </p:nvSpPr>
        <p:spPr>
          <a:xfrm>
            <a:off x="7824192" y="5089208"/>
            <a:ext cx="31309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900"/>
              </a:spcBef>
              <a:spcAft>
                <a:spcPts val="0"/>
              </a:spcAft>
              <a:defRPr/>
            </a:pPr>
            <a:r>
              <a:rPr lang="de-DE" altLang="de-DE" sz="1400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an, auf, aus, in, hinter, vor, unter …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15667FA4-6B57-6DC0-E908-FDB96F622DEB}"/>
              </a:ext>
            </a:extLst>
          </p:cNvPr>
          <p:cNvSpPr/>
          <p:nvPr/>
        </p:nvSpPr>
        <p:spPr>
          <a:xfrm>
            <a:off x="7824192" y="5463772"/>
            <a:ext cx="3284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400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ich, sie, wir, es, der Hund, </a:t>
            </a:r>
            <a:r>
              <a:rPr lang="de-DE" altLang="de-DE" sz="1400" u="sng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der</a:t>
            </a:r>
            <a:r>
              <a:rPr lang="de-DE" altLang="de-DE" sz="1400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 bellt …</a:t>
            </a:r>
          </a:p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Der Bezug ist wichtig, der als Artikel und Pronomen.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967B65CF-1F63-865B-28B7-F94C6D8BAD6D}"/>
              </a:ext>
            </a:extLst>
          </p:cNvPr>
          <p:cNvSpPr/>
          <p:nvPr/>
        </p:nvSpPr>
        <p:spPr>
          <a:xfrm>
            <a:off x="7824192" y="5922965"/>
            <a:ext cx="3095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400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Der Schüler lernt </a:t>
            </a:r>
            <a:r>
              <a:rPr lang="de-DE" altLang="de-DE" sz="1400" u="sng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fleißig</a:t>
            </a:r>
            <a:r>
              <a:rPr lang="de-DE" altLang="de-DE" sz="1400" kern="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</a:rPr>
              <a:t>. </a:t>
            </a:r>
            <a:endParaRPr lang="de-DE" altLang="de-DE" sz="1400" u="sng" kern="0" dirty="0">
              <a:solidFill>
                <a:prstClr val="white">
                  <a:lumMod val="50000"/>
                </a:prstClr>
              </a:solidFill>
              <a:latin typeface="Trebuchet MS" pitchFamily="34" charset="0"/>
            </a:endParaRPr>
          </a:p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Bezug! „Fleißig“ als Adjektiv oben und als Adverb.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2ABA9C1-1954-FAE9-34C2-3DFC2FD41725}"/>
              </a:ext>
            </a:extLst>
          </p:cNvPr>
          <p:cNvSpPr/>
          <p:nvPr/>
        </p:nvSpPr>
        <p:spPr>
          <a:xfrm>
            <a:off x="6503642" y="3482515"/>
            <a:ext cx="768159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Nomen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21ED0C89-EE47-A10D-9802-AB6E76F6E7E8}"/>
              </a:ext>
            </a:extLst>
          </p:cNvPr>
          <p:cNvSpPr/>
          <p:nvPr/>
        </p:nvSpPr>
        <p:spPr>
          <a:xfrm>
            <a:off x="11190727" y="3455816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55C97E56-3FBC-23FB-5A39-37246DBA9FA3}"/>
              </a:ext>
            </a:extLst>
          </p:cNvPr>
          <p:cNvSpPr/>
          <p:nvPr/>
        </p:nvSpPr>
        <p:spPr>
          <a:xfrm>
            <a:off x="6721687" y="3865836"/>
            <a:ext cx="580608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Verb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FF40CB7-7944-5F5D-23B2-D5ED07E7AEF4}"/>
              </a:ext>
            </a:extLst>
          </p:cNvPr>
          <p:cNvSpPr/>
          <p:nvPr/>
        </p:nvSpPr>
        <p:spPr>
          <a:xfrm>
            <a:off x="11190727" y="3820282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14BD4FC7-8B68-47D8-8AA6-83B7CDB57BA4}"/>
              </a:ext>
            </a:extLst>
          </p:cNvPr>
          <p:cNvSpPr/>
          <p:nvPr/>
        </p:nvSpPr>
        <p:spPr>
          <a:xfrm>
            <a:off x="6061478" y="4286183"/>
            <a:ext cx="752129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Artikel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A91A42EA-AED7-7AB2-1C5D-794BB268891D}"/>
              </a:ext>
            </a:extLst>
          </p:cNvPr>
          <p:cNvSpPr/>
          <p:nvPr/>
        </p:nvSpPr>
        <p:spPr>
          <a:xfrm>
            <a:off x="11190727" y="4226433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D6C3128B-677B-3A33-92F7-80620CEB7A69}"/>
              </a:ext>
            </a:extLst>
          </p:cNvPr>
          <p:cNvSpPr/>
          <p:nvPr/>
        </p:nvSpPr>
        <p:spPr>
          <a:xfrm>
            <a:off x="5827047" y="4705609"/>
            <a:ext cx="886781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Adjektiv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1CF0E2C2-095A-AD61-3518-2502F0FB60E4}"/>
              </a:ext>
            </a:extLst>
          </p:cNvPr>
          <p:cNvSpPr/>
          <p:nvPr/>
        </p:nvSpPr>
        <p:spPr>
          <a:xfrm>
            <a:off x="11190727" y="4626465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18A7B776-4E76-D299-C837-21023EC9A60C}"/>
              </a:ext>
            </a:extLst>
          </p:cNvPr>
          <p:cNvSpPr/>
          <p:nvPr/>
        </p:nvSpPr>
        <p:spPr>
          <a:xfrm>
            <a:off x="6424260" y="5103517"/>
            <a:ext cx="112883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Präposition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A5AB9BA7-78F0-9D20-ED7E-1119B98B7E45}"/>
              </a:ext>
            </a:extLst>
          </p:cNvPr>
          <p:cNvSpPr/>
          <p:nvPr/>
        </p:nvSpPr>
        <p:spPr>
          <a:xfrm>
            <a:off x="11190727" y="5030573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89C1E35C-1E11-6087-F5F7-C46D0E75D482}"/>
              </a:ext>
            </a:extLst>
          </p:cNvPr>
          <p:cNvSpPr/>
          <p:nvPr/>
        </p:nvSpPr>
        <p:spPr>
          <a:xfrm>
            <a:off x="6332363" y="5509187"/>
            <a:ext cx="1037463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Pronomen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4B530DE8-5662-5549-384A-1849255C4D84}"/>
              </a:ext>
            </a:extLst>
          </p:cNvPr>
          <p:cNvSpPr/>
          <p:nvPr/>
        </p:nvSpPr>
        <p:spPr>
          <a:xfrm>
            <a:off x="11190727" y="5470545"/>
            <a:ext cx="254233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5553491C-6A6D-A6BD-50F1-AF53DBD5B76F}"/>
              </a:ext>
            </a:extLst>
          </p:cNvPr>
          <p:cNvSpPr/>
          <p:nvPr/>
        </p:nvSpPr>
        <p:spPr>
          <a:xfrm>
            <a:off x="5125303" y="5897947"/>
            <a:ext cx="780983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Adverb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C546F1C8-9B61-50F0-9644-B0DB19058182}"/>
              </a:ext>
            </a:extLst>
          </p:cNvPr>
          <p:cNvSpPr/>
          <p:nvPr/>
        </p:nvSpPr>
        <p:spPr>
          <a:xfrm>
            <a:off x="11190727" y="5887728"/>
            <a:ext cx="254233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9C918724-E9A5-377E-CEE4-1F38379EBC5F}"/>
              </a:ext>
            </a:extLst>
          </p:cNvPr>
          <p:cNvSpPr/>
          <p:nvPr/>
        </p:nvSpPr>
        <p:spPr>
          <a:xfrm>
            <a:off x="236660" y="908720"/>
            <a:ext cx="2304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rgbClr val="FF0000"/>
                </a:solidFill>
                <a:latin typeface="Trebuchet MS" pitchFamily="34" charset="0"/>
              </a:rPr>
              <a:t>Ordne per Klick zu!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28A12CDE-1550-D89A-B848-5159A569A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08" y="3378942"/>
            <a:ext cx="2291012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b="1" kern="0" dirty="0">
                <a:solidFill>
                  <a:srgbClr val="FF0000"/>
                </a:solidFill>
                <a:latin typeface="Trebuchet MS" pitchFamily="34" charset="0"/>
              </a:rPr>
              <a:t>Ordne per Klick zu!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B1D62665-1871-0349-E34F-D483C8598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34914" y="3097395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7734B558-AF15-C42C-B694-8CF7383BCA69}"/>
              </a:ext>
            </a:extLst>
          </p:cNvPr>
          <p:cNvSpPr/>
          <p:nvPr/>
        </p:nvSpPr>
        <p:spPr>
          <a:xfrm>
            <a:off x="11496600" y="299695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Textfeld 6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98DAC-698E-1B08-38FE-6D707D0F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6621" y="610057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2D23D77C-B4BC-1B67-522D-60EC69DED0EF}"/>
              </a:ext>
            </a:extLst>
          </p:cNvPr>
          <p:cNvSpPr/>
          <p:nvPr/>
        </p:nvSpPr>
        <p:spPr>
          <a:xfrm>
            <a:off x="5317562" y="5597364"/>
            <a:ext cx="1984733" cy="27205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31830C88-D44E-2313-06A5-B6B4FB36F7D6}"/>
              </a:ext>
            </a:extLst>
          </p:cNvPr>
          <p:cNvSpPr/>
          <p:nvPr/>
        </p:nvSpPr>
        <p:spPr>
          <a:xfrm>
            <a:off x="5125120" y="5299256"/>
            <a:ext cx="2033159" cy="2333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9D3361CB-84D6-DCE8-5170-0CC8B4947A64}"/>
              </a:ext>
            </a:extLst>
          </p:cNvPr>
          <p:cNvSpPr/>
          <p:nvPr/>
        </p:nvSpPr>
        <p:spPr>
          <a:xfrm>
            <a:off x="5142055" y="4962268"/>
            <a:ext cx="2033159" cy="2333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7DBEF35F-D8A8-80B5-2DB7-F7BD7B793664}"/>
              </a:ext>
            </a:extLst>
          </p:cNvPr>
          <p:cNvSpPr/>
          <p:nvPr/>
        </p:nvSpPr>
        <p:spPr>
          <a:xfrm>
            <a:off x="5142055" y="4650629"/>
            <a:ext cx="2177175" cy="23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114C016C-7D7B-E6B4-A909-16B14E1A443E}"/>
              </a:ext>
            </a:extLst>
          </p:cNvPr>
          <p:cNvSpPr/>
          <p:nvPr/>
        </p:nvSpPr>
        <p:spPr>
          <a:xfrm>
            <a:off x="5104204" y="4352344"/>
            <a:ext cx="2198091" cy="2238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AC39E8F9-F946-57DC-77FA-1B27D6EB211B}"/>
              </a:ext>
            </a:extLst>
          </p:cNvPr>
          <p:cNvSpPr/>
          <p:nvPr/>
        </p:nvSpPr>
        <p:spPr>
          <a:xfrm>
            <a:off x="5197128" y="4003112"/>
            <a:ext cx="2033159" cy="2333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20517431-1AE9-AE77-78E7-E7931672CD8F}"/>
              </a:ext>
            </a:extLst>
          </p:cNvPr>
          <p:cNvSpPr/>
          <p:nvPr/>
        </p:nvSpPr>
        <p:spPr>
          <a:xfrm>
            <a:off x="5197128" y="3539184"/>
            <a:ext cx="2033159" cy="2333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61BC8E1D-843F-F5BD-665B-03F8E27D3E98}"/>
              </a:ext>
            </a:extLst>
          </p:cNvPr>
          <p:cNvSpPr/>
          <p:nvPr/>
        </p:nvSpPr>
        <p:spPr>
          <a:xfrm>
            <a:off x="6510207" y="3505729"/>
            <a:ext cx="79208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71B1C8A7-1416-2E30-9C22-7F7A0190BCD9}"/>
              </a:ext>
            </a:extLst>
          </p:cNvPr>
          <p:cNvSpPr/>
          <p:nvPr/>
        </p:nvSpPr>
        <p:spPr>
          <a:xfrm>
            <a:off x="6061478" y="4295875"/>
            <a:ext cx="736761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8EAF7539-DB72-14DC-CB0E-F78E5D9A2FC3}"/>
              </a:ext>
            </a:extLst>
          </p:cNvPr>
          <p:cNvSpPr/>
          <p:nvPr/>
        </p:nvSpPr>
        <p:spPr>
          <a:xfrm>
            <a:off x="5899055" y="4683066"/>
            <a:ext cx="79208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46B5F077-9892-C94E-A7D4-22B32163A1AC}"/>
              </a:ext>
            </a:extLst>
          </p:cNvPr>
          <p:cNvSpPr/>
          <p:nvPr/>
        </p:nvSpPr>
        <p:spPr>
          <a:xfrm>
            <a:off x="6408892" y="5129399"/>
            <a:ext cx="1083169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1902EE93-5F60-80B0-9115-DE0A57D3619E}"/>
              </a:ext>
            </a:extLst>
          </p:cNvPr>
          <p:cNvSpPr/>
          <p:nvPr/>
        </p:nvSpPr>
        <p:spPr>
          <a:xfrm>
            <a:off x="6355945" y="5518857"/>
            <a:ext cx="999254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FD80FA96-A769-630C-4BD3-22A4D3EDC46C}"/>
              </a:ext>
            </a:extLst>
          </p:cNvPr>
          <p:cNvSpPr/>
          <p:nvPr/>
        </p:nvSpPr>
        <p:spPr>
          <a:xfrm>
            <a:off x="5113119" y="5895597"/>
            <a:ext cx="79208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49095B3F-0DA2-0B24-8B58-1E6FD8CC58A4}"/>
              </a:ext>
            </a:extLst>
          </p:cNvPr>
          <p:cNvSpPr/>
          <p:nvPr/>
        </p:nvSpPr>
        <p:spPr>
          <a:xfrm>
            <a:off x="6691143" y="3865836"/>
            <a:ext cx="58060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9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 animBg="1"/>
      <p:bldP spid="13" grpId="0"/>
      <p:bldP spid="16" grpId="0" animBg="1"/>
      <p:bldP spid="17" grpId="0"/>
      <p:bldP spid="20" grpId="0" animBg="1"/>
      <p:bldP spid="21" grpId="0"/>
      <p:bldP spid="24" grpId="0" animBg="1"/>
      <p:bldP spid="25" grpId="0"/>
      <p:bldP spid="28" grpId="0" animBg="1"/>
      <p:bldP spid="29" grpId="0"/>
      <p:bldP spid="32" grpId="0" animBg="1"/>
      <p:bldP spid="33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5" grpId="0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C89E85C-B256-038E-2320-7BCF6F381108}"/>
              </a:ext>
            </a:extLst>
          </p:cNvPr>
          <p:cNvSpPr txBox="1"/>
          <p:nvPr/>
        </p:nvSpPr>
        <p:spPr>
          <a:xfrm>
            <a:off x="309460" y="79547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5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Aus einem Entschuldigungsschreiben einer Mutter an den Lehrer ihres Kindes: </a:t>
            </a:r>
          </a:p>
          <a:p>
            <a:pPr marL="0" marR="0" lvl="0" indent="0" defTabSz="914400" eaLnBrk="1" fontAlgn="auto" latinLnBrk="0" hangingPunct="1">
              <a:lnSpc>
                <a:spcPct val="5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„Bitte entschuldigen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Sie die Verspätung meines Sohnes. Ich habe leider vergessen,</a:t>
            </a:r>
          </a:p>
          <a:p>
            <a:pPr marL="0" marR="0" lvl="0" indent="0" defTabSz="914400" eaLnBrk="1" fontAlgn="auto" latinLnBrk="0" hangingPunct="1">
              <a:lnSpc>
                <a:spcPct val="5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den Sohn zu wecken. 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Ich habe ihn erst gefunden, als ich die Betten gemacht habe.“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99E733D-9B41-01EB-D1D7-7784AD624A4F}"/>
              </a:ext>
            </a:extLst>
          </p:cNvPr>
          <p:cNvSpPr/>
          <p:nvPr/>
        </p:nvSpPr>
        <p:spPr>
          <a:xfrm>
            <a:off x="351995" y="1579298"/>
            <a:ext cx="7207680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9B5868D-2287-B749-6755-61CB19DF0A72}"/>
              </a:ext>
            </a:extLst>
          </p:cNvPr>
          <p:cNvSpPr/>
          <p:nvPr/>
        </p:nvSpPr>
        <p:spPr>
          <a:xfrm>
            <a:off x="351995" y="2820669"/>
            <a:ext cx="7624582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A7A675-E719-72A1-5FD0-31C4D3714A78}"/>
              </a:ext>
            </a:extLst>
          </p:cNvPr>
          <p:cNvSpPr/>
          <p:nvPr/>
        </p:nvSpPr>
        <p:spPr>
          <a:xfrm>
            <a:off x="323528" y="4046866"/>
            <a:ext cx="7848872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Textfeld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95BCAF5-6EBD-44EC-EE93-CF36AB056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774" y="466416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B5BE27-35F7-9749-2E87-C56B89E33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978228"/>
            <a:ext cx="5815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solidFill>
                  <a:srgbClr val="FF0000"/>
                </a:solidFill>
                <a:latin typeface="Trebuchet MS" pitchFamily="34" charset="0"/>
              </a:rPr>
              <a:t>Lies zunächst die folgende Geschichte!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04A1D9C-29AC-C219-6414-2C2CE9668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96720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Übung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7836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55CA638-9621-AC34-A7A4-66ADAA21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3A761C5-D8A2-220E-9011-35336B1DB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88"/>
            <a:ext cx="1713931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Minigrammatik</a:t>
            </a:r>
          </a:p>
        </p:txBody>
      </p:sp>
      <p:pic>
        <p:nvPicPr>
          <p:cNvPr id="28" name="Grafik 27" descr="Männchen mit Ausrufezeichen.png">
            <a:extLst>
              <a:ext uri="{FF2B5EF4-FFF2-40B4-BE49-F238E27FC236}">
                <a16:creationId xmlns:a16="http://schemas.microsoft.com/office/drawing/2014/main" id="{247EF203-2B09-1A7A-5C15-70519184219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84432" y="4106385"/>
            <a:ext cx="1512168" cy="2274943"/>
          </a:xfrm>
          <a:prstGeom prst="rect">
            <a:avLst/>
          </a:prstGeom>
        </p:spPr>
      </p:pic>
      <p:sp>
        <p:nvSpPr>
          <p:cNvPr id="29" name="Ovale Legende 21">
            <a:extLst>
              <a:ext uri="{FF2B5EF4-FFF2-40B4-BE49-F238E27FC236}">
                <a16:creationId xmlns:a16="http://schemas.microsoft.com/office/drawing/2014/main" id="{EFF39D81-0A42-B30E-E277-7A74E69AFB21}"/>
              </a:ext>
            </a:extLst>
          </p:cNvPr>
          <p:cNvSpPr/>
          <p:nvPr/>
        </p:nvSpPr>
        <p:spPr>
          <a:xfrm>
            <a:off x="7496146" y="1221692"/>
            <a:ext cx="3303358" cy="983172"/>
          </a:xfrm>
          <a:prstGeom prst="wedgeEllipseCallout">
            <a:avLst>
              <a:gd name="adj1" fmla="val 27331"/>
              <a:gd name="adj2" fmla="val 24543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Ovale Legende 14">
            <a:extLst>
              <a:ext uri="{FF2B5EF4-FFF2-40B4-BE49-F238E27FC236}">
                <a16:creationId xmlns:a16="http://schemas.microsoft.com/office/drawing/2014/main" id="{DB29FF4E-6B77-0F4D-8EB5-EDA6243AAC23}"/>
              </a:ext>
            </a:extLst>
          </p:cNvPr>
          <p:cNvSpPr/>
          <p:nvPr/>
        </p:nvSpPr>
        <p:spPr>
          <a:xfrm>
            <a:off x="598133" y="1146866"/>
            <a:ext cx="4522307" cy="1919276"/>
          </a:xfrm>
          <a:prstGeom prst="wedgeEllipseCallout">
            <a:avLst>
              <a:gd name="adj1" fmla="val 152901"/>
              <a:gd name="adj2" fmla="val 10619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Ovale Legende 11">
            <a:extLst>
              <a:ext uri="{FF2B5EF4-FFF2-40B4-BE49-F238E27FC236}">
                <a16:creationId xmlns:a16="http://schemas.microsoft.com/office/drawing/2014/main" id="{7A5BF0E5-3F70-C461-B44D-CFB29008263E}"/>
              </a:ext>
            </a:extLst>
          </p:cNvPr>
          <p:cNvSpPr/>
          <p:nvPr/>
        </p:nvSpPr>
        <p:spPr>
          <a:xfrm>
            <a:off x="5020915" y="3429000"/>
            <a:ext cx="2659261" cy="936104"/>
          </a:xfrm>
          <a:prstGeom prst="wedgeEllipseCallout">
            <a:avLst>
              <a:gd name="adj1" fmla="val 133793"/>
              <a:gd name="adj2" fmla="val 5241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EFB463B-84E2-98D4-4012-35A792F5B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6488" y="1245579"/>
            <a:ext cx="2664512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Rechtschreibung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und Grammatik hängen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eng zusammen.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7F599B0-109E-CDA7-E43D-85CF86957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328" y="220486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E366242-7085-D870-A0EC-0AF7AECEDD53}"/>
              </a:ext>
            </a:extLst>
          </p:cNvPr>
          <p:cNvSpPr/>
          <p:nvPr/>
        </p:nvSpPr>
        <p:spPr>
          <a:xfrm>
            <a:off x="9048328" y="213285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8E1C7BF-B6DD-0C05-758C-F3E6CD712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333" y="1394192"/>
            <a:ext cx="3409909" cy="147732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Wir beschäftigen uns kurz mit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dem Satzbau,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den Fällen,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den wichtigsten Wortarten und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den wichtigsten Fachbegriffen.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033365F-A44A-7862-11E7-CBBBE7240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130" y="281827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E3464AF8-E9C8-D088-E3C8-2E4797BD3E88}"/>
              </a:ext>
            </a:extLst>
          </p:cNvPr>
          <p:cNvSpPr/>
          <p:nvPr/>
        </p:nvSpPr>
        <p:spPr>
          <a:xfrm>
            <a:off x="2374130" y="2746271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69002428-40FE-EE3A-F3C9-E311D520B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100" y="3409479"/>
            <a:ext cx="1798890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Es ist eine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Minigrammatik!</a:t>
            </a:r>
          </a:p>
        </p:txBody>
      </p:sp>
      <p:sp>
        <p:nvSpPr>
          <p:cNvPr id="39" name="Textfeld 3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94BE640-9CFD-714C-B139-88F68F9D7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992" y="405444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62404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5" grpId="0"/>
      <p:bldP spid="36" grpId="0" animBg="1"/>
      <p:bldP spid="37" grpId="0" animBg="1"/>
      <p:bldP spid="38" grpId="0"/>
      <p:bldP spid="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6D7CFEE-1F55-C8FC-E2D3-EB994B49AB46}"/>
              </a:ext>
            </a:extLst>
          </p:cNvPr>
          <p:cNvSpPr txBox="1"/>
          <p:nvPr/>
        </p:nvSpPr>
        <p:spPr>
          <a:xfrm>
            <a:off x="309460" y="836712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5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Aus einem Entschuldigungsschreiben einer Mutter an den Lehrer ihres Kindes: </a:t>
            </a:r>
          </a:p>
          <a:p>
            <a:pPr marL="0" marR="0" lvl="0" indent="0" defTabSz="914400" eaLnBrk="1" fontAlgn="auto" latinLnBrk="0" hangingPunct="1">
              <a:lnSpc>
                <a:spcPct val="5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„Bitte entschuldigen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Sie die Verspätung meines Sohnes. Ich habe leider vergessen,</a:t>
            </a:r>
          </a:p>
          <a:p>
            <a:pPr marL="0" marR="0" lvl="0" indent="0" defTabSz="914400" eaLnBrk="1" fontAlgn="auto" latinLnBrk="0" hangingPunct="1">
              <a:lnSpc>
                <a:spcPct val="5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den Sohn zu wecken. 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Ich habe ihn erst gefunden, als ich die Betten gemacht habe.“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7A0CB4-7CEA-4C88-2F59-495C703D6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179388"/>
            <a:ext cx="2379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Namenwörter – Übung 1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E65E3C9-017D-9A27-9BFD-1C43ABBEA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39" y="168093"/>
            <a:ext cx="64129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latin typeface="Trebuchet MS" pitchFamily="34" charset="0"/>
              </a:rPr>
              <a:t>Übung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06D918-2AA1-5641-609B-09DDF87BD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72" y="1899405"/>
            <a:ext cx="170271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1/6: </a:t>
            </a:r>
            <a:r>
              <a:rPr lang="de-DE" altLang="de-DE" sz="1000" kern="0" dirty="0">
                <a:latin typeface="Trebuchet MS" pitchFamily="34" charset="0"/>
              </a:rPr>
              <a:t>unbestimmter Artikel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E6F3CF-91D7-537A-B12C-22357A353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231" y="1515875"/>
            <a:ext cx="26962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</a:rPr>
              <a:t>?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3E37EA3-50FC-D09C-CD4A-B3CDD8509395}"/>
              </a:ext>
            </a:extLst>
          </p:cNvPr>
          <p:cNvSpPr/>
          <p:nvPr/>
        </p:nvSpPr>
        <p:spPr>
          <a:xfrm>
            <a:off x="351995" y="1579298"/>
            <a:ext cx="7207680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027CCF7-0638-A095-9B54-95D8446878C5}"/>
              </a:ext>
            </a:extLst>
          </p:cNvPr>
          <p:cNvSpPr/>
          <p:nvPr/>
        </p:nvSpPr>
        <p:spPr>
          <a:xfrm>
            <a:off x="738581" y="1588735"/>
            <a:ext cx="644894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98EBB9C5-4244-6B65-99B4-1CA3B28A3EE8}"/>
              </a:ext>
            </a:extLst>
          </p:cNvPr>
          <p:cNvSpPr/>
          <p:nvPr/>
        </p:nvSpPr>
        <p:spPr>
          <a:xfrm>
            <a:off x="738581" y="1592746"/>
            <a:ext cx="644894" cy="25033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4D9B971-966E-03C1-DCBD-9BFBB87F7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653" y="1880336"/>
            <a:ext cx="170271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2/6: </a:t>
            </a:r>
            <a:r>
              <a:rPr lang="de-DE" altLang="de-DE" sz="1000" kern="0" dirty="0">
                <a:latin typeface="Trebuchet MS" pitchFamily="34" charset="0"/>
              </a:rPr>
              <a:t>unbestimmter Artikel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6683815-F94E-FBA7-C15F-351EF5717AF8}"/>
              </a:ext>
            </a:extLst>
          </p:cNvPr>
          <p:cNvSpPr/>
          <p:nvPr/>
        </p:nvSpPr>
        <p:spPr>
          <a:xfrm>
            <a:off x="3703690" y="1569666"/>
            <a:ext cx="644894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4BD76500-9D59-0485-40E2-411370B57BB6}"/>
              </a:ext>
            </a:extLst>
          </p:cNvPr>
          <p:cNvSpPr/>
          <p:nvPr/>
        </p:nvSpPr>
        <p:spPr>
          <a:xfrm>
            <a:off x="3717139" y="1588735"/>
            <a:ext cx="580278" cy="23527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F308A72-F5D7-ECCC-F95E-D1A31B9D4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6096" y="1880336"/>
            <a:ext cx="1561646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3/6: </a:t>
            </a:r>
            <a:r>
              <a:rPr lang="de-DE" altLang="de-DE" sz="1000" kern="0" dirty="0">
                <a:latin typeface="Trebuchet MS" pitchFamily="34" charset="0"/>
              </a:rPr>
              <a:t>bestimmter Artikel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65F200D-EA7B-66C8-C437-92CAFE4B5845}"/>
              </a:ext>
            </a:extLst>
          </p:cNvPr>
          <p:cNvSpPr/>
          <p:nvPr/>
        </p:nvSpPr>
        <p:spPr>
          <a:xfrm>
            <a:off x="5220072" y="1569666"/>
            <a:ext cx="432048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6AD31C0D-15E9-6CC1-7351-94C4BC1BB411}"/>
              </a:ext>
            </a:extLst>
          </p:cNvPr>
          <p:cNvSpPr/>
          <p:nvPr/>
        </p:nvSpPr>
        <p:spPr>
          <a:xfrm>
            <a:off x="5233521" y="1588735"/>
            <a:ext cx="388758" cy="235279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4CF006C-7C53-4876-5AED-A8A9BD16C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231" y="2757246"/>
            <a:ext cx="26962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</a:rPr>
              <a:t>?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48E3C11-4E2C-0323-0D26-CAE521211F64}"/>
              </a:ext>
            </a:extLst>
          </p:cNvPr>
          <p:cNvSpPr/>
          <p:nvPr/>
        </p:nvSpPr>
        <p:spPr>
          <a:xfrm>
            <a:off x="351995" y="2820669"/>
            <a:ext cx="7624582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90A2C21-1CCA-9F42-4E9E-7A8D8673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0815" y="3177597"/>
            <a:ext cx="1561646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4/6: </a:t>
            </a:r>
            <a:r>
              <a:rPr lang="de-DE" altLang="de-DE" sz="1000" kern="0" dirty="0">
                <a:latin typeface="Trebuchet MS" pitchFamily="34" charset="0"/>
              </a:rPr>
              <a:t>bestimmter Artikel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8B167CC-DD9D-D8F7-56C9-1CB052941379}"/>
              </a:ext>
            </a:extLst>
          </p:cNvPr>
          <p:cNvSpPr/>
          <p:nvPr/>
        </p:nvSpPr>
        <p:spPr>
          <a:xfrm>
            <a:off x="2610789" y="2811037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B317E0C8-F1B2-E9F2-9818-FBF573BDB3F9}"/>
              </a:ext>
            </a:extLst>
          </p:cNvPr>
          <p:cNvSpPr/>
          <p:nvPr/>
        </p:nvSpPr>
        <p:spPr>
          <a:xfrm>
            <a:off x="2624239" y="2830106"/>
            <a:ext cx="363586" cy="23885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44B6E9E-CA3D-554C-7A6A-D8D242E74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768" y="3983443"/>
            <a:ext cx="26962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</a:rPr>
              <a:t>?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0DEE1A7-A7E7-8346-96A1-2E91DD9EA979}"/>
              </a:ext>
            </a:extLst>
          </p:cNvPr>
          <p:cNvSpPr/>
          <p:nvPr/>
        </p:nvSpPr>
        <p:spPr>
          <a:xfrm>
            <a:off x="323528" y="4046866"/>
            <a:ext cx="7848872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46E904C-F184-BE4F-A99D-C3BB0CF2F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91" y="4403794"/>
            <a:ext cx="1561646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5/6: </a:t>
            </a:r>
            <a:r>
              <a:rPr lang="de-DE" altLang="de-DE" sz="1000" kern="0" dirty="0">
                <a:latin typeface="Trebuchet MS" pitchFamily="34" charset="0"/>
              </a:rPr>
              <a:t>bestimmter Artikel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FF7083E-71E6-8502-39CB-EF977E95A6A4}"/>
              </a:ext>
            </a:extLst>
          </p:cNvPr>
          <p:cNvSpPr/>
          <p:nvPr/>
        </p:nvSpPr>
        <p:spPr>
          <a:xfrm>
            <a:off x="351028" y="4044109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2AD62B86-0623-674D-E29E-2B4C0ACFFAEE}"/>
              </a:ext>
            </a:extLst>
          </p:cNvPr>
          <p:cNvSpPr/>
          <p:nvPr/>
        </p:nvSpPr>
        <p:spPr>
          <a:xfrm>
            <a:off x="364477" y="4063178"/>
            <a:ext cx="406121" cy="20768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C7C7580-3FDA-2929-E150-540F75B1A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413" y="4405123"/>
            <a:ext cx="1561646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6/6: </a:t>
            </a:r>
            <a:r>
              <a:rPr lang="de-DE" altLang="de-DE" sz="1000" kern="0" dirty="0">
                <a:latin typeface="Trebuchet MS" pitchFamily="34" charset="0"/>
              </a:rPr>
              <a:t>bestimmter Artikel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0538043-A6E3-F2D7-53E7-82AF6474968B}"/>
              </a:ext>
            </a:extLst>
          </p:cNvPr>
          <p:cNvSpPr/>
          <p:nvPr/>
        </p:nvSpPr>
        <p:spPr>
          <a:xfrm>
            <a:off x="5532850" y="4045438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F976671C-9726-8F5C-F142-DD4CF3F4C2FE}"/>
              </a:ext>
            </a:extLst>
          </p:cNvPr>
          <p:cNvSpPr/>
          <p:nvPr/>
        </p:nvSpPr>
        <p:spPr>
          <a:xfrm>
            <a:off x="5546300" y="4064508"/>
            <a:ext cx="363586" cy="20635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E47D2E1-B55E-FFC9-1E89-65B7D680C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774" y="466416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E9B37E91-EE8D-4031-8C33-BB289F4AEC2A}"/>
              </a:ext>
            </a:extLst>
          </p:cNvPr>
          <p:cNvSpPr/>
          <p:nvPr/>
        </p:nvSpPr>
        <p:spPr>
          <a:xfrm>
            <a:off x="338238" y="969698"/>
            <a:ext cx="6033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kern="0" dirty="0">
                <a:solidFill>
                  <a:srgbClr val="FF0000"/>
                </a:solidFill>
                <a:latin typeface="Trebuchet MS" pitchFamily="34" charset="0"/>
              </a:rPr>
              <a:t>Klick jetzt auf die Artikel in dieser Geschichte!</a:t>
            </a:r>
          </a:p>
        </p:txBody>
      </p:sp>
    </p:spTree>
    <p:extLst>
      <p:ext uri="{BB962C8B-B14F-4D97-AF65-F5344CB8AC3E}">
        <p14:creationId xmlns:p14="http://schemas.microsoft.com/office/powerpoint/2010/main" val="314430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2" grpId="0" animBg="1"/>
      <p:bldP spid="23" grpId="0" animBg="1"/>
      <p:bldP spid="25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BC05F0D-7CF2-4749-FD2C-65AD34CCB731}"/>
              </a:ext>
            </a:extLst>
          </p:cNvPr>
          <p:cNvSpPr txBox="1"/>
          <p:nvPr/>
        </p:nvSpPr>
        <p:spPr>
          <a:xfrm>
            <a:off x="309460" y="830045"/>
            <a:ext cx="8640960" cy="4386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35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Aus einem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Entschuldigungsschreiben</a:t>
            </a: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einer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Mutter</a:t>
            </a: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an den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Lehrer</a:t>
            </a: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ihres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Kindes</a:t>
            </a: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: </a:t>
            </a:r>
          </a:p>
          <a:p>
            <a:pPr marL="0" marR="0" lvl="0" indent="0" defTabSz="914400" eaLnBrk="1" fontAlgn="auto" latinLnBrk="0" hangingPunct="1">
              <a:lnSpc>
                <a:spcPct val="35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35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„Bitte entschuldigen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Sie die </a:t>
            </a:r>
            <a:r>
              <a:rPr kumimoji="0" lang="de-DE" sz="1600" b="1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Verspätung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meines </a:t>
            </a:r>
            <a:r>
              <a:rPr kumimoji="0" lang="de-DE" sz="1600" b="1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Sohnes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. Ich habe leider vergessen,</a:t>
            </a:r>
          </a:p>
          <a:p>
            <a:pPr marL="0" marR="0" lvl="0" indent="0" defTabSz="914400" eaLnBrk="1" fontAlgn="auto" latinLnBrk="0" hangingPunct="1">
              <a:lnSpc>
                <a:spcPct val="35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35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den 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Sohn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zu wecken. 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Ich habe ihn erst gefunden, als ich die </a:t>
            </a:r>
            <a:r>
              <a:rPr kumimoji="0" lang="de-DE" sz="1600" b="1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Betten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gemacht habe.“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120785E-8F5E-CCFB-D735-27ECCA976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179388"/>
            <a:ext cx="2379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Namenwörter – Übung 1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82BBDA4-FF70-8155-924A-1A4C92410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39" y="168093"/>
            <a:ext cx="64129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latin typeface="Trebuchet MS" pitchFamily="34" charset="0"/>
              </a:rPr>
              <a:t>Übung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2F3BAB6-8014-FFCF-9915-B2087EDB5446}"/>
              </a:ext>
            </a:extLst>
          </p:cNvPr>
          <p:cNvSpPr/>
          <p:nvPr/>
        </p:nvSpPr>
        <p:spPr>
          <a:xfrm>
            <a:off x="1308791" y="15449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D5CFBA2-7B89-FDD7-BB5C-3F4AB862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314" y="2543788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BD9DF6B-54C8-CCA3-8385-0E2E8DDEFD5D}"/>
              </a:ext>
            </a:extLst>
          </p:cNvPr>
          <p:cNvSpPr/>
          <p:nvPr/>
        </p:nvSpPr>
        <p:spPr>
          <a:xfrm>
            <a:off x="1259632" y="15266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2BB947A-B000-A0F8-474A-F42A7A28E82A}"/>
              </a:ext>
            </a:extLst>
          </p:cNvPr>
          <p:cNvSpPr/>
          <p:nvPr/>
        </p:nvSpPr>
        <p:spPr>
          <a:xfrm>
            <a:off x="1338124" y="2108467"/>
            <a:ext cx="543811" cy="2525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6FB96A6-DA41-0E95-817B-C2CE61CDCB74}"/>
              </a:ext>
            </a:extLst>
          </p:cNvPr>
          <p:cNvSpPr/>
          <p:nvPr/>
        </p:nvSpPr>
        <p:spPr>
          <a:xfrm>
            <a:off x="1359518" y="2115316"/>
            <a:ext cx="471287" cy="188865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046CA26-60EC-D797-1516-687937168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534731"/>
            <a:ext cx="367761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                  Dativ: aus </a:t>
            </a:r>
            <a:r>
              <a:rPr lang="de-DE" altLang="de-DE" sz="1200" i="1" kern="0" dirty="0">
                <a:latin typeface="Trebuchet MS" pitchFamily="34" charset="0"/>
              </a:rPr>
              <a:t>wem?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Nach der Präposition aus kommt immer der Dativ.</a:t>
            </a:r>
          </a:p>
        </p:txBody>
      </p:sp>
      <p:sp>
        <p:nvSpPr>
          <p:cNvPr id="13" name="Textfeld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E8AAE4-AC6E-1514-0635-AA489840E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3465" y="588054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275AC5A-28BC-BE98-F9D9-B54124D5AD50}"/>
              </a:ext>
            </a:extLst>
          </p:cNvPr>
          <p:cNvSpPr/>
          <p:nvPr/>
        </p:nvSpPr>
        <p:spPr>
          <a:xfrm>
            <a:off x="4117103" y="15449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3C19ACA-7455-2759-6124-10E35AF43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26" y="2543788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2E38D94-BC55-366D-53B5-B867C63285DD}"/>
              </a:ext>
            </a:extLst>
          </p:cNvPr>
          <p:cNvSpPr/>
          <p:nvPr/>
        </p:nvSpPr>
        <p:spPr>
          <a:xfrm>
            <a:off x="4067944" y="15266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1522570-860A-E0FA-2807-57B399835DAC}"/>
              </a:ext>
            </a:extLst>
          </p:cNvPr>
          <p:cNvSpPr/>
          <p:nvPr/>
        </p:nvSpPr>
        <p:spPr>
          <a:xfrm>
            <a:off x="4146436" y="1839143"/>
            <a:ext cx="622083" cy="24845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9E82B40D-A64B-E066-6A3C-1A5A3EC35447}"/>
              </a:ext>
            </a:extLst>
          </p:cNvPr>
          <p:cNvSpPr/>
          <p:nvPr/>
        </p:nvSpPr>
        <p:spPr>
          <a:xfrm>
            <a:off x="4167830" y="1845993"/>
            <a:ext cx="539120" cy="185808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81C4BF5-CC70-2EFB-B4CD-24E81DA2D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0626" y="2534731"/>
            <a:ext cx="1989647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Genitiv: aus </a:t>
            </a:r>
            <a:r>
              <a:rPr lang="de-DE" altLang="de-DE" sz="1200" i="1" kern="0" dirty="0">
                <a:latin typeface="Trebuchet MS" pitchFamily="34" charset="0"/>
              </a:rPr>
              <a:t>wessen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Entschuldigungsschreiben?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72E6194-5512-5170-C6A9-00C55CE0873C}"/>
              </a:ext>
            </a:extLst>
          </p:cNvPr>
          <p:cNvSpPr/>
          <p:nvPr/>
        </p:nvSpPr>
        <p:spPr>
          <a:xfrm>
            <a:off x="5773287" y="15449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E2DF048-4206-BFF0-359C-573B37CA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3240" y="2747819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AC01AD13-D4BE-4A49-DD97-A5A54945F0E6}"/>
              </a:ext>
            </a:extLst>
          </p:cNvPr>
          <p:cNvSpPr/>
          <p:nvPr/>
        </p:nvSpPr>
        <p:spPr>
          <a:xfrm>
            <a:off x="5724128" y="15266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4D691CA-6944-1E88-BDF3-5438609F0599}"/>
              </a:ext>
            </a:extLst>
          </p:cNvPr>
          <p:cNvSpPr/>
          <p:nvPr/>
        </p:nvSpPr>
        <p:spPr>
          <a:xfrm>
            <a:off x="5802620" y="2341958"/>
            <a:ext cx="881811" cy="31178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603EB349-1271-DB8E-F62C-05A2A99B182B}"/>
              </a:ext>
            </a:extLst>
          </p:cNvPr>
          <p:cNvSpPr/>
          <p:nvPr/>
        </p:nvSpPr>
        <p:spPr>
          <a:xfrm>
            <a:off x="5824014" y="2348807"/>
            <a:ext cx="764210" cy="233173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4F053517-3FB1-48C7-9B36-CE3242C4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6810" y="2534731"/>
            <a:ext cx="1484702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Akkusativ: an wen?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25BBEF90-75EB-C0F5-1EF6-221AF8E1C90D}"/>
              </a:ext>
            </a:extLst>
          </p:cNvPr>
          <p:cNvSpPr/>
          <p:nvPr/>
        </p:nvSpPr>
        <p:spPr>
          <a:xfrm>
            <a:off x="7141439" y="15449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FF40D1F-7652-BE26-EC4B-21C9D3A49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5962" y="2543788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AE65DBE-EC23-775D-78AA-5F32DABA4CF2}"/>
              </a:ext>
            </a:extLst>
          </p:cNvPr>
          <p:cNvSpPr/>
          <p:nvPr/>
        </p:nvSpPr>
        <p:spPr>
          <a:xfrm>
            <a:off x="7052447" y="15266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7F1FD39B-A72F-5BD2-0776-51CEC8E3C3C7}"/>
              </a:ext>
            </a:extLst>
          </p:cNvPr>
          <p:cNvSpPr/>
          <p:nvPr/>
        </p:nvSpPr>
        <p:spPr>
          <a:xfrm>
            <a:off x="7170772" y="1838242"/>
            <a:ext cx="715633" cy="2881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8BE6E19D-E7EF-7924-2CB6-2DDFB0C8B23E}"/>
              </a:ext>
            </a:extLst>
          </p:cNvPr>
          <p:cNvSpPr/>
          <p:nvPr/>
        </p:nvSpPr>
        <p:spPr>
          <a:xfrm>
            <a:off x="7192166" y="1839143"/>
            <a:ext cx="620194" cy="21553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5BBB4E1-A505-69B1-7125-45BB6095E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288" y="2542480"/>
            <a:ext cx="1672253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Genitiv: </a:t>
            </a:r>
            <a:r>
              <a:rPr lang="de-DE" altLang="de-DE" sz="1200" i="1" kern="0" dirty="0">
                <a:latin typeface="Trebuchet MS" pitchFamily="34" charset="0"/>
              </a:rPr>
              <a:t>wessen</a:t>
            </a:r>
            <a:r>
              <a:rPr lang="de-DE" altLang="de-DE" sz="1200" kern="0" dirty="0">
                <a:latin typeface="Trebuchet MS" pitchFamily="34" charset="0"/>
              </a:rPr>
              <a:t> Kind?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646585E-98EA-F35F-3986-330A5F54BF1D}"/>
              </a:ext>
            </a:extLst>
          </p:cNvPr>
          <p:cNvSpPr/>
          <p:nvPr/>
        </p:nvSpPr>
        <p:spPr>
          <a:xfrm>
            <a:off x="2539172" y="33451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D90AD31-8D96-2CAE-764B-22F0FAA8A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695" y="4508564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42DF70C4-5880-CDFF-E75F-7638F1B558E6}"/>
              </a:ext>
            </a:extLst>
          </p:cNvPr>
          <p:cNvSpPr/>
          <p:nvPr/>
        </p:nvSpPr>
        <p:spPr>
          <a:xfrm>
            <a:off x="2555776" y="3341997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1F1C9B8-C5EA-BCBE-5D68-4C8BF404BF8A}"/>
              </a:ext>
            </a:extLst>
          </p:cNvPr>
          <p:cNvSpPr/>
          <p:nvPr/>
        </p:nvSpPr>
        <p:spPr>
          <a:xfrm>
            <a:off x="2568505" y="4151359"/>
            <a:ext cx="874604" cy="2815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32A06179-758C-9602-D4DB-6A1563D8F802}"/>
              </a:ext>
            </a:extLst>
          </p:cNvPr>
          <p:cNvSpPr/>
          <p:nvPr/>
        </p:nvSpPr>
        <p:spPr>
          <a:xfrm>
            <a:off x="2589899" y="4158209"/>
            <a:ext cx="757965" cy="21055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8E31739-1453-78D5-76F5-206394576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578" y="4334931"/>
            <a:ext cx="231666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Akkusativ:  Bitte entschuldigen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Sie </a:t>
            </a:r>
            <a:r>
              <a:rPr lang="de-DE" altLang="de-DE" sz="1200" i="1" kern="0" dirty="0">
                <a:latin typeface="Trebuchet MS" pitchFamily="34" charset="0"/>
              </a:rPr>
              <a:t>wen oder was</a:t>
            </a:r>
            <a:r>
              <a:rPr lang="de-DE" altLang="de-DE" sz="1200" kern="0" dirty="0">
                <a:latin typeface="Trebuchet MS" pitchFamily="34" charset="0"/>
              </a:rPr>
              <a:t>?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80F1C35C-4A23-EC55-C4A4-97651CFA3EE3}"/>
              </a:ext>
            </a:extLst>
          </p:cNvPr>
          <p:cNvSpPr/>
          <p:nvPr/>
        </p:nvSpPr>
        <p:spPr>
          <a:xfrm>
            <a:off x="4843428" y="33451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F6F6887-DA6F-62D3-5598-03A2F1E85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5802" y="4343988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9A9098F0-3C65-3188-D527-8E010AD34975}"/>
              </a:ext>
            </a:extLst>
          </p:cNvPr>
          <p:cNvSpPr/>
          <p:nvPr/>
        </p:nvSpPr>
        <p:spPr>
          <a:xfrm>
            <a:off x="4788024" y="33268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DB0CC65C-3E67-5CB2-11C6-8EC00EE16AF8}"/>
              </a:ext>
            </a:extLst>
          </p:cNvPr>
          <p:cNvSpPr/>
          <p:nvPr/>
        </p:nvSpPr>
        <p:spPr>
          <a:xfrm>
            <a:off x="4872761" y="3636304"/>
            <a:ext cx="677874" cy="26351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16E0EBE4-9F84-17A9-B872-4384DEB09B5C}"/>
              </a:ext>
            </a:extLst>
          </p:cNvPr>
          <p:cNvSpPr/>
          <p:nvPr/>
        </p:nvSpPr>
        <p:spPr>
          <a:xfrm>
            <a:off x="4894155" y="3643153"/>
            <a:ext cx="587471" cy="197072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54F23AB-7224-B80C-3AA4-9CE696833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834" y="4334931"/>
            <a:ext cx="215475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Genitiv: </a:t>
            </a:r>
            <a:r>
              <a:rPr lang="de-DE" altLang="de-DE" sz="1200" i="1" kern="0" dirty="0">
                <a:latin typeface="Trebuchet MS" pitchFamily="34" charset="0"/>
              </a:rPr>
              <a:t>wessen</a:t>
            </a:r>
            <a:r>
              <a:rPr lang="de-DE" altLang="de-DE" sz="1200" kern="0" dirty="0">
                <a:latin typeface="Trebuchet MS" pitchFamily="34" charset="0"/>
              </a:rPr>
              <a:t> Verspätung?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D1F33E5-EC45-2137-3938-2DBA62CCDDD7}"/>
              </a:ext>
            </a:extLst>
          </p:cNvPr>
          <p:cNvSpPr/>
          <p:nvPr/>
        </p:nvSpPr>
        <p:spPr>
          <a:xfrm>
            <a:off x="733678" y="51453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ED243096-CAF9-86A7-3B99-BEC45C446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20" y="5600273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42920D70-17CF-631F-FCC0-AB60FA47B2CB}"/>
              </a:ext>
            </a:extLst>
          </p:cNvPr>
          <p:cNvSpPr/>
          <p:nvPr/>
        </p:nvSpPr>
        <p:spPr>
          <a:xfrm>
            <a:off x="755576" y="51270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6CBC2478-D4C4-ECD6-A6FC-36AF6AADDA1C}"/>
              </a:ext>
            </a:extLst>
          </p:cNvPr>
          <p:cNvSpPr/>
          <p:nvPr/>
        </p:nvSpPr>
        <p:spPr>
          <a:xfrm>
            <a:off x="763011" y="5946435"/>
            <a:ext cx="963802" cy="31914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1609DF42-70F0-ED12-1E55-5FDF2E80E890}"/>
              </a:ext>
            </a:extLst>
          </p:cNvPr>
          <p:cNvSpPr/>
          <p:nvPr/>
        </p:nvSpPr>
        <p:spPr>
          <a:xfrm>
            <a:off x="784405" y="5953284"/>
            <a:ext cx="835267" cy="23867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CF0C212-581B-5A8C-9EF7-C1437612B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6146" y="5950465"/>
            <a:ext cx="3297698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Akkusativ: </a:t>
            </a:r>
            <a:r>
              <a:rPr lang="de-DE" altLang="de-DE" sz="1200" i="1" kern="0" dirty="0">
                <a:latin typeface="Trebuchet MS" pitchFamily="34" charset="0"/>
              </a:rPr>
              <a:t>Wen oder was </a:t>
            </a:r>
            <a:r>
              <a:rPr lang="de-DE" altLang="de-DE" sz="1200" kern="0" dirty="0">
                <a:latin typeface="Trebuchet MS" pitchFamily="34" charset="0"/>
              </a:rPr>
              <a:t>habe ich vergessen?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81E3F5E3-3E1C-1399-E64D-30FDB24F478B}"/>
              </a:ext>
            </a:extLst>
          </p:cNvPr>
          <p:cNvSpPr/>
          <p:nvPr/>
        </p:nvSpPr>
        <p:spPr>
          <a:xfrm>
            <a:off x="5918254" y="5145310"/>
            <a:ext cx="97334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Nominativ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Genitiv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Dativ  </a:t>
            </a:r>
          </a:p>
          <a:p>
            <a:pPr lvl="0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r>
              <a:rPr lang="de-DE" altLang="de-DE" sz="12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Akkusativ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005A72D-E12C-C4FB-2239-20900B6A5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447" y="5581859"/>
            <a:ext cx="31451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200" kern="0" dirty="0">
              <a:latin typeface="Trebuchet MS" pitchFamily="34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61D193F-03BE-54C6-0C75-FD05F63B71B3}"/>
              </a:ext>
            </a:extLst>
          </p:cNvPr>
          <p:cNvSpPr/>
          <p:nvPr/>
        </p:nvSpPr>
        <p:spPr>
          <a:xfrm>
            <a:off x="5868144" y="5127019"/>
            <a:ext cx="975937" cy="10649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80390D3-E943-6044-E48A-FAF7E6E1685B}"/>
              </a:ext>
            </a:extLst>
          </p:cNvPr>
          <p:cNvSpPr/>
          <p:nvPr/>
        </p:nvSpPr>
        <p:spPr>
          <a:xfrm>
            <a:off x="5947587" y="5946435"/>
            <a:ext cx="963802" cy="31914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Rechteck: abgerundete Ecken 53">
            <a:extLst>
              <a:ext uri="{FF2B5EF4-FFF2-40B4-BE49-F238E27FC236}">
                <a16:creationId xmlns:a16="http://schemas.microsoft.com/office/drawing/2014/main" id="{06A7AE98-649F-F580-153C-CD7E3DD704F2}"/>
              </a:ext>
            </a:extLst>
          </p:cNvPr>
          <p:cNvSpPr/>
          <p:nvPr/>
        </p:nvSpPr>
        <p:spPr>
          <a:xfrm>
            <a:off x="5968981" y="5953284"/>
            <a:ext cx="835267" cy="23867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FFCFD47B-D499-E323-1F79-7C6530362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7188" y="5902702"/>
            <a:ext cx="321754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latin typeface="Trebuchet MS" pitchFamily="34" charset="0"/>
              </a:rPr>
              <a:t>Akkusativ: </a:t>
            </a:r>
            <a:r>
              <a:rPr lang="de-DE" altLang="de-DE" sz="1200" i="1" kern="0" dirty="0">
                <a:latin typeface="Trebuchet MS" pitchFamily="34" charset="0"/>
              </a:rPr>
              <a:t>Wen oder was </a:t>
            </a:r>
            <a:r>
              <a:rPr lang="de-DE" altLang="de-DE" sz="1200" kern="0" dirty="0">
                <a:latin typeface="Trebuchet MS" pitchFamily="34" charset="0"/>
              </a:rPr>
              <a:t>habe ich gemacht?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2E88AEB2-1386-B0D1-EC79-EE00E368933A}"/>
              </a:ext>
            </a:extLst>
          </p:cNvPr>
          <p:cNvSpPr/>
          <p:nvPr/>
        </p:nvSpPr>
        <p:spPr>
          <a:xfrm>
            <a:off x="325020" y="895441"/>
            <a:ext cx="5759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kern="0" dirty="0">
                <a:solidFill>
                  <a:srgbClr val="FF0000"/>
                </a:solidFill>
                <a:latin typeface="Trebuchet MS" pitchFamily="34" charset="0"/>
              </a:rPr>
              <a:t>Bestimme jetzt den Fall, in dem die Nomen stehen!</a:t>
            </a:r>
          </a:p>
        </p:txBody>
      </p:sp>
    </p:spTree>
    <p:extLst>
      <p:ext uri="{BB962C8B-B14F-4D97-AF65-F5344CB8AC3E}">
        <p14:creationId xmlns:p14="http://schemas.microsoft.com/office/powerpoint/2010/main" val="23211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3" grpId="0" animBg="1"/>
      <p:bldP spid="15" grpId="0"/>
      <p:bldP spid="18" grpId="0" animBg="1"/>
      <p:bldP spid="19" grpId="0"/>
      <p:bldP spid="21" grpId="0"/>
      <p:bldP spid="24" grpId="0" animBg="1"/>
      <p:bldP spid="25" grpId="0"/>
      <p:bldP spid="27" grpId="0"/>
      <p:bldP spid="30" grpId="0" animBg="1"/>
      <p:bldP spid="31" grpId="0"/>
      <p:bldP spid="33" grpId="0"/>
      <p:bldP spid="36" grpId="0" animBg="1"/>
      <p:bldP spid="37" grpId="0"/>
      <p:bldP spid="39" grpId="0"/>
      <p:bldP spid="42" grpId="0" animBg="1"/>
      <p:bldP spid="43" grpId="0"/>
      <p:bldP spid="45" grpId="0"/>
      <p:bldP spid="48" grpId="0" animBg="1"/>
      <p:bldP spid="49" grpId="0"/>
      <p:bldP spid="51" grpId="0"/>
      <p:bldP spid="54" grpId="0" animBg="1"/>
      <p:bldP spid="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4" name="Textfeld 4">
            <a:extLst>
              <a:ext uri="{FF2B5EF4-FFF2-40B4-BE49-F238E27FC236}">
                <a16:creationId xmlns:a16="http://schemas.microsoft.com/office/drawing/2014/main" id="{E93A3508-079E-B7FA-400C-414E2986C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179388"/>
            <a:ext cx="2379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Namenwörter – Übung 1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61FCAB9-0DCA-226B-8D22-60055DCAB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168093"/>
            <a:ext cx="581536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latin typeface="Trebuchet MS" pitchFamily="34" charset="0"/>
              </a:rPr>
              <a:t>Pronomen (Fürwörter) 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3E133D8-B62B-708A-82D5-FF3C32AFE43C}"/>
              </a:ext>
            </a:extLst>
          </p:cNvPr>
          <p:cNvSpPr/>
          <p:nvPr/>
        </p:nvSpPr>
        <p:spPr>
          <a:xfrm>
            <a:off x="211440" y="1823585"/>
            <a:ext cx="8280920" cy="326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„Also, das Referat, das du gehalten hast, das war ja katastrophal!“, </a:t>
            </a:r>
          </a:p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meint der Lehrer zu dem Klassenclown, der sich gerade wieder hingesetzt hatte. Der aber ist um eine Antwort nicht verlegen und meint: </a:t>
            </a:r>
          </a:p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„Aber mir haben die anderen Schüler wenigstens geistig folgen können.“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0F101F6-3C64-B487-2B88-C731EF335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435" y="2214877"/>
            <a:ext cx="3786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37D8774-69A1-8D35-BFAD-E7EF5CEC0056}"/>
              </a:ext>
            </a:extLst>
          </p:cNvPr>
          <p:cNvSpPr/>
          <p:nvPr/>
        </p:nvSpPr>
        <p:spPr>
          <a:xfrm>
            <a:off x="298202" y="2182718"/>
            <a:ext cx="7874197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25502E0-C30C-6548-77D2-379175C30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2578352"/>
            <a:ext cx="1133644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1/5: </a:t>
            </a:r>
            <a:r>
              <a:rPr lang="de-DE" altLang="de-DE" sz="1000" kern="0" dirty="0">
                <a:latin typeface="Trebuchet MS" pitchFamily="34" charset="0"/>
              </a:rPr>
              <a:t>das Referat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6EADD25-D3B7-5332-A022-40FF9FC21B55}"/>
              </a:ext>
            </a:extLst>
          </p:cNvPr>
          <p:cNvSpPr/>
          <p:nvPr/>
        </p:nvSpPr>
        <p:spPr>
          <a:xfrm>
            <a:off x="2280222" y="2275392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B811EF37-778C-9C36-6FF5-F72C33A120E4}"/>
              </a:ext>
            </a:extLst>
          </p:cNvPr>
          <p:cNvSpPr/>
          <p:nvPr/>
        </p:nvSpPr>
        <p:spPr>
          <a:xfrm>
            <a:off x="2293671" y="2294461"/>
            <a:ext cx="406121" cy="20768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389F754-A617-A8AA-0FA5-F8E488C67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252" y="2579832"/>
            <a:ext cx="1133644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2/5: </a:t>
            </a:r>
            <a:r>
              <a:rPr lang="de-DE" altLang="de-DE" sz="1000" kern="0" dirty="0">
                <a:latin typeface="Trebuchet MS" pitchFamily="34" charset="0"/>
              </a:rPr>
              <a:t>das Referat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6A2D631-7BA7-943C-B7C7-75F92FAF54C6}"/>
              </a:ext>
            </a:extLst>
          </p:cNvPr>
          <p:cNvSpPr/>
          <p:nvPr/>
        </p:nvSpPr>
        <p:spPr>
          <a:xfrm>
            <a:off x="4577754" y="2276872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3845C739-7690-ACEA-D018-180945162895}"/>
              </a:ext>
            </a:extLst>
          </p:cNvPr>
          <p:cNvSpPr/>
          <p:nvPr/>
        </p:nvSpPr>
        <p:spPr>
          <a:xfrm>
            <a:off x="4591203" y="2295941"/>
            <a:ext cx="406121" cy="20768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7255A33-C04E-D5DA-B882-D16FD7849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435" y="3045340"/>
            <a:ext cx="3786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DF05B58-60B8-3031-DB06-C82CC8988D2B}"/>
              </a:ext>
            </a:extLst>
          </p:cNvPr>
          <p:cNvSpPr/>
          <p:nvPr/>
        </p:nvSpPr>
        <p:spPr>
          <a:xfrm>
            <a:off x="179512" y="3013181"/>
            <a:ext cx="7874197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91D860A-4FED-D3A1-0E33-B93D9D0A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78" y="3410295"/>
            <a:ext cx="146226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3/5: </a:t>
            </a:r>
            <a:r>
              <a:rPr lang="de-DE" altLang="de-DE" sz="1000" kern="0" dirty="0">
                <a:latin typeface="Trebuchet MS" pitchFamily="34" charset="0"/>
              </a:rPr>
              <a:t>der Klassenclown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2374ECE-0D20-B96A-EE80-D991DC011F6F}"/>
              </a:ext>
            </a:extLst>
          </p:cNvPr>
          <p:cNvSpPr/>
          <p:nvPr/>
        </p:nvSpPr>
        <p:spPr>
          <a:xfrm>
            <a:off x="4411996" y="3107335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BC9F89E1-F376-1A5F-8192-60297C65B969}"/>
              </a:ext>
            </a:extLst>
          </p:cNvPr>
          <p:cNvSpPr/>
          <p:nvPr/>
        </p:nvSpPr>
        <p:spPr>
          <a:xfrm>
            <a:off x="4425445" y="3126404"/>
            <a:ext cx="406121" cy="207687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214F29E-ECC8-5DEE-CD1B-74E7C04C9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435" y="3886483"/>
            <a:ext cx="3786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C28694D-9B11-0277-6D61-1C9F2123915B}"/>
              </a:ext>
            </a:extLst>
          </p:cNvPr>
          <p:cNvSpPr/>
          <p:nvPr/>
        </p:nvSpPr>
        <p:spPr>
          <a:xfrm>
            <a:off x="244796" y="3854324"/>
            <a:ext cx="7874197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6847CBE-A9B6-26D9-D8A3-AE0E29676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60" y="4251438"/>
            <a:ext cx="146226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4/5: </a:t>
            </a:r>
            <a:r>
              <a:rPr lang="de-DE" altLang="de-DE" sz="1000" kern="0" dirty="0">
                <a:latin typeface="Trebuchet MS" pitchFamily="34" charset="0"/>
              </a:rPr>
              <a:t>der Klassenclown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EDD8862A-8B3A-796F-57D6-AF1ABFAA61F7}"/>
              </a:ext>
            </a:extLst>
          </p:cNvPr>
          <p:cNvSpPr/>
          <p:nvPr/>
        </p:nvSpPr>
        <p:spPr>
          <a:xfrm>
            <a:off x="959378" y="3948478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6D25A93B-380C-A441-4E92-A4B55BF0D125}"/>
              </a:ext>
            </a:extLst>
          </p:cNvPr>
          <p:cNvSpPr/>
          <p:nvPr/>
        </p:nvSpPr>
        <p:spPr>
          <a:xfrm>
            <a:off x="972827" y="3933551"/>
            <a:ext cx="406121" cy="24168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8CA8ADE-5DFE-AF9C-4578-918EEC626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435" y="4690032"/>
            <a:ext cx="3786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800" kern="0" dirty="0">
              <a:latin typeface="Trebuchet MS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9077E14A-BD22-6F18-7675-AA7D61453A92}"/>
              </a:ext>
            </a:extLst>
          </p:cNvPr>
          <p:cNvSpPr/>
          <p:nvPr/>
        </p:nvSpPr>
        <p:spPr>
          <a:xfrm>
            <a:off x="238072" y="4657873"/>
            <a:ext cx="7874197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919F46B-F2DA-9536-FFFA-833125756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828" y="5054987"/>
            <a:ext cx="1519968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5/5: </a:t>
            </a:r>
            <a:r>
              <a:rPr lang="de-DE" altLang="de-DE" sz="1000" kern="0" dirty="0">
                <a:latin typeface="Trebuchet MS" pitchFamily="34" charset="0"/>
              </a:rPr>
              <a:t>dem Klassenclown</a:t>
            </a:r>
            <a:endParaRPr kumimoji="0" lang="de-DE" alt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0EA2FBEB-9D25-5868-BD2D-90E34E4F396B}"/>
              </a:ext>
            </a:extLst>
          </p:cNvPr>
          <p:cNvSpPr/>
          <p:nvPr/>
        </p:nvSpPr>
        <p:spPr>
          <a:xfrm>
            <a:off x="932482" y="4698235"/>
            <a:ext cx="377035" cy="38218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68916A38-17C4-8513-33CA-08CE771476A7}"/>
              </a:ext>
            </a:extLst>
          </p:cNvPr>
          <p:cNvSpPr/>
          <p:nvPr/>
        </p:nvSpPr>
        <p:spPr>
          <a:xfrm>
            <a:off x="932483" y="4737100"/>
            <a:ext cx="406121" cy="241684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2976A4C-E311-EB0E-0888-FBFBC9D7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3" y="1052736"/>
            <a:ext cx="5815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rgbClr val="FF0000"/>
                </a:solidFill>
                <a:latin typeface="Trebuchet MS" pitchFamily="34" charset="0"/>
              </a:rPr>
              <a:t>1. </a:t>
            </a:r>
            <a:r>
              <a:rPr lang="de-DE" kern="0" noProof="0" dirty="0">
                <a:solidFill>
                  <a:srgbClr val="FF0000"/>
                </a:solidFill>
                <a:latin typeface="Trebuchet MS" pitchFamily="34" charset="0"/>
              </a:rPr>
              <a:t>Lies zunächst folgenden Text!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3BB7752A-C59F-9F74-FD9D-5C69D5F1C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765" y="1484784"/>
            <a:ext cx="4971233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2. Klick jetzt auf alle Pronomen (Fürwörter)!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221526A-5310-C088-F4F3-094808BAE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110383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58001A79-3895-6D77-3F7F-9A367058667D}"/>
              </a:ext>
            </a:extLst>
          </p:cNvPr>
          <p:cNvSpPr/>
          <p:nvPr/>
        </p:nvSpPr>
        <p:spPr>
          <a:xfrm>
            <a:off x="8335790" y="980728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Textfeld 3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067BFF6-B487-A564-3100-4FBF14D6A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29" y="548709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38773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7" grpId="0" animBg="1"/>
      <p:bldP spid="29" grpId="0" animBg="1"/>
      <p:bldP spid="31" grpId="0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4" name="Textfeld 4">
            <a:extLst>
              <a:ext uri="{FF2B5EF4-FFF2-40B4-BE49-F238E27FC236}">
                <a16:creationId xmlns:a16="http://schemas.microsoft.com/office/drawing/2014/main" id="{63E5D0DE-CC73-D191-C8F2-9F3D80E71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179388"/>
            <a:ext cx="2379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Namenwörter – Übung 1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2C7CFED-5968-39DB-89FD-8AAC7C8A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168093"/>
            <a:ext cx="5815362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latin typeface="Trebuchet MS" pitchFamily="34" charset="0"/>
              </a:rPr>
              <a:t>Adjektive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Bei</a:t>
            </a:r>
            <a:r>
              <a:rPr lang="de-DE" kern="0" dirty="0">
                <a:latin typeface="Trebuchet MS" pitchFamily="34" charset="0"/>
              </a:rPr>
              <a:t> </a:t>
            </a:r>
            <a:r>
              <a:rPr lang="de-DE" kern="0" dirty="0">
                <a:solidFill>
                  <a:srgbClr val="FF0000"/>
                </a:solidFill>
                <a:latin typeface="Trebuchet MS" pitchFamily="34" charset="0"/>
              </a:rPr>
              <a:t>???????</a:t>
            </a:r>
            <a:r>
              <a:rPr lang="de-DE" kern="0" dirty="0">
                <a:latin typeface="Trebuchet MS" pitchFamily="34" charset="0"/>
              </a:rPr>
              <a:t>: Überlege und klick auf die </a:t>
            </a:r>
            <a:r>
              <a:rPr lang="de-DE" kern="0" dirty="0">
                <a:solidFill>
                  <a:srgbClr val="FF0000"/>
                </a:solidFill>
                <a:latin typeface="Trebuchet MS" pitchFamily="34" charset="0"/>
              </a:rPr>
              <a:t>???????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9EC5B57-BECF-0C3F-CE66-E7E8825A5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3" y="980728"/>
            <a:ext cx="5815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solidFill>
                  <a:srgbClr val="FF0000"/>
                </a:solidFill>
                <a:latin typeface="Trebuchet MS" pitchFamily="34" charset="0"/>
              </a:rPr>
              <a:t>Klick auf die Adjektive!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C1030EE-B7A9-3284-5955-8A8B30C64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1413339"/>
            <a:ext cx="8452955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kern="0" dirty="0">
                <a:latin typeface="Trebuchet MS" pitchFamily="34" charset="0"/>
              </a:rPr>
              <a:t>fleißig   arbeiten   warten   gewissenhaft   schwierig   gehen   vorbildlich   gut   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3CBE804B-F6D7-1AE4-8C53-105DCC877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16" y="1746411"/>
            <a:ext cx="38664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1/5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F777F0E5-E12F-53FD-70C7-24E3993A96A8}"/>
              </a:ext>
            </a:extLst>
          </p:cNvPr>
          <p:cNvSpPr/>
          <p:nvPr/>
        </p:nvSpPr>
        <p:spPr>
          <a:xfrm>
            <a:off x="251520" y="1438097"/>
            <a:ext cx="792088" cy="3451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54D77FBE-425B-1E5C-98FE-384F69E4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746411"/>
            <a:ext cx="45236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Verb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A475F077-8E90-419A-19FA-B9F044C6A9F6}"/>
              </a:ext>
            </a:extLst>
          </p:cNvPr>
          <p:cNvSpPr/>
          <p:nvPr/>
        </p:nvSpPr>
        <p:spPr>
          <a:xfrm>
            <a:off x="1043608" y="1438097"/>
            <a:ext cx="1080120" cy="3693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7B8E0B4-8DE7-5B24-649C-CCBD4360A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1746411"/>
            <a:ext cx="45236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Verb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89BBCBB2-BCEB-A774-401F-80433E7D2D11}"/>
              </a:ext>
            </a:extLst>
          </p:cNvPr>
          <p:cNvSpPr/>
          <p:nvPr/>
        </p:nvSpPr>
        <p:spPr>
          <a:xfrm>
            <a:off x="2182594" y="1438097"/>
            <a:ext cx="877238" cy="3451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0166E330-1341-29E8-D05A-FDD4BED41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1746411"/>
            <a:ext cx="38664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2/5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64494A6D-F04F-964D-C96B-5D79010224D5}"/>
              </a:ext>
            </a:extLst>
          </p:cNvPr>
          <p:cNvSpPr/>
          <p:nvPr/>
        </p:nvSpPr>
        <p:spPr>
          <a:xfrm>
            <a:off x="3050867" y="1438097"/>
            <a:ext cx="1449125" cy="3725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03451AEC-FE92-5677-4531-E60AE8358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148" y="1746411"/>
            <a:ext cx="38664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3/5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AA0EE68-3A49-9ECE-B638-460E8D29B70E}"/>
              </a:ext>
            </a:extLst>
          </p:cNvPr>
          <p:cNvSpPr/>
          <p:nvPr/>
        </p:nvSpPr>
        <p:spPr>
          <a:xfrm>
            <a:off x="4641002" y="1428359"/>
            <a:ext cx="1083126" cy="29955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856DA705-1748-0AEB-563D-5AA8AD7EA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115" y="1746411"/>
            <a:ext cx="45236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Verb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9E241E23-2832-BF02-E67B-026F685EDBC3}"/>
              </a:ext>
            </a:extLst>
          </p:cNvPr>
          <p:cNvSpPr/>
          <p:nvPr/>
        </p:nvSpPr>
        <p:spPr>
          <a:xfrm>
            <a:off x="5805231" y="1474092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B941C789-B605-CC7D-5F47-F25E453CF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935" y="1746411"/>
            <a:ext cx="38664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4/5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BACC7EC-4F7A-6C3A-FC85-20F125162DE6}"/>
              </a:ext>
            </a:extLst>
          </p:cNvPr>
          <p:cNvSpPr/>
          <p:nvPr/>
        </p:nvSpPr>
        <p:spPr>
          <a:xfrm>
            <a:off x="6552877" y="1412776"/>
            <a:ext cx="1187475" cy="3928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24BE948E-BE88-C1CC-14C1-360BDBAAD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4368" y="1746411"/>
            <a:ext cx="38664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5/5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27D7FF29-A810-3951-4CF3-E981594DFDA9}"/>
              </a:ext>
            </a:extLst>
          </p:cNvPr>
          <p:cNvSpPr/>
          <p:nvPr/>
        </p:nvSpPr>
        <p:spPr>
          <a:xfrm>
            <a:off x="7821455" y="1492022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51EA37B9-C073-D2AF-45A7-536D2F19D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78" y="2123564"/>
            <a:ext cx="6324167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Jetzt verwenden wir einige dieser Adjektive in einem Satz: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04263C20-B4A7-1706-30AC-53BD8E483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710" y="1679903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DBCB12A-D8E9-7983-DCDF-15AF25B21E1C}"/>
              </a:ext>
            </a:extLst>
          </p:cNvPr>
          <p:cNvSpPr/>
          <p:nvPr/>
        </p:nvSpPr>
        <p:spPr>
          <a:xfrm>
            <a:off x="9139710" y="155679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6B07491-7618-9906-30EC-CFAC961E7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42" y="2565484"/>
            <a:ext cx="8810425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Der </a:t>
            </a: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fleißige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 Paul brachte eine </a:t>
            </a: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vorbildliche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 Leistung bei der </a:t>
            </a: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schwierigen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 Aufgabe. 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48F680A1-BD45-6C9B-A7A3-7B17A9679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01" y="3068960"/>
            <a:ext cx="3704860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Adjektive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sagen etwas über 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???????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E3F7B8F6-A5C8-B204-9B75-C7A761A22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710" y="2616007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BF5161EE-B469-8C13-2537-AB01C04D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3" y="3573016"/>
            <a:ext cx="584807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Adjektive können sich aber auch auf Verben beziehen:</a:t>
            </a:r>
            <a:endParaRPr lang="de-DE" sz="1200" b="1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08CAF20-F269-AF7E-7C4C-69904354C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3" y="4283804"/>
            <a:ext cx="7616188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latin typeface="Trebuchet MS" pitchFamily="34" charset="0"/>
              </a:rPr>
              <a:t>Paul arbeitete fleißig und meisterte vorbildlich die schwierige Aufgabe.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A4B73ED8-6A08-F324-6DA2-26406C27C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710" y="362411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0F23A6EF-1332-C621-1510-C99D6E514152}"/>
              </a:ext>
            </a:extLst>
          </p:cNvPr>
          <p:cNvSpPr/>
          <p:nvPr/>
        </p:nvSpPr>
        <p:spPr>
          <a:xfrm>
            <a:off x="9139710" y="357301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5433BC15-9ED9-4CAD-A10C-5B217AF0B291}"/>
              </a:ext>
            </a:extLst>
          </p:cNvPr>
          <p:cNvSpPr/>
          <p:nvPr/>
        </p:nvSpPr>
        <p:spPr>
          <a:xfrm>
            <a:off x="227847" y="5519175"/>
            <a:ext cx="7512505" cy="35809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9D55BECB-A463-FB1A-F05E-0FD778DF685F}"/>
              </a:ext>
            </a:extLst>
          </p:cNvPr>
          <p:cNvSpPr/>
          <p:nvPr/>
        </p:nvSpPr>
        <p:spPr>
          <a:xfrm>
            <a:off x="9139710" y="249289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2E4D5AF-4C02-957B-14C6-2DDB0FA29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710" y="314096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7B7558-6528-E869-17EA-57E5E8A01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238" y="3068097"/>
            <a:ext cx="1021433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Nomen!</a:t>
            </a:r>
            <a:endParaRPr kumimoji="0" 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Pfeil: nach oben gekrümmt 8">
            <a:extLst>
              <a:ext uri="{FF2B5EF4-FFF2-40B4-BE49-F238E27FC236}">
                <a16:creationId xmlns:a16="http://schemas.microsoft.com/office/drawing/2014/main" id="{F9C51B82-2EF5-0F5A-EF6F-A6E10F8340CC}"/>
              </a:ext>
            </a:extLst>
          </p:cNvPr>
          <p:cNvSpPr/>
          <p:nvPr/>
        </p:nvSpPr>
        <p:spPr>
          <a:xfrm rot="10800000">
            <a:off x="1298575" y="4109310"/>
            <a:ext cx="786807" cy="242688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Pfeil: nach oben gekrümmt 10">
            <a:extLst>
              <a:ext uri="{FF2B5EF4-FFF2-40B4-BE49-F238E27FC236}">
                <a16:creationId xmlns:a16="http://schemas.microsoft.com/office/drawing/2014/main" id="{ECCDEE2F-BADC-831F-4576-0DD5A0A2B765}"/>
              </a:ext>
            </a:extLst>
          </p:cNvPr>
          <p:cNvSpPr/>
          <p:nvPr/>
        </p:nvSpPr>
        <p:spPr>
          <a:xfrm rot="10800000">
            <a:off x="3713185" y="4090170"/>
            <a:ext cx="786807" cy="242688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EF28946-1854-F1F7-F40C-278DB1F12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01" y="4725144"/>
            <a:ext cx="11331948" cy="150810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Hier gibt es unterschiedliche Interpretationen: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sz="1000" b="1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Wenn das Wort zwischen einen Artikel und ein Nomen passt, ist es ein Adjektiv. (Grammatik-Duden)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Wenn sich das Adjektiv auf ein Verb bezieht, wird es ein Adjektivadverb.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000" b="1" kern="0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Meine Empfehlung: Adjektiv bleibt Adjektiv!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F76ACF4-FA11-A3E9-B771-1B80284E0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710" y="4374885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D95D161-D2AC-2F79-1D37-2CFBD884CD55}"/>
              </a:ext>
            </a:extLst>
          </p:cNvPr>
          <p:cNvSpPr/>
          <p:nvPr/>
        </p:nvSpPr>
        <p:spPr>
          <a:xfrm>
            <a:off x="9139710" y="432378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7" name="Textfeld 8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3AD093C-D2C1-9EE8-2F2A-9527B79E1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710" y="5856965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171018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1" grpId="0"/>
      <p:bldP spid="53" grpId="0"/>
      <p:bldP spid="55" grpId="0"/>
      <p:bldP spid="57" grpId="0"/>
      <p:bldP spid="59" grpId="0"/>
      <p:bldP spid="61" grpId="0"/>
      <p:bldP spid="63" grpId="0"/>
      <p:bldP spid="64" grpId="0" animBg="1"/>
      <p:bldP spid="65" grpId="0" animBg="1"/>
      <p:bldP spid="66" grpId="0"/>
      <p:bldP spid="67" grpId="0"/>
      <p:bldP spid="68" grpId="0" animBg="1"/>
      <p:bldP spid="73" grpId="0"/>
      <p:bldP spid="76" grpId="0"/>
      <p:bldP spid="77" grpId="0" animBg="1"/>
      <p:bldP spid="78" grpId="0" animBg="1"/>
      <p:bldP spid="80" grpId="0" animBg="1"/>
      <p:bldP spid="88" grpId="0" animBg="1"/>
      <p:bldP spid="2" grpId="0" animBg="1"/>
      <p:bldP spid="7" grpId="0"/>
      <p:bldP spid="9" grpId="0" animBg="1"/>
      <p:bldP spid="11" grpId="0" animBg="1"/>
      <p:bldP spid="12" grpId="0"/>
      <p:bldP spid="6" grpId="0" animBg="1"/>
      <p:bldP spid="8" grpId="0" animBg="1"/>
      <p:bldP spid="8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4" name="Textfeld 4">
            <a:extLst>
              <a:ext uri="{FF2B5EF4-FFF2-40B4-BE49-F238E27FC236}">
                <a16:creationId xmlns:a16="http://schemas.microsoft.com/office/drawing/2014/main" id="{63E5D0DE-CC73-D191-C8F2-9F3D80E71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179388"/>
            <a:ext cx="2379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Namenwörter – Übung 1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2C7CFED-5968-39DB-89FD-8AAC7C8A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40" y="168093"/>
            <a:ext cx="5815362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noProof="0" dirty="0">
                <a:latin typeface="Trebuchet MS" pitchFamily="34" charset="0"/>
              </a:rPr>
              <a:t>Adverbien</a:t>
            </a:r>
            <a:r>
              <a:rPr lang="de-DE" kern="0" dirty="0">
                <a:latin typeface="Trebuchet MS" pitchFamily="34" charset="0"/>
              </a:rPr>
              <a:t> - Übersicht</a:t>
            </a:r>
            <a:endParaRPr lang="de-DE" kern="0" noProof="0" dirty="0"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i="0" u="none" strike="noStrike" kern="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Klick!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F3A5D7FE-7480-9AED-763E-E0D18872AF87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3F709710-C6D8-FAB7-5172-C70BE01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571" y="3311584"/>
            <a:ext cx="13067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Adverbien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bestimmen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Umstände des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Geschehens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E0896B4-FCF4-1E3B-D5FA-95C938CC894B}"/>
              </a:ext>
            </a:extLst>
          </p:cNvPr>
          <p:cNvSpPr/>
          <p:nvPr/>
        </p:nvSpPr>
        <p:spPr>
          <a:xfrm>
            <a:off x="5047571" y="3331436"/>
            <a:ext cx="1306768" cy="9541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C6B4271-110E-53A9-F872-E222FDBEE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750" y="4089654"/>
            <a:ext cx="30489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O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r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DC80E6C-A0AB-84D3-E1A0-93E79C15B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58" y="2928760"/>
            <a:ext cx="336951" cy="175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r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endParaRPr lang="de-DE" altLang="de-DE" sz="1400" kern="0" dirty="0">
              <a:latin typeface="Trebuchet MS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n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endParaRPr lang="de-DE" altLang="de-DE" sz="1400" kern="0" dirty="0">
              <a:latin typeface="Trebuchet MS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W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e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A488B9B-ACB7-E897-2F75-4356C22A6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105" y="2677776"/>
            <a:ext cx="9589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Zeitpunkt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95E7877-9A3B-5CFE-CB3C-04E239D3E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493" y="4598031"/>
            <a:ext cx="17139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Grund und Ursache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D3D5457-DD61-DA52-05FD-84A791F73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642" y="3023659"/>
            <a:ext cx="9156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temporal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3BBF0ED-F19B-C01D-D4D7-204C2B725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256" y="4265691"/>
            <a:ext cx="6864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kausal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45DA580-A83E-37EB-2B75-E3726A696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664" y="3223713"/>
            <a:ext cx="28084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o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k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7ADB8B7-A5F1-4A14-A887-5A4E182D4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400" y="3199327"/>
            <a:ext cx="33374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o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71C4EE2-02FF-A41E-7BCA-6DD690AB13E2}"/>
              </a:ext>
            </a:extLst>
          </p:cNvPr>
          <p:cNvSpPr/>
          <p:nvPr/>
        </p:nvSpPr>
        <p:spPr>
          <a:xfrm>
            <a:off x="4698118" y="3055169"/>
            <a:ext cx="2077273" cy="1510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EB72C3-82AE-4756-A819-44682B7E7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2211" y="2797412"/>
            <a:ext cx="288862" cy="1118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R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c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h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n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A35AA62-82D0-594D-58AE-CA69902C5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046" y="2676046"/>
            <a:ext cx="6559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Dauer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DD4882D-E24D-9016-CDC0-BCA91DCDBF28}"/>
              </a:ext>
            </a:extLst>
          </p:cNvPr>
          <p:cNvSpPr/>
          <p:nvPr/>
        </p:nvSpPr>
        <p:spPr>
          <a:xfrm>
            <a:off x="4199436" y="2620920"/>
            <a:ext cx="3020973" cy="23094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884F0840-10CA-3FE7-940C-F82EAB0EFAD0}"/>
              </a:ext>
            </a:extLst>
          </p:cNvPr>
          <p:cNvCxnSpPr>
            <a:cxnSpLocks/>
          </p:cNvCxnSpPr>
          <p:nvPr/>
        </p:nvCxnSpPr>
        <p:spPr>
          <a:xfrm>
            <a:off x="2825857" y="1402466"/>
            <a:ext cx="2219277" cy="194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7443F0D-EDCD-1F8F-B469-38AE2B359F7C}"/>
              </a:ext>
            </a:extLst>
          </p:cNvPr>
          <p:cNvCxnSpPr>
            <a:cxnSpLocks/>
          </p:cNvCxnSpPr>
          <p:nvPr/>
        </p:nvCxnSpPr>
        <p:spPr>
          <a:xfrm>
            <a:off x="6325283" y="4285542"/>
            <a:ext cx="2400264" cy="1720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BB1A8553-DF3B-9562-1F1D-D171A41B3F65}"/>
              </a:ext>
            </a:extLst>
          </p:cNvPr>
          <p:cNvCxnSpPr>
            <a:cxnSpLocks/>
          </p:cNvCxnSpPr>
          <p:nvPr/>
        </p:nvCxnSpPr>
        <p:spPr>
          <a:xfrm flipV="1">
            <a:off x="6364587" y="1352701"/>
            <a:ext cx="2360960" cy="1978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B944958D-DB4C-A854-24BE-53B9F83F6713}"/>
              </a:ext>
            </a:extLst>
          </p:cNvPr>
          <p:cNvCxnSpPr>
            <a:cxnSpLocks/>
          </p:cNvCxnSpPr>
          <p:nvPr/>
        </p:nvCxnSpPr>
        <p:spPr>
          <a:xfrm flipH="1">
            <a:off x="2694298" y="4272683"/>
            <a:ext cx="2353273" cy="1810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3F306464-3477-C9CF-A94B-B982CD23C2A7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5671460" y="1352701"/>
            <a:ext cx="19850" cy="1670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224DCD2C-7D9A-1A9E-C9C0-C827819EE8AA}"/>
              </a:ext>
            </a:extLst>
          </p:cNvPr>
          <p:cNvCxnSpPr>
            <a:cxnSpLocks/>
          </p:cNvCxnSpPr>
          <p:nvPr/>
        </p:nvCxnSpPr>
        <p:spPr>
          <a:xfrm flipH="1">
            <a:off x="2065176" y="3913314"/>
            <a:ext cx="2571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7FD1D4A5-933B-50A9-BCB1-C5FE13463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114" y="977925"/>
            <a:ext cx="22685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bald, damals, demnächst,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neulich, nie, jetzt, stets,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vorhin, ...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CAB010C-1433-6C9E-3A1B-923E7D839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296" y="982256"/>
            <a:ext cx="168026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lange, zeitlebens,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immer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38B433A-EE5D-6253-9C89-0C5F28C89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8818" y="2578482"/>
            <a:ext cx="1513556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anders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damit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ebenfalls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fast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gern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glücklicherweise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kaum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möglicherweise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sehr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so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AF7D746-64C0-6D7A-71AB-4287BF31A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541" y="5882538"/>
            <a:ext cx="46994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also, daher, daran, darum, deshalb, folglich, trotzdem, ...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2021D98-C582-3C56-D0F0-4B6B6EA76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68" y="4785225"/>
            <a:ext cx="144783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da, daheim,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dort, draußen,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drinnen, hier,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inmitten, oben,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unten,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0094DB2-67DF-7024-500A-05E6329BB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48" y="1790567"/>
            <a:ext cx="184537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daher, dahin,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heimwärts, hierher,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hierhin, rückwärts,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seitwärts, vorwärts,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55B5E8B-3AA1-409C-DCED-D646DFD94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" y="4261952"/>
            <a:ext cx="5453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Wo?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6CDE8A9-3BA1-5487-91E7-8334B42EE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96" y="2983823"/>
            <a:ext cx="849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Woher?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Wohin?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D81F6DE-F5E4-4092-219D-CDEDEDCC4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9603" y="1738152"/>
            <a:ext cx="7665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Wann?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FCC10FB-31E7-E4A0-A0F0-BEB3DD3CF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815" y="1733996"/>
            <a:ext cx="11641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lange?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C7B50E6-2E4D-384D-F1E1-6FB614078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4418" y="3072566"/>
            <a:ext cx="106471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Womit?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Wodurch?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Woran?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2BBD0E2-40D7-C1E2-CD0E-FB3022127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0327" y="5455534"/>
            <a:ext cx="4114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Warum? Weshalb? Wieso? Woran? Wozu?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53E3AE66-A4EF-7E2E-F697-DD68D8A55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075" y="2072113"/>
            <a:ext cx="17187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Ich komme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bald</a:t>
            </a: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1B27B2E-0DC3-FA00-9871-9543B3F44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750" y="2072113"/>
            <a:ext cx="18036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Ich schlafe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lange.</a:t>
            </a:r>
            <a:endParaRPr lang="de-DE" altLang="de-DE" sz="1600" kern="0" dirty="0">
              <a:solidFill>
                <a:schemeClr val="accent1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D3A3BAB2-6130-F7B5-1997-D2DFA8049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3823" y="3388528"/>
            <a:ext cx="17299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Ich komme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gern.</a:t>
            </a:r>
            <a:endParaRPr lang="de-DE" altLang="de-DE" sz="1600" kern="0" dirty="0">
              <a:solidFill>
                <a:schemeClr val="accent1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6CB1C22-97C2-CEEB-DB37-F250D6040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9436" y="5068930"/>
            <a:ext cx="3070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Das Unglück geschah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trotzdem.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64ED4820-EADE-9CAB-5654-45BCF5384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587" y="4261952"/>
            <a:ext cx="21034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Wir spielen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draußen.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B0ED1B1-0601-47AD-8AA1-659096153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740" y="3097836"/>
            <a:ext cx="22749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Wir kommen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vorwärts.</a:t>
            </a:r>
          </a:p>
        </p:txBody>
      </p:sp>
    </p:spTree>
    <p:extLst>
      <p:ext uri="{BB962C8B-B14F-4D97-AF65-F5344CB8AC3E}">
        <p14:creationId xmlns:p14="http://schemas.microsoft.com/office/powerpoint/2010/main" val="121576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8" grpId="0" autoUpdateAnimBg="0"/>
      <p:bldP spid="19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592904E-2D3B-6943-2DA0-5CE16E17C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90308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Singular - Plural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b="1" kern="0" dirty="0"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5B85B48-D7A9-27BC-A69D-4FBAA46D3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409" y="1039587"/>
            <a:ext cx="1151277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Singular =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Plural =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23B2099-BA33-9E33-8592-74A268F56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556" y="1039587"/>
            <a:ext cx="1986441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Einzahl     Mehrzahl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Einzahl     Mehrzahl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F908A0D-C306-D09F-8DB0-61BE5CC5EC41}"/>
              </a:ext>
            </a:extLst>
          </p:cNvPr>
          <p:cNvSpPr/>
          <p:nvPr/>
        </p:nvSpPr>
        <p:spPr>
          <a:xfrm>
            <a:off x="4888387" y="1029535"/>
            <a:ext cx="95410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Einzahl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D03FAA0-33E2-248B-A306-38C69ED45DAA}"/>
              </a:ext>
            </a:extLst>
          </p:cNvPr>
          <p:cNvSpPr/>
          <p:nvPr/>
        </p:nvSpPr>
        <p:spPr>
          <a:xfrm>
            <a:off x="7470844" y="1032629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D9C904-C4F4-A356-0856-E4E69B2170C1}"/>
              </a:ext>
            </a:extLst>
          </p:cNvPr>
          <p:cNvSpPr/>
          <p:nvPr/>
        </p:nvSpPr>
        <p:spPr>
          <a:xfrm>
            <a:off x="4817561" y="1083424"/>
            <a:ext cx="2193317" cy="3229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BD4E8BE-C974-98C8-AE8B-6F013D6D2764}"/>
              </a:ext>
            </a:extLst>
          </p:cNvPr>
          <p:cNvSpPr/>
          <p:nvPr/>
        </p:nvSpPr>
        <p:spPr>
          <a:xfrm>
            <a:off x="4873855" y="1039587"/>
            <a:ext cx="984732" cy="36540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1BB396B-6665-3B2A-0700-6333298509A2}"/>
              </a:ext>
            </a:extLst>
          </p:cNvPr>
          <p:cNvSpPr/>
          <p:nvPr/>
        </p:nvSpPr>
        <p:spPr>
          <a:xfrm>
            <a:off x="5833863" y="1400433"/>
            <a:ext cx="1066318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6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Mehrzahl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71E1191-520C-2E76-B64E-71BB3C7A091E}"/>
              </a:ext>
            </a:extLst>
          </p:cNvPr>
          <p:cNvSpPr/>
          <p:nvPr/>
        </p:nvSpPr>
        <p:spPr>
          <a:xfrm>
            <a:off x="7470844" y="1399627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8D8BBA5-1B8A-CB7B-A046-84949931CF46}"/>
              </a:ext>
            </a:extLst>
          </p:cNvPr>
          <p:cNvSpPr/>
          <p:nvPr/>
        </p:nvSpPr>
        <p:spPr>
          <a:xfrm>
            <a:off x="4838629" y="1390708"/>
            <a:ext cx="2172249" cy="4210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604502C-A0C5-44AA-0461-DC316388F910}"/>
              </a:ext>
            </a:extLst>
          </p:cNvPr>
          <p:cNvSpPr/>
          <p:nvPr/>
        </p:nvSpPr>
        <p:spPr>
          <a:xfrm>
            <a:off x="5825673" y="1399627"/>
            <a:ext cx="1080120" cy="3331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A258D42-75C0-8871-6FD4-871B846463FD}"/>
              </a:ext>
            </a:extLst>
          </p:cNvPr>
          <p:cNvSpPr txBox="1"/>
          <p:nvPr/>
        </p:nvSpPr>
        <p:spPr>
          <a:xfrm>
            <a:off x="323528" y="2636912"/>
            <a:ext cx="8560074" cy="872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Baum   Stadt   Laub   Zaun   Herde   Käse   Erde   Blatt   Spinat   Fleisch   Raum   Fleiß   Regen   Tonne   Ruhm   Ruhe   Spalte   Respekt   Kälte   Spaziergang   Obst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116B812-C49D-77BC-3D46-BC2D56B128C2}"/>
              </a:ext>
            </a:extLst>
          </p:cNvPr>
          <p:cNvSpPr txBox="1"/>
          <p:nvPr/>
        </p:nvSpPr>
        <p:spPr>
          <a:xfrm>
            <a:off x="260398" y="4293096"/>
            <a:ext cx="856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Ferien   Zeitung   Eltern   Kloster   Kosten   Stein   Leute   Einkünfte   Markt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582E003-3E7F-5BC9-39AF-4856F5E54592}"/>
              </a:ext>
            </a:extLst>
          </p:cNvPr>
          <p:cNvSpPr txBox="1"/>
          <p:nvPr/>
        </p:nvSpPr>
        <p:spPr>
          <a:xfrm>
            <a:off x="251520" y="5577637"/>
            <a:ext cx="856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Posten   Pfosten   Information   Stätte   Schüler   Kind   Zimmer   Wind   Roller  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42D7B08-D296-E400-3FFA-73384B88E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753" y="2972526"/>
            <a:ext cx="47557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1/11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8E6CB77-79E0-21AF-7562-B76072441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022" y="2972526"/>
            <a:ext cx="4539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2/11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0DB9EC0-C3D4-7073-7D4A-E04EA5936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254" y="2972526"/>
            <a:ext cx="4539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3/11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FA24C0F-F1E1-949B-B7AE-9529B068650B}"/>
              </a:ext>
            </a:extLst>
          </p:cNvPr>
          <p:cNvSpPr/>
          <p:nvPr/>
        </p:nvSpPr>
        <p:spPr>
          <a:xfrm>
            <a:off x="1825833" y="2751740"/>
            <a:ext cx="603065" cy="3046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42F2B676-E0B4-605E-FFB0-8D18C3BE6FA0}"/>
              </a:ext>
            </a:extLst>
          </p:cNvPr>
          <p:cNvSpPr/>
          <p:nvPr/>
        </p:nvSpPr>
        <p:spPr>
          <a:xfrm>
            <a:off x="4014062" y="2763792"/>
            <a:ext cx="557938" cy="292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9E1C02A-323C-D9EB-C7B5-343567C9EA77}"/>
              </a:ext>
            </a:extLst>
          </p:cNvPr>
          <p:cNvSpPr/>
          <p:nvPr/>
        </p:nvSpPr>
        <p:spPr>
          <a:xfrm>
            <a:off x="6093263" y="2759082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7FE2B2E-1EDE-C61B-625C-498AB82CF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366" y="2972526"/>
            <a:ext cx="4539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4/11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17B3663-F732-B17E-2DC9-7E8F4EEE992B}"/>
              </a:ext>
            </a:extLst>
          </p:cNvPr>
          <p:cNvSpPr/>
          <p:nvPr/>
        </p:nvSpPr>
        <p:spPr>
          <a:xfrm>
            <a:off x="6956375" y="2756503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17C8471-3D83-FE18-F085-8B5CB2832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57" y="3399994"/>
            <a:ext cx="52303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5/11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24B51C3-4178-2C5C-C0AE-18C2B9FA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290" y="3399994"/>
            <a:ext cx="4539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6/11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2EB256D-53AF-B81C-0146-52407E0C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6482" y="3399994"/>
            <a:ext cx="4539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7/11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7F3E88C7-F99D-3FAB-12B2-6A87F104B8C3}"/>
              </a:ext>
            </a:extLst>
          </p:cNvPr>
          <p:cNvSpPr/>
          <p:nvPr/>
        </p:nvSpPr>
        <p:spPr>
          <a:xfrm>
            <a:off x="279138" y="3198965"/>
            <a:ext cx="603065" cy="3046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A900BF59-23ED-4F42-9FB6-7997A217FEF6}"/>
              </a:ext>
            </a:extLst>
          </p:cNvPr>
          <p:cNvSpPr/>
          <p:nvPr/>
        </p:nvSpPr>
        <p:spPr>
          <a:xfrm>
            <a:off x="1043608" y="3211017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0A0C3BE6-F41B-574A-61FE-F876D91AEEA6}"/>
              </a:ext>
            </a:extLst>
          </p:cNvPr>
          <p:cNvSpPr/>
          <p:nvPr/>
        </p:nvSpPr>
        <p:spPr>
          <a:xfrm>
            <a:off x="2627784" y="3206307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0D9D4DA-5FAF-F069-5AC1-60544EFBD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562" y="3399994"/>
            <a:ext cx="4539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8/11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3D652F9-7441-0860-457B-5ED79FAB5AA5}"/>
              </a:ext>
            </a:extLst>
          </p:cNvPr>
          <p:cNvSpPr/>
          <p:nvPr/>
        </p:nvSpPr>
        <p:spPr>
          <a:xfrm>
            <a:off x="3428967" y="3203728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350AE3C-A86D-A3F1-93B9-63EAB07AD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4586" y="3399994"/>
            <a:ext cx="48526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9/11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71E56FD-CEB0-5E50-1B31-D5C18D490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4919" y="3399994"/>
            <a:ext cx="521297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10/11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4F663276-D17F-BC25-DC9A-9104FCA47E10}"/>
              </a:ext>
            </a:extLst>
          </p:cNvPr>
          <p:cNvSpPr/>
          <p:nvPr/>
        </p:nvSpPr>
        <p:spPr>
          <a:xfrm>
            <a:off x="5031666" y="3191130"/>
            <a:ext cx="886457" cy="28973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0D025440-3DC8-CACE-7C87-7D955F83ACAB}"/>
              </a:ext>
            </a:extLst>
          </p:cNvPr>
          <p:cNvSpPr/>
          <p:nvPr/>
        </p:nvSpPr>
        <p:spPr>
          <a:xfrm>
            <a:off x="5987214" y="3203181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97970D2-BA56-1692-E5BD-F974B58F0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1763" y="3399994"/>
            <a:ext cx="521297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11/11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88E4FA8D-179B-718B-A5F1-405BBD37CB9F}"/>
              </a:ext>
            </a:extLst>
          </p:cNvPr>
          <p:cNvSpPr/>
          <p:nvPr/>
        </p:nvSpPr>
        <p:spPr>
          <a:xfrm>
            <a:off x="8181495" y="3195892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B5FD9B1-078A-D48D-E038-869B302DC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447" y="4561133"/>
            <a:ext cx="52303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1/5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CF0C12A-EA14-1356-7AC2-50E1ADD88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147" y="4561133"/>
            <a:ext cx="38664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2/5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BB31A008-7660-7DD4-2585-BA1B96FB9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39" y="4561133"/>
            <a:ext cx="38664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3/5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5CDEC5E-506F-A297-B321-3B7D71721239}"/>
              </a:ext>
            </a:extLst>
          </p:cNvPr>
          <p:cNvSpPr/>
          <p:nvPr/>
        </p:nvSpPr>
        <p:spPr>
          <a:xfrm>
            <a:off x="323528" y="4355599"/>
            <a:ext cx="764470" cy="2760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49D503BE-C8FE-4ABA-C5C3-54C4D0AFE34E}"/>
              </a:ext>
            </a:extLst>
          </p:cNvPr>
          <p:cNvSpPr/>
          <p:nvPr/>
        </p:nvSpPr>
        <p:spPr>
          <a:xfrm>
            <a:off x="2123728" y="4367650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128C4A5-6C5B-D9CF-DAC0-39A5A86CC00C}"/>
              </a:ext>
            </a:extLst>
          </p:cNvPr>
          <p:cNvSpPr/>
          <p:nvPr/>
        </p:nvSpPr>
        <p:spPr>
          <a:xfrm>
            <a:off x="3861015" y="4362940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0B43529E-944D-9405-94EA-433382A56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523" y="4561133"/>
            <a:ext cx="38664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4/5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27C7755E-CBCF-5049-7E36-369EBA49EFBD}"/>
              </a:ext>
            </a:extLst>
          </p:cNvPr>
          <p:cNvSpPr/>
          <p:nvPr/>
        </p:nvSpPr>
        <p:spPr>
          <a:xfrm>
            <a:off x="5445191" y="4360361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E39073B-A54C-D54C-949E-461AC24CF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010" y="4561133"/>
            <a:ext cx="48526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5/5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A787EA9E-E0C0-60A9-2C9F-F065469D1EF1}"/>
              </a:ext>
            </a:extLst>
          </p:cNvPr>
          <p:cNvSpPr/>
          <p:nvPr/>
        </p:nvSpPr>
        <p:spPr>
          <a:xfrm>
            <a:off x="6277831" y="4347763"/>
            <a:ext cx="1102481" cy="2839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8A15F52D-0255-4727-90D3-01384C963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99" y="5836020"/>
            <a:ext cx="52303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1/5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65F955E-E5F6-9F86-25C7-2C39EB641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5836020"/>
            <a:ext cx="38664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2/5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760C347-4C3C-6928-BE61-70D119BB2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395" y="5836020"/>
            <a:ext cx="38664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3/5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D8C15F1-416B-CC20-3857-947547C8FAA7}"/>
              </a:ext>
            </a:extLst>
          </p:cNvPr>
          <p:cNvSpPr/>
          <p:nvPr/>
        </p:nvSpPr>
        <p:spPr>
          <a:xfrm>
            <a:off x="333880" y="5621970"/>
            <a:ext cx="764470" cy="2760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1C464080-2295-A7FE-5F2C-2E74BA1147F4}"/>
              </a:ext>
            </a:extLst>
          </p:cNvPr>
          <p:cNvSpPr/>
          <p:nvPr/>
        </p:nvSpPr>
        <p:spPr>
          <a:xfrm>
            <a:off x="1187623" y="5634021"/>
            <a:ext cx="837733" cy="3129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EFE72CD2-8F94-B5C4-F5B7-6E5035573575}"/>
              </a:ext>
            </a:extLst>
          </p:cNvPr>
          <p:cNvSpPr/>
          <p:nvPr/>
        </p:nvSpPr>
        <p:spPr>
          <a:xfrm>
            <a:off x="4427984" y="5634021"/>
            <a:ext cx="853740" cy="30443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CEF086F5-6FCF-C6DE-F5D7-BA147CE0D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5836020"/>
            <a:ext cx="38664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4/5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FB85B221-8B13-E475-3FC8-98C8A3BC643E}"/>
              </a:ext>
            </a:extLst>
          </p:cNvPr>
          <p:cNvSpPr/>
          <p:nvPr/>
        </p:nvSpPr>
        <p:spPr>
          <a:xfrm>
            <a:off x="6021255" y="5626731"/>
            <a:ext cx="822495" cy="32023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B4138289-2222-B4CF-D93F-69F4236B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138" y="5836020"/>
            <a:ext cx="48526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5/5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325B804-765E-CFDC-3287-FACDBBD12C60}"/>
              </a:ext>
            </a:extLst>
          </p:cNvPr>
          <p:cNvSpPr/>
          <p:nvPr/>
        </p:nvSpPr>
        <p:spPr>
          <a:xfrm>
            <a:off x="7717991" y="5621970"/>
            <a:ext cx="742441" cy="2760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B0504FB-6B8B-002E-B651-2A7E3CD52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31" y="2972526"/>
            <a:ext cx="65615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Bäume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2A3A0B4-5C89-ECB8-200D-69AF0B8B3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484" y="2972526"/>
            <a:ext cx="558166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Städte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01557DAE-8061-909A-6144-952E1637A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5711" y="2972526"/>
            <a:ext cx="534121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Zäune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C68EAC1E-6E0B-FBEC-D0C0-FACF4D311EDA}"/>
              </a:ext>
            </a:extLst>
          </p:cNvPr>
          <p:cNvSpPr/>
          <p:nvPr/>
        </p:nvSpPr>
        <p:spPr>
          <a:xfrm>
            <a:off x="323528" y="2793551"/>
            <a:ext cx="603065" cy="3046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9159935F-FC67-5F0E-46F1-CF12F9631BAE}"/>
              </a:ext>
            </a:extLst>
          </p:cNvPr>
          <p:cNvSpPr/>
          <p:nvPr/>
        </p:nvSpPr>
        <p:spPr>
          <a:xfrm>
            <a:off x="1087998" y="2787847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9BB7F50-BCC2-8E4F-1CDE-669177967C4F}"/>
              </a:ext>
            </a:extLst>
          </p:cNvPr>
          <p:cNvSpPr/>
          <p:nvPr/>
        </p:nvSpPr>
        <p:spPr>
          <a:xfrm>
            <a:off x="2492864" y="2800893"/>
            <a:ext cx="575050" cy="26475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0131E531-5DDF-2FED-4F96-49FB2D174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472" y="2972526"/>
            <a:ext cx="60144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Herden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4B0040F3-F477-1820-9990-8ED78E05D00E}"/>
              </a:ext>
            </a:extLst>
          </p:cNvPr>
          <p:cNvSpPr/>
          <p:nvPr/>
        </p:nvSpPr>
        <p:spPr>
          <a:xfrm>
            <a:off x="3277677" y="2770326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EAA4828-CF80-DC51-F0CA-4648ED7E8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2972526"/>
            <a:ext cx="59727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Erden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6A94B841-B7E1-73FA-9087-A92795DCF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72526"/>
            <a:ext cx="58541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Blätter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AA7F049-9914-E5E7-20BC-69168BFDD8AF}"/>
              </a:ext>
            </a:extLst>
          </p:cNvPr>
          <p:cNvSpPr/>
          <p:nvPr/>
        </p:nvSpPr>
        <p:spPr>
          <a:xfrm>
            <a:off x="4716016" y="2820056"/>
            <a:ext cx="540771" cy="2553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0079A186-BF08-BA34-1D97-21106B067FC0}"/>
              </a:ext>
            </a:extLst>
          </p:cNvPr>
          <p:cNvSpPr/>
          <p:nvPr/>
        </p:nvSpPr>
        <p:spPr>
          <a:xfrm>
            <a:off x="5364088" y="2797767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3B186B46-F4A8-5AF8-D858-D66617C5C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4368" y="2972526"/>
            <a:ext cx="574196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Räume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D9893188-F34F-EF50-D3A8-E7471932228B}"/>
              </a:ext>
            </a:extLst>
          </p:cNvPr>
          <p:cNvSpPr/>
          <p:nvPr/>
        </p:nvSpPr>
        <p:spPr>
          <a:xfrm>
            <a:off x="7812360" y="2759081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7C3EBB1-38B5-CAC5-E1D3-6B22EECA1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25" y="3399994"/>
            <a:ext cx="631967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Tonnen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79C108D-2C06-9DD8-E12F-39D87A473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728" y="3399994"/>
            <a:ext cx="61587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Spalten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099341FA-8E63-27AB-A142-A1751FEDD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816" y="3399994"/>
            <a:ext cx="939681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Spaziergänge</a:t>
            </a: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3C69C13-6D3D-BA33-3539-097A6D8AFDED}"/>
              </a:ext>
            </a:extLst>
          </p:cNvPr>
          <p:cNvSpPr/>
          <p:nvPr/>
        </p:nvSpPr>
        <p:spPr>
          <a:xfrm>
            <a:off x="1791306" y="3176630"/>
            <a:ext cx="764470" cy="2760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99E6B5A-7A78-A8BF-50CB-A89EF786879F}"/>
              </a:ext>
            </a:extLst>
          </p:cNvPr>
          <p:cNvSpPr/>
          <p:nvPr/>
        </p:nvSpPr>
        <p:spPr>
          <a:xfrm>
            <a:off x="4205538" y="3189279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1B9C4E97-424D-2BE2-5373-C67DC228678D}"/>
              </a:ext>
            </a:extLst>
          </p:cNvPr>
          <p:cNvSpPr/>
          <p:nvPr/>
        </p:nvSpPr>
        <p:spPr>
          <a:xfrm>
            <a:off x="6772973" y="3192431"/>
            <a:ext cx="1255412" cy="26590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F81A74CD-3674-28F3-2809-FD094E0DE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434" y="4561133"/>
            <a:ext cx="7884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Zeitungen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0852E787-F5EA-76A5-A61C-415B6BD34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165" y="4561133"/>
            <a:ext cx="588623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Klöster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6E03855D-C96F-A748-BFF7-779DEC410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491" y="4561133"/>
            <a:ext cx="54534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Steine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33B1F4CF-404F-61F9-84C6-2D35B4F281CD}"/>
              </a:ext>
            </a:extLst>
          </p:cNvPr>
          <p:cNvSpPr/>
          <p:nvPr/>
        </p:nvSpPr>
        <p:spPr>
          <a:xfrm>
            <a:off x="1222688" y="4348184"/>
            <a:ext cx="764470" cy="27606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F7809B71-19DD-4109-007C-7A1379320D01}"/>
              </a:ext>
            </a:extLst>
          </p:cNvPr>
          <p:cNvSpPr/>
          <p:nvPr/>
        </p:nvSpPr>
        <p:spPr>
          <a:xfrm>
            <a:off x="3018724" y="4359814"/>
            <a:ext cx="673018" cy="2983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F9B43D4F-4206-EA05-FA40-756A3AE42C4F}"/>
              </a:ext>
            </a:extLst>
          </p:cNvPr>
          <p:cNvSpPr/>
          <p:nvPr/>
        </p:nvSpPr>
        <p:spPr>
          <a:xfrm>
            <a:off x="4710864" y="4345110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98E2B066-6093-A257-BEEF-B06C0F7D2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321" y="4561133"/>
            <a:ext cx="579006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Märkte</a:t>
            </a: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A344566A-CD4D-7E91-A6BC-9337AE1304D6}"/>
              </a:ext>
            </a:extLst>
          </p:cNvPr>
          <p:cNvSpPr/>
          <p:nvPr/>
        </p:nvSpPr>
        <p:spPr>
          <a:xfrm>
            <a:off x="7379350" y="4362940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1DB3AC1F-A8FB-6ACF-62DE-AC2312458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868" y="5836020"/>
            <a:ext cx="60786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Stätten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BF4CBC75-C2E2-68BE-F875-6D3456CFD712}"/>
              </a:ext>
            </a:extLst>
          </p:cNvPr>
          <p:cNvSpPr/>
          <p:nvPr/>
        </p:nvSpPr>
        <p:spPr>
          <a:xfrm>
            <a:off x="3563888" y="5637376"/>
            <a:ext cx="710985" cy="3091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DC6FD376-26D1-B86C-0DD7-3001ACA49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619" y="5836020"/>
            <a:ext cx="558166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Kinder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947783E4-4C9A-0E76-1F4E-315E44C58AE2}"/>
              </a:ext>
            </a:extLst>
          </p:cNvPr>
          <p:cNvSpPr/>
          <p:nvPr/>
        </p:nvSpPr>
        <p:spPr>
          <a:xfrm>
            <a:off x="5364089" y="5643798"/>
            <a:ext cx="512934" cy="29465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43ABB2BC-EC28-0E8E-7509-67CEF3633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97" y="5836020"/>
            <a:ext cx="99899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Informationen</a:t>
            </a: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6ADD8E29-60D0-1ACA-9B44-7EC07E235C81}"/>
              </a:ext>
            </a:extLst>
          </p:cNvPr>
          <p:cNvSpPr/>
          <p:nvPr/>
        </p:nvSpPr>
        <p:spPr>
          <a:xfrm>
            <a:off x="2131692" y="5631799"/>
            <a:ext cx="1296585" cy="266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50241CE2-E09A-9DE9-352E-2B70C96E6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726" y="5836020"/>
            <a:ext cx="543739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Winde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6BD13C2E-7BEA-3B91-4D33-53DFC1A64CC9}"/>
              </a:ext>
            </a:extLst>
          </p:cNvPr>
          <p:cNvSpPr/>
          <p:nvPr/>
        </p:nvSpPr>
        <p:spPr>
          <a:xfrm>
            <a:off x="6948261" y="5656762"/>
            <a:ext cx="710985" cy="2412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015B36C5-1842-F7EE-A8D5-9837EAC68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32" y="1799164"/>
            <a:ext cx="475803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Singular und Plural gibt es nur bei Nomen.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ABDA48E7-CF83-1472-505B-183C5672F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3726" y="131421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A69BEB81-2024-32B3-DF12-9513956EB8FD}"/>
              </a:ext>
            </a:extLst>
          </p:cNvPr>
          <p:cNvSpPr/>
          <p:nvPr/>
        </p:nvSpPr>
        <p:spPr>
          <a:xfrm>
            <a:off x="9283726" y="124220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607B71E3-88AC-9249-E653-EF61FB579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837" y="2196088"/>
            <a:ext cx="805695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Manche Nomen gibt es nur im Singular. </a:t>
            </a:r>
            <a:r>
              <a:rPr lang="de-DE" sz="1800" kern="0" dirty="0">
                <a:solidFill>
                  <a:srgbClr val="FF0000"/>
                </a:solidFill>
                <a:latin typeface="Trebuchet MS" pitchFamily="34" charset="0"/>
              </a:rPr>
              <a:t>Findest du die Beispiele? Klick!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192CECF7-3B76-5B94-58AD-1B22ABC9E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3726" y="184482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A113060E-96D3-E84B-C85D-0EF3FB1924F4}"/>
              </a:ext>
            </a:extLst>
          </p:cNvPr>
          <p:cNvSpPr/>
          <p:nvPr/>
        </p:nvSpPr>
        <p:spPr>
          <a:xfrm>
            <a:off x="9283726" y="177281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214A599F-4DA1-3C2B-4AEB-AFBC5878E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851756"/>
            <a:ext cx="7398179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Manche Nomen gibt es nur im Plural. </a:t>
            </a:r>
            <a:r>
              <a:rPr lang="de-DE" sz="1800" kern="0" dirty="0">
                <a:solidFill>
                  <a:srgbClr val="FF0000"/>
                </a:solidFill>
                <a:latin typeface="Trebuchet MS" pitchFamily="34" charset="0"/>
              </a:rPr>
              <a:t>Findest du die Beispiele? Klicke!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9B3F52E4-DE78-4F28-C21C-896199585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3726" y="328498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0CEA4941-D399-6F49-51CD-D0BBD456A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31" y="4941168"/>
            <a:ext cx="6293711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Bei manchen Nomen ist der Singular und der Plural gleich</a:t>
            </a:r>
            <a:r>
              <a:rPr lang="de-DE" sz="1800" kern="0" dirty="0">
                <a:solidFill>
                  <a:srgbClr val="FF0000"/>
                </a:solidFill>
                <a:latin typeface="Trebuchet MS" pitchFamily="34" charset="0"/>
              </a:rPr>
              <a:t>.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FF0000"/>
                </a:solidFill>
                <a:latin typeface="Trebuchet MS" pitchFamily="34" charset="0"/>
              </a:rPr>
              <a:t>Findest du die Beispiele? Klicke!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34EDDA46-7174-C7C0-9356-F8BAD67F3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3726" y="4488215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E7E63331-94D5-A902-2811-9767567B430F}"/>
              </a:ext>
            </a:extLst>
          </p:cNvPr>
          <p:cNvSpPr/>
          <p:nvPr/>
        </p:nvSpPr>
        <p:spPr>
          <a:xfrm>
            <a:off x="9283726" y="436510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7" name="Textfeld 10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BE68212-DF3D-D97D-7D07-BDEE01EC5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3726" y="566124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5F51ED24-AAE4-A8C3-377E-45B15D58EE2D}"/>
              </a:ext>
            </a:extLst>
          </p:cNvPr>
          <p:cNvSpPr/>
          <p:nvPr/>
        </p:nvSpPr>
        <p:spPr>
          <a:xfrm>
            <a:off x="9283726" y="321297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8F7F2897-F169-FB0B-FF47-EEFE3EFCB841}"/>
              </a:ext>
            </a:extLst>
          </p:cNvPr>
          <p:cNvSpPr/>
          <p:nvPr/>
        </p:nvSpPr>
        <p:spPr>
          <a:xfrm>
            <a:off x="251520" y="1026070"/>
            <a:ext cx="2291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rgbClr val="FF0000"/>
                </a:solidFill>
                <a:latin typeface="Trebuchet MS" pitchFamily="34" charset="0"/>
              </a:rPr>
              <a:t>Ordne per Klick zu!</a:t>
            </a:r>
          </a:p>
        </p:txBody>
      </p:sp>
    </p:spTree>
    <p:extLst>
      <p:ext uri="{BB962C8B-B14F-4D97-AF65-F5344CB8AC3E}">
        <p14:creationId xmlns:p14="http://schemas.microsoft.com/office/powerpoint/2010/main" val="112297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63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4" fill="hold">
                      <p:stCondLst>
                        <p:cond delay="0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 animBg="1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/>
      <p:bldP spid="33" grpId="0" animBg="1"/>
      <p:bldP spid="34" grpId="0"/>
      <p:bldP spid="35" grpId="0"/>
      <p:bldP spid="36" grpId="0" animBg="1"/>
      <p:bldP spid="37" grpId="0" animBg="1"/>
      <p:bldP spid="38" grpId="0"/>
      <p:bldP spid="39" grpId="0" animBg="1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/>
      <p:bldP spid="52" grpId="0"/>
      <p:bldP spid="53" grpId="0" animBg="1"/>
      <p:bldP spid="54" grpId="0" animBg="1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/>
      <p:bldP spid="67" grpId="0" animBg="1"/>
      <p:bldP spid="68" grpId="0"/>
      <p:bldP spid="69" grpId="0"/>
      <p:bldP spid="70" grpId="0" animBg="1"/>
      <p:bldP spid="71" grpId="0" animBg="1"/>
      <p:bldP spid="72" grpId="0"/>
      <p:bldP spid="73" grpId="0" animBg="1"/>
      <p:bldP spid="74" grpId="0"/>
      <p:bldP spid="75" grpId="0"/>
      <p:bldP spid="76" grpId="0"/>
      <p:bldP spid="77" grpId="0" animBg="1"/>
      <p:bldP spid="78" grpId="0" animBg="1"/>
      <p:bldP spid="79" grpId="0" animBg="1"/>
      <p:bldP spid="80" grpId="0"/>
      <p:bldP spid="81" grpId="0"/>
      <p:bldP spid="82" grpId="0"/>
      <p:bldP spid="83" grpId="0" animBg="1"/>
      <p:bldP spid="84" grpId="0" animBg="1"/>
      <p:bldP spid="85" grpId="0" animBg="1"/>
      <p:bldP spid="86" grpId="0"/>
      <p:bldP spid="87" grpId="0" animBg="1"/>
      <p:bldP spid="88" grpId="0"/>
      <p:bldP spid="89" grpId="0" animBg="1"/>
      <p:bldP spid="90" grpId="0"/>
      <p:bldP spid="91" grpId="0" animBg="1"/>
      <p:bldP spid="92" grpId="0"/>
      <p:bldP spid="93" grpId="0" animBg="1"/>
      <p:bldP spid="94" grpId="0"/>
      <p:bldP spid="95" grpId="0" animBg="1"/>
      <p:bldP spid="96" grpId="0"/>
      <p:bldP spid="97" grpId="0" animBg="1"/>
      <p:bldP spid="98" grpId="0" animBg="1"/>
      <p:bldP spid="99" grpId="0"/>
      <p:bldP spid="100" grpId="0" animBg="1"/>
      <p:bldP spid="101" grpId="0" animBg="1"/>
      <p:bldP spid="102" grpId="0"/>
      <p:bldP spid="103" grpId="0" animBg="1"/>
      <p:bldP spid="104" grpId="0"/>
      <p:bldP spid="105" grpId="0" animBg="1"/>
      <p:bldP spid="106" grpId="0" animBg="1"/>
      <p:bldP spid="107" grpId="0" animBg="1"/>
      <p:bldP spid="10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26</a:t>
            </a:fld>
            <a:endParaRPr lang="de-DE" dirty="0"/>
          </a:p>
        </p:txBody>
      </p:sp>
      <p:sp>
        <p:nvSpPr>
          <p:cNvPr id="2" name="Ovale Legende 5">
            <a:extLst>
              <a:ext uri="{FF2B5EF4-FFF2-40B4-BE49-F238E27FC236}">
                <a16:creationId xmlns:a16="http://schemas.microsoft.com/office/drawing/2014/main" id="{253002DC-C973-C910-B3CF-96A14046FEF0}"/>
              </a:ext>
            </a:extLst>
          </p:cNvPr>
          <p:cNvSpPr/>
          <p:nvPr/>
        </p:nvSpPr>
        <p:spPr>
          <a:xfrm>
            <a:off x="2711624" y="5701708"/>
            <a:ext cx="5299644" cy="858648"/>
          </a:xfrm>
          <a:prstGeom prst="wedgeEllipseCallout">
            <a:avLst>
              <a:gd name="adj1" fmla="val -72097"/>
              <a:gd name="adj2" fmla="val -26171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D48BB1C-AD69-6186-E7E1-75BCEEB50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44532"/>
            <a:ext cx="311976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Kapitel 10 </a:t>
            </a: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Minigrammatik</a:t>
            </a:r>
          </a:p>
        </p:txBody>
      </p:sp>
      <p:pic>
        <p:nvPicPr>
          <p:cNvPr id="9" name="Grafik 8" descr="Smiley böse.png">
            <a:extLst>
              <a:ext uri="{FF2B5EF4-FFF2-40B4-BE49-F238E27FC236}">
                <a16:creationId xmlns:a16="http://schemas.microsoft.com/office/drawing/2014/main" id="{2CC108BA-8542-C674-2164-C5BA98C30A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820" y="5841288"/>
            <a:ext cx="850340" cy="568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 descr="Smiley gut.png">
            <a:extLst>
              <a:ext uri="{FF2B5EF4-FFF2-40B4-BE49-F238E27FC236}">
                <a16:creationId xmlns:a16="http://schemas.microsoft.com/office/drawing/2014/main" id="{03E420FC-BF7A-D5FC-C88A-85DE646893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535" y="5816574"/>
            <a:ext cx="644443" cy="65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6ED65D1A-78DC-1889-2837-BDFC42177120}"/>
              </a:ext>
            </a:extLst>
          </p:cNvPr>
          <p:cNvSpPr/>
          <p:nvPr/>
        </p:nvSpPr>
        <p:spPr>
          <a:xfrm>
            <a:off x="2423592" y="1052736"/>
            <a:ext cx="2086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Merke!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987BD07-F735-680E-D38D-80D324F22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1484784"/>
            <a:ext cx="5678157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Das Subjekt (Satzgegenstand) 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steht immer im Nominativ.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000" kern="0" baseline="0" dirty="0">
                <a:latin typeface="Trebuchet MS" pitchFamily="34" charset="0"/>
              </a:rPr>
              <a:t>Der Hund</a:t>
            </a:r>
            <a:r>
              <a:rPr lang="de-DE" sz="1000" kern="0" dirty="0">
                <a:latin typeface="Trebuchet MS" pitchFamily="34" charset="0"/>
              </a:rPr>
              <a:t> ist groß. Frage nach dem Satzgegenstand: </a:t>
            </a:r>
            <a:r>
              <a:rPr lang="de-DE" sz="1000" b="1" kern="0" dirty="0">
                <a:latin typeface="Trebuchet MS" pitchFamily="34" charset="0"/>
              </a:rPr>
              <a:t>Wer oder was ist groß? </a:t>
            </a:r>
            <a:r>
              <a:rPr lang="de-DE" sz="1000" kern="0" dirty="0">
                <a:latin typeface="Trebuchet MS" pitchFamily="34" charset="0"/>
              </a:rPr>
              <a:t>1. Fall, Nominativ.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B43FBA5-9FA5-6765-D1FA-A70762596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113431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81DE6AE-7FDB-D989-55BD-EA7F864C1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1916832"/>
            <a:ext cx="419858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Das Subjekt ist immer ein Nomen oder Pronomen.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000" b="1" kern="0" dirty="0">
                <a:latin typeface="Trebuchet MS" pitchFamily="34" charset="0"/>
              </a:rPr>
              <a:t>Der Hund </a:t>
            </a:r>
            <a:r>
              <a:rPr lang="de-DE" sz="1000" kern="0" dirty="0">
                <a:latin typeface="Trebuchet MS" pitchFamily="34" charset="0"/>
              </a:rPr>
              <a:t>ist groß. </a:t>
            </a:r>
            <a:r>
              <a:rPr lang="de-DE" sz="1000" b="1" kern="0" dirty="0">
                <a:latin typeface="Trebuchet MS" pitchFamily="34" charset="0"/>
              </a:rPr>
              <a:t>Er</a:t>
            </a:r>
            <a:r>
              <a:rPr lang="de-DE" sz="1000" kern="0" dirty="0">
                <a:latin typeface="Trebuchet MS" pitchFamily="34" charset="0"/>
              </a:rPr>
              <a:t> ist schwarz und wohnt in einer Hütte.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211024A-8DEF-39EE-85AC-5C58B2DFA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155801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F848406-302C-D072-2128-26733B495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2348880"/>
            <a:ext cx="511390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Das Prädikat (Satzaussage) ist immer ein Verb.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000" kern="0" dirty="0">
                <a:latin typeface="Trebuchet MS" pitchFamily="34" charset="0"/>
              </a:rPr>
              <a:t>Der Hund </a:t>
            </a:r>
            <a:r>
              <a:rPr lang="de-DE" sz="1000" b="1" kern="0" dirty="0">
                <a:latin typeface="Trebuchet MS" pitchFamily="34" charset="0"/>
              </a:rPr>
              <a:t>ist</a:t>
            </a:r>
            <a:r>
              <a:rPr lang="de-DE" sz="1000" kern="0" dirty="0">
                <a:latin typeface="Trebuchet MS" pitchFamily="34" charset="0"/>
              </a:rPr>
              <a:t> groß. Der Hund </a:t>
            </a:r>
            <a:r>
              <a:rPr lang="de-DE" sz="1000" b="1" kern="0" dirty="0">
                <a:latin typeface="Trebuchet MS" pitchFamily="34" charset="0"/>
              </a:rPr>
              <a:t>bellt</a:t>
            </a:r>
            <a:r>
              <a:rPr lang="de-DE" sz="1000" kern="0" dirty="0">
                <a:latin typeface="Trebuchet MS" pitchFamily="34" charset="0"/>
              </a:rPr>
              <a:t>. Der Hund </a:t>
            </a:r>
            <a:r>
              <a:rPr lang="de-DE" sz="1000" b="1" kern="0" dirty="0">
                <a:latin typeface="Trebuchet MS" pitchFamily="34" charset="0"/>
              </a:rPr>
              <a:t>wohnt</a:t>
            </a:r>
            <a:r>
              <a:rPr lang="de-DE" sz="1000" kern="0" dirty="0">
                <a:latin typeface="Trebuchet MS" pitchFamily="34" charset="0"/>
              </a:rPr>
              <a:t> in einer Hütte. </a:t>
            </a:r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Frage: Was tut …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4A6BCEB-D4DF-82E0-0913-CD5449F3D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198170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EEB2364-E28C-3D72-3D0F-4CFA1A80A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2780928"/>
            <a:ext cx="5024132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Ein Attribut (Beifügung) beschreibt ein Nomen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näher.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000" kern="0" dirty="0">
                <a:latin typeface="Trebuchet MS" pitchFamily="34" charset="0"/>
              </a:rPr>
              <a:t>Beispiele: die </a:t>
            </a:r>
            <a:r>
              <a:rPr lang="de-DE" sz="1000" b="1" kern="0" dirty="0">
                <a:latin typeface="Trebuchet MS" pitchFamily="34" charset="0"/>
              </a:rPr>
              <a:t>schöne</a:t>
            </a:r>
            <a:r>
              <a:rPr lang="de-DE" sz="1000" kern="0" dirty="0">
                <a:latin typeface="Trebuchet MS" pitchFamily="34" charset="0"/>
              </a:rPr>
              <a:t> Blume, der </a:t>
            </a:r>
            <a:r>
              <a:rPr lang="de-DE" sz="1000" b="1" kern="0" dirty="0">
                <a:latin typeface="Trebuchet MS" pitchFamily="34" charset="0"/>
              </a:rPr>
              <a:t>große</a:t>
            </a:r>
            <a:r>
              <a:rPr lang="de-DE" sz="1000" kern="0" dirty="0">
                <a:latin typeface="Trebuchet MS" pitchFamily="34" charset="0"/>
              </a:rPr>
              <a:t> Hund, der </a:t>
            </a:r>
            <a:r>
              <a:rPr lang="de-DE" sz="1000" b="1" kern="0" dirty="0">
                <a:latin typeface="Trebuchet MS" pitchFamily="34" charset="0"/>
              </a:rPr>
              <a:t>schlaue</a:t>
            </a:r>
            <a:r>
              <a:rPr lang="de-DE" sz="1000" kern="0" dirty="0">
                <a:latin typeface="Trebuchet MS" pitchFamily="34" charset="0"/>
              </a:rPr>
              <a:t> Fuchs, das </a:t>
            </a:r>
            <a:r>
              <a:rPr lang="de-DE" sz="1000" b="1" kern="0" dirty="0">
                <a:latin typeface="Trebuchet MS" pitchFamily="34" charset="0"/>
              </a:rPr>
              <a:t>fleißige</a:t>
            </a:r>
            <a:r>
              <a:rPr lang="de-DE" sz="1000" kern="0" dirty="0">
                <a:latin typeface="Trebuchet MS" pitchFamily="34" charset="0"/>
              </a:rPr>
              <a:t> Kind.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91FFFFC-A49D-3DF0-BCF9-22838FA39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240540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9C5E0BE-DE77-0F31-5C6A-D3A49AE07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247" y="5839607"/>
            <a:ext cx="4083169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etwas Übung und etwas Sprachgefühl,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kommst du leicht durch das Grammatik-Gewühl.</a:t>
            </a:r>
          </a:p>
        </p:txBody>
      </p:sp>
      <p:sp>
        <p:nvSpPr>
          <p:cNvPr id="21" name="Textfeld 2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517189A-D889-678C-69FC-1ECC7276B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750" y="484264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3F06F85-19FC-A017-EBCC-B30DAEE41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3212976"/>
            <a:ext cx="5791970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Es gibt bestimmte (der, die das …) und unbestimmte (eine …) Artikel.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466F955-F454-9255-8F4C-C28E18696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285231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B2A510F-FA50-256D-DA8B-04D0DBC4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3573016"/>
            <a:ext cx="4719562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Die 4 Fälle lauten: Nominativ, Genitiv, Dativ, Akkusativ.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3F2AF29-45C1-4D10-2BC6-B464787ED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327600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8258F22-7D75-CB2E-B3A5-F6692294D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4293096"/>
            <a:ext cx="703429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i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Adjektive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beschreiben Nomen, </a:t>
            </a:r>
            <a:r>
              <a:rPr kumimoji="0" lang="de-DE" sz="1400" b="0" i="0" u="sng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Adverbien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beschreiben den Umstand des Geschehens.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000" kern="0" baseline="0" dirty="0">
                <a:latin typeface="Trebuchet MS" pitchFamily="34" charset="0"/>
              </a:rPr>
              <a:t>Der Krieger ist </a:t>
            </a:r>
            <a:r>
              <a:rPr lang="de-DE" sz="1000" i="1" kern="0" baseline="0" dirty="0">
                <a:latin typeface="Trebuchet MS" pitchFamily="34" charset="0"/>
              </a:rPr>
              <a:t>tapfer</a:t>
            </a:r>
            <a:r>
              <a:rPr lang="de-DE" sz="1000" kern="0" baseline="0" dirty="0">
                <a:latin typeface="Trebuchet MS" pitchFamily="34" charset="0"/>
              </a:rPr>
              <a:t>! </a:t>
            </a:r>
            <a:r>
              <a:rPr lang="de-DE" sz="1000" kern="0" dirty="0">
                <a:latin typeface="Trebuchet MS" pitchFamily="34" charset="0"/>
              </a:rPr>
              <a:t>Die Post kommt </a:t>
            </a:r>
            <a:r>
              <a:rPr lang="de-DE" sz="1000" u="sng" kern="0" dirty="0">
                <a:latin typeface="Trebuchet MS" pitchFamily="34" charset="0"/>
              </a:rPr>
              <a:t>täglich</a:t>
            </a:r>
            <a:r>
              <a:rPr lang="de-DE" sz="1000" kern="0" dirty="0">
                <a:latin typeface="Trebuchet MS" pitchFamily="34" charset="0"/>
              </a:rPr>
              <a:t>. Paul ist </a:t>
            </a:r>
            <a:r>
              <a:rPr lang="de-DE" sz="1000" u="sng" kern="0" dirty="0">
                <a:latin typeface="Trebuchet MS" pitchFamily="34" charset="0"/>
              </a:rPr>
              <a:t>sehr</a:t>
            </a:r>
            <a:r>
              <a:rPr lang="de-DE" sz="1000" kern="0" dirty="0">
                <a:latin typeface="Trebuchet MS" pitchFamily="34" charset="0"/>
              </a:rPr>
              <a:t> </a:t>
            </a:r>
            <a:r>
              <a:rPr lang="de-DE" sz="1000" i="1" kern="0" dirty="0">
                <a:latin typeface="Trebuchet MS" pitchFamily="34" charset="0"/>
              </a:rPr>
              <a:t>fleißig</a:t>
            </a:r>
            <a:r>
              <a:rPr lang="de-DE" sz="1000" kern="0" dirty="0">
                <a:latin typeface="Trebuchet MS" pitchFamily="34" charset="0"/>
              </a:rPr>
              <a:t>.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FA0FC33-85E4-331E-A552-0792AB403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397938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F7A196F-833E-165A-BF78-F00A5604F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4797152"/>
            <a:ext cx="6423553" cy="892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Nomen gibt es normalerweise in der Ein-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und Mehrzahl (Singular und Plural).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Manche Nomen gibt 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es nur in der Einzahl, andere nur in der Mehrzahl, bei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manchen ist Ein- und Mehrzahl gleich.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000" kern="0" dirty="0">
                <a:latin typeface="Trebuchet MS" pitchFamily="34" charset="0"/>
              </a:rPr>
              <a:t>Beispiele: der Baum, die Bäume – das Laub (nur Singular) – Ferien (nur Plural) – Schüler (Singular und Plural).</a:t>
            </a:r>
            <a:endParaRPr kumimoji="0" lang="de-DE" sz="1000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02F1204-667B-5A2C-E786-9A1E17B80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433106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F0C1319-CF0A-49F8-771F-EE437C7C2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3933056"/>
            <a:ext cx="5910592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Die Fragen dazu lauten: Wer oder was? Wessen? Wem? Wen oder was? 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EF25A71-2A4B-AF02-04F0-B857D8705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362769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weiter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E30C54C9-0248-38AA-4739-B5D231C5E1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89" y="3284984"/>
            <a:ext cx="1933271" cy="282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8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27</a:t>
            </a:fld>
            <a:endParaRPr lang="de-DE" dirty="0"/>
          </a:p>
        </p:txBody>
      </p:sp>
      <p:sp>
        <p:nvSpPr>
          <p:cNvPr id="2" name="Ovale Legende 5">
            <a:extLst>
              <a:ext uri="{FF2B5EF4-FFF2-40B4-BE49-F238E27FC236}">
                <a16:creationId xmlns:a16="http://schemas.microsoft.com/office/drawing/2014/main" id="{253002DC-C973-C910-B3CF-96A14046FEF0}"/>
              </a:ext>
            </a:extLst>
          </p:cNvPr>
          <p:cNvSpPr/>
          <p:nvPr/>
        </p:nvSpPr>
        <p:spPr>
          <a:xfrm>
            <a:off x="2711624" y="2276872"/>
            <a:ext cx="6912768" cy="1231578"/>
          </a:xfrm>
          <a:prstGeom prst="wedgeEllipseCallout">
            <a:avLst>
              <a:gd name="adj1" fmla="val -64808"/>
              <a:gd name="adj2" fmla="val 7252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D48BB1C-AD69-6186-E7E1-75BCEEB50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44532"/>
            <a:ext cx="382508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9C5E0BE-DE77-0F31-5C6A-D3A49AE07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0457" y="2468475"/>
            <a:ext cx="5755102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etwas Übung und etwas Sprachgefühl,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20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kommst du leicht durch das Grammatik-Gewühl.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E30C54C9-0248-38AA-4739-B5D231C5E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89" y="3284984"/>
            <a:ext cx="1933271" cy="2820301"/>
          </a:xfrm>
          <a:prstGeom prst="rect">
            <a:avLst/>
          </a:prstGeom>
        </p:spPr>
      </p:pic>
      <p:pic>
        <p:nvPicPr>
          <p:cNvPr id="4" name="Grafik 3" descr="Smiley böse.png">
            <a:extLst>
              <a:ext uri="{FF2B5EF4-FFF2-40B4-BE49-F238E27FC236}">
                <a16:creationId xmlns:a16="http://schemas.microsoft.com/office/drawing/2014/main" id="{DD9000F4-D4F2-A458-8835-5783F75B2D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3595910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4" descr="Smiley gut.png">
            <a:extLst>
              <a:ext uri="{FF2B5EF4-FFF2-40B4-BE49-F238E27FC236}">
                <a16:creationId xmlns:a16="http://schemas.microsoft.com/office/drawing/2014/main" id="{EA432EBC-FA37-1C3D-41A9-22B00C09D2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3489548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887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7DEA342-7685-0972-B59B-DF7312FAA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9334697-269F-0DAE-4B46-713931274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306686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Satzbau – Begriffe zuordnen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b="1" kern="0" dirty="0">
              <a:latin typeface="Trebuchet MS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3BFB4DD-05CA-2304-1FC5-A95ACA8B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856437"/>
            <a:ext cx="1343638" cy="82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Subjekt =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Prädikat =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6A5171E-DFEA-6D8D-0304-B0E0138DF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570" y="1856437"/>
            <a:ext cx="3789820" cy="82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Satzgegenstand   Satzaussage  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Satzgegenstand   Satzaussage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4243FD3-D8D5-9F76-0852-88FCCCB5DFA8}"/>
              </a:ext>
            </a:extLst>
          </p:cNvPr>
          <p:cNvSpPr/>
          <p:nvPr/>
        </p:nvSpPr>
        <p:spPr>
          <a:xfrm>
            <a:off x="1989294" y="1906350"/>
            <a:ext cx="1944216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84DFF85-5B7A-48C4-0EAC-B0382478CA97}"/>
              </a:ext>
            </a:extLst>
          </p:cNvPr>
          <p:cNvSpPr/>
          <p:nvPr/>
        </p:nvSpPr>
        <p:spPr>
          <a:xfrm>
            <a:off x="1915323" y="1872406"/>
            <a:ext cx="2039341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Satzgegenstand</a:t>
            </a:r>
            <a:endParaRPr lang="de-DE" sz="2000" b="1" dirty="0">
              <a:solidFill>
                <a:prstClr val="black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73865FFC-1F7F-F675-4ABE-553690854AA1}"/>
              </a:ext>
            </a:extLst>
          </p:cNvPr>
          <p:cNvSpPr/>
          <p:nvPr/>
        </p:nvSpPr>
        <p:spPr>
          <a:xfrm>
            <a:off x="6084168" y="1906350"/>
            <a:ext cx="25423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?</a:t>
            </a:r>
            <a:endParaRPr lang="de-DE" b="1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B12AB16-6931-BDC6-331E-64AE973D0480}"/>
              </a:ext>
            </a:extLst>
          </p:cNvPr>
          <p:cNvSpPr/>
          <p:nvPr/>
        </p:nvSpPr>
        <p:spPr>
          <a:xfrm>
            <a:off x="1907705" y="1942834"/>
            <a:ext cx="3604510" cy="27364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48919AA2-F18F-D9F2-4E56-6D191ED7B120}"/>
              </a:ext>
            </a:extLst>
          </p:cNvPr>
          <p:cNvSpPr/>
          <p:nvPr/>
        </p:nvSpPr>
        <p:spPr>
          <a:xfrm>
            <a:off x="1917286" y="1928445"/>
            <a:ext cx="2025153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8D5DA8EA-BE7B-C911-A43E-5066CAB28362}"/>
              </a:ext>
            </a:extLst>
          </p:cNvPr>
          <p:cNvSpPr/>
          <p:nvPr/>
        </p:nvSpPr>
        <p:spPr>
          <a:xfrm>
            <a:off x="1945352" y="2353932"/>
            <a:ext cx="3573765" cy="27960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FB9D8C1-7D6A-99C8-B0F5-F6D161E97282}"/>
              </a:ext>
            </a:extLst>
          </p:cNvPr>
          <p:cNvSpPr/>
          <p:nvPr/>
        </p:nvSpPr>
        <p:spPr>
          <a:xfrm>
            <a:off x="3900875" y="2273306"/>
            <a:ext cx="1611339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Satzaussage</a:t>
            </a:r>
            <a:endParaRPr lang="de-DE" sz="2000" b="1" dirty="0">
              <a:solidFill>
                <a:prstClr val="black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9A0C45C-5A14-F37E-809B-DDCCC046F0C9}"/>
              </a:ext>
            </a:extLst>
          </p:cNvPr>
          <p:cNvSpPr/>
          <p:nvPr/>
        </p:nvSpPr>
        <p:spPr>
          <a:xfrm>
            <a:off x="6084168" y="2331837"/>
            <a:ext cx="25423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?</a:t>
            </a:r>
            <a:endParaRPr lang="de-DE" b="1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3FFA99B8-C42C-59F0-F086-8CFBF7B3E6E2}"/>
              </a:ext>
            </a:extLst>
          </p:cNvPr>
          <p:cNvSpPr/>
          <p:nvPr/>
        </p:nvSpPr>
        <p:spPr>
          <a:xfrm>
            <a:off x="4713869" y="2331837"/>
            <a:ext cx="3602547" cy="31571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B038A9D-5668-B87C-2180-BA95BF07D7AE}"/>
              </a:ext>
            </a:extLst>
          </p:cNvPr>
          <p:cNvSpPr/>
          <p:nvPr/>
        </p:nvSpPr>
        <p:spPr>
          <a:xfrm>
            <a:off x="3923928" y="2337818"/>
            <a:ext cx="1599114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F41CACB-4D9D-51D6-ED9F-8737DC206085}"/>
              </a:ext>
            </a:extLst>
          </p:cNvPr>
          <p:cNvSpPr txBox="1"/>
          <p:nvPr/>
        </p:nvSpPr>
        <p:spPr>
          <a:xfrm>
            <a:off x="4435668" y="3615987"/>
            <a:ext cx="280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Oma    wohnt.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B3CE453-85DE-B48C-166C-17DBCE97F643}"/>
              </a:ext>
            </a:extLst>
          </p:cNvPr>
          <p:cNvSpPr txBox="1"/>
          <p:nvPr/>
        </p:nvSpPr>
        <p:spPr>
          <a:xfrm>
            <a:off x="3643580" y="3420868"/>
            <a:ext cx="3448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Subjekt Prädikat   Subjekt Prädikat</a:t>
            </a:r>
            <a:endParaRPr kumimoji="0" lang="de-DE" sz="14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4605BB17-D96D-93B0-C683-EA5CFD22B63F}"/>
              </a:ext>
            </a:extLst>
          </p:cNvPr>
          <p:cNvSpPr/>
          <p:nvPr/>
        </p:nvSpPr>
        <p:spPr>
          <a:xfrm>
            <a:off x="1979712" y="3080573"/>
            <a:ext cx="6931706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Genau! Frage: Wer oder was wohnt?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Über das Subjekt (die Oma) wird etwas gesagt.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80FDD89-E0AE-6DD2-ADD4-0E5896A386EB}"/>
              </a:ext>
            </a:extLst>
          </p:cNvPr>
          <p:cNvSpPr/>
          <p:nvPr/>
        </p:nvSpPr>
        <p:spPr>
          <a:xfrm>
            <a:off x="3347864" y="3405800"/>
            <a:ext cx="254233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?</a:t>
            </a:r>
            <a:endParaRPr lang="de-DE" sz="14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BFD2BD0D-627B-3111-73BB-8FA8A3394C76}"/>
              </a:ext>
            </a:extLst>
          </p:cNvPr>
          <p:cNvSpPr/>
          <p:nvPr/>
        </p:nvSpPr>
        <p:spPr>
          <a:xfrm>
            <a:off x="3775802" y="3440613"/>
            <a:ext cx="1372262" cy="2293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>
              <a:solidFill>
                <a:prstClr val="white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09F410D-A5A3-2FDC-F930-5CE6194A0F8F}"/>
              </a:ext>
            </a:extLst>
          </p:cNvPr>
          <p:cNvSpPr/>
          <p:nvPr/>
        </p:nvSpPr>
        <p:spPr>
          <a:xfrm>
            <a:off x="3707904" y="3474201"/>
            <a:ext cx="705505" cy="25444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BBC02135-9E49-8CAD-D2E4-D9C479ABA0DE}"/>
              </a:ext>
            </a:extLst>
          </p:cNvPr>
          <p:cNvSpPr/>
          <p:nvPr/>
        </p:nvSpPr>
        <p:spPr>
          <a:xfrm>
            <a:off x="2997314" y="4013867"/>
            <a:ext cx="591700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Genau! Was tut Oma?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Das Prädikat sagt, was das Subjekt tut (</a:t>
            </a:r>
            <a:r>
              <a:rPr lang="de-DE" sz="1400" i="1" kern="0" dirty="0">
                <a:solidFill>
                  <a:srgbClr val="FF0000"/>
                </a:solidFill>
                <a:latin typeface="Trebuchet MS" pitchFamily="34" charset="0"/>
              </a:rPr>
              <a:t>wohnen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).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8DA996EE-FF2C-0FC1-46C2-AAB518448273}"/>
              </a:ext>
            </a:extLst>
          </p:cNvPr>
          <p:cNvSpPr/>
          <p:nvPr/>
        </p:nvSpPr>
        <p:spPr>
          <a:xfrm>
            <a:off x="6838047" y="3405800"/>
            <a:ext cx="254233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?</a:t>
            </a:r>
            <a:endParaRPr lang="de-DE" sz="14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92A611F-BDA2-6645-4F5B-B5B4AFFB593D}"/>
              </a:ext>
            </a:extLst>
          </p:cNvPr>
          <p:cNvSpPr/>
          <p:nvPr/>
        </p:nvSpPr>
        <p:spPr>
          <a:xfrm>
            <a:off x="5143954" y="3440613"/>
            <a:ext cx="1372262" cy="2293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>
              <a:solidFill>
                <a:prstClr val="white"/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D7A6B73-42BD-8902-9354-F180596B86FD}"/>
              </a:ext>
            </a:extLst>
          </p:cNvPr>
          <p:cNvSpPr/>
          <p:nvPr/>
        </p:nvSpPr>
        <p:spPr>
          <a:xfrm>
            <a:off x="5858211" y="3438576"/>
            <a:ext cx="705505" cy="25444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>
              <a:solidFill>
                <a:prstClr val="white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D7CD83B-220D-C312-C277-84DF4C8D7F8A}"/>
              </a:ext>
            </a:extLst>
          </p:cNvPr>
          <p:cNvSpPr txBox="1"/>
          <p:nvPr/>
        </p:nvSpPr>
        <p:spPr>
          <a:xfrm>
            <a:off x="4435668" y="4625260"/>
            <a:ext cx="280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Fragesatz    Aussagesatz</a:t>
            </a:r>
            <a:endParaRPr kumimoji="0" lang="de-DE" sz="18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8B3E892-AE30-1528-8B0C-6EC4EB7B7003}"/>
              </a:ext>
            </a:extLst>
          </p:cNvPr>
          <p:cNvSpPr/>
          <p:nvPr/>
        </p:nvSpPr>
        <p:spPr>
          <a:xfrm>
            <a:off x="5653736" y="4634552"/>
            <a:ext cx="147348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Aussagesatz</a:t>
            </a:r>
            <a:endParaRPr lang="de-DE" b="1" dirty="0">
              <a:solidFill>
                <a:prstClr val="black"/>
              </a:solidFill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36F51891-59CE-1144-B680-B50419DD50A5}"/>
              </a:ext>
            </a:extLst>
          </p:cNvPr>
          <p:cNvSpPr/>
          <p:nvPr/>
        </p:nvSpPr>
        <p:spPr>
          <a:xfrm>
            <a:off x="7218283" y="4615578"/>
            <a:ext cx="25423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spc="10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?</a:t>
            </a:r>
            <a:endParaRPr lang="de-DE" b="1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EA7598E9-6E66-0C95-537B-0F6C246C9A94}"/>
              </a:ext>
            </a:extLst>
          </p:cNvPr>
          <p:cNvSpPr/>
          <p:nvPr/>
        </p:nvSpPr>
        <p:spPr>
          <a:xfrm>
            <a:off x="4337095" y="4634552"/>
            <a:ext cx="2827193" cy="31571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AAA698F4-978E-4F08-4129-9BE263522EB3}"/>
              </a:ext>
            </a:extLst>
          </p:cNvPr>
          <p:cNvSpPr/>
          <p:nvPr/>
        </p:nvSpPr>
        <p:spPr>
          <a:xfrm>
            <a:off x="5652120" y="4670935"/>
            <a:ext cx="1455098" cy="3101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7139DBDE-B69A-5082-67E3-7D7D50209B05}"/>
              </a:ext>
            </a:extLst>
          </p:cNvPr>
          <p:cNvSpPr/>
          <p:nvPr/>
        </p:nvSpPr>
        <p:spPr>
          <a:xfrm>
            <a:off x="3491880" y="4933617"/>
            <a:ext cx="4232249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Genau! Beim Aussagesatz kommt erst das Subjekt </a:t>
            </a:r>
          </a:p>
          <a:p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und dann das Prädikat.</a:t>
            </a:r>
          </a:p>
          <a:p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Der Fragesatz wäre: Wohnt Oma?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4C127DE-0E58-6E3E-5C65-3541D853F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359314"/>
            <a:ext cx="2850460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FF0000"/>
                </a:solidFill>
                <a:latin typeface="Trebuchet MS" pitchFamily="34" charset="0"/>
              </a:rPr>
              <a:t>Bestimme den Satzteil!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Klick auf 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Subjekt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oder 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Prädikat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6925C8F6-232F-8EC9-D1AA-536F79887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2566645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67E47951-FE93-B3A4-1FD6-C1FF89A14C4A}"/>
              </a:ext>
            </a:extLst>
          </p:cNvPr>
          <p:cNvSpPr/>
          <p:nvPr/>
        </p:nvSpPr>
        <p:spPr>
          <a:xfrm>
            <a:off x="8335790" y="2494637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8984D40B-CEFB-9D6F-A372-570EAABE9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64" y="4617933"/>
            <a:ext cx="3249608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dirty="0">
                <a:solidFill>
                  <a:srgbClr val="FF0000"/>
                </a:solidFill>
                <a:latin typeface="Trebuchet MS" pitchFamily="34" charset="0"/>
              </a:rPr>
              <a:t>Wie nennt man diese Satzart?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F4FC26E6-2E96-B1AA-82DA-7027D3D87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442724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5" name="Textfeld 5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C5907E6-6FD8-9359-87BF-75480CEDD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5600273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696CBC4-1601-281C-41B0-013CE4B1A271}"/>
              </a:ext>
            </a:extLst>
          </p:cNvPr>
          <p:cNvSpPr/>
          <p:nvPr/>
        </p:nvSpPr>
        <p:spPr>
          <a:xfrm>
            <a:off x="8335790" y="4304129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D5E08209-CBB9-2F9C-74BB-4670C2D50A08}"/>
              </a:ext>
            </a:extLst>
          </p:cNvPr>
          <p:cNvSpPr/>
          <p:nvPr/>
        </p:nvSpPr>
        <p:spPr>
          <a:xfrm>
            <a:off x="184664" y="1006471"/>
            <a:ext cx="6331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Diese Begriffe solltest du kennen! </a:t>
            </a:r>
            <a:r>
              <a:rPr lang="de-DE" b="1" kern="0" dirty="0">
                <a:solidFill>
                  <a:srgbClr val="FF0000"/>
                </a:solidFill>
                <a:latin typeface="Trebuchet MS" pitchFamily="34" charset="0"/>
              </a:rPr>
              <a:t>Ordne per Klick zu!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B2850F8A-16BA-74D1-DE26-6FBB871DC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005" y="3408485"/>
            <a:ext cx="877163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Subjekt 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E8F5DDC5-4FEE-189D-5BC2-666B5EFD22B1}"/>
              </a:ext>
            </a:extLst>
          </p:cNvPr>
          <p:cNvSpPr/>
          <p:nvPr/>
        </p:nvSpPr>
        <p:spPr>
          <a:xfrm>
            <a:off x="5837818" y="3411850"/>
            <a:ext cx="885179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Prädikat</a:t>
            </a:r>
          </a:p>
        </p:txBody>
      </p:sp>
    </p:spTree>
    <p:extLst>
      <p:ext uri="{BB962C8B-B14F-4D97-AF65-F5344CB8AC3E}">
        <p14:creationId xmlns:p14="http://schemas.microsoft.com/office/powerpoint/2010/main" val="328756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30" grpId="0" animBg="1"/>
      <p:bldP spid="31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/>
      <p:bldP spid="41" grpId="0"/>
      <p:bldP spid="42" grpId="0" animBg="1"/>
      <p:bldP spid="43" grpId="0" animBg="1"/>
      <p:bldP spid="44" grpId="0"/>
      <p:bldP spid="45" grpId="0" animBg="1"/>
      <p:bldP spid="46" grpId="0"/>
      <p:bldP spid="47" grpId="0" animBg="1"/>
      <p:bldP spid="48" grpId="0" animBg="1"/>
      <p:bldP spid="49" grpId="0"/>
      <p:bldP spid="50" grpId="0"/>
      <p:bldP spid="51" grpId="0" animBg="1"/>
      <p:bldP spid="52" grpId="0" animBg="1"/>
      <p:bldP spid="53" grpId="0"/>
      <p:bldP spid="54" grpId="0" animBg="1"/>
      <p:bldP spid="55" grpId="0" animBg="1"/>
      <p:bldP spid="56" grpId="0" animBg="1"/>
      <p:bldP spid="58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7DEA342-7685-0972-B59B-DF7312FAA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43FBD8F-9E02-18E2-6AE5-F0CE1A4E3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290656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kern="0" dirty="0">
                <a:latin typeface="Trebuchet MS" pitchFamily="34" charset="0"/>
              </a:rPr>
              <a:t>Subjekt - Satzgegenstand</a:t>
            </a:r>
            <a:endParaRPr kumimoji="0" lang="de-DE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FA46814-4969-6D22-E01D-9D8E93445FA1}"/>
              </a:ext>
            </a:extLst>
          </p:cNvPr>
          <p:cNvSpPr/>
          <p:nvPr/>
        </p:nvSpPr>
        <p:spPr>
          <a:xfrm>
            <a:off x="2078838" y="5641503"/>
            <a:ext cx="82089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Beispiele: Ich gehe nach Hause. Sie rasen um die Kurve. Er ist grün. </a:t>
            </a:r>
            <a:endParaRPr lang="de-DE" sz="14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8BF8262-4E6F-83CB-5C4A-5183E4DE3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50" y="1268760"/>
            <a:ext cx="4799712" cy="166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Die schnellen Autos rasen um die Kurve.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Der Rasen ist grün.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Max arbeitet fleißig.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Am Himmel scheint die Sonne.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18BC5F1-584C-31CB-E42F-968EBBBFF16C}"/>
              </a:ext>
            </a:extLst>
          </p:cNvPr>
          <p:cNvSpPr txBox="1"/>
          <p:nvPr/>
        </p:nvSpPr>
        <p:spPr>
          <a:xfrm>
            <a:off x="276557" y="980728"/>
            <a:ext cx="4229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Klick auf die Subjekte (Satzgegenstände)!</a:t>
            </a:r>
            <a:endParaRPr 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92F9BD-57F6-0935-7CD2-967BF27EF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619" y="1556792"/>
            <a:ext cx="479490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Wer oder was rast um die Kurve?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Die Autos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rasen um die Kurve.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54B7DE8-3A97-A759-A547-E52E317D4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4593" y="1401968"/>
            <a:ext cx="293671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3EDD1FD-B99B-B32A-B64A-93BD1C3DDDC9}"/>
              </a:ext>
            </a:extLst>
          </p:cNvPr>
          <p:cNvSpPr/>
          <p:nvPr/>
        </p:nvSpPr>
        <p:spPr>
          <a:xfrm>
            <a:off x="1270876" y="1340768"/>
            <a:ext cx="4848470" cy="32195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B7819C3-16B7-529F-C42F-92EC14286491}"/>
              </a:ext>
            </a:extLst>
          </p:cNvPr>
          <p:cNvSpPr/>
          <p:nvPr/>
        </p:nvSpPr>
        <p:spPr>
          <a:xfrm>
            <a:off x="2917824" y="1291119"/>
            <a:ext cx="790079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6BA5026-4464-FD22-D525-B117334F3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619" y="1958643"/>
            <a:ext cx="355898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Wer oder was ist grün?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Der Rasen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ist grün.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5A16BE1B-439E-FA96-8316-C20CCDCFB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57" y="1814627"/>
            <a:ext cx="293671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077412D-3186-5C56-DA72-CDA0E9D66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851" y="2427612"/>
            <a:ext cx="328808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Wer oder was arbeitet?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Max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arbeitet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de-DE" altLang="de-DE" sz="1600" i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D9A0499-8030-EB5B-A100-21A699AF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57" y="2243705"/>
            <a:ext cx="293671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7574F92A-D168-BAA6-FD57-8AF9CCCFB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95" y="3697868"/>
            <a:ext cx="4627393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Richtig! Der Satzgegenstand ist hier immer ein Nomen. </a:t>
            </a:r>
            <a:endParaRPr kumimoji="0" lang="de-DE" altLang="de-DE" sz="14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DB23F12-EFD2-B904-64A5-3CF17ABA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3697868"/>
            <a:ext cx="2221091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Du bist</a:t>
            </a:r>
            <a:r>
              <a:rPr kumimoji="0" lang="de-DE" altLang="de-DE" sz="14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ein </a:t>
            </a:r>
            <a:r>
              <a:rPr lang="de-DE" altLang="de-DE" sz="1400" kern="0" baseline="0" dirty="0">
                <a:solidFill>
                  <a:srgbClr val="FF0000"/>
                </a:solidFill>
                <a:latin typeface="Trebuchet MS" pitchFamily="34" charset="0"/>
              </a:rPr>
              <a:t>Witzbold</a:t>
            </a:r>
            <a:r>
              <a:rPr lang="de-DE" altLang="de-DE" sz="1400" b="1" kern="0" baseline="0" dirty="0">
                <a:solidFill>
                  <a:srgbClr val="FF0000"/>
                </a:solidFill>
                <a:latin typeface="Trebuchet MS" pitchFamily="34" charset="0"/>
              </a:rPr>
              <a:t>!</a:t>
            </a:r>
            <a:endParaRPr kumimoji="0" lang="de-DE" altLang="de-DE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27812912-9F0B-ECE2-0F6C-9934753AD48C}"/>
              </a:ext>
            </a:extLst>
          </p:cNvPr>
          <p:cNvSpPr txBox="1"/>
          <p:nvPr/>
        </p:nvSpPr>
        <p:spPr>
          <a:xfrm>
            <a:off x="1259632" y="3356992"/>
            <a:ext cx="723629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Der Satzgegenstand wechselt.       Der Satzgegenstand ist immer ein Nomen.</a:t>
            </a:r>
            <a:r>
              <a:rPr kumimoji="0" 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A76E99FE-6691-2E93-EA9C-FEB397090CCD}"/>
              </a:ext>
            </a:extLst>
          </p:cNvPr>
          <p:cNvSpPr/>
          <p:nvPr/>
        </p:nvSpPr>
        <p:spPr>
          <a:xfrm>
            <a:off x="1320483" y="1750871"/>
            <a:ext cx="2448272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79DC21D7-614F-EA9C-AAE7-ED3DCA39E988}"/>
              </a:ext>
            </a:extLst>
          </p:cNvPr>
          <p:cNvSpPr/>
          <p:nvPr/>
        </p:nvSpPr>
        <p:spPr>
          <a:xfrm>
            <a:off x="1320483" y="1728926"/>
            <a:ext cx="1224136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E5287D19-61A0-46A6-9EAE-229E601D3947}"/>
              </a:ext>
            </a:extLst>
          </p:cNvPr>
          <p:cNvSpPr/>
          <p:nvPr/>
        </p:nvSpPr>
        <p:spPr>
          <a:xfrm>
            <a:off x="1331640" y="2118671"/>
            <a:ext cx="2376264" cy="3066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10A3CD0-2F6E-DA70-8AC9-117EE2CE6C45}"/>
              </a:ext>
            </a:extLst>
          </p:cNvPr>
          <p:cNvSpPr/>
          <p:nvPr/>
        </p:nvSpPr>
        <p:spPr>
          <a:xfrm>
            <a:off x="1301296" y="2162116"/>
            <a:ext cx="606408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F4E5A356-3599-3D88-DADB-B6C792217C21}"/>
              </a:ext>
            </a:extLst>
          </p:cNvPr>
          <p:cNvSpPr/>
          <p:nvPr/>
        </p:nvSpPr>
        <p:spPr>
          <a:xfrm>
            <a:off x="1418120" y="3365703"/>
            <a:ext cx="2789431" cy="32984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55C3B00-0961-5F7B-EA81-4EABBD54308D}"/>
              </a:ext>
            </a:extLst>
          </p:cNvPr>
          <p:cNvSpPr/>
          <p:nvPr/>
        </p:nvSpPr>
        <p:spPr>
          <a:xfrm>
            <a:off x="4514463" y="3378309"/>
            <a:ext cx="3995519" cy="2894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AFCDCAE-F1DA-AE27-DDA1-96F7A3FBDB88}"/>
              </a:ext>
            </a:extLst>
          </p:cNvPr>
          <p:cNvSpPr/>
          <p:nvPr/>
        </p:nvSpPr>
        <p:spPr>
          <a:xfrm>
            <a:off x="2089092" y="5296261"/>
            <a:ext cx="88314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DE" alt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Der Satzgegenstand kann auch ein Pronomen sein. Es steht für ein Nomen. Es ist ein Ersatz für ein Nomen. </a:t>
            </a:r>
            <a:endParaRPr lang="de-DE" sz="1400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695CA164-32CF-F099-875B-29B8FF9A2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594" y="5503359"/>
            <a:ext cx="286328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 von 5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 steht für ein Nomen? Es.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9F30DBC4-1409-C23D-E31C-FB8F30440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076" y="5503359"/>
            <a:ext cx="255711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2 von 5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 ist ein Fürwort? Es.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8144C20-DE8A-D6F5-6782-4CA5CD68E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4338" y="5883571"/>
            <a:ext cx="2707794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3 von 5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 geht nach Hause? Ich.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217221DF-BF5A-946D-E44E-06935ED7C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736" y="5883571"/>
            <a:ext cx="237116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4 von 5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 rast? Sie rasen.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8AF70986-0084-964C-2F7E-56B89F228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476" y="5883571"/>
            <a:ext cx="244971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5 von 5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Wer oder was ist grün? Er ist …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502DA7E8-D21D-DAC6-3BF5-8E175A3C2BF3}"/>
              </a:ext>
            </a:extLst>
          </p:cNvPr>
          <p:cNvSpPr txBox="1"/>
          <p:nvPr/>
        </p:nvSpPr>
        <p:spPr>
          <a:xfrm>
            <a:off x="260399" y="4530606"/>
            <a:ext cx="5562552" cy="340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latin typeface="Trebuchet MS" pitchFamily="34" charset="0"/>
              </a:rPr>
              <a:t>Verb   Adverb   Adjektiv   Pronomen   Artikel   Präposition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5106D8A7-748E-3110-7F6D-F5689925239A}"/>
              </a:ext>
            </a:extLst>
          </p:cNvPr>
          <p:cNvSpPr/>
          <p:nvPr/>
        </p:nvSpPr>
        <p:spPr>
          <a:xfrm>
            <a:off x="5796136" y="4532097"/>
            <a:ext cx="254233" cy="34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600" b="1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7055C21-B733-5B84-0F00-BF32BCA20B4E}"/>
              </a:ext>
            </a:extLst>
          </p:cNvPr>
          <p:cNvSpPr/>
          <p:nvPr/>
        </p:nvSpPr>
        <p:spPr>
          <a:xfrm>
            <a:off x="272112" y="4575892"/>
            <a:ext cx="5452016" cy="2648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1BBD9EC2-7FF0-56E3-DC26-3DEFEFA8E77B}"/>
              </a:ext>
            </a:extLst>
          </p:cNvPr>
          <p:cNvSpPr/>
          <p:nvPr/>
        </p:nvSpPr>
        <p:spPr>
          <a:xfrm>
            <a:off x="2614725" y="4565717"/>
            <a:ext cx="1093179" cy="3058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>
              <a:solidFill>
                <a:prstClr val="white"/>
              </a:solidFill>
            </a:endParaRPr>
          </a:p>
        </p:txBody>
      </p:sp>
      <p:sp>
        <p:nvSpPr>
          <p:cNvPr id="55" name="Rechteck: abgerundete Ecken 54">
            <a:extLst>
              <a:ext uri="{FF2B5EF4-FFF2-40B4-BE49-F238E27FC236}">
                <a16:creationId xmlns:a16="http://schemas.microsoft.com/office/drawing/2014/main" id="{80C1F568-7EE9-EDC9-E27D-231B2091B98B}"/>
              </a:ext>
            </a:extLst>
          </p:cNvPr>
          <p:cNvSpPr/>
          <p:nvPr/>
        </p:nvSpPr>
        <p:spPr>
          <a:xfrm>
            <a:off x="2627784" y="4579165"/>
            <a:ext cx="1100292" cy="26154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4BA79BB5-5710-E8A0-BE28-65FEEE1CF032}"/>
              </a:ext>
            </a:extLst>
          </p:cNvPr>
          <p:cNvSpPr txBox="1"/>
          <p:nvPr/>
        </p:nvSpPr>
        <p:spPr>
          <a:xfrm>
            <a:off x="6226577" y="4538946"/>
            <a:ext cx="1945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Pro = für, Fürwort</a:t>
            </a:r>
            <a:endParaRPr 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19AF42ED-FFF0-AD56-0054-038CBD8BC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56" y="3090446"/>
            <a:ext cx="2329484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Was fällt dir auf? </a:t>
            </a: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6202FD01-DEDC-8627-A786-43F8EEA58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4742" y="299695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50C68AB4-651A-9C30-6A79-5FCF890B0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50" y="4170197"/>
            <a:ext cx="8303876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Der Satzgegenstand kann auch die Wortart sein, die ein Nomen ersetzt. </a:t>
            </a: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Welche? Klick!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6C36A6DA-93CE-BD61-DD51-C9993C07F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4742" y="404007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3659E212-86BC-2899-7A08-A42CBB63B79B}"/>
              </a:ext>
            </a:extLst>
          </p:cNvPr>
          <p:cNvSpPr/>
          <p:nvPr/>
        </p:nvSpPr>
        <p:spPr>
          <a:xfrm>
            <a:off x="8444742" y="396806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08C44327-29C9-7712-F34D-8D67A5783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787" y="4987292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</a:rPr>
              <a:t>Merke!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E48AAE94-ED66-FEFE-B7E9-47EF5FCC6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4742" y="454412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0DFC2AF5-F619-A861-F979-9A22F49DF13F}"/>
              </a:ext>
            </a:extLst>
          </p:cNvPr>
          <p:cNvSpPr/>
          <p:nvPr/>
        </p:nvSpPr>
        <p:spPr>
          <a:xfrm>
            <a:off x="8444742" y="4472120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34F5F263-666B-0FA1-4E8C-B10FA95E7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521" y="4992613"/>
            <a:ext cx="4514377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Klicke auf alle Pronomen in den beiden Zeilen!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EB4484B5-9310-4448-9745-5110CE214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641" y="603874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55254D97-C001-D771-1682-C772984A60A1}"/>
              </a:ext>
            </a:extLst>
          </p:cNvPr>
          <p:cNvSpPr/>
          <p:nvPr/>
        </p:nvSpPr>
        <p:spPr>
          <a:xfrm>
            <a:off x="2205641" y="6029452"/>
            <a:ext cx="628698" cy="27800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Textfeld 6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F23455-9312-FDD1-0BBB-3806EC1F7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5473" y="613386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28DF471-6834-5751-9E02-A6A77F078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773" y="2856268"/>
            <a:ext cx="3591048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Frage: Wer oder was scheint am Himmel? Die Sonne …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DE78F100-8700-988C-6542-5405AAD1E7B3}"/>
              </a:ext>
            </a:extLst>
          </p:cNvPr>
          <p:cNvSpPr/>
          <p:nvPr/>
        </p:nvSpPr>
        <p:spPr>
          <a:xfrm>
            <a:off x="8444742" y="292494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FBC758DE-3CAB-101E-E0D6-D0F03A81B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170" y="2460443"/>
            <a:ext cx="3897221" cy="55399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Der Satz muss nicht mit einem Subjekt beginnen.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Nach dem Himmel fragt man: Wo scheint die Sonne?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Nach dem Subjekt fragt man mit „wer oder was“ und dem Verb.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5F503D60-FD7B-7857-2DD5-15CE13F58E67}"/>
              </a:ext>
            </a:extLst>
          </p:cNvPr>
          <p:cNvSpPr/>
          <p:nvPr/>
        </p:nvSpPr>
        <p:spPr>
          <a:xfrm>
            <a:off x="1307967" y="2575872"/>
            <a:ext cx="3532957" cy="3044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F0947B1F-E18A-2CC8-7560-CD2CF31CAD1C}"/>
              </a:ext>
            </a:extLst>
          </p:cNvPr>
          <p:cNvSpPr/>
          <p:nvPr/>
        </p:nvSpPr>
        <p:spPr>
          <a:xfrm>
            <a:off x="8281070" y="1363344"/>
            <a:ext cx="279707" cy="25103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C95D9046-F381-100E-C131-CE41AFF0D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2837" y="5657025"/>
            <a:ext cx="293671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30FF231B-2556-40E4-7CD9-E506EE52AA5A}"/>
              </a:ext>
            </a:extLst>
          </p:cNvPr>
          <p:cNvSpPr/>
          <p:nvPr/>
        </p:nvSpPr>
        <p:spPr>
          <a:xfrm>
            <a:off x="2142461" y="5365782"/>
            <a:ext cx="8612758" cy="50954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3BB56090-C2B0-7AFE-39DD-61E64BE79742}"/>
              </a:ext>
            </a:extLst>
          </p:cNvPr>
          <p:cNvSpPr/>
          <p:nvPr/>
        </p:nvSpPr>
        <p:spPr>
          <a:xfrm>
            <a:off x="6126114" y="5333432"/>
            <a:ext cx="345569" cy="2260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C1F9A5FE-F5E6-2B46-2380-FF34288A4601}"/>
              </a:ext>
            </a:extLst>
          </p:cNvPr>
          <p:cNvSpPr/>
          <p:nvPr/>
        </p:nvSpPr>
        <p:spPr>
          <a:xfrm>
            <a:off x="8102039" y="5296260"/>
            <a:ext cx="345569" cy="2260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E7F584CE-42C4-0303-9B7B-C9513E87165F}"/>
              </a:ext>
            </a:extLst>
          </p:cNvPr>
          <p:cNvSpPr/>
          <p:nvPr/>
        </p:nvSpPr>
        <p:spPr>
          <a:xfrm>
            <a:off x="2964501" y="5677174"/>
            <a:ext cx="345569" cy="2260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CBCC742C-0D49-F90E-B317-B21480600385}"/>
              </a:ext>
            </a:extLst>
          </p:cNvPr>
          <p:cNvSpPr/>
          <p:nvPr/>
        </p:nvSpPr>
        <p:spPr>
          <a:xfrm>
            <a:off x="4742523" y="5691722"/>
            <a:ext cx="345569" cy="2260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8DD554A7-4EC0-5139-A7B1-0EFF8CF41DEC}"/>
              </a:ext>
            </a:extLst>
          </p:cNvPr>
          <p:cNvSpPr/>
          <p:nvPr/>
        </p:nvSpPr>
        <p:spPr>
          <a:xfrm>
            <a:off x="6636908" y="5658290"/>
            <a:ext cx="279707" cy="25103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1" name="Rechteck: abgerundete Ecken 80">
            <a:extLst>
              <a:ext uri="{FF2B5EF4-FFF2-40B4-BE49-F238E27FC236}">
                <a16:creationId xmlns:a16="http://schemas.microsoft.com/office/drawing/2014/main" id="{13B29B5D-8C53-E9D8-8379-EB1B1025B0D6}"/>
              </a:ext>
            </a:extLst>
          </p:cNvPr>
          <p:cNvSpPr/>
          <p:nvPr/>
        </p:nvSpPr>
        <p:spPr>
          <a:xfrm>
            <a:off x="6631655" y="5683856"/>
            <a:ext cx="284009" cy="220913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: abgerundete Ecken 81">
            <a:extLst>
              <a:ext uri="{FF2B5EF4-FFF2-40B4-BE49-F238E27FC236}">
                <a16:creationId xmlns:a16="http://schemas.microsoft.com/office/drawing/2014/main" id="{FB67A824-CD48-46AF-6D97-981A642E3FCB}"/>
              </a:ext>
            </a:extLst>
          </p:cNvPr>
          <p:cNvSpPr/>
          <p:nvPr/>
        </p:nvSpPr>
        <p:spPr>
          <a:xfrm>
            <a:off x="4708556" y="5673205"/>
            <a:ext cx="284009" cy="220913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: abgerundete Ecken 82">
            <a:extLst>
              <a:ext uri="{FF2B5EF4-FFF2-40B4-BE49-F238E27FC236}">
                <a16:creationId xmlns:a16="http://schemas.microsoft.com/office/drawing/2014/main" id="{1361D26A-341D-6361-A8DB-C6C389E8E5A5}"/>
              </a:ext>
            </a:extLst>
          </p:cNvPr>
          <p:cNvSpPr/>
          <p:nvPr/>
        </p:nvSpPr>
        <p:spPr>
          <a:xfrm>
            <a:off x="2964500" y="5673205"/>
            <a:ext cx="284009" cy="220913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: abgerundete Ecken 83">
            <a:extLst>
              <a:ext uri="{FF2B5EF4-FFF2-40B4-BE49-F238E27FC236}">
                <a16:creationId xmlns:a16="http://schemas.microsoft.com/office/drawing/2014/main" id="{B1A2D345-6A63-A2F1-7A81-AE67D6EBB9DF}"/>
              </a:ext>
            </a:extLst>
          </p:cNvPr>
          <p:cNvSpPr/>
          <p:nvPr/>
        </p:nvSpPr>
        <p:spPr>
          <a:xfrm>
            <a:off x="8101487" y="5327912"/>
            <a:ext cx="284009" cy="220913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: abgerundete Ecken 84">
            <a:extLst>
              <a:ext uri="{FF2B5EF4-FFF2-40B4-BE49-F238E27FC236}">
                <a16:creationId xmlns:a16="http://schemas.microsoft.com/office/drawing/2014/main" id="{2113E312-DB49-B836-A2AA-A0FFA1B83AB6}"/>
              </a:ext>
            </a:extLst>
          </p:cNvPr>
          <p:cNvSpPr/>
          <p:nvPr/>
        </p:nvSpPr>
        <p:spPr>
          <a:xfrm>
            <a:off x="6163189" y="5315399"/>
            <a:ext cx="284009" cy="220913"/>
          </a:xfrm>
          <a:prstGeom prst="round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5FE6F280-9BC9-D5D5-7DD6-83A721B502C1}"/>
              </a:ext>
            </a:extLst>
          </p:cNvPr>
          <p:cNvSpPr/>
          <p:nvPr/>
        </p:nvSpPr>
        <p:spPr>
          <a:xfrm>
            <a:off x="3635896" y="2578194"/>
            <a:ext cx="1281714" cy="314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5955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 animBg="1"/>
      <p:bldP spid="16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 animBg="1"/>
      <p:bldP spid="55" grpId="0" animBg="1"/>
      <p:bldP spid="56" grpId="0"/>
      <p:bldP spid="57" grpId="0"/>
      <p:bldP spid="58" grpId="0" animBg="1"/>
      <p:bldP spid="59" grpId="0"/>
      <p:bldP spid="60" grpId="0" animBg="1"/>
      <p:bldP spid="61" grpId="0" animBg="1"/>
      <p:bldP spid="62" grpId="0"/>
      <p:bldP spid="63" grpId="0" animBg="1"/>
      <p:bldP spid="64" grpId="0" animBg="1"/>
      <p:bldP spid="65" grpId="0"/>
      <p:bldP spid="66" grpId="0" animBg="1"/>
      <p:bldP spid="68" grpId="0" animBg="1"/>
      <p:bldP spid="69" grpId="0" animBg="1"/>
      <p:bldP spid="70" grpId="0" animBg="1"/>
      <p:bldP spid="71" grpId="0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11280576" y="133351"/>
            <a:ext cx="69344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F7ECB1E-44DE-D0AF-B17C-2A3E23F2E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259718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kern="0" dirty="0">
                <a:latin typeface="Trebuchet MS" pitchFamily="34" charset="0"/>
              </a:rPr>
              <a:t>Prädikat - Satzaussage</a:t>
            </a:r>
            <a:endParaRPr kumimoji="0" lang="de-DE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EACA0B2-221B-C498-AED6-1F9D1A8E8FAB}"/>
              </a:ext>
            </a:extLst>
          </p:cNvPr>
          <p:cNvSpPr txBox="1"/>
          <p:nvPr/>
        </p:nvSpPr>
        <p:spPr>
          <a:xfrm>
            <a:off x="299063" y="980728"/>
            <a:ext cx="4272937" cy="347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Klick jetzt auf die </a:t>
            </a: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Satzaussage (Prädikat)!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9127DEF-A31C-D006-FA0D-894637CD9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111" y="1268760"/>
            <a:ext cx="4876656" cy="166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Die schnellen Autos rasen um die Kurve.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Der Rasen ist grün.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Max arbeitet fleißig.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dirty="0">
                <a:latin typeface="Trebuchet MS" pitchFamily="34" charset="0"/>
              </a:rPr>
              <a:t>Am Himmel scheint die Sonne.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80488DD-854B-B987-8310-5974E24DB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880" y="1556792"/>
            <a:ext cx="280237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Was tun die Autos? 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Sie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rasen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de-DE" altLang="de-DE" sz="1600" i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97E2C13-E379-3BEF-FA2E-5BAE6F381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394" y="1401968"/>
            <a:ext cx="352982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</a:rPr>
              <a:t>???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343B008-FDB4-FF18-7B0A-5739989801F4}"/>
              </a:ext>
            </a:extLst>
          </p:cNvPr>
          <p:cNvSpPr/>
          <p:nvPr/>
        </p:nvSpPr>
        <p:spPr>
          <a:xfrm>
            <a:off x="2249273" y="1326564"/>
            <a:ext cx="4770999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62EB53B-59D7-0D4D-6C5C-0409DFB60505}"/>
              </a:ext>
            </a:extLst>
          </p:cNvPr>
          <p:cNvSpPr/>
          <p:nvPr/>
        </p:nvSpPr>
        <p:spPr>
          <a:xfrm>
            <a:off x="4499992" y="1291119"/>
            <a:ext cx="864096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699EDA4-2B1A-D3BD-22AA-E3FB10622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880" y="1958643"/>
            <a:ext cx="2898550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Was tut der Rasen? 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Er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ist 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grün.</a:t>
            </a:r>
            <a:endParaRPr lang="de-DE" altLang="de-DE" sz="1600" i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77C20E0-100D-4C54-16F2-6AB2C3EC4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527" y="1814627"/>
            <a:ext cx="636713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</a:rPr>
              <a:t>ist grün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5C241DF-D0A7-F70E-38D4-E41CD16D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112" y="2427612"/>
            <a:ext cx="2787943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Was tut Max? 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Max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arbeitet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de-DE" altLang="de-DE" sz="1600" i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9C8D519-13BE-E9F5-6712-AE8A059BC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258" y="2243705"/>
            <a:ext cx="352982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</a:rPr>
              <a:t>???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C5786D2-ABC0-4B55-3CC7-A6D7BB232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133" y="4001169"/>
            <a:ext cx="315579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Richtig! Nomen oder Pronomen können keine Satzaussage sein.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297C8AA-A1C6-EAD5-3B39-C1B28BD89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049" y="4001169"/>
            <a:ext cx="106952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Na, na …?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C38A90C-8102-99B2-6EFB-3F99B3921901}"/>
              </a:ext>
            </a:extLst>
          </p:cNvPr>
          <p:cNvSpPr txBox="1"/>
          <p:nvPr/>
        </p:nvSpPr>
        <p:spPr>
          <a:xfrm>
            <a:off x="2411760" y="3356992"/>
            <a:ext cx="537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Die Satzaussagen               Die Satzaussage (Prädikat)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sind unterschiedlich.         ist immer ein Verb.</a:t>
            </a:r>
            <a:endParaRPr 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B260448-7604-B0ED-B9BD-54149838296D}"/>
              </a:ext>
            </a:extLst>
          </p:cNvPr>
          <p:cNvSpPr/>
          <p:nvPr/>
        </p:nvSpPr>
        <p:spPr>
          <a:xfrm>
            <a:off x="2267744" y="1750871"/>
            <a:ext cx="2448272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36B6561-BB72-34A8-78ED-9FD5331E9E20}"/>
              </a:ext>
            </a:extLst>
          </p:cNvPr>
          <p:cNvSpPr/>
          <p:nvPr/>
        </p:nvSpPr>
        <p:spPr>
          <a:xfrm>
            <a:off x="3419872" y="1728926"/>
            <a:ext cx="432048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2F20EDC-0849-F893-F921-78A9C1A24C08}"/>
              </a:ext>
            </a:extLst>
          </p:cNvPr>
          <p:cNvSpPr/>
          <p:nvPr/>
        </p:nvSpPr>
        <p:spPr>
          <a:xfrm>
            <a:off x="2267744" y="2187690"/>
            <a:ext cx="2448272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BB94377-24F9-3E47-F4AD-28F1186D3C1D}"/>
              </a:ext>
            </a:extLst>
          </p:cNvPr>
          <p:cNvSpPr/>
          <p:nvPr/>
        </p:nvSpPr>
        <p:spPr>
          <a:xfrm>
            <a:off x="2771799" y="2162115"/>
            <a:ext cx="1021773" cy="3268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5E297D5-CDD9-228D-FE36-A118F6EFE79E}"/>
              </a:ext>
            </a:extLst>
          </p:cNvPr>
          <p:cNvSpPr/>
          <p:nvPr/>
        </p:nvSpPr>
        <p:spPr>
          <a:xfrm>
            <a:off x="2312856" y="3380136"/>
            <a:ext cx="2259144" cy="5619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2D9615E-E02A-60D0-5EB2-671D83CB9C7F}"/>
              </a:ext>
            </a:extLst>
          </p:cNvPr>
          <p:cNvSpPr/>
          <p:nvPr/>
        </p:nvSpPr>
        <p:spPr>
          <a:xfrm>
            <a:off x="4932040" y="3378668"/>
            <a:ext cx="2880320" cy="56345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C544CA7-6B37-0E49-2CBF-EA86ED930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594" y="5013176"/>
            <a:ext cx="4484884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Richtig! Die Satzaussage muss ein Verb sein. Die Satzaussage sagt, was das Subjekt tut 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oder</a:t>
            </a:r>
            <a:r>
              <a:rPr kumimoji="0" lang="de-DE" altLang="de-DE" sz="16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wie es ist.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53998F3-BDC8-FC80-1997-5AE31B00F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5091473"/>
            <a:ext cx="3168352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Richtig,</a:t>
            </a:r>
            <a:r>
              <a:rPr kumimoji="0" lang="de-DE" altLang="de-DE" sz="160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aber schau dir auch die andere Antwort an.</a:t>
            </a:r>
            <a:endParaRPr kumimoji="0" lang="de-DE" alt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5B7A95E-FE29-1CB5-CEA6-497445EF99B6}"/>
              </a:ext>
            </a:extLst>
          </p:cNvPr>
          <p:cNvSpPr txBox="1"/>
          <p:nvPr/>
        </p:nvSpPr>
        <p:spPr>
          <a:xfrm>
            <a:off x="297257" y="4653136"/>
            <a:ext cx="8738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Weil 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über Nomen und Pronomen etwas gesagt wird.           Weil sie kein Verb sind.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B1AAEBD-FD57-3478-D3C5-70DFE1763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63" y="3018438"/>
            <a:ext cx="2329484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Was fällt dir auf? </a:t>
            </a: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3FC2F52-6F68-05B9-F6EA-3FA862A8C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263691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CABCCE3-59B9-56AF-85CE-CD7F545FC24D}"/>
              </a:ext>
            </a:extLst>
          </p:cNvPr>
          <p:cNvSpPr/>
          <p:nvPr/>
        </p:nvSpPr>
        <p:spPr>
          <a:xfrm>
            <a:off x="8335790" y="256490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C1C96ED-E4FE-ACF4-B9CE-86AA0ABA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257" y="4314582"/>
            <a:ext cx="1486304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600" kern="0" dirty="0">
                <a:solidFill>
                  <a:srgbClr val="FF0000"/>
                </a:solidFill>
                <a:latin typeface="Trebuchet MS" pitchFamily="34" charset="0"/>
              </a:rPr>
              <a:t>Warum? Klick!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8FD3043-0F99-A89D-221C-A3DA330B4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790" y="428862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3" name="Textfeld 3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0D540B9-8723-1D86-6F16-05754F862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1780" y="593629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C731043-1EA5-ED49-FCFD-C963B4B3B448}"/>
              </a:ext>
            </a:extLst>
          </p:cNvPr>
          <p:cNvSpPr/>
          <p:nvPr/>
        </p:nvSpPr>
        <p:spPr>
          <a:xfrm>
            <a:off x="8335790" y="421661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DAD5B0A-D315-BF94-E491-24617BA93079}"/>
              </a:ext>
            </a:extLst>
          </p:cNvPr>
          <p:cNvSpPr/>
          <p:nvPr/>
        </p:nvSpPr>
        <p:spPr>
          <a:xfrm>
            <a:off x="251520" y="4665742"/>
            <a:ext cx="4897910" cy="3304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D6A32642-7BB9-AE0C-ED9E-9D32D9476413}"/>
              </a:ext>
            </a:extLst>
          </p:cNvPr>
          <p:cNvSpPr/>
          <p:nvPr/>
        </p:nvSpPr>
        <p:spPr>
          <a:xfrm>
            <a:off x="5724128" y="4612704"/>
            <a:ext cx="2448272" cy="40289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C18CABF-07DB-F911-D2BD-57EDEB569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272" y="2850447"/>
            <a:ext cx="2948243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Was tut die Sonne? </a:t>
            </a:r>
            <a:r>
              <a:rPr lang="de-DE" altLang="de-DE" sz="1000" i="1" kern="0" dirty="0">
                <a:solidFill>
                  <a:srgbClr val="FF0000"/>
                </a:solidFill>
                <a:latin typeface="Trebuchet MS" pitchFamily="34" charset="0"/>
              </a:rPr>
              <a:t>Sie </a:t>
            </a:r>
            <a:r>
              <a:rPr lang="de-DE" altLang="de-DE" sz="1000" b="1" i="1" kern="0" dirty="0">
                <a:solidFill>
                  <a:srgbClr val="FF0000"/>
                </a:solidFill>
                <a:latin typeface="Trebuchet MS" pitchFamily="34" charset="0"/>
              </a:rPr>
              <a:t>scheint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de-DE" altLang="de-DE" sz="1600" i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90E25A5-F5DA-2B14-D9DA-7B7469CD7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418" y="2666540"/>
            <a:ext cx="352982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</a:rPr>
              <a:t>???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E2F2AE2-8CA3-7209-116D-3830920A3439}"/>
              </a:ext>
            </a:extLst>
          </p:cNvPr>
          <p:cNvSpPr/>
          <p:nvPr/>
        </p:nvSpPr>
        <p:spPr>
          <a:xfrm>
            <a:off x="2306016" y="2598935"/>
            <a:ext cx="3516934" cy="3138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9E1E42C-3B9C-A1F9-6169-EE7DC4E41738}"/>
              </a:ext>
            </a:extLst>
          </p:cNvPr>
          <p:cNvSpPr/>
          <p:nvPr/>
        </p:nvSpPr>
        <p:spPr>
          <a:xfrm>
            <a:off x="3635896" y="2573248"/>
            <a:ext cx="936104" cy="3139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22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21" grpId="0" animBg="1"/>
      <p:bldP spid="22" grpId="0" animBg="1"/>
      <p:bldP spid="24" grpId="0" animBg="1"/>
      <p:bldP spid="25" grpId="0" animBg="1"/>
      <p:bldP spid="27" grpId="0"/>
      <p:bldP spid="28" grpId="0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11280576" y="133351"/>
            <a:ext cx="69344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3" name="Reference">
            <a:extLst>
              <a:ext uri="{FF2B5EF4-FFF2-40B4-BE49-F238E27FC236}">
                <a16:creationId xmlns:a16="http://schemas.microsoft.com/office/drawing/2014/main" id="{326C6BFF-B31A-438F-96FF-5D69053A2048}"/>
              </a:ext>
            </a:extLst>
          </p:cNvPr>
          <p:cNvSpPr txBox="1"/>
          <p:nvPr/>
        </p:nvSpPr>
        <p:spPr>
          <a:xfrm>
            <a:off x="254000" y="635000"/>
            <a:ext cx="3175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de-DE" sz="1200" b="1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B5081CF-0DD0-4DA1-DBFA-4D779EE67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252184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Attribut - Beifügung    </a:t>
            </a:r>
            <a:endParaRPr lang="de-DE" sz="1000" kern="0" dirty="0">
              <a:latin typeface="Trebuchet MS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9A66458-0A8A-1412-18F0-925AE701B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2306930"/>
            <a:ext cx="3462807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Schau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dir diesen Satz genau an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: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F9BED41-BCE8-47A5-3BC2-A641B8645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175756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019C5E5-4B8B-BC4D-B157-2543732DCFB9}"/>
              </a:ext>
            </a:extLst>
          </p:cNvPr>
          <p:cNvSpPr/>
          <p:nvPr/>
        </p:nvSpPr>
        <p:spPr>
          <a:xfrm>
            <a:off x="8388424" y="1685553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8EC0A9C-E452-0A7D-7F94-341469F5244B}"/>
              </a:ext>
            </a:extLst>
          </p:cNvPr>
          <p:cNvSpPr txBox="1"/>
          <p:nvPr/>
        </p:nvSpPr>
        <p:spPr>
          <a:xfrm>
            <a:off x="205339" y="1002214"/>
            <a:ext cx="5158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Besteht ein Satz immer </a:t>
            </a:r>
            <a:r>
              <a:rPr lang="de-DE" sz="16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nur</a:t>
            </a: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aus Subjekt und Prädikat?</a:t>
            </a: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F8D9327-1ABB-12A8-3904-97631BAE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340768"/>
            <a:ext cx="46679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JA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07461BD-A1DF-9961-AC16-257B57ADF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73" y="1716275"/>
            <a:ext cx="357790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="1" kern="0" noProof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8796E09-C938-2353-39C1-D2CECECD1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1340768"/>
            <a:ext cx="6158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NEIN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00002A9-F627-342C-1444-D2BE2027B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362" y="1716275"/>
            <a:ext cx="6760184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Nein, denn </a:t>
            </a:r>
            <a:r>
              <a:rPr kumimoji="0" lang="de-DE" altLang="de-DE" sz="1600" i="0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es kommen </a:t>
            </a:r>
            <a:r>
              <a:rPr lang="de-DE" altLang="de-DE" sz="1600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meist</a:t>
            </a:r>
            <a:r>
              <a:rPr kumimoji="0" lang="de-DE" altLang="de-DE" sz="1600" i="0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noch andere Satzglieder</a:t>
            </a:r>
            <a:r>
              <a:rPr kumimoji="0" lang="de-DE" altLang="de-DE" sz="1600" i="0" u="none" strike="noStrike" kern="0" cap="none" spc="0" normalizeH="0" noProof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1600" i="0" u="none" strike="noStrike" kern="0" cap="none" spc="0" normalizeH="0" baseline="0" noProof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dazu.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="1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Subjekt und Prädikat sind die unverzichtbaren Glieder eines Satzes.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562A723-3B35-A475-529A-C927A5F38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105" y="2627838"/>
            <a:ext cx="6691445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>
                <a:latin typeface="Trebuchet MS" pitchFamily="34" charset="0"/>
              </a:rPr>
              <a:t>Die  schnellen  Autos  rasen  um  die  Kurve.             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AF02063-8AD1-6EF9-3918-CA0EAED9F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239181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0EB6986-7023-0BBF-1E7E-BD2A1E2E5583}"/>
              </a:ext>
            </a:extLst>
          </p:cNvPr>
          <p:cNvSpPr/>
          <p:nvPr/>
        </p:nvSpPr>
        <p:spPr>
          <a:xfrm>
            <a:off x="8388424" y="2268699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13238D8-DBC0-9226-2261-EC7FCC8EA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3212976"/>
            <a:ext cx="6312947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noProof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zuerst </a:t>
            </a: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noch einmal auf das Subjekt (Satzgegenstand)!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7C39154-79D9-7F1B-AE8D-6353ABC2D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619" y="2959321"/>
            <a:ext cx="3042821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Wer oder was rast um die Kurve? 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52CB48A-E515-2060-91DD-792F15830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0657" y="2804497"/>
            <a:ext cx="293671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FF9CEFBA-F6D4-6EDE-D442-AAEB02578431}"/>
              </a:ext>
            </a:extLst>
          </p:cNvPr>
          <p:cNvSpPr/>
          <p:nvPr/>
        </p:nvSpPr>
        <p:spPr>
          <a:xfrm>
            <a:off x="1249366" y="2674995"/>
            <a:ext cx="5266850" cy="32195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3F69A1E1-6D2D-A97C-8B82-B22A263197F6}"/>
              </a:ext>
            </a:extLst>
          </p:cNvPr>
          <p:cNvSpPr/>
          <p:nvPr/>
        </p:nvSpPr>
        <p:spPr>
          <a:xfrm>
            <a:off x="2995314" y="2678150"/>
            <a:ext cx="790079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9D86079-928C-DCF8-5A25-1EDF5B001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398" y="2631680"/>
            <a:ext cx="261802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2000" b="1" kern="0" spc="-1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Die                      Autos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DBAF1AC-55DD-9C48-27E8-E8901034C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32" y="3607107"/>
            <a:ext cx="6976590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Ist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das, was jetzt dunkelblau und fett geschrieben ist, ein Satz?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5DB3489-EA07-7B0B-76DC-22287F424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272" y="3629526"/>
            <a:ext cx="46679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JA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93BE834-B075-72A2-25D3-476BE4F54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8238" y="3997576"/>
            <a:ext cx="357790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="1" kern="0" noProof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7" name="Textfeld 3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68133E4-5F58-C79B-29D9-28648B4F4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3629526"/>
            <a:ext cx="6158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NEIN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6E39211F-FD79-58D7-835D-97A7244C1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319207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86EAA43-F853-AD9B-6907-2BE0697BBDBB}"/>
              </a:ext>
            </a:extLst>
          </p:cNvPr>
          <p:cNvSpPr/>
          <p:nvPr/>
        </p:nvSpPr>
        <p:spPr>
          <a:xfrm>
            <a:off x="8388424" y="3107705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4571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20" grpId="0" animBg="1"/>
      <p:bldP spid="22" grpId="0" animBg="1"/>
      <p:bldP spid="24" grpId="0"/>
      <p:bldP spid="25" grpId="0" animBg="1"/>
      <p:bldP spid="27" grpId="0" animBg="1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11280576" y="133351"/>
            <a:ext cx="69344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3" name="Reference">
            <a:extLst>
              <a:ext uri="{FF2B5EF4-FFF2-40B4-BE49-F238E27FC236}">
                <a16:creationId xmlns:a16="http://schemas.microsoft.com/office/drawing/2014/main" id="{326C6BFF-B31A-438F-96FF-5D69053A2048}"/>
              </a:ext>
            </a:extLst>
          </p:cNvPr>
          <p:cNvSpPr txBox="1"/>
          <p:nvPr/>
        </p:nvSpPr>
        <p:spPr>
          <a:xfrm>
            <a:off x="254000" y="635000"/>
            <a:ext cx="3175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de-DE" sz="1200" b="1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D6084C1-27C0-F79F-97DB-07F3FFE61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2274272"/>
            <a:ext cx="693170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Schau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dir d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en ersten Satz der vorhergehenden Seite genauer an: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C3AD876-236D-2CC2-A7AD-107EC67F8E4E}"/>
              </a:ext>
            </a:extLst>
          </p:cNvPr>
          <p:cNvSpPr txBox="1"/>
          <p:nvPr/>
        </p:nvSpPr>
        <p:spPr>
          <a:xfrm>
            <a:off x="205339" y="1002214"/>
            <a:ext cx="5158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Besteht ein Satz immer nur aus Subjekt und Prädikat?</a:t>
            </a:r>
            <a:endParaRPr kumimoji="0" 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DA40A7D-AE70-B7B9-DE35-C6D6F81DE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340768"/>
            <a:ext cx="46679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JA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F0C057E-C05A-4CEB-69D1-2465BFCF0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73" y="1716275"/>
            <a:ext cx="357790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="1" kern="0" noProof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CA232BF-160B-D8F5-0EF5-6A8A7FE3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1340768"/>
            <a:ext cx="6158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NEIN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6DD0233-4D81-05FA-7ABA-2D44288F8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1716275"/>
            <a:ext cx="6760184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1600" b="1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Nein, denn </a:t>
            </a:r>
            <a:r>
              <a:rPr lang="de-DE" altLang="de-DE" sz="1600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es kommen meist noch andere Satzglieder dazu.</a:t>
            </a:r>
          </a:p>
          <a:p>
            <a:pPr lvl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1600" b="1" ker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Subjekt und Prädikat sind die unverzichtbaren Glieder eines Satzes.</a:t>
            </a:r>
            <a:endParaRPr kumimoji="0" lang="de-DE" altLang="de-DE" sz="160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3F19208-1FE4-ED0F-EC15-8EE55EE71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105" y="2627838"/>
            <a:ext cx="5851265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b="1" kern="0" spc="-100" dirty="0">
                <a:latin typeface="Trebuchet MS" pitchFamily="34" charset="0"/>
              </a:rPr>
              <a:t>Die</a:t>
            </a:r>
            <a:r>
              <a:rPr lang="de-DE" altLang="de-DE" sz="2000" kern="0" dirty="0">
                <a:latin typeface="Trebuchet MS" pitchFamily="34" charset="0"/>
              </a:rPr>
              <a:t>  schnellen  </a:t>
            </a:r>
            <a:r>
              <a:rPr lang="de-DE" altLang="de-DE" sz="2000" b="1" kern="0" spc="-100" dirty="0">
                <a:latin typeface="Trebuchet MS" pitchFamily="34" charset="0"/>
              </a:rPr>
              <a:t>Autos</a:t>
            </a:r>
            <a:r>
              <a:rPr lang="de-DE" altLang="de-DE" sz="2000" kern="0" dirty="0">
                <a:latin typeface="Trebuchet MS" pitchFamily="34" charset="0"/>
              </a:rPr>
              <a:t>  rasen  um  die  Kurve.             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AC870-502C-D384-E0CB-8291FE659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3212976"/>
            <a:ext cx="6312947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noProof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zuerst </a:t>
            </a: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noch einmal auf das Subjekt (Satzgegenstand)!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3FC4C37-20C0-DE26-41F6-B95AD2E94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32" y="3607107"/>
            <a:ext cx="6976590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Ist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das, was jetzt dunkelblau und fett geschrieben ist, ein Satz?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F63CAF0-1753-1897-A29E-F73F04AF0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272" y="3629526"/>
            <a:ext cx="46679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JA</a:t>
            </a:r>
          </a:p>
        </p:txBody>
      </p:sp>
      <p:sp>
        <p:nvSpPr>
          <p:cNvPr id="15" name="Textfeld 1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5D0C9E-269A-80A4-02EE-4FC47D0DD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3629526"/>
            <a:ext cx="6158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NEIN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C548DC3-660A-E487-2D2D-97BBA74BD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3995772"/>
            <a:ext cx="871296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1800" kern="0" noProof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jetzt </a:t>
            </a:r>
            <a:r>
              <a:rPr lang="de-DE" sz="18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noch einmal auf das Prädikat (Satzaussage)!                             OK!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9188E1-CEE0-6CC3-9277-B10FBB586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058" y="2959321"/>
            <a:ext cx="2198038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kern="0" dirty="0">
                <a:solidFill>
                  <a:srgbClr val="0070C0"/>
                </a:solidFill>
                <a:latin typeface="Trebuchet MS" pitchFamily="34" charset="0"/>
              </a:rPr>
              <a:t>OK! </a:t>
            </a:r>
            <a:r>
              <a:rPr lang="de-DE" altLang="de-DE" sz="1000" kern="0" dirty="0">
                <a:solidFill>
                  <a:srgbClr val="FF0000"/>
                </a:solidFill>
                <a:latin typeface="Trebuchet MS" pitchFamily="34" charset="0"/>
              </a:rPr>
              <a:t>Wir fragen: Was tun die Autos?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2E563F3-3E4F-2982-43B7-212B4D74B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256" y="2804497"/>
            <a:ext cx="293671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0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FCA896-0FF4-84E8-F98B-4F7A3BA50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010" y="4427820"/>
            <a:ext cx="6976590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Ist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das, was jetzt dunkelblau und fett geschrieben ist, ein Satz?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D1C4627-6404-1CE1-7452-D6225FCB8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650" y="4450239"/>
            <a:ext cx="46679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JA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D8D9C40-6540-D843-7532-05AC0A442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730" y="4450239"/>
            <a:ext cx="61587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NEIN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DEA387B-8A73-CE60-7D7E-2D25F0DAA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278092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56EBC44-6EA4-9F95-27FF-F2D64443E2E3}"/>
              </a:ext>
            </a:extLst>
          </p:cNvPr>
          <p:cNvSpPr/>
          <p:nvPr/>
        </p:nvSpPr>
        <p:spPr>
          <a:xfrm>
            <a:off x="8388424" y="2708920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3D6ED02-1429-F5AA-B553-A363593BD5C3}"/>
              </a:ext>
            </a:extLst>
          </p:cNvPr>
          <p:cNvSpPr/>
          <p:nvPr/>
        </p:nvSpPr>
        <p:spPr>
          <a:xfrm>
            <a:off x="1259632" y="2674995"/>
            <a:ext cx="5266850" cy="32195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B7FE52DB-4063-8F38-C3D2-2484ADAA7237}"/>
              </a:ext>
            </a:extLst>
          </p:cNvPr>
          <p:cNvSpPr/>
          <p:nvPr/>
        </p:nvSpPr>
        <p:spPr>
          <a:xfrm>
            <a:off x="3734547" y="2678150"/>
            <a:ext cx="790079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3E7D741-22BB-5FB9-0591-906695C5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668" y="2629163"/>
            <a:ext cx="774571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2000" b="1" kern="0" spc="-100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rasen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889F478E-EDB4-D703-07AD-103D41C8B2BB}"/>
              </a:ext>
            </a:extLst>
          </p:cNvPr>
          <p:cNvSpPr/>
          <p:nvPr/>
        </p:nvSpPr>
        <p:spPr>
          <a:xfrm>
            <a:off x="3781921" y="2678150"/>
            <a:ext cx="790079" cy="30223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71E1EDF-7928-0D00-4797-A1D95E8F8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735" y="4823328"/>
            <a:ext cx="47320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OK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300798F-5172-7BDF-1BE8-109466A88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6550" y="4816548"/>
            <a:ext cx="380233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8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9286255-D7EA-F1B2-D194-680FB516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486916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FA57A6DD-FCF4-0C9D-81B8-656A9AD65CC0}"/>
              </a:ext>
            </a:extLst>
          </p:cNvPr>
          <p:cNvSpPr/>
          <p:nvPr/>
        </p:nvSpPr>
        <p:spPr>
          <a:xfrm>
            <a:off x="8388424" y="4797152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D4602EF-422F-84A0-22F4-1F03AA709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37" y="4941168"/>
            <a:ext cx="4961615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Warum ist „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Die Autos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 rasen.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“ ein ganzer Satz?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C230404-AB62-6469-E1DB-9DBCD50CF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11" y="5329691"/>
            <a:ext cx="3708066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Weil er Subjekt</a:t>
            </a:r>
            <a:r>
              <a:rPr kumimoji="0" lang="de-DE" altLang="de-DE" sz="1600" b="0" i="0" u="none" strike="noStrike" kern="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und Prädikat enthält.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315D6A9-AA67-3107-2520-3BAD5241B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73" y="5795972"/>
            <a:ext cx="873508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OK, </a:t>
            </a:r>
            <a:r>
              <a:rPr lang="de-DE" sz="1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Satzgegenstand und Satzaussage </a:t>
            </a: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sind die </a:t>
            </a:r>
            <a:r>
              <a:rPr lang="de-DE" sz="1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Mindestbestandteile eines Satzes</a:t>
            </a: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.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FD92F54-DD09-0298-4932-19109C9DB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609" y="5324775"/>
            <a:ext cx="380233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</a:t>
            </a:r>
            <a:endParaRPr lang="de-DE" altLang="de-DE" sz="1800" b="1" kern="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9DAEB921-1EF7-98CE-FDFF-67B7567C0CB8}"/>
              </a:ext>
            </a:extLst>
          </p:cNvPr>
          <p:cNvSpPr/>
          <p:nvPr/>
        </p:nvSpPr>
        <p:spPr>
          <a:xfrm>
            <a:off x="662973" y="5329859"/>
            <a:ext cx="3674104" cy="299811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F39FEC4-CA4A-B9E7-9D1E-FE8F2ACE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2384" y="579597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8F23C05-3E4D-A94D-B203-C7BA66242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502" y="5340000"/>
            <a:ext cx="2478564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 Weil er drei Wörter hat.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BD173CF-1672-79E8-582E-853F623BD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252184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Attribut - Beifügung    </a:t>
            </a:r>
            <a:endParaRPr lang="de-DE" sz="1000" kern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5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4" grpId="0" animBg="1"/>
      <p:bldP spid="28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 animBg="1"/>
      <p:bldP spid="39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002B960-3D71-ADA7-466F-0CD70C6CC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33722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Satzglieder</a:t>
            </a:r>
            <a:endParaRPr lang="de-DE" sz="1000" kern="0" dirty="0"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BB2D06E-D25A-741F-1C6C-EEFC7CA0D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44" y="982469"/>
            <a:ext cx="6835526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Ein Satz besteht aber meist nicht nur aus </a:t>
            </a:r>
            <a:r>
              <a:rPr lang="de-DE" sz="1800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Subjekt und Prädikat.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Satzglieder werden wie folgt eingeteilt: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3785813-986A-21A0-C21C-CEFCC0671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93" y="4856758"/>
            <a:ext cx="6787497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spc="-100" dirty="0">
                <a:latin typeface="Trebuchet MS" pitchFamily="34" charset="0"/>
              </a:rPr>
              <a:t>Die</a:t>
            </a:r>
            <a:r>
              <a:rPr lang="de-DE" altLang="de-DE" sz="2000" kern="0" dirty="0">
                <a:latin typeface="Trebuchet MS" pitchFamily="34" charset="0"/>
              </a:rPr>
              <a:t> </a:t>
            </a:r>
            <a:r>
              <a:rPr lang="de-DE" altLang="de-DE" sz="2000" kern="0" spc="-100" dirty="0">
                <a:latin typeface="Trebuchet MS" pitchFamily="34" charset="0"/>
              </a:rPr>
              <a:t>schnellen, windschnittigen</a:t>
            </a:r>
            <a:r>
              <a:rPr lang="de-DE" altLang="de-DE" sz="2000" kern="0" dirty="0">
                <a:latin typeface="Trebuchet MS" pitchFamily="34" charset="0"/>
              </a:rPr>
              <a:t> </a:t>
            </a:r>
            <a:r>
              <a:rPr lang="de-DE" altLang="de-DE" sz="2000" kern="0" spc="-100" dirty="0">
                <a:latin typeface="Trebuchet MS" pitchFamily="34" charset="0"/>
              </a:rPr>
              <a:t>Autos</a:t>
            </a:r>
            <a:r>
              <a:rPr lang="de-DE" altLang="de-DE" sz="2000" kern="0" dirty="0">
                <a:latin typeface="Trebuchet MS" pitchFamily="34" charset="0"/>
              </a:rPr>
              <a:t> </a:t>
            </a:r>
            <a:r>
              <a:rPr lang="de-DE" altLang="de-DE" sz="2000" kern="0" spc="-100" dirty="0">
                <a:latin typeface="Trebuchet MS" pitchFamily="34" charset="0"/>
              </a:rPr>
              <a:t>rasen</a:t>
            </a:r>
            <a:r>
              <a:rPr lang="de-DE" altLang="de-DE" sz="2000" kern="0" dirty="0">
                <a:latin typeface="Trebuchet MS" pitchFamily="34" charset="0"/>
              </a:rPr>
              <a:t> um die enge,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1200" kern="0" dirty="0">
              <a:latin typeface="Trebuchet MS" pitchFamily="34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>
                <a:latin typeface="Trebuchet MS" pitchFamily="34" charset="0"/>
              </a:rPr>
              <a:t>spitze und gefährliche Kurve, die sehr unfallträchtig ist.             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E8363F3-F702-79A3-95A7-E76260122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938" y="1718112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DB86CAC-DE8F-50B8-3E68-2DAD1B3F6569}"/>
              </a:ext>
            </a:extLst>
          </p:cNvPr>
          <p:cNvSpPr/>
          <p:nvPr/>
        </p:nvSpPr>
        <p:spPr>
          <a:xfrm>
            <a:off x="8413938" y="1646104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Textfeld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DC92E2C-DDDE-52E1-6D5F-6AB199CF0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0536" y="595322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6744718-CAD8-E908-F7F7-F9356B175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1628800"/>
            <a:ext cx="5883342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unverzichtbare Satzglieder       ergänzende Satzglieder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35A78F2-E265-1AEB-308C-328E37124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75" y="2053375"/>
            <a:ext cx="4532010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b="1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auf die unverzichtbaren Satzglieder!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B4D525F-068C-7629-5F36-56748B7B8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80" y="2564904"/>
            <a:ext cx="916764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800" b="1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Attribut	       Subjekt                 Objekt               Prädikat         Adverbiale </a:t>
            </a:r>
            <a:r>
              <a:rPr lang="de-DE" sz="1400" b="1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Bestimmung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Beifügung      Satzgegenstand    </a:t>
            </a:r>
            <a:r>
              <a:rPr kumimoji="0" lang="de-DE" sz="1800" b="0" i="0" u="none" strike="noStrike" kern="0" cap="none" spc="0" normalizeH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Satzergänzung    Satzaussage     Umstandsbestimmung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3D961F3-C185-4D3A-ACAD-3DCCEC5D43DF}"/>
              </a:ext>
            </a:extLst>
          </p:cNvPr>
          <p:cNvSpPr/>
          <p:nvPr/>
        </p:nvSpPr>
        <p:spPr>
          <a:xfrm>
            <a:off x="1512308" y="3153359"/>
            <a:ext cx="11224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OK!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1 von 2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7219E73-6DC3-3674-986D-1690BBEA0BB0}"/>
              </a:ext>
            </a:extLst>
          </p:cNvPr>
          <p:cNvSpPr/>
          <p:nvPr/>
        </p:nvSpPr>
        <p:spPr>
          <a:xfrm>
            <a:off x="8707288" y="3137513"/>
            <a:ext cx="335348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C9E82A8-B5F3-92B8-DFC7-530FB3DB8F69}"/>
              </a:ext>
            </a:extLst>
          </p:cNvPr>
          <p:cNvSpPr/>
          <p:nvPr/>
        </p:nvSpPr>
        <p:spPr>
          <a:xfrm>
            <a:off x="107504" y="2605469"/>
            <a:ext cx="9036496" cy="5652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040A114-67A5-70FE-951D-1B50A516D20E}"/>
              </a:ext>
            </a:extLst>
          </p:cNvPr>
          <p:cNvSpPr/>
          <p:nvPr/>
        </p:nvSpPr>
        <p:spPr>
          <a:xfrm>
            <a:off x="1534610" y="2606802"/>
            <a:ext cx="1669238" cy="5614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AB305F4-03A3-3EB9-8540-CCDEA6CFCE24}"/>
              </a:ext>
            </a:extLst>
          </p:cNvPr>
          <p:cNvSpPr/>
          <p:nvPr/>
        </p:nvSpPr>
        <p:spPr>
          <a:xfrm>
            <a:off x="5227475" y="3153359"/>
            <a:ext cx="11224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OK! </a:t>
            </a:r>
            <a:r>
              <a:rPr lang="de-DE" sz="1200" kern="0" dirty="0">
                <a:solidFill>
                  <a:srgbClr val="FF0000"/>
                </a:solidFill>
                <a:latin typeface="Trebuchet MS" pitchFamily="34" charset="0"/>
              </a:rPr>
              <a:t>2 von 2</a:t>
            </a:r>
            <a:endParaRPr lang="de-DE" sz="1200" dirty="0">
              <a:solidFill>
                <a:srgbClr val="FF0000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ABC1F379-C6CC-D73D-CDEB-9524AB709242}"/>
              </a:ext>
            </a:extLst>
          </p:cNvPr>
          <p:cNvSpPr/>
          <p:nvPr/>
        </p:nvSpPr>
        <p:spPr>
          <a:xfrm>
            <a:off x="5200105" y="2606802"/>
            <a:ext cx="1388119" cy="5614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F51186B-CF33-8E52-F476-4D6DB14B2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3536084"/>
            <a:ext cx="7141699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Die ergänzenden Satzglieder liefern uns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zusätzliche Informationen.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Ein </a:t>
            </a: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Attribut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lang="de-DE" sz="1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beschreibt ein Nomen näher.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Jedes Nomen kann beliebig Attribute haben.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F5317CF-C837-D5DA-4092-7D7F7C752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938" y="349274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CB52B82-A977-99D1-E080-CDC197824DD5}"/>
              </a:ext>
            </a:extLst>
          </p:cNvPr>
          <p:cNvSpPr/>
          <p:nvPr/>
        </p:nvSpPr>
        <p:spPr>
          <a:xfrm>
            <a:off x="8413938" y="3420741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37AD250D-2899-2F4C-74B5-74611D9F27C6}"/>
              </a:ext>
            </a:extLst>
          </p:cNvPr>
          <p:cNvSpPr/>
          <p:nvPr/>
        </p:nvSpPr>
        <p:spPr>
          <a:xfrm>
            <a:off x="1508402" y="2507051"/>
            <a:ext cx="1732616" cy="9856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696AA5F9-05C5-C03E-2C0C-4E8B6ED14578}"/>
              </a:ext>
            </a:extLst>
          </p:cNvPr>
          <p:cNvSpPr/>
          <p:nvPr/>
        </p:nvSpPr>
        <p:spPr>
          <a:xfrm>
            <a:off x="5148064" y="2492896"/>
            <a:ext cx="1440160" cy="98569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26633C3-E674-2BB6-5D1E-0FC18576A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938" y="4129768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4FEE7C9-2A00-EFD9-2318-6A17ACD4A684}"/>
              </a:ext>
            </a:extLst>
          </p:cNvPr>
          <p:cNvSpPr/>
          <p:nvPr/>
        </p:nvSpPr>
        <p:spPr>
          <a:xfrm>
            <a:off x="8413938" y="4057760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B95FDCC-A54C-C263-35B1-E58F134B8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87426"/>
            <a:ext cx="498085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Klick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auf jedes Attribut im folgenden Beispiel!</a:t>
            </a:r>
            <a:endParaRPr kumimoji="0" lang="de-DE" sz="1800" b="0" i="0" u="none" strike="noStrike" kern="0" cap="none" spc="0" normalizeH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638ADA90-911A-3F2B-99E6-A5E7E5AE0BB4}"/>
              </a:ext>
            </a:extLst>
          </p:cNvPr>
          <p:cNvSpPr/>
          <p:nvPr/>
        </p:nvSpPr>
        <p:spPr>
          <a:xfrm>
            <a:off x="8707288" y="5002894"/>
            <a:ext cx="335348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646BC577-2313-711F-F3C7-07B0EF69E8C8}"/>
              </a:ext>
            </a:extLst>
          </p:cNvPr>
          <p:cNvSpPr/>
          <p:nvPr/>
        </p:nvSpPr>
        <p:spPr>
          <a:xfrm>
            <a:off x="467544" y="4784750"/>
            <a:ext cx="6990531" cy="9707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3500287-BD3D-0B54-DF1A-ED9ABB9A33CC}"/>
              </a:ext>
            </a:extLst>
          </p:cNvPr>
          <p:cNvSpPr/>
          <p:nvPr/>
        </p:nvSpPr>
        <p:spPr>
          <a:xfrm>
            <a:off x="1213187" y="5174926"/>
            <a:ext cx="59824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1 von 6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6C1730D-268F-12F7-C6AA-BC85D6F89402}"/>
              </a:ext>
            </a:extLst>
          </p:cNvPr>
          <p:cNvSpPr/>
          <p:nvPr/>
        </p:nvSpPr>
        <p:spPr>
          <a:xfrm>
            <a:off x="979747" y="4889320"/>
            <a:ext cx="1097487" cy="2977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D64FEC17-A8A0-69C4-A010-07E041CB89D6}"/>
              </a:ext>
            </a:extLst>
          </p:cNvPr>
          <p:cNvSpPr/>
          <p:nvPr/>
        </p:nvSpPr>
        <p:spPr>
          <a:xfrm>
            <a:off x="948058" y="4916244"/>
            <a:ext cx="1129176" cy="30342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89810C4-D3BD-F995-512E-80533C26235A}"/>
              </a:ext>
            </a:extLst>
          </p:cNvPr>
          <p:cNvSpPr/>
          <p:nvPr/>
        </p:nvSpPr>
        <p:spPr>
          <a:xfrm>
            <a:off x="2374052" y="5174926"/>
            <a:ext cx="59824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2 von 6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A30CF1B-C45A-479D-7ED1-99B891F3BE29}"/>
              </a:ext>
            </a:extLst>
          </p:cNvPr>
          <p:cNvSpPr/>
          <p:nvPr/>
        </p:nvSpPr>
        <p:spPr>
          <a:xfrm>
            <a:off x="2140612" y="4889320"/>
            <a:ext cx="1664814" cy="33034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5892EBDA-3107-FEB0-7012-5AA2C410B396}"/>
              </a:ext>
            </a:extLst>
          </p:cNvPr>
          <p:cNvSpPr/>
          <p:nvPr/>
        </p:nvSpPr>
        <p:spPr>
          <a:xfrm>
            <a:off x="2101173" y="4916244"/>
            <a:ext cx="1624495" cy="30342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F63C5215-5E4C-38C1-FBB7-807CC05A28DD}"/>
              </a:ext>
            </a:extLst>
          </p:cNvPr>
          <p:cNvSpPr/>
          <p:nvPr/>
        </p:nvSpPr>
        <p:spPr>
          <a:xfrm>
            <a:off x="5907184" y="5173360"/>
            <a:ext cx="59824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3 von 6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A9D6B12E-0A8B-68F5-7BCA-035B656AE6D7}"/>
              </a:ext>
            </a:extLst>
          </p:cNvPr>
          <p:cNvSpPr/>
          <p:nvPr/>
        </p:nvSpPr>
        <p:spPr>
          <a:xfrm>
            <a:off x="5892084" y="4887754"/>
            <a:ext cx="630171" cy="2673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5C2F7142-EF07-5C55-E605-83CD5A2FDA61}"/>
              </a:ext>
            </a:extLst>
          </p:cNvPr>
          <p:cNvSpPr/>
          <p:nvPr/>
        </p:nvSpPr>
        <p:spPr>
          <a:xfrm>
            <a:off x="5860395" y="4914678"/>
            <a:ext cx="648367" cy="27242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56B73E55-B231-BE01-7C9E-250762702361}"/>
              </a:ext>
            </a:extLst>
          </p:cNvPr>
          <p:cNvSpPr/>
          <p:nvPr/>
        </p:nvSpPr>
        <p:spPr>
          <a:xfrm>
            <a:off x="611560" y="5676787"/>
            <a:ext cx="59824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4 von 6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AA30B6F7-47B7-3B69-93C2-BB939170E357}"/>
              </a:ext>
            </a:extLst>
          </p:cNvPr>
          <p:cNvSpPr/>
          <p:nvPr/>
        </p:nvSpPr>
        <p:spPr>
          <a:xfrm>
            <a:off x="522202" y="5391181"/>
            <a:ext cx="786486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B0F7B828-9CF2-EE7B-16A1-32AB226B8256}"/>
              </a:ext>
            </a:extLst>
          </p:cNvPr>
          <p:cNvSpPr/>
          <p:nvPr/>
        </p:nvSpPr>
        <p:spPr>
          <a:xfrm>
            <a:off x="499492" y="5418106"/>
            <a:ext cx="809195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0AC17332-47F6-B8A3-BDBD-A70ABEF88D2E}"/>
              </a:ext>
            </a:extLst>
          </p:cNvPr>
          <p:cNvSpPr/>
          <p:nvPr/>
        </p:nvSpPr>
        <p:spPr>
          <a:xfrm>
            <a:off x="2027952" y="5656408"/>
            <a:ext cx="59824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5 von 6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50946E1-81B2-0927-0CD5-50CF4C209350}"/>
              </a:ext>
            </a:extLst>
          </p:cNvPr>
          <p:cNvSpPr/>
          <p:nvPr/>
        </p:nvSpPr>
        <p:spPr>
          <a:xfrm>
            <a:off x="1841006" y="5370802"/>
            <a:ext cx="1290834" cy="30598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A6DE14B7-C053-13A4-FFAE-3C9E5D656AE6}"/>
              </a:ext>
            </a:extLst>
          </p:cNvPr>
          <p:cNvSpPr/>
          <p:nvPr/>
        </p:nvSpPr>
        <p:spPr>
          <a:xfrm>
            <a:off x="1809316" y="5397726"/>
            <a:ext cx="1322523" cy="30342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E0BE48C3-AA4D-F22E-084B-7480DEA66F92}"/>
              </a:ext>
            </a:extLst>
          </p:cNvPr>
          <p:cNvSpPr/>
          <p:nvPr/>
        </p:nvSpPr>
        <p:spPr>
          <a:xfrm>
            <a:off x="3922823" y="5658693"/>
            <a:ext cx="330411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000" kern="0" dirty="0">
                <a:solidFill>
                  <a:srgbClr val="FF0000"/>
                </a:solidFill>
                <a:latin typeface="Trebuchet MS" pitchFamily="34" charset="0"/>
              </a:rPr>
              <a:t>6 von 6 (Einfügung oder auch nachgestellte Erklärung)</a:t>
            </a:r>
            <a:endParaRPr lang="de-DE" sz="1000" dirty="0">
              <a:solidFill>
                <a:srgbClr val="FF0000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DD654B1-710E-179D-147C-A7DDBAF7EBCF}"/>
              </a:ext>
            </a:extLst>
          </p:cNvPr>
          <p:cNvSpPr/>
          <p:nvPr/>
        </p:nvSpPr>
        <p:spPr>
          <a:xfrm>
            <a:off x="4022655" y="5391181"/>
            <a:ext cx="2939102" cy="25766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A0A5AB0A-6999-194F-967F-2F4D96696717}"/>
              </a:ext>
            </a:extLst>
          </p:cNvPr>
          <p:cNvSpPr/>
          <p:nvPr/>
        </p:nvSpPr>
        <p:spPr>
          <a:xfrm>
            <a:off x="3990966" y="5404926"/>
            <a:ext cx="2970791" cy="27186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5B6795E-4616-A629-05E9-E4E32D755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19" y="5953224"/>
            <a:ext cx="1006557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Adjektive vor den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Nomen 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und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nachgestellte Erläuterungen sagen Genaueres zu den </a:t>
            </a:r>
            <a:r>
              <a:rPr kumimoji="0" lang="de-DE" sz="1800" b="1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Nomen</a:t>
            </a:r>
            <a:r>
              <a:rPr kumimoji="0" lang="de-DE" sz="18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 aus.</a:t>
            </a:r>
          </a:p>
        </p:txBody>
      </p:sp>
    </p:spTree>
    <p:extLst>
      <p:ext uri="{BB962C8B-B14F-4D97-AF65-F5344CB8AC3E}">
        <p14:creationId xmlns:p14="http://schemas.microsoft.com/office/powerpoint/2010/main" val="140526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/>
      <p:bldP spid="30" grpId="0" animBg="1"/>
      <p:bldP spid="31" grpId="0" animBg="1"/>
      <p:bldP spid="32" grpId="0"/>
      <p:bldP spid="33" grpId="0" animBg="1"/>
      <p:bldP spid="34" grpId="0" animBg="1"/>
      <p:bldP spid="35" grpId="0"/>
      <p:bldP spid="36" grpId="0" animBg="1"/>
      <p:bldP spid="37" grpId="0" animBg="1"/>
      <p:bldP spid="38" grpId="0"/>
      <p:bldP spid="39" grpId="0" animBg="1"/>
      <p:bldP spid="40" grpId="0" animBg="1"/>
      <p:bldP spid="41" grpId="0"/>
      <p:bldP spid="42" grpId="0" animBg="1"/>
      <p:bldP spid="43" grpId="0" animBg="1"/>
      <p:bldP spid="44" grpId="0"/>
      <p:bldP spid="45" grpId="0" animBg="1"/>
      <p:bldP spid="46" grpId="0" animBg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3019C0D1-2AE6-6E7E-9214-5F204B549887}"/>
              </a:ext>
            </a:extLst>
          </p:cNvPr>
          <p:cNvSpPr/>
          <p:nvPr/>
        </p:nvSpPr>
        <p:spPr>
          <a:xfrm>
            <a:off x="4436139" y="4434922"/>
            <a:ext cx="707166" cy="2568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CE8E6D14-79F0-7FB2-E076-6B9817D839BC}"/>
              </a:ext>
            </a:extLst>
          </p:cNvPr>
          <p:cNvSpPr/>
          <p:nvPr/>
        </p:nvSpPr>
        <p:spPr>
          <a:xfrm>
            <a:off x="4514723" y="3455596"/>
            <a:ext cx="1143572" cy="2712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557C9A1-88C3-8B2C-1E03-5D1EF4225037}"/>
              </a:ext>
            </a:extLst>
          </p:cNvPr>
          <p:cNvSpPr/>
          <p:nvPr/>
        </p:nvSpPr>
        <p:spPr>
          <a:xfrm>
            <a:off x="3967571" y="4130085"/>
            <a:ext cx="1143572" cy="2712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02D737B4-9715-C668-D92E-575F1E23EC39}"/>
              </a:ext>
            </a:extLst>
          </p:cNvPr>
          <p:cNvSpPr/>
          <p:nvPr/>
        </p:nvSpPr>
        <p:spPr>
          <a:xfrm>
            <a:off x="5191329" y="2518504"/>
            <a:ext cx="466966" cy="22935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69A0A14-44D0-C343-682F-AE751ECE0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980728"/>
            <a:ext cx="6494085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Objekte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und </a:t>
            </a:r>
            <a:r>
              <a:rPr 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adverbiale Bestimmungen 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hängen mit dem </a:t>
            </a:r>
            <a:r>
              <a:rPr 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Verb 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zusammen.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Sie liefern Informationen zu dem, was geschieht, z.B. wo, 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</a:rPr>
              <a:t>wann oder für wen.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827179C-8A90-7245-B371-D126084D1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938" y="139970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2CA094-55BA-2B1F-F496-96CF367F6CCE}"/>
              </a:ext>
            </a:extLst>
          </p:cNvPr>
          <p:cNvSpPr/>
          <p:nvPr/>
        </p:nvSpPr>
        <p:spPr>
          <a:xfrm>
            <a:off x="8413938" y="1327701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Textfeld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A8A4589-7ED4-8180-D801-D968CD868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938" y="6032321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7AD7CC4-D34E-786A-2866-0E28DA5B8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2420888"/>
            <a:ext cx="3748142" cy="235449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Die Autos gehören dem </a:t>
            </a:r>
            <a:r>
              <a:rPr lang="de-DE" sz="1400" b="1" kern="0" dirty="0">
                <a:latin typeface="Trebuchet MS" pitchFamily="34" charset="0"/>
              </a:rPr>
              <a:t>Millionär.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Die Autos fahren nach 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München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Die Rennautos fahren am </a:t>
            </a:r>
            <a:r>
              <a:rPr lang="de-DE" sz="1400" b="1" kern="0" dirty="0">
                <a:latin typeface="Trebuchet MS" pitchFamily="34" charset="0"/>
              </a:rPr>
              <a:t>Sonntag</a:t>
            </a:r>
            <a:r>
              <a:rPr 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Der Fahrer sieht die 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Kurve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.</a:t>
            </a:r>
            <a:endParaRPr kumimoji="0" lang="de-DE" sz="1400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baseline="0" dirty="0">
                <a:latin typeface="Trebuchet MS" pitchFamily="34" charset="0"/>
              </a:rPr>
              <a:t>Das Auto rast auf der</a:t>
            </a:r>
            <a:r>
              <a:rPr lang="de-DE" sz="1400" kern="0" dirty="0">
                <a:latin typeface="Trebuchet MS" pitchFamily="34" charset="0"/>
              </a:rPr>
              <a:t> </a:t>
            </a:r>
            <a:r>
              <a:rPr lang="de-DE" sz="1400" b="1" kern="0" dirty="0">
                <a:latin typeface="Trebuchet MS" pitchFamily="34" charset="0"/>
              </a:rPr>
              <a:t>Straße</a:t>
            </a:r>
            <a:r>
              <a:rPr lang="de-DE" sz="1400" kern="0" dirty="0"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Der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 Rennfahrer verschärft das </a:t>
            </a:r>
            <a:r>
              <a:rPr kumimoji="0" lang="de-DE" sz="1400" b="1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Tempo</a:t>
            </a:r>
            <a:r>
              <a:rPr kumimoji="0" lang="de-DE" sz="14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baseline="0" dirty="0">
                <a:latin typeface="Trebuchet MS" pitchFamily="34" charset="0"/>
              </a:rPr>
              <a:t>Die Jury überführte den Sieger des </a:t>
            </a:r>
            <a:r>
              <a:rPr lang="de-DE" sz="1400" b="1" kern="0" baseline="0" dirty="0">
                <a:latin typeface="Trebuchet MS" pitchFamily="34" charset="0"/>
              </a:rPr>
              <a:t>Dopings</a:t>
            </a:r>
            <a:r>
              <a:rPr lang="de-DE" sz="1400" kern="0" baseline="0" dirty="0">
                <a:latin typeface="Trebuchet MS" pitchFamily="34" charset="0"/>
              </a:rPr>
              <a:t>.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9E3E282-7CA3-A02F-C50E-C7F629D47631}"/>
              </a:ext>
            </a:extLst>
          </p:cNvPr>
          <p:cNvSpPr/>
          <p:nvPr/>
        </p:nvSpPr>
        <p:spPr>
          <a:xfrm>
            <a:off x="184664" y="1538208"/>
            <a:ext cx="696536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Objekte und Adverbiale Bestimmungen werden durch Fragen bestimmt.</a:t>
            </a:r>
          </a:p>
          <a:p>
            <a:r>
              <a:rPr 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Du fragst immer mit dem Verb. </a:t>
            </a:r>
          </a:p>
          <a:p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Das ist ganz einfach.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Klick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auf die passenden Fragen für die </a:t>
            </a:r>
            <a:r>
              <a:rPr 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fett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gedruckten Wörter!</a:t>
            </a:r>
            <a:endParaRPr lang="de-DE" sz="14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AEBD2F3-0AEA-7B9C-450F-1DAF3914B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8383" y="2420888"/>
            <a:ext cx="2353529" cy="235449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noProof="0" dirty="0">
                <a:latin typeface="Trebuchet MS" pitchFamily="34" charset="0"/>
              </a:rPr>
              <a:t>wen oder was, wem, wo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wo,</a:t>
            </a:r>
            <a:r>
              <a:rPr kumimoji="0" lang="de-DE" sz="1400" b="0" i="0" u="none" strike="noStrike" kern="0" cap="none" spc="0" normalizeH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 wohin, wessen, wie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baseline="0" noProof="0" dirty="0">
                <a:latin typeface="Trebuchet MS" pitchFamily="34" charset="0"/>
              </a:rPr>
              <a:t>wann,</a:t>
            </a:r>
            <a:r>
              <a:rPr lang="de-DE" sz="1400" kern="0" noProof="0" dirty="0">
                <a:latin typeface="Trebuchet MS" pitchFamily="34" charset="0"/>
              </a:rPr>
              <a:t> wohin, wem, wo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wem, wen oder was, wo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noProof="0" dirty="0">
                <a:latin typeface="Trebuchet MS" pitchFamily="34" charset="0"/>
              </a:rPr>
              <a:t>wer oder was, wo, wohin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sz="1400" kern="0" dirty="0">
                <a:latin typeface="Trebuchet MS" pitchFamily="34" charset="0"/>
              </a:rPr>
              <a:t>wen oder was, warum, wie</a:t>
            </a:r>
            <a:endParaRPr lang="de-DE" sz="1400" kern="0" noProof="0" dirty="0"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wem, wessen, warum, wie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3D30280-476B-4AA5-1708-0F1E3DD55941}"/>
              </a:ext>
            </a:extLst>
          </p:cNvPr>
          <p:cNvSpPr/>
          <p:nvPr/>
        </p:nvSpPr>
        <p:spPr>
          <a:xfrm>
            <a:off x="9937116" y="2465717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B6E64EC-272E-B98C-F628-D1793840279D}"/>
              </a:ext>
            </a:extLst>
          </p:cNvPr>
          <p:cNvSpPr/>
          <p:nvPr/>
        </p:nvSpPr>
        <p:spPr>
          <a:xfrm>
            <a:off x="3923928" y="2525776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63736DF-99B1-5993-5FEC-B910D2228807}"/>
              </a:ext>
            </a:extLst>
          </p:cNvPr>
          <p:cNvSpPr/>
          <p:nvPr/>
        </p:nvSpPr>
        <p:spPr>
          <a:xfrm>
            <a:off x="6304409" y="2465548"/>
            <a:ext cx="220445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Wem gehören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die Autos?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EE8C6AB-467C-2957-7BD6-4CC883839DC8}"/>
              </a:ext>
            </a:extLst>
          </p:cNvPr>
          <p:cNvSpPr/>
          <p:nvPr/>
        </p:nvSpPr>
        <p:spPr>
          <a:xfrm>
            <a:off x="5207158" y="2480585"/>
            <a:ext cx="489910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B1DAD16C-AE0D-9865-EBF0-D080E4E988C1}"/>
              </a:ext>
            </a:extLst>
          </p:cNvPr>
          <p:cNvSpPr/>
          <p:nvPr/>
        </p:nvSpPr>
        <p:spPr>
          <a:xfrm>
            <a:off x="5175469" y="2507510"/>
            <a:ext cx="504056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BF337E1-4049-988A-142C-D303F309DA48}"/>
              </a:ext>
            </a:extLst>
          </p:cNvPr>
          <p:cNvSpPr/>
          <p:nvPr/>
        </p:nvSpPr>
        <p:spPr>
          <a:xfrm>
            <a:off x="9937116" y="2815991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0FFF4C3-96F5-1CDB-D6DE-92E348A48D20}"/>
              </a:ext>
            </a:extLst>
          </p:cNvPr>
          <p:cNvSpPr/>
          <p:nvPr/>
        </p:nvSpPr>
        <p:spPr>
          <a:xfrm>
            <a:off x="3931362" y="2876050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E2340AF-9270-43A7-6A00-20DBCE356A75}"/>
              </a:ext>
            </a:extLst>
          </p:cNvPr>
          <p:cNvSpPr/>
          <p:nvPr/>
        </p:nvSpPr>
        <p:spPr>
          <a:xfrm>
            <a:off x="6311843" y="2794142"/>
            <a:ext cx="218200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Wohin fahren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die Autos?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D730CAE-4ABD-6102-6103-9070A640E770}"/>
              </a:ext>
            </a:extLst>
          </p:cNvPr>
          <p:cNvSpPr/>
          <p:nvPr/>
        </p:nvSpPr>
        <p:spPr>
          <a:xfrm>
            <a:off x="4387665" y="2830859"/>
            <a:ext cx="489910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1F864E47-3C0C-A796-62A5-BE1C6ACFE386}"/>
              </a:ext>
            </a:extLst>
          </p:cNvPr>
          <p:cNvSpPr/>
          <p:nvPr/>
        </p:nvSpPr>
        <p:spPr>
          <a:xfrm>
            <a:off x="4355976" y="2857784"/>
            <a:ext cx="504056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907B483-C25F-1688-6887-5908DEBAC073}"/>
              </a:ext>
            </a:extLst>
          </p:cNvPr>
          <p:cNvSpPr/>
          <p:nvPr/>
        </p:nvSpPr>
        <p:spPr>
          <a:xfrm>
            <a:off x="9937116" y="3113789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47DA861-EF34-8B7A-2FB7-E642AF8ED8ED}"/>
              </a:ext>
            </a:extLst>
          </p:cNvPr>
          <p:cNvSpPr/>
          <p:nvPr/>
        </p:nvSpPr>
        <p:spPr>
          <a:xfrm>
            <a:off x="3931362" y="3173848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97CDD85-B27A-E162-1DFC-D7EB57629F85}"/>
              </a:ext>
            </a:extLst>
          </p:cNvPr>
          <p:cNvSpPr/>
          <p:nvPr/>
        </p:nvSpPr>
        <p:spPr>
          <a:xfrm>
            <a:off x="6311843" y="3122736"/>
            <a:ext cx="21242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Wann fahren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die Autos?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FE4EF25-AA03-3211-8AF5-86945D5471B6}"/>
              </a:ext>
            </a:extLst>
          </p:cNvPr>
          <p:cNvSpPr/>
          <p:nvPr/>
        </p:nvSpPr>
        <p:spPr>
          <a:xfrm>
            <a:off x="4012757" y="3128657"/>
            <a:ext cx="489910" cy="253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E591583D-613E-D803-3051-789F2883C3B6}"/>
              </a:ext>
            </a:extLst>
          </p:cNvPr>
          <p:cNvSpPr/>
          <p:nvPr/>
        </p:nvSpPr>
        <p:spPr>
          <a:xfrm>
            <a:off x="3981068" y="3155582"/>
            <a:ext cx="504056" cy="25868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A91F7DE-64F5-D6B4-A4DE-FE842724C75B}"/>
              </a:ext>
            </a:extLst>
          </p:cNvPr>
          <p:cNvSpPr/>
          <p:nvPr/>
        </p:nvSpPr>
        <p:spPr>
          <a:xfrm>
            <a:off x="9937116" y="3431557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2A3E29F-6127-AB94-BF1F-2AB06210279D}"/>
              </a:ext>
            </a:extLst>
          </p:cNvPr>
          <p:cNvSpPr/>
          <p:nvPr/>
        </p:nvSpPr>
        <p:spPr>
          <a:xfrm>
            <a:off x="3938796" y="3491616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88F4F0E-63B5-FC86-09C8-3DE96FD141F5}"/>
              </a:ext>
            </a:extLst>
          </p:cNvPr>
          <p:cNvSpPr/>
          <p:nvPr/>
        </p:nvSpPr>
        <p:spPr>
          <a:xfrm>
            <a:off x="6319277" y="3451330"/>
            <a:ext cx="33051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Wen oder was sieht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der Fahrer?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F12106EA-F6D4-E325-80ED-FDB92B7593D9}"/>
              </a:ext>
            </a:extLst>
          </p:cNvPr>
          <p:cNvSpPr/>
          <p:nvPr/>
        </p:nvSpPr>
        <p:spPr>
          <a:xfrm>
            <a:off x="4536604" y="3446425"/>
            <a:ext cx="1175332" cy="2416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8FF48395-DD49-0DB3-1DC1-07BDE2F82575}"/>
              </a:ext>
            </a:extLst>
          </p:cNvPr>
          <p:cNvSpPr/>
          <p:nvPr/>
        </p:nvSpPr>
        <p:spPr>
          <a:xfrm>
            <a:off x="4485124" y="3473350"/>
            <a:ext cx="1209269" cy="246239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1DDC3777-9A5A-B03B-71C4-437232E20BEE}"/>
              </a:ext>
            </a:extLst>
          </p:cNvPr>
          <p:cNvSpPr/>
          <p:nvPr/>
        </p:nvSpPr>
        <p:spPr>
          <a:xfrm>
            <a:off x="9937116" y="3754427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95105FE-D905-9EDC-111D-711425BB9C8F}"/>
              </a:ext>
            </a:extLst>
          </p:cNvPr>
          <p:cNvSpPr/>
          <p:nvPr/>
        </p:nvSpPr>
        <p:spPr>
          <a:xfrm>
            <a:off x="3946230" y="3814486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4E041404-C2C3-6B2D-7287-3B29E0C39B45}"/>
              </a:ext>
            </a:extLst>
          </p:cNvPr>
          <p:cNvSpPr/>
          <p:nvPr/>
        </p:nvSpPr>
        <p:spPr>
          <a:xfrm>
            <a:off x="6326711" y="3779924"/>
            <a:ext cx="163057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Wo rast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das Auto?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97749058-42E1-7722-1BB3-CA20689A3E3A}"/>
              </a:ext>
            </a:extLst>
          </p:cNvPr>
          <p:cNvSpPr/>
          <p:nvPr/>
        </p:nvSpPr>
        <p:spPr>
          <a:xfrm>
            <a:off x="5207158" y="3791128"/>
            <a:ext cx="301624" cy="2320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0BA58DDC-2696-A867-9B95-B800093DFD0C}"/>
              </a:ext>
            </a:extLst>
          </p:cNvPr>
          <p:cNvSpPr/>
          <p:nvPr/>
        </p:nvSpPr>
        <p:spPr>
          <a:xfrm>
            <a:off x="5175469" y="3818466"/>
            <a:ext cx="310333" cy="23643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7656E7B6-C286-9337-052A-7F2B6F49DDDE}"/>
              </a:ext>
            </a:extLst>
          </p:cNvPr>
          <p:cNvSpPr/>
          <p:nvPr/>
        </p:nvSpPr>
        <p:spPr>
          <a:xfrm>
            <a:off x="9937116" y="4099543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390AE789-B572-9FE4-E54F-060A24ED791F}"/>
              </a:ext>
            </a:extLst>
          </p:cNvPr>
          <p:cNvSpPr/>
          <p:nvPr/>
        </p:nvSpPr>
        <p:spPr>
          <a:xfrm>
            <a:off x="3938796" y="4159602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9B94F6FE-EF02-6792-0CA5-01ED44522E18}"/>
              </a:ext>
            </a:extLst>
          </p:cNvPr>
          <p:cNvSpPr/>
          <p:nvPr/>
        </p:nvSpPr>
        <p:spPr>
          <a:xfrm>
            <a:off x="6319277" y="4108518"/>
            <a:ext cx="356700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Wen oder was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verschärft der Rennfahrer?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1BB53300-B13F-7275-9FE8-506F29FAE455}"/>
              </a:ext>
            </a:extLst>
          </p:cNvPr>
          <p:cNvSpPr/>
          <p:nvPr/>
        </p:nvSpPr>
        <p:spPr>
          <a:xfrm>
            <a:off x="3997502" y="4114412"/>
            <a:ext cx="1168105" cy="23345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A08AAF34-D018-8656-E56B-204DD359DBB4}"/>
              </a:ext>
            </a:extLst>
          </p:cNvPr>
          <p:cNvSpPr/>
          <p:nvPr/>
        </p:nvSpPr>
        <p:spPr>
          <a:xfrm>
            <a:off x="3946230" y="4141336"/>
            <a:ext cx="1201834" cy="237874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A9EB5D2-B8EB-491E-1377-F25D51E7F5D4}"/>
              </a:ext>
            </a:extLst>
          </p:cNvPr>
          <p:cNvSpPr/>
          <p:nvPr/>
        </p:nvSpPr>
        <p:spPr>
          <a:xfrm>
            <a:off x="9937116" y="4403249"/>
            <a:ext cx="33534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34590C3-B262-437B-7618-6409F9A2D66E}"/>
              </a:ext>
            </a:extLst>
          </p:cNvPr>
          <p:cNvSpPr/>
          <p:nvPr/>
        </p:nvSpPr>
        <p:spPr>
          <a:xfrm>
            <a:off x="3938796" y="4463308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0069530-CE09-9E60-17F2-7F5E220E1E64}"/>
              </a:ext>
            </a:extLst>
          </p:cNvPr>
          <p:cNvSpPr/>
          <p:nvPr/>
        </p:nvSpPr>
        <p:spPr>
          <a:xfrm>
            <a:off x="6319277" y="4437112"/>
            <a:ext cx="3339376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Wessen überführt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die Jury den Sieger?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E60BA6A7-C6EC-BBCB-BBCA-97EF84625678}"/>
              </a:ext>
            </a:extLst>
          </p:cNvPr>
          <p:cNvSpPr/>
          <p:nvPr/>
        </p:nvSpPr>
        <p:spPr>
          <a:xfrm>
            <a:off x="4520646" y="4418117"/>
            <a:ext cx="622659" cy="2416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359E05BF-6461-8EFF-5CDF-F5D9D6767237}"/>
              </a:ext>
            </a:extLst>
          </p:cNvPr>
          <p:cNvSpPr/>
          <p:nvPr/>
        </p:nvSpPr>
        <p:spPr>
          <a:xfrm>
            <a:off x="4485124" y="4445042"/>
            <a:ext cx="640638" cy="246239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620E3330-0A12-ED7E-6D2E-FECB6FC9C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5858" y="4725144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r>
              <a:rPr lang="de-DE" altLang="de-DE" dirty="0"/>
              <a:t>weiter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771862CC-2792-7323-D4C2-934F48671EE8}"/>
              </a:ext>
            </a:extLst>
          </p:cNvPr>
          <p:cNvSpPr/>
          <p:nvPr/>
        </p:nvSpPr>
        <p:spPr>
          <a:xfrm>
            <a:off x="8395858" y="4653136"/>
            <a:ext cx="62869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93072DE1-594F-7CE9-A997-1FDC97DFDE83}"/>
              </a:ext>
            </a:extLst>
          </p:cNvPr>
          <p:cNvSpPr/>
          <p:nvPr/>
        </p:nvSpPr>
        <p:spPr>
          <a:xfrm>
            <a:off x="184664" y="4869160"/>
            <a:ext cx="8047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Fragen nach den </a:t>
            </a:r>
            <a:r>
              <a:rPr lang="de-DE" sz="14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Objekten</a:t>
            </a:r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 sind jetzt grün gekennzeichnet.</a:t>
            </a:r>
          </a:p>
          <a:p>
            <a:r>
              <a:rPr lang="de-DE" sz="1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Fragen bestimmen auch den Fall, in dem das Objekt steht. Das findest du sicher heraus.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CB425F63-2B0F-8F17-EA79-425E8DC79EA7}"/>
              </a:ext>
            </a:extLst>
          </p:cNvPr>
          <p:cNvSpPr/>
          <p:nvPr/>
        </p:nvSpPr>
        <p:spPr>
          <a:xfrm>
            <a:off x="588286" y="5315307"/>
            <a:ext cx="4079963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kern="0" dirty="0">
                <a:latin typeface="Trebuchet MS" pitchFamily="34" charset="0"/>
              </a:rPr>
              <a:t>wessen		Genitiv, Dativ, Akkusativ </a:t>
            </a:r>
          </a:p>
          <a:p>
            <a:pPr>
              <a:lnSpc>
                <a:spcPct val="150000"/>
              </a:lnSpc>
            </a:pPr>
            <a:r>
              <a:rPr lang="de-DE" sz="1400" kern="0" dirty="0">
                <a:latin typeface="Trebuchet MS" pitchFamily="34" charset="0"/>
              </a:rPr>
              <a:t>wem		Genitiv, Dativ, Akkusativ</a:t>
            </a:r>
          </a:p>
          <a:p>
            <a:pPr>
              <a:lnSpc>
                <a:spcPct val="150000"/>
              </a:lnSpc>
            </a:pPr>
            <a:r>
              <a:rPr lang="de-DE" sz="1400" kern="0" dirty="0">
                <a:latin typeface="Trebuchet MS" pitchFamily="34" charset="0"/>
              </a:rPr>
              <a:t>wen oder was	Genitiv, Dativ, Akkusativ</a:t>
            </a:r>
            <a:endParaRPr lang="de-DE" sz="1400" dirty="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1D265D7D-8A4F-F26B-0B09-3667B85CD587}"/>
              </a:ext>
            </a:extLst>
          </p:cNvPr>
          <p:cNvSpPr/>
          <p:nvPr/>
        </p:nvSpPr>
        <p:spPr>
          <a:xfrm>
            <a:off x="2358600" y="5433275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6600FD13-45DE-17F0-207C-489D46F283FC}"/>
              </a:ext>
            </a:extLst>
          </p:cNvPr>
          <p:cNvSpPr/>
          <p:nvPr/>
        </p:nvSpPr>
        <p:spPr>
          <a:xfrm>
            <a:off x="4927700" y="5415243"/>
            <a:ext cx="137249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Genitiv-Objekt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10828BCE-104A-4E69-01EA-5875428AF9DB}"/>
              </a:ext>
            </a:extLst>
          </p:cNvPr>
          <p:cNvSpPr/>
          <p:nvPr/>
        </p:nvSpPr>
        <p:spPr>
          <a:xfrm>
            <a:off x="2468360" y="5399624"/>
            <a:ext cx="699871" cy="2576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5428AC5B-A4A5-B6CB-8935-4B17DD5FF287}"/>
              </a:ext>
            </a:extLst>
          </p:cNvPr>
          <p:cNvSpPr/>
          <p:nvPr/>
        </p:nvSpPr>
        <p:spPr>
          <a:xfrm>
            <a:off x="2430608" y="5398730"/>
            <a:ext cx="720080" cy="26251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1FF4ABAB-3CB9-1E96-E7A9-8C5F9FB06F5A}"/>
              </a:ext>
            </a:extLst>
          </p:cNvPr>
          <p:cNvSpPr/>
          <p:nvPr/>
        </p:nvSpPr>
        <p:spPr>
          <a:xfrm>
            <a:off x="2362999" y="5760052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842A2362-7FE8-CE32-C9B5-20420D908254}"/>
              </a:ext>
            </a:extLst>
          </p:cNvPr>
          <p:cNvSpPr/>
          <p:nvPr/>
        </p:nvSpPr>
        <p:spPr>
          <a:xfrm>
            <a:off x="4932099" y="5742020"/>
            <a:ext cx="120898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Dativ-Objekt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80AD5954-C10C-D4EF-3B79-5DCEFD9CF391}"/>
              </a:ext>
            </a:extLst>
          </p:cNvPr>
          <p:cNvSpPr/>
          <p:nvPr/>
        </p:nvSpPr>
        <p:spPr>
          <a:xfrm>
            <a:off x="3183377" y="5726401"/>
            <a:ext cx="524527" cy="2576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ACF77EEE-1A3D-A3FC-F6D2-641EB2DF5489}"/>
              </a:ext>
            </a:extLst>
          </p:cNvPr>
          <p:cNvSpPr/>
          <p:nvPr/>
        </p:nvSpPr>
        <p:spPr>
          <a:xfrm>
            <a:off x="3150687" y="5725507"/>
            <a:ext cx="539673" cy="26251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4AFCA6C0-0E46-44C3-094E-45B02BE329A8}"/>
              </a:ext>
            </a:extLst>
          </p:cNvPr>
          <p:cNvSpPr/>
          <p:nvPr/>
        </p:nvSpPr>
        <p:spPr>
          <a:xfrm>
            <a:off x="2377722" y="6080710"/>
            <a:ext cx="2310295" cy="22797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F6DD647D-E1E1-43E1-6314-ECC128085408}"/>
              </a:ext>
            </a:extLst>
          </p:cNvPr>
          <p:cNvSpPr/>
          <p:nvPr/>
        </p:nvSpPr>
        <p:spPr>
          <a:xfrm>
            <a:off x="4946822" y="6054929"/>
            <a:ext cx="155363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Akkusativ-Objekt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79E453B5-B3AA-451B-79AA-8BCB0E1AB1EA}"/>
              </a:ext>
            </a:extLst>
          </p:cNvPr>
          <p:cNvSpPr/>
          <p:nvPr/>
        </p:nvSpPr>
        <p:spPr>
          <a:xfrm>
            <a:off x="3720364" y="6047058"/>
            <a:ext cx="830025" cy="26791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>
              <a:solidFill>
                <a:prstClr val="white"/>
              </a:solidFill>
            </a:endParaRPr>
          </a:p>
        </p:txBody>
      </p:sp>
      <p:sp>
        <p:nvSpPr>
          <p:cNvPr id="64" name="Rechteck: abgerundete Ecken 63">
            <a:extLst>
              <a:ext uri="{FF2B5EF4-FFF2-40B4-BE49-F238E27FC236}">
                <a16:creationId xmlns:a16="http://schemas.microsoft.com/office/drawing/2014/main" id="{13BB6D64-3F2C-7DA1-18B0-0815322C8A3B}"/>
              </a:ext>
            </a:extLst>
          </p:cNvPr>
          <p:cNvSpPr/>
          <p:nvPr/>
        </p:nvSpPr>
        <p:spPr>
          <a:xfrm>
            <a:off x="3682612" y="6046164"/>
            <a:ext cx="853992" cy="272983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216BF8A2-9278-B318-5247-01623D4DA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64" y="179348"/>
            <a:ext cx="133722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latin typeface="Trebuchet MS" pitchFamily="34" charset="0"/>
              </a:rPr>
              <a:t>Satzglieder</a:t>
            </a:r>
            <a:endParaRPr lang="de-DE" sz="1000" kern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17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 animBg="1"/>
      <p:bldP spid="31" grpId="0"/>
      <p:bldP spid="32" grpId="0" animBg="1"/>
      <p:bldP spid="33" grpId="0" animBg="1"/>
      <p:bldP spid="34" grpId="0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/>
      <p:bldP spid="42" grpId="0" animBg="1"/>
      <p:bldP spid="43" grpId="0" animBg="1"/>
      <p:bldP spid="44" grpId="0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 animBg="1"/>
      <p:bldP spid="64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4367</Words>
  <Application>Microsoft Office PowerPoint</Application>
  <PresentationFormat>Breitbild</PresentationFormat>
  <Paragraphs>1006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27</vt:i4>
      </vt:variant>
    </vt:vector>
  </HeadingPairs>
  <TitlesOfParts>
    <vt:vector size="38" baseType="lpstr">
      <vt:lpstr>Arial</vt:lpstr>
      <vt:lpstr>Calibri</vt:lpstr>
      <vt:lpstr>Trebuchet MS</vt:lpstr>
      <vt:lpstr>Wingdings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1927</cp:revision>
  <dcterms:created xsi:type="dcterms:W3CDTF">2012-08-26T07:44:46Z</dcterms:created>
  <dcterms:modified xsi:type="dcterms:W3CDTF">2024-12-01T15:15:23Z</dcterms:modified>
</cp:coreProperties>
</file>