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08" r:id="rId3"/>
    <p:sldMasterId id="2147483696" r:id="rId4"/>
    <p:sldMasterId id="2147483684" r:id="rId5"/>
    <p:sldMasterId id="2147483672" r:id="rId6"/>
    <p:sldMasterId id="2147483660" r:id="rId7"/>
  </p:sldMasterIdLst>
  <p:notesMasterIdLst>
    <p:notesMasterId r:id="rId37"/>
  </p:notesMasterIdLst>
  <p:sldIdLst>
    <p:sldId id="444" r:id="rId8"/>
    <p:sldId id="445" r:id="rId9"/>
    <p:sldId id="495" r:id="rId10"/>
    <p:sldId id="777" r:id="rId11"/>
    <p:sldId id="778" r:id="rId12"/>
    <p:sldId id="806" r:id="rId13"/>
    <p:sldId id="781" r:id="rId14"/>
    <p:sldId id="782" r:id="rId15"/>
    <p:sldId id="783" r:id="rId16"/>
    <p:sldId id="784" r:id="rId17"/>
    <p:sldId id="785" r:id="rId18"/>
    <p:sldId id="786" r:id="rId19"/>
    <p:sldId id="787" r:id="rId20"/>
    <p:sldId id="788" r:id="rId21"/>
    <p:sldId id="789" r:id="rId22"/>
    <p:sldId id="790" r:id="rId23"/>
    <p:sldId id="791" r:id="rId24"/>
    <p:sldId id="792" r:id="rId25"/>
    <p:sldId id="805" r:id="rId26"/>
    <p:sldId id="794" r:id="rId27"/>
    <p:sldId id="795" r:id="rId28"/>
    <p:sldId id="480" r:id="rId29"/>
    <p:sldId id="797" r:id="rId30"/>
    <p:sldId id="798" r:id="rId31"/>
    <p:sldId id="799" r:id="rId32"/>
    <p:sldId id="802" r:id="rId33"/>
    <p:sldId id="776" r:id="rId34"/>
    <p:sldId id="779" r:id="rId35"/>
    <p:sldId id="780" r:id="rId36"/>
  </p:sldIdLst>
  <p:sldSz cx="12192000" cy="6858000"/>
  <p:notesSz cx="6742113" cy="98758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1" userDrawn="1">
          <p15:clr>
            <a:srgbClr val="A4A3A4"/>
          </p15:clr>
        </p15:guide>
        <p15:guide id="2" pos="212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Sokaliwska" initials="MS" lastIdx="1" clrIdx="0"/>
  <p:cmAuthor id="2" name="Siegbert Rudolph" initials="SR" lastIdx="3" clrIdx="1">
    <p:extLst>
      <p:ext uri="{19B8F6BF-5375-455C-9EA6-DF929625EA0E}">
        <p15:presenceInfo xmlns:p15="http://schemas.microsoft.com/office/powerpoint/2012/main" userId="2af4d44886c067c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43"/>
    <a:srgbClr val="00F62F"/>
    <a:srgbClr val="0070C0"/>
    <a:srgbClr val="F60000"/>
    <a:srgbClr val="98B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464730-B18F-4091-BD59-F42F9CA28FE3}" v="143" dt="2024-11-09T11:11:52.9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258" autoAdjust="0"/>
    <p:restoredTop sz="93740" autoAdjust="0"/>
  </p:normalViewPr>
  <p:slideViewPr>
    <p:cSldViewPr>
      <p:cViewPr varScale="1">
        <p:scale>
          <a:sx n="65" d="100"/>
          <a:sy n="65" d="100"/>
        </p:scale>
        <p:origin x="96" y="5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378" y="-108"/>
      </p:cViewPr>
      <p:guideLst>
        <p:guide orient="horz" pos="3111"/>
        <p:guide pos="21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microsoft.com/office/2016/11/relationships/changesInfo" Target="changesInfos/changesInfo1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egbert Rudolph" userId="2af4d44886c067cc" providerId="LiveId" clId="{0B7BF712-EE63-47C1-8118-3AF60D490F66}"/>
    <pc:docChg chg="modSld">
      <pc:chgData name="Siegbert Rudolph" userId="2af4d44886c067cc" providerId="LiveId" clId="{0B7BF712-EE63-47C1-8118-3AF60D490F66}" dt="2021-06-30T11:03:35.269" v="77" actId="20577"/>
      <pc:docMkLst>
        <pc:docMk/>
      </pc:docMkLst>
      <pc:sldChg chg="modSp mod">
        <pc:chgData name="Siegbert Rudolph" userId="2af4d44886c067cc" providerId="LiveId" clId="{0B7BF712-EE63-47C1-8118-3AF60D490F66}" dt="2021-06-30T11:03:35.269" v="77" actId="20577"/>
        <pc:sldMkLst>
          <pc:docMk/>
          <pc:sldMk cId="0" sldId="444"/>
        </pc:sldMkLst>
        <pc:spChg chg="mod">
          <ac:chgData name="Siegbert Rudolph" userId="2af4d44886c067cc" providerId="LiveId" clId="{0B7BF712-EE63-47C1-8118-3AF60D490F66}" dt="2021-06-30T11:03:35.269" v="77" actId="20577"/>
          <ac:spMkLst>
            <pc:docMk/>
            <pc:sldMk cId="0" sldId="444"/>
            <ac:spMk id="2" creationId="{0F24340D-DF09-4204-BA92-0D6ACF337D26}"/>
          </ac:spMkLst>
        </pc:spChg>
      </pc:sldChg>
      <pc:sldChg chg="modSp mod">
        <pc:chgData name="Siegbert Rudolph" userId="2af4d44886c067cc" providerId="LiveId" clId="{0B7BF712-EE63-47C1-8118-3AF60D490F66}" dt="2021-06-25T11:13:48.167" v="76" actId="1076"/>
        <pc:sldMkLst>
          <pc:docMk/>
          <pc:sldMk cId="562011083" sldId="495"/>
        </pc:sldMkLst>
        <pc:spChg chg="mod">
          <ac:chgData name="Siegbert Rudolph" userId="2af4d44886c067cc" providerId="LiveId" clId="{0B7BF712-EE63-47C1-8118-3AF60D490F66}" dt="2021-06-25T11:11:42.138" v="41" actId="113"/>
          <ac:spMkLst>
            <pc:docMk/>
            <pc:sldMk cId="562011083" sldId="495"/>
            <ac:spMk id="28" creationId="{39CA4DA5-C8F0-4A0E-B50E-306B8D976FD0}"/>
          </ac:spMkLst>
        </pc:spChg>
        <pc:spChg chg="mod">
          <ac:chgData name="Siegbert Rudolph" userId="2af4d44886c067cc" providerId="LiveId" clId="{0B7BF712-EE63-47C1-8118-3AF60D490F66}" dt="2021-06-25T11:11:35.531" v="40" actId="14100"/>
          <ac:spMkLst>
            <pc:docMk/>
            <pc:sldMk cId="562011083" sldId="495"/>
            <ac:spMk id="29" creationId="{D233D69D-5F0A-4844-8A9D-31A8D1536C96}"/>
          </ac:spMkLst>
        </pc:spChg>
        <pc:spChg chg="mod">
          <ac:chgData name="Siegbert Rudolph" userId="2af4d44886c067cc" providerId="LiveId" clId="{0B7BF712-EE63-47C1-8118-3AF60D490F66}" dt="2021-06-25T11:13:48.167" v="76" actId="1076"/>
          <ac:spMkLst>
            <pc:docMk/>
            <pc:sldMk cId="562011083" sldId="495"/>
            <ac:spMk id="62" creationId="{E09200C2-FBC2-43AD-935D-FBFC24B6389A}"/>
          </ac:spMkLst>
        </pc:spChg>
        <pc:picChg chg="mod">
          <ac:chgData name="Siegbert Rudolph" userId="2af4d44886c067cc" providerId="LiveId" clId="{0B7BF712-EE63-47C1-8118-3AF60D490F66}" dt="2021-06-25T11:11:17.109" v="38" actId="1076"/>
          <ac:picMkLst>
            <pc:docMk/>
            <pc:sldMk cId="562011083" sldId="495"/>
            <ac:picMk id="55" creationId="{49E0DA72-2C19-47A9-85BD-28FD96CB58A1}"/>
          </ac:picMkLst>
        </pc:picChg>
      </pc:sldChg>
    </pc:docChg>
  </pc:docChgLst>
  <pc:docChgLst>
    <pc:chgData name="Siegbert Rudolph" userId="2af4d44886c067cc" providerId="LiveId" clId="{07464730-B18F-4091-BD59-F42F9CA28FE3}"/>
    <pc:docChg chg="undo custSel modSld">
      <pc:chgData name="Siegbert Rudolph" userId="2af4d44886c067cc" providerId="LiveId" clId="{07464730-B18F-4091-BD59-F42F9CA28FE3}" dt="2024-11-09T11:12:15.745" v="194" actId="1076"/>
      <pc:docMkLst>
        <pc:docMk/>
      </pc:docMkLst>
      <pc:sldChg chg="modSp mod">
        <pc:chgData name="Siegbert Rudolph" userId="2af4d44886c067cc" providerId="LiveId" clId="{07464730-B18F-4091-BD59-F42F9CA28FE3}" dt="2024-11-09T10:27:30.391" v="42" actId="20577"/>
        <pc:sldMkLst>
          <pc:docMk/>
          <pc:sldMk cId="498860904" sldId="445"/>
        </pc:sldMkLst>
        <pc:spChg chg="mod">
          <ac:chgData name="Siegbert Rudolph" userId="2af4d44886c067cc" providerId="LiveId" clId="{07464730-B18F-4091-BD59-F42F9CA28FE3}" dt="2024-11-09T10:27:30.391" v="42" actId="20577"/>
          <ac:spMkLst>
            <pc:docMk/>
            <pc:sldMk cId="498860904" sldId="445"/>
            <ac:spMk id="5" creationId="{6C8186CB-61E2-43B3-A6CC-8BEBAA5CDAEF}"/>
          </ac:spMkLst>
        </pc:spChg>
      </pc:sldChg>
      <pc:sldChg chg="addSp delSp modSp mod delAnim modAnim">
        <pc:chgData name="Siegbert Rudolph" userId="2af4d44886c067cc" providerId="LiveId" clId="{07464730-B18F-4091-BD59-F42F9CA28FE3}" dt="2024-11-09T10:56:27.599" v="189" actId="20577"/>
        <pc:sldMkLst>
          <pc:docMk/>
          <pc:sldMk cId="562011083" sldId="495"/>
        </pc:sldMkLst>
        <pc:spChg chg="add mod">
          <ac:chgData name="Siegbert Rudolph" userId="2af4d44886c067cc" providerId="LiveId" clId="{07464730-B18F-4091-BD59-F42F9CA28FE3}" dt="2024-11-09T10:56:27.599" v="189" actId="20577"/>
          <ac:spMkLst>
            <pc:docMk/>
            <pc:sldMk cId="562011083" sldId="495"/>
            <ac:spMk id="7" creationId="{E61A71E3-C4A3-0FDE-5AF9-9DFD11D648D7}"/>
          </ac:spMkLst>
        </pc:spChg>
        <pc:picChg chg="add del mod">
          <ac:chgData name="Siegbert Rudolph" userId="2af4d44886c067cc" providerId="LiveId" clId="{07464730-B18F-4091-BD59-F42F9CA28FE3}" dt="2024-11-09T10:30:44.170" v="46" actId="478"/>
          <ac:picMkLst>
            <pc:docMk/>
            <pc:sldMk cId="562011083" sldId="495"/>
            <ac:picMk id="2" creationId="{69069E86-0D71-0E88-8D76-52518BE22556}"/>
          </ac:picMkLst>
        </pc:picChg>
      </pc:sldChg>
      <pc:sldChg chg="modSp mod modAnim">
        <pc:chgData name="Siegbert Rudolph" userId="2af4d44886c067cc" providerId="LiveId" clId="{07464730-B18F-4091-BD59-F42F9CA28FE3}" dt="2024-11-09T11:12:15.745" v="194" actId="1076"/>
        <pc:sldMkLst>
          <pc:docMk/>
          <pc:sldMk cId="1354204332" sldId="789"/>
        </pc:sldMkLst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1" creationId="{2B061F4D-ED92-44FB-B247-EC17D8A9A339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2" creationId="{FEBE1F50-5E85-495E-AE12-9C9938DBC36D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3" creationId="{31E8A374-295B-43CB-A88E-EFFBF41E2E90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4" creationId="{711B1C0C-DCD3-4485-A82A-60E26350D68A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5" creationId="{CB078A82-D0D6-4F3B-BD7A-DC2A1A543780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6" creationId="{E389C69C-61F2-4571-989C-1B4DA18EDAAF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7" creationId="{A4A47219-79DF-4039-BA50-1F48B386D792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8" creationId="{F1412509-09FA-442A-A4F8-F1181C13430E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9" creationId="{31BBEDCF-0B88-4E1D-8811-945F46ABDBC5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0" creationId="{83AD9421-266E-4861-91AB-ABCE15AEDBA8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1" creationId="{8FEBED6B-9D9E-435B-A03D-3C429AC09EDB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2" creationId="{ABB6F5B7-9DA1-4A23-9611-0D1DF4E3AE15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3" creationId="{0B593157-ED74-4755-9E84-BE1023713D02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5" creationId="{1DA8675E-5C79-4E44-B092-6303108F746B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7" creationId="{CF8A945C-950F-43DB-B2CE-92ED990CF6CA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00" creationId="{82216215-1B1F-4737-B99C-5980B23067F2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02" creationId="{778A1DA7-02B2-4DF7-8FCB-4DB609679E7C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04" creationId="{2539A601-BDD4-4247-8830-DF51052F24CE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06" creationId="{F17432D9-53A8-4CA9-8123-DE2738B4BEBD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08" creationId="{38F92020-099C-483A-8340-029E5C9EA8E2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10" creationId="{B37B0FA4-C6A6-4F4B-BA5E-7E6DAFF0278C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12" creationId="{2A638271-4952-486A-A645-6488725E39AB}"/>
          </ac:picMkLst>
        </pc:picChg>
      </pc:sldChg>
    </pc:docChg>
  </pc:docChgLst>
  <pc:docChgLst>
    <pc:chgData name="Siegbert Rudolph" userId="2af4d44886c067cc" providerId="LiveId" clId="{F642AF37-DA4F-4979-87F4-E744B253C25F}"/>
    <pc:docChg chg="modSld">
      <pc:chgData name="Siegbert Rudolph" userId="2af4d44886c067cc" providerId="LiveId" clId="{F642AF37-DA4F-4979-87F4-E744B253C25F}" dt="2021-09-08T13:12:04.850" v="63" actId="1036"/>
      <pc:docMkLst>
        <pc:docMk/>
      </pc:docMkLst>
      <pc:sldChg chg="modSp mod">
        <pc:chgData name="Siegbert Rudolph" userId="2af4d44886c067cc" providerId="LiveId" clId="{F642AF37-DA4F-4979-87F4-E744B253C25F}" dt="2021-09-08T13:12:04.850" v="63" actId="1036"/>
        <pc:sldMkLst>
          <pc:docMk/>
          <pc:sldMk cId="253749630" sldId="802"/>
        </pc:sldMkLst>
        <pc:spChg chg="mod">
          <ac:chgData name="Siegbert Rudolph" userId="2af4d44886c067cc" providerId="LiveId" clId="{F642AF37-DA4F-4979-87F4-E744B253C25F}" dt="2021-09-08T13:12:04.850" v="63" actId="1036"/>
          <ac:spMkLst>
            <pc:docMk/>
            <pc:sldMk cId="253749630" sldId="802"/>
            <ac:spMk id="12" creationId="{10AFA58A-B3D1-494D-8D8B-9080FCC2984E}"/>
          </ac:spMkLst>
        </pc:spChg>
        <pc:spChg chg="mod">
          <ac:chgData name="Siegbert Rudolph" userId="2af4d44886c067cc" providerId="LiveId" clId="{F642AF37-DA4F-4979-87F4-E744B253C25F}" dt="2021-09-08T13:11:47.268" v="0" actId="1076"/>
          <ac:spMkLst>
            <pc:docMk/>
            <pc:sldMk cId="253749630" sldId="802"/>
            <ac:spMk id="16" creationId="{6CABD493-C9B5-4406-9330-1C7120FD766E}"/>
          </ac:spMkLst>
        </pc:spChg>
        <pc:spChg chg="mod">
          <ac:chgData name="Siegbert Rudolph" userId="2af4d44886c067cc" providerId="LiveId" clId="{F642AF37-DA4F-4979-87F4-E744B253C25F}" dt="2021-09-08T13:12:04.850" v="63" actId="1036"/>
          <ac:spMkLst>
            <pc:docMk/>
            <pc:sldMk cId="253749630" sldId="802"/>
            <ac:spMk id="22" creationId="{76602FB1-6BE0-4DBC-856F-371A6FE90349}"/>
          </ac:spMkLst>
        </pc:spChg>
        <pc:spChg chg="mod">
          <ac:chgData name="Siegbert Rudolph" userId="2af4d44886c067cc" providerId="LiveId" clId="{F642AF37-DA4F-4979-87F4-E744B253C25F}" dt="2021-09-08T13:12:04.850" v="63" actId="1036"/>
          <ac:spMkLst>
            <pc:docMk/>
            <pc:sldMk cId="253749630" sldId="802"/>
            <ac:spMk id="31" creationId="{3C392129-F872-4985-9DD6-B85F0969632A}"/>
          </ac:spMkLst>
        </pc:spChg>
      </pc:sldChg>
    </pc:docChg>
  </pc:docChgLst>
  <pc:docChgLst>
    <pc:chgData name="Siegbert Rudolph" userId="2af4d44886c067cc" providerId="LiveId" clId="{8DE0951E-E918-4D8A-BA1E-0626A50D756B}"/>
    <pc:docChg chg="undo custSel addSld delSld modSld sldOrd">
      <pc:chgData name="Siegbert Rudolph" userId="2af4d44886c067cc" providerId="LiveId" clId="{8DE0951E-E918-4D8A-BA1E-0626A50D756B}" dt="2020-03-07T15:16:42.694" v="7970" actId="1038"/>
      <pc:docMkLst>
        <pc:docMk/>
      </pc:docMkLst>
      <pc:sldChg chg="addSp modSp">
        <pc:chgData name="Siegbert Rudolph" userId="2af4d44886c067cc" providerId="LiveId" clId="{8DE0951E-E918-4D8A-BA1E-0626A50D756B}" dt="2020-02-25T07:29:00.060" v="4486" actId="1076"/>
        <pc:sldMkLst>
          <pc:docMk/>
          <pc:sldMk cId="0" sldId="444"/>
        </pc:sldMkLst>
        <pc:spChg chg="mod">
          <ac:chgData name="Siegbert Rudolph" userId="2af4d44886c067cc" providerId="LiveId" clId="{8DE0951E-E918-4D8A-BA1E-0626A50D756B}" dt="2020-02-24T15:34:31.144" v="4481" actId="552"/>
          <ac:spMkLst>
            <pc:docMk/>
            <pc:sldMk cId="0" sldId="444"/>
            <ac:spMk id="2" creationId="{0F24340D-DF09-4204-BA92-0D6ACF337D26}"/>
          </ac:spMkLst>
        </pc:spChg>
        <pc:spChg chg="add mod ord">
          <ac:chgData name="Siegbert Rudolph" userId="2af4d44886c067cc" providerId="LiveId" clId="{8DE0951E-E918-4D8A-BA1E-0626A50D756B}" dt="2020-02-24T15:34:31.144" v="4481" actId="552"/>
          <ac:spMkLst>
            <pc:docMk/>
            <pc:sldMk cId="0" sldId="444"/>
            <ac:spMk id="3" creationId="{CBD5E8D6-8E87-44F3-9982-CE2190A1FDE5}"/>
          </ac:spMkLst>
        </pc:spChg>
        <pc:spChg chg="mod">
          <ac:chgData name="Siegbert Rudolph" userId="2af4d44886c067cc" providerId="LiveId" clId="{8DE0951E-E918-4D8A-BA1E-0626A50D756B}" dt="2020-02-24T15:34:31.144" v="4481" actId="552"/>
          <ac:spMkLst>
            <pc:docMk/>
            <pc:sldMk cId="0" sldId="444"/>
            <ac:spMk id="6" creationId="{56DD1E61-E7B9-4029-9146-DC78CA0B2E36}"/>
          </ac:spMkLst>
        </pc:spChg>
        <pc:spChg chg="mod">
          <ac:chgData name="Siegbert Rudolph" userId="2af4d44886c067cc" providerId="LiveId" clId="{8DE0951E-E918-4D8A-BA1E-0626A50D756B}" dt="2020-02-25T07:29:00.060" v="4486" actId="1076"/>
          <ac:spMkLst>
            <pc:docMk/>
            <pc:sldMk cId="0" sldId="444"/>
            <ac:spMk id="8" creationId="{90329F59-6D9B-4B76-965D-88A3717BFC65}"/>
          </ac:spMkLst>
        </pc:spChg>
        <pc:spChg chg="mod">
          <ac:chgData name="Siegbert Rudolph" userId="2af4d44886c067cc" providerId="LiveId" clId="{8DE0951E-E918-4D8A-BA1E-0626A50D756B}" dt="2020-02-24T15:34:31.144" v="4481" actId="552"/>
          <ac:spMkLst>
            <pc:docMk/>
            <pc:sldMk cId="0" sldId="444"/>
            <ac:spMk id="9" creationId="{F69E5718-7AF0-4F0A-992C-D915FF9FB44D}"/>
          </ac:spMkLst>
        </pc:spChg>
        <pc:spChg chg="add mod">
          <ac:chgData name="Siegbert Rudolph" userId="2af4d44886c067cc" providerId="LiveId" clId="{8DE0951E-E918-4D8A-BA1E-0626A50D756B}" dt="2020-02-25T07:28:13.939" v="4483" actId="1076"/>
          <ac:spMkLst>
            <pc:docMk/>
            <pc:sldMk cId="0" sldId="444"/>
            <ac:spMk id="10" creationId="{13C9E376-3A76-4F7C-ACF9-431B96008791}"/>
          </ac:spMkLst>
        </pc:spChg>
      </pc:sldChg>
      <pc:sldChg chg="addSp delSp modSp add">
        <pc:chgData name="Siegbert Rudolph" userId="2af4d44886c067cc" providerId="LiveId" clId="{8DE0951E-E918-4D8A-BA1E-0626A50D756B}" dt="2020-03-05T10:36:32.124" v="6677" actId="20577"/>
        <pc:sldMkLst>
          <pc:docMk/>
          <pc:sldMk cId="498860904" sldId="445"/>
        </pc:sldMkLst>
        <pc:spChg chg="del">
          <ac:chgData name="Siegbert Rudolph" userId="2af4d44886c067cc" providerId="LiveId" clId="{8DE0951E-E918-4D8A-BA1E-0626A50D756B}" dt="2020-02-05T07:57:21.483" v="28" actId="478"/>
          <ac:spMkLst>
            <pc:docMk/>
            <pc:sldMk cId="498860904" sldId="445"/>
            <ac:spMk id="2" creationId="{446A207F-332B-438D-8C0E-F16AB6899315}"/>
          </ac:spMkLst>
        </pc:spChg>
        <pc:spChg chg="add">
          <ac:chgData name="Siegbert Rudolph" userId="2af4d44886c067cc" providerId="LiveId" clId="{8DE0951E-E918-4D8A-BA1E-0626A50D756B}" dt="2020-02-05T08:01:01.288" v="55"/>
          <ac:spMkLst>
            <pc:docMk/>
            <pc:sldMk cId="498860904" sldId="445"/>
            <ac:spMk id="4" creationId="{451EB480-67BB-448C-876A-A35FD8C54843}"/>
          </ac:spMkLst>
        </pc:spChg>
        <pc:spChg chg="add mod">
          <ac:chgData name="Siegbert Rudolph" userId="2af4d44886c067cc" providerId="LiveId" clId="{8DE0951E-E918-4D8A-BA1E-0626A50D756B}" dt="2020-03-05T10:36:32.124" v="6677" actId="20577"/>
          <ac:spMkLst>
            <pc:docMk/>
            <pc:sldMk cId="498860904" sldId="445"/>
            <ac:spMk id="5" creationId="{6C8186CB-61E2-43B3-A6CC-8BEBAA5CDAEF}"/>
          </ac:spMkLst>
        </pc:spChg>
      </pc:sldChg>
      <pc:sldChg chg="addSp delSp modSp add">
        <pc:chgData name="Siegbert Rudolph" userId="2af4d44886c067cc" providerId="LiveId" clId="{8DE0951E-E918-4D8A-BA1E-0626A50D756B}" dt="2020-02-06T16:54:18.385" v="3991" actId="478"/>
        <pc:sldMkLst>
          <pc:docMk/>
          <pc:sldMk cId="3181583170" sldId="446"/>
        </pc:sldMkLst>
        <pc:spChg chg="add del mod">
          <ac:chgData name="Siegbert Rudolph" userId="2af4d44886c067cc" providerId="LiveId" clId="{8DE0951E-E918-4D8A-BA1E-0626A50D756B}" dt="2020-02-05T08:04:34.958" v="130" actId="478"/>
          <ac:spMkLst>
            <pc:docMk/>
            <pc:sldMk cId="3181583170" sldId="446"/>
            <ac:spMk id="2" creationId="{2C20C9B8-1CB1-46FD-B16C-EA01E3409D38}"/>
          </ac:spMkLst>
        </pc:spChg>
        <pc:spChg chg="del">
          <ac:chgData name="Siegbert Rudolph" userId="2af4d44886c067cc" providerId="LiveId" clId="{8DE0951E-E918-4D8A-BA1E-0626A50D756B}" dt="2020-02-05T08:01:36.819" v="60" actId="478"/>
          <ac:spMkLst>
            <pc:docMk/>
            <pc:sldMk cId="3181583170" sldId="446"/>
            <ac:spMk id="4" creationId="{451EB480-67BB-448C-876A-A35FD8C54843}"/>
          </ac:spMkLst>
        </pc:spChg>
        <pc:spChg chg="del">
          <ac:chgData name="Siegbert Rudolph" userId="2af4d44886c067cc" providerId="LiveId" clId="{8DE0951E-E918-4D8A-BA1E-0626A50D756B}" dt="2020-02-05T08:01:28.968" v="58" actId="478"/>
          <ac:spMkLst>
            <pc:docMk/>
            <pc:sldMk cId="3181583170" sldId="446"/>
            <ac:spMk id="5" creationId="{6C8186CB-61E2-43B3-A6CC-8BEBAA5CDAEF}"/>
          </ac:spMkLst>
        </pc:spChg>
        <pc:spChg chg="add mod">
          <ac:chgData name="Siegbert Rudolph" userId="2af4d44886c067cc" providerId="LiveId" clId="{8DE0951E-E918-4D8A-BA1E-0626A50D756B}" dt="2020-02-05T08:02:29.231" v="75" actId="1035"/>
          <ac:spMkLst>
            <pc:docMk/>
            <pc:sldMk cId="3181583170" sldId="446"/>
            <ac:spMk id="6" creationId="{0194BEF0-0FC9-4EE1-B00A-7FCF4410AE55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7" creationId="{A7BB8547-127E-456D-9B1A-FE34B4DBB66C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8" creationId="{CD4ECA2E-8E05-478D-838F-065260175F50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9" creationId="{C7F92CB3-C361-4F64-A2A3-70B7C822EF8E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0" creationId="{88CA9FDA-32C0-4092-9A1C-360A7BD21C0D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1" creationId="{C64CB041-1100-43D5-9875-7D78CCBFAD18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2" creationId="{F6716351-E1E8-4B25-BEB2-FE71610C6EF6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3" creationId="{C68A8912-0DF9-47DD-A7A9-292F698E4183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4" creationId="{5DE786E0-70EB-4ADC-A926-958AF90E516D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5" creationId="{F6B77C4D-1443-4753-BCFE-37D88D2B3647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6" creationId="{D08D2761-4C25-41D3-AF34-DF13B335C00E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7" creationId="{F6BCF6EB-B431-4B73-AC56-534DB34CABDA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8" creationId="{61A74BFB-3E6C-4BEE-BBE4-6D930A3D2BEB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19" creationId="{AD2BF836-6C9C-4D59-9A90-75837C0C9721}"/>
          </ac:spMkLst>
        </pc:spChg>
        <pc:spChg chg="add mod">
          <ac:chgData name="Siegbert Rudolph" userId="2af4d44886c067cc" providerId="LiveId" clId="{8DE0951E-E918-4D8A-BA1E-0626A50D756B}" dt="2020-02-05T08:02:53.954" v="120" actId="1037"/>
          <ac:spMkLst>
            <pc:docMk/>
            <pc:sldMk cId="3181583170" sldId="446"/>
            <ac:spMk id="20" creationId="{E58BCED9-9045-4F6E-8D5E-ECA235F51901}"/>
          </ac:spMkLst>
        </pc:spChg>
        <pc:spChg chg="add del mod">
          <ac:chgData name="Siegbert Rudolph" userId="2af4d44886c067cc" providerId="LiveId" clId="{8DE0951E-E918-4D8A-BA1E-0626A50D756B}" dt="2020-02-06T16:54:18.385" v="3991" actId="478"/>
          <ac:spMkLst>
            <pc:docMk/>
            <pc:sldMk cId="3181583170" sldId="446"/>
            <ac:spMk id="21" creationId="{252BD624-6E02-42EF-9841-5C1BAEBD5B9D}"/>
          </ac:spMkLst>
        </pc:spChg>
        <pc:spChg chg="add mod">
          <ac:chgData name="Siegbert Rudolph" userId="2af4d44886c067cc" providerId="LiveId" clId="{8DE0951E-E918-4D8A-BA1E-0626A50D756B}" dt="2020-02-05T08:05:32.793" v="148" actId="14100"/>
          <ac:spMkLst>
            <pc:docMk/>
            <pc:sldMk cId="3181583170" sldId="446"/>
            <ac:spMk id="22" creationId="{773EE89C-FEAB-4FD9-8AD2-EB33F831AEB5}"/>
          </ac:spMkLst>
        </pc:spChg>
      </pc:sldChg>
      <pc:sldChg chg="addSp delSp modSp add del modTransition modAnim">
        <pc:chgData name="Siegbert Rudolph" userId="2af4d44886c067cc" providerId="LiveId" clId="{8DE0951E-E918-4D8A-BA1E-0626A50D756B}" dt="2020-03-01T08:16:48.838" v="5771" actId="47"/>
        <pc:sldMkLst>
          <pc:docMk/>
          <pc:sldMk cId="1605150179" sldId="447"/>
        </pc:sldMkLst>
        <pc:spChg chg="del">
          <ac:chgData name="Siegbert Rudolph" userId="2af4d44886c067cc" providerId="LiveId" clId="{8DE0951E-E918-4D8A-BA1E-0626A50D756B}" dt="2020-02-05T08:01:39.897" v="61" actId="478"/>
          <ac:spMkLst>
            <pc:docMk/>
            <pc:sldMk cId="1605150179" sldId="447"/>
            <ac:spMk id="4" creationId="{451EB480-67BB-448C-876A-A35FD8C54843}"/>
          </ac:spMkLst>
        </pc:spChg>
        <pc:spChg chg="add mod">
          <ac:chgData name="Siegbert Rudolph" userId="2af4d44886c067cc" providerId="LiveId" clId="{8DE0951E-E918-4D8A-BA1E-0626A50D756B}" dt="2020-02-05T08:06:18.167" v="152" actId="1036"/>
          <ac:spMkLst>
            <pc:docMk/>
            <pc:sldMk cId="1605150179" sldId="447"/>
            <ac:spMk id="5" creationId="{BBBC150F-B40F-48F7-9B08-F071E8385DF3}"/>
          </ac:spMkLst>
        </pc:spChg>
        <pc:spChg chg="add mod">
          <ac:chgData name="Siegbert Rudolph" userId="2af4d44886c067cc" providerId="LiveId" clId="{8DE0951E-E918-4D8A-BA1E-0626A50D756B}" dt="2020-02-05T08:06:18.167" v="152" actId="1036"/>
          <ac:spMkLst>
            <pc:docMk/>
            <pc:sldMk cId="1605150179" sldId="447"/>
            <ac:spMk id="6" creationId="{A69E72C5-0A9E-478C-96E4-42E4799E56C2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8" creationId="{86BA551E-96C7-40E1-8F83-3850BE64C0F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9" creationId="{A213DABD-D1B5-4665-B96B-C7F2EB0B826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0" creationId="{98877074-400F-4861-9E83-768962E5BA86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1" creationId="{D6F5F582-949E-4890-BC4D-FC7426D47017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2" creationId="{63EBF6DF-BA63-4ABC-A92A-0EF57919816B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3" creationId="{2F33C8B4-FE18-4F30-9294-C5B32926B148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4" creationId="{1D39264B-FD26-4A3B-AC24-0D85E78E2BC2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5" creationId="{01F6ED1B-CA29-4644-83DB-D52F60276852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6" creationId="{E78BAC73-AEEF-4A77-8720-0554D65B99F1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7" creationId="{1557781A-E558-4B9E-9E60-44968E57FD04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8" creationId="{5D93D34A-FADC-4D74-9E03-E0A5880BB047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19" creationId="{7EE2D369-37AD-445F-A022-A58EE92EF5C2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0" creationId="{C29427E1-F599-4E4E-AA69-EA8A4C17C6A1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1" creationId="{FD6E8D81-33FC-457E-8A77-304ACC83FA4F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2" creationId="{7BE21D75-8E6D-4CD1-B346-FFBCA6D54EC1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3" creationId="{38F889CF-1E39-4FD8-BDBB-93EAC2335A4D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4" creationId="{4468811B-CB7E-4A2B-8B89-019D83D91F63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5" creationId="{50648AFE-C1B6-4B1A-BFA8-B26D095960D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6" creationId="{9FB964F9-1DB8-4C7C-96A9-5066D0318C5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7" creationId="{D669DC18-11A7-47EA-81B2-AD929C48776D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8" creationId="{1A782696-C6B5-4220-9DAC-B1AE89247A4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29" creationId="{51A8515C-B886-4453-99FF-095441171F0C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0" creationId="{CEE7153E-9083-4D98-A59A-46677458ABDB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1" creationId="{BD71B917-7892-4207-B1A7-14AAA41DC6B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2" creationId="{C4ECB5E9-CA55-467D-A0AC-73FA7E13C4BD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3" creationId="{C58E50BC-A399-4F0B-9388-149F91AF7CD6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4" creationId="{6F60C52D-B3EC-489C-B5B7-C14F11367ACA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5" creationId="{33B10F43-3EB0-43D4-BD4B-B737FBCD6D4B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6" creationId="{AE9043F0-F0A8-4F28-B539-AF045C86E3C7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7" creationId="{F43EEC00-0B2F-4439-81BD-94C8919E91C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8" creationId="{89FF34C4-8250-4C04-AA7B-18661D883C58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39" creationId="{2BE6723F-6072-4DB0-94E3-60682DC837B1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0" creationId="{5032CB26-5952-4A8A-A0D9-C3FA1CA3A3D7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1" creationId="{7BF0E975-4EFB-4FFE-A4F7-458E779E78D3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2" creationId="{3C4CB34E-284B-4901-A499-610A87C2BB42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3" creationId="{09A57DA2-767E-405D-8B3A-3885F6A354D1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4" creationId="{B259F618-65AA-473A-B561-7D36A93A939C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5" creationId="{AF68A093-EB90-46F0-B463-4A3FE6763763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6" creationId="{25676F99-1374-4694-B199-CBDC6096C098}"/>
          </ac:spMkLst>
        </pc:spChg>
        <pc:spChg chg="add mod">
          <ac:chgData name="Siegbert Rudolph" userId="2af4d44886c067cc" providerId="LiveId" clId="{8DE0951E-E918-4D8A-BA1E-0626A50D756B}" dt="2020-02-05T09:23:41.138" v="1162" actId="1076"/>
          <ac:spMkLst>
            <pc:docMk/>
            <pc:sldMk cId="1605150179" sldId="447"/>
            <ac:spMk id="47" creationId="{8A6B0D17-F2E1-41B4-94A8-234ECAA887FA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8" creationId="{0625ED88-1820-43D8-BC48-7B43B4848318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49" creationId="{83757AD8-94C5-4B87-AC8F-ECA88513C5AF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0" creationId="{2DAEF0C7-6820-4184-B599-32E3FF4966F9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1" creationId="{6D5AB33C-2C25-4669-BCF9-A1BCE2A83E0D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2" creationId="{55068EE4-0496-4B98-9258-E49691D89D38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3" creationId="{A6343D7E-80A9-4DF5-89DE-FF666002BC9F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4" creationId="{D7A5A2CA-3219-45BE-A556-790D1FF9117C}"/>
          </ac:spMkLst>
        </pc:spChg>
        <pc:spChg chg="add">
          <ac:chgData name="Siegbert Rudolph" userId="2af4d44886c067cc" providerId="LiveId" clId="{8DE0951E-E918-4D8A-BA1E-0626A50D756B}" dt="2020-02-05T08:06:38.142" v="153"/>
          <ac:spMkLst>
            <pc:docMk/>
            <pc:sldMk cId="1605150179" sldId="447"/>
            <ac:spMk id="55" creationId="{8B4BFFED-6403-4B00-86A9-91B91FDEC196}"/>
          </ac:spMkLst>
        </pc:spChg>
        <pc:spChg chg="add mod">
          <ac:chgData name="Siegbert Rudolph" userId="2af4d44886c067cc" providerId="LiveId" clId="{8DE0951E-E918-4D8A-BA1E-0626A50D756B}" dt="2020-02-05T09:23:41.138" v="1162" actId="1076"/>
          <ac:spMkLst>
            <pc:docMk/>
            <pc:sldMk cId="1605150179" sldId="447"/>
            <ac:spMk id="56" creationId="{9932A3EA-18F6-4C16-8109-44E508DADBD2}"/>
          </ac:spMkLst>
        </pc:spChg>
        <pc:picChg chg="add">
          <ac:chgData name="Siegbert Rudolph" userId="2af4d44886c067cc" providerId="LiveId" clId="{8DE0951E-E918-4D8A-BA1E-0626A50D756B}" dt="2020-02-05T08:06:38.142" v="153"/>
          <ac:picMkLst>
            <pc:docMk/>
            <pc:sldMk cId="1605150179" sldId="447"/>
            <ac:picMk id="7" creationId="{011C5AC1-A9DA-48AA-AF1F-11199366185E}"/>
          </ac:picMkLst>
        </pc:picChg>
      </pc:sldChg>
      <pc:sldChg chg="addSp delSp modSp add del modTransition modAnim">
        <pc:chgData name="Siegbert Rudolph" userId="2af4d44886c067cc" providerId="LiveId" clId="{8DE0951E-E918-4D8A-BA1E-0626A50D756B}" dt="2020-02-05T08:10:26.123" v="180" actId="47"/>
        <pc:sldMkLst>
          <pc:docMk/>
          <pc:sldMk cId="3227945001" sldId="448"/>
        </pc:sldMkLst>
        <pc:spChg chg="add">
          <ac:chgData name="Siegbert Rudolph" userId="2af4d44886c067cc" providerId="LiveId" clId="{8DE0951E-E918-4D8A-BA1E-0626A50D756B}" dt="2020-02-05T08:08:11.890" v="156"/>
          <ac:spMkLst>
            <pc:docMk/>
            <pc:sldMk cId="3227945001" sldId="448"/>
            <ac:spMk id="4" creationId="{204893EC-C4FC-4763-8264-47D36AAB5466}"/>
          </ac:spMkLst>
        </pc:spChg>
        <pc:spChg chg="add del mod">
          <ac:chgData name="Siegbert Rudolph" userId="2af4d44886c067cc" providerId="LiveId" clId="{8DE0951E-E918-4D8A-BA1E-0626A50D756B}" dt="2020-02-05T08:08:35.539" v="165" actId="478"/>
          <ac:spMkLst>
            <pc:docMk/>
            <pc:sldMk cId="3227945001" sldId="448"/>
            <ac:spMk id="5" creationId="{39BFDC81-142D-469B-9889-CB816765FB35}"/>
          </ac:spMkLst>
        </pc:spChg>
        <pc:spChg chg="add del mod">
          <ac:chgData name="Siegbert Rudolph" userId="2af4d44886c067cc" providerId="LiveId" clId="{8DE0951E-E918-4D8A-BA1E-0626A50D756B}" dt="2020-02-05T08:08:36.804" v="166" actId="478"/>
          <ac:spMkLst>
            <pc:docMk/>
            <pc:sldMk cId="3227945001" sldId="448"/>
            <ac:spMk id="6" creationId="{51F9C521-FB75-4A1A-A621-0A6ABA6C124E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7" creationId="{49DF3019-D670-4697-831A-B83CF837F7B8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8" creationId="{2E6E906C-821E-4526-AF6E-0809DECCAE4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9" creationId="{58280933-06A3-44D0-9A96-6ED4C757B2E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0" creationId="{FA7D9CAF-2245-4E17-AE6F-916F9F79EC70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1" creationId="{8EFCBB78-6892-41B7-AFDF-6C96DDB83C5B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2" creationId="{2CA1C48F-453E-4D11-A21E-65D2A1A30E2F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3" creationId="{F7728D6E-1D7A-4628-BB27-CD9E58B3D193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4" creationId="{C7AD63C8-552D-4176-B8E0-6D5C59C0845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5" creationId="{E2124BD7-854D-44D3-9A24-FECF45BB0897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6" creationId="{241FA1C3-854E-44EC-8030-405317EB37F6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7" creationId="{7E08FA3C-1F0D-4524-9258-640A214A4A9B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8" creationId="{9D61B462-4C4A-45A6-A4B5-7E02AF3A13B2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19" creationId="{575D9EDE-692F-4BB2-91B5-D6301941E487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0" creationId="{92873362-7C0D-4129-9422-4836064D44B6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1" creationId="{6A16AB2D-BD47-44B4-B8E1-4D05889F7391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2" creationId="{20805719-B280-4A53-8A33-DC8021921FF7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3" creationId="{7FA2844F-7057-4AD6-A529-7AFC8A55C336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4" creationId="{7B902546-1376-4498-9669-362B078CD43B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5" creationId="{A7360A6C-09E1-41EB-829B-69ED4627BDC1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6" creationId="{C64F4D63-5749-46CA-9616-4B9267A85591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7" creationId="{1914A9E0-B1C1-483A-A33F-A0E8AF56A6E2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8" creationId="{82FFAC40-3D0F-490F-BDAF-7527B35898EE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29" creationId="{95A18A5E-6B41-4253-B3E0-5A563B5E1BB8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0" creationId="{E4ABA588-8C58-47C1-8D5C-32C0D1CD9170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1" creationId="{74388463-4E33-467F-9FC7-85D5FB6CBB2F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2" creationId="{6929A1B4-EEBC-4987-8756-1AD3A627CAE9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3" creationId="{1FDBAA69-6DED-45CB-96A7-18A8F5E46FCA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4" creationId="{67817199-4B09-46D2-A03C-7E068886223C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5" creationId="{6D8C3E08-D529-470F-9F0A-A084C6F169A4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6" creationId="{D36A9A56-885D-4E3D-B8A8-353FC3667FC1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7" creationId="{1EF73012-155B-49C8-B0AE-D1A54336259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8" creationId="{5A234274-8EBA-416C-83BA-02AD570FEFC3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39" creationId="{D8671FF1-028C-4C1A-9A23-712C721C1C94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44" creationId="{F9EEF378-E20C-490A-A097-5CFEC8C83AB9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45" creationId="{D4D36144-CEA8-4191-8F7E-1BC721E1170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46" creationId="{E7C1E981-0FED-4747-BA22-A98E1683F454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47" creationId="{B6090F14-46AD-4923-97F3-500575132533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0" creationId="{A69EE32D-2522-4155-9DC2-6F2274DAC987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2" creationId="{19200C24-11B5-48A5-BB73-E07BEA5C90B5}"/>
          </ac:spMkLst>
        </pc:spChg>
        <pc:spChg chg="add mod">
          <ac:chgData name="Siegbert Rudolph" userId="2af4d44886c067cc" providerId="LiveId" clId="{8DE0951E-E918-4D8A-BA1E-0626A50D756B}" dt="2020-02-05T08:09:52.314" v="179" actId="1076"/>
          <ac:spMkLst>
            <pc:docMk/>
            <pc:sldMk cId="3227945001" sldId="448"/>
            <ac:spMk id="55" creationId="{2094640A-7318-41E0-ADA0-51262853BB05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6" creationId="{A3EBBC4C-9AA6-459D-B4DA-6B0BE917CB84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7" creationId="{9EA0BC6A-E735-4E30-ACD0-C0799B1C1A04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8" creationId="{674D6DC4-C531-404E-9174-D8F5007B3F87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59" creationId="{5724C0C8-F864-4358-99AF-30AD92BF74D6}"/>
          </ac:spMkLst>
        </pc:spChg>
        <pc:spChg chg="add mod">
          <ac:chgData name="Siegbert Rudolph" userId="2af4d44886c067cc" providerId="LiveId" clId="{8DE0951E-E918-4D8A-BA1E-0626A50D756B}" dt="2020-02-05T08:09:05.154" v="178" actId="1038"/>
          <ac:spMkLst>
            <pc:docMk/>
            <pc:sldMk cId="3227945001" sldId="448"/>
            <ac:spMk id="60" creationId="{83652E91-25AC-47BA-9CBD-B8C548A5D4CA}"/>
          </ac:spMkLst>
        </pc:sp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0" creationId="{537EB162-2F7C-4B30-AD77-68A0999B46AA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1" creationId="{D4583DB2-DCF5-4F5D-ABB7-ED3800DFED2A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2" creationId="{7ED31F4D-9BDD-4711-A0E5-D03E38DC36BA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3" creationId="{547CED6A-DF7F-42AD-8AAE-2E94AAA190B2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8" creationId="{58FD4C48-FFBF-4CD2-9AD9-DDEDD98EF26F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49" creationId="{AB73EBCE-A7B6-4D33-BF76-794023F58636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51" creationId="{22E47D1B-81E6-4A7E-B6F0-C750C6CBF2AA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53" creationId="{625337DC-EDE5-4865-BD03-50FE933CB5CE}"/>
          </ac:picMkLst>
        </pc:picChg>
        <pc:picChg chg="add mod">
          <ac:chgData name="Siegbert Rudolph" userId="2af4d44886c067cc" providerId="LiveId" clId="{8DE0951E-E918-4D8A-BA1E-0626A50D756B}" dt="2020-02-05T08:09:05.154" v="178" actId="1038"/>
          <ac:picMkLst>
            <pc:docMk/>
            <pc:sldMk cId="3227945001" sldId="448"/>
            <ac:picMk id="54" creationId="{8EF69B69-303E-4E6C-A5FC-4BFF231B4F16}"/>
          </ac:picMkLst>
        </pc:picChg>
      </pc:sldChg>
      <pc:sldChg chg="addSp delSp modSp add modTransition addAnim delAnim modAnim">
        <pc:chgData name="Siegbert Rudolph" userId="2af4d44886c067cc" providerId="LiveId" clId="{8DE0951E-E918-4D8A-BA1E-0626A50D756B}" dt="2020-03-01T14:29:11.263" v="5878" actId="207"/>
        <pc:sldMkLst>
          <pc:docMk/>
          <pc:sldMk cId="2573201103" sldId="449"/>
        </pc:sldMkLst>
        <pc:spChg chg="del mod">
          <ac:chgData name="Siegbert Rudolph" userId="2af4d44886c067cc" providerId="LiveId" clId="{8DE0951E-E918-4D8A-BA1E-0626A50D756B}" dt="2020-02-29T15:30:19.596" v="4716" actId="478"/>
          <ac:spMkLst>
            <pc:docMk/>
            <pc:sldMk cId="2573201103" sldId="449"/>
            <ac:spMk id="2" creationId="{40FD81DF-F3EF-4F22-ABF5-0AA6E5721CC0}"/>
          </ac:spMkLst>
        </pc:spChg>
        <pc:spChg chg="add mod">
          <ac:chgData name="Siegbert Rudolph" userId="2af4d44886c067cc" providerId="LiveId" clId="{8DE0951E-E918-4D8A-BA1E-0626A50D756B}" dt="2020-02-29T16:24:55.110" v="5705" actId="207"/>
          <ac:spMkLst>
            <pc:docMk/>
            <pc:sldMk cId="2573201103" sldId="449"/>
            <ac:spMk id="2" creationId="{C9584424-3510-4585-B533-AD78E6DC3D85}"/>
          </ac:spMkLst>
        </pc:spChg>
        <pc:spChg chg="add del">
          <ac:chgData name="Siegbert Rudolph" userId="2af4d44886c067cc" providerId="LiveId" clId="{8DE0951E-E918-4D8A-BA1E-0626A50D756B}" dt="2020-02-05T08:10:56.814" v="183" actId="478"/>
          <ac:spMkLst>
            <pc:docMk/>
            <pc:sldMk cId="2573201103" sldId="449"/>
            <ac:spMk id="4" creationId="{4A8B3EAA-97BE-41D9-866D-0AE2A01349F2}"/>
          </ac:spMkLst>
        </pc:spChg>
        <pc:spChg chg="add del">
          <ac:chgData name="Siegbert Rudolph" userId="2af4d44886c067cc" providerId="LiveId" clId="{8DE0951E-E918-4D8A-BA1E-0626A50D756B}" dt="2020-02-05T08:10:51.753" v="182" actId="478"/>
          <ac:spMkLst>
            <pc:docMk/>
            <pc:sldMk cId="2573201103" sldId="449"/>
            <ac:spMk id="5" creationId="{1D5D5E7F-5363-4DAD-A6CF-A3DACEB7007C}"/>
          </ac:spMkLst>
        </pc:spChg>
        <pc:spChg chg="add del mod">
          <ac:chgData name="Siegbert Rudolph" userId="2af4d44886c067cc" providerId="LiveId" clId="{8DE0951E-E918-4D8A-BA1E-0626A50D756B}" dt="2020-02-29T15:10:23.504" v="4612"/>
          <ac:spMkLst>
            <pc:docMk/>
            <pc:sldMk cId="2573201103" sldId="449"/>
            <ac:spMk id="6" creationId="{13DCC56A-18F1-4AB1-B833-BB5401BD08F1}"/>
          </ac:spMkLst>
        </pc:spChg>
        <pc:spChg chg="add del">
          <ac:chgData name="Siegbert Rudolph" userId="2af4d44886c067cc" providerId="LiveId" clId="{8DE0951E-E918-4D8A-BA1E-0626A50D756B}" dt="2020-02-05T08:10:51.753" v="182" actId="478"/>
          <ac:spMkLst>
            <pc:docMk/>
            <pc:sldMk cId="2573201103" sldId="449"/>
            <ac:spMk id="6" creationId="{E5CE19F1-88F8-4C81-8149-EB85A9B50E40}"/>
          </ac:spMkLst>
        </pc:spChg>
        <pc:spChg chg="add del mod">
          <ac:chgData name="Siegbert Rudolph" userId="2af4d44886c067cc" providerId="LiveId" clId="{8DE0951E-E918-4D8A-BA1E-0626A50D756B}" dt="2020-02-29T16:21:09.101" v="5524" actId="478"/>
          <ac:spMkLst>
            <pc:docMk/>
            <pc:sldMk cId="2573201103" sldId="449"/>
            <ac:spMk id="7" creationId="{0A0812EA-D0B9-4FE7-BDF6-4D6EE869BC7F}"/>
          </ac:spMkLst>
        </pc:spChg>
        <pc:spChg chg="add del mod">
          <ac:chgData name="Siegbert Rudolph" userId="2af4d44886c067cc" providerId="LiveId" clId="{8DE0951E-E918-4D8A-BA1E-0626A50D756B}" dt="2020-02-29T15:26:01.031" v="4700" actId="478"/>
          <ac:spMkLst>
            <pc:docMk/>
            <pc:sldMk cId="2573201103" sldId="449"/>
            <ac:spMk id="8" creationId="{FBBB22E2-AAD4-48A1-A9F4-FD78101C3A9B}"/>
          </ac:spMkLst>
        </pc:spChg>
        <pc:spChg chg="add del mod ord">
          <ac:chgData name="Siegbert Rudolph" userId="2af4d44886c067cc" providerId="LiveId" clId="{8DE0951E-E918-4D8A-BA1E-0626A50D756B}" dt="2020-02-29T15:30:17.210" v="4715" actId="478"/>
          <ac:spMkLst>
            <pc:docMk/>
            <pc:sldMk cId="2573201103" sldId="449"/>
            <ac:spMk id="9" creationId="{CCDCA527-0965-4F87-A790-0D1A4079B788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10" creationId="{A0841BF7-D1B3-420F-B94A-9D4A2422B6D1}"/>
          </ac:spMkLst>
        </pc:spChg>
        <pc:spChg chg="add mod">
          <ac:chgData name="Siegbert Rudolph" userId="2af4d44886c067cc" providerId="LiveId" clId="{8DE0951E-E918-4D8A-BA1E-0626A50D756B}" dt="2020-02-29T15:33:34.284" v="4734" actId="1076"/>
          <ac:spMkLst>
            <pc:docMk/>
            <pc:sldMk cId="2573201103" sldId="449"/>
            <ac:spMk id="11" creationId="{CC236AB5-E192-4EFA-A063-37B29B7F7735}"/>
          </ac:spMkLst>
        </pc:spChg>
        <pc:spChg chg="add mod">
          <ac:chgData name="Siegbert Rudolph" userId="2af4d44886c067cc" providerId="LiveId" clId="{8DE0951E-E918-4D8A-BA1E-0626A50D756B}" dt="2020-02-29T15:49:27.174" v="4841" actId="207"/>
          <ac:spMkLst>
            <pc:docMk/>
            <pc:sldMk cId="2573201103" sldId="449"/>
            <ac:spMk id="12" creationId="{BCDC32D3-FEE2-498E-A913-CD38F416002A}"/>
          </ac:spMkLst>
        </pc:spChg>
        <pc:spChg chg="add mod">
          <ac:chgData name="Siegbert Rudolph" userId="2af4d44886c067cc" providerId="LiveId" clId="{8DE0951E-E918-4D8A-BA1E-0626A50D756B}" dt="2020-02-29T15:49:09.982" v="4840" actId="207"/>
          <ac:spMkLst>
            <pc:docMk/>
            <pc:sldMk cId="2573201103" sldId="449"/>
            <ac:spMk id="13" creationId="{ABBB8C34-4D79-4DBA-944C-1A49E1127A30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14" creationId="{B43A77E1-0798-4B89-906D-24D2B1808CE1}"/>
          </ac:spMkLst>
        </pc:spChg>
        <pc:spChg chg="add mod">
          <ac:chgData name="Siegbert Rudolph" userId="2af4d44886c067cc" providerId="LiveId" clId="{8DE0951E-E918-4D8A-BA1E-0626A50D756B}" dt="2020-02-29T15:35:28.751" v="4799" actId="1035"/>
          <ac:spMkLst>
            <pc:docMk/>
            <pc:sldMk cId="2573201103" sldId="449"/>
            <ac:spMk id="15" creationId="{05702C8C-8F15-4D2E-8F4C-74F35BDA3BF7}"/>
          </ac:spMkLst>
        </pc:spChg>
        <pc:spChg chg="add mod">
          <ac:chgData name="Siegbert Rudolph" userId="2af4d44886c067cc" providerId="LiveId" clId="{8DE0951E-E918-4D8A-BA1E-0626A50D756B}" dt="2020-02-29T15:38:02.360" v="4817" actId="1037"/>
          <ac:spMkLst>
            <pc:docMk/>
            <pc:sldMk cId="2573201103" sldId="449"/>
            <ac:spMk id="16" creationId="{D6E4B916-E7D9-4FC4-9DDA-A5D7C4355D8D}"/>
          </ac:spMkLst>
        </pc:spChg>
        <pc:spChg chg="add del mod">
          <ac:chgData name="Siegbert Rudolph" userId="2af4d44886c067cc" providerId="LiveId" clId="{8DE0951E-E918-4D8A-BA1E-0626A50D756B}" dt="2020-02-29T15:37:41.257" v="4815" actId="478"/>
          <ac:spMkLst>
            <pc:docMk/>
            <pc:sldMk cId="2573201103" sldId="449"/>
            <ac:spMk id="17" creationId="{D74FEB6A-75EF-4798-857D-AA1EF9DC1643}"/>
          </ac:spMkLst>
        </pc:spChg>
        <pc:spChg chg="add mod">
          <ac:chgData name="Siegbert Rudolph" userId="2af4d44886c067cc" providerId="LiveId" clId="{8DE0951E-E918-4D8A-BA1E-0626A50D756B}" dt="2020-02-29T15:37:35.017" v="4813" actId="1037"/>
          <ac:spMkLst>
            <pc:docMk/>
            <pc:sldMk cId="2573201103" sldId="449"/>
            <ac:spMk id="18" creationId="{4FE889EC-4C4D-44C2-BB3B-A4C2C8A2CB3B}"/>
          </ac:spMkLst>
        </pc:spChg>
        <pc:spChg chg="add mod">
          <ac:chgData name="Siegbert Rudolph" userId="2af4d44886c067cc" providerId="LiveId" clId="{8DE0951E-E918-4D8A-BA1E-0626A50D756B}" dt="2020-02-29T15:51:49.239" v="4851" actId="1037"/>
          <ac:spMkLst>
            <pc:docMk/>
            <pc:sldMk cId="2573201103" sldId="449"/>
            <ac:spMk id="19" creationId="{D71FB485-9A19-4F23-A0E1-F76E6D6C7037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20" creationId="{EB098E16-4049-4DE5-9689-809B972185E5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21" creationId="{491D145D-376E-48FA-8064-9922A4D492BF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22" creationId="{073743E4-E401-4F0A-BEE5-889A62D2FE7A}"/>
          </ac:spMkLst>
        </pc:spChg>
        <pc:spChg chg="add del mod">
          <ac:chgData name="Siegbert Rudolph" userId="2af4d44886c067cc" providerId="LiveId" clId="{8DE0951E-E918-4D8A-BA1E-0626A50D756B}" dt="2020-02-29T15:28:10.589" v="4713" actId="478"/>
          <ac:spMkLst>
            <pc:docMk/>
            <pc:sldMk cId="2573201103" sldId="449"/>
            <ac:spMk id="23" creationId="{1868FCA1-04B6-4014-96C9-2937E08AC4CE}"/>
          </ac:spMkLst>
        </pc:spChg>
        <pc:spChg chg="add del mod">
          <ac:chgData name="Siegbert Rudolph" userId="2af4d44886c067cc" providerId="LiveId" clId="{8DE0951E-E918-4D8A-BA1E-0626A50D756B}" dt="2020-02-29T15:26:43.553" v="4703" actId="478"/>
          <ac:spMkLst>
            <pc:docMk/>
            <pc:sldMk cId="2573201103" sldId="449"/>
            <ac:spMk id="24" creationId="{8AE43E27-6200-45F9-B903-553038001964}"/>
          </ac:spMkLst>
        </pc:spChg>
        <pc:spChg chg="add mod">
          <ac:chgData name="Siegbert Rudolph" userId="2af4d44886c067cc" providerId="LiveId" clId="{8DE0951E-E918-4D8A-BA1E-0626A50D756B}" dt="2020-02-29T16:16:05.659" v="5446" actId="1038"/>
          <ac:spMkLst>
            <pc:docMk/>
            <pc:sldMk cId="2573201103" sldId="449"/>
            <ac:spMk id="25" creationId="{FC34F5E6-B1D5-47D6-A0C5-84B9B4CC626E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26" creationId="{20544F4A-2D89-4F50-8E19-416126A305AD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27" creationId="{88914020-C055-49E5-BE93-D9A9AD988BAA}"/>
          </ac:spMkLst>
        </pc:spChg>
        <pc:spChg chg="add mod">
          <ac:chgData name="Siegbert Rudolph" userId="2af4d44886c067cc" providerId="LiveId" clId="{8DE0951E-E918-4D8A-BA1E-0626A50D756B}" dt="2020-02-29T15:35:28.751" v="4799" actId="1035"/>
          <ac:spMkLst>
            <pc:docMk/>
            <pc:sldMk cId="2573201103" sldId="449"/>
            <ac:spMk id="28" creationId="{35C982CA-041E-4725-94E2-D4873765B837}"/>
          </ac:spMkLst>
        </pc:spChg>
        <pc:spChg chg="add mod">
          <ac:chgData name="Siegbert Rudolph" userId="2af4d44886c067cc" providerId="LiveId" clId="{8DE0951E-E918-4D8A-BA1E-0626A50D756B}" dt="2020-02-29T15:35:28.751" v="4799" actId="1035"/>
          <ac:spMkLst>
            <pc:docMk/>
            <pc:sldMk cId="2573201103" sldId="449"/>
            <ac:spMk id="29" creationId="{058050B6-D797-40AC-93CD-F2E69EDDE80C}"/>
          </ac:spMkLst>
        </pc:spChg>
        <pc:spChg chg="add mod">
          <ac:chgData name="Siegbert Rudolph" userId="2af4d44886c067cc" providerId="LiveId" clId="{8DE0951E-E918-4D8A-BA1E-0626A50D756B}" dt="2020-02-29T15:35:28.751" v="4799" actId="1035"/>
          <ac:spMkLst>
            <pc:docMk/>
            <pc:sldMk cId="2573201103" sldId="449"/>
            <ac:spMk id="30" creationId="{78F887E6-FDF1-4766-9F60-00DC271C721E}"/>
          </ac:spMkLst>
        </pc:spChg>
        <pc:spChg chg="add mod">
          <ac:chgData name="Siegbert Rudolph" userId="2af4d44886c067cc" providerId="LiveId" clId="{8DE0951E-E918-4D8A-BA1E-0626A50D756B}" dt="2020-02-29T16:16:05.659" v="5446" actId="1038"/>
          <ac:spMkLst>
            <pc:docMk/>
            <pc:sldMk cId="2573201103" sldId="449"/>
            <ac:spMk id="31" creationId="{C456D91C-4A01-4F9B-80D9-DA881B5CD758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32" creationId="{EFC8C143-589B-451B-AB44-F6C47229F33B}"/>
          </ac:spMkLst>
        </pc:spChg>
        <pc:spChg chg="add del mod">
          <ac:chgData name="Siegbert Rudolph" userId="2af4d44886c067cc" providerId="LiveId" clId="{8DE0951E-E918-4D8A-BA1E-0626A50D756B}" dt="2020-02-29T15:37:16.785" v="4806"/>
          <ac:spMkLst>
            <pc:docMk/>
            <pc:sldMk cId="2573201103" sldId="449"/>
            <ac:spMk id="33" creationId="{BEFC5979-AE2E-4FCE-8D50-9018DEC210E5}"/>
          </ac:spMkLst>
        </pc:spChg>
        <pc:spChg chg="add del mod">
          <ac:chgData name="Siegbert Rudolph" userId="2af4d44886c067cc" providerId="LiveId" clId="{8DE0951E-E918-4D8A-BA1E-0626A50D756B}" dt="2020-02-29T15:37:23.885" v="4809"/>
          <ac:spMkLst>
            <pc:docMk/>
            <pc:sldMk cId="2573201103" sldId="449"/>
            <ac:spMk id="34" creationId="{C655917C-F923-4FDC-922D-E23CFD85F8B0}"/>
          </ac:spMkLst>
        </pc:spChg>
        <pc:spChg chg="add del mod">
          <ac:chgData name="Siegbert Rudolph" userId="2af4d44886c067cc" providerId="LiveId" clId="{8DE0951E-E918-4D8A-BA1E-0626A50D756B}" dt="2020-02-29T16:15:35.870" v="5425" actId="478"/>
          <ac:spMkLst>
            <pc:docMk/>
            <pc:sldMk cId="2573201103" sldId="449"/>
            <ac:spMk id="35" creationId="{6F7B7B92-1E7F-43EF-AB40-2B1CBF50226E}"/>
          </ac:spMkLst>
        </pc:spChg>
        <pc:spChg chg="add mod">
          <ac:chgData name="Siegbert Rudolph" userId="2af4d44886c067cc" providerId="LiveId" clId="{8DE0951E-E918-4D8A-BA1E-0626A50D756B}" dt="2020-03-01T14:29:11.263" v="5878" actId="207"/>
          <ac:spMkLst>
            <pc:docMk/>
            <pc:sldMk cId="2573201103" sldId="449"/>
            <ac:spMk id="36" creationId="{2B056C40-06F8-4A47-BD20-403E822A3BAD}"/>
          </ac:spMkLst>
        </pc:spChg>
        <pc:spChg chg="add mod">
          <ac:chgData name="Siegbert Rudolph" userId="2af4d44886c067cc" providerId="LiveId" clId="{8DE0951E-E918-4D8A-BA1E-0626A50D756B}" dt="2020-03-01T14:28:51.202" v="5869" actId="1036"/>
          <ac:spMkLst>
            <pc:docMk/>
            <pc:sldMk cId="2573201103" sldId="449"/>
            <ac:spMk id="37" creationId="{3F766BD6-5ABB-4102-8145-FB0ACB444F7D}"/>
          </ac:spMkLst>
        </pc:spChg>
        <pc:spChg chg="add mod">
          <ac:chgData name="Siegbert Rudolph" userId="2af4d44886c067cc" providerId="LiveId" clId="{8DE0951E-E918-4D8A-BA1E-0626A50D756B}" dt="2020-03-01T14:28:46.151" v="5866" actId="20577"/>
          <ac:spMkLst>
            <pc:docMk/>
            <pc:sldMk cId="2573201103" sldId="449"/>
            <ac:spMk id="38" creationId="{40DEEA34-8AF5-4ED6-A3A4-C36C60C85980}"/>
          </ac:spMkLst>
        </pc:spChg>
        <pc:spChg chg="add del mod">
          <ac:chgData name="Siegbert Rudolph" userId="2af4d44886c067cc" providerId="LiveId" clId="{8DE0951E-E918-4D8A-BA1E-0626A50D756B}" dt="2020-02-29T16:15:54.345" v="5427" actId="478"/>
          <ac:spMkLst>
            <pc:docMk/>
            <pc:sldMk cId="2573201103" sldId="449"/>
            <ac:spMk id="39" creationId="{136C0D94-6D04-484B-937D-8AFFD62B0E60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53" creationId="{376D67FD-0053-41E4-9ED9-BD444298ADB5}"/>
          </ac:spMkLst>
        </pc:spChg>
        <pc:spChg chg="add mod">
          <ac:chgData name="Siegbert Rudolph" userId="2af4d44886c067cc" providerId="LiveId" clId="{8DE0951E-E918-4D8A-BA1E-0626A50D756B}" dt="2020-02-29T15:10:57.770" v="4619" actId="1038"/>
          <ac:spMkLst>
            <pc:docMk/>
            <pc:sldMk cId="2573201103" sldId="449"/>
            <ac:spMk id="54" creationId="{BD0F312F-7CE3-4E6B-8E0E-D1FC5D545267}"/>
          </ac:spMkLst>
        </pc:spChg>
        <pc:spChg chg="add mod">
          <ac:chgData name="Siegbert Rudolph" userId="2af4d44886c067cc" providerId="LiveId" clId="{8DE0951E-E918-4D8A-BA1E-0626A50D756B}" dt="2020-02-29T15:10:52.207" v="4617" actId="554"/>
          <ac:spMkLst>
            <pc:docMk/>
            <pc:sldMk cId="2573201103" sldId="449"/>
            <ac:spMk id="55" creationId="{A0019B31-1C97-4151-B494-626535F661E6}"/>
          </ac:spMkLst>
        </pc:spChg>
        <pc:spChg chg="add mod">
          <ac:chgData name="Siegbert Rudolph" userId="2af4d44886c067cc" providerId="LiveId" clId="{8DE0951E-E918-4D8A-BA1E-0626A50D756B}" dt="2020-02-05T08:11:17.902" v="199" actId="1038"/>
          <ac:spMkLst>
            <pc:docMk/>
            <pc:sldMk cId="2573201103" sldId="449"/>
            <ac:spMk id="56" creationId="{5D5EB742-A7C6-4CE5-8A1C-298969C9F354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59" creationId="{DB77FD07-8D3F-4E1C-8D6D-59551B3A22DE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61" creationId="{C6C40115-896E-40C5-84F4-2CD06BA323F5}"/>
          </ac:spMkLst>
        </pc:spChg>
        <pc:spChg chg="add del mod">
          <ac:chgData name="Siegbert Rudolph" userId="2af4d44886c067cc" providerId="LiveId" clId="{8DE0951E-E918-4D8A-BA1E-0626A50D756B}" dt="2020-02-29T16:13:57.900" v="5402" actId="478"/>
          <ac:spMkLst>
            <pc:docMk/>
            <pc:sldMk cId="2573201103" sldId="449"/>
            <ac:spMk id="64" creationId="{3760FEE1-5B94-412A-869C-A290024C5986}"/>
          </ac:spMkLst>
        </pc:spChg>
        <pc:spChg chg="add mod">
          <ac:chgData name="Siegbert Rudolph" userId="2af4d44886c067cc" providerId="LiveId" clId="{8DE0951E-E918-4D8A-BA1E-0626A50D756B}" dt="2020-02-29T16:38:00.080" v="5715" actId="1076"/>
          <ac:spMkLst>
            <pc:docMk/>
            <pc:sldMk cId="2573201103" sldId="449"/>
            <ac:spMk id="64" creationId="{C550ECAD-6AD3-40B2-B6BB-B8329F832272}"/>
          </ac:spMkLst>
        </pc:spChg>
        <pc:spChg chg="add del mod">
          <ac:chgData name="Siegbert Rudolph" userId="2af4d44886c067cc" providerId="LiveId" clId="{8DE0951E-E918-4D8A-BA1E-0626A50D756B}" dt="2020-02-29T16:15:39.896" v="5426" actId="478"/>
          <ac:spMkLst>
            <pc:docMk/>
            <pc:sldMk cId="2573201103" sldId="449"/>
            <ac:spMk id="65" creationId="{337FF3CF-4BC7-48CA-A755-A1A39AD6B70F}"/>
          </ac:spMkLst>
        </pc:spChg>
        <pc:spChg chg="add del mod">
          <ac:chgData name="Siegbert Rudolph" userId="2af4d44886c067cc" providerId="LiveId" clId="{8DE0951E-E918-4D8A-BA1E-0626A50D756B}" dt="2020-02-29T16:15:39.896" v="5426" actId="478"/>
          <ac:spMkLst>
            <pc:docMk/>
            <pc:sldMk cId="2573201103" sldId="449"/>
            <ac:spMk id="66" creationId="{20560573-2433-4EB0-AF72-6BFBBE21B774}"/>
          </ac:spMkLst>
        </pc:spChg>
        <pc:spChg chg="add mod">
          <ac:chgData name="Siegbert Rudolph" userId="2af4d44886c067cc" providerId="LiveId" clId="{8DE0951E-E918-4D8A-BA1E-0626A50D756B}" dt="2020-02-29T15:55:14.435" v="4911" actId="1035"/>
          <ac:spMkLst>
            <pc:docMk/>
            <pc:sldMk cId="2573201103" sldId="449"/>
            <ac:spMk id="67" creationId="{A65B6139-0720-4F37-895B-C638AC52C8E1}"/>
          </ac:spMkLst>
        </pc:spChg>
        <pc:spChg chg="add mod">
          <ac:chgData name="Siegbert Rudolph" userId="2af4d44886c067cc" providerId="LiveId" clId="{8DE0951E-E918-4D8A-BA1E-0626A50D756B}" dt="2020-02-29T16:25:12.824" v="5707" actId="207"/>
          <ac:spMkLst>
            <pc:docMk/>
            <pc:sldMk cId="2573201103" sldId="449"/>
            <ac:spMk id="68" creationId="{06D7B400-C339-441B-A7E1-C38F9091EAFE}"/>
          </ac:spMkLst>
        </pc:spChg>
        <pc:spChg chg="add mod">
          <ac:chgData name="Siegbert Rudolph" userId="2af4d44886c067cc" providerId="LiveId" clId="{8DE0951E-E918-4D8A-BA1E-0626A50D756B}" dt="2020-02-05T08:11:04.521" v="184" actId="1035"/>
          <ac:spMkLst>
            <pc:docMk/>
            <pc:sldMk cId="2573201103" sldId="449"/>
            <ac:spMk id="69" creationId="{C1278427-C2C7-41F4-A2C6-3505B28B8B77}"/>
          </ac:spMkLst>
        </pc:spChg>
        <pc:spChg chg="add mod">
          <ac:chgData name="Siegbert Rudolph" userId="2af4d44886c067cc" providerId="LiveId" clId="{8DE0951E-E918-4D8A-BA1E-0626A50D756B}" dt="2020-02-29T16:19:45.812" v="5522" actId="14100"/>
          <ac:spMkLst>
            <pc:docMk/>
            <pc:sldMk cId="2573201103" sldId="449"/>
            <ac:spMk id="70" creationId="{7D6D7B59-90AB-4AAC-9700-4D5B788E07E7}"/>
          </ac:spMkLst>
        </pc:spChg>
        <pc:spChg chg="add mod">
          <ac:chgData name="Siegbert Rudolph" userId="2af4d44886c067cc" providerId="LiveId" clId="{8DE0951E-E918-4D8A-BA1E-0626A50D756B}" dt="2020-02-29T16:16:05.659" v="5446" actId="1038"/>
          <ac:spMkLst>
            <pc:docMk/>
            <pc:sldMk cId="2573201103" sldId="449"/>
            <ac:spMk id="72" creationId="{C50C6680-DC55-4C3A-8A2C-F2FDE5FD1640}"/>
          </ac:spMkLst>
        </pc:spChg>
        <pc:spChg chg="add mod">
          <ac:chgData name="Siegbert Rudolph" userId="2af4d44886c067cc" providerId="LiveId" clId="{8DE0951E-E918-4D8A-BA1E-0626A50D756B}" dt="2020-02-29T15:20:38.240" v="4685" actId="1076"/>
          <ac:spMkLst>
            <pc:docMk/>
            <pc:sldMk cId="2573201103" sldId="449"/>
            <ac:spMk id="73" creationId="{777D5BA5-96B1-4EC2-9F79-D2C05232DE0C}"/>
          </ac:spMkLst>
        </pc:spChg>
        <pc:spChg chg="add del mod">
          <ac:chgData name="Siegbert Rudolph" userId="2af4d44886c067cc" providerId="LiveId" clId="{8DE0951E-E918-4D8A-BA1E-0626A50D756B}" dt="2020-02-29T15:47:44.448" v="4838" actId="478"/>
          <ac:spMkLst>
            <pc:docMk/>
            <pc:sldMk cId="2573201103" sldId="449"/>
            <ac:spMk id="74" creationId="{41F5D9CF-F617-48D4-A580-FC66E90FDF04}"/>
          </ac:spMkLst>
        </pc:spChg>
        <pc:spChg chg="add mod">
          <ac:chgData name="Siegbert Rudolph" userId="2af4d44886c067cc" providerId="LiveId" clId="{8DE0951E-E918-4D8A-BA1E-0626A50D756B}" dt="2020-02-29T15:50:36.370" v="4848" actId="1035"/>
          <ac:spMkLst>
            <pc:docMk/>
            <pc:sldMk cId="2573201103" sldId="449"/>
            <ac:spMk id="75" creationId="{D45F585B-CB65-4BDA-A4C7-84FE1F21AF2F}"/>
          </ac:spMkLst>
        </pc:spChg>
        <pc:spChg chg="add mod">
          <ac:chgData name="Siegbert Rudolph" userId="2af4d44886c067cc" providerId="LiveId" clId="{8DE0951E-E918-4D8A-BA1E-0626A50D756B}" dt="2020-02-29T16:16:05.659" v="5446" actId="1038"/>
          <ac:spMkLst>
            <pc:docMk/>
            <pc:sldMk cId="2573201103" sldId="449"/>
            <ac:spMk id="76" creationId="{18FD5A38-2CA0-48CA-935F-519291C2AEC4}"/>
          </ac:spMkLst>
        </pc:spChg>
        <pc:spChg chg="add mod">
          <ac:chgData name="Siegbert Rudolph" userId="2af4d44886c067cc" providerId="LiveId" clId="{8DE0951E-E918-4D8A-BA1E-0626A50D756B}" dt="2020-02-29T15:44:23.834" v="4832" actId="207"/>
          <ac:spMkLst>
            <pc:docMk/>
            <pc:sldMk cId="2573201103" sldId="449"/>
            <ac:spMk id="77" creationId="{B2228447-2526-460D-BAF0-57BC3FD47796}"/>
          </ac:spMkLst>
        </pc:spChg>
        <pc:spChg chg="add mod">
          <ac:chgData name="Siegbert Rudolph" userId="2af4d44886c067cc" providerId="LiveId" clId="{8DE0951E-E918-4D8A-BA1E-0626A50D756B}" dt="2020-02-29T15:52:34.065" v="4857" actId="1076"/>
          <ac:spMkLst>
            <pc:docMk/>
            <pc:sldMk cId="2573201103" sldId="449"/>
            <ac:spMk id="78" creationId="{33DFA04D-DB5A-4410-8C69-BA51628CA255}"/>
          </ac:spMkLst>
        </pc:spChg>
        <pc:spChg chg="add mod">
          <ac:chgData name="Siegbert Rudolph" userId="2af4d44886c067cc" providerId="LiveId" clId="{8DE0951E-E918-4D8A-BA1E-0626A50D756B}" dt="2020-02-29T15:52:26.035" v="4856" actId="1076"/>
          <ac:spMkLst>
            <pc:docMk/>
            <pc:sldMk cId="2573201103" sldId="449"/>
            <ac:spMk id="79" creationId="{0268C229-DE39-4D25-BC11-BC680161D023}"/>
          </ac:spMkLst>
        </pc:spChg>
        <pc:spChg chg="add mod ord">
          <ac:chgData name="Siegbert Rudolph" userId="2af4d44886c067cc" providerId="LiveId" clId="{8DE0951E-E918-4D8A-BA1E-0626A50D756B}" dt="2020-02-29T16:19:26.780" v="5521" actId="167"/>
          <ac:spMkLst>
            <pc:docMk/>
            <pc:sldMk cId="2573201103" sldId="449"/>
            <ac:spMk id="80" creationId="{12B35BF4-8065-486A-B98E-96939C78FC61}"/>
          </ac:spMkLst>
        </pc:spChg>
        <pc:picChg chg="add mod">
          <ac:chgData name="Siegbert Rudolph" userId="2af4d44886c067cc" providerId="LiveId" clId="{8DE0951E-E918-4D8A-BA1E-0626A50D756B}" dt="2020-02-29T15:19:47.505" v="4679" actId="1076"/>
          <ac:picMkLst>
            <pc:docMk/>
            <pc:sldMk cId="2573201103" sldId="449"/>
            <ac:picMk id="5" creationId="{82170A12-2EA4-484D-9847-F6EE39E16DD7}"/>
          </ac:picMkLst>
        </pc:picChg>
        <pc:picChg chg="add mod">
          <ac:chgData name="Siegbert Rudolph" userId="2af4d44886c067cc" providerId="LiveId" clId="{8DE0951E-E918-4D8A-BA1E-0626A50D756B}" dt="2020-02-05T08:11:17.902" v="199" actId="1038"/>
          <ac:picMkLst>
            <pc:docMk/>
            <pc:sldMk cId="2573201103" sldId="449"/>
            <ac:picMk id="40" creationId="{4FDF158E-3A62-4F30-87BD-9AAA6EF50A49}"/>
          </ac:picMkLst>
        </pc:picChg>
        <pc:picChg chg="add mod">
          <ac:chgData name="Siegbert Rudolph" userId="2af4d44886c067cc" providerId="LiveId" clId="{8DE0951E-E918-4D8A-BA1E-0626A50D756B}" dt="2020-02-05T08:11:17.902" v="199" actId="1038"/>
          <ac:picMkLst>
            <pc:docMk/>
            <pc:sldMk cId="2573201103" sldId="449"/>
            <ac:picMk id="41" creationId="{E49D2400-90EC-4CB2-A213-237D6ACA6A7D}"/>
          </ac:picMkLst>
        </pc:picChg>
        <pc:picChg chg="add mod">
          <ac:chgData name="Siegbert Rudolph" userId="2af4d44886c067cc" providerId="LiveId" clId="{8DE0951E-E918-4D8A-BA1E-0626A50D756B}" dt="2020-02-29T15:35:31.826" v="4800" actId="1036"/>
          <ac:picMkLst>
            <pc:docMk/>
            <pc:sldMk cId="2573201103" sldId="449"/>
            <ac:picMk id="42" creationId="{31C491C0-EA99-4E9B-B3AD-532549EF91E1}"/>
          </ac:picMkLst>
        </pc:picChg>
        <pc:picChg chg="add mod">
          <ac:chgData name="Siegbert Rudolph" userId="2af4d44886c067cc" providerId="LiveId" clId="{8DE0951E-E918-4D8A-BA1E-0626A50D756B}" dt="2020-02-29T15:35:33.939" v="4801" actId="1035"/>
          <ac:picMkLst>
            <pc:docMk/>
            <pc:sldMk cId="2573201103" sldId="449"/>
            <ac:picMk id="43" creationId="{3A93AF22-E0FB-4A07-A4DE-DAFD931E4C80}"/>
          </ac:picMkLst>
        </pc:picChg>
        <pc:picChg chg="add mod">
          <ac:chgData name="Siegbert Rudolph" userId="2af4d44886c067cc" providerId="LiveId" clId="{8DE0951E-E918-4D8A-BA1E-0626A50D756B}" dt="2020-02-29T15:35:28.751" v="4799" actId="1035"/>
          <ac:picMkLst>
            <pc:docMk/>
            <pc:sldMk cId="2573201103" sldId="449"/>
            <ac:picMk id="44" creationId="{22DE43F5-E9A3-475B-AE18-675C33A22BEE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45" creationId="{0B7D8D78-ACDB-49CC-B760-203DE7567F67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46" creationId="{E76FB36E-9C88-4DCD-8299-E4B6A940C1DA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47" creationId="{C97F04BA-5ACA-4396-81DC-6AEEECD86AC1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48" creationId="{054309F4-5C9C-42DE-A9A0-FFD28CBCB7E7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49" creationId="{0B0B5BB5-1131-4D52-B941-152A7EAA5A63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50" creationId="{D1DA2BBD-43A0-49A4-9147-45020C7B62DE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51" creationId="{ED967B32-DF2D-4EA1-804A-1372F5FA31E0}"/>
          </ac:picMkLst>
        </pc:picChg>
        <pc:picChg chg="add mod">
          <ac:chgData name="Siegbert Rudolph" userId="2af4d44886c067cc" providerId="LiveId" clId="{8DE0951E-E918-4D8A-BA1E-0626A50D756B}" dt="2020-02-05T08:11:04.521" v="184" actId="1035"/>
          <ac:picMkLst>
            <pc:docMk/>
            <pc:sldMk cId="2573201103" sldId="449"/>
            <ac:picMk id="52" creationId="{9DBAFC26-342D-415E-901C-338BC1426F0B}"/>
          </ac:picMkLst>
        </pc:picChg>
        <pc:picChg chg="add mod">
          <ac:chgData name="Siegbert Rudolph" userId="2af4d44886c067cc" providerId="LiveId" clId="{8DE0951E-E918-4D8A-BA1E-0626A50D756B}" dt="2020-02-29T15:24:54.652" v="4694" actId="1076"/>
          <ac:picMkLst>
            <pc:docMk/>
            <pc:sldMk cId="2573201103" sldId="449"/>
            <ac:picMk id="57" creationId="{F53A9BDF-5CD3-472F-B069-C9340BE3B1EA}"/>
          </ac:picMkLst>
        </pc:picChg>
        <pc:picChg chg="add mod">
          <ac:chgData name="Siegbert Rudolph" userId="2af4d44886c067cc" providerId="LiveId" clId="{8DE0951E-E918-4D8A-BA1E-0626A50D756B}" dt="2020-02-05T08:11:17.902" v="199" actId="1038"/>
          <ac:picMkLst>
            <pc:docMk/>
            <pc:sldMk cId="2573201103" sldId="449"/>
            <ac:picMk id="58" creationId="{977AE4F3-6416-4DEB-ABBB-A649DA04EED5}"/>
          </ac:picMkLst>
        </pc:picChg>
        <pc:picChg chg="add mod">
          <ac:chgData name="Siegbert Rudolph" userId="2af4d44886c067cc" providerId="LiveId" clId="{8DE0951E-E918-4D8A-BA1E-0626A50D756B}" dt="2020-02-29T15:55:14.435" v="4911" actId="1035"/>
          <ac:picMkLst>
            <pc:docMk/>
            <pc:sldMk cId="2573201103" sldId="449"/>
            <ac:picMk id="60" creationId="{9C3724E0-8D22-4E24-A4AB-980C475742D0}"/>
          </ac:picMkLst>
        </pc:picChg>
        <pc:picChg chg="add mod">
          <ac:chgData name="Siegbert Rudolph" userId="2af4d44886c067cc" providerId="LiveId" clId="{8DE0951E-E918-4D8A-BA1E-0626A50D756B}" dt="2020-02-29T15:55:14.435" v="4911" actId="1035"/>
          <ac:picMkLst>
            <pc:docMk/>
            <pc:sldMk cId="2573201103" sldId="449"/>
            <ac:picMk id="62" creationId="{15604471-33F1-4C8D-9AD2-C62A84264324}"/>
          </ac:picMkLst>
        </pc:picChg>
        <pc:picChg chg="add mod">
          <ac:chgData name="Siegbert Rudolph" userId="2af4d44886c067cc" providerId="LiveId" clId="{8DE0951E-E918-4D8A-BA1E-0626A50D756B}" dt="2020-02-29T15:55:14.435" v="4911" actId="1035"/>
          <ac:picMkLst>
            <pc:docMk/>
            <pc:sldMk cId="2573201103" sldId="449"/>
            <ac:picMk id="63" creationId="{DF4F63F8-FA53-4104-99BF-9F659DC25430}"/>
          </ac:picMkLst>
        </pc:picChg>
        <pc:picChg chg="add del mod">
          <ac:chgData name="Siegbert Rudolph" userId="2af4d44886c067cc" providerId="LiveId" clId="{8DE0951E-E918-4D8A-BA1E-0626A50D756B}" dt="2020-02-29T15:26:02.481" v="4701" actId="478"/>
          <ac:picMkLst>
            <pc:docMk/>
            <pc:sldMk cId="2573201103" sldId="449"/>
            <ac:picMk id="71" creationId="{9F2FA74B-2797-4952-BAAE-3D10EAE81420}"/>
          </ac:picMkLst>
        </pc:picChg>
      </pc:sldChg>
      <pc:sldChg chg="addSp delSp modSp add">
        <pc:chgData name="Siegbert Rudolph" userId="2af4d44886c067cc" providerId="LiveId" clId="{8DE0951E-E918-4D8A-BA1E-0626A50D756B}" dt="2020-03-02T15:46:28.755" v="6566" actId="6549"/>
        <pc:sldMkLst>
          <pc:docMk/>
          <pc:sldMk cId="1394574388" sldId="450"/>
        </pc:sldMkLst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5" creationId="{C06B8CEB-0AAA-468B-BA65-EBCDE05EABBF}"/>
          </ac:spMkLst>
        </pc:spChg>
        <pc:spChg chg="add mod">
          <ac:chgData name="Siegbert Rudolph" userId="2af4d44886c067cc" providerId="LiveId" clId="{8DE0951E-E918-4D8A-BA1E-0626A50D756B}" dt="2020-03-02T15:46:28.755" v="6566" actId="6549"/>
          <ac:spMkLst>
            <pc:docMk/>
            <pc:sldMk cId="1394574388" sldId="450"/>
            <ac:spMk id="6" creationId="{D3D09E83-38CA-42DB-B542-08994E76C99A}"/>
          </ac:spMkLst>
        </pc:spChg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8" creationId="{E8F32CC5-F636-4F8B-AD57-A340261ED20A}"/>
          </ac:spMkLst>
        </pc:spChg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9" creationId="{EF28FB54-2C43-416A-99B1-6A9E0E864E54}"/>
          </ac:spMkLst>
        </pc:spChg>
        <pc:spChg chg="add del">
          <ac:chgData name="Siegbert Rudolph" userId="2af4d44886c067cc" providerId="LiveId" clId="{8DE0951E-E918-4D8A-BA1E-0626A50D756B}" dt="2020-02-05T08:12:51.168" v="203" actId="478"/>
          <ac:spMkLst>
            <pc:docMk/>
            <pc:sldMk cId="1394574388" sldId="450"/>
            <ac:spMk id="10" creationId="{DD9F4008-7D89-4638-97DD-AA634055D536}"/>
          </ac:spMkLst>
        </pc:spChg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13" creationId="{1C20D198-E009-4E9A-8DB2-1093A02B75F8}"/>
          </ac:spMkLst>
        </pc:spChg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14" creationId="{6F98E60B-25BA-46FB-9647-42BD6CC1918A}"/>
          </ac:spMkLst>
        </pc:spChg>
        <pc:spChg chg="add">
          <ac:chgData name="Siegbert Rudolph" userId="2af4d44886c067cc" providerId="LiveId" clId="{8DE0951E-E918-4D8A-BA1E-0626A50D756B}" dt="2020-02-05T08:12:44.191" v="202"/>
          <ac:spMkLst>
            <pc:docMk/>
            <pc:sldMk cId="1394574388" sldId="450"/>
            <ac:spMk id="15" creationId="{C6125D44-D4A2-479C-9C45-BB951878476D}"/>
          </ac:spMkLst>
        </pc:spChg>
        <pc:spChg chg="add mod">
          <ac:chgData name="Siegbert Rudolph" userId="2af4d44886c067cc" providerId="LiveId" clId="{8DE0951E-E918-4D8A-BA1E-0626A50D756B}" dt="2020-03-02T14:53:10.560" v="5930" actId="1036"/>
          <ac:spMkLst>
            <pc:docMk/>
            <pc:sldMk cId="1394574388" sldId="450"/>
            <ac:spMk id="17" creationId="{8CD9BA17-686A-49ED-9DDD-37A7A882A502}"/>
          </ac:spMkLst>
        </pc:spChg>
        <pc:spChg chg="add mod">
          <ac:chgData name="Siegbert Rudolph" userId="2af4d44886c067cc" providerId="LiveId" clId="{8DE0951E-E918-4D8A-BA1E-0626A50D756B}" dt="2020-03-02T14:53:11.766" v="5931" actId="1036"/>
          <ac:spMkLst>
            <pc:docMk/>
            <pc:sldMk cId="1394574388" sldId="450"/>
            <ac:spMk id="18" creationId="{01BF5874-709B-4EDA-BE91-A270B722808B}"/>
          </ac:spMkLst>
        </pc:spChg>
        <pc:spChg chg="add mod">
          <ac:chgData name="Siegbert Rudolph" userId="2af4d44886c067cc" providerId="LiveId" clId="{8DE0951E-E918-4D8A-BA1E-0626A50D756B}" dt="2020-03-02T15:04:25.821" v="6244" actId="20577"/>
          <ac:spMkLst>
            <pc:docMk/>
            <pc:sldMk cId="1394574388" sldId="450"/>
            <ac:spMk id="19" creationId="{0D588F08-CC96-4A5E-A0AF-A442494C81AE}"/>
          </ac:spMkLst>
        </pc:spChg>
        <pc:spChg chg="add mod">
          <ac:chgData name="Siegbert Rudolph" userId="2af4d44886c067cc" providerId="LiveId" clId="{8DE0951E-E918-4D8A-BA1E-0626A50D756B}" dt="2020-03-02T15:12:06.430" v="6339" actId="6549"/>
          <ac:spMkLst>
            <pc:docMk/>
            <pc:sldMk cId="1394574388" sldId="450"/>
            <ac:spMk id="20" creationId="{A1977AE9-E250-4E38-A9EC-CB831E525A3B}"/>
          </ac:spMkLst>
        </pc:spChg>
        <pc:spChg chg="add mod">
          <ac:chgData name="Siegbert Rudolph" userId="2af4d44886c067cc" providerId="LiveId" clId="{8DE0951E-E918-4D8A-BA1E-0626A50D756B}" dt="2020-03-02T14:57:17.799" v="6133" actId="552"/>
          <ac:spMkLst>
            <pc:docMk/>
            <pc:sldMk cId="1394574388" sldId="450"/>
            <ac:spMk id="21" creationId="{A072328E-A50E-4B55-82EA-C085145D96B5}"/>
          </ac:spMkLst>
        </pc:spChg>
        <pc:spChg chg="add mod">
          <ac:chgData name="Siegbert Rudolph" userId="2af4d44886c067cc" providerId="LiveId" clId="{8DE0951E-E918-4D8A-BA1E-0626A50D756B}" dt="2020-03-02T14:57:17.799" v="6133" actId="552"/>
          <ac:spMkLst>
            <pc:docMk/>
            <pc:sldMk cId="1394574388" sldId="450"/>
            <ac:spMk id="22" creationId="{4C34F06F-02EB-4846-B30D-BFB3D7F6653D}"/>
          </ac:spMkLst>
        </pc:spChg>
        <pc:spChg chg="add del">
          <ac:chgData name="Siegbert Rudolph" userId="2af4d44886c067cc" providerId="LiveId" clId="{8DE0951E-E918-4D8A-BA1E-0626A50D756B}" dt="2020-02-06T16:54:30.757" v="3992" actId="478"/>
          <ac:spMkLst>
            <pc:docMk/>
            <pc:sldMk cId="1394574388" sldId="450"/>
            <ac:spMk id="23" creationId="{CC1E28BB-DBE2-4B5C-9522-8E9453356301}"/>
          </ac:spMkLst>
        </pc:spChg>
        <pc:spChg chg="add">
          <ac:chgData name="Siegbert Rudolph" userId="2af4d44886c067cc" providerId="LiveId" clId="{8DE0951E-E918-4D8A-BA1E-0626A50D756B}" dt="2020-02-05T08:13:21.183" v="206"/>
          <ac:spMkLst>
            <pc:docMk/>
            <pc:sldMk cId="1394574388" sldId="450"/>
            <ac:spMk id="24" creationId="{04C9FFCC-DC3C-4CA2-A1B1-BB3B4F6E9671}"/>
          </ac:spMkLst>
        </pc:spChg>
        <pc:picChg chg="add">
          <ac:chgData name="Siegbert Rudolph" userId="2af4d44886c067cc" providerId="LiveId" clId="{8DE0951E-E918-4D8A-BA1E-0626A50D756B}" dt="2020-02-05T08:12:44.191" v="202"/>
          <ac:picMkLst>
            <pc:docMk/>
            <pc:sldMk cId="1394574388" sldId="450"/>
            <ac:picMk id="4" creationId="{14993801-59FE-4B4B-82BF-EC2B2B4D6F31}"/>
          </ac:picMkLst>
        </pc:picChg>
        <pc:picChg chg="add mod">
          <ac:chgData name="Siegbert Rudolph" userId="2af4d44886c067cc" providerId="LiveId" clId="{8DE0951E-E918-4D8A-BA1E-0626A50D756B}" dt="2020-02-05T08:13:18.509" v="205" actId="1036"/>
          <ac:picMkLst>
            <pc:docMk/>
            <pc:sldMk cId="1394574388" sldId="450"/>
            <ac:picMk id="7" creationId="{0918C3D5-4B25-4BF8-B0AC-4257420699E5}"/>
          </ac:picMkLst>
        </pc:picChg>
        <pc:picChg chg="add">
          <ac:chgData name="Siegbert Rudolph" userId="2af4d44886c067cc" providerId="LiveId" clId="{8DE0951E-E918-4D8A-BA1E-0626A50D756B}" dt="2020-02-05T08:12:44.191" v="202"/>
          <ac:picMkLst>
            <pc:docMk/>
            <pc:sldMk cId="1394574388" sldId="450"/>
            <ac:picMk id="11" creationId="{2A1348B6-0E8F-4492-9DDD-0F0BDBA5DC78}"/>
          </ac:picMkLst>
        </pc:picChg>
        <pc:picChg chg="add">
          <ac:chgData name="Siegbert Rudolph" userId="2af4d44886c067cc" providerId="LiveId" clId="{8DE0951E-E918-4D8A-BA1E-0626A50D756B}" dt="2020-02-05T08:12:44.191" v="202"/>
          <ac:picMkLst>
            <pc:docMk/>
            <pc:sldMk cId="1394574388" sldId="450"/>
            <ac:picMk id="12" creationId="{B7AB5E4F-6E7B-4982-A8F2-2AE086F0D455}"/>
          </ac:picMkLst>
        </pc:picChg>
        <pc:picChg chg="add">
          <ac:chgData name="Siegbert Rudolph" userId="2af4d44886c067cc" providerId="LiveId" clId="{8DE0951E-E918-4D8A-BA1E-0626A50D756B}" dt="2020-02-05T08:12:44.191" v="202"/>
          <ac:picMkLst>
            <pc:docMk/>
            <pc:sldMk cId="1394574388" sldId="450"/>
            <ac:picMk id="16" creationId="{BF5D5086-F29B-48BF-AF25-F87379136A6A}"/>
          </ac:picMkLst>
        </pc:picChg>
      </pc:sldChg>
      <pc:sldChg chg="addSp delSp modSp add modTransition delAnim modAnim">
        <pc:chgData name="Siegbert Rudolph" userId="2af4d44886c067cc" providerId="LiveId" clId="{8DE0951E-E918-4D8A-BA1E-0626A50D756B}" dt="2020-03-02T15:46:49.742" v="6568" actId="1036"/>
        <pc:sldMkLst>
          <pc:docMk/>
          <pc:sldMk cId="2689439967" sldId="451"/>
        </pc:sldMkLst>
        <pc:spChg chg="add">
          <ac:chgData name="Siegbert Rudolph" userId="2af4d44886c067cc" providerId="LiveId" clId="{8DE0951E-E918-4D8A-BA1E-0626A50D756B}" dt="2020-02-05T08:13:48.497" v="207"/>
          <ac:spMkLst>
            <pc:docMk/>
            <pc:sldMk cId="2689439967" sldId="451"/>
            <ac:spMk id="5" creationId="{4FA8BE42-90CC-47BB-8D8D-7F46DA5F8A72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7" creationId="{9B3BC31A-EDD5-431C-8C6A-4112C049845C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8" creationId="{162B9C1F-827A-4222-9899-BE6876B7D798}"/>
          </ac:spMkLst>
        </pc:spChg>
        <pc:spChg chg="add">
          <ac:chgData name="Siegbert Rudolph" userId="2af4d44886c067cc" providerId="LiveId" clId="{8DE0951E-E918-4D8A-BA1E-0626A50D756B}" dt="2020-02-05T08:13:48.497" v="207"/>
          <ac:spMkLst>
            <pc:docMk/>
            <pc:sldMk cId="2689439967" sldId="451"/>
            <ac:spMk id="9" creationId="{002FF217-D2A9-46C1-AB4B-145FFDB5FECB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12" creationId="{A59983C7-8435-4EF3-AAE1-62E6D75E1914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13" creationId="{54A4291B-614E-4891-A7C0-896ECB771388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14" creationId="{6EE00C32-228E-4096-BA9B-43B96B31AFD5}"/>
          </ac:spMkLst>
        </pc:spChg>
        <pc:spChg chg="add del mod ord">
          <ac:chgData name="Siegbert Rudolph" userId="2af4d44886c067cc" providerId="LiveId" clId="{8DE0951E-E918-4D8A-BA1E-0626A50D756B}" dt="2020-03-02T15:00:58.316" v="6190" actId="478"/>
          <ac:spMkLst>
            <pc:docMk/>
            <pc:sldMk cId="2689439967" sldId="451"/>
            <ac:spMk id="16" creationId="{9D0FEAD3-7E8C-4585-904A-7240CEEFC33E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17" creationId="{77EF0DD9-CF51-4B40-8F27-754BEED43CF6}"/>
          </ac:spMkLst>
        </pc:spChg>
        <pc:spChg chg="add mod">
          <ac:chgData name="Siegbert Rudolph" userId="2af4d44886c067cc" providerId="LiveId" clId="{8DE0951E-E918-4D8A-BA1E-0626A50D756B}" dt="2020-03-02T15:00:33.416" v="6187" actId="1076"/>
          <ac:spMkLst>
            <pc:docMk/>
            <pc:sldMk cId="2689439967" sldId="451"/>
            <ac:spMk id="18" creationId="{0C920CFC-2B52-4CC5-A172-8A1F4F15A062}"/>
          </ac:spMkLst>
        </pc:spChg>
        <pc:spChg chg="add mod">
          <ac:chgData name="Siegbert Rudolph" userId="2af4d44886c067cc" providerId="LiveId" clId="{8DE0951E-E918-4D8A-BA1E-0626A50D756B}" dt="2020-03-02T15:46:49.742" v="6568" actId="1036"/>
          <ac:spMkLst>
            <pc:docMk/>
            <pc:sldMk cId="2689439967" sldId="451"/>
            <ac:spMk id="19" creationId="{CC83C953-F172-448B-B6DF-7B6C7F69D2AF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20" creationId="{1F98E391-276E-4AB4-B6EB-0EE0BA58E17D}"/>
          </ac:spMkLst>
        </pc:spChg>
        <pc:spChg chg="add mod">
          <ac:chgData name="Siegbert Rudolph" userId="2af4d44886c067cc" providerId="LiveId" clId="{8DE0951E-E918-4D8A-BA1E-0626A50D756B}" dt="2020-03-02T15:05:00.324" v="6245" actId="1076"/>
          <ac:spMkLst>
            <pc:docMk/>
            <pc:sldMk cId="2689439967" sldId="451"/>
            <ac:spMk id="21" creationId="{E8882B20-2E01-44AB-8B4B-6D8B2EDAB7FD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22" creationId="{2C49E1A2-6679-4345-A7E7-946384A576E6}"/>
          </ac:spMkLst>
        </pc:spChg>
        <pc:spChg chg="add mod">
          <ac:chgData name="Siegbert Rudolph" userId="2af4d44886c067cc" providerId="LiveId" clId="{8DE0951E-E918-4D8A-BA1E-0626A50D756B}" dt="2020-03-02T15:05:50.563" v="6254" actId="207"/>
          <ac:spMkLst>
            <pc:docMk/>
            <pc:sldMk cId="2689439967" sldId="451"/>
            <ac:spMk id="23" creationId="{033AA61B-DBCA-4517-A2BF-45B6DF455D5D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24" creationId="{A1CDEEF5-48A4-44D1-8094-053713C3E333}"/>
          </ac:spMkLst>
        </pc:spChg>
        <pc:spChg chg="add mod">
          <ac:chgData name="Siegbert Rudolph" userId="2af4d44886c067cc" providerId="LiveId" clId="{8DE0951E-E918-4D8A-BA1E-0626A50D756B}" dt="2020-03-02T15:00:39.443" v="6188" actId="1076"/>
          <ac:spMkLst>
            <pc:docMk/>
            <pc:sldMk cId="2689439967" sldId="451"/>
            <ac:spMk id="25" creationId="{A5E47656-ADAC-404B-934F-9C32B761EC6A}"/>
          </ac:spMkLst>
        </pc:spChg>
        <pc:spChg chg="add del mod">
          <ac:chgData name="Siegbert Rudolph" userId="2af4d44886c067cc" providerId="LiveId" clId="{8DE0951E-E918-4D8A-BA1E-0626A50D756B}" dt="2020-03-02T14:58:08.571" v="6135" actId="478"/>
          <ac:spMkLst>
            <pc:docMk/>
            <pc:sldMk cId="2689439967" sldId="451"/>
            <ac:spMk id="26" creationId="{E1E57736-297B-4501-B120-ADF2E766C7CE}"/>
          </ac:spMkLst>
        </pc:spChg>
        <pc:spChg chg="add del mod">
          <ac:chgData name="Siegbert Rudolph" userId="2af4d44886c067cc" providerId="LiveId" clId="{8DE0951E-E918-4D8A-BA1E-0626A50D756B}" dt="2020-03-02T14:58:10.478" v="6136" actId="478"/>
          <ac:spMkLst>
            <pc:docMk/>
            <pc:sldMk cId="2689439967" sldId="451"/>
            <ac:spMk id="27" creationId="{B9E7B8BE-2811-4960-B0C9-A6243EAED005}"/>
          </ac:spMkLst>
        </pc:spChg>
        <pc:spChg chg="add mod">
          <ac:chgData name="Siegbert Rudolph" userId="2af4d44886c067cc" providerId="LiveId" clId="{8DE0951E-E918-4D8A-BA1E-0626A50D756B}" dt="2020-02-05T08:18:18.106" v="245" actId="1038"/>
          <ac:spMkLst>
            <pc:docMk/>
            <pc:sldMk cId="2689439967" sldId="451"/>
            <ac:spMk id="28" creationId="{A21909FD-D256-4661-B932-5D4A4A9B2791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29" creationId="{F82D3A2A-9650-4BB9-B796-D0FD35766933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30" creationId="{408AC760-CAD8-4969-8C12-8654B16EDD33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31" creationId="{712E0E1F-3A74-4405-9B77-21A2105137ED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32" creationId="{70F02436-8BB4-42C5-8247-EB8CC160A333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33" creationId="{D3AED50A-EDB0-43CF-A35A-E3987AAF5E87}"/>
          </ac:spMkLst>
        </pc:spChg>
        <pc:spChg chg="add del mod">
          <ac:chgData name="Siegbert Rudolph" userId="2af4d44886c067cc" providerId="LiveId" clId="{8DE0951E-E918-4D8A-BA1E-0626A50D756B}" dt="2020-03-02T15:19:00.959" v="6394" actId="478"/>
          <ac:spMkLst>
            <pc:docMk/>
            <pc:sldMk cId="2689439967" sldId="451"/>
            <ac:spMk id="34" creationId="{CEE782F2-368E-4589-A78E-7384F101A0AB}"/>
          </ac:spMkLst>
        </pc:spChg>
        <pc:spChg chg="add mod ord">
          <ac:chgData name="Siegbert Rudolph" userId="2af4d44886c067cc" providerId="LiveId" clId="{8DE0951E-E918-4D8A-BA1E-0626A50D756B}" dt="2020-03-02T15:17:07.301" v="6381" actId="20577"/>
          <ac:spMkLst>
            <pc:docMk/>
            <pc:sldMk cId="2689439967" sldId="451"/>
            <ac:spMk id="35" creationId="{6BCD15BE-72C5-4340-8922-D2D17E043378}"/>
          </ac:spMkLst>
        </pc:spChg>
        <pc:spChg chg="add del mod">
          <ac:chgData name="Siegbert Rudolph" userId="2af4d44886c067cc" providerId="LiveId" clId="{8DE0951E-E918-4D8A-BA1E-0626A50D756B}" dt="2020-03-02T15:22:23.371" v="6428" actId="478"/>
          <ac:spMkLst>
            <pc:docMk/>
            <pc:sldMk cId="2689439967" sldId="451"/>
            <ac:spMk id="36" creationId="{C4C0CD42-7C59-4C57-B8DC-13CC45E10C47}"/>
          </ac:spMkLst>
        </pc:spChg>
        <pc:spChg chg="add mod ord">
          <ac:chgData name="Siegbert Rudolph" userId="2af4d44886c067cc" providerId="LiveId" clId="{8DE0951E-E918-4D8A-BA1E-0626A50D756B}" dt="2020-03-02T15:17:10.373" v="6382" actId="20577"/>
          <ac:spMkLst>
            <pc:docMk/>
            <pc:sldMk cId="2689439967" sldId="451"/>
            <ac:spMk id="37" creationId="{5AF96CDC-E595-49F1-942C-62F503EA8955}"/>
          </ac:spMkLst>
        </pc:spChg>
        <pc:spChg chg="add del mod">
          <ac:chgData name="Siegbert Rudolph" userId="2af4d44886c067cc" providerId="LiveId" clId="{8DE0951E-E918-4D8A-BA1E-0626A50D756B}" dt="2020-03-02T15:22:23.371" v="6428" actId="478"/>
          <ac:spMkLst>
            <pc:docMk/>
            <pc:sldMk cId="2689439967" sldId="451"/>
            <ac:spMk id="38" creationId="{31625379-9974-414C-8E1A-3EF21363BC74}"/>
          </ac:spMkLst>
        </pc:spChg>
        <pc:spChg chg="add del mod">
          <ac:chgData name="Siegbert Rudolph" userId="2af4d44886c067cc" providerId="LiveId" clId="{8DE0951E-E918-4D8A-BA1E-0626A50D756B}" dt="2020-03-02T15:17:55.467" v="6386"/>
          <ac:spMkLst>
            <pc:docMk/>
            <pc:sldMk cId="2689439967" sldId="451"/>
            <ac:spMk id="39" creationId="{0C25114C-83BA-4E87-B26A-C30FB08BA742}"/>
          </ac:spMkLst>
        </pc:spChg>
        <pc:spChg chg="add del mod">
          <ac:chgData name="Siegbert Rudolph" userId="2af4d44886c067cc" providerId="LiveId" clId="{8DE0951E-E918-4D8A-BA1E-0626A50D756B}" dt="2020-03-02T15:22:23.371" v="6428" actId="478"/>
          <ac:spMkLst>
            <pc:docMk/>
            <pc:sldMk cId="2689439967" sldId="451"/>
            <ac:spMk id="40" creationId="{60BA327E-6B06-46B1-91BE-F13EE5BA5836}"/>
          </ac:spMkLst>
        </pc:spChg>
        <pc:spChg chg="add del mod">
          <ac:chgData name="Siegbert Rudolph" userId="2af4d44886c067cc" providerId="LiveId" clId="{8DE0951E-E918-4D8A-BA1E-0626A50D756B}" dt="2020-03-02T15:17:55.467" v="6386"/>
          <ac:spMkLst>
            <pc:docMk/>
            <pc:sldMk cId="2689439967" sldId="451"/>
            <ac:spMk id="41" creationId="{3CA8B2F7-6D4A-49EB-ABCF-823633A7823A}"/>
          </ac:spMkLst>
        </pc:spChg>
        <pc:spChg chg="add mod">
          <ac:chgData name="Siegbert Rudolph" userId="2af4d44886c067cc" providerId="LiveId" clId="{8DE0951E-E918-4D8A-BA1E-0626A50D756B}" dt="2020-03-02T15:03:19.040" v="6226" actId="1076"/>
          <ac:spMkLst>
            <pc:docMk/>
            <pc:sldMk cId="2689439967" sldId="451"/>
            <ac:spMk id="42" creationId="{9D22D7FF-7633-4AB0-BBE5-840D34C2CBFE}"/>
          </ac:spMkLst>
        </pc:spChg>
        <pc:spChg chg="add del mod ord">
          <ac:chgData name="Siegbert Rudolph" userId="2af4d44886c067cc" providerId="LiveId" clId="{8DE0951E-E918-4D8A-BA1E-0626A50D756B}" dt="2020-03-02T15:12:33.937" v="6340" actId="478"/>
          <ac:spMkLst>
            <pc:docMk/>
            <pc:sldMk cId="2689439967" sldId="451"/>
            <ac:spMk id="43" creationId="{DCC956F7-3D45-4225-A60B-87FF00EA9541}"/>
          </ac:spMkLst>
        </pc:spChg>
        <pc:spChg chg="add del mod">
          <ac:chgData name="Siegbert Rudolph" userId="2af4d44886c067cc" providerId="LiveId" clId="{8DE0951E-E918-4D8A-BA1E-0626A50D756B}" dt="2020-03-02T15:12:35.777" v="6341" actId="478"/>
          <ac:spMkLst>
            <pc:docMk/>
            <pc:sldMk cId="2689439967" sldId="451"/>
            <ac:spMk id="44" creationId="{980B8E79-7A68-4455-9D63-C3ADFEF2FC76}"/>
          </ac:spMkLst>
        </pc:spChg>
        <pc:spChg chg="add del mod">
          <ac:chgData name="Siegbert Rudolph" userId="2af4d44886c067cc" providerId="LiveId" clId="{8DE0951E-E918-4D8A-BA1E-0626A50D756B}" dt="2020-03-02T15:12:37.185" v="6342" actId="478"/>
          <ac:spMkLst>
            <pc:docMk/>
            <pc:sldMk cId="2689439967" sldId="451"/>
            <ac:spMk id="45" creationId="{90083229-776A-4609-BA3E-98A097541031}"/>
          </ac:spMkLst>
        </pc:spChg>
        <pc:spChg chg="add mod">
          <ac:chgData name="Siegbert Rudolph" userId="2af4d44886c067cc" providerId="LiveId" clId="{8DE0951E-E918-4D8A-BA1E-0626A50D756B}" dt="2020-03-02T15:05:56.268" v="6255" actId="1076"/>
          <ac:spMkLst>
            <pc:docMk/>
            <pc:sldMk cId="2689439967" sldId="451"/>
            <ac:spMk id="46" creationId="{D8EF7088-B5FA-4E12-AB32-8EF767784E11}"/>
          </ac:spMkLst>
        </pc:spChg>
        <pc:spChg chg="add mod ord">
          <ac:chgData name="Siegbert Rudolph" userId="2af4d44886c067cc" providerId="LiveId" clId="{8DE0951E-E918-4D8A-BA1E-0626A50D756B}" dt="2020-03-02T15:06:26.521" v="6259" actId="1076"/>
          <ac:spMkLst>
            <pc:docMk/>
            <pc:sldMk cId="2689439967" sldId="451"/>
            <ac:spMk id="47" creationId="{8750420F-0DD1-4EC6-A762-F313BC0CEE64}"/>
          </ac:spMkLst>
        </pc:spChg>
        <pc:spChg chg="add mod">
          <ac:chgData name="Siegbert Rudolph" userId="2af4d44886c067cc" providerId="LiveId" clId="{8DE0951E-E918-4D8A-BA1E-0626A50D756B}" dt="2020-03-02T15:13:51.991" v="6359" actId="1076"/>
          <ac:spMkLst>
            <pc:docMk/>
            <pc:sldMk cId="2689439967" sldId="451"/>
            <ac:spMk id="48" creationId="{22F4E10F-6587-4FE9-91F3-46B55F0B8FB9}"/>
          </ac:spMkLst>
        </pc:spChg>
        <pc:spChg chg="add mod">
          <ac:chgData name="Siegbert Rudolph" userId="2af4d44886c067cc" providerId="LiveId" clId="{8DE0951E-E918-4D8A-BA1E-0626A50D756B}" dt="2020-03-02T15:14:25.218" v="6362" actId="1076"/>
          <ac:spMkLst>
            <pc:docMk/>
            <pc:sldMk cId="2689439967" sldId="451"/>
            <ac:spMk id="49" creationId="{15EBD783-12B4-45FA-BFD7-85ED6D60A583}"/>
          </ac:spMkLst>
        </pc:spChg>
        <pc:spChg chg="add mod">
          <ac:chgData name="Siegbert Rudolph" userId="2af4d44886c067cc" providerId="LiveId" clId="{8DE0951E-E918-4D8A-BA1E-0626A50D756B}" dt="2020-03-02T15:14:45.164" v="6366" actId="1076"/>
          <ac:spMkLst>
            <pc:docMk/>
            <pc:sldMk cId="2689439967" sldId="451"/>
            <ac:spMk id="50" creationId="{033A6520-BEC0-46CA-BE33-CAF741337523}"/>
          </ac:spMkLst>
        </pc:spChg>
        <pc:spChg chg="add mod">
          <ac:chgData name="Siegbert Rudolph" userId="2af4d44886c067cc" providerId="LiveId" clId="{8DE0951E-E918-4D8A-BA1E-0626A50D756B}" dt="2020-03-02T15:19:22.761" v="6396" actId="1076"/>
          <ac:spMkLst>
            <pc:docMk/>
            <pc:sldMk cId="2689439967" sldId="451"/>
            <ac:spMk id="52" creationId="{A9AF0AF6-2AE5-4D51-BC50-0F271128DF39}"/>
          </ac:spMkLst>
        </pc:spChg>
        <pc:spChg chg="add mod">
          <ac:chgData name="Siegbert Rudolph" userId="2af4d44886c067cc" providerId="LiveId" clId="{8DE0951E-E918-4D8A-BA1E-0626A50D756B}" dt="2020-03-02T15:19:22.761" v="6396" actId="1076"/>
          <ac:spMkLst>
            <pc:docMk/>
            <pc:sldMk cId="2689439967" sldId="451"/>
            <ac:spMk id="53" creationId="{D0F2CE60-B4F3-40AF-9455-6D740A3DC146}"/>
          </ac:spMkLst>
        </pc:spChg>
        <pc:spChg chg="add mod">
          <ac:chgData name="Siegbert Rudolph" userId="2af4d44886c067cc" providerId="LiveId" clId="{8DE0951E-E918-4D8A-BA1E-0626A50D756B}" dt="2020-03-02T15:19:22.761" v="6396" actId="1076"/>
          <ac:spMkLst>
            <pc:docMk/>
            <pc:sldMk cId="2689439967" sldId="451"/>
            <ac:spMk id="54" creationId="{742BDE4D-3A2F-405D-B44E-B09C8C3A3DB9}"/>
          </ac:spMkLst>
        </pc:spChg>
        <pc:spChg chg="add mod">
          <ac:chgData name="Siegbert Rudolph" userId="2af4d44886c067cc" providerId="LiveId" clId="{8DE0951E-E918-4D8A-BA1E-0626A50D756B}" dt="2020-03-02T15:20:02.790" v="6413" actId="1037"/>
          <ac:spMkLst>
            <pc:docMk/>
            <pc:sldMk cId="2689439967" sldId="451"/>
            <ac:spMk id="55" creationId="{2FC312C1-1EE6-4243-BFC4-77709BBCC6FD}"/>
          </ac:spMkLst>
        </pc:spChg>
        <pc:spChg chg="add mod">
          <ac:chgData name="Siegbert Rudolph" userId="2af4d44886c067cc" providerId="LiveId" clId="{8DE0951E-E918-4D8A-BA1E-0626A50D756B}" dt="2020-03-02T15:19:55.358" v="6410" actId="1076"/>
          <ac:spMkLst>
            <pc:docMk/>
            <pc:sldMk cId="2689439967" sldId="451"/>
            <ac:spMk id="56" creationId="{3DFC6727-B21E-4C08-B0D4-A76199D30484}"/>
          </ac:spMkLst>
        </pc:spChg>
        <pc:spChg chg="add mod">
          <ac:chgData name="Siegbert Rudolph" userId="2af4d44886c067cc" providerId="LiveId" clId="{8DE0951E-E918-4D8A-BA1E-0626A50D756B}" dt="2020-03-02T15:20:47.736" v="6423" actId="20577"/>
          <ac:spMkLst>
            <pc:docMk/>
            <pc:sldMk cId="2689439967" sldId="451"/>
            <ac:spMk id="58" creationId="{25E9E682-525B-43E4-AA34-BD6107D5627B}"/>
          </ac:spMkLst>
        </pc:spChg>
        <pc:picChg chg="add mod">
          <ac:chgData name="Siegbert Rudolph" userId="2af4d44886c067cc" providerId="LiveId" clId="{8DE0951E-E918-4D8A-BA1E-0626A50D756B}" dt="2020-03-02T15:12:56.162" v="6344" actId="1076"/>
          <ac:picMkLst>
            <pc:docMk/>
            <pc:sldMk cId="2689439967" sldId="451"/>
            <ac:picMk id="2" creationId="{DFB966E9-0BC5-440E-89C5-3C80615D991A}"/>
          </ac:picMkLst>
        </pc:picChg>
        <pc:picChg chg="add mod">
          <ac:chgData name="Siegbert Rudolph" userId="2af4d44886c067cc" providerId="LiveId" clId="{8DE0951E-E918-4D8A-BA1E-0626A50D756B}" dt="2020-02-05T08:18:18.106" v="245" actId="1038"/>
          <ac:picMkLst>
            <pc:docMk/>
            <pc:sldMk cId="2689439967" sldId="451"/>
            <ac:picMk id="4" creationId="{472902EB-88EC-4B46-8BE8-D2D5434DF740}"/>
          </ac:picMkLst>
        </pc:picChg>
        <pc:picChg chg="add">
          <ac:chgData name="Siegbert Rudolph" userId="2af4d44886c067cc" providerId="LiveId" clId="{8DE0951E-E918-4D8A-BA1E-0626A50D756B}" dt="2020-02-05T08:13:48.497" v="207"/>
          <ac:picMkLst>
            <pc:docMk/>
            <pc:sldMk cId="2689439967" sldId="451"/>
            <ac:picMk id="6" creationId="{C85A866C-00AF-4220-9906-4D9A4EA5A378}"/>
          </ac:picMkLst>
        </pc:picChg>
        <pc:picChg chg="add mod">
          <ac:chgData name="Siegbert Rudolph" userId="2af4d44886c067cc" providerId="LiveId" clId="{8DE0951E-E918-4D8A-BA1E-0626A50D756B}" dt="2020-02-05T08:18:18.106" v="245" actId="1038"/>
          <ac:picMkLst>
            <pc:docMk/>
            <pc:sldMk cId="2689439967" sldId="451"/>
            <ac:picMk id="10" creationId="{32EC3809-A563-4BC1-A80C-8221ED3960F2}"/>
          </ac:picMkLst>
        </pc:picChg>
        <pc:picChg chg="add mod">
          <ac:chgData name="Siegbert Rudolph" userId="2af4d44886c067cc" providerId="LiveId" clId="{8DE0951E-E918-4D8A-BA1E-0626A50D756B}" dt="2020-02-05T08:18:18.106" v="245" actId="1038"/>
          <ac:picMkLst>
            <pc:docMk/>
            <pc:sldMk cId="2689439967" sldId="451"/>
            <ac:picMk id="11" creationId="{9A3BFFD2-D486-4ACA-9B18-4151D1A1ADD6}"/>
          </ac:picMkLst>
        </pc:picChg>
        <pc:picChg chg="add mod">
          <ac:chgData name="Siegbert Rudolph" userId="2af4d44886c067cc" providerId="LiveId" clId="{8DE0951E-E918-4D8A-BA1E-0626A50D756B}" dt="2020-02-05T08:18:18.106" v="245" actId="1038"/>
          <ac:picMkLst>
            <pc:docMk/>
            <pc:sldMk cId="2689439967" sldId="451"/>
            <ac:picMk id="15" creationId="{38B1432D-5157-4B28-BE0F-B6FFDF71C8B1}"/>
          </ac:picMkLst>
        </pc:picChg>
        <pc:picChg chg="add mod">
          <ac:chgData name="Siegbert Rudolph" userId="2af4d44886c067cc" providerId="LiveId" clId="{8DE0951E-E918-4D8A-BA1E-0626A50D756B}" dt="2020-03-02T15:18:38.669" v="6392" actId="1076"/>
          <ac:picMkLst>
            <pc:docMk/>
            <pc:sldMk cId="2689439967" sldId="451"/>
            <ac:picMk id="51" creationId="{72DA71D2-5229-4BB9-9BF9-FA0833FBE474}"/>
          </ac:picMkLst>
        </pc:picChg>
        <pc:picChg chg="add del mod">
          <ac:chgData name="Siegbert Rudolph" userId="2af4d44886c067cc" providerId="LiveId" clId="{8DE0951E-E918-4D8A-BA1E-0626A50D756B}" dt="2020-03-02T15:21:09.343" v="6426" actId="478"/>
          <ac:picMkLst>
            <pc:docMk/>
            <pc:sldMk cId="2689439967" sldId="451"/>
            <ac:picMk id="57" creationId="{09499D81-58D2-409B-A1B9-45D395B12466}"/>
          </ac:picMkLst>
        </pc:picChg>
      </pc:sldChg>
      <pc:sldChg chg="addSp delSp modSp add">
        <pc:chgData name="Siegbert Rudolph" userId="2af4d44886c067cc" providerId="LiveId" clId="{8DE0951E-E918-4D8A-BA1E-0626A50D756B}" dt="2020-03-01T14:14:39.105" v="5790" actId="6549"/>
        <pc:sldMkLst>
          <pc:docMk/>
          <pc:sldMk cId="2229301483" sldId="452"/>
        </pc:sldMkLst>
        <pc:spChg chg="add del">
          <ac:chgData name="Siegbert Rudolph" userId="2af4d44886c067cc" providerId="LiveId" clId="{8DE0951E-E918-4D8A-BA1E-0626A50D756B}" dt="2020-02-05T08:20:12.400" v="250" actId="478"/>
          <ac:spMkLst>
            <pc:docMk/>
            <pc:sldMk cId="2229301483" sldId="452"/>
            <ac:spMk id="4" creationId="{9B48F870-777A-4254-B7B0-8575BF7310F8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5" creationId="{D5A802D0-41B9-4791-8149-5393CE3F9FA5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6" creationId="{8B906C48-3058-41DD-B00A-5D8093E7C88A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7" creationId="{61488182-D545-44BE-AF22-FB1F8614B190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8" creationId="{BE3A840A-E0F7-40E6-8795-EF5DB1C88340}"/>
          </ac:spMkLst>
        </pc:spChg>
        <pc:spChg chg="add mod">
          <ac:chgData name="Siegbert Rudolph" userId="2af4d44886c067cc" providerId="LiveId" clId="{8DE0951E-E918-4D8A-BA1E-0626A50D756B}" dt="2020-03-01T14:14:39.105" v="5790" actId="6549"/>
          <ac:spMkLst>
            <pc:docMk/>
            <pc:sldMk cId="2229301483" sldId="452"/>
            <ac:spMk id="9" creationId="{B514991D-4EBF-46D7-B89E-668E53384BEF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10" creationId="{3FC64378-EFDA-431B-82C3-717F3F9048F3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11" creationId="{F9992469-96E1-4016-A335-4B4DDF6368CF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12" creationId="{E7E80965-421E-438B-AA0B-FC68F9E97B35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13" creationId="{0DAF624F-A249-4BF2-A9A9-AAC04590AC81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0" creationId="{23B3284F-3CE9-4CD3-B608-A0152FD17CB5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1" creationId="{4BC24D12-CE0E-4DE7-ACE1-44931771C66D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3" creationId="{CD228471-357E-4CE8-88F6-C2FE7E5BB12E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4" creationId="{BDECA0F5-ABA4-44A5-9B8F-480CB9B3B882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5" creationId="{503DFB47-3BEB-4CFF-9410-7C1DAC1BBC6B}"/>
          </ac:spMkLst>
        </pc:spChg>
        <pc:spChg chg="add">
          <ac:chgData name="Siegbert Rudolph" userId="2af4d44886c067cc" providerId="LiveId" clId="{8DE0951E-E918-4D8A-BA1E-0626A50D756B}" dt="2020-02-05T08:19:04.461" v="246"/>
          <ac:spMkLst>
            <pc:docMk/>
            <pc:sldMk cId="2229301483" sldId="452"/>
            <ac:spMk id="26" creationId="{82A99AAD-9EE4-4045-85C0-942E043F1219}"/>
          </ac:spMkLst>
        </pc:spChg>
        <pc:spChg chg="add ord">
          <ac:chgData name="Siegbert Rudolph" userId="2af4d44886c067cc" providerId="LiveId" clId="{8DE0951E-E918-4D8A-BA1E-0626A50D756B}" dt="2020-02-05T08:19:39.149" v="249" actId="166"/>
          <ac:spMkLst>
            <pc:docMk/>
            <pc:sldMk cId="2229301483" sldId="452"/>
            <ac:spMk id="34" creationId="{641BF5EC-4D86-425A-AAF6-9B51C0C6155E}"/>
          </ac:spMkLst>
        </pc:spChg>
        <pc:spChg chg="add del">
          <ac:chgData name="Siegbert Rudolph" userId="2af4d44886c067cc" providerId="LiveId" clId="{8DE0951E-E918-4D8A-BA1E-0626A50D756B}" dt="2020-02-06T16:54:49.098" v="3993" actId="478"/>
          <ac:spMkLst>
            <pc:docMk/>
            <pc:sldMk cId="2229301483" sldId="452"/>
            <ac:spMk id="35" creationId="{7EE90DD9-830E-493E-B2CB-817DCD6777FC}"/>
          </ac:spMkLst>
        </pc:sp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4" creationId="{E9B5E081-D67E-4A3C-8601-478FB8D683B3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5" creationId="{E9E73CE7-08CD-4543-A84E-6AC6C3374C73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6" creationId="{7581579E-C46A-4EA7-A30B-522F73583C9B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7" creationId="{E527454E-26F1-4453-A918-FFC5F1CDDE85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8" creationId="{AC692A09-0FA9-47BF-A374-3706FF10D95A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19" creationId="{4E38E97B-796E-45DF-9FF7-132AD48AD417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22" creationId="{B326105B-E9B3-4B97-84C3-4AC640A65B66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27" creationId="{055CD9E3-843E-4007-AF35-011BC774FE01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28" creationId="{0E826DFC-65EE-4DE9-9D62-8CB55DE5C07B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29" creationId="{F2716B07-DF1D-4AD6-B354-D55960D32595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30" creationId="{1A810736-C820-466D-AB7D-17780E1AF34A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31" creationId="{1FD8970E-7AE5-4A1D-80F0-E5153CDF2496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32" creationId="{9DE77C6F-82D0-47AD-B4FE-6823AB453C26}"/>
          </ac:picMkLst>
        </pc:picChg>
        <pc:picChg chg="add">
          <ac:chgData name="Siegbert Rudolph" userId="2af4d44886c067cc" providerId="LiveId" clId="{8DE0951E-E918-4D8A-BA1E-0626A50D756B}" dt="2020-02-05T08:19:04.461" v="246"/>
          <ac:picMkLst>
            <pc:docMk/>
            <pc:sldMk cId="2229301483" sldId="452"/>
            <ac:picMk id="33" creationId="{B34B7EAB-98A4-45CB-AF94-37EFFFBF2CEE}"/>
          </ac:picMkLst>
        </pc:picChg>
      </pc:sldChg>
      <pc:sldChg chg="addSp delSp modSp add modAnim">
        <pc:chgData name="Siegbert Rudolph" userId="2af4d44886c067cc" providerId="LiveId" clId="{8DE0951E-E918-4D8A-BA1E-0626A50D756B}" dt="2020-03-01T14:15:09.868" v="5792" actId="20577"/>
        <pc:sldMkLst>
          <pc:docMk/>
          <pc:sldMk cId="3738229008" sldId="453"/>
        </pc:sldMkLst>
        <pc:spChg chg="add mod">
          <ac:chgData name="Siegbert Rudolph" userId="2af4d44886c067cc" providerId="LiveId" clId="{8DE0951E-E918-4D8A-BA1E-0626A50D756B}" dt="2020-03-01T14:15:09.868" v="5792" actId="20577"/>
          <ac:spMkLst>
            <pc:docMk/>
            <pc:sldMk cId="3738229008" sldId="453"/>
            <ac:spMk id="4" creationId="{311C4884-36BB-40DF-A41E-998466415691}"/>
          </ac:spMkLst>
        </pc:spChg>
        <pc:spChg chg="add del">
          <ac:chgData name="Siegbert Rudolph" userId="2af4d44886c067cc" providerId="LiveId" clId="{8DE0951E-E918-4D8A-BA1E-0626A50D756B}" dt="2020-02-05T08:21:03.297" v="253" actId="478"/>
          <ac:spMkLst>
            <pc:docMk/>
            <pc:sldMk cId="3738229008" sldId="453"/>
            <ac:spMk id="6" creationId="{42417790-77B5-458C-8494-C1D4EEE53ADF}"/>
          </ac:spMkLst>
        </pc:spChg>
        <pc:spChg chg="add del">
          <ac:chgData name="Siegbert Rudolph" userId="2af4d44886c067cc" providerId="LiveId" clId="{8DE0951E-E918-4D8A-BA1E-0626A50D756B}" dt="2020-02-05T08:21:03.297" v="253" actId="478"/>
          <ac:spMkLst>
            <pc:docMk/>
            <pc:sldMk cId="3738229008" sldId="453"/>
            <ac:spMk id="7" creationId="{43175078-A199-4E77-9A52-93ABFB1642F7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8" creationId="{85479A58-DF43-45F9-95E0-8D50A70BCD4B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9" creationId="{A6E7D3DD-03CA-46AC-85C5-A52078717BFF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0" creationId="{B395CC34-0658-496E-A78F-62C445E399C3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1" creationId="{8356392E-824E-47AD-B7FC-B2DA5A066E6C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2" creationId="{7E1A9DA0-263E-4A88-84D7-4279552A15C9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3" creationId="{7BC73808-7350-481C-A393-816135992307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4" creationId="{C35D840D-316C-49BD-AE46-3FF729245648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5" creationId="{CDD72212-B602-4A89-9499-EF60B32CF1BE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6" creationId="{B644CB0C-708C-4EC0-BB9D-2A993F128B16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7" creationId="{4ABF30B6-CACA-4A6E-BA87-9C50592E8F16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8" creationId="{C6FBDEFF-CC0A-41D0-9B86-18BBBE48BB4E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19" creationId="{478010C7-1127-4CED-8124-C64070A41FC0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20" creationId="{75BF42B0-81C6-4B73-BEA3-8DA023217F39}"/>
          </ac:spMkLst>
        </pc:spChg>
        <pc:spChg chg="add">
          <ac:chgData name="Siegbert Rudolph" userId="2af4d44886c067cc" providerId="LiveId" clId="{8DE0951E-E918-4D8A-BA1E-0626A50D756B}" dt="2020-02-05T08:20:58.630" v="252"/>
          <ac:spMkLst>
            <pc:docMk/>
            <pc:sldMk cId="3738229008" sldId="453"/>
            <ac:spMk id="21" creationId="{D84D3DAA-ED91-46ED-B5DF-D0891B3D7FEB}"/>
          </ac:spMkLst>
        </pc:spChg>
        <pc:spChg chg="add mod">
          <ac:chgData name="Siegbert Rudolph" userId="2af4d44886c067cc" providerId="LiveId" clId="{8DE0951E-E918-4D8A-BA1E-0626A50D756B}" dt="2020-02-05T08:21:20.261" v="254" actId="1076"/>
          <ac:spMkLst>
            <pc:docMk/>
            <pc:sldMk cId="3738229008" sldId="453"/>
            <ac:spMk id="22" creationId="{9C60DF3E-EC36-4777-B871-E03EC59B47FD}"/>
          </ac:spMkLst>
        </pc:spChg>
        <pc:spChg chg="add mod">
          <ac:chgData name="Siegbert Rudolph" userId="2af4d44886c067cc" providerId="LiveId" clId="{8DE0951E-E918-4D8A-BA1E-0626A50D756B}" dt="2020-02-05T08:21:20.261" v="254" actId="1076"/>
          <ac:spMkLst>
            <pc:docMk/>
            <pc:sldMk cId="3738229008" sldId="453"/>
            <ac:spMk id="23" creationId="{FD9478C9-09D5-4037-80E3-80067775BBB5}"/>
          </ac:spMkLst>
        </pc:spChg>
        <pc:picChg chg="add">
          <ac:chgData name="Siegbert Rudolph" userId="2af4d44886c067cc" providerId="LiveId" clId="{8DE0951E-E918-4D8A-BA1E-0626A50D756B}" dt="2020-02-05T08:20:58.630" v="252"/>
          <ac:picMkLst>
            <pc:docMk/>
            <pc:sldMk cId="3738229008" sldId="453"/>
            <ac:picMk id="5" creationId="{F45B389D-A4DB-4344-A6CB-564700F74B6F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3-01T14:17:05.912" v="5857" actId="20577"/>
        <pc:sldMkLst>
          <pc:docMk/>
          <pc:sldMk cId="3855847432" sldId="454"/>
        </pc:sldMkLst>
        <pc:spChg chg="add del">
          <ac:chgData name="Siegbert Rudolph" userId="2af4d44886c067cc" providerId="LiveId" clId="{8DE0951E-E918-4D8A-BA1E-0626A50D756B}" dt="2020-02-05T08:27:26.141" v="301" actId="478"/>
          <ac:spMkLst>
            <pc:docMk/>
            <pc:sldMk cId="3855847432" sldId="454"/>
            <ac:spMk id="5" creationId="{A4437710-A2FA-4F85-8FAB-8B73A61AFDFF}"/>
          </ac:spMkLst>
        </pc:spChg>
        <pc:spChg chg="add mod">
          <ac:chgData name="Siegbert Rudolph" userId="2af4d44886c067cc" providerId="LiveId" clId="{8DE0951E-E918-4D8A-BA1E-0626A50D756B}" dt="2020-03-01T14:17:05.912" v="5857" actId="20577"/>
          <ac:spMkLst>
            <pc:docMk/>
            <pc:sldMk cId="3855847432" sldId="454"/>
            <ac:spMk id="6" creationId="{27B9D47E-D92E-41FA-B045-0E24451DF1C5}"/>
          </ac:spMkLst>
        </pc:spChg>
        <pc:spChg chg="add del">
          <ac:chgData name="Siegbert Rudolph" userId="2af4d44886c067cc" providerId="LiveId" clId="{8DE0951E-E918-4D8A-BA1E-0626A50D756B}" dt="2020-02-05T08:24:24.378" v="266" actId="478"/>
          <ac:spMkLst>
            <pc:docMk/>
            <pc:sldMk cId="3855847432" sldId="454"/>
            <ac:spMk id="7" creationId="{BDE488BA-8843-4172-9557-D7966E22FB0D}"/>
          </ac:spMkLst>
        </pc:spChg>
        <pc:spChg chg="add del">
          <ac:chgData name="Siegbert Rudolph" userId="2af4d44886c067cc" providerId="LiveId" clId="{8DE0951E-E918-4D8A-BA1E-0626A50D756B}" dt="2020-02-05T08:24:24.378" v="266" actId="478"/>
          <ac:spMkLst>
            <pc:docMk/>
            <pc:sldMk cId="3855847432" sldId="454"/>
            <ac:spMk id="8" creationId="{AF9CF16E-9361-462B-A7D1-83615E06B2EC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9" creationId="{4F6EF7B9-339F-4B8B-BC5D-E2241BDA3640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0" creationId="{C5676322-2923-41D5-8112-50C5BDE0AF79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1" creationId="{718E32AD-144A-41F5-B093-11E163868725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2" creationId="{E73ECDD2-116C-45A9-92BD-27319211D5BB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3" creationId="{CAEAB7B8-9AF8-4B18-A452-F695B03285F5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4" creationId="{BBBC9473-BD14-4688-975F-A9B4A554888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5" creationId="{BAC241A9-FFCB-4384-9644-115A1EB024BC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6" creationId="{6FEB6A27-7DB3-442D-8E3F-0FB36D4108AA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7" creationId="{3AAB285A-34D8-4A10-A4BC-550D7922348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8" creationId="{E894BAD7-741A-44EC-AB30-1AFC33C7FFD4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19" creationId="{176A79EC-16E3-4420-A4C0-8EE5413C065D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0" creationId="{86D21316-79E5-4914-9A84-D212330F9920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1" creationId="{AB227E58-1551-42DD-A207-7DA2158F0E49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2" creationId="{E5BF79CC-F461-40FB-AB13-6263D0B9E91C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3" creationId="{C82D0CA5-EAE4-4C3C-AD31-F6119A903430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4" creationId="{302165E8-BF7D-4410-96D9-2FEC2BED453F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5" creationId="{1D4F1B2D-EDF2-497B-AC23-9451D7F265A3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6" creationId="{7E19FBE2-74F7-4156-9B48-E097556B56CF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7" creationId="{F776E941-ED99-4813-91C9-3989303CD845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8" creationId="{87155BF5-44F4-4C97-9834-140A1A61E87E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29" creationId="{3AC3FE4B-C964-41B2-9161-AD2FA9C1F76C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0" creationId="{40D284D8-5AE9-4BA5-8F6D-771152ABBCC2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1" creationId="{BA9CC67F-1C37-42F5-831B-7A00E47DBBA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2" creationId="{125579CA-62B8-4F74-A03B-6524BE8148C3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3" creationId="{C09EB7AF-FA4E-4CD1-9BE6-027E881C43A5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4" creationId="{D88019A4-7F26-4E12-B99F-7F12838A2F4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5" creationId="{93D7D0FE-CCB9-49F3-A24A-5C007C47A255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6" creationId="{6FF95A9A-0FE5-46B9-A6E7-61A67E5FE082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7" creationId="{E4AB6C9F-BD56-4A25-9BDF-63C381297C93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8" creationId="{766FBBF3-9F6A-4976-85F8-86C3589CAB2A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39" creationId="{9B26C4E8-31CD-4AF3-BFC3-E31637FA676A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0" creationId="{B59980B8-565C-4676-A624-910F541EC16E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1" creationId="{DE9BBEA1-E2CB-4FB1-A0AD-C03C2B7EE60E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2" creationId="{A0F9186E-79E9-47AF-AA0B-FDDDD65D37F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3" creationId="{4F2E5442-00E8-49A6-9500-9A33FEF09558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4" creationId="{AFD7CF69-CE1A-4B20-B8AD-7C9B72AE1AED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5" creationId="{3E554A99-1997-46B2-B4F7-A06C5F5FDDF2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6" creationId="{8695AA05-3F98-486E-B8D9-D3CDEB5295E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7" creationId="{249134C5-6CE3-4FD1-8040-2BD5166C344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8" creationId="{B6E4F0FE-6E67-4094-A45A-367F6C08EA0A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49" creationId="{AEE168CD-D50C-487B-BD63-E0AEE79026E1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0" creationId="{AC0C6388-40BD-48CB-8C0E-4093B48A14C9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1" creationId="{FB38AC31-FDD4-409F-A757-67B4DC9CE177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2" creationId="{5AB3A398-B0B0-4A5E-8D7A-E64AF4F6AED1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3" creationId="{EAD1F6FB-932B-447B-ACAD-2A0DF612245D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4" creationId="{BD606EAC-6816-4970-BC32-8DAB54C99579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5" creationId="{D8F436D4-BDB7-4896-BF5B-3BB6F4C28A44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6" creationId="{B504D2A8-B62F-47D9-A9FE-464F5A2C1B76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7" creationId="{DA4D13FE-C7F7-4322-9650-37FD37BE6CC4}"/>
          </ac:spMkLst>
        </pc:spChg>
        <pc:spChg chg="add mod">
          <ac:chgData name="Siegbert Rudolph" userId="2af4d44886c067cc" providerId="LiveId" clId="{8DE0951E-E918-4D8A-BA1E-0626A50D756B}" dt="2020-02-05T08:25:01.893" v="279" actId="1038"/>
          <ac:spMkLst>
            <pc:docMk/>
            <pc:sldMk cId="3855847432" sldId="454"/>
            <ac:spMk id="58" creationId="{C164176A-B6C5-4492-8768-8A450CFDBB68}"/>
          </ac:spMkLst>
        </pc:spChg>
        <pc:spChg chg="add mod">
          <ac:chgData name="Siegbert Rudolph" userId="2af4d44886c067cc" providerId="LiveId" clId="{8DE0951E-E918-4D8A-BA1E-0626A50D756B}" dt="2020-02-05T08:25:20.520" v="281" actId="1076"/>
          <ac:spMkLst>
            <pc:docMk/>
            <pc:sldMk cId="3855847432" sldId="454"/>
            <ac:spMk id="59" creationId="{5D855C30-6C5E-4380-AA03-C840FED98CB4}"/>
          </ac:spMkLst>
        </pc:spChg>
        <pc:spChg chg="add mod">
          <ac:chgData name="Siegbert Rudolph" userId="2af4d44886c067cc" providerId="LiveId" clId="{8DE0951E-E918-4D8A-BA1E-0626A50D756B}" dt="2020-02-05T08:25:29.823" v="282" actId="1076"/>
          <ac:spMkLst>
            <pc:docMk/>
            <pc:sldMk cId="3855847432" sldId="454"/>
            <ac:spMk id="62" creationId="{24AC4BEF-C1FF-4B16-A5AD-195E9F0CAF40}"/>
          </ac:spMkLst>
        </pc:spChg>
        <pc:picChg chg="add mod">
          <ac:chgData name="Siegbert Rudolph" userId="2af4d44886c067cc" providerId="LiveId" clId="{8DE0951E-E918-4D8A-BA1E-0626A50D756B}" dt="2020-02-05T08:25:01.893" v="279" actId="1038"/>
          <ac:picMkLst>
            <pc:docMk/>
            <pc:sldMk cId="3855847432" sldId="454"/>
            <ac:picMk id="4" creationId="{87F7D4BF-AB4B-44EA-904B-F1F4A493B9BD}"/>
          </ac:picMkLst>
        </pc:picChg>
        <pc:picChg chg="add mod">
          <ac:chgData name="Siegbert Rudolph" userId="2af4d44886c067cc" providerId="LiveId" clId="{8DE0951E-E918-4D8A-BA1E-0626A50D756B}" dt="2020-02-05T08:25:01.893" v="279" actId="1038"/>
          <ac:picMkLst>
            <pc:docMk/>
            <pc:sldMk cId="3855847432" sldId="454"/>
            <ac:picMk id="60" creationId="{F22C6105-F520-43D1-8FC4-5191E330E3F1}"/>
          </ac:picMkLst>
        </pc:picChg>
        <pc:picChg chg="add mod">
          <ac:chgData name="Siegbert Rudolph" userId="2af4d44886c067cc" providerId="LiveId" clId="{8DE0951E-E918-4D8A-BA1E-0626A50D756B}" dt="2020-02-05T08:25:01.893" v="279" actId="1038"/>
          <ac:picMkLst>
            <pc:docMk/>
            <pc:sldMk cId="3855847432" sldId="454"/>
            <ac:picMk id="61" creationId="{40B0A892-07CA-46CC-B44A-74F2B2F6AF19}"/>
          </ac:picMkLst>
        </pc:picChg>
      </pc:sldChg>
      <pc:sldChg chg="addSp delSp modSp add">
        <pc:chgData name="Siegbert Rudolph" userId="2af4d44886c067cc" providerId="LiveId" clId="{8DE0951E-E918-4D8A-BA1E-0626A50D756B}" dt="2020-03-07T09:01:17.822" v="6702" actId="20577"/>
        <pc:sldMkLst>
          <pc:docMk/>
          <pc:sldMk cId="3288985751" sldId="455"/>
        </pc:sldMkLst>
        <pc:spChg chg="add">
          <ac:chgData name="Siegbert Rudolph" userId="2af4d44886c067cc" providerId="LiveId" clId="{8DE0951E-E918-4D8A-BA1E-0626A50D756B}" dt="2020-02-05T08:29:50.474" v="335"/>
          <ac:spMkLst>
            <pc:docMk/>
            <pc:sldMk cId="3288985751" sldId="455"/>
            <ac:spMk id="4" creationId="{60334EE1-541E-41F7-9258-05F84EF08090}"/>
          </ac:spMkLst>
        </pc:spChg>
        <pc:spChg chg="add mod">
          <ac:chgData name="Siegbert Rudolph" userId="2af4d44886c067cc" providerId="LiveId" clId="{8DE0951E-E918-4D8A-BA1E-0626A50D756B}" dt="2020-03-07T09:01:17.822" v="6702" actId="20577"/>
          <ac:spMkLst>
            <pc:docMk/>
            <pc:sldMk cId="3288985751" sldId="455"/>
            <ac:spMk id="5" creationId="{25F5B2F8-5DF3-4C97-AC40-8CB9AB8E10D0}"/>
          </ac:spMkLst>
        </pc:spChg>
        <pc:spChg chg="add del">
          <ac:chgData name="Siegbert Rudolph" userId="2af4d44886c067cc" providerId="LiveId" clId="{8DE0951E-E918-4D8A-BA1E-0626A50D756B}" dt="2020-02-05T08:30:16.342" v="337" actId="478"/>
          <ac:spMkLst>
            <pc:docMk/>
            <pc:sldMk cId="3288985751" sldId="455"/>
            <ac:spMk id="5" creationId="{C989B4BD-CE09-44BB-996E-511D82796FC0}"/>
          </ac:spMkLst>
        </pc:spChg>
        <pc:spChg chg="add mod">
          <ac:chgData name="Siegbert Rudolph" userId="2af4d44886c067cc" providerId="LiveId" clId="{8DE0951E-E918-4D8A-BA1E-0626A50D756B}" dt="2020-03-05T12:23:39.591" v="6682" actId="1037"/>
          <ac:spMkLst>
            <pc:docMk/>
            <pc:sldMk cId="3288985751" sldId="455"/>
            <ac:spMk id="6" creationId="{63EFED4C-140B-4FE5-B871-1768C96FF710}"/>
          </ac:spMkLst>
        </pc:spChg>
      </pc:sldChg>
      <pc:sldChg chg="addSp delSp modSp add modTransition modAnim">
        <pc:chgData name="Siegbert Rudolph" userId="2af4d44886c067cc" providerId="LiveId" clId="{8DE0951E-E918-4D8A-BA1E-0626A50D756B}" dt="2020-03-01T14:17:17.863" v="5859" actId="20577"/>
        <pc:sldMkLst>
          <pc:docMk/>
          <pc:sldMk cId="2227326144" sldId="456"/>
        </pc:sldMkLst>
        <pc:spChg chg="add del">
          <ac:chgData name="Siegbert Rudolph" userId="2af4d44886c067cc" providerId="LiveId" clId="{8DE0951E-E918-4D8A-BA1E-0626A50D756B}" dt="2020-02-05T08:28:34.283" v="304" actId="478"/>
          <ac:spMkLst>
            <pc:docMk/>
            <pc:sldMk cId="2227326144" sldId="456"/>
            <ac:spMk id="4" creationId="{DEC9085D-3795-4A69-A6F3-CF99D13DD251}"/>
          </ac:spMkLst>
        </pc:spChg>
        <pc:spChg chg="add mod">
          <ac:chgData name="Siegbert Rudolph" userId="2af4d44886c067cc" providerId="LiveId" clId="{8DE0951E-E918-4D8A-BA1E-0626A50D756B}" dt="2020-03-01T14:17:17.863" v="5859" actId="20577"/>
          <ac:spMkLst>
            <pc:docMk/>
            <pc:sldMk cId="2227326144" sldId="456"/>
            <ac:spMk id="5" creationId="{86975226-453E-4477-91F2-2CDB6128C684}"/>
          </ac:spMkLst>
        </pc:spChg>
        <pc:spChg chg="add del">
          <ac:chgData name="Siegbert Rudolph" userId="2af4d44886c067cc" providerId="LiveId" clId="{8DE0951E-E918-4D8A-BA1E-0626A50D756B}" dt="2020-02-05T08:28:37.783" v="305" actId="478"/>
          <ac:spMkLst>
            <pc:docMk/>
            <pc:sldMk cId="2227326144" sldId="456"/>
            <ac:spMk id="6" creationId="{35FCA2B4-0C2B-41A8-BBFF-B904CB7974C5}"/>
          </ac:spMkLst>
        </pc:spChg>
        <pc:spChg chg="add del">
          <ac:chgData name="Siegbert Rudolph" userId="2af4d44886c067cc" providerId="LiveId" clId="{8DE0951E-E918-4D8A-BA1E-0626A50D756B}" dt="2020-02-05T08:28:37.783" v="305" actId="478"/>
          <ac:spMkLst>
            <pc:docMk/>
            <pc:sldMk cId="2227326144" sldId="456"/>
            <ac:spMk id="7" creationId="{568C52D2-8893-4D48-9F7C-21EAB703C4AF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9" creationId="{493FF420-1A08-47F8-A302-0EA421A51BB3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0" creationId="{BCA36475-5454-4896-BAF1-C626E2E3E0B1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1" creationId="{B48F1E26-BAC6-43A0-AFB5-AFBF47762863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2" creationId="{B2E424DE-6AEF-406D-A47A-03F1436069BC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3" creationId="{E0DBF1F2-8774-4734-A8AA-F0CF3F7B38AA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4" creationId="{DE6E3723-56C7-4B19-87BD-D3269418D9FA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5" creationId="{4B58B958-651C-4AFD-987D-0CB985CFD7B6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6" creationId="{68EE0ED2-B24A-4409-B760-C4B92A0E903B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7" creationId="{EB07D3BC-8B07-4957-B78D-53542BA6B8C3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8" creationId="{1D967986-3999-49D1-8D44-0EEF5CD12A4C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19" creationId="{87D3E4D4-90E9-4D00-B9A3-F078DCCE8CB6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0" creationId="{1105E0EE-845F-4B62-8FF7-D212C940EC42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1" creationId="{6FD94162-C4DB-48D8-9C3E-CBE0634509E9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2" creationId="{FEF57284-3D63-4293-BFAB-AF3CD93253B9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3" creationId="{A8A08BB9-8F0F-40CB-8995-9C5A5924172E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4" creationId="{FB5A82F6-F597-4AF8-AA11-73D4D92E1D7F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5" creationId="{DB943731-44B6-44E3-A1B3-60916965BD2E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6" creationId="{763175DF-44AE-48BF-81A1-419A7C758785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7" creationId="{5256DCEB-6D87-4B61-B307-740185BEA964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8" creationId="{F9961B46-F183-4716-BD93-C714E8B4DAC6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29" creationId="{AD2EA3F5-04A0-4C21-B5F6-99AD8E9532BD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0" creationId="{25E043C0-B98B-4A8B-8FC5-DFBDD98541C7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1" creationId="{DCB8FBB5-5D2D-4A00-A335-B816D6D568AD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2" creationId="{CD6A101F-CC31-452D-9D7C-97B8917525BF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3" creationId="{3B89A843-6907-4265-8C58-62D2F8D23DA8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4" creationId="{F263CA2F-4826-48FB-B9AA-9D7AA2705417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5" creationId="{5CD21DD9-6D73-4343-A1C4-57B287EBD086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6" creationId="{870FF0D4-6E99-4876-89EC-4210CD8EED72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7" creationId="{99A31018-88FF-4322-B0EF-9A079BC95F5B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8" creationId="{35F2B3CB-0E04-4730-8122-191C40C65065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39" creationId="{8264B2D0-5AA4-4D69-802C-AAA695716D6A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0" creationId="{E6A605BD-1D4E-4738-906B-DFD702FDC38E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1" creationId="{D387BE0B-C211-4364-8110-85A44D375F89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2" creationId="{B77E0E44-4541-4821-8F33-2D3F7A0F9C33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3" creationId="{6E28386B-0315-4B5B-A9FF-9C34035A1D79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4" creationId="{10947ED8-E80A-40FC-9275-B10EA020E5BD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5" creationId="{56969C9A-5D14-49B2-84AC-8E55ADBCA3D7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6" creationId="{BA692976-58EC-4BBE-B132-A42E4573DB49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7" creationId="{843C2ECB-165D-45F6-8204-356D5914F53A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8" creationId="{DEA061BA-9CB8-4B3F-83C0-C043279A12D4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49" creationId="{B4B6D9D0-4F5D-414B-9C1E-72A817166CD5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0" creationId="{DE7589DA-8ADD-4B54-A24C-1054A858682D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1" creationId="{885F8C8F-32E6-4036-A2B6-68B29B1BDD0B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2" creationId="{AD94B04E-15E0-4BFD-A600-5D9A6BB95D00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3" creationId="{CE7D5AEC-EA11-4DC1-B21F-E210612CCB14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4" creationId="{41A76F95-3D03-40B4-8A03-2E05E9744924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5" creationId="{F4011575-A487-4364-B724-2B856835DA52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6" creationId="{D5D9698F-52B3-43F2-A631-AC2D7E7B1232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7" creationId="{1D43CEB9-6F18-49BF-83FC-00839F18E13A}"/>
          </ac:spMkLst>
        </pc:spChg>
        <pc:spChg chg="add mod">
          <ac:chgData name="Siegbert Rudolph" userId="2af4d44886c067cc" providerId="LiveId" clId="{8DE0951E-E918-4D8A-BA1E-0626A50D756B}" dt="2020-02-05T08:29:10.453" v="328" actId="1038"/>
          <ac:spMkLst>
            <pc:docMk/>
            <pc:sldMk cId="2227326144" sldId="456"/>
            <ac:spMk id="58" creationId="{5388F183-E73B-4EE5-BA63-AA2242F82F0D}"/>
          </ac:spMkLst>
        </pc:spChg>
        <pc:spChg chg="add mod">
          <ac:chgData name="Siegbert Rudolph" userId="2af4d44886c067cc" providerId="LiveId" clId="{8DE0951E-E918-4D8A-BA1E-0626A50D756B}" dt="2020-02-05T08:28:56.606" v="316" actId="1036"/>
          <ac:spMkLst>
            <pc:docMk/>
            <pc:sldMk cId="2227326144" sldId="456"/>
            <ac:spMk id="59" creationId="{95747605-0C54-404D-B214-F97177DBC65A}"/>
          </ac:spMkLst>
        </pc:spChg>
        <pc:spChg chg="add mod">
          <ac:chgData name="Siegbert Rudolph" userId="2af4d44886c067cc" providerId="LiveId" clId="{8DE0951E-E918-4D8A-BA1E-0626A50D756B}" dt="2020-02-05T08:28:43.439" v="306" actId="1076"/>
          <ac:spMkLst>
            <pc:docMk/>
            <pc:sldMk cId="2227326144" sldId="456"/>
            <ac:spMk id="60" creationId="{C26F44D2-ABED-4710-BFB2-4B7B0DB55BC5}"/>
          </ac:spMkLst>
        </pc:spChg>
        <pc:picChg chg="add mod">
          <ac:chgData name="Siegbert Rudolph" userId="2af4d44886c067cc" providerId="LiveId" clId="{8DE0951E-E918-4D8A-BA1E-0626A50D756B}" dt="2020-02-05T08:29:10.453" v="328" actId="1038"/>
          <ac:picMkLst>
            <pc:docMk/>
            <pc:sldMk cId="2227326144" sldId="456"/>
            <ac:picMk id="8" creationId="{BB3DCBCB-0BE3-45DD-A0B0-832D5F804FBE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3-01T14:17:12.180" v="5858" actId="20577"/>
        <pc:sldMkLst>
          <pc:docMk/>
          <pc:sldMk cId="1370613605" sldId="457"/>
        </pc:sldMkLst>
        <pc:spChg chg="add del">
          <ac:chgData name="Siegbert Rudolph" userId="2af4d44886c067cc" providerId="LiveId" clId="{8DE0951E-E918-4D8A-BA1E-0626A50D756B}" dt="2020-02-05T08:27:20.048" v="300" actId="478"/>
          <ac:spMkLst>
            <pc:docMk/>
            <pc:sldMk cId="1370613605" sldId="457"/>
            <ac:spMk id="4" creationId="{116C347D-F6B3-41E7-A38E-55B682B43E9D}"/>
          </ac:spMkLst>
        </pc:spChg>
        <pc:spChg chg="add mod">
          <ac:chgData name="Siegbert Rudolph" userId="2af4d44886c067cc" providerId="LiveId" clId="{8DE0951E-E918-4D8A-BA1E-0626A50D756B}" dt="2020-03-01T14:17:12.180" v="5858" actId="20577"/>
          <ac:spMkLst>
            <pc:docMk/>
            <pc:sldMk cId="1370613605" sldId="457"/>
            <ac:spMk id="6" creationId="{7B1AEB82-1EA1-47A2-A66D-1F31C37941E8}"/>
          </ac:spMkLst>
        </pc:spChg>
        <pc:spChg chg="add del">
          <ac:chgData name="Siegbert Rudolph" userId="2af4d44886c067cc" providerId="LiveId" clId="{8DE0951E-E918-4D8A-BA1E-0626A50D756B}" dt="2020-02-05T08:26:45.282" v="285" actId="478"/>
          <ac:spMkLst>
            <pc:docMk/>
            <pc:sldMk cId="1370613605" sldId="457"/>
            <ac:spMk id="7" creationId="{C7E01875-BD21-4255-A84B-F3D3C3F40404}"/>
          </ac:spMkLst>
        </pc:spChg>
        <pc:spChg chg="add del">
          <ac:chgData name="Siegbert Rudolph" userId="2af4d44886c067cc" providerId="LiveId" clId="{8DE0951E-E918-4D8A-BA1E-0626A50D756B}" dt="2020-02-05T08:26:45.282" v="285" actId="478"/>
          <ac:spMkLst>
            <pc:docMk/>
            <pc:sldMk cId="1370613605" sldId="457"/>
            <ac:spMk id="8" creationId="{301C3AA7-5657-417A-8C68-54387645C095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9" creationId="{AF156BCE-6CB5-4E1B-821D-AF34EE388E83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0" creationId="{183B5DB5-E0D9-4D83-AF86-7552D3E63877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1" creationId="{59244556-DDA1-4D9E-B1F6-8BE785983A50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2" creationId="{6EBA0C08-78BD-4533-80DA-0AD46A6ACFFB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3" creationId="{939CDD89-6F58-45C2-A2A6-8675281EF5E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4" creationId="{52E7C50D-7911-43D3-BD05-20976F550301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5" creationId="{AEC8F39C-56DD-4EB9-9FBF-261FFF3A417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6" creationId="{AC83B4B6-2D96-4C99-AF0B-A60922D06BCB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7" creationId="{9E8DA588-D1D4-4883-A49E-A792DD538152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8" creationId="{EBE408E7-25D4-4EDE-8649-A32220145D2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19" creationId="{8CF932EA-DBBA-496E-8E0A-ED0A7C88EF72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0" creationId="{FB7E3E05-3193-4849-852F-1E983A5DF231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1" creationId="{17020819-DB6C-4147-AE58-BC2AD8913723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2" creationId="{9AEE63A4-76F9-4B40-83FD-DF3B2616E83D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3" creationId="{ED62A8B9-6032-448D-870F-FF1163A019AE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4" creationId="{E9DC0000-42DA-43E9-9210-E9357B39E819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5" creationId="{CFD2F892-68F3-4B7E-9469-4445EF226D56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6" creationId="{1307CE43-0082-48AA-B2A2-089121652BC6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7" creationId="{458B0250-BD4A-4A3D-BAC1-3F63B080316D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8" creationId="{B9CBA626-31F6-4B59-9CFA-CC9FC232F3D6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29" creationId="{DB7EAFA1-0919-4247-89C6-370C4D48298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0" creationId="{F1B7B759-FB75-4623-BE24-B69FA3C470EB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1" creationId="{6B9F1BD5-0369-4791-8C55-AF73043E084E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2" creationId="{8450645E-715B-4ED0-B100-63A80D439985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3" creationId="{FF375E65-4106-4487-9E12-9DF06148E08B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4" creationId="{23CF7030-FF30-4B84-BC42-DC1040044C0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5" creationId="{872ECF0C-E4AB-4879-AAC8-EA999BD429E4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6" creationId="{58D041A1-F4D7-44A6-9F54-D5580E9B8163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7" creationId="{1324C111-A4C2-4692-80B6-C970AC6165A3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8" creationId="{61335284-FB55-4E9B-A25B-4A4F360FF3BC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39" creationId="{487D9EEB-15C3-45DF-B25A-6FFA8490D4B7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0" creationId="{7E0AFCE2-C24C-4E62-BC37-53E7A8FF79D8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1" creationId="{E42D1704-2986-4A4B-8FF5-6A970CDBBE45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2" creationId="{A6CBF055-5255-470B-B9AC-C85E690B04F2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3" creationId="{A04842A0-AAF9-4C5E-AD51-D84A57EE4F08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4" creationId="{75659104-2B22-4E92-9655-85C85FFBC5E6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5" creationId="{2B85700A-0AF3-4C01-AE3B-CD9DBF4A2645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6" creationId="{1413F108-8281-4D3D-97A0-AD0B481F739E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7" creationId="{13252314-CBBA-4867-8B4B-A6E6893187E9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8" creationId="{D5FD0606-7CEA-4673-94CD-AD6AA55C1275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49" creationId="{AC67DA05-D9C0-4E56-925E-C9ADF42561EF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0" creationId="{178660F1-303F-4FF0-A883-C21DE9215BCE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1" creationId="{DC81DDD2-A8F9-44D8-8EFD-BD0982B99520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2" creationId="{22EF7A85-796D-4620-ADFE-53C17C76BE00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3" creationId="{91AD2911-39BA-4B44-96D4-F5F9ED8361C0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4" creationId="{6F01997E-E0D7-4080-8F9D-8570CA44C838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5" creationId="{B697D4D3-55D3-4433-BC2A-2E7BA96A6CA6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6" creationId="{5C28B4AA-6861-4F85-B8E7-6C9EF54156BD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7" creationId="{22300711-4C6A-425C-8C5A-C652717FE9D1}"/>
          </ac:spMkLst>
        </pc:spChg>
        <pc:spChg chg="add mod">
          <ac:chgData name="Siegbert Rudolph" userId="2af4d44886c067cc" providerId="LiveId" clId="{8DE0951E-E918-4D8A-BA1E-0626A50D756B}" dt="2020-02-05T08:26:59.052" v="297" actId="1038"/>
          <ac:spMkLst>
            <pc:docMk/>
            <pc:sldMk cId="1370613605" sldId="457"/>
            <ac:spMk id="58" creationId="{7F11E4F4-6EB3-45FB-A398-108253DDE1AA}"/>
          </ac:spMkLst>
        </pc:spChg>
        <pc:spChg chg="add mod">
          <ac:chgData name="Siegbert Rudolph" userId="2af4d44886c067cc" providerId="LiveId" clId="{8DE0951E-E918-4D8A-BA1E-0626A50D756B}" dt="2020-02-05T08:27:11.045" v="299" actId="1076"/>
          <ac:spMkLst>
            <pc:docMk/>
            <pc:sldMk cId="1370613605" sldId="457"/>
            <ac:spMk id="59" creationId="{FD8DB1D5-637C-4231-A53A-93FDADEED49A}"/>
          </ac:spMkLst>
        </pc:spChg>
        <pc:spChg chg="add mod">
          <ac:chgData name="Siegbert Rudolph" userId="2af4d44886c067cc" providerId="LiveId" clId="{8DE0951E-E918-4D8A-BA1E-0626A50D756B}" dt="2020-02-05T08:27:06.128" v="298" actId="1076"/>
          <ac:spMkLst>
            <pc:docMk/>
            <pc:sldMk cId="1370613605" sldId="457"/>
            <ac:spMk id="60" creationId="{26B0F8EE-3758-4AAE-8F72-431402EDC103}"/>
          </ac:spMkLst>
        </pc:spChg>
        <pc:picChg chg="add mod">
          <ac:chgData name="Siegbert Rudolph" userId="2af4d44886c067cc" providerId="LiveId" clId="{8DE0951E-E918-4D8A-BA1E-0626A50D756B}" dt="2020-02-05T08:26:59.052" v="297" actId="1038"/>
          <ac:picMkLst>
            <pc:docMk/>
            <pc:sldMk cId="1370613605" sldId="457"/>
            <ac:picMk id="5" creationId="{C197519B-6718-4DFF-9B33-26DBA76A7B4C}"/>
          </ac:picMkLst>
        </pc:picChg>
      </pc:sldChg>
      <pc:sldChg chg="addSp delSp modSp add ord">
        <pc:chgData name="Siegbert Rudolph" userId="2af4d44886c067cc" providerId="LiveId" clId="{8DE0951E-E918-4D8A-BA1E-0626A50D756B}" dt="2020-03-01T14:16:43.775" v="5853" actId="1036"/>
        <pc:sldMkLst>
          <pc:docMk/>
          <pc:sldMk cId="4113455806" sldId="458"/>
        </pc:sldMkLst>
        <pc:spChg chg="add ord">
          <ac:chgData name="Siegbert Rudolph" userId="2af4d44886c067cc" providerId="LiveId" clId="{8DE0951E-E918-4D8A-BA1E-0626A50D756B}" dt="2020-02-05T08:23:43.384" v="264" actId="166"/>
          <ac:spMkLst>
            <pc:docMk/>
            <pc:sldMk cId="4113455806" sldId="458"/>
            <ac:spMk id="4" creationId="{1315751F-A6F8-4D55-943E-38D166A8B4FF}"/>
          </ac:spMkLst>
        </pc:spChg>
        <pc:spChg chg="add del">
          <ac:chgData name="Siegbert Rudolph" userId="2af4d44886c067cc" providerId="LiveId" clId="{8DE0951E-E918-4D8A-BA1E-0626A50D756B}" dt="2020-02-06T16:54:58.009" v="3994" actId="478"/>
          <ac:spMkLst>
            <pc:docMk/>
            <pc:sldMk cId="4113455806" sldId="458"/>
            <ac:spMk id="5" creationId="{0CB728D3-D64B-4790-A357-DCADEE408808}"/>
          </ac:spMkLst>
        </pc:spChg>
        <pc:spChg chg="add mod">
          <ac:chgData name="Siegbert Rudolph" userId="2af4d44886c067cc" providerId="LiveId" clId="{8DE0951E-E918-4D8A-BA1E-0626A50D756B}" dt="2020-03-01T14:16:43.775" v="5853" actId="1036"/>
          <ac:spMkLst>
            <pc:docMk/>
            <pc:sldMk cId="4113455806" sldId="458"/>
            <ac:spMk id="5" creationId="{BAE39581-A2AD-4DB8-8D05-6C72F01CB963}"/>
          </ac:spMkLst>
        </pc:spChg>
        <pc:picChg chg="add mod">
          <ac:chgData name="Siegbert Rudolph" userId="2af4d44886c067cc" providerId="LiveId" clId="{8DE0951E-E918-4D8A-BA1E-0626A50D756B}" dt="2020-03-01T14:15:23.084" v="5793" actId="1076"/>
          <ac:picMkLst>
            <pc:docMk/>
            <pc:sldMk cId="4113455806" sldId="458"/>
            <ac:picMk id="2" creationId="{3E5740E7-23FB-411D-84CF-A07739854DA8}"/>
          </ac:picMkLst>
        </pc:picChg>
      </pc:sldChg>
      <pc:sldChg chg="addSp delSp modSp add ord modTransition modAnim">
        <pc:chgData name="Siegbert Rudolph" userId="2af4d44886c067cc" providerId="LiveId" clId="{8DE0951E-E918-4D8A-BA1E-0626A50D756B}" dt="2020-03-01T14:12:10.527" v="5784"/>
        <pc:sldMkLst>
          <pc:docMk/>
          <pc:sldMk cId="3999066808" sldId="459"/>
        </pc:sldMkLst>
        <pc:spChg chg="add del">
          <ac:chgData name="Siegbert Rudolph" userId="2af4d44886c067cc" providerId="LiveId" clId="{8DE0951E-E918-4D8A-BA1E-0626A50D756B}" dt="2020-02-05T08:31:06.173" v="350" actId="478"/>
          <ac:spMkLst>
            <pc:docMk/>
            <pc:sldMk cId="3999066808" sldId="459"/>
            <ac:spMk id="4" creationId="{B234BD6A-F292-4822-9DE2-BF629BCC8A3E}"/>
          </ac:spMkLst>
        </pc:spChg>
        <pc:spChg chg="add mod">
          <ac:chgData name="Siegbert Rudolph" userId="2af4d44886c067cc" providerId="LiveId" clId="{8DE0951E-E918-4D8A-BA1E-0626A50D756B}" dt="2020-02-05T08:31:33.870" v="368" actId="1038"/>
          <ac:spMkLst>
            <pc:docMk/>
            <pc:sldMk cId="3999066808" sldId="459"/>
            <ac:spMk id="5" creationId="{35EA202D-84AC-466D-BD81-6DCEA55A317E}"/>
          </ac:spMkLst>
        </pc:spChg>
        <pc:spChg chg="add mod">
          <ac:chgData name="Siegbert Rudolph" userId="2af4d44886c067cc" providerId="LiveId" clId="{8DE0951E-E918-4D8A-BA1E-0626A50D756B}" dt="2020-02-05T08:31:27.950" v="364" actId="1038"/>
          <ac:spMkLst>
            <pc:docMk/>
            <pc:sldMk cId="3999066808" sldId="459"/>
            <ac:spMk id="6" creationId="{12932C8B-9F0E-415D-A936-21C5FF608FF7}"/>
          </ac:spMkLst>
        </pc:spChg>
        <pc:spChg chg="add mod">
          <ac:chgData name="Siegbert Rudolph" userId="2af4d44886c067cc" providerId="LiveId" clId="{8DE0951E-E918-4D8A-BA1E-0626A50D756B}" dt="2020-02-05T08:31:33.870" v="368" actId="1038"/>
          <ac:spMkLst>
            <pc:docMk/>
            <pc:sldMk cId="3999066808" sldId="459"/>
            <ac:spMk id="7" creationId="{DE29CC4A-3D65-4A12-99D0-BAD52AAD5876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8" creationId="{F7836142-58F2-4C3B-B334-1B1D747BA7C0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9" creationId="{4F6D606D-0CD2-4C2A-838C-698308982B85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12" creationId="{AEA5F6A6-B06C-4316-BA51-DC082D0185FD}"/>
          </ac:spMkLst>
        </pc:spChg>
        <pc:spChg chg="add mod">
          <ac:chgData name="Siegbert Rudolph" userId="2af4d44886c067cc" providerId="LiveId" clId="{8DE0951E-E918-4D8A-BA1E-0626A50D756B}" dt="2020-02-05T08:31:33.870" v="368" actId="1038"/>
          <ac:spMkLst>
            <pc:docMk/>
            <pc:sldMk cId="3999066808" sldId="459"/>
            <ac:spMk id="13" creationId="{3E5D9B50-2F05-4C83-864C-BFCB90218A30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14" creationId="{2BC8AC3A-7774-42CD-8E22-D90BA17E24A8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15" creationId="{1B9E6336-C4CE-4BA2-BB04-466EBB83D072}"/>
          </ac:spMkLst>
        </pc:spChg>
        <pc:spChg chg="add mod">
          <ac:chgData name="Siegbert Rudolph" userId="2af4d44886c067cc" providerId="LiveId" clId="{8DE0951E-E918-4D8A-BA1E-0626A50D756B}" dt="2020-02-05T08:32:02.479" v="386" actId="1038"/>
          <ac:spMkLst>
            <pc:docMk/>
            <pc:sldMk cId="3999066808" sldId="459"/>
            <ac:spMk id="16" creationId="{17D34318-41F4-4629-8E13-8084FA507C58}"/>
          </ac:spMkLst>
        </pc:spChg>
        <pc:spChg chg="add mod">
          <ac:chgData name="Siegbert Rudolph" userId="2af4d44886c067cc" providerId="LiveId" clId="{8DE0951E-E918-4D8A-BA1E-0626A50D756B}" dt="2020-02-05T08:31:54.433" v="375" actId="1038"/>
          <ac:spMkLst>
            <pc:docMk/>
            <pc:sldMk cId="3999066808" sldId="459"/>
            <ac:spMk id="17" creationId="{782EBD4D-4C65-4032-8A9A-B5686C061C03}"/>
          </ac:spMkLst>
        </pc:spChg>
        <pc:spChg chg="add mod">
          <ac:chgData name="Siegbert Rudolph" userId="2af4d44886c067cc" providerId="LiveId" clId="{8DE0951E-E918-4D8A-BA1E-0626A50D756B}" dt="2020-02-05T08:31:54.433" v="375" actId="1038"/>
          <ac:spMkLst>
            <pc:docMk/>
            <pc:sldMk cId="3999066808" sldId="459"/>
            <ac:spMk id="18" creationId="{DEC7F922-3EB8-4134-A99E-C40805D590E5}"/>
          </ac:spMkLst>
        </pc:spChg>
        <pc:spChg chg="add mod">
          <ac:chgData name="Siegbert Rudolph" userId="2af4d44886c067cc" providerId="LiveId" clId="{8DE0951E-E918-4D8A-BA1E-0626A50D756B}" dt="2020-02-05T08:31:54.433" v="375" actId="1038"/>
          <ac:spMkLst>
            <pc:docMk/>
            <pc:sldMk cId="3999066808" sldId="459"/>
            <ac:spMk id="19" creationId="{20247148-816E-4017-A083-8A161FE1655C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20" creationId="{8BBEA658-AF89-4435-8182-2F5C699CDC5B}"/>
          </ac:spMkLst>
        </pc:spChg>
        <pc:spChg chg="add mod">
          <ac:chgData name="Siegbert Rudolph" userId="2af4d44886c067cc" providerId="LiveId" clId="{8DE0951E-E918-4D8A-BA1E-0626A50D756B}" dt="2020-02-05T08:32:13.750" v="398" actId="1038"/>
          <ac:spMkLst>
            <pc:docMk/>
            <pc:sldMk cId="3999066808" sldId="459"/>
            <ac:spMk id="21" creationId="{222BC36F-DAB4-494D-8304-7EB7D5A5E416}"/>
          </ac:spMkLst>
        </pc:spChg>
        <pc:spChg chg="add mod">
          <ac:chgData name="Siegbert Rudolph" userId="2af4d44886c067cc" providerId="LiveId" clId="{8DE0951E-E918-4D8A-BA1E-0626A50D756B}" dt="2020-02-05T08:31:54.433" v="375" actId="1038"/>
          <ac:spMkLst>
            <pc:docMk/>
            <pc:sldMk cId="3999066808" sldId="459"/>
            <ac:spMk id="22" creationId="{494EF9BA-9571-4F98-A427-BC52375DD913}"/>
          </ac:spMkLst>
        </pc:spChg>
        <pc:spChg chg="add mod">
          <ac:chgData name="Siegbert Rudolph" userId="2af4d44886c067cc" providerId="LiveId" clId="{8DE0951E-E918-4D8A-BA1E-0626A50D756B}" dt="2020-02-05T08:31:27.950" v="364" actId="1038"/>
          <ac:spMkLst>
            <pc:docMk/>
            <pc:sldMk cId="3999066808" sldId="459"/>
            <ac:spMk id="23" creationId="{759DFD3E-FD26-4B7A-9F40-E8F3CE04FF13}"/>
          </ac:spMkLst>
        </pc:spChg>
        <pc:spChg chg="add mod">
          <ac:chgData name="Siegbert Rudolph" userId="2af4d44886c067cc" providerId="LiveId" clId="{8DE0951E-E918-4D8A-BA1E-0626A50D756B}" dt="2020-02-05T08:31:38.166" v="372" actId="1038"/>
          <ac:spMkLst>
            <pc:docMk/>
            <pc:sldMk cId="3999066808" sldId="459"/>
            <ac:spMk id="24" creationId="{AC6FB081-3C3E-4A6D-AD76-E3F618830194}"/>
          </ac:spMkLst>
        </pc:spChg>
        <pc:spChg chg="add mod">
          <ac:chgData name="Siegbert Rudolph" userId="2af4d44886c067cc" providerId="LiveId" clId="{8DE0951E-E918-4D8A-BA1E-0626A50D756B}" dt="2020-02-05T08:31:27.950" v="364" actId="1038"/>
          <ac:spMkLst>
            <pc:docMk/>
            <pc:sldMk cId="3999066808" sldId="459"/>
            <ac:spMk id="25" creationId="{40D08567-CA21-42A2-9B66-CC11DA4A1EAB}"/>
          </ac:spMkLst>
        </pc:spChg>
        <pc:spChg chg="add mod">
          <ac:chgData name="Siegbert Rudolph" userId="2af4d44886c067cc" providerId="LiveId" clId="{8DE0951E-E918-4D8A-BA1E-0626A50D756B}" dt="2020-02-05T08:31:38.166" v="372" actId="1038"/>
          <ac:spMkLst>
            <pc:docMk/>
            <pc:sldMk cId="3999066808" sldId="459"/>
            <ac:spMk id="26" creationId="{253AC24C-EFA6-4F44-80AA-1FED44FDF6A4}"/>
          </ac:spMkLst>
        </pc:spChg>
        <pc:spChg chg="add mod">
          <ac:chgData name="Siegbert Rudolph" userId="2af4d44886c067cc" providerId="LiveId" clId="{8DE0951E-E918-4D8A-BA1E-0626A50D756B}" dt="2020-02-05T08:31:38.166" v="372" actId="1038"/>
          <ac:spMkLst>
            <pc:docMk/>
            <pc:sldMk cId="3999066808" sldId="459"/>
            <ac:spMk id="27" creationId="{C72C55AF-80C1-4AB1-9258-8E750E1D09DB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28" creationId="{F93B4CEE-AE83-41D0-96BD-5EF6E0CA31EF}"/>
          </ac:spMkLst>
        </pc:spChg>
        <pc:spChg chg="add mod">
          <ac:chgData name="Siegbert Rudolph" userId="2af4d44886c067cc" providerId="LiveId" clId="{8DE0951E-E918-4D8A-BA1E-0626A50D756B}" dt="2020-02-05T08:32:02.479" v="386" actId="1038"/>
          <ac:spMkLst>
            <pc:docMk/>
            <pc:sldMk cId="3999066808" sldId="459"/>
            <ac:spMk id="29" creationId="{C97A9579-B90D-487F-A078-89473C6C648B}"/>
          </ac:spMkLst>
        </pc:spChg>
        <pc:spChg chg="add mod">
          <ac:chgData name="Siegbert Rudolph" userId="2af4d44886c067cc" providerId="LiveId" clId="{8DE0951E-E918-4D8A-BA1E-0626A50D756B}" dt="2020-02-05T08:32:02.479" v="386" actId="1038"/>
          <ac:spMkLst>
            <pc:docMk/>
            <pc:sldMk cId="3999066808" sldId="459"/>
            <ac:spMk id="30" creationId="{ECB660C4-1964-48B1-97F8-5743C98F51D1}"/>
          </ac:spMkLst>
        </pc:spChg>
        <pc:spChg chg="add mod">
          <ac:chgData name="Siegbert Rudolph" userId="2af4d44886c067cc" providerId="LiveId" clId="{8DE0951E-E918-4D8A-BA1E-0626A50D756B}" dt="2020-02-05T08:32:02.479" v="386" actId="1038"/>
          <ac:spMkLst>
            <pc:docMk/>
            <pc:sldMk cId="3999066808" sldId="459"/>
            <ac:spMk id="31" creationId="{AB94ECFA-43B0-4D90-823D-14F86DABEA72}"/>
          </ac:spMkLst>
        </pc:spChg>
        <pc:spChg chg="add mod">
          <ac:chgData name="Siegbert Rudolph" userId="2af4d44886c067cc" providerId="LiveId" clId="{8DE0951E-E918-4D8A-BA1E-0626A50D756B}" dt="2020-02-05T08:32:02.479" v="386" actId="1038"/>
          <ac:spMkLst>
            <pc:docMk/>
            <pc:sldMk cId="3999066808" sldId="459"/>
            <ac:spMk id="32" creationId="{B2E0641C-75A2-4D07-9050-967D7C98C425}"/>
          </ac:spMkLst>
        </pc:spChg>
        <pc:spChg chg="add mod">
          <ac:chgData name="Siegbert Rudolph" userId="2af4d44886c067cc" providerId="LiveId" clId="{8DE0951E-E918-4D8A-BA1E-0626A50D756B}" dt="2020-02-05T08:32:13.750" v="398" actId="1038"/>
          <ac:spMkLst>
            <pc:docMk/>
            <pc:sldMk cId="3999066808" sldId="459"/>
            <ac:spMk id="33" creationId="{1F307DC8-77CF-4511-9EEA-80566FD8E6E9}"/>
          </ac:spMkLst>
        </pc:spChg>
        <pc:spChg chg="add mod">
          <ac:chgData name="Siegbert Rudolph" userId="2af4d44886c067cc" providerId="LiveId" clId="{8DE0951E-E918-4D8A-BA1E-0626A50D756B}" dt="2020-02-05T08:31:18.421" v="360" actId="1038"/>
          <ac:spMkLst>
            <pc:docMk/>
            <pc:sldMk cId="3999066808" sldId="459"/>
            <ac:spMk id="34" creationId="{3957D736-3330-4258-82F1-9C1D2B367C20}"/>
          </ac:spMkLst>
        </pc:spChg>
        <pc:spChg chg="add mod">
          <ac:chgData name="Siegbert Rudolph" userId="2af4d44886c067cc" providerId="LiveId" clId="{8DE0951E-E918-4D8A-BA1E-0626A50D756B}" dt="2020-02-05T08:32:13.750" v="398" actId="1038"/>
          <ac:spMkLst>
            <pc:docMk/>
            <pc:sldMk cId="3999066808" sldId="459"/>
            <ac:spMk id="35" creationId="{E5B82E40-2AD8-4124-AF54-072F1FED5568}"/>
          </ac:spMkLst>
        </pc:spChg>
        <pc:spChg chg="add">
          <ac:chgData name="Siegbert Rudolph" userId="2af4d44886c067cc" providerId="LiveId" clId="{8DE0951E-E918-4D8A-BA1E-0626A50D756B}" dt="2020-02-05T08:30:51.970" v="348"/>
          <ac:spMkLst>
            <pc:docMk/>
            <pc:sldMk cId="3999066808" sldId="459"/>
            <ac:spMk id="38" creationId="{218393A5-7974-4FC8-AE27-1DAD81229D45}"/>
          </ac:spMkLst>
        </pc:spChg>
        <pc:picChg chg="add mod">
          <ac:chgData name="Siegbert Rudolph" userId="2af4d44886c067cc" providerId="LiveId" clId="{8DE0951E-E918-4D8A-BA1E-0626A50D756B}" dt="2020-02-05T08:31:18.421" v="360" actId="1038"/>
          <ac:picMkLst>
            <pc:docMk/>
            <pc:sldMk cId="3999066808" sldId="459"/>
            <ac:picMk id="10" creationId="{D629F326-2B2B-4A98-BF58-5D5EF5EE26D1}"/>
          </ac:picMkLst>
        </pc:picChg>
        <pc:picChg chg="add mod">
          <ac:chgData name="Siegbert Rudolph" userId="2af4d44886c067cc" providerId="LiveId" clId="{8DE0951E-E918-4D8A-BA1E-0626A50D756B}" dt="2020-02-05T08:31:33.870" v="368" actId="1038"/>
          <ac:picMkLst>
            <pc:docMk/>
            <pc:sldMk cId="3999066808" sldId="459"/>
            <ac:picMk id="11" creationId="{3E43BEA6-56AE-4818-9B4D-A7885D933F5A}"/>
          </ac:picMkLst>
        </pc:picChg>
        <pc:picChg chg="add">
          <ac:chgData name="Siegbert Rudolph" userId="2af4d44886c067cc" providerId="LiveId" clId="{8DE0951E-E918-4D8A-BA1E-0626A50D756B}" dt="2020-02-05T08:30:51.970" v="348"/>
          <ac:picMkLst>
            <pc:docMk/>
            <pc:sldMk cId="3999066808" sldId="459"/>
            <ac:picMk id="36" creationId="{EDDF7921-7E17-423B-8824-DA952513388C}"/>
          </ac:picMkLst>
        </pc:picChg>
        <pc:picChg chg="add">
          <ac:chgData name="Siegbert Rudolph" userId="2af4d44886c067cc" providerId="LiveId" clId="{8DE0951E-E918-4D8A-BA1E-0626A50D756B}" dt="2020-02-05T08:30:51.970" v="348"/>
          <ac:picMkLst>
            <pc:docMk/>
            <pc:sldMk cId="3999066808" sldId="459"/>
            <ac:picMk id="37" creationId="{8F3777D5-296A-4CB7-88E6-0136FB143A10}"/>
          </ac:picMkLst>
        </pc:picChg>
      </pc:sldChg>
      <pc:sldChg chg="addSp delSp modSp add ord">
        <pc:chgData name="Siegbert Rudolph" userId="2af4d44886c067cc" providerId="LiveId" clId="{8DE0951E-E918-4D8A-BA1E-0626A50D756B}" dt="2020-03-02T15:25:15.937" v="6452" actId="1076"/>
        <pc:sldMkLst>
          <pc:docMk/>
          <pc:sldMk cId="1569724800" sldId="460"/>
        </pc:sldMkLst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4" creationId="{DC4DD6BD-C6E9-461E-8D7F-82F051AC0A08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5" creationId="{C049868F-67AF-4D23-861C-1005AE59A315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6" creationId="{F5C35CD6-C447-4B2A-99FF-57FE4F59189E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7" creationId="{E7D3D864-9151-4B31-9A59-D724D96EB4A1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8" creationId="{EE6150CE-EB1A-45B9-90B7-15DE78E897A2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9" creationId="{0AB7CBB1-1188-4ED7-9B12-829C8C753549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0" creationId="{3AB4DF44-6296-45D0-8513-3860C7419D3D}"/>
          </ac:spMkLst>
        </pc:spChg>
        <pc:spChg chg="add mod">
          <ac:chgData name="Siegbert Rudolph" userId="2af4d44886c067cc" providerId="LiveId" clId="{8DE0951E-E918-4D8A-BA1E-0626A50D756B}" dt="2020-03-01T14:13:52.857" v="5785" actId="20577"/>
          <ac:spMkLst>
            <pc:docMk/>
            <pc:sldMk cId="1569724800" sldId="460"/>
            <ac:spMk id="11" creationId="{9A2B6D2A-B7C9-4B6D-98F7-AE40E33BF6DC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2" creationId="{93FFF6F2-76FC-4755-B340-50CBEC8C8423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3" creationId="{0FE01F1A-D1A3-4AA2-887A-02916F734C97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4" creationId="{6BA398BB-ADEF-41B4-9BEE-63E6ECF07FFB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5" creationId="{504C96F1-57AA-4EE1-AE0A-D74F5921918F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6" creationId="{B3E5A7CD-3D2F-4C3C-8A7D-EB3006F85029}"/>
          </ac:spMkLst>
        </pc:spChg>
        <pc:spChg chg="add">
          <ac:chgData name="Siegbert Rudolph" userId="2af4d44886c067cc" providerId="LiveId" clId="{8DE0951E-E918-4D8A-BA1E-0626A50D756B}" dt="2020-02-05T08:33:08.032" v="399"/>
          <ac:spMkLst>
            <pc:docMk/>
            <pc:sldMk cId="1569724800" sldId="460"/>
            <ac:spMk id="17" creationId="{47FADCC2-8B16-4D1A-90BC-6321A0B3825C}"/>
          </ac:spMkLst>
        </pc:spChg>
        <pc:spChg chg="add mod">
          <ac:chgData name="Siegbert Rudolph" userId="2af4d44886c067cc" providerId="LiveId" clId="{8DE0951E-E918-4D8A-BA1E-0626A50D756B}" dt="2020-03-02T15:25:15.937" v="6452" actId="1076"/>
          <ac:spMkLst>
            <pc:docMk/>
            <pc:sldMk cId="1569724800" sldId="460"/>
            <ac:spMk id="18" creationId="{18E30602-92EE-4728-8DB7-C662C68C14E2}"/>
          </ac:spMkLst>
        </pc:spChg>
        <pc:spChg chg="add del">
          <ac:chgData name="Siegbert Rudolph" userId="2af4d44886c067cc" providerId="LiveId" clId="{8DE0951E-E918-4D8A-BA1E-0626A50D756B}" dt="2020-02-06T16:55:07.354" v="3995" actId="478"/>
          <ac:spMkLst>
            <pc:docMk/>
            <pc:sldMk cId="1569724800" sldId="460"/>
            <ac:spMk id="18" creationId="{199BD934-7384-48C8-BF0A-32A420D912EF}"/>
          </ac:spMkLst>
        </pc:spChg>
        <pc:spChg chg="add">
          <ac:chgData name="Siegbert Rudolph" userId="2af4d44886c067cc" providerId="LiveId" clId="{8DE0951E-E918-4D8A-BA1E-0626A50D756B}" dt="2020-02-05T08:33:59.837" v="401"/>
          <ac:spMkLst>
            <pc:docMk/>
            <pc:sldMk cId="1569724800" sldId="460"/>
            <ac:spMk id="19" creationId="{BAE6A2C0-10C4-4C69-B1EE-08C4FBFDC682}"/>
          </ac:spMkLst>
        </pc:spChg>
      </pc:sldChg>
      <pc:sldChg chg="addSp delSp modSp add ord modTransition modAnim">
        <pc:chgData name="Siegbert Rudolph" userId="2af4d44886c067cc" providerId="LiveId" clId="{8DE0951E-E918-4D8A-BA1E-0626A50D756B}" dt="2020-03-02T15:48:29.998" v="6569" actId="20577"/>
        <pc:sldMkLst>
          <pc:docMk/>
          <pc:sldMk cId="139415010" sldId="461"/>
        </pc:sldMkLst>
        <pc:spChg chg="add del">
          <ac:chgData name="Siegbert Rudolph" userId="2af4d44886c067cc" providerId="LiveId" clId="{8DE0951E-E918-4D8A-BA1E-0626A50D756B}" dt="2020-02-05T08:35:20.933" v="419" actId="478"/>
          <ac:spMkLst>
            <pc:docMk/>
            <pc:sldMk cId="139415010" sldId="461"/>
            <ac:spMk id="5" creationId="{DD483BD3-587C-4F33-B62D-1D7F7F53F96A}"/>
          </ac:spMkLst>
        </pc:spChg>
        <pc:spChg chg="add">
          <ac:chgData name="Siegbert Rudolph" userId="2af4d44886c067cc" providerId="LiveId" clId="{8DE0951E-E918-4D8A-BA1E-0626A50D756B}" dt="2020-02-05T08:34:34.849" v="402"/>
          <ac:spMkLst>
            <pc:docMk/>
            <pc:sldMk cId="139415010" sldId="461"/>
            <ac:spMk id="18" creationId="{A8217759-522E-486D-BDF9-82EC2928D4DF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19" creationId="{97C6B567-6925-4132-B637-5C475A87D031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20" creationId="{84E9AF07-7B50-4672-B3BC-7BB21266DF39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21" creationId="{765E3D48-130D-4135-9EBE-1964CDD57A6B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22" creationId="{CAFEF5AC-7811-47C5-9D6C-D9D764F74BAE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23" creationId="{B7E34226-C6B6-4542-BAE5-841B787FB284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24" creationId="{1556084E-4B83-4564-B45F-DAEE3F817622}"/>
          </ac:spMkLst>
        </pc:spChg>
        <pc:spChg chg="add mod">
          <ac:chgData name="Siegbert Rudolph" userId="2af4d44886c067cc" providerId="LiveId" clId="{8DE0951E-E918-4D8A-BA1E-0626A50D756B}" dt="2020-03-02T15:48:29.998" v="6569" actId="20577"/>
          <ac:spMkLst>
            <pc:docMk/>
            <pc:sldMk cId="139415010" sldId="461"/>
            <ac:spMk id="31" creationId="{84EC95E4-52C9-4C3C-A6B2-8C0BB66357E1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2" creationId="{E451AC63-AEF2-41CB-8449-E6126A27B3E8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3" creationId="{8C436532-A9CD-4D4A-A66F-5F3091B709DA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5" creationId="{7A0E998C-582C-4DA0-8B37-84FB4618AF42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6" creationId="{498E3BF2-9952-4FBC-9ED7-A791FF310761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7" creationId="{D1A6E421-4CD3-44B7-8F35-807DB8FCD405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8" creationId="{93712022-5120-4B22-B6C8-CECDF174F30A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39" creationId="{EADEFA3C-5679-4F59-9F58-08CB6DE2BAB0}"/>
          </ac:spMkLst>
        </pc:spChg>
        <pc:spChg chg="add mod">
          <ac:chgData name="Siegbert Rudolph" userId="2af4d44886c067cc" providerId="LiveId" clId="{8DE0951E-E918-4D8A-BA1E-0626A50D756B}" dt="2020-02-05T08:35:11.743" v="418" actId="1038"/>
          <ac:spMkLst>
            <pc:docMk/>
            <pc:sldMk cId="139415010" sldId="461"/>
            <ac:spMk id="40" creationId="{86E0EBED-2DE8-4E41-917D-4926F2C4866B}"/>
          </ac:spMkLst>
        </pc:sp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4" creationId="{0E82871E-A1BB-4358-97E2-938B4EE3523D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6" creationId="{0D709CB0-54EA-4051-95E2-54651A5C867C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7" creationId="{C39953A0-15A5-4B62-A5D8-DA02B2F6D672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8" creationId="{09FC50E9-3FFC-4EC8-AB32-0154A4339E8F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9" creationId="{64877042-835C-40B8-BC20-E41E967D696F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0" creationId="{E22C0ACD-773F-421E-9C1A-6163850C3DDB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1" creationId="{8D81882D-238B-480B-8612-1DBC5A6EAC32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2" creationId="{35DBA3D7-C43D-4F09-A3EB-95D4EACCAF2C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3" creationId="{91C625F9-787F-4E41-92F2-2EB7BE76D341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4" creationId="{40018111-F920-4C70-BA85-0D865BA8D0BE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5" creationId="{E5923A2A-D4D3-4624-9EF6-6A80CF691240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6" creationId="{5961AD2A-8A59-41A3-9FD3-96059C3D24E3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17" creationId="{205D000A-7EDE-46AE-8AE0-5FF4190B7A4B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25" creationId="{27CDB4BE-188C-4500-9089-CFEB0830C265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26" creationId="{04BB8CBD-E02F-4A1F-A646-E3C8D3147883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27" creationId="{5B46A237-E744-4C81-B38B-7465A3079AF6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28" creationId="{8328D09B-5B71-4AC9-BBE7-8443EE783C83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29" creationId="{0726A960-198E-498B-8DE2-9739A57458F4}"/>
          </ac:picMkLst>
        </pc:picChg>
        <pc:picChg chg="add">
          <ac:chgData name="Siegbert Rudolph" userId="2af4d44886c067cc" providerId="LiveId" clId="{8DE0951E-E918-4D8A-BA1E-0626A50D756B}" dt="2020-02-05T08:34:34.849" v="402"/>
          <ac:picMkLst>
            <pc:docMk/>
            <pc:sldMk cId="139415010" sldId="461"/>
            <ac:picMk id="30" creationId="{37FF5C76-612E-4612-8403-A96F7DFF521F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34" creationId="{3CADCCA2-3693-4F5A-BCCC-1522C3A08746}"/>
          </ac:picMkLst>
        </pc:picChg>
        <pc:picChg chg="add mod">
          <ac:chgData name="Siegbert Rudolph" userId="2af4d44886c067cc" providerId="LiveId" clId="{8DE0951E-E918-4D8A-BA1E-0626A50D756B}" dt="2020-02-05T08:35:11.743" v="418" actId="1038"/>
          <ac:picMkLst>
            <pc:docMk/>
            <pc:sldMk cId="139415010" sldId="461"/>
            <ac:picMk id="41" creationId="{0F7935FC-C0EA-45CB-9596-DF6013D61959}"/>
          </ac:picMkLst>
        </pc:picChg>
      </pc:sldChg>
      <pc:sldChg chg="addSp delSp modSp add del modTransition modAnim">
        <pc:chgData name="Siegbert Rudolph" userId="2af4d44886c067cc" providerId="LiveId" clId="{8DE0951E-E918-4D8A-BA1E-0626A50D756B}" dt="2020-03-01T13:34:44.674" v="5777" actId="47"/>
        <pc:sldMkLst>
          <pc:docMk/>
          <pc:sldMk cId="29375834" sldId="462"/>
        </pc:sldMkLst>
        <pc:spChg chg="add del">
          <ac:chgData name="Siegbert Rudolph" userId="2af4d44886c067cc" providerId="LiveId" clId="{8DE0951E-E918-4D8A-BA1E-0626A50D756B}" dt="2020-02-05T08:36:00.424" v="424" actId="478"/>
          <ac:spMkLst>
            <pc:docMk/>
            <pc:sldMk cId="29375834" sldId="462"/>
            <ac:spMk id="4" creationId="{4DD10169-E3C4-4550-96DE-64F5E301EA3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5" creationId="{BDDDDBE5-446E-49A7-A3EC-95ACC5EFDCB4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6" creationId="{971768F0-B542-4B78-ABB8-00AABAF5CB14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7" creationId="{42542C16-79F5-45EF-8A3A-AFA2ADC7C82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8" creationId="{20AB8A1F-9F28-4DDF-A7F9-980246CC0610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9" creationId="{40463F35-AC9B-4156-A28F-4FE41848C419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0" creationId="{0D96DC9F-1047-4795-B40C-787EF908735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1" creationId="{FB95340E-8C00-43E2-9C30-1B8951A9E43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2" creationId="{DB0C2C52-A85F-4131-A095-63879E8F9A53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3" creationId="{ACB39836-3A44-4A0D-B054-FCA6A30C350D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4" creationId="{8C3C6BA5-3741-4C7F-B285-A3A3D3D9FF5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5" creationId="{AFB33388-8D94-4B09-BE36-33175797E2A4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6" creationId="{9614C18C-59FF-4BED-BD46-82382AE70AE4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7" creationId="{B1E7EC2B-28DB-4B3B-80F1-0E4EFB711772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8" creationId="{EB225D75-E9E2-4FF0-8046-6B3F83EC3293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19" creationId="{CD4E591B-532A-4CB7-A424-B15C96442A4D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0" creationId="{7F0AF754-31C8-4BA9-8E97-7F9627ACA9B0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1" creationId="{48058E50-DF29-4DC3-ABEC-1749E4CEA80A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2" creationId="{181979DC-5BF8-45A2-BECB-42A6E7C0FB39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3" creationId="{76088552-0957-46E1-8829-6FC15825F544}"/>
          </ac:spMkLst>
        </pc:spChg>
        <pc:spChg chg="add mod">
          <ac:chgData name="Siegbert Rudolph" userId="2af4d44886c067cc" providerId="LiveId" clId="{8DE0951E-E918-4D8A-BA1E-0626A50D756B}" dt="2020-02-05T09:55:13.054" v="1314" actId="1076"/>
          <ac:spMkLst>
            <pc:docMk/>
            <pc:sldMk cId="29375834" sldId="462"/>
            <ac:spMk id="24" creationId="{1AC91821-0736-410A-AE5A-E1A7F4C7183B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5" creationId="{B0FF7414-3855-400A-BF66-80524CEC4D45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6" creationId="{E83F0C8A-9AB4-4353-B417-50F5EBB54252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7" creationId="{88ABF4FE-BD7A-48C5-846B-671A87590B5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8" creationId="{A8CCC8EC-68DB-4163-B001-CACC920ED68C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29" creationId="{F2AA5C7E-D6D3-461C-8D09-A18992796AC5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0" creationId="{0AE51E73-CD41-451D-BC43-726622CCA36A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1" creationId="{35B58CD5-CBFB-4C1F-B223-AE9D03289206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2" creationId="{D271FBAB-46B7-4E85-90ED-3D0F934D230D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3" creationId="{F31FCCCB-0ECC-4A07-B8EF-B66074D328B0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4" creationId="{38C51E2A-B20F-44B6-9210-3688EC519C32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5" creationId="{2356E27E-D329-4926-B428-394F017B41AA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6" creationId="{ADD209CE-EAF1-4E39-A46B-EDD103272B4F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7" creationId="{03486188-B56B-47F2-B6B4-F651A064B3A9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8" creationId="{08CEC762-3F0C-43D0-8E30-6C32A3D929A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39" creationId="{0BE12B12-75B9-448A-9EDB-B8150FA1922D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0" creationId="{16951F3E-99FF-4E9C-A4E4-52946851CA9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1" creationId="{3F75E56C-4E6E-4E05-8CCE-26D066DF4AD3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2" creationId="{14BB59CE-5B14-4769-A7B5-F087091FFBE9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3" creationId="{5881EA7E-7DF0-41E4-95E6-807EDD450B37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4" creationId="{CB363B47-8A63-4E1F-A4F7-F823CE2A372C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5" creationId="{B08D14DA-3879-491C-AC09-9A64A313AD4B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7" creationId="{3863D346-0AAB-4476-BC43-B46B638FCE7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48" creationId="{A0E32E2F-E6AF-4BF2-A561-7F148B687D0E}"/>
          </ac:spMkLst>
        </pc:spChg>
        <pc:spChg chg="add mod">
          <ac:chgData name="Siegbert Rudolph" userId="2af4d44886c067cc" providerId="LiveId" clId="{8DE0951E-E918-4D8A-BA1E-0626A50D756B}" dt="2020-02-05T09:59:46.312" v="1356" actId="113"/>
          <ac:spMkLst>
            <pc:docMk/>
            <pc:sldMk cId="29375834" sldId="462"/>
            <ac:spMk id="65" creationId="{3200E6F5-0D86-4DD7-911A-63AB4C0AA79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67" creationId="{BFDBE09E-F48D-4868-8C0E-2ADF607A3BD0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68" creationId="{6B648CBA-A1DB-4EBD-9182-C12551F769F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69" creationId="{84299A1A-E7B2-45E0-B576-65980CA0C561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70" creationId="{6FADC01C-07AD-41FD-8D34-4FDE88A61304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71" creationId="{BA1487E2-7039-432E-908F-46DAB08856C9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72" creationId="{735B8289-5448-466F-9430-B9AEDD3D1658}"/>
          </ac:spMkLst>
        </pc:spChg>
        <pc:spChg chg="add mod">
          <ac:chgData name="Siegbert Rudolph" userId="2af4d44886c067cc" providerId="LiveId" clId="{8DE0951E-E918-4D8A-BA1E-0626A50D756B}" dt="2020-02-05T08:36:21.355" v="439" actId="1038"/>
          <ac:spMkLst>
            <pc:docMk/>
            <pc:sldMk cId="29375834" sldId="462"/>
            <ac:spMk id="73" creationId="{C474184A-4F41-489F-B12A-D620DE851F6A}"/>
          </ac:spMkLst>
        </pc:sp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46" creationId="{73A5659F-91C3-4311-9667-F5ACA1A02FC6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49" creationId="{F2A15860-A881-4E25-ADF1-28600B06A8A1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0" creationId="{7502EC5B-3E12-4DFF-BBF7-C233555EF012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1" creationId="{B5C61C0B-5939-48D0-859C-9B85E02CA937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2" creationId="{F6DDD263-A426-4FFE-A4BD-6AC9E5068983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3" creationId="{22567316-3896-45DD-9D12-23C0D1BE42DC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4" creationId="{A2DA0277-BCCD-4497-92E5-D2188D0F1E1A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5" creationId="{9B96F0C4-24D3-42CC-9182-787A2550AAE1}"/>
          </ac:picMkLst>
        </pc:picChg>
        <pc:picChg chg="add mod">
          <ac:chgData name="Siegbert Rudolph" userId="2af4d44886c067cc" providerId="LiveId" clId="{8DE0951E-E918-4D8A-BA1E-0626A50D756B}" dt="2020-02-05T08:36:21.355" v="439" actId="1038"/>
          <ac:picMkLst>
            <pc:docMk/>
            <pc:sldMk cId="29375834" sldId="462"/>
            <ac:picMk id="56" creationId="{0A53ECCA-8C76-4579-948C-00BA65B6BFCA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57" creationId="{F2003DC8-587E-44E5-B324-8DC8B792E006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58" creationId="{031E8F30-6B4E-4B4D-BC0E-D14ED1B371A5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59" creationId="{19D16DE1-C897-4F5C-BDB3-AC965FD413ED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0" creationId="{0F062D07-3777-40E4-A338-AC71D38B1D82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1" creationId="{6D228C50-65FE-49A6-9BC1-03144E9C26DF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2" creationId="{32664E63-18A2-495C-A8D9-BD37392D26C5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3" creationId="{01ECC6AE-E4FC-4F2B-9835-3C06B418F32B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4" creationId="{AFA29563-950D-48B3-B71B-EE7DF8E5B1F6}"/>
          </ac:picMkLst>
        </pc:picChg>
        <pc:picChg chg="add">
          <ac:chgData name="Siegbert Rudolph" userId="2af4d44886c067cc" providerId="LiveId" clId="{8DE0951E-E918-4D8A-BA1E-0626A50D756B}" dt="2020-02-05T08:35:53.504" v="423"/>
          <ac:picMkLst>
            <pc:docMk/>
            <pc:sldMk cId="29375834" sldId="462"/>
            <ac:picMk id="66" creationId="{C1E28446-7E15-46D8-B354-F3A7587B6F6B}"/>
          </ac:picMkLst>
        </pc:picChg>
        <pc:picChg chg="add mod">
          <ac:chgData name="Siegbert Rudolph" userId="2af4d44886c067cc" providerId="LiveId" clId="{8DE0951E-E918-4D8A-BA1E-0626A50D756B}" dt="2020-02-05T10:13:35.682" v="1507" actId="1076"/>
          <ac:picMkLst>
            <pc:docMk/>
            <pc:sldMk cId="29375834" sldId="462"/>
            <ac:picMk id="74" creationId="{82B98F02-D16A-4018-AFAD-F1C585524449}"/>
          </ac:picMkLst>
        </pc:picChg>
      </pc:sldChg>
      <pc:sldChg chg="addSp delSp modSp add modAnim addCm delCm">
        <pc:chgData name="Siegbert Rudolph" userId="2af4d44886c067cc" providerId="LiveId" clId="{8DE0951E-E918-4D8A-BA1E-0626A50D756B}" dt="2020-02-05T09:31:31.900" v="1184" actId="1592"/>
        <pc:sldMkLst>
          <pc:docMk/>
          <pc:sldMk cId="388304348" sldId="463"/>
        </pc:sldMkLst>
        <pc:spChg chg="add">
          <ac:chgData name="Siegbert Rudolph" userId="2af4d44886c067cc" providerId="LiveId" clId="{8DE0951E-E918-4D8A-BA1E-0626A50D756B}" dt="2020-02-05T09:22:16.940" v="1160"/>
          <ac:spMkLst>
            <pc:docMk/>
            <pc:sldMk cId="388304348" sldId="463"/>
            <ac:spMk id="4" creationId="{E578D2B8-7928-4F95-BA4F-083313946AA5}"/>
          </ac:spMkLst>
        </pc:spChg>
        <pc:spChg chg="add del">
          <ac:chgData name="Siegbert Rudolph" userId="2af4d44886c067cc" providerId="LiveId" clId="{8DE0951E-E918-4D8A-BA1E-0626A50D756B}" dt="2020-02-05T09:22:20.075" v="1161" actId="478"/>
          <ac:spMkLst>
            <pc:docMk/>
            <pc:sldMk cId="388304348" sldId="463"/>
            <ac:spMk id="5" creationId="{418529A4-7270-4E52-9727-DC134E9A0F0F}"/>
          </ac:spMkLst>
        </pc:spChg>
        <pc:spChg chg="add">
          <ac:chgData name="Siegbert Rudolph" userId="2af4d44886c067cc" providerId="LiveId" clId="{8DE0951E-E918-4D8A-BA1E-0626A50D756B}" dt="2020-02-05T09:22:16.940" v="1160"/>
          <ac:spMkLst>
            <pc:docMk/>
            <pc:sldMk cId="388304348" sldId="463"/>
            <ac:spMk id="6" creationId="{7A9E6220-AA64-4629-8029-68A88828B876}"/>
          </ac:spMkLst>
        </pc:spChg>
        <pc:spChg chg="add mod">
          <ac:chgData name="Siegbert Rudolph" userId="2af4d44886c067cc" providerId="LiveId" clId="{8DE0951E-E918-4D8A-BA1E-0626A50D756B}" dt="2020-02-05T09:31:26.420" v="1183" actId="14100"/>
          <ac:spMkLst>
            <pc:docMk/>
            <pc:sldMk cId="388304348" sldId="463"/>
            <ac:spMk id="7" creationId="{5C661DA0-4DFF-4E17-B408-9FA3EFB79E6D}"/>
          </ac:spMkLst>
        </pc:spChg>
        <pc:spChg chg="add mod">
          <ac:chgData name="Siegbert Rudolph" userId="2af4d44886c067cc" providerId="LiveId" clId="{8DE0951E-E918-4D8A-BA1E-0626A50D756B}" dt="2020-02-05T09:31:19.125" v="1179" actId="1038"/>
          <ac:spMkLst>
            <pc:docMk/>
            <pc:sldMk cId="388304348" sldId="463"/>
            <ac:spMk id="10" creationId="{F42E4FD8-9EB3-4234-9C1C-E6E43927CFED}"/>
          </ac:spMkLst>
        </pc:spChg>
        <pc:picChg chg="add mod">
          <ac:chgData name="Siegbert Rudolph" userId="2af4d44886c067cc" providerId="LiveId" clId="{8DE0951E-E918-4D8A-BA1E-0626A50D756B}" dt="2020-02-05T09:31:19.125" v="1179" actId="1038"/>
          <ac:picMkLst>
            <pc:docMk/>
            <pc:sldMk cId="388304348" sldId="463"/>
            <ac:picMk id="8" creationId="{5784436A-EE23-4821-B082-744C0DCD8833}"/>
          </ac:picMkLst>
        </pc:picChg>
        <pc:picChg chg="add mod">
          <ac:chgData name="Siegbert Rudolph" userId="2af4d44886c067cc" providerId="LiveId" clId="{8DE0951E-E918-4D8A-BA1E-0626A50D756B}" dt="2020-02-05T09:31:19.125" v="1179" actId="1038"/>
          <ac:picMkLst>
            <pc:docMk/>
            <pc:sldMk cId="388304348" sldId="463"/>
            <ac:picMk id="9" creationId="{42F63837-589F-4304-A137-DE1FCCA86D77}"/>
          </ac:picMkLst>
        </pc:picChg>
        <pc:picChg chg="add mod">
          <ac:chgData name="Siegbert Rudolph" userId="2af4d44886c067cc" providerId="LiveId" clId="{8DE0951E-E918-4D8A-BA1E-0626A50D756B}" dt="2020-02-05T09:31:22.452" v="1182" actId="1038"/>
          <ac:picMkLst>
            <pc:docMk/>
            <pc:sldMk cId="388304348" sldId="463"/>
            <ac:picMk id="11" creationId="{92080929-6F78-4DE6-8727-610FD18CE87D}"/>
          </ac:picMkLst>
        </pc:picChg>
      </pc:sldChg>
      <pc:sldChg chg="addSp delSp modSp add modAnim">
        <pc:chgData name="Siegbert Rudolph" userId="2af4d44886c067cc" providerId="LiveId" clId="{8DE0951E-E918-4D8A-BA1E-0626A50D756B}" dt="2020-02-05T08:46:20.402" v="551" actId="1038"/>
        <pc:sldMkLst>
          <pc:docMk/>
          <pc:sldMk cId="1076005221" sldId="464"/>
        </pc:sldMkLst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4" creationId="{A2E6F734-7CBD-4F85-A577-BEAE8254FCF1}"/>
          </ac:spMkLst>
        </pc:spChg>
        <pc:spChg chg="add del">
          <ac:chgData name="Siegbert Rudolph" userId="2af4d44886c067cc" providerId="LiveId" clId="{8DE0951E-E918-4D8A-BA1E-0626A50D756B}" dt="2020-02-05T08:45:47.766" v="537" actId="478"/>
          <ac:spMkLst>
            <pc:docMk/>
            <pc:sldMk cId="1076005221" sldId="464"/>
            <ac:spMk id="5" creationId="{C84C5CF3-9A25-47CE-8AE5-AE9D81868049}"/>
          </ac:spMkLst>
        </pc:spChg>
        <pc:spChg chg="add">
          <ac:chgData name="Siegbert Rudolph" userId="2af4d44886c067cc" providerId="LiveId" clId="{8DE0951E-E918-4D8A-BA1E-0626A50D756B}" dt="2020-02-05T08:45:41.931" v="536"/>
          <ac:spMkLst>
            <pc:docMk/>
            <pc:sldMk cId="1076005221" sldId="464"/>
            <ac:spMk id="6" creationId="{1B1FBCB9-26DE-4E53-A6B6-0D5D29BD30B6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7" creationId="{AD96935B-2F39-42D5-9360-D1696CF6876B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8" creationId="{75148098-42C2-4619-9C43-9D86FB87DB59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9" creationId="{42AFCE67-8A7B-4212-B1D6-518184D591C8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0" creationId="{44D0FE5B-2A75-492E-8D49-CD84F2B5200F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1" creationId="{968C12F6-FA36-4CCC-AAA2-4E188C472D12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2" creationId="{CD87CC65-D388-4700-AB42-6929EEB4C56E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3" creationId="{F622FE71-F33A-49CF-BB2A-EAE076317FD2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4" creationId="{CEB0E6C0-8E07-4F0E-9E02-7626D4100DE9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5" creationId="{6A58925E-5CC9-4D5E-9EEE-0827083395B2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6" creationId="{E7A2D551-9B0B-4062-81D5-4A1D9A1B764B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7" creationId="{33575566-B4A1-4B49-B17D-42764748E39D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8" creationId="{0C743115-DFFA-4160-A194-6B9ABD43E7D0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19" creationId="{D083BAC5-09A5-4F0D-9524-363BDE7E71DF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0" creationId="{CADB5887-DB21-4E29-8788-F7A07228C896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1" creationId="{E7FA2763-F8F9-452C-AC0B-BC86376B47D2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2" creationId="{D7896FCB-26FE-4254-911C-64EB3402B5A5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3" creationId="{37C1D4C2-FE68-4736-B23C-48D49D74337F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4" creationId="{2C30F89D-725A-4A47-82E2-3429960D805A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5" creationId="{6C9000B7-21AD-4E32-A9B9-7BC1EDC019E8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6" creationId="{274BE00B-5BA3-45F4-9BFF-E29DD76BA18B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7" creationId="{5183A001-ACC9-4D87-B739-6A8710EF53A2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8" creationId="{CD89B38C-460C-4A7D-8620-D44F24CE4C68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29" creationId="{967A5952-51FB-44CD-8AA3-C253CE4D0890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0" creationId="{BC6FE12F-FEB3-4500-848A-94E98D2DDBF6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1" creationId="{45E09091-5480-4726-87E5-F4CEEB101879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2" creationId="{7ECCE4B4-7154-48F3-9464-DF1CE02A9BCB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3" creationId="{9095D0EF-EC56-4AD3-8189-4C14A0DE76A0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4" creationId="{0B6FDA9F-EBF1-444A-A5E2-95A7DC9EA669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5" creationId="{2F0B00F6-A196-4E14-81DE-53279A093BC8}"/>
          </ac:spMkLst>
        </pc:spChg>
        <pc:spChg chg="add mod">
          <ac:chgData name="Siegbert Rudolph" userId="2af4d44886c067cc" providerId="LiveId" clId="{8DE0951E-E918-4D8A-BA1E-0626A50D756B}" dt="2020-02-05T08:46:20.402" v="551" actId="1038"/>
          <ac:spMkLst>
            <pc:docMk/>
            <pc:sldMk cId="1076005221" sldId="464"/>
            <ac:spMk id="36" creationId="{17BCFF24-EF2E-4DF3-B368-898670F5DC9E}"/>
          </ac:spMkLst>
        </pc:spChg>
      </pc:sldChg>
      <pc:sldChg chg="addSp delSp modSp add ord modTransition modAnim">
        <pc:chgData name="Siegbert Rudolph" userId="2af4d44886c067cc" providerId="LiveId" clId="{8DE0951E-E918-4D8A-BA1E-0626A50D756B}" dt="2020-02-05T11:14:16.271" v="2212" actId="1036"/>
        <pc:sldMkLst>
          <pc:docMk/>
          <pc:sldMk cId="3716085479" sldId="465"/>
        </pc:sldMkLst>
        <pc:spChg chg="add del">
          <ac:chgData name="Siegbert Rudolph" userId="2af4d44886c067cc" providerId="LiveId" clId="{8DE0951E-E918-4D8A-BA1E-0626A50D756B}" dt="2020-02-05T08:44:18.373" v="517" actId="478"/>
          <ac:spMkLst>
            <pc:docMk/>
            <pc:sldMk cId="3716085479" sldId="465"/>
            <ac:spMk id="4" creationId="{1C81F0A3-6AFE-4E1C-B09D-72DE25C46A4F}"/>
          </ac:spMkLst>
        </pc:spChg>
        <pc:spChg chg="add del">
          <ac:chgData name="Siegbert Rudolph" userId="2af4d44886c067cc" providerId="LiveId" clId="{8DE0951E-E918-4D8A-BA1E-0626A50D756B}" dt="2020-02-05T08:44:40.919" v="519" actId="478"/>
          <ac:spMkLst>
            <pc:docMk/>
            <pc:sldMk cId="3716085479" sldId="465"/>
            <ac:spMk id="5" creationId="{1543F05D-4E41-4594-A95C-4A9AC9935BA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6" creationId="{9DC1E9DA-22C4-4C19-A389-8DB031929151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7" creationId="{BCC00421-01BF-4838-9F24-2B0F7E033CFA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8" creationId="{EC812489-2260-40AB-A776-2461F00E756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9" creationId="{6F3385C5-C376-425F-830B-7501441F197D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0" creationId="{1FC9D22F-65CD-4CCE-95BB-6E34C6315CC2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1" creationId="{2EBC4CC0-E83F-4ADF-B64E-164936EDF98C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2" creationId="{B0B25D77-BCB7-4C8E-88AA-3A3202C19F5F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3" creationId="{C0D7E15F-A8E4-415E-B456-2576C5972B39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4" creationId="{5710F474-E91A-44B7-AE8D-D9E611D13686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5" creationId="{4BF3FCCF-65ED-4E0C-A682-DACFE511C676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6" creationId="{F90BE2BF-E92D-4267-ADBD-1103F6A03EB2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7" creationId="{70F20E55-A60A-4725-AFDA-774F7706FA07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8" creationId="{4A87CEBE-413A-47DE-AC8B-360D76490689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19" creationId="{51E888A6-051D-4379-B3B3-A15BEC30799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0" creationId="{0E89108C-09D1-49DF-8274-A61F08295531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1" creationId="{22BCB40C-EFB1-4DA3-838F-D2BF958A6BE4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2" creationId="{BACB7DB0-2346-4289-AB46-47D75FFA4BF9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3" creationId="{04348748-753C-4F49-AE35-F0CD3AA9B7B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4" creationId="{6F7F57F1-4C64-49F9-A0BE-AF58FBA05D90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5" creationId="{B5ABFA39-6371-4AAA-AC43-8313090BACAE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6" creationId="{24BE8562-54AA-489A-B0CE-0BB53EDFE9CF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7" creationId="{7A6E583C-086C-48C6-A03D-2C503E1197FF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8" creationId="{0561724C-E7EC-433D-8772-BC2C0C923A72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29" creationId="{015851D6-4AF0-445F-8910-B033647A3C9E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0" creationId="{DA3DC629-2B37-4A62-8FCB-695E96A6DB9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1" creationId="{C425DD50-487F-4406-9AA0-B6C4E277A744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2" creationId="{90185C37-7116-41CF-9E58-7F72EDC068BD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3" creationId="{5E920D45-A703-48BD-84DF-4187513C2CDE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4" creationId="{2B8C2CEA-5249-4791-869E-01DBB0147110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5" creationId="{3E2D09F2-FEDC-45CF-AA7C-BD721A023300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6" creationId="{B1DD6C2A-B455-4815-BA56-BA7320A01FE1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7" creationId="{BDC8BDAC-527B-469C-A52A-3AD2B79FAAB6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8" creationId="{D9CC658C-279C-4700-948F-BD8FA8251BE6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39" creationId="{334AC84E-130B-4CEC-8658-1DD5182E06CB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0" creationId="{47F47504-B31D-442C-83BF-4E569A319831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1" creationId="{22C36DAE-1FD6-4C60-8C07-9D9864D3F219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2" creationId="{48739966-BCD0-4D74-A0FC-CB00AD404B74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3" creationId="{2F926004-FC2C-44E9-A544-E48A1A4A4CAF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4" creationId="{5B1D9AE3-7D99-4BFB-A298-44F8392BE0A0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5" creationId="{8FA8E30B-2B22-467D-AABC-E5B00D89893D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6" creationId="{79085CA3-2BDC-47B5-9B0A-1AFE2E96CA17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7" creationId="{2F193FF6-5F92-4AA9-8D16-7A11ED0097F1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8" creationId="{FD3C172D-9F29-4228-995A-694D96F2E843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49" creationId="{56CEED20-029B-4049-B3CD-431E99A1D6B5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50" creationId="{0D8EA786-C391-4416-BE98-EEB1E1A26109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51" creationId="{AC5DAD6A-ED3A-413C-9343-08A6F712CACB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52" creationId="{A60E012E-87CF-4F41-B198-E6469B7C07CC}"/>
          </ac:spMkLst>
        </pc:spChg>
        <pc:spChg chg="add mod">
          <ac:chgData name="Siegbert Rudolph" userId="2af4d44886c067cc" providerId="LiveId" clId="{8DE0951E-E918-4D8A-BA1E-0626A50D756B}" dt="2020-02-05T08:45:02.524" v="532" actId="1038"/>
          <ac:spMkLst>
            <pc:docMk/>
            <pc:sldMk cId="3716085479" sldId="465"/>
            <ac:spMk id="65" creationId="{5ECCB774-CAF9-4F5E-8BA9-A1BD13541D10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66" creationId="{A2B0C650-A8B6-4B8D-AAD7-0D20E2B035EB}"/>
          </ac:spMkLst>
        </pc:spChg>
        <pc:spChg chg="add">
          <ac:chgData name="Siegbert Rudolph" userId="2af4d44886c067cc" providerId="LiveId" clId="{8DE0951E-E918-4D8A-BA1E-0626A50D756B}" dt="2020-02-05T08:44:25.994" v="518"/>
          <ac:spMkLst>
            <pc:docMk/>
            <pc:sldMk cId="3716085479" sldId="465"/>
            <ac:spMk id="91" creationId="{27D11737-29DC-4520-B60D-1BA9CA128DA6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92" creationId="{D6590694-68E4-4DA0-AC61-7D76C29F216A}"/>
          </ac:spMkLst>
        </pc:spChg>
        <pc:spChg chg="add mod">
          <ac:chgData name="Siegbert Rudolph" userId="2af4d44886c067cc" providerId="LiveId" clId="{8DE0951E-E918-4D8A-BA1E-0626A50D756B}" dt="2020-02-05T10:51:14.723" v="1563" actId="255"/>
          <ac:spMkLst>
            <pc:docMk/>
            <pc:sldMk cId="3716085479" sldId="465"/>
            <ac:spMk id="93" creationId="{103B07AC-A322-466A-827E-5B67FA6F888D}"/>
          </ac:spMkLst>
        </pc:sp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3" creationId="{4E56FEAC-2A4C-453D-84F6-A2973A469CD4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4" creationId="{C6770628-0527-4992-8EF1-D05D7259A980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5" creationId="{69D123CF-FFEB-43D2-AB57-580F8F1D1570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6" creationId="{1966DD08-FBC7-48AA-A417-0FC812ED3FFF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7" creationId="{D9805946-B4B3-4F3F-A1A3-0771EF735918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8" creationId="{519D3E18-8E9C-4593-AFEE-26882365EA88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59" creationId="{878008E6-38C1-4AD9-AF13-06423BB8F908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60" creationId="{48A5F372-D95E-416C-9493-A58E2233A592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61" creationId="{73BD3B2A-9019-4A66-AC9A-4D64B5F70303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62" creationId="{30E15FAE-95A5-4BFB-85AF-8872F83674D1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63" creationId="{373E9898-A2E1-46E2-9666-4D1506D117D1}"/>
          </ac:picMkLst>
        </pc:picChg>
        <pc:picChg chg="add mod">
          <ac:chgData name="Siegbert Rudolph" userId="2af4d44886c067cc" providerId="LiveId" clId="{8DE0951E-E918-4D8A-BA1E-0626A50D756B}" dt="2020-02-05T11:14:16.271" v="2212" actId="1036"/>
          <ac:picMkLst>
            <pc:docMk/>
            <pc:sldMk cId="3716085479" sldId="465"/>
            <ac:picMk id="64" creationId="{4731A4D3-EACF-49E9-8BEB-E287E6659590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67" creationId="{FEB4D827-96EE-426A-AB9C-243C5C8F7F5F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68" creationId="{BB669A09-0552-43D8-A161-AC60C74EFDE1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69" creationId="{D4B31820-2764-49E8-B8C0-B3DE9C4A7445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0" creationId="{2B4A1E66-CFBD-41FB-873C-03F72788671B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1" creationId="{54B191DE-7992-4E2A-BE95-52B44F72A35A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2" creationId="{912406C1-8F54-499B-95EC-C1951DA141C6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3" creationId="{2F7F622B-A983-4FDF-BCE3-71799ADE3443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4" creationId="{1D5E49B4-6C87-45CB-9041-3C0D2859E10A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5" creationId="{63F6F2D6-B6D3-4BFE-B428-62978D937877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6" creationId="{F67BDA12-1F8A-4CC7-A1B0-D68E082618B6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7" creationId="{EB625D42-883C-4696-B768-50775D07850D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8" creationId="{490218AA-2986-4301-8F7D-8F1B1957A6AF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79" creationId="{6D509A7E-14A1-4FCA-BC4D-821422B4AB2A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0" creationId="{0D1B3470-9A2F-475B-BFB3-35F6FF6BFE4C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1" creationId="{DBE1C694-6DD4-4B36-914E-E7ED79F44BEC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2" creationId="{D88C2A6B-7055-4A6F-90B8-9B664B831943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3" creationId="{A8FA055E-46D9-40D7-BAB3-2E81C2E85973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4" creationId="{B8660734-4011-44B6-AED9-A1673E925A33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5" creationId="{15325F49-BC59-4D78-B226-7E5D6212F3DA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6" creationId="{D6F1C13E-02AB-4F29-B252-13F26BFC294F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7" creationId="{27003EF7-7CDE-47C3-8C11-E407E5ECE257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8" creationId="{0B47A2B2-290B-46C2-8F5A-33B8EAD67ED1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89" creationId="{9108EE07-E9CA-478A-B398-6A8F24F737C3}"/>
          </ac:picMkLst>
        </pc:picChg>
        <pc:picChg chg="add">
          <ac:chgData name="Siegbert Rudolph" userId="2af4d44886c067cc" providerId="LiveId" clId="{8DE0951E-E918-4D8A-BA1E-0626A50D756B}" dt="2020-02-05T08:44:25.994" v="518"/>
          <ac:picMkLst>
            <pc:docMk/>
            <pc:sldMk cId="3716085479" sldId="465"/>
            <ac:picMk id="90" creationId="{19A6F563-CA63-474A-A41E-C128B72F368A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2-05T13:07:56.244" v="3075" actId="166"/>
        <pc:sldMkLst>
          <pc:docMk/>
          <pc:sldMk cId="141491862" sldId="466"/>
        </pc:sldMkLst>
        <pc:spChg chg="add del">
          <ac:chgData name="Siegbert Rudolph" userId="2af4d44886c067cc" providerId="LiveId" clId="{8DE0951E-E918-4D8A-BA1E-0626A50D756B}" dt="2020-02-05T08:37:00.434" v="441" actId="478"/>
          <ac:spMkLst>
            <pc:docMk/>
            <pc:sldMk cId="141491862" sldId="466"/>
            <ac:spMk id="6" creationId="{6073961C-84C8-44A4-91CF-BB0F279CED3B}"/>
          </ac:spMkLst>
        </pc:spChg>
        <pc:spChg chg="add mod ord">
          <ac:chgData name="Siegbert Rudolph" userId="2af4d44886c067cc" providerId="LiveId" clId="{8DE0951E-E918-4D8A-BA1E-0626A50D756B}" dt="2020-02-05T08:43:41.848" v="515" actId="14100"/>
          <ac:spMkLst>
            <pc:docMk/>
            <pc:sldMk cId="141491862" sldId="466"/>
            <ac:spMk id="7" creationId="{11A213E9-0822-4418-B632-2A883931F62D}"/>
          </ac:spMkLst>
        </pc:spChg>
        <pc:spChg chg="add mod">
          <ac:chgData name="Siegbert Rudolph" userId="2af4d44886c067cc" providerId="LiveId" clId="{8DE0951E-E918-4D8A-BA1E-0626A50D756B}" dt="2020-02-05T08:40:25.439" v="486" actId="1076"/>
          <ac:spMkLst>
            <pc:docMk/>
            <pc:sldMk cId="141491862" sldId="466"/>
            <ac:spMk id="8" creationId="{866B9C34-D293-478B-BA11-ABF9F6968C09}"/>
          </ac:spMkLst>
        </pc:spChg>
        <pc:spChg chg="add mod ord">
          <ac:chgData name="Siegbert Rudolph" userId="2af4d44886c067cc" providerId="LiveId" clId="{8DE0951E-E918-4D8A-BA1E-0626A50D756B}" dt="2020-02-05T13:07:56.244" v="3075" actId="166"/>
          <ac:spMkLst>
            <pc:docMk/>
            <pc:sldMk cId="141491862" sldId="466"/>
            <ac:spMk id="25" creationId="{ED86FE37-645F-40D3-8203-EB1023F66561}"/>
          </ac:spMkLst>
        </pc:spChg>
        <pc:spChg chg="add mod">
          <ac:chgData name="Siegbert Rudolph" userId="2af4d44886c067cc" providerId="LiveId" clId="{8DE0951E-E918-4D8A-BA1E-0626A50D756B}" dt="2020-02-05T08:37:45.218" v="448" actId="1076"/>
          <ac:spMkLst>
            <pc:docMk/>
            <pc:sldMk cId="141491862" sldId="466"/>
            <ac:spMk id="26" creationId="{C1DDAC1B-C996-4317-8AAC-9FBDEE08020B}"/>
          </ac:spMkLst>
        </pc:sp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4" creationId="{8BC3A385-EBAE-481F-8917-CC83C7C566F2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5" creationId="{87AE4B06-C6C0-4647-9E77-8B340B30A2E7}"/>
          </ac:picMkLst>
        </pc:picChg>
        <pc:picChg chg="add mod">
          <ac:chgData name="Siegbert Rudolph" userId="2af4d44886c067cc" providerId="LiveId" clId="{8DE0951E-E918-4D8A-BA1E-0626A50D756B}" dt="2020-02-05T08:40:10.170" v="484" actId="552"/>
          <ac:picMkLst>
            <pc:docMk/>
            <pc:sldMk cId="141491862" sldId="466"/>
            <ac:picMk id="9" creationId="{DAA5AB4C-D9E3-4350-B4D1-9EE13D5B3079}"/>
          </ac:picMkLst>
        </pc:picChg>
        <pc:picChg chg="add mod">
          <ac:chgData name="Siegbert Rudolph" userId="2af4d44886c067cc" providerId="LiveId" clId="{8DE0951E-E918-4D8A-BA1E-0626A50D756B}" dt="2020-02-05T08:40:16.753" v="485" actId="552"/>
          <ac:picMkLst>
            <pc:docMk/>
            <pc:sldMk cId="141491862" sldId="466"/>
            <ac:picMk id="10" creationId="{674E1AF3-4ADB-4FE2-8819-761C1EF887FA}"/>
          </ac:picMkLst>
        </pc:picChg>
        <pc:picChg chg="add mod">
          <ac:chgData name="Siegbert Rudolph" userId="2af4d44886c067cc" providerId="LiveId" clId="{8DE0951E-E918-4D8A-BA1E-0626A50D756B}" dt="2020-02-05T08:39:17.106" v="474" actId="1076"/>
          <ac:picMkLst>
            <pc:docMk/>
            <pc:sldMk cId="141491862" sldId="466"/>
            <ac:picMk id="11" creationId="{C4AB4A5A-D20C-4BEA-A05D-653FA88EE18E}"/>
          </ac:picMkLst>
        </pc:picChg>
        <pc:picChg chg="add mod">
          <ac:chgData name="Siegbert Rudolph" userId="2af4d44886c067cc" providerId="LiveId" clId="{8DE0951E-E918-4D8A-BA1E-0626A50D756B}" dt="2020-02-05T08:40:10.170" v="484" actId="552"/>
          <ac:picMkLst>
            <pc:docMk/>
            <pc:sldMk cId="141491862" sldId="466"/>
            <ac:picMk id="12" creationId="{34E2C5FC-8E98-41E5-B7B1-D64BF5EFC7BA}"/>
          </ac:picMkLst>
        </pc:picChg>
        <pc:picChg chg="add mod">
          <ac:chgData name="Siegbert Rudolph" userId="2af4d44886c067cc" providerId="LiveId" clId="{8DE0951E-E918-4D8A-BA1E-0626A50D756B}" dt="2020-02-05T08:40:16.753" v="485" actId="552"/>
          <ac:picMkLst>
            <pc:docMk/>
            <pc:sldMk cId="141491862" sldId="466"/>
            <ac:picMk id="13" creationId="{4D224ABE-2012-4F89-AD6B-21F1C32336E4}"/>
          </ac:picMkLst>
        </pc:picChg>
        <pc:picChg chg="add mod">
          <ac:chgData name="Siegbert Rudolph" userId="2af4d44886c067cc" providerId="LiveId" clId="{8DE0951E-E918-4D8A-BA1E-0626A50D756B}" dt="2020-02-05T08:39:36.498" v="478" actId="1076"/>
          <ac:picMkLst>
            <pc:docMk/>
            <pc:sldMk cId="141491862" sldId="466"/>
            <ac:picMk id="14" creationId="{4F22BECD-A9BE-4966-937B-8590E2CDC490}"/>
          </ac:picMkLst>
        </pc:picChg>
        <pc:picChg chg="add mod">
          <ac:chgData name="Siegbert Rudolph" userId="2af4d44886c067cc" providerId="LiveId" clId="{8DE0951E-E918-4D8A-BA1E-0626A50D756B}" dt="2020-02-05T08:40:10.170" v="484" actId="552"/>
          <ac:picMkLst>
            <pc:docMk/>
            <pc:sldMk cId="141491862" sldId="466"/>
            <ac:picMk id="15" creationId="{FC32283B-D774-47BA-AD2E-7A09ACAE6DF9}"/>
          </ac:picMkLst>
        </pc:picChg>
        <pc:picChg chg="add mod">
          <ac:chgData name="Siegbert Rudolph" userId="2af4d44886c067cc" providerId="LiveId" clId="{8DE0951E-E918-4D8A-BA1E-0626A50D756B}" dt="2020-02-05T08:40:16.753" v="485" actId="552"/>
          <ac:picMkLst>
            <pc:docMk/>
            <pc:sldMk cId="141491862" sldId="466"/>
            <ac:picMk id="16" creationId="{21AB8362-B650-4C05-8A45-F1D283882C59}"/>
          </ac:picMkLst>
        </pc:picChg>
        <pc:picChg chg="add mod">
          <ac:chgData name="Siegbert Rudolph" userId="2af4d44886c067cc" providerId="LiveId" clId="{8DE0951E-E918-4D8A-BA1E-0626A50D756B}" dt="2020-02-05T08:39:54.422" v="482" actId="1076"/>
          <ac:picMkLst>
            <pc:docMk/>
            <pc:sldMk cId="141491862" sldId="466"/>
            <ac:picMk id="17" creationId="{9C29480C-43F9-4F34-94DC-312E0E8D5FE6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18" creationId="{C2C3ACE4-8B64-4828-8900-B406A319E120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19" creationId="{A0EFCDDF-3525-4AA0-834C-CDD466824069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20" creationId="{00ECACF2-C956-48F6-A3E4-E53F79D74957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21" creationId="{857102D8-7C1F-4E84-9BCF-B5CCBB96306D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22" creationId="{3246DC9A-A435-4F00-B8F1-1C333FFAFBC1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23" creationId="{4930CA6F-7233-4F2B-AC87-232A770A754D}"/>
          </ac:picMkLst>
        </pc:picChg>
        <pc:picChg chg="add">
          <ac:chgData name="Siegbert Rudolph" userId="2af4d44886c067cc" providerId="LiveId" clId="{8DE0951E-E918-4D8A-BA1E-0626A50D756B}" dt="2020-02-05T08:36:56.101" v="440"/>
          <ac:picMkLst>
            <pc:docMk/>
            <pc:sldMk cId="141491862" sldId="466"/>
            <ac:picMk id="24" creationId="{55A71D95-E3F8-4BD6-9451-CC1A404FCBCA}"/>
          </ac:picMkLst>
        </pc:picChg>
      </pc:sldChg>
      <pc:sldChg chg="addSp delSp modSp add">
        <pc:chgData name="Siegbert Rudolph" userId="2af4d44886c067cc" providerId="LiveId" clId="{8DE0951E-E918-4D8A-BA1E-0626A50D756B}" dt="2020-03-07T08:51:08.486" v="6685" actId="20577"/>
        <pc:sldMkLst>
          <pc:docMk/>
          <pc:sldMk cId="3867245952" sldId="467"/>
        </pc:sldMkLst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4" creationId="{0648D238-2334-471B-AC81-1FBB355FD57E}"/>
          </ac:spMkLst>
        </pc:spChg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5" creationId="{98AFA31B-9D39-4DA4-8E81-5E6A92106411}"/>
          </ac:spMkLst>
        </pc:spChg>
        <pc:spChg chg="add mod">
          <ac:chgData name="Siegbert Rudolph" userId="2af4d44886c067cc" providerId="LiveId" clId="{8DE0951E-E918-4D8A-BA1E-0626A50D756B}" dt="2020-03-07T08:51:08.486" v="6685" actId="20577"/>
          <ac:spMkLst>
            <pc:docMk/>
            <pc:sldMk cId="3867245952" sldId="467"/>
            <ac:spMk id="6" creationId="{3A1781FB-E647-440E-8AFB-8F4327EB6A29}"/>
          </ac:spMkLst>
        </pc:spChg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7" creationId="{AA89F397-2450-49A2-95ED-B2EF6E1CA7D6}"/>
          </ac:spMkLst>
        </pc:spChg>
        <pc:spChg chg="add mod">
          <ac:chgData name="Siegbert Rudolph" userId="2af4d44886c067cc" providerId="LiveId" clId="{8DE0951E-E918-4D8A-BA1E-0626A50D756B}" dt="2020-02-23T17:43:22.293" v="4085" actId="465"/>
          <ac:spMkLst>
            <pc:docMk/>
            <pc:sldMk cId="3867245952" sldId="467"/>
            <ac:spMk id="8" creationId="{5EBC31D8-C793-42A6-99D0-4E7B96BBD98A}"/>
          </ac:spMkLst>
        </pc:spChg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9" creationId="{55BB5F38-80FD-4A1D-8903-BDAE6C1C1FC1}"/>
          </ac:spMkLst>
        </pc:spChg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10" creationId="{9172863B-E2E8-462B-BCA0-75046E4D00FD}"/>
          </ac:spMkLst>
        </pc:spChg>
        <pc:spChg chg="add mod">
          <ac:chgData name="Siegbert Rudolph" userId="2af4d44886c067cc" providerId="LiveId" clId="{8DE0951E-E918-4D8A-BA1E-0626A50D756B}" dt="2020-02-23T17:43:22.293" v="4085" actId="465"/>
          <ac:spMkLst>
            <pc:docMk/>
            <pc:sldMk cId="3867245952" sldId="467"/>
            <ac:spMk id="11" creationId="{DF32C2D3-9276-444E-BBF7-E117ED28F141}"/>
          </ac:spMkLst>
        </pc:spChg>
        <pc:spChg chg="add mod">
          <ac:chgData name="Siegbert Rudolph" userId="2af4d44886c067cc" providerId="LiveId" clId="{8DE0951E-E918-4D8A-BA1E-0626A50D756B}" dt="2020-02-23T17:43:22.293" v="4085" actId="465"/>
          <ac:spMkLst>
            <pc:docMk/>
            <pc:sldMk cId="3867245952" sldId="467"/>
            <ac:spMk id="12" creationId="{8E23CEDB-C0CC-4596-90A4-8B83B3AF9436}"/>
          </ac:spMkLst>
        </pc:spChg>
        <pc:spChg chg="add">
          <ac:chgData name="Siegbert Rudolph" userId="2af4d44886c067cc" providerId="LiveId" clId="{8DE0951E-E918-4D8A-BA1E-0626A50D756B}" dt="2020-02-05T08:50:08.048" v="614"/>
          <ac:spMkLst>
            <pc:docMk/>
            <pc:sldMk cId="3867245952" sldId="467"/>
            <ac:spMk id="23" creationId="{5D362FFC-6204-4931-AD12-13E2A72BAF48}"/>
          </ac:spMkLst>
        </pc:spChg>
        <pc:spChg chg="add mod">
          <ac:chgData name="Siegbert Rudolph" userId="2af4d44886c067cc" providerId="LiveId" clId="{8DE0951E-E918-4D8A-BA1E-0626A50D756B}" dt="2020-02-23T17:43:22.293" v="4085" actId="465"/>
          <ac:spMkLst>
            <pc:docMk/>
            <pc:sldMk cId="3867245952" sldId="467"/>
            <ac:spMk id="24" creationId="{6328B106-9361-4654-B456-D0B81AD47AC7}"/>
          </ac:spMkLst>
        </pc:spChg>
        <pc:spChg chg="add mod">
          <ac:chgData name="Siegbert Rudolph" userId="2af4d44886c067cc" providerId="LiveId" clId="{8DE0951E-E918-4D8A-BA1E-0626A50D756B}" dt="2020-02-23T17:43:35.002" v="4086" actId="1076"/>
          <ac:spMkLst>
            <pc:docMk/>
            <pc:sldMk cId="3867245952" sldId="467"/>
            <ac:spMk id="25" creationId="{2D3B968C-DCED-47FE-8E0F-09E646FDCB76}"/>
          </ac:spMkLst>
        </pc:spChg>
        <pc:spChg chg="add del mod">
          <ac:chgData name="Siegbert Rudolph" userId="2af4d44886c067cc" providerId="LiveId" clId="{8DE0951E-E918-4D8A-BA1E-0626A50D756B}" dt="2020-02-23T19:39:15.862" v="4216" actId="478"/>
          <ac:spMkLst>
            <pc:docMk/>
            <pc:sldMk cId="3867245952" sldId="467"/>
            <ac:spMk id="26" creationId="{B26152CF-1B38-45D3-BEA9-715577DD76AB}"/>
          </ac:spMkLst>
        </pc:spChg>
        <pc:spChg chg="add del">
          <ac:chgData name="Siegbert Rudolph" userId="2af4d44886c067cc" providerId="LiveId" clId="{8DE0951E-E918-4D8A-BA1E-0626A50D756B}" dt="2020-02-06T16:55:16.524" v="3996" actId="478"/>
          <ac:spMkLst>
            <pc:docMk/>
            <pc:sldMk cId="3867245952" sldId="467"/>
            <ac:spMk id="26" creationId="{BF3A016E-231C-4C54-9D52-FB85DC36C815}"/>
          </ac:spMkLst>
        </pc:spChg>
        <pc:spChg chg="add">
          <ac:chgData name="Siegbert Rudolph" userId="2af4d44886c067cc" providerId="LiveId" clId="{8DE0951E-E918-4D8A-BA1E-0626A50D756B}" dt="2020-02-05T08:50:30.921" v="616"/>
          <ac:spMkLst>
            <pc:docMk/>
            <pc:sldMk cId="3867245952" sldId="467"/>
            <ac:spMk id="27" creationId="{DF03A60E-D783-424D-BB0E-5718C85F48B3}"/>
          </ac:spMkLst>
        </pc:spChg>
        <pc:spChg chg="add del mod">
          <ac:chgData name="Siegbert Rudolph" userId="2af4d44886c067cc" providerId="LiveId" clId="{8DE0951E-E918-4D8A-BA1E-0626A50D756B}" dt="2020-02-23T19:39:10.470" v="4215" actId="478"/>
          <ac:spMkLst>
            <pc:docMk/>
            <pc:sldMk cId="3867245952" sldId="467"/>
            <ac:spMk id="29" creationId="{5BDC179A-785F-4993-B40E-134659620FD3}"/>
          </ac:spMkLst>
        </pc:sp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3" creationId="{C0D5C352-987D-4ED8-9ED5-80BFFA86C23F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4" creationId="{C1BB70F7-5363-4A9B-A261-722C26DB24B0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5" creationId="{65C5B8ED-09DA-4C63-B1C6-871D77750CEA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6" creationId="{1B3D6833-DDEF-4E99-B8BB-D144E2BF8039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7" creationId="{E63847B7-E64E-4C1C-A579-48801ACAB637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8" creationId="{17CD4D0C-755D-4C5C-8FE0-829AD3DCD9A6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19" creationId="{736FF7D2-6BCD-4941-9C09-AC587A3AA9DF}"/>
          </ac:picMkLst>
        </pc:picChg>
        <pc:picChg chg="add mod">
          <ac:chgData name="Siegbert Rudolph" userId="2af4d44886c067cc" providerId="LiveId" clId="{8DE0951E-E918-4D8A-BA1E-0626A50D756B}" dt="2020-02-23T17:43:38.738" v="4087" actId="1076"/>
          <ac:picMkLst>
            <pc:docMk/>
            <pc:sldMk cId="3867245952" sldId="467"/>
            <ac:picMk id="20" creationId="{190883EA-D0A6-430C-B9DB-BF8A7614A201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21" creationId="{6418432C-121F-420A-82E5-40F5A7E870C7}"/>
          </ac:picMkLst>
        </pc:picChg>
        <pc:picChg chg="add">
          <ac:chgData name="Siegbert Rudolph" userId="2af4d44886c067cc" providerId="LiveId" clId="{8DE0951E-E918-4D8A-BA1E-0626A50D756B}" dt="2020-02-05T08:50:08.048" v="614"/>
          <ac:picMkLst>
            <pc:docMk/>
            <pc:sldMk cId="3867245952" sldId="467"/>
            <ac:picMk id="22" creationId="{13ACCE4A-2988-446D-BED9-F61A25E731B4}"/>
          </ac:picMkLst>
        </pc:picChg>
        <pc:picChg chg="add del mod">
          <ac:chgData name="Siegbert Rudolph" userId="2af4d44886c067cc" providerId="LiveId" clId="{8DE0951E-E918-4D8A-BA1E-0626A50D756B}" dt="2020-02-23T19:39:08.695" v="4214" actId="478"/>
          <ac:picMkLst>
            <pc:docMk/>
            <pc:sldMk cId="3867245952" sldId="467"/>
            <ac:picMk id="28" creationId="{EC0D390F-1E20-466B-93F9-EEE632A55619}"/>
          </ac:picMkLst>
        </pc:picChg>
      </pc:sldChg>
      <pc:sldChg chg="addSp delSp modSp add">
        <pc:chgData name="Siegbert Rudolph" userId="2af4d44886c067cc" providerId="LiveId" clId="{8DE0951E-E918-4D8A-BA1E-0626A50D756B}" dt="2020-03-01T15:42:46.907" v="5926" actId="20577"/>
        <pc:sldMkLst>
          <pc:docMk/>
          <pc:sldMk cId="3332837219" sldId="468"/>
        </pc:sldMkLst>
        <pc:spChg chg="add del">
          <ac:chgData name="Siegbert Rudolph" userId="2af4d44886c067cc" providerId="LiveId" clId="{8DE0951E-E918-4D8A-BA1E-0626A50D756B}" dt="2020-02-05T08:46:51.124" v="553" actId="478"/>
          <ac:spMkLst>
            <pc:docMk/>
            <pc:sldMk cId="3332837219" sldId="468"/>
            <ac:spMk id="4" creationId="{9975A02D-B492-48CA-B98A-D76357353F78}"/>
          </ac:spMkLst>
        </pc:spChg>
        <pc:spChg chg="add del">
          <ac:chgData name="Siegbert Rudolph" userId="2af4d44886c067cc" providerId="LiveId" clId="{8DE0951E-E918-4D8A-BA1E-0626A50D756B}" dt="2020-02-05T08:46:58.845" v="554" actId="478"/>
          <ac:spMkLst>
            <pc:docMk/>
            <pc:sldMk cId="3332837219" sldId="468"/>
            <ac:spMk id="5" creationId="{E206C2B2-E14A-4CC3-81C8-5AB809986966}"/>
          </ac:spMkLst>
        </pc:spChg>
        <pc:spChg chg="add del mod">
          <ac:chgData name="Siegbert Rudolph" userId="2af4d44886c067cc" providerId="LiveId" clId="{8DE0951E-E918-4D8A-BA1E-0626A50D756B}" dt="2020-02-05T08:48:29.483" v="583"/>
          <ac:spMkLst>
            <pc:docMk/>
            <pc:sldMk cId="3332837219" sldId="468"/>
            <ac:spMk id="6" creationId="{000ECF69-0AFB-4454-B136-FBAE340E7CE0}"/>
          </ac:spMkLst>
        </pc:spChg>
        <pc:spChg chg="add del mod">
          <ac:chgData name="Siegbert Rudolph" userId="2af4d44886c067cc" providerId="LiveId" clId="{8DE0951E-E918-4D8A-BA1E-0626A50D756B}" dt="2020-02-05T08:49:35.162" v="604"/>
          <ac:spMkLst>
            <pc:docMk/>
            <pc:sldMk cId="3332837219" sldId="468"/>
            <ac:spMk id="7" creationId="{A7DF3380-1C07-4B67-B66D-1501718EFA71}"/>
          </ac:spMkLst>
        </pc:spChg>
        <pc:spChg chg="add del mod">
          <ac:chgData name="Siegbert Rudolph" userId="2af4d44886c067cc" providerId="LiveId" clId="{8DE0951E-E918-4D8A-BA1E-0626A50D756B}" dt="2020-02-05T08:49:35.162" v="606"/>
          <ac:spMkLst>
            <pc:docMk/>
            <pc:sldMk cId="3332837219" sldId="468"/>
            <ac:spMk id="8" creationId="{1894FE4E-18D1-419F-AE25-F7450806042B}"/>
          </ac:spMkLst>
        </pc:spChg>
        <pc:spChg chg="add del mod">
          <ac:chgData name="Siegbert Rudolph" userId="2af4d44886c067cc" providerId="LiveId" clId="{8DE0951E-E918-4D8A-BA1E-0626A50D756B}" dt="2020-02-05T08:49:35.162" v="608"/>
          <ac:spMkLst>
            <pc:docMk/>
            <pc:sldMk cId="3332837219" sldId="468"/>
            <ac:spMk id="9" creationId="{F0AD8B78-A50F-4B72-9A08-6DEB70161661}"/>
          </ac:spMkLst>
        </pc:spChg>
        <pc:spChg chg="add del mod">
          <ac:chgData name="Siegbert Rudolph" userId="2af4d44886c067cc" providerId="LiveId" clId="{8DE0951E-E918-4D8A-BA1E-0626A50D756B}" dt="2020-02-05T08:48:04.532" v="570"/>
          <ac:spMkLst>
            <pc:docMk/>
            <pc:sldMk cId="3332837219" sldId="468"/>
            <ac:spMk id="10" creationId="{8F7F1630-0763-45E5-831F-5D9A59D2430F}"/>
          </ac:spMkLst>
        </pc:spChg>
        <pc:spChg chg="add del mod">
          <ac:chgData name="Siegbert Rudolph" userId="2af4d44886c067cc" providerId="LiveId" clId="{8DE0951E-E918-4D8A-BA1E-0626A50D756B}" dt="2020-02-05T08:48:29.483" v="581"/>
          <ac:spMkLst>
            <pc:docMk/>
            <pc:sldMk cId="3332837219" sldId="468"/>
            <ac:spMk id="11" creationId="{4CB80842-81F0-4A8B-88A1-2EE1C3A95D9F}"/>
          </ac:spMkLst>
        </pc:spChg>
        <pc:spChg chg="add">
          <ac:chgData name="Siegbert Rudolph" userId="2af4d44886c067cc" providerId="LiveId" clId="{8DE0951E-E918-4D8A-BA1E-0626A50D756B}" dt="2020-02-05T08:46:47.562" v="552"/>
          <ac:spMkLst>
            <pc:docMk/>
            <pc:sldMk cId="3332837219" sldId="468"/>
            <ac:spMk id="12" creationId="{542DF370-A857-435D-80E8-564C035C0B8A}"/>
          </ac:spMkLst>
        </pc:spChg>
        <pc:spChg chg="add mod">
          <ac:chgData name="Siegbert Rudolph" userId="2af4d44886c067cc" providerId="LiveId" clId="{8DE0951E-E918-4D8A-BA1E-0626A50D756B}" dt="2020-02-05T13:37:37.257" v="3408" actId="20577"/>
          <ac:spMkLst>
            <pc:docMk/>
            <pc:sldMk cId="3332837219" sldId="468"/>
            <ac:spMk id="13" creationId="{D6565AC6-714A-412E-96FD-83FA08004C03}"/>
          </ac:spMkLst>
        </pc:spChg>
        <pc:spChg chg="add del mod">
          <ac:chgData name="Siegbert Rudolph" userId="2af4d44886c067cc" providerId="LiveId" clId="{8DE0951E-E918-4D8A-BA1E-0626A50D756B}" dt="2020-02-05T08:49:35.162" v="610"/>
          <ac:spMkLst>
            <pc:docMk/>
            <pc:sldMk cId="3332837219" sldId="468"/>
            <ac:spMk id="14" creationId="{114D4A8E-9152-4B2A-9D42-AD750C53584F}"/>
          </ac:spMkLst>
        </pc:spChg>
        <pc:spChg chg="add mod">
          <ac:chgData name="Siegbert Rudolph" userId="2af4d44886c067cc" providerId="LiveId" clId="{8DE0951E-E918-4D8A-BA1E-0626A50D756B}" dt="2020-03-01T15:42:46.907" v="5926" actId="20577"/>
          <ac:spMkLst>
            <pc:docMk/>
            <pc:sldMk cId="3332837219" sldId="468"/>
            <ac:spMk id="15" creationId="{74D67F5D-1545-4E92-9123-53AC249022F4}"/>
          </ac:spMkLst>
        </pc:spChg>
      </pc:sldChg>
      <pc:sldChg chg="addSp delSp modSp add modTransition delAnim modAnim">
        <pc:chgData name="Siegbert Rudolph" userId="2af4d44886c067cc" providerId="LiveId" clId="{8DE0951E-E918-4D8A-BA1E-0626A50D756B}" dt="2020-03-07T08:56:42.146" v="6696" actId="20577"/>
        <pc:sldMkLst>
          <pc:docMk/>
          <pc:sldMk cId="1584656004" sldId="469"/>
        </pc:sldMkLst>
        <pc:spChg chg="add del mod">
          <ac:chgData name="Siegbert Rudolph" userId="2af4d44886c067cc" providerId="LiveId" clId="{8DE0951E-E918-4D8A-BA1E-0626A50D756B}" dt="2020-02-23T20:01:15.271" v="4228" actId="478"/>
          <ac:spMkLst>
            <pc:docMk/>
            <pc:sldMk cId="1584656004" sldId="469"/>
            <ac:spMk id="2" creationId="{CB0359F0-B942-4EE9-9A94-8432B9FFF1E0}"/>
          </ac:spMkLst>
        </pc:spChg>
        <pc:spChg chg="add del">
          <ac:chgData name="Siegbert Rudolph" userId="2af4d44886c067cc" providerId="LiveId" clId="{8DE0951E-E918-4D8A-BA1E-0626A50D756B}" dt="2020-02-05T08:54:20.811" v="628" actId="478"/>
          <ac:spMkLst>
            <pc:docMk/>
            <pc:sldMk cId="1584656004" sldId="469"/>
            <ac:spMk id="4" creationId="{8BD53270-562E-4247-8A86-4B58C7B10AA2}"/>
          </ac:spMkLst>
        </pc:spChg>
        <pc:spChg chg="add del">
          <ac:chgData name="Siegbert Rudolph" userId="2af4d44886c067cc" providerId="LiveId" clId="{8DE0951E-E918-4D8A-BA1E-0626A50D756B}" dt="2020-02-05T08:54:25.201" v="629" actId="478"/>
          <ac:spMkLst>
            <pc:docMk/>
            <pc:sldMk cId="1584656004" sldId="469"/>
            <ac:spMk id="5" creationId="{5873795F-CC21-445B-B562-93FCC7D98A25}"/>
          </ac:spMkLst>
        </pc:spChg>
        <pc:spChg chg="add del">
          <ac:chgData name="Siegbert Rudolph" userId="2af4d44886c067cc" providerId="LiveId" clId="{8DE0951E-E918-4D8A-BA1E-0626A50D756B}" dt="2020-02-05T08:54:25.201" v="629" actId="478"/>
          <ac:spMkLst>
            <pc:docMk/>
            <pc:sldMk cId="1584656004" sldId="469"/>
            <ac:spMk id="6" creationId="{0CC050F3-872C-45B0-9985-58851C131E87}"/>
          </ac:spMkLst>
        </pc:spChg>
        <pc:spChg chg="add mod">
          <ac:chgData name="Siegbert Rudolph" userId="2af4d44886c067cc" providerId="LiveId" clId="{8DE0951E-E918-4D8A-BA1E-0626A50D756B}" dt="2020-03-02T15:35:48.417" v="6515" actId="207"/>
          <ac:spMkLst>
            <pc:docMk/>
            <pc:sldMk cId="1584656004" sldId="469"/>
            <ac:spMk id="7" creationId="{D8B56ABC-38D3-43FC-862B-BD9EA5881503}"/>
          </ac:spMkLst>
        </pc:spChg>
        <pc:spChg chg="add mod">
          <ac:chgData name="Siegbert Rudolph" userId="2af4d44886c067cc" providerId="LiveId" clId="{8DE0951E-E918-4D8A-BA1E-0626A50D756B}" dt="2020-03-02T15:39:17.912" v="6541" actId="552"/>
          <ac:spMkLst>
            <pc:docMk/>
            <pc:sldMk cId="1584656004" sldId="469"/>
            <ac:spMk id="8" creationId="{D9FDC7E5-BFA7-4D40-A54F-3EB819D318CF}"/>
          </ac:spMkLst>
        </pc:spChg>
        <pc:spChg chg="add mod">
          <ac:chgData name="Siegbert Rudolph" userId="2af4d44886c067cc" providerId="LiveId" clId="{8DE0951E-E918-4D8A-BA1E-0626A50D756B}" dt="2020-03-07T08:56:42.146" v="6696" actId="20577"/>
          <ac:spMkLst>
            <pc:docMk/>
            <pc:sldMk cId="1584656004" sldId="469"/>
            <ac:spMk id="9" creationId="{50CA4121-9659-43F0-8ACE-E434F8181F3B}"/>
          </ac:spMkLst>
        </pc:spChg>
        <pc:spChg chg="add mod">
          <ac:chgData name="Siegbert Rudolph" userId="2af4d44886c067cc" providerId="LiveId" clId="{8DE0951E-E918-4D8A-BA1E-0626A50D756B}" dt="2020-02-05T08:54:35.471" v="630" actId="1076"/>
          <ac:spMkLst>
            <pc:docMk/>
            <pc:sldMk cId="1584656004" sldId="469"/>
            <ac:spMk id="10" creationId="{61FD7195-0795-48B2-9AE7-60122FB774E3}"/>
          </ac:spMkLst>
        </pc:spChg>
        <pc:spChg chg="add mod">
          <ac:chgData name="Siegbert Rudolph" userId="2af4d44886c067cc" providerId="LiveId" clId="{8DE0951E-E918-4D8A-BA1E-0626A50D756B}" dt="2020-03-02T15:41:10.630" v="6544" actId="1036"/>
          <ac:spMkLst>
            <pc:docMk/>
            <pc:sldMk cId="1584656004" sldId="469"/>
            <ac:spMk id="11" creationId="{DAC522F0-E283-4184-8E8A-48E6D404B92D}"/>
          </ac:spMkLst>
        </pc:spChg>
        <pc:spChg chg="add mod">
          <ac:chgData name="Siegbert Rudolph" userId="2af4d44886c067cc" providerId="LiveId" clId="{8DE0951E-E918-4D8A-BA1E-0626A50D756B}" dt="2020-03-02T15:41:28.686" v="6548" actId="1036"/>
          <ac:spMkLst>
            <pc:docMk/>
            <pc:sldMk cId="1584656004" sldId="469"/>
            <ac:spMk id="12" creationId="{49547D38-20E9-47BE-AF0B-56504A498CDC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13" creationId="{BE08BD41-E0E8-4F60-9C36-F86DD1F91E82}"/>
          </ac:spMkLst>
        </pc:spChg>
        <pc:spChg chg="add mod">
          <ac:chgData name="Siegbert Rudolph" userId="2af4d44886c067cc" providerId="LiveId" clId="{8DE0951E-E918-4D8A-BA1E-0626A50D756B}" dt="2020-03-02T15:41:10.630" v="6544" actId="1036"/>
          <ac:spMkLst>
            <pc:docMk/>
            <pc:sldMk cId="1584656004" sldId="469"/>
            <ac:spMk id="14" creationId="{5A759CE3-76ED-4A4E-8C81-822782833347}"/>
          </ac:spMkLst>
        </pc:spChg>
        <pc:spChg chg="add mod">
          <ac:chgData name="Siegbert Rudolph" userId="2af4d44886c067cc" providerId="LiveId" clId="{8DE0951E-E918-4D8A-BA1E-0626A50D756B}" dt="2020-03-02T15:41:28.686" v="6548" actId="1036"/>
          <ac:spMkLst>
            <pc:docMk/>
            <pc:sldMk cId="1584656004" sldId="469"/>
            <ac:spMk id="15" creationId="{F9673FAD-539C-4907-928D-52786835991B}"/>
          </ac:spMkLst>
        </pc:spChg>
        <pc:spChg chg="add del mod">
          <ac:chgData name="Siegbert Rudolph" userId="2af4d44886c067cc" providerId="LiveId" clId="{8DE0951E-E918-4D8A-BA1E-0626A50D756B}" dt="2020-03-02T15:35:51.839" v="6516" actId="478"/>
          <ac:spMkLst>
            <pc:docMk/>
            <pc:sldMk cId="1584656004" sldId="469"/>
            <ac:spMk id="16" creationId="{05654078-8A36-4287-B1C4-A66D7241C9AC}"/>
          </ac:spMkLst>
        </pc:spChg>
        <pc:spChg chg="add mod">
          <ac:chgData name="Siegbert Rudolph" userId="2af4d44886c067cc" providerId="LiveId" clId="{8DE0951E-E918-4D8A-BA1E-0626A50D756B}" dt="2020-03-02T15:37:47.567" v="6531" actId="1076"/>
          <ac:spMkLst>
            <pc:docMk/>
            <pc:sldMk cId="1584656004" sldId="469"/>
            <ac:spMk id="17" creationId="{4C94E376-CDF4-431C-B460-E99ED5DA9AFE}"/>
          </ac:spMkLst>
        </pc:spChg>
        <pc:spChg chg="add mod">
          <ac:chgData name="Siegbert Rudolph" userId="2af4d44886c067cc" providerId="LiveId" clId="{8DE0951E-E918-4D8A-BA1E-0626A50D756B}" dt="2020-03-02T15:37:53.989" v="6532" actId="1076"/>
          <ac:spMkLst>
            <pc:docMk/>
            <pc:sldMk cId="1584656004" sldId="469"/>
            <ac:spMk id="18" creationId="{D74942F1-B6FE-456B-B069-B0A5733DB9B5}"/>
          </ac:spMkLst>
        </pc:spChg>
        <pc:spChg chg="add mod">
          <ac:chgData name="Siegbert Rudolph" userId="2af4d44886c067cc" providerId="LiveId" clId="{8DE0951E-E918-4D8A-BA1E-0626A50D756B}" dt="2020-03-02T15:41:10.630" v="6544" actId="1036"/>
          <ac:spMkLst>
            <pc:docMk/>
            <pc:sldMk cId="1584656004" sldId="469"/>
            <ac:spMk id="19" creationId="{11BD5051-A647-41F6-81CE-1F471F128BDA}"/>
          </ac:spMkLst>
        </pc:spChg>
        <pc:spChg chg="add mod">
          <ac:chgData name="Siegbert Rudolph" userId="2af4d44886c067cc" providerId="LiveId" clId="{8DE0951E-E918-4D8A-BA1E-0626A50D756B}" dt="2020-03-02T15:41:28.686" v="6548" actId="1036"/>
          <ac:spMkLst>
            <pc:docMk/>
            <pc:sldMk cId="1584656004" sldId="469"/>
            <ac:spMk id="20" creationId="{79577E25-2DEE-48F7-BF5E-A2BA1E35B5E8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1" creationId="{DAD8C6CC-FB13-4077-914D-60A480CA96E3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2" creationId="{1A4E3E98-C952-40C3-A537-E4A9A1A329C5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3" creationId="{0A687F3C-C12E-41FB-8696-B6FECEE781FA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4" creationId="{8FA8BC02-5425-4CBF-AF8D-94E0F20E0957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5" creationId="{823327F9-2802-41FC-8E15-3DB76BE42568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6" creationId="{FAE303C9-55B9-46EE-8E8D-6D29D4E5A74B}"/>
          </ac:spMkLst>
        </pc:spChg>
        <pc:spChg chg="add mod">
          <ac:chgData name="Siegbert Rudolph" userId="2af4d44886c067cc" providerId="LiveId" clId="{8DE0951E-E918-4D8A-BA1E-0626A50D756B}" dt="2020-03-02T15:38:13.788" v="6535" actId="1076"/>
          <ac:spMkLst>
            <pc:docMk/>
            <pc:sldMk cId="1584656004" sldId="469"/>
            <ac:spMk id="27" creationId="{4D028C9D-BA83-4A67-9776-BA2B2602AF75}"/>
          </ac:spMkLst>
        </pc:spChg>
        <pc:spChg chg="add mod">
          <ac:chgData name="Siegbert Rudolph" userId="2af4d44886c067cc" providerId="LiveId" clId="{8DE0951E-E918-4D8A-BA1E-0626A50D756B}" dt="2020-03-02T15:38:17.787" v="6536" actId="1076"/>
          <ac:spMkLst>
            <pc:docMk/>
            <pc:sldMk cId="1584656004" sldId="469"/>
            <ac:spMk id="28" creationId="{97DEEAAE-91B5-44DD-961A-8BFA267DEDCF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29" creationId="{B28D5DE5-7F27-471D-9198-7867BB02F542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31" creationId="{233C05DE-BB06-46CA-A1A0-261CD2D8AD60}"/>
          </ac:spMkLst>
        </pc:spChg>
        <pc:spChg chg="add">
          <ac:chgData name="Siegbert Rudolph" userId="2af4d44886c067cc" providerId="LiveId" clId="{8DE0951E-E918-4D8A-BA1E-0626A50D756B}" dt="2020-02-05T08:54:08.368" v="626"/>
          <ac:spMkLst>
            <pc:docMk/>
            <pc:sldMk cId="1584656004" sldId="469"/>
            <ac:spMk id="32" creationId="{A40C4FD6-BE6F-4D1D-B447-E833D7D67E53}"/>
          </ac:spMkLst>
        </pc:spChg>
        <pc:spChg chg="add mod">
          <ac:chgData name="Siegbert Rudolph" userId="2af4d44886c067cc" providerId="LiveId" clId="{8DE0951E-E918-4D8A-BA1E-0626A50D756B}" dt="2020-03-02T15:41:23.553" v="6547" actId="1035"/>
          <ac:spMkLst>
            <pc:docMk/>
            <pc:sldMk cId="1584656004" sldId="469"/>
            <ac:spMk id="33" creationId="{A9811461-B8FC-453A-A512-5CBE53566A3B}"/>
          </ac:spMkLst>
        </pc:spChg>
        <pc:spChg chg="add mod">
          <ac:chgData name="Siegbert Rudolph" userId="2af4d44886c067cc" providerId="LiveId" clId="{8DE0951E-E918-4D8A-BA1E-0626A50D756B}" dt="2020-03-02T15:41:28.686" v="6548" actId="1036"/>
          <ac:spMkLst>
            <pc:docMk/>
            <pc:sldMk cId="1584656004" sldId="469"/>
            <ac:spMk id="34" creationId="{D9685250-896E-4F63-9308-62CBE1C6A185}"/>
          </ac:spMkLst>
        </pc:spChg>
        <pc:spChg chg="add del mod">
          <ac:chgData name="Siegbert Rudolph" userId="2af4d44886c067cc" providerId="LiveId" clId="{8DE0951E-E918-4D8A-BA1E-0626A50D756B}" dt="2020-03-02T15:34:52.700" v="6505" actId="478"/>
          <ac:spMkLst>
            <pc:docMk/>
            <pc:sldMk cId="1584656004" sldId="469"/>
            <ac:spMk id="35" creationId="{00C89761-5677-46C8-AC8F-BF7433F0F0F4}"/>
          </ac:spMkLst>
        </pc:spChg>
        <pc:spChg chg="add del">
          <ac:chgData name="Siegbert Rudolph" userId="2af4d44886c067cc" providerId="LiveId" clId="{8DE0951E-E918-4D8A-BA1E-0626A50D756B}" dt="2020-03-02T15:34:59.825" v="6507" actId="478"/>
          <ac:spMkLst>
            <pc:docMk/>
            <pc:sldMk cId="1584656004" sldId="469"/>
            <ac:spMk id="36" creationId="{FB9F4E17-6BE6-4DC8-BDE3-CB6C6F196B75}"/>
          </ac:spMkLst>
        </pc:spChg>
        <pc:spChg chg="add del">
          <ac:chgData name="Siegbert Rudolph" userId="2af4d44886c067cc" providerId="LiveId" clId="{8DE0951E-E918-4D8A-BA1E-0626A50D756B}" dt="2020-02-23T20:06:39.024" v="4229" actId="478"/>
          <ac:spMkLst>
            <pc:docMk/>
            <pc:sldMk cId="1584656004" sldId="469"/>
            <ac:spMk id="37" creationId="{4CB15118-9AC2-4B3B-930C-A998464A80A9}"/>
          </ac:spMkLst>
        </pc:spChg>
        <pc:spChg chg="add del mod">
          <ac:chgData name="Siegbert Rudolph" userId="2af4d44886c067cc" providerId="LiveId" clId="{8DE0951E-E918-4D8A-BA1E-0626A50D756B}" dt="2020-02-23T20:01:11.784" v="4227" actId="478"/>
          <ac:spMkLst>
            <pc:docMk/>
            <pc:sldMk cId="1584656004" sldId="469"/>
            <ac:spMk id="38" creationId="{6A6A7E10-3F8C-46D0-AB41-22746D6258BB}"/>
          </ac:spMkLst>
        </pc:spChg>
        <pc:picChg chg="add">
          <ac:chgData name="Siegbert Rudolph" userId="2af4d44886c067cc" providerId="LiveId" clId="{8DE0951E-E918-4D8A-BA1E-0626A50D756B}" dt="2020-02-05T08:54:08.368" v="626"/>
          <ac:picMkLst>
            <pc:docMk/>
            <pc:sldMk cId="1584656004" sldId="469"/>
            <ac:picMk id="30" creationId="{DAC49753-8773-46B3-AF56-6A8DAE05CED7}"/>
          </ac:picMkLst>
        </pc:picChg>
      </pc:sldChg>
      <pc:sldChg chg="addSp delSp modSp add">
        <pc:chgData name="Siegbert Rudolph" userId="2af4d44886c067cc" providerId="LiveId" clId="{8DE0951E-E918-4D8A-BA1E-0626A50D756B}" dt="2020-03-07T08:56:37.266" v="6695" actId="20577"/>
        <pc:sldMkLst>
          <pc:docMk/>
          <pc:sldMk cId="2008548263" sldId="470"/>
        </pc:sldMkLst>
        <pc:spChg chg="add del">
          <ac:chgData name="Siegbert Rudolph" userId="2af4d44886c067cc" providerId="LiveId" clId="{8DE0951E-E918-4D8A-BA1E-0626A50D756B}" dt="2020-02-05T08:54:14.123" v="627" actId="478"/>
          <ac:spMkLst>
            <pc:docMk/>
            <pc:sldMk cId="2008548263" sldId="470"/>
            <ac:spMk id="4" creationId="{68CB6E52-FF02-4570-AA72-569A30028559}"/>
          </ac:spMkLst>
        </pc:spChg>
        <pc:spChg chg="add mod">
          <ac:chgData name="Siegbert Rudolph" userId="2af4d44886c067cc" providerId="LiveId" clId="{8DE0951E-E918-4D8A-BA1E-0626A50D756B}" dt="2020-03-02T15:42:20.216" v="6565" actId="113"/>
          <ac:spMkLst>
            <pc:docMk/>
            <pc:sldMk cId="2008548263" sldId="470"/>
            <ac:spMk id="5" creationId="{12A45B3B-F7D7-4A76-8726-8851AD128899}"/>
          </ac:spMkLst>
        </pc:spChg>
        <pc:spChg chg="add">
          <ac:chgData name="Siegbert Rudolph" userId="2af4d44886c067cc" providerId="LiveId" clId="{8DE0951E-E918-4D8A-BA1E-0626A50D756B}" dt="2020-02-05T08:53:14.161" v="621"/>
          <ac:spMkLst>
            <pc:docMk/>
            <pc:sldMk cId="2008548263" sldId="470"/>
            <ac:spMk id="6" creationId="{BAE8AF29-A5B2-49C9-A9E5-9A0538519ECE}"/>
          </ac:spMkLst>
        </pc:spChg>
        <pc:spChg chg="add">
          <ac:chgData name="Siegbert Rudolph" userId="2af4d44886c067cc" providerId="LiveId" clId="{8DE0951E-E918-4D8A-BA1E-0626A50D756B}" dt="2020-02-05T08:53:14.161" v="621"/>
          <ac:spMkLst>
            <pc:docMk/>
            <pc:sldMk cId="2008548263" sldId="470"/>
            <ac:spMk id="7" creationId="{90BABA7F-15E3-49D8-83F8-DF2F54B5E903}"/>
          </ac:spMkLst>
        </pc:spChg>
        <pc:spChg chg="add">
          <ac:chgData name="Siegbert Rudolph" userId="2af4d44886c067cc" providerId="LiveId" clId="{8DE0951E-E918-4D8A-BA1E-0626A50D756B}" dt="2020-02-05T08:53:14.161" v="621"/>
          <ac:spMkLst>
            <pc:docMk/>
            <pc:sldMk cId="2008548263" sldId="470"/>
            <ac:spMk id="8" creationId="{14DA0432-F3FE-4B8A-B3B6-E2071A57DD91}"/>
          </ac:spMkLst>
        </pc:spChg>
        <pc:spChg chg="add mod">
          <ac:chgData name="Siegbert Rudolph" userId="2af4d44886c067cc" providerId="LiveId" clId="{8DE0951E-E918-4D8A-BA1E-0626A50D756B}" dt="2020-03-07T08:56:37.266" v="6695" actId="20577"/>
          <ac:spMkLst>
            <pc:docMk/>
            <pc:sldMk cId="2008548263" sldId="470"/>
            <ac:spMk id="10" creationId="{DE76B10A-1E23-435F-8AD3-BD595CFA6042}"/>
          </ac:spMkLst>
        </pc:spChg>
        <pc:spChg chg="add">
          <ac:chgData name="Siegbert Rudolph" userId="2af4d44886c067cc" providerId="LiveId" clId="{8DE0951E-E918-4D8A-BA1E-0626A50D756B}" dt="2020-02-05T08:53:14.161" v="621"/>
          <ac:spMkLst>
            <pc:docMk/>
            <pc:sldMk cId="2008548263" sldId="470"/>
            <ac:spMk id="11" creationId="{3D40ACB7-C6E5-4BE2-8DCD-AF2ABC2D1DC6}"/>
          </ac:spMkLst>
        </pc:spChg>
        <pc:spChg chg="add mod">
          <ac:chgData name="Siegbert Rudolph" userId="2af4d44886c067cc" providerId="LiveId" clId="{8DE0951E-E918-4D8A-BA1E-0626A50D756B}" dt="2020-02-23T17:50:43.303" v="4181" actId="1076"/>
          <ac:spMkLst>
            <pc:docMk/>
            <pc:sldMk cId="2008548263" sldId="470"/>
            <ac:spMk id="12" creationId="{73B9ADEA-D9CE-488C-BD60-58BF3BFA6989}"/>
          </ac:spMkLst>
        </pc:spChg>
        <pc:spChg chg="add del">
          <ac:chgData name="Siegbert Rudolph" userId="2af4d44886c067cc" providerId="LiveId" clId="{8DE0951E-E918-4D8A-BA1E-0626A50D756B}" dt="2020-02-06T16:55:22.288" v="3997" actId="478"/>
          <ac:spMkLst>
            <pc:docMk/>
            <pc:sldMk cId="2008548263" sldId="470"/>
            <ac:spMk id="12" creationId="{86DB510F-A94C-4882-BF3C-A33821B36B5C}"/>
          </ac:spMkLst>
        </pc:spChg>
        <pc:spChg chg="add">
          <ac:chgData name="Siegbert Rudolph" userId="2af4d44886c067cc" providerId="LiveId" clId="{8DE0951E-E918-4D8A-BA1E-0626A50D756B}" dt="2020-02-05T08:53:39.439" v="623"/>
          <ac:spMkLst>
            <pc:docMk/>
            <pc:sldMk cId="2008548263" sldId="470"/>
            <ac:spMk id="13" creationId="{63183FE1-A4CD-4ACC-BCCB-14229388C1DF}"/>
          </ac:spMkLst>
        </pc:spChg>
        <pc:picChg chg="add">
          <ac:chgData name="Siegbert Rudolph" userId="2af4d44886c067cc" providerId="LiveId" clId="{8DE0951E-E918-4D8A-BA1E-0626A50D756B}" dt="2020-02-05T08:53:14.161" v="621"/>
          <ac:picMkLst>
            <pc:docMk/>
            <pc:sldMk cId="2008548263" sldId="470"/>
            <ac:picMk id="9" creationId="{046B2C33-DC16-4132-9C8C-5FFFAA81CF7E}"/>
          </ac:picMkLst>
        </pc:picChg>
      </pc:sldChg>
      <pc:sldChg chg="addSp delSp modSp add delAnim modAnim">
        <pc:chgData name="Siegbert Rudolph" userId="2af4d44886c067cc" providerId="LiveId" clId="{8DE0951E-E918-4D8A-BA1E-0626A50D756B}" dt="2020-03-07T08:51:19.489" v="6687" actId="20577"/>
        <pc:sldMkLst>
          <pc:docMk/>
          <pc:sldMk cId="4114598295" sldId="471"/>
        </pc:sldMkLst>
        <pc:spChg chg="add del">
          <ac:chgData name="Siegbert Rudolph" userId="2af4d44886c067cc" providerId="LiveId" clId="{8DE0951E-E918-4D8A-BA1E-0626A50D756B}" dt="2020-02-05T08:51:25.311" v="618" actId="478"/>
          <ac:spMkLst>
            <pc:docMk/>
            <pc:sldMk cId="4114598295" sldId="471"/>
            <ac:spMk id="4" creationId="{6090C8CE-72CF-4F24-AA67-B4ECE106236F}"/>
          </ac:spMkLst>
        </pc:spChg>
        <pc:spChg chg="add">
          <ac:chgData name="Siegbert Rudolph" userId="2af4d44886c067cc" providerId="LiveId" clId="{8DE0951E-E918-4D8A-BA1E-0626A50D756B}" dt="2020-02-05T08:51:20.057" v="617"/>
          <ac:spMkLst>
            <pc:docMk/>
            <pc:sldMk cId="4114598295" sldId="471"/>
            <ac:spMk id="5" creationId="{FEDA50FC-6DD5-4C32-97CA-B51836B62F2E}"/>
          </ac:spMkLst>
        </pc:spChg>
        <pc:spChg chg="add">
          <ac:chgData name="Siegbert Rudolph" userId="2af4d44886c067cc" providerId="LiveId" clId="{8DE0951E-E918-4D8A-BA1E-0626A50D756B}" dt="2020-02-05T08:51:20.057" v="617"/>
          <ac:spMkLst>
            <pc:docMk/>
            <pc:sldMk cId="4114598295" sldId="471"/>
            <ac:spMk id="6" creationId="{941CF064-4CA6-4C05-A8EB-9D2688E1DC1E}"/>
          </ac:spMkLst>
        </pc:spChg>
        <pc:spChg chg="add">
          <ac:chgData name="Siegbert Rudolph" userId="2af4d44886c067cc" providerId="LiveId" clId="{8DE0951E-E918-4D8A-BA1E-0626A50D756B}" dt="2020-02-05T08:51:20.057" v="617"/>
          <ac:spMkLst>
            <pc:docMk/>
            <pc:sldMk cId="4114598295" sldId="471"/>
            <ac:spMk id="7" creationId="{209ABED0-2E64-47D8-9D2C-0A11B92B674D}"/>
          </ac:spMkLst>
        </pc:spChg>
        <pc:spChg chg="add">
          <ac:chgData name="Siegbert Rudolph" userId="2af4d44886c067cc" providerId="LiveId" clId="{8DE0951E-E918-4D8A-BA1E-0626A50D756B}" dt="2020-02-05T08:51:20.057" v="617"/>
          <ac:spMkLst>
            <pc:docMk/>
            <pc:sldMk cId="4114598295" sldId="471"/>
            <ac:spMk id="8" creationId="{34592CAC-D57E-424C-A987-08FF10A142A8}"/>
          </ac:spMkLst>
        </pc:spChg>
        <pc:spChg chg="add mod">
          <ac:chgData name="Siegbert Rudolph" userId="2af4d44886c067cc" providerId="LiveId" clId="{8DE0951E-E918-4D8A-BA1E-0626A50D756B}" dt="2020-02-23T17:46:46.184" v="4132" actId="1035"/>
          <ac:spMkLst>
            <pc:docMk/>
            <pc:sldMk cId="4114598295" sldId="471"/>
            <ac:spMk id="9" creationId="{04070ADF-3684-4B52-8AE4-B4D48962FFA0}"/>
          </ac:spMkLst>
        </pc:spChg>
        <pc:spChg chg="add mod">
          <ac:chgData name="Siegbert Rudolph" userId="2af4d44886c067cc" providerId="LiveId" clId="{8DE0951E-E918-4D8A-BA1E-0626A50D756B}" dt="2020-02-23T17:46:50.981" v="4134" actId="1035"/>
          <ac:spMkLst>
            <pc:docMk/>
            <pc:sldMk cId="4114598295" sldId="471"/>
            <ac:spMk id="10" creationId="{CEE32A09-130A-471F-AC16-1E567DD6DC20}"/>
          </ac:spMkLst>
        </pc:spChg>
        <pc:spChg chg="add mod">
          <ac:chgData name="Siegbert Rudolph" userId="2af4d44886c067cc" providerId="LiveId" clId="{8DE0951E-E918-4D8A-BA1E-0626A50D756B}" dt="2020-02-23T17:47:58.600" v="4156" actId="1037"/>
          <ac:spMkLst>
            <pc:docMk/>
            <pc:sldMk cId="4114598295" sldId="471"/>
            <ac:spMk id="11" creationId="{CF07666A-8C1C-48AE-B564-33F22B66BD67}"/>
          </ac:spMkLst>
        </pc:spChg>
        <pc:spChg chg="add mod">
          <ac:chgData name="Siegbert Rudolph" userId="2af4d44886c067cc" providerId="LiveId" clId="{8DE0951E-E918-4D8A-BA1E-0626A50D756B}" dt="2020-03-07T08:51:19.489" v="6687" actId="20577"/>
          <ac:spMkLst>
            <pc:docMk/>
            <pc:sldMk cId="4114598295" sldId="471"/>
            <ac:spMk id="12" creationId="{7D9CD514-05E5-4507-A6BB-DADE655373E9}"/>
          </ac:spMkLst>
        </pc:spChg>
        <pc:spChg chg="add">
          <ac:chgData name="Siegbert Rudolph" userId="2af4d44886c067cc" providerId="LiveId" clId="{8DE0951E-E918-4D8A-BA1E-0626A50D756B}" dt="2020-02-05T08:51:20.057" v="617"/>
          <ac:spMkLst>
            <pc:docMk/>
            <pc:sldMk cId="4114598295" sldId="471"/>
            <ac:spMk id="13" creationId="{6FC7E320-95B4-4198-AFA3-0E80B9EC977E}"/>
          </ac:spMkLst>
        </pc:spChg>
        <pc:spChg chg="add mod ord">
          <ac:chgData name="Siegbert Rudolph" userId="2af4d44886c067cc" providerId="LiveId" clId="{8DE0951E-E918-4D8A-BA1E-0626A50D756B}" dt="2020-02-23T17:48:43.230" v="4168" actId="166"/>
          <ac:spMkLst>
            <pc:docMk/>
            <pc:sldMk cId="4114598295" sldId="471"/>
            <ac:spMk id="14" creationId="{F172B90F-E746-4725-8A1D-4FF7405F0BC3}"/>
          </ac:spMkLst>
        </pc:spChg>
        <pc:spChg chg="add mod">
          <ac:chgData name="Siegbert Rudolph" userId="2af4d44886c067cc" providerId="LiveId" clId="{8DE0951E-E918-4D8A-BA1E-0626A50D756B}" dt="2020-02-23T17:47:22.293" v="4149" actId="1038"/>
          <ac:spMkLst>
            <pc:docMk/>
            <pc:sldMk cId="4114598295" sldId="471"/>
            <ac:spMk id="15" creationId="{43AED1EF-2B97-4CC8-8908-FCAC7669723A}"/>
          </ac:spMkLst>
        </pc:spChg>
        <pc:spChg chg="add del mod">
          <ac:chgData name="Siegbert Rudolph" userId="2af4d44886c067cc" providerId="LiveId" clId="{8DE0951E-E918-4D8A-BA1E-0626A50D756B}" dt="2020-02-23T19:39:43.263" v="4219" actId="478"/>
          <ac:spMkLst>
            <pc:docMk/>
            <pc:sldMk cId="4114598295" sldId="471"/>
            <ac:spMk id="17" creationId="{759C5603-684E-4A33-8C51-06CDB7FD67CA}"/>
          </ac:spMkLst>
        </pc:spChg>
        <pc:picChg chg="add del mod">
          <ac:chgData name="Siegbert Rudolph" userId="2af4d44886c067cc" providerId="LiveId" clId="{8DE0951E-E918-4D8A-BA1E-0626A50D756B}" dt="2020-02-23T19:39:39.430" v="4218" actId="478"/>
          <ac:picMkLst>
            <pc:docMk/>
            <pc:sldMk cId="4114598295" sldId="471"/>
            <ac:picMk id="2" creationId="{202BB44C-2322-40EB-8E89-296A6E4C7478}"/>
          </ac:picMkLst>
        </pc:picChg>
        <pc:picChg chg="add del mod">
          <ac:chgData name="Siegbert Rudolph" userId="2af4d44886c067cc" providerId="LiveId" clId="{8DE0951E-E918-4D8A-BA1E-0626A50D756B}" dt="2020-02-23T19:40:08.550" v="4222" actId="478"/>
          <ac:picMkLst>
            <pc:docMk/>
            <pc:sldMk cId="4114598295" sldId="471"/>
            <ac:picMk id="4" creationId="{D4CBC916-30E9-403D-96E3-D4FDC975D540}"/>
          </ac:picMkLst>
        </pc:picChg>
        <pc:picChg chg="add del mod">
          <ac:chgData name="Siegbert Rudolph" userId="2af4d44886c067cc" providerId="LiveId" clId="{8DE0951E-E918-4D8A-BA1E-0626A50D756B}" dt="2020-02-23T17:46:01.253" v="4126" actId="478"/>
          <ac:picMkLst>
            <pc:docMk/>
            <pc:sldMk cId="4114598295" sldId="471"/>
            <ac:picMk id="16" creationId="{796B3527-0B16-4265-9364-F76573251AC5}"/>
          </ac:picMkLst>
        </pc:picChg>
        <pc:picChg chg="add mod ord">
          <ac:chgData name="Siegbert Rudolph" userId="2af4d44886c067cc" providerId="LiveId" clId="{8DE0951E-E918-4D8A-BA1E-0626A50D756B}" dt="2020-02-23T19:40:41.836" v="4225" actId="1076"/>
          <ac:picMkLst>
            <pc:docMk/>
            <pc:sldMk cId="4114598295" sldId="471"/>
            <ac:picMk id="16" creationId="{9AA32EE9-7485-4C15-ABEF-BA13E55AB7D2}"/>
          </ac:picMkLst>
        </pc:picChg>
      </pc:sldChg>
      <pc:sldChg chg="addSp delSp modSp add ord modTransition modAnim">
        <pc:chgData name="Siegbert Rudolph" userId="2af4d44886c067cc" providerId="LiveId" clId="{8DE0951E-E918-4D8A-BA1E-0626A50D756B}" dt="2020-03-07T08:52:06.719" v="6693" actId="20577"/>
        <pc:sldMkLst>
          <pc:docMk/>
          <pc:sldMk cId="3215655557" sldId="472"/>
        </pc:sldMkLst>
        <pc:spChg chg="add del">
          <ac:chgData name="Siegbert Rudolph" userId="2af4d44886c067cc" providerId="LiveId" clId="{8DE0951E-E918-4D8A-BA1E-0626A50D756B}" dt="2020-02-05T08:56:27.378" v="637" actId="478"/>
          <ac:spMkLst>
            <pc:docMk/>
            <pc:sldMk cId="3215655557" sldId="472"/>
            <ac:spMk id="5" creationId="{9D91151C-A96C-44A8-A346-2B1AE4193AC7}"/>
          </ac:spMkLst>
        </pc:spChg>
        <pc:spChg chg="add mod">
          <ac:chgData name="Siegbert Rudolph" userId="2af4d44886c067cc" providerId="LiveId" clId="{8DE0951E-E918-4D8A-BA1E-0626A50D756B}" dt="2020-03-07T08:52:06.719" v="6693" actId="20577"/>
          <ac:spMkLst>
            <pc:docMk/>
            <pc:sldMk cId="3215655557" sldId="472"/>
            <ac:spMk id="6" creationId="{29AB1FEF-D085-4199-A09C-7F7D236FE617}"/>
          </ac:spMkLst>
        </pc:spChg>
        <pc:spChg chg="add del">
          <ac:chgData name="Siegbert Rudolph" userId="2af4d44886c067cc" providerId="LiveId" clId="{8DE0951E-E918-4D8A-BA1E-0626A50D756B}" dt="2020-02-05T08:56:32.471" v="638" actId="478"/>
          <ac:spMkLst>
            <pc:docMk/>
            <pc:sldMk cId="3215655557" sldId="472"/>
            <ac:spMk id="7" creationId="{3AAFF059-8DBE-476A-B817-C96843160CE7}"/>
          </ac:spMkLst>
        </pc:spChg>
        <pc:spChg chg="add del">
          <ac:chgData name="Siegbert Rudolph" userId="2af4d44886c067cc" providerId="LiveId" clId="{8DE0951E-E918-4D8A-BA1E-0626A50D756B}" dt="2020-02-05T08:56:32.471" v="638" actId="478"/>
          <ac:spMkLst>
            <pc:docMk/>
            <pc:sldMk cId="3215655557" sldId="472"/>
            <ac:spMk id="8" creationId="{E442812C-A001-4F30-8A2D-C3C6244F27F7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9" creationId="{2C27BDA3-0D48-4D60-AB51-F90F081973AA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0" creationId="{D149B983-3DC0-4769-96C4-01A2E6594C3F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1" creationId="{28D38A78-E078-4488-B197-BCD9076AE1ED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2" creationId="{2B2FEE03-E037-43A9-848F-271C47738F7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3" creationId="{ECED440C-15E1-4676-AE21-8CEF5D2207E1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4" creationId="{CD68B83F-0D75-4592-A4E3-0CAE29C181A6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5" creationId="{62EA8101-91A1-4D11-9FA6-305C06C43016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16" creationId="{3B628D55-88B0-41A5-B42D-5D438328AEC8}"/>
          </ac:spMkLst>
        </pc:spChg>
        <pc:spChg chg="add mod">
          <ac:chgData name="Siegbert Rudolph" userId="2af4d44886c067cc" providerId="LiveId" clId="{8DE0951E-E918-4D8A-BA1E-0626A50D756B}" dt="2020-02-05T08:57:00.857" v="652" actId="1076"/>
          <ac:spMkLst>
            <pc:docMk/>
            <pc:sldMk cId="3215655557" sldId="472"/>
            <ac:spMk id="17" creationId="{9BFF4556-68A5-47ED-BF39-6EB41D69122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25" creationId="{DB85B571-768A-44F6-8698-0EEC95DF3420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26" creationId="{9B0A8B4E-AA01-4239-A6C6-48698E87FC2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27" creationId="{90E814DA-B4EE-48DF-B559-CCE354C33272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28" creationId="{22195662-F1A7-4C6F-9D1B-7AFE923D0D31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29" creationId="{A2EAB6E3-68A4-449D-8FAC-7ADF59011887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0" creationId="{2398CEFE-B0B9-4CED-824F-FE276C218BA1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1" creationId="{AA8F50BF-F8D7-4399-A575-2F2897C9B763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2" creationId="{DF452A0A-9BF0-4940-A87E-CD09B632113D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4" creationId="{D942628C-4CBD-45D5-BD29-CE9155AE88FD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5" creationId="{5200A51C-46EB-4A60-888B-B3A109F6C6E6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6" creationId="{B17992E7-9A63-46CB-A65B-50753F5D3077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7" creationId="{7AB21317-A350-477C-8153-F4C52BB5FD25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8" creationId="{8602D92C-3489-43F5-AFCC-358CD6C4B61A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39" creationId="{D9955441-B61A-4A2F-AA4B-2467F1A44CD0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0" creationId="{991F7F0D-1AA6-4600-84DB-C2AF010E1CA3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1" creationId="{73AD1A55-5DE8-411B-9DCC-FCB96B95EAB7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2" creationId="{F2663072-13C0-4B07-B928-865AA09244D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3" creationId="{80C9E6D8-5C7F-4023-AF7C-24C0FB0B1326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4" creationId="{F7A0B0A2-5C4D-45BF-BC6F-6F19146A7B1F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5" creationId="{161988E1-3EAB-4444-BEBD-4694C815433B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6" creationId="{BA59BD43-A5BD-4889-B476-9011698D47DD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7" creationId="{74C6E303-E357-4D33-BD6A-8A96C0ADD860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8" creationId="{1A053BBC-4F8E-4517-AA31-ED745975996E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49" creationId="{7BE109BE-CDAE-494F-9035-3C40E83AA4A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1" creationId="{3CFC8384-FA2A-4960-9111-F71BE0552EA9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2" creationId="{18E01743-2962-435C-B0E4-83FD809BBBD0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3" creationId="{698B790E-8CB7-40FE-B814-3CC29C37781C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4" creationId="{6ED443EC-C2D7-48F4-A0BA-B2AEB07DE084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5" creationId="{52EDC961-125C-4285-8B91-ADECCD207116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6" creationId="{AC5FA8F2-25ED-4964-A1A3-C2D89443A9FF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7" creationId="{4C44E0C1-9AEF-414E-B36A-2867FC50F868}"/>
          </ac:spMkLst>
        </pc:spChg>
        <pc:spChg chg="add mod">
          <ac:chgData name="Siegbert Rudolph" userId="2af4d44886c067cc" providerId="LiveId" clId="{8DE0951E-E918-4D8A-BA1E-0626A50D756B}" dt="2020-02-05T08:56:43.816" v="650" actId="1038"/>
          <ac:spMkLst>
            <pc:docMk/>
            <pc:sldMk cId="3215655557" sldId="472"/>
            <ac:spMk id="58" creationId="{66402BF7-6FB0-460C-8FD4-72FBB05E57B1}"/>
          </ac:spMkLst>
        </pc:spChg>
        <pc:spChg chg="add mod">
          <ac:chgData name="Siegbert Rudolph" userId="2af4d44886c067cc" providerId="LiveId" clId="{8DE0951E-E918-4D8A-BA1E-0626A50D756B}" dt="2020-02-05T08:56:53.905" v="651" actId="1076"/>
          <ac:spMkLst>
            <pc:docMk/>
            <pc:sldMk cId="3215655557" sldId="472"/>
            <ac:spMk id="60" creationId="{13C9BFBA-8FFC-4358-B679-0E767990071D}"/>
          </ac:spMkLst>
        </pc:spChg>
        <pc:spChg chg="add del">
          <ac:chgData name="Siegbert Rudolph" userId="2af4d44886c067cc" providerId="LiveId" clId="{8DE0951E-E918-4D8A-BA1E-0626A50D756B}" dt="2020-02-23T20:06:42.670" v="4230" actId="478"/>
          <ac:spMkLst>
            <pc:docMk/>
            <pc:sldMk cId="3215655557" sldId="472"/>
            <ac:spMk id="61" creationId="{DD868280-974A-43EA-B0FE-A86DA4618ED5}"/>
          </ac:spMkLst>
        </pc:sp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4" creationId="{5C880818-C71A-4764-BC1C-3E0641BE10AD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18" creationId="{49517018-7736-4D94-AEC7-840CD7A2C570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19" creationId="{036E154A-35EE-42B8-8E64-28B2938CC1BB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20" creationId="{AB1E2ED2-16C0-4DCF-B82E-991D2B13F57C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21" creationId="{1D61C73A-6581-4127-8BAB-84E09316E008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22" creationId="{B55F0222-CF32-44EA-A938-27660175B582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23" creationId="{AA3A9157-CC09-432E-9034-50B4E226BEB9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24" creationId="{25762F2F-5A17-409D-B4B5-3D3BB42A95B0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33" creationId="{931028A8-1739-40CD-9FAD-7B70D7D51DD0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50" creationId="{5A5643F6-EE95-40CA-B514-8AD50F27A3D3}"/>
          </ac:picMkLst>
        </pc:picChg>
        <pc:picChg chg="add mod">
          <ac:chgData name="Siegbert Rudolph" userId="2af4d44886c067cc" providerId="LiveId" clId="{8DE0951E-E918-4D8A-BA1E-0626A50D756B}" dt="2020-02-05T08:56:43.816" v="650" actId="1038"/>
          <ac:picMkLst>
            <pc:docMk/>
            <pc:sldMk cId="3215655557" sldId="472"/>
            <ac:picMk id="59" creationId="{B7D4A032-C228-4655-852B-61CCCA8ADC33}"/>
          </ac:picMkLst>
        </pc:picChg>
      </pc:sldChg>
      <pc:sldChg chg="addSp delSp modSp add ord modAnim">
        <pc:chgData name="Siegbert Rudolph" userId="2af4d44886c067cc" providerId="LiveId" clId="{8DE0951E-E918-4D8A-BA1E-0626A50D756B}" dt="2020-03-07T08:56:10.718" v="6694"/>
        <pc:sldMkLst>
          <pc:docMk/>
          <pc:sldMk cId="2938098369" sldId="473"/>
        </pc:sldMkLst>
        <pc:spChg chg="add mod">
          <ac:chgData name="Siegbert Rudolph" userId="2af4d44886c067cc" providerId="LiveId" clId="{8DE0951E-E918-4D8A-BA1E-0626A50D756B}" dt="2020-03-07T08:51:35.313" v="6689" actId="20577"/>
          <ac:spMkLst>
            <pc:docMk/>
            <pc:sldMk cId="2938098369" sldId="473"/>
            <ac:spMk id="6" creationId="{C172FE83-01E6-4FBE-88C5-62FC453A68E9}"/>
          </ac:spMkLst>
        </pc:spChg>
        <pc:spChg chg="add del">
          <ac:chgData name="Siegbert Rudolph" userId="2af4d44886c067cc" providerId="LiveId" clId="{8DE0951E-E918-4D8A-BA1E-0626A50D756B}" dt="2020-02-06T16:55:27.695" v="3998" actId="478"/>
          <ac:spMkLst>
            <pc:docMk/>
            <pc:sldMk cId="2938098369" sldId="473"/>
            <ac:spMk id="7" creationId="{94016986-43F8-4439-9215-7AD72CE452D4}"/>
          </ac:spMkLst>
        </pc:spChg>
        <pc:spChg chg="add">
          <ac:chgData name="Siegbert Rudolph" userId="2af4d44886c067cc" providerId="LiveId" clId="{8DE0951E-E918-4D8A-BA1E-0626A50D756B}" dt="2020-02-05T08:55:51.688" v="633"/>
          <ac:spMkLst>
            <pc:docMk/>
            <pc:sldMk cId="2938098369" sldId="473"/>
            <ac:spMk id="8" creationId="{01614161-78C9-4B18-B062-286972DBF0BF}"/>
          </ac:spMkLst>
        </pc:spChg>
        <pc:picChg chg="add">
          <ac:chgData name="Siegbert Rudolph" userId="2af4d44886c067cc" providerId="LiveId" clId="{8DE0951E-E918-4D8A-BA1E-0626A50D756B}" dt="2020-02-05T08:55:06.057" v="631"/>
          <ac:picMkLst>
            <pc:docMk/>
            <pc:sldMk cId="2938098369" sldId="473"/>
            <ac:picMk id="4" creationId="{C17E4703-C5E1-4E57-B8FB-B5A6ECB9477B}"/>
          </ac:picMkLst>
        </pc:picChg>
        <pc:picChg chg="add">
          <ac:chgData name="Siegbert Rudolph" userId="2af4d44886c067cc" providerId="LiveId" clId="{8DE0951E-E918-4D8A-BA1E-0626A50D756B}" dt="2020-02-05T08:55:06.057" v="631"/>
          <ac:picMkLst>
            <pc:docMk/>
            <pc:sldMk cId="2938098369" sldId="473"/>
            <ac:picMk id="5" creationId="{E72F4616-A7AB-49A9-8782-B1C90151B084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7" creationId="{83FC26E6-E538-44E2-89DE-5B6D9D5F8008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9" creationId="{1D44F0D9-128F-465F-B3AF-73268C0C6C1B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0" creationId="{ED39229F-88F0-4AF8-B825-2405ACE83465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1" creationId="{32AA4B83-6AD0-4F9E-8232-CC76DEEF5481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2" creationId="{09B3EEA8-15B1-442C-90AD-D38741A11A8B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3" creationId="{6D701673-7DC6-407E-92F0-F7E62B5BBAE9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4" creationId="{5EA9F3CD-2663-445D-A1E2-F68D9AF75678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5" creationId="{660AAAED-E25E-4C10-AE02-B1040F90E400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6" creationId="{38329553-BA7F-4E1E-A31C-AB2D7F503BA8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7" creationId="{6214F3D9-F127-4FD2-810B-04717520218B}"/>
          </ac:picMkLst>
        </pc:picChg>
        <pc:picChg chg="add">
          <ac:chgData name="Siegbert Rudolph" userId="2af4d44886c067cc" providerId="LiveId" clId="{8DE0951E-E918-4D8A-BA1E-0626A50D756B}" dt="2020-03-07T08:56:10.718" v="6694"/>
          <ac:picMkLst>
            <pc:docMk/>
            <pc:sldMk cId="2938098369" sldId="473"/>
            <ac:picMk id="18" creationId="{34B6BF3C-4B0E-48DF-905B-4410C53C3FDA}"/>
          </ac:picMkLst>
        </pc:picChg>
      </pc:sldChg>
      <pc:sldChg chg="addSp delSp modSp add modTransition delAnim modAnim">
        <pc:chgData name="Siegbert Rudolph" userId="2af4d44886c067cc" providerId="LiveId" clId="{8DE0951E-E918-4D8A-BA1E-0626A50D756B}" dt="2020-02-05T10:15:24.654" v="1511" actId="1076"/>
        <pc:sldMkLst>
          <pc:docMk/>
          <pc:sldMk cId="4207034085" sldId="474"/>
        </pc:sldMkLst>
        <pc:spChg chg="add del">
          <ac:chgData name="Siegbert Rudolph" userId="2af4d44886c067cc" providerId="LiveId" clId="{8DE0951E-E918-4D8A-BA1E-0626A50D756B}" dt="2020-02-05T08:57:49.216" v="656" actId="478"/>
          <ac:spMkLst>
            <pc:docMk/>
            <pc:sldMk cId="4207034085" sldId="474"/>
            <ac:spMk id="4" creationId="{DD5573B3-5261-481A-989D-CA889AF27B77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5" creationId="{C010A922-1510-463A-BBAB-AB3FEC1AF080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6" creationId="{19E16E0E-B731-4509-B8D4-661C6E5A6847}"/>
          </ac:spMkLst>
        </pc:spChg>
        <pc:spChg chg="add mod">
          <ac:chgData name="Siegbert Rudolph" userId="2af4d44886c067cc" providerId="LiveId" clId="{8DE0951E-E918-4D8A-BA1E-0626A50D756B}" dt="2020-02-05T09:37:36.022" v="1235" actId="20577"/>
          <ac:spMkLst>
            <pc:docMk/>
            <pc:sldMk cId="4207034085" sldId="474"/>
            <ac:spMk id="7" creationId="{09E5A381-7A0D-4902-B218-F25B25B8BEB8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8" creationId="{968CA934-F687-40C0-BA96-6DC369AE852C}"/>
          </ac:spMkLst>
        </pc:spChg>
        <pc:spChg chg="add mod">
          <ac:chgData name="Siegbert Rudolph" userId="2af4d44886c067cc" providerId="LiveId" clId="{8DE0951E-E918-4D8A-BA1E-0626A50D756B}" dt="2020-02-05T10:02:39.330" v="1413" actId="113"/>
          <ac:spMkLst>
            <pc:docMk/>
            <pc:sldMk cId="4207034085" sldId="474"/>
            <ac:spMk id="9" creationId="{4087121C-17EC-4C58-B96D-39D8C1D50428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0" creationId="{670A4F15-DFBF-461D-ACEF-9247CA86A59A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1" creationId="{77550649-D93B-4B4C-8217-8BEED6BDEA52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2" creationId="{5EEDECAE-BECF-4110-9762-0F86F510866C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3" creationId="{24650F09-29E0-47B8-A517-36A383E93345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4" creationId="{BCEAF34E-81E2-4B09-8807-1CC630C619AE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5" creationId="{1FB2F792-3066-4F78-B0E1-47A1CCB6372E}"/>
          </ac:spMkLst>
        </pc:spChg>
        <pc:spChg chg="add mod">
          <ac:chgData name="Siegbert Rudolph" userId="2af4d44886c067cc" providerId="LiveId" clId="{8DE0951E-E918-4D8A-BA1E-0626A50D756B}" dt="2020-02-05T09:37:39.146" v="1236" actId="1038"/>
          <ac:spMkLst>
            <pc:docMk/>
            <pc:sldMk cId="4207034085" sldId="474"/>
            <ac:spMk id="16" creationId="{679B0A45-18ED-4037-B38C-BF2B1A2581F9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7" creationId="{BD6C7E2B-5971-406D-97FB-EE87023E16A2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8" creationId="{822C0740-8B1B-4DEC-8DC9-884C10D2428C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19" creationId="{989C25A6-7B6F-4721-8406-71E9EFB7C7AE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20" creationId="{691B63CE-9203-4451-A74E-4FFE853FB489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21" creationId="{DFDE5EF3-5CD6-477D-9A8D-4D9484304C63}"/>
          </ac:spMkLst>
        </pc:spChg>
        <pc:spChg chg="add mod">
          <ac:chgData name="Siegbert Rudolph" userId="2af4d44886c067cc" providerId="LiveId" clId="{8DE0951E-E918-4D8A-BA1E-0626A50D756B}" dt="2020-02-05T10:15:12.538" v="1510" actId="552"/>
          <ac:spMkLst>
            <pc:docMk/>
            <pc:sldMk cId="4207034085" sldId="474"/>
            <ac:spMk id="22" creationId="{C478DC50-3A4B-49EF-951A-08075F5713A7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23" creationId="{97C04D5F-E7F3-4271-87BA-4D17C7665114}"/>
          </ac:spMkLst>
        </pc:spChg>
        <pc:spChg chg="add mod">
          <ac:chgData name="Siegbert Rudolph" userId="2af4d44886c067cc" providerId="LiveId" clId="{8DE0951E-E918-4D8A-BA1E-0626A50D756B}" dt="2020-02-05T09:33:57.099" v="1208" actId="1037"/>
          <ac:spMkLst>
            <pc:docMk/>
            <pc:sldMk cId="4207034085" sldId="474"/>
            <ac:spMk id="24" creationId="{F14211DE-7FE8-4E29-895D-CB5B58921265}"/>
          </ac:spMkLst>
        </pc:spChg>
        <pc:spChg chg="add del mod">
          <ac:chgData name="Siegbert Rudolph" userId="2af4d44886c067cc" providerId="LiveId" clId="{8DE0951E-E918-4D8A-BA1E-0626A50D756B}" dt="2020-02-05T09:02:57.585" v="815"/>
          <ac:spMkLst>
            <pc:docMk/>
            <pc:sldMk cId="4207034085" sldId="474"/>
            <ac:spMk id="25" creationId="{DE881278-2E9F-40EF-8A7E-E02A7C263E95}"/>
          </ac:spMkLst>
        </pc:spChg>
        <pc:spChg chg="add del mod">
          <ac:chgData name="Siegbert Rudolph" userId="2af4d44886c067cc" providerId="LiveId" clId="{8DE0951E-E918-4D8A-BA1E-0626A50D756B}" dt="2020-02-05T09:02:57.585" v="815"/>
          <ac:spMkLst>
            <pc:docMk/>
            <pc:sldMk cId="4207034085" sldId="474"/>
            <ac:spMk id="26" creationId="{E3F20F8C-A7A0-495A-9526-B52209E23763}"/>
          </ac:spMkLst>
        </pc:spChg>
        <pc:spChg chg="add mod">
          <ac:chgData name="Siegbert Rudolph" userId="2af4d44886c067cc" providerId="LiveId" clId="{8DE0951E-E918-4D8A-BA1E-0626A50D756B}" dt="2020-02-05T10:15:12.538" v="1510" actId="552"/>
          <ac:spMkLst>
            <pc:docMk/>
            <pc:sldMk cId="4207034085" sldId="474"/>
            <ac:spMk id="29" creationId="{A1636D43-6054-4B35-9123-F9E7E0449EE4}"/>
          </ac:spMkLst>
        </pc:spChg>
        <pc:spChg chg="add mod">
          <ac:chgData name="Siegbert Rudolph" userId="2af4d44886c067cc" providerId="LiveId" clId="{8DE0951E-E918-4D8A-BA1E-0626A50D756B}" dt="2020-02-05T10:15:12.538" v="1510" actId="552"/>
          <ac:spMkLst>
            <pc:docMk/>
            <pc:sldMk cId="4207034085" sldId="474"/>
            <ac:spMk id="30" creationId="{ACCCA169-6D7C-4B1F-83DC-83EAEA65F0B3}"/>
          </ac:spMkLst>
        </pc:spChg>
        <pc:spChg chg="add mod">
          <ac:chgData name="Siegbert Rudolph" userId="2af4d44886c067cc" providerId="LiveId" clId="{8DE0951E-E918-4D8A-BA1E-0626A50D756B}" dt="2020-02-05T10:15:12.538" v="1510" actId="552"/>
          <ac:spMkLst>
            <pc:docMk/>
            <pc:sldMk cId="4207034085" sldId="474"/>
            <ac:spMk id="31" creationId="{0CEA5FD9-C746-49EE-8B7A-D987A3A3A137}"/>
          </ac:spMkLst>
        </pc:spChg>
        <pc:spChg chg="add del mod">
          <ac:chgData name="Siegbert Rudolph" userId="2af4d44886c067cc" providerId="LiveId" clId="{8DE0951E-E918-4D8A-BA1E-0626A50D756B}" dt="2020-02-05T09:34:27.871" v="1214" actId="478"/>
          <ac:spMkLst>
            <pc:docMk/>
            <pc:sldMk cId="4207034085" sldId="474"/>
            <ac:spMk id="32" creationId="{07617EA8-DB43-4E61-A632-08CDAB3FB95A}"/>
          </ac:spMkLst>
        </pc:spChg>
        <pc:spChg chg="add mod">
          <ac:chgData name="Siegbert Rudolph" userId="2af4d44886c067cc" providerId="LiveId" clId="{8DE0951E-E918-4D8A-BA1E-0626A50D756B}" dt="2020-02-05T10:14:51.512" v="1508" actId="1076"/>
          <ac:spMkLst>
            <pc:docMk/>
            <pc:sldMk cId="4207034085" sldId="474"/>
            <ac:spMk id="37" creationId="{81BD83CB-67AE-4A6B-B9B5-7E9DFA1D8591}"/>
          </ac:spMkLst>
        </pc:spChg>
        <pc:spChg chg="add mod">
          <ac:chgData name="Siegbert Rudolph" userId="2af4d44886c067cc" providerId="LiveId" clId="{8DE0951E-E918-4D8A-BA1E-0626A50D756B}" dt="2020-02-05T10:15:12.538" v="1510" actId="552"/>
          <ac:spMkLst>
            <pc:docMk/>
            <pc:sldMk cId="4207034085" sldId="474"/>
            <ac:spMk id="38" creationId="{E0EBDAC5-C456-4E41-AEF9-6E480D372020}"/>
          </ac:spMkLst>
        </pc:spChg>
        <pc:picChg chg="add mod ord">
          <ac:chgData name="Siegbert Rudolph" userId="2af4d44886c067cc" providerId="LiveId" clId="{8DE0951E-E918-4D8A-BA1E-0626A50D756B}" dt="2020-02-05T09:41:49.169" v="1249" actId="167"/>
          <ac:picMkLst>
            <pc:docMk/>
            <pc:sldMk cId="4207034085" sldId="474"/>
            <ac:picMk id="2" creationId="{2B7EAB5E-FF8C-43DD-8D47-FAFFCBFCEDC0}"/>
          </ac:picMkLst>
        </pc:picChg>
        <pc:picChg chg="add mod ord">
          <ac:chgData name="Siegbert Rudolph" userId="2af4d44886c067cc" providerId="LiveId" clId="{8DE0951E-E918-4D8A-BA1E-0626A50D756B}" dt="2020-02-05T09:41:49.169" v="1249" actId="167"/>
          <ac:picMkLst>
            <pc:docMk/>
            <pc:sldMk cId="4207034085" sldId="474"/>
            <ac:picMk id="4" creationId="{7128A914-601C-4847-9F3C-025891C4FC90}"/>
          </ac:picMkLst>
        </pc:picChg>
        <pc:picChg chg="add mod">
          <ac:chgData name="Siegbert Rudolph" userId="2af4d44886c067cc" providerId="LiveId" clId="{8DE0951E-E918-4D8A-BA1E-0626A50D756B}" dt="2020-02-05T09:34:41.402" v="1219" actId="1035"/>
          <ac:picMkLst>
            <pc:docMk/>
            <pc:sldMk cId="4207034085" sldId="474"/>
            <ac:picMk id="25" creationId="{65F91411-88A9-472C-A3D1-A368C1A14805}"/>
          </ac:picMkLst>
        </pc:picChg>
        <pc:picChg chg="add mod">
          <ac:chgData name="Siegbert Rudolph" userId="2af4d44886c067cc" providerId="LiveId" clId="{8DE0951E-E918-4D8A-BA1E-0626A50D756B}" dt="2020-02-05T09:34:41.402" v="1219" actId="1035"/>
          <ac:picMkLst>
            <pc:docMk/>
            <pc:sldMk cId="4207034085" sldId="474"/>
            <ac:picMk id="26" creationId="{E4F00EB7-6F98-4094-8E4C-8B5E1630DBC7}"/>
          </ac:picMkLst>
        </pc:picChg>
        <pc:picChg chg="add mod">
          <ac:chgData name="Siegbert Rudolph" userId="2af4d44886c067cc" providerId="LiveId" clId="{8DE0951E-E918-4D8A-BA1E-0626A50D756B}" dt="2020-02-05T09:34:41.402" v="1219" actId="1035"/>
          <ac:picMkLst>
            <pc:docMk/>
            <pc:sldMk cId="4207034085" sldId="474"/>
            <ac:picMk id="27" creationId="{52BB69CC-35FA-4F20-BE21-C703CE81CF1E}"/>
          </ac:picMkLst>
        </pc:picChg>
        <pc:picChg chg="add mod">
          <ac:chgData name="Siegbert Rudolph" userId="2af4d44886c067cc" providerId="LiveId" clId="{8DE0951E-E918-4D8A-BA1E-0626A50D756B}" dt="2020-02-05T09:34:41.402" v="1219" actId="1035"/>
          <ac:picMkLst>
            <pc:docMk/>
            <pc:sldMk cId="4207034085" sldId="474"/>
            <ac:picMk id="28" creationId="{FF737D8B-302B-412F-B0C9-9D904C842735}"/>
          </ac:picMkLst>
        </pc:picChg>
        <pc:picChg chg="add mod">
          <ac:chgData name="Siegbert Rudolph" userId="2af4d44886c067cc" providerId="LiveId" clId="{8DE0951E-E918-4D8A-BA1E-0626A50D756B}" dt="2020-02-05T09:33:09.146" v="1196" actId="1076"/>
          <ac:picMkLst>
            <pc:docMk/>
            <pc:sldMk cId="4207034085" sldId="474"/>
            <ac:picMk id="33" creationId="{27F04D5A-C6FA-4569-A80B-D94FD2598460}"/>
          </ac:picMkLst>
        </pc:picChg>
        <pc:picChg chg="add mod ord">
          <ac:chgData name="Siegbert Rudolph" userId="2af4d44886c067cc" providerId="LiveId" clId="{8DE0951E-E918-4D8A-BA1E-0626A50D756B}" dt="2020-02-05T09:41:49.169" v="1249" actId="167"/>
          <ac:picMkLst>
            <pc:docMk/>
            <pc:sldMk cId="4207034085" sldId="474"/>
            <ac:picMk id="34" creationId="{61374893-8319-4E05-87B0-C83647B144BD}"/>
          </ac:picMkLst>
        </pc:picChg>
        <pc:picChg chg="add mod ord">
          <ac:chgData name="Siegbert Rudolph" userId="2af4d44886c067cc" providerId="LiveId" clId="{8DE0951E-E918-4D8A-BA1E-0626A50D756B}" dt="2020-02-05T09:41:49.169" v="1249" actId="167"/>
          <ac:picMkLst>
            <pc:docMk/>
            <pc:sldMk cId="4207034085" sldId="474"/>
            <ac:picMk id="35" creationId="{FFFCB357-036D-4CA4-80E7-7C89F07923A3}"/>
          </ac:picMkLst>
        </pc:picChg>
        <pc:picChg chg="add mod">
          <ac:chgData name="Siegbert Rudolph" userId="2af4d44886c067cc" providerId="LiveId" clId="{8DE0951E-E918-4D8A-BA1E-0626A50D756B}" dt="2020-02-05T10:15:24.654" v="1511" actId="1076"/>
          <ac:picMkLst>
            <pc:docMk/>
            <pc:sldMk cId="4207034085" sldId="474"/>
            <ac:picMk id="36" creationId="{C002C8D3-0B15-4AEA-9C7F-481DF13453F6}"/>
          </ac:picMkLst>
        </pc:picChg>
        <pc:picChg chg="add del">
          <ac:chgData name="Siegbert Rudolph" userId="2af4d44886c067cc" providerId="LiveId" clId="{8DE0951E-E918-4D8A-BA1E-0626A50D756B}" dt="2020-02-05T10:11:04.453" v="1502" actId="478"/>
          <ac:picMkLst>
            <pc:docMk/>
            <pc:sldMk cId="4207034085" sldId="474"/>
            <ac:picMk id="39" creationId="{1A3CEFD8-40DD-458C-BC97-D8BC3838A2EF}"/>
          </ac:picMkLst>
        </pc:picChg>
      </pc:sldChg>
      <pc:sldChg chg="addSp delSp modSp add">
        <pc:chgData name="Siegbert Rudolph" userId="2af4d44886c067cc" providerId="LiveId" clId="{8DE0951E-E918-4D8A-BA1E-0626A50D756B}" dt="2020-03-01T15:39:29.670" v="5923" actId="20577"/>
        <pc:sldMkLst>
          <pc:docMk/>
          <pc:sldMk cId="351172646" sldId="475"/>
        </pc:sldMkLst>
        <pc:spChg chg="add del">
          <ac:chgData name="Siegbert Rudolph" userId="2af4d44886c067cc" providerId="LiveId" clId="{8DE0951E-E918-4D8A-BA1E-0626A50D756B}" dt="2020-02-05T09:03:49.679" v="820" actId="478"/>
          <ac:spMkLst>
            <pc:docMk/>
            <pc:sldMk cId="351172646" sldId="475"/>
            <ac:spMk id="4" creationId="{4349C682-8C46-4F99-8C53-1FBDE2B56313}"/>
          </ac:spMkLst>
        </pc:spChg>
        <pc:spChg chg="add del">
          <ac:chgData name="Siegbert Rudolph" userId="2af4d44886c067cc" providerId="LiveId" clId="{8DE0951E-E918-4D8A-BA1E-0626A50D756B}" dt="2020-02-05T09:03:52.679" v="821" actId="478"/>
          <ac:spMkLst>
            <pc:docMk/>
            <pc:sldMk cId="351172646" sldId="475"/>
            <ac:spMk id="5" creationId="{7B85B7F8-C078-45F3-AE94-23A23C5C1883}"/>
          </ac:spMkLst>
        </pc:spChg>
        <pc:spChg chg="add del mod">
          <ac:chgData name="Siegbert Rudolph" userId="2af4d44886c067cc" providerId="LiveId" clId="{8DE0951E-E918-4D8A-BA1E-0626A50D756B}" dt="2020-02-05T09:05:10.909" v="860"/>
          <ac:spMkLst>
            <pc:docMk/>
            <pc:sldMk cId="351172646" sldId="475"/>
            <ac:spMk id="6" creationId="{E9645502-BA92-47BA-813F-33A7487D6376}"/>
          </ac:spMkLst>
        </pc:spChg>
        <pc:spChg chg="add del mod">
          <ac:chgData name="Siegbert Rudolph" userId="2af4d44886c067cc" providerId="LiveId" clId="{8DE0951E-E918-4D8A-BA1E-0626A50D756B}" dt="2020-02-05T09:05:10.909" v="862"/>
          <ac:spMkLst>
            <pc:docMk/>
            <pc:sldMk cId="351172646" sldId="475"/>
            <ac:spMk id="7" creationId="{C661E336-36CF-4814-AC38-8CD4021A75AD}"/>
          </ac:spMkLst>
        </pc:spChg>
        <pc:spChg chg="add del mod">
          <ac:chgData name="Siegbert Rudolph" userId="2af4d44886c067cc" providerId="LiveId" clId="{8DE0951E-E918-4D8A-BA1E-0626A50D756B}" dt="2020-02-05T09:04:40.724" v="844"/>
          <ac:spMkLst>
            <pc:docMk/>
            <pc:sldMk cId="351172646" sldId="475"/>
            <ac:spMk id="8" creationId="{88465A11-76C3-44EA-9C32-D2B98E922A14}"/>
          </ac:spMkLst>
        </pc:spChg>
        <pc:spChg chg="add del mod">
          <ac:chgData name="Siegbert Rudolph" userId="2af4d44886c067cc" providerId="LiveId" clId="{8DE0951E-E918-4D8A-BA1E-0626A50D756B}" dt="2020-02-05T09:04:40.724" v="846"/>
          <ac:spMkLst>
            <pc:docMk/>
            <pc:sldMk cId="351172646" sldId="475"/>
            <ac:spMk id="9" creationId="{B1CFF060-9BE5-4568-B7C1-4CCCAA9E64C9}"/>
          </ac:spMkLst>
        </pc:spChg>
        <pc:spChg chg="add">
          <ac:chgData name="Siegbert Rudolph" userId="2af4d44886c067cc" providerId="LiveId" clId="{8DE0951E-E918-4D8A-BA1E-0626A50D756B}" dt="2020-02-05T09:03:45.331" v="819"/>
          <ac:spMkLst>
            <pc:docMk/>
            <pc:sldMk cId="351172646" sldId="475"/>
            <ac:spMk id="10" creationId="{EF738DD8-4A6F-4B5F-AA79-622BC2D6D9DE}"/>
          </ac:spMkLst>
        </pc:spChg>
        <pc:spChg chg="add mod">
          <ac:chgData name="Siegbert Rudolph" userId="2af4d44886c067cc" providerId="LiveId" clId="{8DE0951E-E918-4D8A-BA1E-0626A50D756B}" dt="2020-02-05T13:39:54.464" v="3463" actId="1036"/>
          <ac:spMkLst>
            <pc:docMk/>
            <pc:sldMk cId="351172646" sldId="475"/>
            <ac:spMk id="11" creationId="{0FB96B37-279E-4802-96BB-75A2A73BD14B}"/>
          </ac:spMkLst>
        </pc:spChg>
        <pc:spChg chg="add mod">
          <ac:chgData name="Siegbert Rudolph" userId="2af4d44886c067cc" providerId="LiveId" clId="{8DE0951E-E918-4D8A-BA1E-0626A50D756B}" dt="2020-03-01T15:39:29.670" v="5923" actId="20577"/>
          <ac:spMkLst>
            <pc:docMk/>
            <pc:sldMk cId="351172646" sldId="475"/>
            <ac:spMk id="12" creationId="{8D238E44-CA8F-4A78-855F-D88ADE0700F9}"/>
          </ac:spMkLst>
        </pc:spChg>
        <pc:picChg chg="add del mod">
          <ac:chgData name="Siegbert Rudolph" userId="2af4d44886c067cc" providerId="LiveId" clId="{8DE0951E-E918-4D8A-BA1E-0626A50D756B}" dt="2020-02-05T13:39:30.940" v="3413" actId="478"/>
          <ac:picMkLst>
            <pc:docMk/>
            <pc:sldMk cId="351172646" sldId="475"/>
            <ac:picMk id="2" creationId="{F2DC8C69-7061-48D5-A30E-8733447A8E28}"/>
          </ac:picMkLst>
        </pc:picChg>
      </pc:sldChg>
      <pc:sldChg chg="addSp delSp modSp add modTransition delAnim modAnim">
        <pc:chgData name="Siegbert Rudolph" userId="2af4d44886c067cc" providerId="LiveId" clId="{8DE0951E-E918-4D8A-BA1E-0626A50D756B}" dt="2020-02-05T10:19:08.691" v="1555" actId="1076"/>
        <pc:sldMkLst>
          <pc:docMk/>
          <pc:sldMk cId="511783952" sldId="476"/>
        </pc:sldMkLst>
        <pc:spChg chg="add del">
          <ac:chgData name="Siegbert Rudolph" userId="2af4d44886c067cc" providerId="LiveId" clId="{8DE0951E-E918-4D8A-BA1E-0626A50D756B}" dt="2020-02-05T09:13:35.225" v="916" actId="478"/>
          <ac:spMkLst>
            <pc:docMk/>
            <pc:sldMk cId="511783952" sldId="476"/>
            <ac:spMk id="4" creationId="{CDC9CE64-7B7B-44B6-9BE9-5ED4D02D7F21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5" creationId="{2A94E90B-E21C-4B93-A1B7-E2126FF06331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6" creationId="{5546EDDA-5FB3-4CDB-B56C-F699AEAA055C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7" creationId="{A2557306-71F6-4949-ACCC-5C0B681D17EB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8" creationId="{26353934-06E6-48ED-8500-6FCE99341013}"/>
          </ac:spMkLst>
        </pc:spChg>
        <pc:spChg chg="add mod">
          <ac:chgData name="Siegbert Rudolph" userId="2af4d44886c067cc" providerId="LiveId" clId="{8DE0951E-E918-4D8A-BA1E-0626A50D756B}" dt="2020-02-05T10:06:22.039" v="1461" actId="20577"/>
          <ac:spMkLst>
            <pc:docMk/>
            <pc:sldMk cId="511783952" sldId="476"/>
            <ac:spMk id="9" creationId="{E286BF73-97A3-4BA2-914F-2C10B95238C0}"/>
          </ac:spMkLst>
        </pc:spChg>
        <pc:spChg chg="add mod">
          <ac:chgData name="Siegbert Rudolph" userId="2af4d44886c067cc" providerId="LiveId" clId="{8DE0951E-E918-4D8A-BA1E-0626A50D756B}" dt="2020-02-05T10:16:12.719" v="1520" actId="20577"/>
          <ac:spMkLst>
            <pc:docMk/>
            <pc:sldMk cId="511783952" sldId="476"/>
            <ac:spMk id="10" creationId="{EE6BEE24-0944-4746-BEF2-7EB579C333F9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1" creationId="{716F0D88-857D-45A0-8DA0-0E5E56912FD7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2" creationId="{327B996D-8244-433A-B165-D96EF9CB61E0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3" creationId="{06C76CD1-8BEA-4BA2-87AB-E09D522EFD7F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4" creationId="{DFD616D9-0C8D-4F33-9DC0-E58705DCBDEF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5" creationId="{36FD1C7D-8875-4A07-975C-4F5421B84C45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6" creationId="{28869E8B-E452-4B70-A50F-DE8FEB23E10F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7" creationId="{E829EAB7-18D7-49E5-B5BD-DB0E12AB3E2F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8" creationId="{D6C0BE17-A54B-4297-A41E-6682B473F410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19" creationId="{A13210A9-1592-4A71-A915-1A56E414A519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0" creationId="{2C974E04-0F36-481F-A9BB-39B5DEF6DBC7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1" creationId="{5A2AE7E1-478C-41F6-BD6B-FED84B4F7E46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2" creationId="{F4652C40-6447-4177-B31D-FAF9ACF03C24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3" creationId="{DC0445D0-3D54-4644-87A5-ECA2899DCD85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4" creationId="{F338A7C2-658F-40CC-9CBC-4F1220C7E33F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5" creationId="{7E76B4C9-06F5-4084-9428-F8043CBEF6B8}"/>
          </ac:spMkLst>
        </pc:spChg>
        <pc:spChg chg="add mod">
          <ac:chgData name="Siegbert Rudolph" userId="2af4d44886c067cc" providerId="LiveId" clId="{8DE0951E-E918-4D8A-BA1E-0626A50D756B}" dt="2020-02-05T09:49:33.372" v="1292" actId="6549"/>
          <ac:spMkLst>
            <pc:docMk/>
            <pc:sldMk cId="511783952" sldId="476"/>
            <ac:spMk id="26" creationId="{D439106B-62CE-47B6-8761-0F2FBB2B4938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7" creationId="{4554E84C-7ACF-4097-AA55-F8647DBE3417}"/>
          </ac:spMkLst>
        </pc:spChg>
        <pc:spChg chg="add mod">
          <ac:chgData name="Siegbert Rudolph" userId="2af4d44886c067cc" providerId="LiveId" clId="{8DE0951E-E918-4D8A-BA1E-0626A50D756B}" dt="2020-02-05T09:43:04.934" v="1265" actId="1037"/>
          <ac:spMkLst>
            <pc:docMk/>
            <pc:sldMk cId="511783952" sldId="476"/>
            <ac:spMk id="28" creationId="{8704B640-9265-4AF1-9966-98552B54DC41}"/>
          </ac:spMkLst>
        </pc:spChg>
        <pc:spChg chg="add del">
          <ac:chgData name="Siegbert Rudolph" userId="2af4d44886c067cc" providerId="LiveId" clId="{8DE0951E-E918-4D8A-BA1E-0626A50D756B}" dt="2020-02-05T09:43:35.744" v="1267" actId="478"/>
          <ac:spMkLst>
            <pc:docMk/>
            <pc:sldMk cId="511783952" sldId="476"/>
            <ac:spMk id="29" creationId="{95D102A9-CD62-4AF2-831D-F109F3189B84}"/>
          </ac:spMkLst>
        </pc:spChg>
        <pc:spChg chg="add">
          <ac:chgData name="Siegbert Rudolph" userId="2af4d44886c067cc" providerId="LiveId" clId="{8DE0951E-E918-4D8A-BA1E-0626A50D756B}" dt="2020-02-05T09:43:32.573" v="1266"/>
          <ac:spMkLst>
            <pc:docMk/>
            <pc:sldMk cId="511783952" sldId="476"/>
            <ac:spMk id="34" creationId="{2A6B6B8E-4077-435A-A5AF-E5E8B10F6F21}"/>
          </ac:spMkLst>
        </pc:spChg>
        <pc:spChg chg="add">
          <ac:chgData name="Siegbert Rudolph" userId="2af4d44886c067cc" providerId="LiveId" clId="{8DE0951E-E918-4D8A-BA1E-0626A50D756B}" dt="2020-02-05T09:43:32.573" v="1266"/>
          <ac:spMkLst>
            <pc:docMk/>
            <pc:sldMk cId="511783952" sldId="476"/>
            <ac:spMk id="35" creationId="{37EE0943-537C-4E6F-A807-81EE6E6A47C4}"/>
          </ac:spMkLst>
        </pc:spChg>
        <pc:spChg chg="add">
          <ac:chgData name="Siegbert Rudolph" userId="2af4d44886c067cc" providerId="LiveId" clId="{8DE0951E-E918-4D8A-BA1E-0626A50D756B}" dt="2020-02-05T09:43:32.573" v="1266"/>
          <ac:spMkLst>
            <pc:docMk/>
            <pc:sldMk cId="511783952" sldId="476"/>
            <ac:spMk id="36" creationId="{6B297F13-5A6E-4F95-9929-01D3E588DE06}"/>
          </ac:spMkLst>
        </pc:spChg>
        <pc:spChg chg="add mod">
          <ac:chgData name="Siegbert Rudolph" userId="2af4d44886c067cc" providerId="LiveId" clId="{8DE0951E-E918-4D8A-BA1E-0626A50D756B}" dt="2020-02-05T10:16:00.067" v="1513" actId="1076"/>
          <ac:spMkLst>
            <pc:docMk/>
            <pc:sldMk cId="511783952" sldId="476"/>
            <ac:spMk id="40" creationId="{762642FB-0CC7-4BD9-A7D1-069A2F419CCF}"/>
          </ac:spMkLst>
        </pc:spChg>
        <pc:spChg chg="add mod ord">
          <ac:chgData name="Siegbert Rudolph" userId="2af4d44886c067cc" providerId="LiveId" clId="{8DE0951E-E918-4D8A-BA1E-0626A50D756B}" dt="2020-02-05T10:17:03.013" v="1523" actId="166"/>
          <ac:spMkLst>
            <pc:docMk/>
            <pc:sldMk cId="511783952" sldId="476"/>
            <ac:spMk id="41" creationId="{D87309AF-3305-4FDC-93C0-174E23F91366}"/>
          </ac:spMkLst>
        </pc:spChg>
        <pc:picChg chg="add mod ord">
          <ac:chgData name="Siegbert Rudolph" userId="2af4d44886c067cc" providerId="LiveId" clId="{8DE0951E-E918-4D8A-BA1E-0626A50D756B}" dt="2020-02-05T09:53:52.270" v="1312" actId="1035"/>
          <ac:picMkLst>
            <pc:docMk/>
            <pc:sldMk cId="511783952" sldId="476"/>
            <ac:picMk id="2" creationId="{700221B8-6F56-4FE2-9355-DB80C4EEB016}"/>
          </ac:picMkLst>
        </pc:picChg>
        <pc:picChg chg="add mod ord">
          <ac:chgData name="Siegbert Rudolph" userId="2af4d44886c067cc" providerId="LiveId" clId="{8DE0951E-E918-4D8A-BA1E-0626A50D756B}" dt="2020-02-05T09:53:52.270" v="1312" actId="1035"/>
          <ac:picMkLst>
            <pc:docMk/>
            <pc:sldMk cId="511783952" sldId="476"/>
            <ac:picMk id="4" creationId="{B7C325CE-DF89-4134-B5C0-9322D57E5B2A}"/>
          </ac:picMkLst>
        </pc:picChg>
        <pc:picChg chg="add">
          <ac:chgData name="Siegbert Rudolph" userId="2af4d44886c067cc" providerId="LiveId" clId="{8DE0951E-E918-4D8A-BA1E-0626A50D756B}" dt="2020-02-05T09:43:32.573" v="1266"/>
          <ac:picMkLst>
            <pc:docMk/>
            <pc:sldMk cId="511783952" sldId="476"/>
            <ac:picMk id="30" creationId="{2F542E19-1F02-45EF-8F14-34673D0FC49B}"/>
          </ac:picMkLst>
        </pc:picChg>
        <pc:picChg chg="add">
          <ac:chgData name="Siegbert Rudolph" userId="2af4d44886c067cc" providerId="LiveId" clId="{8DE0951E-E918-4D8A-BA1E-0626A50D756B}" dt="2020-02-05T09:43:32.573" v="1266"/>
          <ac:picMkLst>
            <pc:docMk/>
            <pc:sldMk cId="511783952" sldId="476"/>
            <ac:picMk id="31" creationId="{6877B94E-9300-4722-B6C7-7EB398747233}"/>
          </ac:picMkLst>
        </pc:picChg>
        <pc:picChg chg="add">
          <ac:chgData name="Siegbert Rudolph" userId="2af4d44886c067cc" providerId="LiveId" clId="{8DE0951E-E918-4D8A-BA1E-0626A50D756B}" dt="2020-02-05T09:43:32.573" v="1266"/>
          <ac:picMkLst>
            <pc:docMk/>
            <pc:sldMk cId="511783952" sldId="476"/>
            <ac:picMk id="32" creationId="{DEE4BC1A-BA0E-4724-BE1A-A1FA81ABF0C4}"/>
          </ac:picMkLst>
        </pc:picChg>
        <pc:picChg chg="add">
          <ac:chgData name="Siegbert Rudolph" userId="2af4d44886c067cc" providerId="LiveId" clId="{8DE0951E-E918-4D8A-BA1E-0626A50D756B}" dt="2020-02-05T09:43:32.573" v="1266"/>
          <ac:picMkLst>
            <pc:docMk/>
            <pc:sldMk cId="511783952" sldId="476"/>
            <ac:picMk id="33" creationId="{BAD75D4A-8502-4BE1-91E7-2BA17A429866}"/>
          </ac:picMkLst>
        </pc:picChg>
        <pc:picChg chg="add mod">
          <ac:chgData name="Siegbert Rudolph" userId="2af4d44886c067cc" providerId="LiveId" clId="{8DE0951E-E918-4D8A-BA1E-0626A50D756B}" dt="2020-02-05T09:43:56.742" v="1279" actId="1076"/>
          <ac:picMkLst>
            <pc:docMk/>
            <pc:sldMk cId="511783952" sldId="476"/>
            <ac:picMk id="37" creationId="{FFC91336-2835-48F3-8BB9-F5F144DD5CF3}"/>
          </ac:picMkLst>
        </pc:picChg>
        <pc:picChg chg="add mod ord">
          <ac:chgData name="Siegbert Rudolph" userId="2af4d44886c067cc" providerId="LiveId" clId="{8DE0951E-E918-4D8A-BA1E-0626A50D756B}" dt="2020-02-05T09:53:52.270" v="1312" actId="1035"/>
          <ac:picMkLst>
            <pc:docMk/>
            <pc:sldMk cId="511783952" sldId="476"/>
            <ac:picMk id="38" creationId="{88142E9B-50AB-451E-BA61-E310EFA12736}"/>
          </ac:picMkLst>
        </pc:picChg>
        <pc:picChg chg="add mod ord">
          <ac:chgData name="Siegbert Rudolph" userId="2af4d44886c067cc" providerId="LiveId" clId="{8DE0951E-E918-4D8A-BA1E-0626A50D756B}" dt="2020-02-05T09:53:52.270" v="1312" actId="1035"/>
          <ac:picMkLst>
            <pc:docMk/>
            <pc:sldMk cId="511783952" sldId="476"/>
            <ac:picMk id="39" creationId="{DECAF7A5-DB56-4EAA-AE42-C78179A942B3}"/>
          </ac:picMkLst>
        </pc:picChg>
        <pc:picChg chg="add mod">
          <ac:chgData name="Siegbert Rudolph" userId="2af4d44886c067cc" providerId="LiveId" clId="{8DE0951E-E918-4D8A-BA1E-0626A50D756B}" dt="2020-02-05T10:19:08.691" v="1555" actId="1076"/>
          <ac:picMkLst>
            <pc:docMk/>
            <pc:sldMk cId="511783952" sldId="476"/>
            <ac:picMk id="42" creationId="{07C30272-5B9E-425E-BEB2-CC93F8D84FFF}"/>
          </ac:picMkLst>
        </pc:picChg>
      </pc:sldChg>
      <pc:sldChg chg="addSp delSp modSp add">
        <pc:chgData name="Siegbert Rudolph" userId="2af4d44886c067cc" providerId="LiveId" clId="{8DE0951E-E918-4D8A-BA1E-0626A50D756B}" dt="2020-03-07T08:59:52.137" v="6701" actId="20577"/>
        <pc:sldMkLst>
          <pc:docMk/>
          <pc:sldMk cId="250498750" sldId="477"/>
        </pc:sldMkLst>
        <pc:spChg chg="add del">
          <ac:chgData name="Siegbert Rudolph" userId="2af4d44886c067cc" providerId="LiveId" clId="{8DE0951E-E918-4D8A-BA1E-0626A50D756B}" dt="2020-02-05T09:11:20.588" v="905" actId="478"/>
          <ac:spMkLst>
            <pc:docMk/>
            <pc:sldMk cId="250498750" sldId="477"/>
            <ac:spMk id="4" creationId="{AC21FCDB-793A-4CA3-A79A-56C83926E1A5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5" creationId="{25EDA989-C33C-444C-A633-60B799C5D871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6" creationId="{CD3F2CB4-7787-4D32-920F-DEEE94D20EBD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7" creationId="{9D5B2E73-62AE-4FA8-9E2D-FEFDB36CD22D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8" creationId="{33A7D2EF-B1FA-40F5-96E0-22D114F341E7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9" creationId="{5FE8C95E-213B-45F5-A4DD-BF8AD6721A81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10" creationId="{169122DF-6EFD-4788-A221-491578CA7C0E}"/>
          </ac:spMkLst>
        </pc:spChg>
        <pc:spChg chg="add mod">
          <ac:chgData name="Siegbert Rudolph" userId="2af4d44886c067cc" providerId="LiveId" clId="{8DE0951E-E918-4D8A-BA1E-0626A50D756B}" dt="2020-03-07T08:59:52.137" v="6701" actId="20577"/>
          <ac:spMkLst>
            <pc:docMk/>
            <pc:sldMk cId="250498750" sldId="477"/>
            <ac:spMk id="11" creationId="{8C3C9E6B-AE68-44BA-A8E0-5A947984668C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12" creationId="{C7430779-9448-4F73-892E-96761D34C79C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13" creationId="{02A29CBC-4FC7-4220-9394-40945FFF49CE}"/>
          </ac:spMkLst>
        </pc:spChg>
        <pc:spChg chg="add">
          <ac:chgData name="Siegbert Rudolph" userId="2af4d44886c067cc" providerId="LiveId" clId="{8DE0951E-E918-4D8A-BA1E-0626A50D756B}" dt="2020-02-05T09:11:15.467" v="904"/>
          <ac:spMkLst>
            <pc:docMk/>
            <pc:sldMk cId="250498750" sldId="477"/>
            <ac:spMk id="14" creationId="{0A088880-43B0-45C0-81CD-26A3F7A1DEBD}"/>
          </ac:spMkLst>
        </pc:spChg>
        <pc:spChg chg="add del">
          <ac:chgData name="Siegbert Rudolph" userId="2af4d44886c067cc" providerId="LiveId" clId="{8DE0951E-E918-4D8A-BA1E-0626A50D756B}" dt="2020-02-06T16:55:42.608" v="4001" actId="478"/>
          <ac:spMkLst>
            <pc:docMk/>
            <pc:sldMk cId="250498750" sldId="477"/>
            <ac:spMk id="20" creationId="{F96DD19A-16A5-4608-AC1F-EE89F694E9AE}"/>
          </ac:spMkLst>
        </pc:spChg>
        <pc:spChg chg="add">
          <ac:chgData name="Siegbert Rudolph" userId="2af4d44886c067cc" providerId="LiveId" clId="{8DE0951E-E918-4D8A-BA1E-0626A50D756B}" dt="2020-02-05T09:11:42.988" v="907"/>
          <ac:spMkLst>
            <pc:docMk/>
            <pc:sldMk cId="250498750" sldId="477"/>
            <ac:spMk id="21" creationId="{7A8DFED8-14B3-4963-A117-00872BC52D1D}"/>
          </ac:spMkLst>
        </pc:spChg>
        <pc:picChg chg="add">
          <ac:chgData name="Siegbert Rudolph" userId="2af4d44886c067cc" providerId="LiveId" clId="{8DE0951E-E918-4D8A-BA1E-0626A50D756B}" dt="2020-02-05T09:11:15.467" v="904"/>
          <ac:picMkLst>
            <pc:docMk/>
            <pc:sldMk cId="250498750" sldId="477"/>
            <ac:picMk id="15" creationId="{55A30795-F57E-47EB-BB00-ADBA89CF5C7B}"/>
          </ac:picMkLst>
        </pc:picChg>
        <pc:picChg chg="add">
          <ac:chgData name="Siegbert Rudolph" userId="2af4d44886c067cc" providerId="LiveId" clId="{8DE0951E-E918-4D8A-BA1E-0626A50D756B}" dt="2020-02-05T09:11:15.467" v="904"/>
          <ac:picMkLst>
            <pc:docMk/>
            <pc:sldMk cId="250498750" sldId="477"/>
            <ac:picMk id="16" creationId="{CE24A9FD-A1F3-4170-BA7D-C3947149EC24}"/>
          </ac:picMkLst>
        </pc:picChg>
        <pc:picChg chg="add">
          <ac:chgData name="Siegbert Rudolph" userId="2af4d44886c067cc" providerId="LiveId" clId="{8DE0951E-E918-4D8A-BA1E-0626A50D756B}" dt="2020-02-05T09:11:15.467" v="904"/>
          <ac:picMkLst>
            <pc:docMk/>
            <pc:sldMk cId="250498750" sldId="477"/>
            <ac:picMk id="17" creationId="{57279156-D4B3-4F65-B821-FF2869F2E4F8}"/>
          </ac:picMkLst>
        </pc:picChg>
        <pc:picChg chg="add">
          <ac:chgData name="Siegbert Rudolph" userId="2af4d44886c067cc" providerId="LiveId" clId="{8DE0951E-E918-4D8A-BA1E-0626A50D756B}" dt="2020-02-05T09:11:15.467" v="904"/>
          <ac:picMkLst>
            <pc:docMk/>
            <pc:sldMk cId="250498750" sldId="477"/>
            <ac:picMk id="18" creationId="{CD40D2E2-D9BA-468F-ACB8-70CD1D6BC9CB}"/>
          </ac:picMkLst>
        </pc:picChg>
        <pc:picChg chg="add">
          <ac:chgData name="Siegbert Rudolph" userId="2af4d44886c067cc" providerId="LiveId" clId="{8DE0951E-E918-4D8A-BA1E-0626A50D756B}" dt="2020-02-05T09:11:15.467" v="904"/>
          <ac:picMkLst>
            <pc:docMk/>
            <pc:sldMk cId="250498750" sldId="477"/>
            <ac:picMk id="19" creationId="{3B115BD7-7539-4363-84F9-0C73A9EB5BA2}"/>
          </ac:picMkLst>
        </pc:picChg>
      </pc:sldChg>
      <pc:sldChg chg="addSp delSp modSp add">
        <pc:chgData name="Siegbert Rudolph" userId="2af4d44886c067cc" providerId="LiveId" clId="{8DE0951E-E918-4D8A-BA1E-0626A50D756B}" dt="2020-03-07T08:56:52.966" v="6697" actId="20577"/>
        <pc:sldMkLst>
          <pc:docMk/>
          <pc:sldMk cId="4126621324" sldId="478"/>
        </pc:sldMkLst>
        <pc:spChg chg="add mod">
          <ac:chgData name="Siegbert Rudolph" userId="2af4d44886c067cc" providerId="LiveId" clId="{8DE0951E-E918-4D8A-BA1E-0626A50D756B}" dt="2020-03-07T08:56:52.966" v="6697" actId="20577"/>
          <ac:spMkLst>
            <pc:docMk/>
            <pc:sldMk cId="4126621324" sldId="478"/>
            <ac:spMk id="6" creationId="{6846BA04-1456-4512-A8B0-7DF000BECD21}"/>
          </ac:spMkLst>
        </pc:spChg>
        <pc:spChg chg="add del">
          <ac:chgData name="Siegbert Rudolph" userId="2af4d44886c067cc" providerId="LiveId" clId="{8DE0951E-E918-4D8A-BA1E-0626A50D756B}" dt="2020-02-06T16:55:33.109" v="3999" actId="478"/>
          <ac:spMkLst>
            <pc:docMk/>
            <pc:sldMk cId="4126621324" sldId="478"/>
            <ac:spMk id="7" creationId="{7F262AAE-D7EF-41A9-84B0-F53F3CE11972}"/>
          </ac:spMkLst>
        </pc:spChg>
        <pc:spChg chg="add">
          <ac:chgData name="Siegbert Rudolph" userId="2af4d44886c067cc" providerId="LiveId" clId="{8DE0951E-E918-4D8A-BA1E-0626A50D756B}" dt="2020-02-05T09:06:30.978" v="873"/>
          <ac:spMkLst>
            <pc:docMk/>
            <pc:sldMk cId="4126621324" sldId="478"/>
            <ac:spMk id="8" creationId="{EEA698F5-D5AC-40E4-AE1C-7A481D5347D4}"/>
          </ac:spMkLst>
        </pc:spChg>
        <pc:picChg chg="add">
          <ac:chgData name="Siegbert Rudolph" userId="2af4d44886c067cc" providerId="LiveId" clId="{8DE0951E-E918-4D8A-BA1E-0626A50D756B}" dt="2020-02-05T09:06:10.274" v="871"/>
          <ac:picMkLst>
            <pc:docMk/>
            <pc:sldMk cId="4126621324" sldId="478"/>
            <ac:picMk id="4" creationId="{167867A4-15D7-479E-A542-1D289948BFC2}"/>
          </ac:picMkLst>
        </pc:picChg>
        <pc:picChg chg="add">
          <ac:chgData name="Siegbert Rudolph" userId="2af4d44886c067cc" providerId="LiveId" clId="{8DE0951E-E918-4D8A-BA1E-0626A50D756B}" dt="2020-02-05T09:06:10.274" v="871"/>
          <ac:picMkLst>
            <pc:docMk/>
            <pc:sldMk cId="4126621324" sldId="478"/>
            <ac:picMk id="5" creationId="{CC4BF9E9-F703-46B7-9F0E-3F32E919BF5D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3-07T08:57:02.298" v="6698" actId="20577"/>
        <pc:sldMkLst>
          <pc:docMk/>
          <pc:sldMk cId="3828948095" sldId="479"/>
        </pc:sldMkLst>
        <pc:spChg chg="add del">
          <ac:chgData name="Siegbert Rudolph" userId="2af4d44886c067cc" providerId="LiveId" clId="{8DE0951E-E918-4D8A-BA1E-0626A50D756B}" dt="2020-02-05T09:07:08.604" v="876" actId="478"/>
          <ac:spMkLst>
            <pc:docMk/>
            <pc:sldMk cId="3828948095" sldId="479"/>
            <ac:spMk id="5" creationId="{42934AC5-1F52-488B-8F43-2FCECA456E9D}"/>
          </ac:spMkLst>
        </pc:spChg>
        <pc:spChg chg="add mod">
          <ac:chgData name="Siegbert Rudolph" userId="2af4d44886c067cc" providerId="LiveId" clId="{8DE0951E-E918-4D8A-BA1E-0626A50D756B}" dt="2020-03-07T08:57:02.298" v="6698" actId="20577"/>
          <ac:spMkLst>
            <pc:docMk/>
            <pc:sldMk cId="3828948095" sldId="479"/>
            <ac:spMk id="6" creationId="{608D86C9-C71E-41F9-B7DC-93E663509A68}"/>
          </ac:spMkLst>
        </pc:spChg>
        <pc:spChg chg="add del">
          <ac:chgData name="Siegbert Rudolph" userId="2af4d44886c067cc" providerId="LiveId" clId="{8DE0951E-E918-4D8A-BA1E-0626A50D756B}" dt="2020-02-05T09:07:13.377" v="877" actId="478"/>
          <ac:spMkLst>
            <pc:docMk/>
            <pc:sldMk cId="3828948095" sldId="479"/>
            <ac:spMk id="7" creationId="{3643DA96-0D3D-4B0A-90FE-F9D1274B7DC0}"/>
          </ac:spMkLst>
        </pc:spChg>
        <pc:spChg chg="add del">
          <ac:chgData name="Siegbert Rudolph" userId="2af4d44886c067cc" providerId="LiveId" clId="{8DE0951E-E918-4D8A-BA1E-0626A50D756B}" dt="2020-02-05T09:07:13.377" v="877" actId="478"/>
          <ac:spMkLst>
            <pc:docMk/>
            <pc:sldMk cId="3828948095" sldId="479"/>
            <ac:spMk id="8" creationId="{DCF70124-8DD0-450F-A05D-0FF2394355BF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9" creationId="{6A21CE7C-822E-4103-9D1A-16B45F60CB4F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0" creationId="{DD530A57-BA73-4950-BF83-C48FC7D3320C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1" creationId="{952480DE-4579-401F-BF79-07FC7359F09A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2" creationId="{928073DE-BAD3-4BF4-9E3E-13789CCE4FE6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3" creationId="{58D99CAA-2EB7-48A3-B083-32E411E439C7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4" creationId="{053E7EF5-2D71-40A8-956A-BADF5A25ECF9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5" creationId="{2EF0AAB2-4D3F-487F-98B6-CC37952E6238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6" creationId="{1953ED74-C5BC-4B78-9376-D49FF0D3896D}"/>
          </ac:spMkLst>
        </pc:spChg>
        <pc:spChg chg="add mod">
          <ac:chgData name="Siegbert Rudolph" userId="2af4d44886c067cc" providerId="LiveId" clId="{8DE0951E-E918-4D8A-BA1E-0626A50D756B}" dt="2020-02-05T09:07:25.949" v="879" actId="1076"/>
          <ac:spMkLst>
            <pc:docMk/>
            <pc:sldMk cId="3828948095" sldId="479"/>
            <ac:spMk id="17" creationId="{59B94076-41D8-4733-90C5-259D8F2C98F4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8" creationId="{9C670F02-4581-4DD7-ACEC-1A4F5E922031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19" creationId="{A0BD87A8-C980-4EE1-8C43-F816AF5EF4E4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0" creationId="{6956FF8D-DDD7-443E-9552-651D39306B04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1" creationId="{A89E9ACC-A436-4989-B41D-9710636753EF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2" creationId="{1B0634F1-C220-4A9A-9AD4-448B80B6ADDC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3" creationId="{41D0DA59-3B60-474B-84E0-06F71FA344B2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4" creationId="{8E6DBD11-D0FA-4652-92C5-1FB2E32C32A0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5" creationId="{9D4F35B3-3D31-453F-A8D9-DB61CF959061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6" creationId="{257A5B8F-B454-436B-BB16-CD6E8A164FB9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7" creationId="{4B3889F5-E899-4D49-B311-A27D19E46016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8" creationId="{AF2587B5-D0B2-4078-B6B7-60DE184C41B7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29" creationId="{4B7065D2-40DB-4E0A-8EAE-9C234D901E4F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0" creationId="{CF938C45-D0B6-4C64-B4CC-4EE721187D43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1" creationId="{FFCEEE4E-2831-4B7E-9CF6-232E981A7854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2" creationId="{40F2E049-B8AD-4EAA-A68E-834A3895971E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3" creationId="{13AB18D7-DA21-4199-9AFF-313C67E25A6A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4" creationId="{CE4D9B16-41D5-439C-A74F-140CCD25B87D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5" creationId="{5A3F65F8-70D4-41D5-B696-43AC67647CB8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6" creationId="{DC6FDC27-2E1A-4A5A-A5A5-030A78AEDD23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7" creationId="{2F622659-BC0A-4136-8C97-54D4555D4F78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8" creationId="{71B54384-DF9F-4C36-854E-13FF122F6DEC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39" creationId="{C25A7185-990A-4AA6-A328-FF778B07A1AC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0" creationId="{60844ECB-4032-4BBE-9D54-48128B068DDD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1" creationId="{76D57D5E-8BAA-4BA5-8E42-726869190022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2" creationId="{BDC675A4-3794-4BD3-BDCF-A362B1DE3271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3" creationId="{CE4F1770-22CB-4557-9D93-CF6F41235322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4" creationId="{8BF0FB29-1AB4-480A-B52A-3CD0DE9068D8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5" creationId="{7FAB027F-E3DB-4B2F-82F1-C04E1A541752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6" creationId="{02910154-67C2-45BD-93BE-8BD895D9ECB8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7" creationId="{950C3E7D-5F39-449C-B7FC-CA1C3598720A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8" creationId="{85438EF4-CA8F-4281-9C6E-DCBBF2E16BEC}"/>
          </ac:spMkLst>
        </pc:spChg>
        <pc:spChg chg="add mod">
          <ac:chgData name="Siegbert Rudolph" userId="2af4d44886c067cc" providerId="LiveId" clId="{8DE0951E-E918-4D8A-BA1E-0626A50D756B}" dt="2020-02-05T09:07:35.806" v="891" actId="1038"/>
          <ac:spMkLst>
            <pc:docMk/>
            <pc:sldMk cId="3828948095" sldId="479"/>
            <ac:spMk id="49" creationId="{D3D8CF51-BAED-42F0-B40B-BD4631C2AF3D}"/>
          </ac:spMkLst>
        </pc:spChg>
        <pc:spChg chg="add mod">
          <ac:chgData name="Siegbert Rudolph" userId="2af4d44886c067cc" providerId="LiveId" clId="{8DE0951E-E918-4D8A-BA1E-0626A50D756B}" dt="2020-02-05T09:07:19.692" v="878" actId="1076"/>
          <ac:spMkLst>
            <pc:docMk/>
            <pc:sldMk cId="3828948095" sldId="479"/>
            <ac:spMk id="60" creationId="{3E454AE3-57B1-4C96-93DB-E47E71961380}"/>
          </ac:spMkLst>
        </pc:spChg>
        <pc:spChg chg="add del">
          <ac:chgData name="Siegbert Rudolph" userId="2af4d44886c067cc" providerId="LiveId" clId="{8DE0951E-E918-4D8A-BA1E-0626A50D756B}" dt="2020-02-23T20:06:50.726" v="4231" actId="478"/>
          <ac:spMkLst>
            <pc:docMk/>
            <pc:sldMk cId="3828948095" sldId="479"/>
            <ac:spMk id="61" creationId="{B385C74B-D60D-4BF5-80D3-17A015EF1DD8}"/>
          </ac:spMkLst>
        </pc:sp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4" creationId="{204844C6-3C20-4AD1-BA0B-ACC99FD52D31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0" creationId="{0F7BC873-D819-4A73-9AFE-00609FC7E8A4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1" creationId="{AE7D106F-9821-425D-A74E-A6357375D013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2" creationId="{2D9E69C4-644C-407F-B6CB-75FD691E0A2D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3" creationId="{A976623B-4334-4C95-9995-BA94550A12CE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4" creationId="{08414C39-B3B6-40A5-B112-E8D738D891EB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5" creationId="{77721B1E-236A-4692-8E52-81844CFD93BD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6" creationId="{104EE667-7455-4FA1-AC77-4B0E76057244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7" creationId="{AFDB36B2-76E6-4A08-BEA8-3B7413C4DC9F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8" creationId="{ED800609-88ED-4CFB-A08B-363A5A9A8C04}"/>
          </ac:picMkLst>
        </pc:picChg>
        <pc:picChg chg="add mod">
          <ac:chgData name="Siegbert Rudolph" userId="2af4d44886c067cc" providerId="LiveId" clId="{8DE0951E-E918-4D8A-BA1E-0626A50D756B}" dt="2020-02-05T09:07:35.806" v="891" actId="1038"/>
          <ac:picMkLst>
            <pc:docMk/>
            <pc:sldMk cId="3828948095" sldId="479"/>
            <ac:picMk id="59" creationId="{96A9CA6F-50CC-4D36-BAF8-0565722E9E22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3-05T10:35:14.981" v="6675" actId="20577"/>
        <pc:sldMkLst>
          <pc:docMk/>
          <pc:sldMk cId="3719927881" sldId="480"/>
        </pc:sldMkLst>
        <pc:spChg chg="add del">
          <ac:chgData name="Siegbert Rudolph" userId="2af4d44886c067cc" providerId="LiveId" clId="{8DE0951E-E918-4D8A-BA1E-0626A50D756B}" dt="2020-02-05T09:12:16.518" v="909" actId="478"/>
          <ac:spMkLst>
            <pc:docMk/>
            <pc:sldMk cId="3719927881" sldId="480"/>
            <ac:spMk id="10" creationId="{04A1FDF3-5A53-4F5D-AD5B-4B20AA7D912C}"/>
          </ac:spMkLst>
        </pc:spChg>
        <pc:spChg chg="add del">
          <ac:chgData name="Siegbert Rudolph" userId="2af4d44886c067cc" providerId="LiveId" clId="{8DE0951E-E918-4D8A-BA1E-0626A50D756B}" dt="2020-02-05T09:12:19.002" v="910" actId="478"/>
          <ac:spMkLst>
            <pc:docMk/>
            <pc:sldMk cId="3719927881" sldId="480"/>
            <ac:spMk id="11" creationId="{63067B25-09C9-40B2-ABB5-09B0DD74E8C6}"/>
          </ac:spMkLst>
        </pc:spChg>
        <pc:spChg chg="add del">
          <ac:chgData name="Siegbert Rudolph" userId="2af4d44886c067cc" providerId="LiveId" clId="{8DE0951E-E918-4D8A-BA1E-0626A50D756B}" dt="2020-02-05T09:12:19.002" v="910" actId="478"/>
          <ac:spMkLst>
            <pc:docMk/>
            <pc:sldMk cId="3719927881" sldId="480"/>
            <ac:spMk id="12" creationId="{649E1EE4-8FD7-4063-B215-678521651226}"/>
          </ac:spMkLst>
        </pc:spChg>
        <pc:spChg chg="add mod">
          <ac:chgData name="Siegbert Rudolph" userId="2af4d44886c067cc" providerId="LiveId" clId="{8DE0951E-E918-4D8A-BA1E-0626A50D756B}" dt="2020-02-05T09:12:45.426" v="911" actId="1076"/>
          <ac:spMkLst>
            <pc:docMk/>
            <pc:sldMk cId="3719927881" sldId="480"/>
            <ac:spMk id="25" creationId="{FE3E3F5D-B1E1-4A0C-A8F7-0BBED78F1F03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26" creationId="{6AF5265C-1E2E-4F97-98BF-BFF1B0408D59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27" creationId="{6331D2AD-7141-4EE1-880C-3FBDE7DD9645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28" creationId="{516C2309-572E-49F7-81C6-86B38D662A06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29" creationId="{E03358A4-7FBC-4E0C-A1B7-CE8342B2CD00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30" creationId="{AF41FCA9-2FFA-4635-A96D-30FADEDA3BB0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31" creationId="{28A78D47-FE74-4644-8BAF-A34411EAFF48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32" creationId="{BBB25108-878B-4AC2-8115-0CA2CCEF4135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33" creationId="{CED0EB6E-C1C1-48C0-9411-55BFC5A5E3D9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34" creationId="{A6AA537E-2A44-439C-B56A-C87C54258625}"/>
          </ac:spMkLst>
        </pc:spChg>
        <pc:spChg chg="add mod">
          <ac:chgData name="Siegbert Rudolph" userId="2af4d44886c067cc" providerId="LiveId" clId="{8DE0951E-E918-4D8A-BA1E-0626A50D756B}" dt="2020-03-05T10:35:14.981" v="6675" actId="20577"/>
          <ac:spMkLst>
            <pc:docMk/>
            <pc:sldMk cId="3719927881" sldId="480"/>
            <ac:spMk id="45" creationId="{EF1BE5B1-5AA0-48A6-9D5F-CA5183D23797}"/>
          </ac:spMkLst>
        </pc:spChg>
        <pc:spChg chg="add">
          <ac:chgData name="Siegbert Rudolph" userId="2af4d44886c067cc" providerId="LiveId" clId="{8DE0951E-E918-4D8A-BA1E-0626A50D756B}" dt="2020-02-05T09:12:10.200" v="908"/>
          <ac:spMkLst>
            <pc:docMk/>
            <pc:sldMk cId="3719927881" sldId="480"/>
            <ac:spMk id="46" creationId="{EDAC1AA3-472F-4557-903B-96695EC0227D}"/>
          </ac:spMkLst>
        </pc:spChg>
        <pc:spChg chg="add mod">
          <ac:chgData name="Siegbert Rudolph" userId="2af4d44886c067cc" providerId="LiveId" clId="{8DE0951E-E918-4D8A-BA1E-0626A50D756B}" dt="2020-02-05T09:12:52.893" v="912" actId="1076"/>
          <ac:spMkLst>
            <pc:docMk/>
            <pc:sldMk cId="3719927881" sldId="480"/>
            <ac:spMk id="47" creationId="{7690DF83-D20F-4B80-BABA-F260BED7E3C0}"/>
          </ac:spMkLst>
        </pc:spChg>
        <pc:spChg chg="add del">
          <ac:chgData name="Siegbert Rudolph" userId="2af4d44886c067cc" providerId="LiveId" clId="{8DE0951E-E918-4D8A-BA1E-0626A50D756B}" dt="2020-02-23T20:06:55.726" v="4232" actId="478"/>
          <ac:spMkLst>
            <pc:docMk/>
            <pc:sldMk cId="3719927881" sldId="480"/>
            <ac:spMk id="49" creationId="{6E2A22B3-F1A9-4383-A43B-81757AD5EDD8}"/>
          </ac:spMkLst>
        </pc:sp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" creationId="{6E38E635-512D-448C-A1FB-04B2015517DF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5" creationId="{93FFD0B6-0ED1-412B-B97E-6D9DD8D370D1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6" creationId="{FAFDBC25-1205-4622-97DD-ADD6E5CAC466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7" creationId="{654CABCE-FE46-458E-9E4F-9AA2D1BB7766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8" creationId="{715DD9D2-3AD7-4393-B638-32422D5901B3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9" creationId="{093EE423-3EC4-46D1-AC33-41635172A7A8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3" creationId="{5F26C014-C0B9-4211-A0BF-62E106F6BAE2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4" creationId="{F31AB126-8446-4831-A31C-1127CFBE3EFA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5" creationId="{C53A8A9D-D601-4E17-B8A3-D1425C3F99E5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6" creationId="{FB703E57-801A-450F-A112-2BFFD2AB8850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7" creationId="{627DDD9B-D3A9-461C-9F95-046AA3CB0E82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8" creationId="{4BA1D091-87B4-4863-9107-71C72862255C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19" creationId="{41CF2E00-95D1-4A4B-A177-ED3432D430A6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20" creationId="{43220FC0-5669-4A1F-BF67-AC23EC48DF4F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21" creationId="{1CE49862-4651-4F57-AAFF-A4AA1E269B54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22" creationId="{16015EBF-5D78-4E08-8E45-D7CCE7DE74C5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23" creationId="{C803AF6B-1ACA-47A9-BF99-242AC069D483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24" creationId="{E2FDA1E2-9F11-4F72-9040-AAB5BAD20058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35" creationId="{E1B8436C-C6CD-4A73-874D-24DC4F0D8437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36" creationId="{10721C2B-3512-448B-931F-457F55970258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37" creationId="{C524CE64-379B-4F3E-B56C-4FD8FEC4A2AB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38" creationId="{4D625361-8F40-43E1-8894-E0D5AE168B11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39" creationId="{F7F23779-4B76-4EB9-9D88-3F2B84A77686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0" creationId="{FC0E28FA-A65F-4284-AAAA-93AF7FEAC84E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1" creationId="{CC7110A1-7976-4FC0-96C3-1A9241BF336A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2" creationId="{949A8F1F-239E-4F8F-9EF8-BE7B160F00B6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3" creationId="{ACE65B9E-08B3-40D7-AA43-436D7E92C294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4" creationId="{93A4D552-0A4C-4701-9D07-CE57FE4D1159}"/>
          </ac:picMkLst>
        </pc:picChg>
        <pc:picChg chg="add">
          <ac:chgData name="Siegbert Rudolph" userId="2af4d44886c067cc" providerId="LiveId" clId="{8DE0951E-E918-4D8A-BA1E-0626A50D756B}" dt="2020-02-05T09:12:10.200" v="908"/>
          <ac:picMkLst>
            <pc:docMk/>
            <pc:sldMk cId="3719927881" sldId="480"/>
            <ac:picMk id="48" creationId="{E1F0ED88-42BA-41D3-A12C-3D7BF00EEC4D}"/>
          </ac:picMkLst>
        </pc:picChg>
      </pc:sldChg>
      <pc:sldChg chg="addSp delSp modSp add modTransition modAnim">
        <pc:chgData name="Siegbert Rudolph" userId="2af4d44886c067cc" providerId="LiveId" clId="{8DE0951E-E918-4D8A-BA1E-0626A50D756B}" dt="2020-03-07T08:59:37.568" v="6700" actId="20577"/>
        <pc:sldMkLst>
          <pc:docMk/>
          <pc:sldMk cId="3810042043" sldId="481"/>
        </pc:sldMkLst>
        <pc:spChg chg="add del">
          <ac:chgData name="Siegbert Rudolph" userId="2af4d44886c067cc" providerId="LiveId" clId="{8DE0951E-E918-4D8A-BA1E-0626A50D756B}" dt="2020-02-05T09:08:42.940" v="896" actId="478"/>
          <ac:spMkLst>
            <pc:docMk/>
            <pc:sldMk cId="3810042043" sldId="481"/>
            <ac:spMk id="4" creationId="{C561AD18-9EBD-4545-855B-0C80F67FC33F}"/>
          </ac:spMkLst>
        </pc:spChg>
        <pc:spChg chg="add mod">
          <ac:chgData name="Siegbert Rudolph" userId="2af4d44886c067cc" providerId="LiveId" clId="{8DE0951E-E918-4D8A-BA1E-0626A50D756B}" dt="2020-03-07T08:59:37.568" v="6700" actId="20577"/>
          <ac:spMkLst>
            <pc:docMk/>
            <pc:sldMk cId="3810042043" sldId="481"/>
            <ac:spMk id="5" creationId="{9CF5D628-D0D2-48AC-82E8-17A7584C14A3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6" creationId="{6D7DB792-18A1-41A0-A3FF-332EA01FE92E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7" creationId="{3DAB061E-FA37-4D5E-9727-720EE3A7D2C2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8" creationId="{8DED6F5B-9BAA-425A-A26C-5619508A8AD9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9" creationId="{85108069-955C-42CC-9C36-8CF304A89518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0" creationId="{BD1A3F3B-B2DE-4268-9FD1-E330AC7B6CFB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1" creationId="{C087E3FB-27FE-4B6F-AE1E-2C59DCD85DFA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2" creationId="{135E4EB1-2466-4E8B-9CF0-F84F42C641BB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3" creationId="{A5C41FE5-E66A-401F-8C0D-00209B3B4914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4" creationId="{5CAE766E-EF95-4FEB-8218-09E495374E98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5" creationId="{F1078D79-0567-4AF6-82F8-62549A1F152D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6" creationId="{0172E683-0670-4860-98EC-BFCC1ACAAA22}"/>
          </ac:spMkLst>
        </pc:spChg>
        <pc:spChg chg="add">
          <ac:chgData name="Siegbert Rudolph" userId="2af4d44886c067cc" providerId="LiveId" clId="{8DE0951E-E918-4D8A-BA1E-0626A50D756B}" dt="2020-02-05T09:08:38.557" v="895"/>
          <ac:spMkLst>
            <pc:docMk/>
            <pc:sldMk cId="3810042043" sldId="481"/>
            <ac:spMk id="17" creationId="{9862EEB6-56E8-4743-8DF7-E1633816CC4B}"/>
          </ac:spMkLst>
        </pc:spChg>
        <pc:spChg chg="add mod">
          <ac:chgData name="Siegbert Rudolph" userId="2af4d44886c067cc" providerId="LiveId" clId="{8DE0951E-E918-4D8A-BA1E-0626A50D756B}" dt="2020-02-05T09:10:51.644" v="903" actId="20577"/>
          <ac:spMkLst>
            <pc:docMk/>
            <pc:sldMk cId="3810042043" sldId="481"/>
            <ac:spMk id="20" creationId="{FB5FFEDF-CDF2-4081-8754-0300AEF79C1E}"/>
          </ac:spMkLst>
        </pc:spChg>
        <pc:spChg chg="add mod">
          <ac:chgData name="Siegbert Rudolph" userId="2af4d44886c067cc" providerId="LiveId" clId="{8DE0951E-E918-4D8A-BA1E-0626A50D756B}" dt="2020-02-05T09:09:36.870" v="899" actId="1076"/>
          <ac:spMkLst>
            <pc:docMk/>
            <pc:sldMk cId="3810042043" sldId="481"/>
            <ac:spMk id="21" creationId="{6D3B4916-B77C-48CB-9FBD-5758B5025887}"/>
          </ac:spMkLst>
        </pc:spChg>
        <pc:picChg chg="add">
          <ac:chgData name="Siegbert Rudolph" userId="2af4d44886c067cc" providerId="LiveId" clId="{8DE0951E-E918-4D8A-BA1E-0626A50D756B}" dt="2020-02-05T09:08:38.557" v="895"/>
          <ac:picMkLst>
            <pc:docMk/>
            <pc:sldMk cId="3810042043" sldId="481"/>
            <ac:picMk id="18" creationId="{412B31E2-A9D0-42BF-B0DC-DF926B59A1EA}"/>
          </ac:picMkLst>
        </pc:picChg>
        <pc:picChg chg="add">
          <ac:chgData name="Siegbert Rudolph" userId="2af4d44886c067cc" providerId="LiveId" clId="{8DE0951E-E918-4D8A-BA1E-0626A50D756B}" dt="2020-02-05T09:08:38.557" v="895"/>
          <ac:picMkLst>
            <pc:docMk/>
            <pc:sldMk cId="3810042043" sldId="481"/>
            <ac:picMk id="19" creationId="{281E0EE1-5170-4A04-B54B-2D1063E19CB5}"/>
          </ac:picMkLst>
        </pc:picChg>
      </pc:sldChg>
      <pc:sldChg chg="addSp delSp modSp add">
        <pc:chgData name="Siegbert Rudolph" userId="2af4d44886c067cc" providerId="LiveId" clId="{8DE0951E-E918-4D8A-BA1E-0626A50D756B}" dt="2020-03-07T08:59:28.730" v="6699" actId="20577"/>
        <pc:sldMkLst>
          <pc:docMk/>
          <pc:sldMk cId="1458472560" sldId="482"/>
        </pc:sldMkLst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4" creationId="{D625A691-1C77-4A70-9FDA-C66F4F7B7455}"/>
          </ac:spMkLst>
        </pc:spChg>
        <pc:spChg chg="add mod">
          <ac:chgData name="Siegbert Rudolph" userId="2af4d44886c067cc" providerId="LiveId" clId="{8DE0951E-E918-4D8A-BA1E-0626A50D756B}" dt="2020-03-07T08:59:28.730" v="6699" actId="20577"/>
          <ac:spMkLst>
            <pc:docMk/>
            <pc:sldMk cId="1458472560" sldId="482"/>
            <ac:spMk id="5" creationId="{A18D2E9E-338F-443A-8144-1507313F63D6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6" creationId="{65B8A692-2D99-46C5-AB7E-E7309D8C4B9E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7" creationId="{FE23DDC2-ED97-4E8F-81BA-4D04DE82F961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8" creationId="{27B22329-0ACC-4698-A402-959E73E5F65D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9" creationId="{07A145E7-76E2-4868-AEB7-24B835C59D24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10" creationId="{78DECA7F-8EAC-4063-A1D1-CEF8AC428071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11" creationId="{543DA12D-6E29-4D25-B5B1-05B55AF1F201}"/>
          </ac:spMkLst>
        </pc:spChg>
        <pc:spChg chg="add">
          <ac:chgData name="Siegbert Rudolph" userId="2af4d44886c067cc" providerId="LiveId" clId="{8DE0951E-E918-4D8A-BA1E-0626A50D756B}" dt="2020-02-05T09:07:57.443" v="892"/>
          <ac:spMkLst>
            <pc:docMk/>
            <pc:sldMk cId="1458472560" sldId="482"/>
            <ac:spMk id="12" creationId="{DB24D80A-B807-4215-B8D9-8E63C88A6168}"/>
          </ac:spMkLst>
        </pc:spChg>
        <pc:spChg chg="add del">
          <ac:chgData name="Siegbert Rudolph" userId="2af4d44886c067cc" providerId="LiveId" clId="{8DE0951E-E918-4D8A-BA1E-0626A50D756B}" dt="2020-02-06T16:55:37.468" v="4000" actId="478"/>
          <ac:spMkLst>
            <pc:docMk/>
            <pc:sldMk cId="1458472560" sldId="482"/>
            <ac:spMk id="15" creationId="{6250CBC4-B0E2-44C4-97A9-6F942E877E95}"/>
          </ac:spMkLst>
        </pc:spChg>
        <pc:spChg chg="add">
          <ac:chgData name="Siegbert Rudolph" userId="2af4d44886c067cc" providerId="LiveId" clId="{8DE0951E-E918-4D8A-BA1E-0626A50D756B}" dt="2020-02-05T09:08:19.369" v="894"/>
          <ac:spMkLst>
            <pc:docMk/>
            <pc:sldMk cId="1458472560" sldId="482"/>
            <ac:spMk id="16" creationId="{D3F7C111-C9A5-4461-8E6B-6A5731A8D225}"/>
          </ac:spMkLst>
        </pc:spChg>
        <pc:picChg chg="add">
          <ac:chgData name="Siegbert Rudolph" userId="2af4d44886c067cc" providerId="LiveId" clId="{8DE0951E-E918-4D8A-BA1E-0626A50D756B}" dt="2020-02-05T09:07:57.443" v="892"/>
          <ac:picMkLst>
            <pc:docMk/>
            <pc:sldMk cId="1458472560" sldId="482"/>
            <ac:picMk id="13" creationId="{8EF1AE03-FAF0-44ED-80AE-93B7250C5D60}"/>
          </ac:picMkLst>
        </pc:picChg>
        <pc:picChg chg="add">
          <ac:chgData name="Siegbert Rudolph" userId="2af4d44886c067cc" providerId="LiveId" clId="{8DE0951E-E918-4D8A-BA1E-0626A50D756B}" dt="2020-02-05T09:07:57.443" v="892"/>
          <ac:picMkLst>
            <pc:docMk/>
            <pc:sldMk cId="1458472560" sldId="482"/>
            <ac:picMk id="14" creationId="{A018CE47-6015-493D-A800-3C12703CFE65}"/>
          </ac:picMkLst>
        </pc:picChg>
      </pc:sldChg>
      <pc:sldChg chg="addSp delSp modSp add del ord modTransition modAnim">
        <pc:chgData name="Siegbert Rudolph" userId="2af4d44886c067cc" providerId="LiveId" clId="{8DE0951E-E918-4D8A-BA1E-0626A50D756B}" dt="2020-02-05T11:33:41.682" v="2272" actId="47"/>
        <pc:sldMkLst>
          <pc:docMk/>
          <pc:sldMk cId="2475691472" sldId="483"/>
        </pc:sldMkLst>
        <pc:spChg chg="add del">
          <ac:chgData name="Siegbert Rudolph" userId="2af4d44886c067cc" providerId="LiveId" clId="{8DE0951E-E918-4D8A-BA1E-0626A50D756B}" dt="2020-02-05T09:18:29.042" v="1035" actId="478"/>
          <ac:spMkLst>
            <pc:docMk/>
            <pc:sldMk cId="2475691472" sldId="483"/>
            <ac:spMk id="4" creationId="{37128E1C-83EE-41E1-8371-58ED7B04C2C6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5" creationId="{975B2DC9-BC28-4092-BF0E-0A6B2B797E7C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6" creationId="{B6E78FC0-56FE-4F6F-AAB2-FD9180D516D6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7" creationId="{B6737579-728D-4A67-8C3A-5BC6E3056F3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8" creationId="{DBA5233F-F53F-40C4-8462-E959DCBCEDD8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9" creationId="{B9C195FF-A605-4B52-BDAF-E2A8D89AF771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0" creationId="{F1F9E447-736D-4535-BFA8-77340A6F2701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1" creationId="{FC3E7D5D-27C6-4854-8C56-D9429DC35699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2" creationId="{EA2D5A16-98E0-4A2D-A934-0F5F1CE50CC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3" creationId="{846AB248-B49A-4119-B682-EADFA626327A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4" creationId="{FDA629C8-8FAE-475B-BE8B-CBCE9B724A9F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5" creationId="{096F838C-2E11-4B10-B054-D73C490CA4BF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6" creationId="{BE596EE5-FBF1-4938-B960-114C9260FF61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7" creationId="{5A53111F-530D-429C-BEB6-C29FA898CBEE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8" creationId="{FFF85480-E7DF-458C-976F-82FDC2CCD409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19" creationId="{C69E795A-8ACA-4A47-9D41-CF7661FD506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0" creationId="{BC44E2DC-0F2A-4057-907D-CBE2D88C48A1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1" creationId="{76AEE06B-8AB0-4584-B07E-6102F2A5A4C6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2" creationId="{652B7700-A71E-41DF-A261-664BF8CA52B3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3" creationId="{12249791-474F-421E-A0BB-541A2F1C3FC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4" creationId="{BB092E0A-DCFF-4EC9-997D-C510D771E424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5" creationId="{97FF3358-7FA3-4852-BBBB-32B9212BFFD1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6" creationId="{FED50C66-27A2-4840-9F83-045198BEA8BC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7" creationId="{9A3538DC-F8D4-404F-9DBB-FFAC32B70EA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8" creationId="{3AB0EF0C-8240-4B76-A589-77AD2079D34C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29" creationId="{170BACDF-13F0-4BCC-BF99-870E3E646DB4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0" creationId="{40242598-D819-471A-88C7-FCE437621CC7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1" creationId="{BDFF5B5E-4E4A-4611-B46D-81A762856BBB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2" creationId="{23C5CF16-2595-4B47-826B-CCDD2C1EE433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3" creationId="{4B920B28-5CAB-4DFF-97BD-BF45E92EA699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4" creationId="{73213C8B-701A-4F38-864D-4FE1B8DE4004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5" creationId="{6CC38733-BD1E-4C44-92D5-E3401C017C9E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6" creationId="{D8C5C414-A161-42C6-9230-D2A1569D34D2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37" creationId="{97CFA2D0-C43B-49DC-91C3-802D730AC618}"/>
          </ac:spMkLst>
        </pc:spChg>
        <pc:spChg chg="add mod">
          <ac:chgData name="Siegbert Rudolph" userId="2af4d44886c067cc" providerId="LiveId" clId="{8DE0951E-E918-4D8A-BA1E-0626A50D756B}" dt="2020-02-05T09:18:36.094" v="1047" actId="1038"/>
          <ac:spMkLst>
            <pc:docMk/>
            <pc:sldMk cId="2475691472" sldId="483"/>
            <ac:spMk id="49" creationId="{24F03928-B09C-4A2D-AAB8-C859CDD09E04}"/>
          </ac:spMkLst>
        </pc:spChg>
        <pc:spChg chg="add">
          <ac:chgData name="Siegbert Rudolph" userId="2af4d44886c067cc" providerId="LiveId" clId="{8DE0951E-E918-4D8A-BA1E-0626A50D756B}" dt="2020-02-05T09:18:20.531" v="1034"/>
          <ac:spMkLst>
            <pc:docMk/>
            <pc:sldMk cId="2475691472" sldId="483"/>
            <ac:spMk id="72" creationId="{2AFD88D3-4390-4715-AFF9-589FA87BC8D0}"/>
          </ac:spMkLst>
        </pc:sp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38" creationId="{54AAED3E-768D-4D00-BEFF-08F6A9B73B27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39" creationId="{F215D843-5A42-4720-AE8A-2F7FDF80E205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0" creationId="{E7BAC86A-D403-4C66-B308-4194253F6AC2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1" creationId="{71E6C756-6DBB-4602-A464-3622EBB932EC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2" creationId="{0F95E0B8-9E80-4114-B3AD-839D35BE9CDF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3" creationId="{8AA9ACE5-309B-42B6-9960-1FA58AAEC457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4" creationId="{53CC151A-6FB2-42BA-A78D-C8244AF724CC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5" creationId="{4C48CED8-2353-4CF5-9324-BAEFEB62D27E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6" creationId="{8EA68E36-8968-4FE0-AFB5-C1CCD329B541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7" creationId="{59399033-38AC-4E4D-9B19-255F70F32040}"/>
          </ac:picMkLst>
        </pc:picChg>
        <pc:picChg chg="add mod">
          <ac:chgData name="Siegbert Rudolph" userId="2af4d44886c067cc" providerId="LiveId" clId="{8DE0951E-E918-4D8A-BA1E-0626A50D756B}" dt="2020-02-05T09:18:36.094" v="1047" actId="1038"/>
          <ac:picMkLst>
            <pc:docMk/>
            <pc:sldMk cId="2475691472" sldId="483"/>
            <ac:picMk id="48" creationId="{5186AE8E-D730-444C-934C-9FD99AA9AD35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0" creationId="{F76DEE25-D2AE-4873-A92E-C260528C4257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1" creationId="{91B1CA2C-97AA-4E05-8E9B-9366EC60EB3C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2" creationId="{8D476DD6-7881-4748-9C41-594BCBDF6585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3" creationId="{D2DFAE43-D8BF-462C-BF44-B1CF1C4220AF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4" creationId="{B6763C7A-CD34-43B2-94AE-6EDD999134D5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5" creationId="{124A5F46-FE41-4135-BC62-3C9BB785333E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6" creationId="{8E35BCA3-2610-47F8-9714-CBF40C70BAB5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7" creationId="{BC279559-4BF7-48F3-BE60-2A6809DBB454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8" creationId="{6BF3528C-A260-4828-B3DB-1B68E8DFC38F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59" creationId="{911CCB81-FA8A-454C-9033-263D8C427334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0" creationId="{F509BF2B-0BC2-4712-9609-961AAE3241A3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1" creationId="{6644A085-3415-43BA-87C1-BF9EEE4A98CC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2" creationId="{FEC69781-D0D0-4B16-9989-84BD194962FD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3" creationId="{22C18A74-C8FF-4CBF-BAFD-80939ED87BC6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4" creationId="{EC59A855-267A-4843-8CE8-AB65946A477F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5" creationId="{BFD827E6-F5F7-4C4A-94C0-4E1B1156D259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6" creationId="{8D19BEE9-AFAE-414D-9433-B67004BEBA79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7" creationId="{9C8253E5-7947-477A-B77A-6FA127892C7D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8" creationId="{243DE3E4-2697-4CBC-B88E-240E533141F0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69" creationId="{FF972827-5C79-4234-A604-648D355BE1B0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70" creationId="{3CE8E998-0899-4E07-B767-F643F8EB8397}"/>
          </ac:picMkLst>
        </pc:picChg>
        <pc:picChg chg="add">
          <ac:chgData name="Siegbert Rudolph" userId="2af4d44886c067cc" providerId="LiveId" clId="{8DE0951E-E918-4D8A-BA1E-0626A50D756B}" dt="2020-02-05T09:18:20.531" v="1034"/>
          <ac:picMkLst>
            <pc:docMk/>
            <pc:sldMk cId="2475691472" sldId="483"/>
            <ac:picMk id="71" creationId="{D5308025-322F-4E81-8D2A-1AD1443E09FA}"/>
          </ac:picMkLst>
        </pc:picChg>
      </pc:sldChg>
      <pc:sldChg chg="addSp delSp modSp add">
        <pc:chgData name="Siegbert Rudolph" userId="2af4d44886c067cc" providerId="LiveId" clId="{8DE0951E-E918-4D8A-BA1E-0626A50D756B}" dt="2020-03-01T15:37:00.491" v="5918" actId="20577"/>
        <pc:sldMkLst>
          <pc:docMk/>
          <pc:sldMk cId="1711626599" sldId="484"/>
        </pc:sldMkLst>
        <pc:spChg chg="add del">
          <ac:chgData name="Siegbert Rudolph" userId="2af4d44886c067cc" providerId="LiveId" clId="{8DE0951E-E918-4D8A-BA1E-0626A50D756B}" dt="2020-02-05T09:19:25.214" v="1050" actId="478"/>
          <ac:spMkLst>
            <pc:docMk/>
            <pc:sldMk cId="1711626599" sldId="484"/>
            <ac:spMk id="4" creationId="{F7C0DFBA-ADF6-4CAE-8C7E-FDB6ADAB18BB}"/>
          </ac:spMkLst>
        </pc:spChg>
        <pc:spChg chg="add del">
          <ac:chgData name="Siegbert Rudolph" userId="2af4d44886c067cc" providerId="LiveId" clId="{8DE0951E-E918-4D8A-BA1E-0626A50D756B}" dt="2020-02-05T09:19:28.139" v="1051" actId="478"/>
          <ac:spMkLst>
            <pc:docMk/>
            <pc:sldMk cId="1711626599" sldId="484"/>
            <ac:spMk id="5" creationId="{5D8E2081-5CC1-42F6-9C83-A2A8069721E9}"/>
          </ac:spMkLst>
        </pc:spChg>
        <pc:spChg chg="add del mod">
          <ac:chgData name="Siegbert Rudolph" userId="2af4d44886c067cc" providerId="LiveId" clId="{8DE0951E-E918-4D8A-BA1E-0626A50D756B}" dt="2020-02-05T09:20:44.046" v="1087"/>
          <ac:spMkLst>
            <pc:docMk/>
            <pc:sldMk cId="1711626599" sldId="484"/>
            <ac:spMk id="6" creationId="{0EBD9D8D-D9FF-4BD6-9AAE-E5BD695DCF43}"/>
          </ac:spMkLst>
        </pc:spChg>
        <pc:spChg chg="add del mod">
          <ac:chgData name="Siegbert Rudolph" userId="2af4d44886c067cc" providerId="LiveId" clId="{8DE0951E-E918-4D8A-BA1E-0626A50D756B}" dt="2020-02-05T09:20:50.404" v="1127"/>
          <ac:spMkLst>
            <pc:docMk/>
            <pc:sldMk cId="1711626599" sldId="484"/>
            <ac:spMk id="7" creationId="{A20EC954-8DFD-4956-8D86-791D071AFDBF}"/>
          </ac:spMkLst>
        </pc:spChg>
        <pc:spChg chg="add del mod">
          <ac:chgData name="Siegbert Rudolph" userId="2af4d44886c067cc" providerId="LiveId" clId="{8DE0951E-E918-4D8A-BA1E-0626A50D756B}" dt="2020-02-05T09:20:12.270" v="1071"/>
          <ac:spMkLst>
            <pc:docMk/>
            <pc:sldMk cId="1711626599" sldId="484"/>
            <ac:spMk id="8" creationId="{A4CE1F98-DEE2-4425-ADE0-4A802CFB4765}"/>
          </ac:spMkLst>
        </pc:spChg>
        <pc:spChg chg="add">
          <ac:chgData name="Siegbert Rudolph" userId="2af4d44886c067cc" providerId="LiveId" clId="{8DE0951E-E918-4D8A-BA1E-0626A50D756B}" dt="2020-02-05T09:19:21.397" v="1049"/>
          <ac:spMkLst>
            <pc:docMk/>
            <pc:sldMk cId="1711626599" sldId="484"/>
            <ac:spMk id="9" creationId="{39651852-6994-465F-87FF-1D52FBBE506C}"/>
          </ac:spMkLst>
        </pc:spChg>
        <pc:spChg chg="add del mod">
          <ac:chgData name="Siegbert Rudolph" userId="2af4d44886c067cc" providerId="LiveId" clId="{8DE0951E-E918-4D8A-BA1E-0626A50D756B}" dt="2020-02-05T14:10:03.859" v="3484" actId="478"/>
          <ac:spMkLst>
            <pc:docMk/>
            <pc:sldMk cId="1711626599" sldId="484"/>
            <ac:spMk id="10" creationId="{512BF948-3AFE-42AB-9CF9-86A9122E30D3}"/>
          </ac:spMkLst>
        </pc:spChg>
        <pc:spChg chg="add del mod">
          <ac:chgData name="Siegbert Rudolph" userId="2af4d44886c067cc" providerId="LiveId" clId="{8DE0951E-E918-4D8A-BA1E-0626A50D756B}" dt="2020-02-05T09:21:28.255" v="1139"/>
          <ac:spMkLst>
            <pc:docMk/>
            <pc:sldMk cId="1711626599" sldId="484"/>
            <ac:spMk id="11" creationId="{4AD64E2E-E28B-463B-9D7B-6AED8B2BD968}"/>
          </ac:spMkLst>
        </pc:spChg>
        <pc:spChg chg="add del mod">
          <ac:chgData name="Siegbert Rudolph" userId="2af4d44886c067cc" providerId="LiveId" clId="{8DE0951E-E918-4D8A-BA1E-0626A50D756B}" dt="2020-02-05T09:21:28.255" v="1141"/>
          <ac:spMkLst>
            <pc:docMk/>
            <pc:sldMk cId="1711626599" sldId="484"/>
            <ac:spMk id="12" creationId="{43C606F8-C2D0-4932-806B-6B4BE699B0A3}"/>
          </ac:spMkLst>
        </pc:spChg>
        <pc:spChg chg="add del mod">
          <ac:chgData name="Siegbert Rudolph" userId="2af4d44886c067cc" providerId="LiveId" clId="{8DE0951E-E918-4D8A-BA1E-0626A50D756B}" dt="2020-02-05T09:21:28.255" v="1143"/>
          <ac:spMkLst>
            <pc:docMk/>
            <pc:sldMk cId="1711626599" sldId="484"/>
            <ac:spMk id="13" creationId="{DEF35A55-5D47-4BD6-844E-DEEDFD10813A}"/>
          </ac:spMkLst>
        </pc:spChg>
        <pc:spChg chg="add del mod">
          <ac:chgData name="Siegbert Rudolph" userId="2af4d44886c067cc" providerId="LiveId" clId="{8DE0951E-E918-4D8A-BA1E-0626A50D756B}" dt="2020-02-05T09:21:42.339" v="1151"/>
          <ac:spMkLst>
            <pc:docMk/>
            <pc:sldMk cId="1711626599" sldId="484"/>
            <ac:spMk id="14" creationId="{5E2660FF-F1CC-4994-A03C-B048CCE696A4}"/>
          </ac:spMkLst>
        </pc:spChg>
        <pc:spChg chg="add mod">
          <ac:chgData name="Siegbert Rudolph" userId="2af4d44886c067cc" providerId="LiveId" clId="{8DE0951E-E918-4D8A-BA1E-0626A50D756B}" dt="2020-03-01T15:37:00.491" v="5918" actId="20577"/>
          <ac:spMkLst>
            <pc:docMk/>
            <pc:sldMk cId="1711626599" sldId="484"/>
            <ac:spMk id="15" creationId="{B336E015-07B2-4D85-BA05-E7A85DA03687}"/>
          </ac:spMkLst>
        </pc:spChg>
        <pc:spChg chg="add del mod">
          <ac:chgData name="Siegbert Rudolph" userId="2af4d44886c067cc" providerId="LiveId" clId="{8DE0951E-E918-4D8A-BA1E-0626A50D756B}" dt="2020-02-05T09:20:12.270" v="1075"/>
          <ac:spMkLst>
            <pc:docMk/>
            <pc:sldMk cId="1711626599" sldId="484"/>
            <ac:spMk id="16" creationId="{41E430FC-88D9-4F59-BDB1-BC4CB4B2C3AC}"/>
          </ac:spMkLst>
        </pc:spChg>
        <pc:spChg chg="add del mod">
          <ac:chgData name="Siegbert Rudolph" userId="2af4d44886c067cc" providerId="LiveId" clId="{8DE0951E-E918-4D8A-BA1E-0626A50D756B}" dt="2020-02-05T09:20:12.270" v="1073"/>
          <ac:spMkLst>
            <pc:docMk/>
            <pc:sldMk cId="1711626599" sldId="484"/>
            <ac:spMk id="17" creationId="{15C32810-DFD2-4093-AB11-AC4E3E70A948}"/>
          </ac:spMkLst>
        </pc:spChg>
      </pc:sldChg>
      <pc:sldChg chg="delSp modSp add del delAnim">
        <pc:chgData name="Siegbert Rudolph" userId="2af4d44886c067cc" providerId="LiveId" clId="{8DE0951E-E918-4D8A-BA1E-0626A50D756B}" dt="2020-02-05T10:19:32.751" v="1558" actId="47"/>
        <pc:sldMkLst>
          <pc:docMk/>
          <pc:sldMk cId="595753955" sldId="485"/>
        </pc:sldMkLst>
        <pc:spChg chg="mod">
          <ac:chgData name="Siegbert Rudolph" userId="2af4d44886c067cc" providerId="LiveId" clId="{8DE0951E-E918-4D8A-BA1E-0626A50D756B}" dt="2020-02-05T10:19:30.517" v="1557" actId="20577"/>
          <ac:spMkLst>
            <pc:docMk/>
            <pc:sldMk cId="595753955" sldId="485"/>
            <ac:spMk id="8" creationId="{968CA934-F687-40C0-BA96-6DC369AE852C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0" creationId="{670A4F15-DFBF-461D-ACEF-9247CA86A59A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1" creationId="{77550649-D93B-4B4C-8217-8BEED6BDEA52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2" creationId="{5EEDECAE-BECF-4110-9762-0F86F510866C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3" creationId="{24650F09-29E0-47B8-A517-36A383E93345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4" creationId="{BCEAF34E-81E2-4B09-8807-1CC630C619AE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5" creationId="{1FB2F792-3066-4F78-B0E1-47A1CCB6372E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6" creationId="{679B0A45-18ED-4037-B38C-BF2B1A2581F9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7" creationId="{BD6C7E2B-5971-406D-97FB-EE87023E16A2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8" creationId="{822C0740-8B1B-4DEC-8DC9-884C10D2428C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19" creationId="{989C25A6-7B6F-4721-8406-71E9EFB7C7AE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0" creationId="{691B63CE-9203-4451-A74E-4FFE853FB489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1" creationId="{DFDE5EF3-5CD6-477D-9A8D-4D9484304C63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2" creationId="{C478DC50-3A4B-49EF-951A-08075F5713A7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3" creationId="{97C04D5F-E7F3-4271-87BA-4D17C7665114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4" creationId="{F14211DE-7FE8-4E29-895D-CB5B58921265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29" creationId="{A1636D43-6054-4B35-9123-F9E7E0449EE4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30" creationId="{ACCCA169-6D7C-4B1F-83DC-83EAEA65F0B3}"/>
          </ac:spMkLst>
        </pc:spChg>
        <pc:spChg chg="del">
          <ac:chgData name="Siegbert Rudolph" userId="2af4d44886c067cc" providerId="LiveId" clId="{8DE0951E-E918-4D8A-BA1E-0626A50D756B}" dt="2020-02-05T10:07:07.931" v="1463" actId="478"/>
          <ac:spMkLst>
            <pc:docMk/>
            <pc:sldMk cId="595753955" sldId="485"/>
            <ac:spMk id="31" creationId="{0CEA5FD9-C746-49EE-8B7A-D987A3A3A137}"/>
          </ac:spMkLst>
        </pc:spChg>
        <pc:picChg chg="del">
          <ac:chgData name="Siegbert Rudolph" userId="2af4d44886c067cc" providerId="LiveId" clId="{8DE0951E-E918-4D8A-BA1E-0626A50D756B}" dt="2020-02-05T10:07:07.931" v="1463" actId="478"/>
          <ac:picMkLst>
            <pc:docMk/>
            <pc:sldMk cId="595753955" sldId="485"/>
            <ac:picMk id="25" creationId="{65F91411-88A9-472C-A3D1-A368C1A14805}"/>
          </ac:picMkLst>
        </pc:picChg>
        <pc:picChg chg="del">
          <ac:chgData name="Siegbert Rudolph" userId="2af4d44886c067cc" providerId="LiveId" clId="{8DE0951E-E918-4D8A-BA1E-0626A50D756B}" dt="2020-02-05T10:07:07.931" v="1463" actId="478"/>
          <ac:picMkLst>
            <pc:docMk/>
            <pc:sldMk cId="595753955" sldId="485"/>
            <ac:picMk id="26" creationId="{E4F00EB7-6F98-4094-8E4C-8B5E1630DBC7}"/>
          </ac:picMkLst>
        </pc:picChg>
        <pc:picChg chg="del">
          <ac:chgData name="Siegbert Rudolph" userId="2af4d44886c067cc" providerId="LiveId" clId="{8DE0951E-E918-4D8A-BA1E-0626A50D756B}" dt="2020-02-05T10:07:07.931" v="1463" actId="478"/>
          <ac:picMkLst>
            <pc:docMk/>
            <pc:sldMk cId="595753955" sldId="485"/>
            <ac:picMk id="27" creationId="{52BB69CC-35FA-4F20-BE21-C703CE81CF1E}"/>
          </ac:picMkLst>
        </pc:picChg>
        <pc:picChg chg="del">
          <ac:chgData name="Siegbert Rudolph" userId="2af4d44886c067cc" providerId="LiveId" clId="{8DE0951E-E918-4D8A-BA1E-0626A50D756B}" dt="2020-02-05T10:07:07.931" v="1463" actId="478"/>
          <ac:picMkLst>
            <pc:docMk/>
            <pc:sldMk cId="595753955" sldId="485"/>
            <ac:picMk id="28" creationId="{FF737D8B-302B-412F-B0C9-9D904C842735}"/>
          </ac:picMkLst>
        </pc:picChg>
      </pc:sldChg>
      <pc:sldChg chg="addSp delSp modSp delAnim modAnim">
        <pc:chgData name="Siegbert Rudolph" userId="2af4d44886c067cc" providerId="LiveId" clId="{8DE0951E-E918-4D8A-BA1E-0626A50D756B}" dt="2020-02-05T13:07:20.147" v="3068" actId="166"/>
        <pc:sldMkLst>
          <pc:docMk/>
          <pc:sldMk cId="698332769" sldId="485"/>
        </pc:sldMkLst>
        <pc:spChg chg="mod">
          <ac:chgData name="Siegbert Rudolph" userId="2af4d44886c067cc" providerId="LiveId" clId="{8DE0951E-E918-4D8A-BA1E-0626A50D756B}" dt="2020-02-05T13:07:06.306" v="3067" actId="1076"/>
          <ac:spMkLst>
            <pc:docMk/>
            <pc:sldMk cId="698332769" sldId="485"/>
            <ac:spMk id="7" creationId="{11A213E9-0822-4418-B632-2A883931F62D}"/>
          </ac:spMkLst>
        </pc:spChg>
        <pc:spChg chg="mod ord">
          <ac:chgData name="Siegbert Rudolph" userId="2af4d44886c067cc" providerId="LiveId" clId="{8DE0951E-E918-4D8A-BA1E-0626A50D756B}" dt="2020-02-05T13:07:20.147" v="3068" actId="166"/>
          <ac:spMkLst>
            <pc:docMk/>
            <pc:sldMk cId="698332769" sldId="485"/>
            <ac:spMk id="25" creationId="{ED86FE37-645F-40D3-8203-EB1023F66561}"/>
          </ac:spMkLst>
        </pc:spChg>
        <pc:spChg chg="mod ord">
          <ac:chgData name="Siegbert Rudolph" userId="2af4d44886c067cc" providerId="LiveId" clId="{8DE0951E-E918-4D8A-BA1E-0626A50D756B}" dt="2020-02-05T13:06:45.970" v="3064" actId="1035"/>
          <ac:spMkLst>
            <pc:docMk/>
            <pc:sldMk cId="698332769" sldId="485"/>
            <ac:spMk id="26" creationId="{C1DDAC1B-C996-4317-8AAC-9FBDEE08020B}"/>
          </ac:spMkLst>
        </pc:sp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2" creationId="{37E28AE5-5B21-48B0-93D3-170DFF706AD8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4" creationId="{8BC3A385-EBAE-481F-8917-CC83C7C566F2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5" creationId="{87AE4B06-C6C0-4647-9E77-8B340B30A2E7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6" creationId="{ECA91782-EB20-4A10-BA0B-41897F5E49A8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18" creationId="{C2C3ACE4-8B64-4828-8900-B406A319E120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19" creationId="{A0EFCDDF-3525-4AA0-834C-CDD466824069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20" creationId="{00ECACF2-C956-48F6-A3E4-E53F79D74957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21" creationId="{857102D8-7C1F-4E84-9BCF-B5CCBB96306D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22" creationId="{3246DC9A-A435-4F00-B8F1-1C333FFAFBC1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23" creationId="{4930CA6F-7233-4F2B-AC87-232A770A754D}"/>
          </ac:picMkLst>
        </pc:picChg>
        <pc:picChg chg="del mod">
          <ac:chgData name="Siegbert Rudolph" userId="2af4d44886c067cc" providerId="LiveId" clId="{8DE0951E-E918-4D8A-BA1E-0626A50D756B}" dt="2020-02-05T13:05:21.247" v="3057" actId="478"/>
          <ac:picMkLst>
            <pc:docMk/>
            <pc:sldMk cId="698332769" sldId="485"/>
            <ac:picMk id="24" creationId="{55A71D95-E3F8-4BD6-9451-CC1A404FCBCA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27" creationId="{6D4A4470-5E16-408E-B379-0CCC05DF3D02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28" creationId="{E1FEE061-BF9B-47DB-858F-92294B75A652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29" creationId="{1475D764-6A2D-453F-A999-D336A8F0A58F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30" creationId="{A4072193-6518-436F-BF0A-B31A08385AD3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31" creationId="{3332B645-780E-478A-8405-4560A5E46935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32" creationId="{C6C19CD3-DBF6-4A87-9678-FF413D3F8A23}"/>
          </ac:picMkLst>
        </pc:picChg>
        <pc:picChg chg="add mod">
          <ac:chgData name="Siegbert Rudolph" userId="2af4d44886c067cc" providerId="LiveId" clId="{8DE0951E-E918-4D8A-BA1E-0626A50D756B}" dt="2020-02-05T13:03:39.350" v="3044" actId="1076"/>
          <ac:picMkLst>
            <pc:docMk/>
            <pc:sldMk cId="698332769" sldId="485"/>
            <ac:picMk id="33" creationId="{E740E161-FBBE-41FF-B304-4B0B14142F5F}"/>
          </ac:picMkLst>
        </pc:picChg>
      </pc:sldChg>
      <pc:sldChg chg="addSp delSp modSp delAnim modAnim">
        <pc:chgData name="Siegbert Rudolph" userId="2af4d44886c067cc" providerId="LiveId" clId="{8DE0951E-E918-4D8A-BA1E-0626A50D756B}" dt="2020-02-05T13:21:27.593" v="3337" actId="1076"/>
        <pc:sldMkLst>
          <pc:docMk/>
          <pc:sldMk cId="1561342802" sldId="486"/>
        </pc:sldMkLst>
        <pc:spChg chg="mod">
          <ac:chgData name="Siegbert Rudolph" userId="2af4d44886c067cc" providerId="LiveId" clId="{8DE0951E-E918-4D8A-BA1E-0626A50D756B}" dt="2020-02-05T13:19:40.760" v="3310" actId="20577"/>
          <ac:spMkLst>
            <pc:docMk/>
            <pc:sldMk cId="1561342802" sldId="486"/>
            <ac:spMk id="7" creationId="{11A213E9-0822-4418-B632-2A883931F62D}"/>
          </ac:spMkLst>
        </pc:spChg>
        <pc:spChg chg="mod ord">
          <ac:chgData name="Siegbert Rudolph" userId="2af4d44886c067cc" providerId="LiveId" clId="{8DE0951E-E918-4D8A-BA1E-0626A50D756B}" dt="2020-02-05T13:18:46.510" v="3308" actId="166"/>
          <ac:spMkLst>
            <pc:docMk/>
            <pc:sldMk cId="1561342802" sldId="486"/>
            <ac:spMk id="25" creationId="{ED86FE37-645F-40D3-8203-EB1023F66561}"/>
          </ac:spMkLst>
        </pc:spChg>
        <pc:spChg chg="ord">
          <ac:chgData name="Siegbert Rudolph" userId="2af4d44886c067cc" providerId="LiveId" clId="{8DE0951E-E918-4D8A-BA1E-0626A50D756B}" dt="2020-02-05T13:18:42.370" v="3307" actId="166"/>
          <ac:spMkLst>
            <pc:docMk/>
            <pc:sldMk cId="1561342802" sldId="486"/>
            <ac:spMk id="26" creationId="{C1DDAC1B-C996-4317-8AAC-9FBDEE08020B}"/>
          </ac:spMkLst>
        </pc:spChg>
        <pc:picChg chg="add del mod">
          <ac:chgData name="Siegbert Rudolph" userId="2af4d44886c067cc" providerId="LiveId" clId="{8DE0951E-E918-4D8A-BA1E-0626A50D756B}" dt="2020-02-05T13:21:15.699" v="3335" actId="478"/>
          <ac:picMkLst>
            <pc:docMk/>
            <pc:sldMk cId="1561342802" sldId="486"/>
            <ac:picMk id="2" creationId="{F1C4CA3A-3A29-4C89-A186-6AED6384ED37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4" creationId="{8BC3A385-EBAE-481F-8917-CC83C7C566F2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5" creationId="{87AE4B06-C6C0-4647-9E77-8B340B30A2E7}"/>
          </ac:picMkLst>
        </pc:picChg>
        <pc:picChg chg="add del mod">
          <ac:chgData name="Siegbert Rudolph" userId="2af4d44886c067cc" providerId="LiveId" clId="{8DE0951E-E918-4D8A-BA1E-0626A50D756B}" dt="2020-02-05T13:21:15.699" v="3335" actId="478"/>
          <ac:picMkLst>
            <pc:docMk/>
            <pc:sldMk cId="1561342802" sldId="486"/>
            <ac:picMk id="6" creationId="{37CD8F9C-9583-42A1-A5D6-6A19A6EB8763}"/>
          </ac:picMkLst>
        </pc:picChg>
        <pc:picChg chg="del">
          <ac:chgData name="Siegbert Rudolph" userId="2af4d44886c067cc" providerId="LiveId" clId="{8DE0951E-E918-4D8A-BA1E-0626A50D756B}" dt="2020-02-05T13:14:56.953" v="3281" actId="478"/>
          <ac:picMkLst>
            <pc:docMk/>
            <pc:sldMk cId="1561342802" sldId="486"/>
            <ac:picMk id="15" creationId="{FC32283B-D774-47BA-AD2E-7A09ACAE6DF9}"/>
          </ac:picMkLst>
        </pc:picChg>
        <pc:picChg chg="del">
          <ac:chgData name="Siegbert Rudolph" userId="2af4d44886c067cc" providerId="LiveId" clId="{8DE0951E-E918-4D8A-BA1E-0626A50D756B}" dt="2020-02-05T13:14:56.953" v="3281" actId="478"/>
          <ac:picMkLst>
            <pc:docMk/>
            <pc:sldMk cId="1561342802" sldId="486"/>
            <ac:picMk id="16" creationId="{21AB8362-B650-4C05-8A45-F1D283882C59}"/>
          </ac:picMkLst>
        </pc:picChg>
        <pc:picChg chg="del">
          <ac:chgData name="Siegbert Rudolph" userId="2af4d44886c067cc" providerId="LiveId" clId="{8DE0951E-E918-4D8A-BA1E-0626A50D756B}" dt="2020-02-05T13:14:56.953" v="3281" actId="478"/>
          <ac:picMkLst>
            <pc:docMk/>
            <pc:sldMk cId="1561342802" sldId="486"/>
            <ac:picMk id="17" creationId="{9C29480C-43F9-4F34-94DC-312E0E8D5FE6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18" creationId="{C2C3ACE4-8B64-4828-8900-B406A319E120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19" creationId="{A0EFCDDF-3525-4AA0-834C-CDD466824069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20" creationId="{00ECACF2-C956-48F6-A3E4-E53F79D74957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21" creationId="{857102D8-7C1F-4E84-9BCF-B5CCBB96306D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22" creationId="{3246DC9A-A435-4F00-B8F1-1C333FFAFBC1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23" creationId="{4930CA6F-7233-4F2B-AC87-232A770A754D}"/>
          </ac:picMkLst>
        </pc:picChg>
        <pc:picChg chg="del mod">
          <ac:chgData name="Siegbert Rudolph" userId="2af4d44886c067cc" providerId="LiveId" clId="{8DE0951E-E918-4D8A-BA1E-0626A50D756B}" dt="2020-02-05T13:18:34.696" v="3306" actId="478"/>
          <ac:picMkLst>
            <pc:docMk/>
            <pc:sldMk cId="1561342802" sldId="486"/>
            <ac:picMk id="24" creationId="{55A71D95-E3F8-4BD6-9451-CC1A404FCBCA}"/>
          </ac:picMkLst>
        </pc:picChg>
        <pc:picChg chg="add mod">
          <ac:chgData name="Siegbert Rudolph" userId="2af4d44886c067cc" providerId="LiveId" clId="{8DE0951E-E918-4D8A-BA1E-0626A50D756B}" dt="2020-02-05T13:21:27.593" v="3337" actId="1076"/>
          <ac:picMkLst>
            <pc:docMk/>
            <pc:sldMk cId="1561342802" sldId="486"/>
            <ac:picMk id="27" creationId="{7CE7F414-E6FA-431F-8168-53F2CE253219}"/>
          </ac:picMkLst>
        </pc:picChg>
        <pc:picChg chg="add mod">
          <ac:chgData name="Siegbert Rudolph" userId="2af4d44886c067cc" providerId="LiveId" clId="{8DE0951E-E918-4D8A-BA1E-0626A50D756B}" dt="2020-02-05T13:21:27.593" v="3337" actId="1076"/>
          <ac:picMkLst>
            <pc:docMk/>
            <pc:sldMk cId="1561342802" sldId="486"/>
            <ac:picMk id="28" creationId="{5627C5E3-4A30-4652-88D9-745877247BE0}"/>
          </ac:picMkLst>
        </pc:picChg>
        <pc:picChg chg="add mod">
          <ac:chgData name="Siegbert Rudolph" userId="2af4d44886c067cc" providerId="LiveId" clId="{8DE0951E-E918-4D8A-BA1E-0626A50D756B}" dt="2020-02-05T13:21:27.593" v="3337" actId="1076"/>
          <ac:picMkLst>
            <pc:docMk/>
            <pc:sldMk cId="1561342802" sldId="486"/>
            <ac:picMk id="29" creationId="{9920B096-88B4-4680-883C-C92D20FE8896}"/>
          </ac:picMkLst>
        </pc:picChg>
        <pc:picChg chg="add mod">
          <ac:chgData name="Siegbert Rudolph" userId="2af4d44886c067cc" providerId="LiveId" clId="{8DE0951E-E918-4D8A-BA1E-0626A50D756B}" dt="2020-02-05T13:21:27.593" v="3337" actId="1076"/>
          <ac:picMkLst>
            <pc:docMk/>
            <pc:sldMk cId="1561342802" sldId="486"/>
            <ac:picMk id="30" creationId="{3344D62F-6264-486D-A651-775AE9149373}"/>
          </ac:picMkLst>
        </pc:picChg>
        <pc:picChg chg="add mod ord">
          <ac:chgData name="Siegbert Rudolph" userId="2af4d44886c067cc" providerId="LiveId" clId="{8DE0951E-E918-4D8A-BA1E-0626A50D756B}" dt="2020-02-05T13:21:21.814" v="3336" actId="167"/>
          <ac:picMkLst>
            <pc:docMk/>
            <pc:sldMk cId="1561342802" sldId="486"/>
            <ac:picMk id="31" creationId="{0E16D7C9-38FD-4BE1-A810-A16F7FF81FDC}"/>
          </ac:picMkLst>
        </pc:picChg>
        <pc:picChg chg="add mod ord">
          <ac:chgData name="Siegbert Rudolph" userId="2af4d44886c067cc" providerId="LiveId" clId="{8DE0951E-E918-4D8A-BA1E-0626A50D756B}" dt="2020-02-05T13:21:21.814" v="3336" actId="167"/>
          <ac:picMkLst>
            <pc:docMk/>
            <pc:sldMk cId="1561342802" sldId="486"/>
            <ac:picMk id="32" creationId="{DED2A9F8-EB8C-4666-867C-1159C5C2E84C}"/>
          </ac:picMkLst>
        </pc:picChg>
      </pc:sldChg>
      <pc:sldChg chg="delSp modSp add del delAnim modAnim">
        <pc:chgData name="Siegbert Rudolph" userId="2af4d44886c067cc" providerId="LiveId" clId="{8DE0951E-E918-4D8A-BA1E-0626A50D756B}" dt="2020-02-05T10:19:12.940" v="1556" actId="47"/>
        <pc:sldMkLst>
          <pc:docMk/>
          <pc:sldMk cId="1686852471" sldId="486"/>
        </pc:sldMkLst>
        <pc:spChg chg="del">
          <ac:chgData name="Siegbert Rudolph" userId="2af4d44886c067cc" providerId="LiveId" clId="{8DE0951E-E918-4D8A-BA1E-0626A50D756B}" dt="2020-02-05T10:18:47.947" v="1550"/>
          <ac:spMkLst>
            <pc:docMk/>
            <pc:sldMk cId="1686852471" sldId="486"/>
            <ac:spMk id="5" creationId="{2A94E90B-E21C-4B93-A1B7-E2126FF06331}"/>
          </ac:spMkLst>
        </pc:spChg>
        <pc:spChg chg="del">
          <ac:chgData name="Siegbert Rudolph" userId="2af4d44886c067cc" providerId="LiveId" clId="{8DE0951E-E918-4D8A-BA1E-0626A50D756B}" dt="2020-02-05T10:18:47.947" v="1550"/>
          <ac:spMkLst>
            <pc:docMk/>
            <pc:sldMk cId="1686852471" sldId="486"/>
            <ac:spMk id="6" creationId="{5546EDDA-5FB3-4CDB-B56C-F699AEAA055C}"/>
          </ac:spMkLst>
        </pc:spChg>
        <pc:spChg chg="del">
          <ac:chgData name="Siegbert Rudolph" userId="2af4d44886c067cc" providerId="LiveId" clId="{8DE0951E-E918-4D8A-BA1E-0626A50D756B}" dt="2020-02-05T10:18:47.947" v="1550"/>
          <ac:spMkLst>
            <pc:docMk/>
            <pc:sldMk cId="1686852471" sldId="486"/>
            <ac:spMk id="7" creationId="{A2557306-71F6-4949-ACCC-5C0B681D17EB}"/>
          </ac:spMkLst>
        </pc:spChg>
        <pc:spChg chg="del mod">
          <ac:chgData name="Siegbert Rudolph" userId="2af4d44886c067cc" providerId="LiveId" clId="{8DE0951E-E918-4D8A-BA1E-0626A50D756B}" dt="2020-02-05T10:18:47.947" v="1550"/>
          <ac:spMkLst>
            <pc:docMk/>
            <pc:sldMk cId="1686852471" sldId="486"/>
            <ac:spMk id="8" creationId="{26353934-06E6-48ED-8500-6FCE99341013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0" creationId="{EE6BEE24-0944-4746-BEF2-7EB579C333F9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1" creationId="{716F0D88-857D-45A0-8DA0-0E5E56912FD7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2" creationId="{327B996D-8244-433A-B165-D96EF9CB61E0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3" creationId="{06C76CD1-8BEA-4BA2-87AB-E09D522EFD7F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4" creationId="{DFD616D9-0C8D-4F33-9DC0-E58705DCBDEF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5" creationId="{36FD1C7D-8875-4A07-975C-4F5421B84C45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6" creationId="{28869E8B-E452-4B70-A50F-DE8FEB23E10F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7" creationId="{E829EAB7-18D7-49E5-B5BD-DB0E12AB3E2F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8" creationId="{D6C0BE17-A54B-4297-A41E-6682B473F410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19" creationId="{A13210A9-1592-4A71-A915-1A56E414A519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0" creationId="{2C974E04-0F36-481F-A9BB-39B5DEF6DBC7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1" creationId="{5A2AE7E1-478C-41F6-BD6B-FED84B4F7E46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2" creationId="{F4652C40-6447-4177-B31D-FAF9ACF03C24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3" creationId="{DC0445D0-3D54-4644-87A5-ECA2899DCD85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4" creationId="{F338A7C2-658F-40CC-9CBC-4F1220C7E33F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5" creationId="{7E76B4C9-06F5-4084-9428-F8043CBEF6B8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6" creationId="{D439106B-62CE-47B6-8761-0F2FBB2B4938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7" creationId="{4554E84C-7ACF-4097-AA55-F8647DBE3417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28" creationId="{8704B640-9265-4AF1-9966-98552B54DC41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34" creationId="{2A6B6B8E-4077-435A-A5AF-E5E8B10F6F21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35" creationId="{37EE0943-537C-4E6F-A807-81EE6E6A47C4}"/>
          </ac:spMkLst>
        </pc:spChg>
        <pc:spChg chg="del">
          <ac:chgData name="Siegbert Rudolph" userId="2af4d44886c067cc" providerId="LiveId" clId="{8DE0951E-E918-4D8A-BA1E-0626A50D756B}" dt="2020-02-05T10:18:28.768" v="1525" actId="478"/>
          <ac:spMkLst>
            <pc:docMk/>
            <pc:sldMk cId="1686852471" sldId="486"/>
            <ac:spMk id="36" creationId="{6B297F13-5A6E-4F95-9929-01D3E588DE06}"/>
          </ac:spMkLst>
        </pc:spChg>
        <pc:picChg chg="del">
          <ac:chgData name="Siegbert Rudolph" userId="2af4d44886c067cc" providerId="LiveId" clId="{8DE0951E-E918-4D8A-BA1E-0626A50D756B}" dt="2020-02-05T10:18:28.768" v="1525" actId="478"/>
          <ac:picMkLst>
            <pc:docMk/>
            <pc:sldMk cId="1686852471" sldId="486"/>
            <ac:picMk id="30" creationId="{2F542E19-1F02-45EF-8F14-34673D0FC49B}"/>
          </ac:picMkLst>
        </pc:picChg>
        <pc:picChg chg="del">
          <ac:chgData name="Siegbert Rudolph" userId="2af4d44886c067cc" providerId="LiveId" clId="{8DE0951E-E918-4D8A-BA1E-0626A50D756B}" dt="2020-02-05T10:18:28.768" v="1525" actId="478"/>
          <ac:picMkLst>
            <pc:docMk/>
            <pc:sldMk cId="1686852471" sldId="486"/>
            <ac:picMk id="31" creationId="{6877B94E-9300-4722-B6C7-7EB398747233}"/>
          </ac:picMkLst>
        </pc:picChg>
        <pc:picChg chg="del">
          <ac:chgData name="Siegbert Rudolph" userId="2af4d44886c067cc" providerId="LiveId" clId="{8DE0951E-E918-4D8A-BA1E-0626A50D756B}" dt="2020-02-05T10:18:28.768" v="1525" actId="478"/>
          <ac:picMkLst>
            <pc:docMk/>
            <pc:sldMk cId="1686852471" sldId="486"/>
            <ac:picMk id="32" creationId="{DEE4BC1A-BA0E-4724-BE1A-A1FA81ABF0C4}"/>
          </ac:picMkLst>
        </pc:picChg>
        <pc:picChg chg="del">
          <ac:chgData name="Siegbert Rudolph" userId="2af4d44886c067cc" providerId="LiveId" clId="{8DE0951E-E918-4D8A-BA1E-0626A50D756B}" dt="2020-02-05T10:18:28.768" v="1525" actId="478"/>
          <ac:picMkLst>
            <pc:docMk/>
            <pc:sldMk cId="1686852471" sldId="486"/>
            <ac:picMk id="33" creationId="{BAD75D4A-8502-4BE1-91E7-2BA17A429866}"/>
          </ac:picMkLst>
        </pc:picChg>
      </pc:sldChg>
      <pc:sldChg chg="addSp delSp modSp addAnim delAnim modAnim">
        <pc:chgData name="Siegbert Rudolph" userId="2af4d44886c067cc" providerId="LiveId" clId="{8DE0951E-E918-4D8A-BA1E-0626A50D756B}" dt="2020-02-05T11:33:12.658" v="2271" actId="166"/>
        <pc:sldMkLst>
          <pc:docMk/>
          <pc:sldMk cId="1595606543" sldId="487"/>
        </pc:sldMkLst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5" creationId="{975B2DC9-BC28-4092-BF0E-0A6B2B797E7C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6" creationId="{B6E78FC0-56FE-4F6F-AAB2-FD9180D516D6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7" creationId="{B6737579-728D-4A67-8C3A-5BC6E3056F37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8" creationId="{DBA5233F-F53F-40C4-8462-E959DCBCEDD8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9" creationId="{B9C195FF-A605-4B52-BDAF-E2A8D89AF771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0" creationId="{F1F9E447-736D-4535-BFA8-77340A6F2701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11" creationId="{FC3E7D5D-27C6-4854-8C56-D9429DC35699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2" creationId="{EA2D5A16-98E0-4A2D-A934-0F5F1CE50CC7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3" creationId="{846AB248-B49A-4119-B682-EADFA626327A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14" creationId="{FDA629C8-8FAE-475B-BE8B-CBCE9B724A9F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5" creationId="{096F838C-2E11-4B10-B054-D73C490CA4BF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6" creationId="{BE596EE5-FBF1-4938-B960-114C9260FF61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17" creationId="{5A53111F-530D-429C-BEB6-C29FA898CBEE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8" creationId="{FFF85480-E7DF-458C-976F-82FDC2CCD409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19" creationId="{C69E795A-8ACA-4A47-9D41-CF7661FD5067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20" creationId="{BC44E2DC-0F2A-4057-907D-CBE2D88C48A1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21" creationId="{76AEE06B-8AB0-4584-B07E-6102F2A5A4C6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22" creationId="{652B7700-A71E-41DF-A261-664BF8CA52B3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23" creationId="{12249791-474F-421E-A0BB-541A2F1C3FC7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24" creationId="{BB092E0A-DCFF-4EC9-997D-C510D771E424}"/>
          </ac:spMkLst>
        </pc:spChg>
        <pc:spChg chg="mod">
          <ac:chgData name="Siegbert Rudolph" userId="2af4d44886c067cc" providerId="LiveId" clId="{8DE0951E-E918-4D8A-BA1E-0626A50D756B}" dt="2020-02-05T11:31:47.121" v="2266" actId="1076"/>
          <ac:spMkLst>
            <pc:docMk/>
            <pc:sldMk cId="1595606543" sldId="487"/>
            <ac:spMk id="25" creationId="{97FF3358-7FA3-4852-BBBB-32B9212BFFD1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26" creationId="{FED50C66-27A2-4840-9F83-045198BEA8BC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27" creationId="{9A3538DC-F8D4-404F-9DBB-FFAC32B70EA7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28" creationId="{3AB0EF0C-8240-4B76-A589-77AD2079D34C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29" creationId="{170BACDF-13F0-4BCC-BF99-870E3E646DB4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30" creationId="{40242598-D819-471A-88C7-FCE437621CC7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31" creationId="{BDFF5B5E-4E4A-4611-B46D-81A762856BBB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32" creationId="{23C5CF16-2595-4B47-826B-CCDD2C1EE433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33" creationId="{4B920B28-5CAB-4DFF-97BD-BF45E92EA699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34" creationId="{73213C8B-701A-4F38-864D-4FE1B8DE4004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35" creationId="{6CC38733-BD1E-4C44-92D5-E3401C017C9E}"/>
          </ac:spMkLst>
        </pc:spChg>
        <pc:spChg chg="mod">
          <ac:chgData name="Siegbert Rudolph" userId="2af4d44886c067cc" providerId="LiveId" clId="{8DE0951E-E918-4D8A-BA1E-0626A50D756B}" dt="2020-02-05T11:31:21.744" v="2264" actId="552"/>
          <ac:spMkLst>
            <pc:docMk/>
            <pc:sldMk cId="1595606543" sldId="487"/>
            <ac:spMk id="36" creationId="{D8C5C414-A161-42C6-9230-D2A1569D34D2}"/>
          </ac:spMkLst>
        </pc:spChg>
        <pc:spChg chg="mod">
          <ac:chgData name="Siegbert Rudolph" userId="2af4d44886c067cc" providerId="LiveId" clId="{8DE0951E-E918-4D8A-BA1E-0626A50D756B}" dt="2020-02-05T11:31:55.336" v="2267" actId="552"/>
          <ac:spMkLst>
            <pc:docMk/>
            <pc:sldMk cId="1595606543" sldId="487"/>
            <ac:spMk id="37" creationId="{97CFA2D0-C43B-49DC-91C3-802D730AC618}"/>
          </ac:spMkLst>
        </pc:spChg>
        <pc:spChg chg="mod">
          <ac:chgData name="Siegbert Rudolph" userId="2af4d44886c067cc" providerId="LiveId" clId="{8DE0951E-E918-4D8A-BA1E-0626A50D756B}" dt="2020-02-05T11:32:47.408" v="2268" actId="1076"/>
          <ac:spMkLst>
            <pc:docMk/>
            <pc:sldMk cId="1595606543" sldId="487"/>
            <ac:spMk id="49" creationId="{24F03928-B09C-4A2D-AAB8-C859CDD09E04}"/>
          </ac:spMkLst>
        </pc:spChg>
        <pc:spChg chg="mod ord">
          <ac:chgData name="Siegbert Rudolph" userId="2af4d44886c067cc" providerId="LiveId" clId="{8DE0951E-E918-4D8A-BA1E-0626A50D756B}" dt="2020-02-05T11:33:12.658" v="2271" actId="166"/>
          <ac:spMkLst>
            <pc:docMk/>
            <pc:sldMk cId="1595606543" sldId="487"/>
            <ac:spMk id="72" creationId="{2AFD88D3-4390-4715-AFF9-589FA87BC8D0}"/>
          </ac:spMkLst>
        </pc:sp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2" creationId="{A5D7A388-1104-49E8-B28A-66AEDC78F1B5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4" creationId="{CBA30E8B-7039-4D02-9D57-6061546DB60F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38" creationId="{54AAED3E-768D-4D00-BEFF-08F6A9B73B27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39" creationId="{F215D843-5A42-4720-AE8A-2F7FDF80E205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0" creationId="{E7BAC86A-D403-4C66-B308-4194253F6AC2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1" creationId="{71E6C756-6DBB-4602-A464-3622EBB932EC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2" creationId="{0F95E0B8-9E80-4114-B3AD-839D35BE9CDF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3" creationId="{8AA9ACE5-309B-42B6-9960-1FA58AAEC457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4" creationId="{53CC151A-6FB2-42BA-A78D-C8244AF724CC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5" creationId="{4C48CED8-2353-4CF5-9324-BAEFEB62D27E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6" creationId="{8EA68E36-8968-4FE0-AFB5-C1CCD329B541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7" creationId="{59399033-38AC-4E4D-9B19-255F70F32040}"/>
          </ac:picMkLst>
        </pc:picChg>
        <pc:picChg chg="mod">
          <ac:chgData name="Siegbert Rudolph" userId="2af4d44886c067cc" providerId="LiveId" clId="{8DE0951E-E918-4D8A-BA1E-0626A50D756B}" dt="2020-02-05T11:14:47.304" v="2213" actId="1036"/>
          <ac:picMkLst>
            <pc:docMk/>
            <pc:sldMk cId="1595606543" sldId="487"/>
            <ac:picMk id="48" creationId="{5186AE8E-D730-444C-934C-9FD99AA9AD35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0" creationId="{F76DEE25-D2AE-4873-A92E-C260528C4257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1" creationId="{91B1CA2C-97AA-4E05-8E9B-9366EC60EB3C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2" creationId="{8D476DD6-7881-4748-9C41-594BCBDF6585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3" creationId="{D2DFAE43-D8BF-462C-BF44-B1CF1C4220AF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4" creationId="{B6763C7A-CD34-43B2-94AE-6EDD999134D5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5" creationId="{124A5F46-FE41-4135-BC62-3C9BB785333E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6" creationId="{8E35BCA3-2610-47F8-9714-CBF40C70BAB5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7" creationId="{BC279559-4BF7-48F3-BE60-2A6809DBB454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8" creationId="{6BF3528C-A260-4828-B3DB-1B68E8DFC38F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59" creationId="{911CCB81-FA8A-454C-9033-263D8C427334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0" creationId="{F509BF2B-0BC2-4712-9609-961AAE3241A3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1" creationId="{6644A085-3415-43BA-87C1-BF9EEE4A98CC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2" creationId="{FEC69781-D0D0-4B16-9989-84BD194962FD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3" creationId="{22C18A74-C8FF-4CBF-BAFD-80939ED87BC6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4" creationId="{EC59A855-267A-4843-8CE8-AB65946A477F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5" creationId="{BFD827E6-F5F7-4C4A-94C0-4E1B1156D259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6" creationId="{8D19BEE9-AFAE-414D-9433-B67004BEBA79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7" creationId="{9C8253E5-7947-477A-B77A-6FA127892C7D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8" creationId="{243DE3E4-2697-4CBC-B88E-240E533141F0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69" creationId="{FF972827-5C79-4234-A604-648D355BE1B0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70" creationId="{3CE8E998-0899-4E07-B767-F643F8EB8397}"/>
          </ac:picMkLst>
        </pc:picChg>
        <pc:picChg chg="add del mod">
          <ac:chgData name="Siegbert Rudolph" userId="2af4d44886c067cc" providerId="LiveId" clId="{8DE0951E-E918-4D8A-BA1E-0626A50D756B}" dt="2020-02-05T11:29:11.774" v="2261" actId="478"/>
          <ac:picMkLst>
            <pc:docMk/>
            <pc:sldMk cId="1595606543" sldId="487"/>
            <ac:picMk id="71" creationId="{D5308025-322F-4E81-8D2A-1AD1443E09FA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3" creationId="{1909CDCB-CB87-48D6-A2DE-9ADC1C0E7B2B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4" creationId="{4E4DE2F7-C009-495A-970A-97F818CFD049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5" creationId="{E0501FF1-2A3F-42D9-80C2-60DECC458C22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6" creationId="{54F4FD80-A698-42E5-868D-4C8A45263778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7" creationId="{CD48A1F4-D3FF-4F94-A2F1-91EC6AD4C619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8" creationId="{90173A21-1CB7-46D7-9418-2F9D16A38521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79" creationId="{E0AC03A8-DF8D-4C5A-BF8A-BC95FF53E37C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0" creationId="{9FD7FE1B-481F-459C-988E-9FBF15B189E1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1" creationId="{511FD90A-BC38-4399-9F93-A1D387722E90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2" creationId="{CD7682D4-86F0-4271-9B52-E740C9ACCD27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3" creationId="{C54DE1FE-85B7-4EA6-8C13-6E25758259D1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4" creationId="{876C1505-635B-4F72-90F6-21E2738E14BB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5" creationId="{81E92B62-0CCB-416E-9F45-9318D8DC819B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6" creationId="{3C17BFE8-F438-4F81-8D18-B1EF4C79A238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7" creationId="{2724A09A-BCF3-43C7-A35A-9FE8D42B5CD5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8" creationId="{20ABAD1A-7A6B-4E99-8DE2-3E6D8DE60533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89" creationId="{32B4CAA3-551D-4591-9D2B-A38215143046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90" creationId="{B473984A-1AF2-404D-9EAF-682FAC4DEA9D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91" creationId="{3CC0C9D6-84AE-423A-8025-CC849558ECBA}"/>
          </ac:picMkLst>
        </pc:picChg>
        <pc:picChg chg="add mod">
          <ac:chgData name="Siegbert Rudolph" userId="2af4d44886c067cc" providerId="LiveId" clId="{8DE0951E-E918-4D8A-BA1E-0626A50D756B}" dt="2020-02-05T11:33:06.686" v="2270" actId="14100"/>
          <ac:picMkLst>
            <pc:docMk/>
            <pc:sldMk cId="1595606543" sldId="487"/>
            <ac:picMk id="92" creationId="{2B26B75C-6433-46FA-841D-3334084468D1}"/>
          </ac:picMkLst>
        </pc:picChg>
      </pc:sldChg>
      <pc:sldChg chg="addSp delSp modSp delAnim modAnim">
        <pc:chgData name="Siegbert Rudolph" userId="2af4d44886c067cc" providerId="LiveId" clId="{8DE0951E-E918-4D8A-BA1E-0626A50D756B}" dt="2020-03-01T07:57:30.124" v="5770" actId="552"/>
        <pc:sldMkLst>
          <pc:docMk/>
          <pc:sldMk cId="1770250321" sldId="488"/>
        </pc:sldMkLst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5" creationId="{975B2DC9-BC28-4092-BF0E-0A6B2B797E7C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6" creationId="{B6E78FC0-56FE-4F6F-AAB2-FD9180D516D6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7" creationId="{B6737579-728D-4A67-8C3A-5BC6E3056F37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8" creationId="{DBA5233F-F53F-40C4-8462-E959DCBCEDD8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9" creationId="{B9C195FF-A605-4B52-BDAF-E2A8D89AF771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0" creationId="{F1F9E447-736D-4535-BFA8-77340A6F2701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11" creationId="{FC3E7D5D-27C6-4854-8C56-D9429DC35699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2" creationId="{EA2D5A16-98E0-4A2D-A934-0F5F1CE50CC7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3" creationId="{846AB248-B49A-4119-B682-EADFA626327A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14" creationId="{FDA629C8-8FAE-475B-BE8B-CBCE9B724A9F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5" creationId="{096F838C-2E11-4B10-B054-D73C490CA4BF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6" creationId="{BE596EE5-FBF1-4938-B960-114C9260FF61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17" creationId="{5A53111F-530D-429C-BEB6-C29FA898CBEE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8" creationId="{FFF85480-E7DF-458C-976F-82FDC2CCD409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19" creationId="{C69E795A-8ACA-4A47-9D41-CF7661FD5067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20" creationId="{BC44E2DC-0F2A-4057-907D-CBE2D88C48A1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21" creationId="{76AEE06B-8AB0-4584-B07E-6102F2A5A4C6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22" creationId="{652B7700-A71E-41DF-A261-664BF8CA52B3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23" creationId="{12249791-474F-421E-A0BB-541A2F1C3FC7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24" creationId="{BB092E0A-DCFF-4EC9-997D-C510D771E424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25" creationId="{97FF3358-7FA3-4852-BBBB-32B9212BFFD1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26" creationId="{FED50C66-27A2-4840-9F83-045198BEA8BC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27" creationId="{9A3538DC-F8D4-404F-9DBB-FFAC32B70EA7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28" creationId="{3AB0EF0C-8240-4B76-A589-77AD2079D34C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29" creationId="{170BACDF-13F0-4BCC-BF99-870E3E646DB4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30" creationId="{40242598-D819-471A-88C7-FCE437621CC7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31" creationId="{BDFF5B5E-4E4A-4611-B46D-81A762856BBB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32" creationId="{23C5CF16-2595-4B47-826B-CCDD2C1EE433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33" creationId="{4B920B28-5CAB-4DFF-97BD-BF45E92EA699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34" creationId="{73213C8B-701A-4F38-864D-4FE1B8DE4004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35" creationId="{6CC38733-BD1E-4C44-92D5-E3401C017C9E}"/>
          </ac:spMkLst>
        </pc:spChg>
        <pc:spChg chg="mod">
          <ac:chgData name="Siegbert Rudolph" userId="2af4d44886c067cc" providerId="LiveId" clId="{8DE0951E-E918-4D8A-BA1E-0626A50D756B}" dt="2020-03-01T07:57:30.124" v="5770" actId="552"/>
          <ac:spMkLst>
            <pc:docMk/>
            <pc:sldMk cId="1770250321" sldId="488"/>
            <ac:spMk id="36" creationId="{D8C5C414-A161-42C6-9230-D2A1569D34D2}"/>
          </ac:spMkLst>
        </pc:spChg>
        <pc:spChg chg="mod">
          <ac:chgData name="Siegbert Rudolph" userId="2af4d44886c067cc" providerId="LiveId" clId="{8DE0951E-E918-4D8A-BA1E-0626A50D756B}" dt="2020-03-01T07:57:23.574" v="5769" actId="552"/>
          <ac:spMkLst>
            <pc:docMk/>
            <pc:sldMk cId="1770250321" sldId="488"/>
            <ac:spMk id="37" creationId="{97CFA2D0-C43B-49DC-91C3-802D730AC618}"/>
          </ac:spMkLst>
        </pc:spChg>
        <pc:spChg chg="mod ord">
          <ac:chgData name="Siegbert Rudolph" userId="2af4d44886c067cc" providerId="LiveId" clId="{8DE0951E-E918-4D8A-BA1E-0626A50D756B}" dt="2020-02-05T12:55:02.464" v="2783" actId="14100"/>
          <ac:spMkLst>
            <pc:docMk/>
            <pc:sldMk cId="1770250321" sldId="488"/>
            <ac:spMk id="72" creationId="{2AFD88D3-4390-4715-AFF9-589FA87BC8D0}"/>
          </ac:spMkLst>
        </pc:sp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2" creationId="{A5D7A388-1104-49E8-B28A-66AEDC78F1B5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4" creationId="{CBA30E8B-7039-4D02-9D57-6061546DB60F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71" creationId="{582B8D62-24E2-4071-9AC3-10712195A49F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3" creationId="{1909CDCB-CB87-48D6-A2DE-9ADC1C0E7B2B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4" creationId="{4E4DE2F7-C009-495A-970A-97F818CFD049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5" creationId="{E0501FF1-2A3F-42D9-80C2-60DECC458C22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6" creationId="{54F4FD80-A698-42E5-868D-4C8A45263778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7" creationId="{CD48A1F4-D3FF-4F94-A2F1-91EC6AD4C619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8" creationId="{90173A21-1CB7-46D7-9418-2F9D16A38521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79" creationId="{E0AC03A8-DF8D-4C5A-BF8A-BC95FF53E37C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0" creationId="{9FD7FE1B-481F-459C-988E-9FBF15B189E1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1" creationId="{511FD90A-BC38-4399-9F93-A1D387722E90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2" creationId="{CD7682D4-86F0-4271-9B52-E740C9ACCD27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3" creationId="{C54DE1FE-85B7-4EA6-8C13-6E25758259D1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4" creationId="{876C1505-635B-4F72-90F6-21E2738E14BB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5" creationId="{81E92B62-0CCB-416E-9F45-9318D8DC819B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6" creationId="{3C17BFE8-F438-4F81-8D18-B1EF4C79A238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7" creationId="{2724A09A-BCF3-43C7-A35A-9FE8D42B5CD5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8" creationId="{20ABAD1A-7A6B-4E99-8DE2-3E6D8DE60533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89" creationId="{32B4CAA3-551D-4591-9D2B-A38215143046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90" creationId="{B473984A-1AF2-404D-9EAF-682FAC4DEA9D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91" creationId="{3CC0C9D6-84AE-423A-8025-CC849558ECBA}"/>
          </ac:picMkLst>
        </pc:picChg>
        <pc:picChg chg="del">
          <ac:chgData name="Siegbert Rudolph" userId="2af4d44886c067cc" providerId="LiveId" clId="{8DE0951E-E918-4D8A-BA1E-0626A50D756B}" dt="2020-02-05T12:41:47.999" v="2739" actId="478"/>
          <ac:picMkLst>
            <pc:docMk/>
            <pc:sldMk cId="1770250321" sldId="488"/>
            <ac:picMk id="92" creationId="{2B26B75C-6433-46FA-841D-3334084468D1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3" creationId="{8176E40B-5826-4EE6-B874-E77B3A79C010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4" creationId="{DE4AA17D-C765-4361-93BF-5BCF1574F7E5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5" creationId="{075E50A7-E42C-46A7-9315-466615B99956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6" creationId="{AD6C4552-CBF4-45C8-8E3B-64B247356548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7" creationId="{1776CF73-43FE-42F2-846B-878DA58F269B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8" creationId="{A2BFB2DC-8CCC-4B26-9328-CA8C81D4351B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99" creationId="{893DE94D-E00E-4C96-9A39-9EDE23C9F3CA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0" creationId="{A8F79002-B33F-475C-AB89-C61A9A9C77C5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1" creationId="{1AF47F38-431F-4B9F-B2E1-A8811C022C04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2" creationId="{5D792AB5-8715-4AE7-9387-4769885F7221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3" creationId="{A2CD20B5-CD41-4518-9E19-F9269239D7A1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4" creationId="{CFA05E7E-B967-4803-9D03-AF1AC127EBB4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5" creationId="{80F45383-4364-4895-B270-0E338F2F6A2E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6" creationId="{B6D8D146-2F99-4D32-8AAB-89D6DD9BB2F7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7" creationId="{5FB60D6F-CD1F-4133-8B4A-B9A6901415A4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8" creationId="{7D49F7DE-5BA2-475D-B5E3-0BBF0114F7D8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09" creationId="{ED5B6042-5709-415F-9FD8-4F4DAC12C394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10" creationId="{2094E39D-6577-4DEC-81E4-1C45874E1B06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11" creationId="{E3214ADF-D401-4335-9DC1-F50EE8F947EF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12" creationId="{88ED24D2-F036-4AA5-8FE8-A94241CB9150}"/>
          </ac:picMkLst>
        </pc:picChg>
        <pc:picChg chg="add mod">
          <ac:chgData name="Siegbert Rudolph" userId="2af4d44886c067cc" providerId="LiveId" clId="{8DE0951E-E918-4D8A-BA1E-0626A50D756B}" dt="2020-02-05T12:54:35.201" v="2781" actId="1035"/>
          <ac:picMkLst>
            <pc:docMk/>
            <pc:sldMk cId="1770250321" sldId="488"/>
            <ac:picMk id="113" creationId="{64DC784D-DC3B-4B9A-87A3-9C418B2CF156}"/>
          </ac:picMkLst>
        </pc:picChg>
      </pc:sldChg>
      <pc:sldChg chg="modSp add">
        <pc:chgData name="Siegbert Rudolph" userId="2af4d44886c067cc" providerId="LiveId" clId="{8DE0951E-E918-4D8A-BA1E-0626A50D756B}" dt="2020-02-05T14:11:52.572" v="3584" actId="20577"/>
        <pc:sldMkLst>
          <pc:docMk/>
          <pc:sldMk cId="990888428" sldId="489"/>
        </pc:sldMkLst>
        <pc:spChg chg="mod">
          <ac:chgData name="Siegbert Rudolph" userId="2af4d44886c067cc" providerId="LiveId" clId="{8DE0951E-E918-4D8A-BA1E-0626A50D756B}" dt="2020-02-05T14:11:13.137" v="3550" actId="1038"/>
          <ac:spMkLst>
            <pc:docMk/>
            <pc:sldMk cId="990888428" sldId="489"/>
            <ac:spMk id="9" creationId="{39651852-6994-465F-87FF-1D52FBBE506C}"/>
          </ac:spMkLst>
        </pc:spChg>
        <pc:spChg chg="mod">
          <ac:chgData name="Siegbert Rudolph" userId="2af4d44886c067cc" providerId="LiveId" clId="{8DE0951E-E918-4D8A-BA1E-0626A50D756B}" dt="2020-02-05T14:11:52.572" v="3584" actId="20577"/>
          <ac:spMkLst>
            <pc:docMk/>
            <pc:sldMk cId="990888428" sldId="489"/>
            <ac:spMk id="10" creationId="{512BF948-3AFE-42AB-9CF9-86A9122E30D3}"/>
          </ac:spMkLst>
        </pc:spChg>
        <pc:spChg chg="mod">
          <ac:chgData name="Siegbert Rudolph" userId="2af4d44886c067cc" providerId="LiveId" clId="{8DE0951E-E918-4D8A-BA1E-0626A50D756B}" dt="2020-02-05T14:11:13.137" v="3550" actId="1038"/>
          <ac:spMkLst>
            <pc:docMk/>
            <pc:sldMk cId="990888428" sldId="489"/>
            <ac:spMk id="15" creationId="{B336E015-07B2-4D85-BA05-E7A85DA03687}"/>
          </ac:spMkLst>
        </pc:spChg>
      </pc:sldChg>
      <pc:sldChg chg="addSp delSp modSp add del modAnim">
        <pc:chgData name="Siegbert Rudolph" userId="2af4d44886c067cc" providerId="LiveId" clId="{8DE0951E-E918-4D8A-BA1E-0626A50D756B}" dt="2020-02-05T11:48:41.533" v="2716" actId="47"/>
        <pc:sldMkLst>
          <pc:docMk/>
          <pc:sldMk cId="2225846044" sldId="489"/>
        </pc:sldMkLst>
        <pc:spChg chg="del">
          <ac:chgData name="Siegbert Rudolph" userId="2af4d44886c067cc" providerId="LiveId" clId="{8DE0951E-E918-4D8A-BA1E-0626A50D756B}" dt="2020-02-05T11:43:53.252" v="2691" actId="478"/>
          <ac:spMkLst>
            <pc:docMk/>
            <pc:sldMk cId="2225846044" sldId="489"/>
            <ac:spMk id="2" creationId="{2B683EB7-46BB-4FCD-BBF4-2C1565E35DB9}"/>
          </ac:spMkLst>
        </pc:sp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4" creationId="{C0A5EAE3-DB77-43B0-A247-1F67138644E8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5" creationId="{4C09BF14-5225-4744-BFBC-C43B5FFAE1E0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6" creationId="{399C9E13-E806-417A-933D-00BA00FE4E11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7" creationId="{6F16BF03-C58B-483B-8566-7A6E60BEFB99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8" creationId="{41AF0A6F-447B-4E79-B1AC-19BFA012607E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9" creationId="{DE95A23F-4EA6-4EFD-9452-FF80C62BD7F4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0" creationId="{DEA5E1CA-8CB9-42D9-9E9E-EA43BE0EFE5F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1" creationId="{2045B464-B3E1-426B-B2FD-4E819AF589E2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2" creationId="{14AE1123-2DCE-4CAB-A58B-EA1E0F1A8AB8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3" creationId="{538979E7-5B6E-4B86-AFB8-7CEE1E173B66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4" creationId="{621F2AB3-1613-48BD-A936-7728B4459143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5" creationId="{C435C9F6-A938-4827-856F-0D82F9C1CC7D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6" creationId="{C4AE23AE-45D4-400E-8E1F-8D6F11F5D143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7" creationId="{018314F7-35B7-49BD-8E52-7D514829E7B2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8" creationId="{DEC69680-49BA-4CC7-9F96-0DDA110C73A0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19" creationId="{9218D6AF-5A58-4303-BBDF-29D489042951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0" creationId="{6DAA65F4-6D7A-478B-8CA3-D2C38922EE6C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1" creationId="{23E5D5F2-4AEC-43BA-9B0D-1FF3AD17ACC8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2" creationId="{150C7976-7FD1-4609-8EB4-E228C809F5A6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3" creationId="{E92790C6-B320-4E78-BE7A-3BCD48B785DD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4" creationId="{EE3D7B16-3ADD-4650-B9DD-7C04097BC634}"/>
          </ac:picMkLst>
        </pc:picChg>
        <pc:picChg chg="add del mod">
          <ac:chgData name="Siegbert Rudolph" userId="2af4d44886c067cc" providerId="LiveId" clId="{8DE0951E-E918-4D8A-BA1E-0626A50D756B}" dt="2020-02-05T11:48:32.732" v="2714"/>
          <ac:picMkLst>
            <pc:docMk/>
            <pc:sldMk cId="2225846044" sldId="489"/>
            <ac:picMk id="25" creationId="{722CDA6C-5F05-4E7D-8CFC-CE02ED226640}"/>
          </ac:picMkLst>
        </pc:picChg>
      </pc:sldChg>
      <pc:sldChg chg="addSp delSp modSp delAnim modAnim">
        <pc:chgData name="Siegbert Rudolph" userId="2af4d44886c067cc" providerId="LiveId" clId="{8DE0951E-E918-4D8A-BA1E-0626A50D756B}" dt="2020-03-07T10:28:49.712" v="7612" actId="166"/>
        <pc:sldMkLst>
          <pc:docMk/>
          <pc:sldMk cId="3559410692" sldId="490"/>
        </pc:sldMkLst>
        <pc:spChg chg="ord">
          <ac:chgData name="Siegbert Rudolph" userId="2af4d44886c067cc" providerId="LiveId" clId="{8DE0951E-E918-4D8A-BA1E-0626A50D756B}" dt="2020-03-07T10:28:37.683" v="7611" actId="166"/>
          <ac:spMkLst>
            <pc:docMk/>
            <pc:sldMk cId="3559410692" sldId="490"/>
            <ac:spMk id="47" creationId="{8A6B0D17-F2E1-41B4-94A8-234ECAA887FA}"/>
          </ac:spMkLst>
        </pc:spChg>
        <pc:spChg chg="ord">
          <ac:chgData name="Siegbert Rudolph" userId="2af4d44886c067cc" providerId="LiveId" clId="{8DE0951E-E918-4D8A-BA1E-0626A50D756B}" dt="2020-03-07T10:28:49.712" v="7612" actId="166"/>
          <ac:spMkLst>
            <pc:docMk/>
            <pc:sldMk cId="3559410692" sldId="490"/>
            <ac:spMk id="56" creationId="{9932A3EA-18F6-4C16-8109-44E508DADBD2}"/>
          </ac:spMkLst>
        </pc:spChg>
        <pc:spChg chg="del">
          <ac:chgData name="Siegbert Rudolph" userId="2af4d44886c067cc" providerId="LiveId" clId="{8DE0951E-E918-4D8A-BA1E-0626A50D756B}" dt="2020-03-01T12:25:08.604" v="5772" actId="478"/>
          <ac:spMkLst>
            <pc:docMk/>
            <pc:sldMk cId="3559410692" sldId="490"/>
            <ac:spMk id="57" creationId="{17A8FCA1-8C2E-440E-AA0D-AD3D381F35CB}"/>
          </ac:spMkLst>
        </pc:spChg>
        <pc:spChg chg="add mod">
          <ac:chgData name="Siegbert Rudolph" userId="2af4d44886c067cc" providerId="LiveId" clId="{8DE0951E-E918-4D8A-BA1E-0626A50D756B}" dt="2020-03-01T14:29:37.242" v="5880" actId="207"/>
          <ac:spMkLst>
            <pc:docMk/>
            <pc:sldMk cId="3559410692" sldId="490"/>
            <ac:spMk id="59" creationId="{0D4B3E3D-7540-499C-9996-B8E9776AC7EE}"/>
          </ac:spMkLst>
        </pc:spChg>
      </pc:sldChg>
      <pc:sldChg chg="addSp delSp modSp">
        <pc:chgData name="Siegbert Rudolph" userId="2af4d44886c067cc" providerId="LiveId" clId="{8DE0951E-E918-4D8A-BA1E-0626A50D756B}" dt="2020-03-07T09:21:18.734" v="6744"/>
        <pc:sldMkLst>
          <pc:docMk/>
          <pc:sldMk cId="2770878998" sldId="492"/>
        </pc:sldMkLst>
        <pc:spChg chg="del mod">
          <ac:chgData name="Siegbert Rudolph" userId="2af4d44886c067cc" providerId="LiveId" clId="{8DE0951E-E918-4D8A-BA1E-0626A50D756B}" dt="2020-03-01T14:33:38.516" v="5885"/>
          <ac:spMkLst>
            <pc:docMk/>
            <pc:sldMk cId="2770878998" sldId="492"/>
            <ac:spMk id="5" creationId="{25F5B2F8-5DF3-4C97-AC40-8CB9AB8E10D0}"/>
          </ac:spMkLst>
        </pc:spChg>
        <pc:spChg chg="add del mod">
          <ac:chgData name="Siegbert Rudolph" userId="2af4d44886c067cc" providerId="LiveId" clId="{8DE0951E-E918-4D8A-BA1E-0626A50D756B}" dt="2020-03-07T09:21:18.734" v="6744"/>
          <ac:spMkLst>
            <pc:docMk/>
            <pc:sldMk cId="2770878998" sldId="492"/>
            <ac:spMk id="5" creationId="{34340ED0-7302-45FA-BC62-55A3377F00EF}"/>
          </ac:spMkLst>
        </pc:spChg>
        <pc:spChg chg="mod">
          <ac:chgData name="Siegbert Rudolph" userId="2af4d44886c067cc" providerId="LiveId" clId="{8DE0951E-E918-4D8A-BA1E-0626A50D756B}" dt="2020-03-01T14:31:08.559" v="5882" actId="20577"/>
          <ac:spMkLst>
            <pc:docMk/>
            <pc:sldMk cId="2770878998" sldId="492"/>
            <ac:spMk id="6" creationId="{63EFED4C-140B-4FE5-B871-1768C96FF710}"/>
          </ac:spMkLst>
        </pc:spChg>
        <pc:picChg chg="add del mod">
          <ac:chgData name="Siegbert Rudolph" userId="2af4d44886c067cc" providerId="LiveId" clId="{8DE0951E-E918-4D8A-BA1E-0626A50D756B}" dt="2020-03-07T09:21:18.734" v="6744"/>
          <ac:picMkLst>
            <pc:docMk/>
            <pc:sldMk cId="2770878998" sldId="492"/>
            <ac:picMk id="7" creationId="{77F3C3A3-B310-4816-96BC-363AB73D5E97}"/>
          </ac:picMkLst>
        </pc:picChg>
        <pc:picChg chg="add del mod">
          <ac:chgData name="Siegbert Rudolph" userId="2af4d44886c067cc" providerId="LiveId" clId="{8DE0951E-E918-4D8A-BA1E-0626A50D756B}" dt="2020-03-07T09:20:08.605" v="6728" actId="478"/>
          <ac:picMkLst>
            <pc:docMk/>
            <pc:sldMk cId="2770878998" sldId="492"/>
            <ac:picMk id="9" creationId="{93A2D156-4195-43F0-86EB-1DC6FFB916F5}"/>
          </ac:picMkLst>
        </pc:picChg>
        <pc:picChg chg="add del mod modCrop">
          <ac:chgData name="Siegbert Rudolph" userId="2af4d44886c067cc" providerId="LiveId" clId="{8DE0951E-E918-4D8A-BA1E-0626A50D756B}" dt="2020-03-07T09:21:18.734" v="6744"/>
          <ac:picMkLst>
            <pc:docMk/>
            <pc:sldMk cId="2770878998" sldId="492"/>
            <ac:picMk id="11" creationId="{CCC90701-B41F-48D8-9791-2EC40CD40DFE}"/>
          </ac:picMkLst>
        </pc:picChg>
      </pc:sldChg>
      <pc:sldChg chg="modSp">
        <pc:chgData name="Siegbert Rudolph" userId="2af4d44886c067cc" providerId="LiveId" clId="{8DE0951E-E918-4D8A-BA1E-0626A50D756B}" dt="2020-03-01T14:33:57.165" v="5900" actId="20577"/>
        <pc:sldMkLst>
          <pc:docMk/>
          <pc:sldMk cId="1250897835" sldId="493"/>
        </pc:sldMkLst>
        <pc:spChg chg="mod">
          <ac:chgData name="Siegbert Rudolph" userId="2af4d44886c067cc" providerId="LiveId" clId="{8DE0951E-E918-4D8A-BA1E-0626A50D756B}" dt="2020-03-01T14:33:57.165" v="5900" actId="20577"/>
          <ac:spMkLst>
            <pc:docMk/>
            <pc:sldMk cId="1250897835" sldId="493"/>
            <ac:spMk id="6" creationId="{63EFED4C-140B-4FE5-B871-1768C96FF710}"/>
          </ac:spMkLst>
        </pc:spChg>
      </pc:sldChg>
      <pc:sldChg chg="modSp">
        <pc:chgData name="Siegbert Rudolph" userId="2af4d44886c067cc" providerId="LiveId" clId="{8DE0951E-E918-4D8A-BA1E-0626A50D756B}" dt="2020-03-01T14:34:30.897" v="5915" actId="20577"/>
        <pc:sldMkLst>
          <pc:docMk/>
          <pc:sldMk cId="3258024179" sldId="494"/>
        </pc:sldMkLst>
        <pc:spChg chg="mod">
          <ac:chgData name="Siegbert Rudolph" userId="2af4d44886c067cc" providerId="LiveId" clId="{8DE0951E-E918-4D8A-BA1E-0626A50D756B}" dt="2020-03-01T14:34:30.897" v="5915" actId="20577"/>
          <ac:spMkLst>
            <pc:docMk/>
            <pc:sldMk cId="3258024179" sldId="494"/>
            <ac:spMk id="6" creationId="{63EFED4C-140B-4FE5-B871-1768C96FF710}"/>
          </ac:spMkLst>
        </pc:spChg>
      </pc:sldChg>
      <pc:sldChg chg="addSp delSp modSp add modTransition delAnim modAnim">
        <pc:chgData name="Siegbert Rudolph" userId="2af4d44886c067cc" providerId="LiveId" clId="{8DE0951E-E918-4D8A-BA1E-0626A50D756B}" dt="2020-03-07T15:16:42.694" v="7970" actId="1038"/>
        <pc:sldMkLst>
          <pc:docMk/>
          <pc:sldMk cId="562011083" sldId="495"/>
        </pc:sldMkLst>
        <pc:spChg chg="add mod">
          <ac:chgData name="Siegbert Rudolph" userId="2af4d44886c067cc" providerId="LiveId" clId="{8DE0951E-E918-4D8A-BA1E-0626A50D756B}" dt="2020-03-07T15:14:24.399" v="7938" actId="207"/>
          <ac:spMkLst>
            <pc:docMk/>
            <pc:sldMk cId="562011083" sldId="495"/>
            <ac:spMk id="2" creationId="{42848222-55C0-476C-982F-C3A599F3C3A2}"/>
          </ac:spMkLst>
        </pc:spChg>
        <pc:spChg chg="mod">
          <ac:chgData name="Siegbert Rudolph" userId="2af4d44886c067cc" providerId="LiveId" clId="{8DE0951E-E918-4D8A-BA1E-0626A50D756B}" dt="2020-03-07T14:14:15.271" v="7876" actId="20577"/>
          <ac:spMkLst>
            <pc:docMk/>
            <pc:sldMk cId="562011083" sldId="495"/>
            <ac:spMk id="4" creationId="{451EB480-67BB-448C-876A-A35FD8C54843}"/>
          </ac:spMkLst>
        </pc:spChg>
        <pc:spChg chg="del">
          <ac:chgData name="Siegbert Rudolph" userId="2af4d44886c067cc" providerId="LiveId" clId="{8DE0951E-E918-4D8A-BA1E-0626A50D756B}" dt="2020-03-07T09:14:48.986" v="6714" actId="478"/>
          <ac:spMkLst>
            <pc:docMk/>
            <pc:sldMk cId="562011083" sldId="495"/>
            <ac:spMk id="5" creationId="{6C8186CB-61E2-43B3-A6CC-8BEBAA5CDAEF}"/>
          </ac:spMkLst>
        </pc:spChg>
        <pc:spChg chg="add mod">
          <ac:chgData name="Siegbert Rudolph" userId="2af4d44886c067cc" providerId="LiveId" clId="{8DE0951E-E918-4D8A-BA1E-0626A50D756B}" dt="2020-03-07T15:16:42.694" v="7970" actId="1038"/>
          <ac:spMkLst>
            <pc:docMk/>
            <pc:sldMk cId="562011083" sldId="495"/>
            <ac:spMk id="5" creationId="{C60D14AF-45C0-437E-BB8B-A72311F43022}"/>
          </ac:spMkLst>
        </pc:spChg>
        <pc:spChg chg="add del mod">
          <ac:chgData name="Siegbert Rudolph" userId="2af4d44886c067cc" providerId="LiveId" clId="{8DE0951E-E918-4D8A-BA1E-0626A50D756B}" dt="2020-03-07T10:15:11.763" v="7430" actId="478"/>
          <ac:spMkLst>
            <pc:docMk/>
            <pc:sldMk cId="562011083" sldId="495"/>
            <ac:spMk id="6" creationId="{602A8D46-29D8-4F04-9BB5-D54B233986A6}"/>
          </ac:spMkLst>
        </pc:spChg>
        <pc:spChg chg="add del mod">
          <ac:chgData name="Siegbert Rudolph" userId="2af4d44886c067cc" providerId="LiveId" clId="{8DE0951E-E918-4D8A-BA1E-0626A50D756B}" dt="2020-03-07T10:15:11.763" v="7430" actId="478"/>
          <ac:spMkLst>
            <pc:docMk/>
            <pc:sldMk cId="562011083" sldId="495"/>
            <ac:spMk id="12" creationId="{A2DE4023-25BC-4E62-86D3-0C621F7A8AC0}"/>
          </ac:spMkLst>
        </pc:spChg>
        <pc:spChg chg="add del mod">
          <ac:chgData name="Siegbert Rudolph" userId="2af4d44886c067cc" providerId="LiveId" clId="{8DE0951E-E918-4D8A-BA1E-0626A50D756B}" dt="2020-03-07T10:15:07.335" v="7428" actId="478"/>
          <ac:spMkLst>
            <pc:docMk/>
            <pc:sldMk cId="562011083" sldId="495"/>
            <ac:spMk id="13" creationId="{2C61A86B-A052-43C5-ADC6-E01D9751CB72}"/>
          </ac:spMkLst>
        </pc:spChg>
        <pc:spChg chg="add del mod">
          <ac:chgData name="Siegbert Rudolph" userId="2af4d44886c067cc" providerId="LiveId" clId="{8DE0951E-E918-4D8A-BA1E-0626A50D756B}" dt="2020-03-07T10:15:09.350" v="7429" actId="478"/>
          <ac:spMkLst>
            <pc:docMk/>
            <pc:sldMk cId="562011083" sldId="495"/>
            <ac:spMk id="14" creationId="{894A4405-E4FB-408D-BF06-1CAB05846650}"/>
          </ac:spMkLst>
        </pc:spChg>
        <pc:spChg chg="add del mod">
          <ac:chgData name="Siegbert Rudolph" userId="2af4d44886c067cc" providerId="LiveId" clId="{8DE0951E-E918-4D8A-BA1E-0626A50D756B}" dt="2020-03-07T09:41:42.362" v="6875" actId="478"/>
          <ac:spMkLst>
            <pc:docMk/>
            <pc:sldMk cId="562011083" sldId="495"/>
            <ac:spMk id="19" creationId="{366A5665-0C45-4D95-97FF-168CEE044998}"/>
          </ac:spMkLst>
        </pc:spChg>
        <pc:spChg chg="add del mod">
          <ac:chgData name="Siegbert Rudolph" userId="2af4d44886c067cc" providerId="LiveId" clId="{8DE0951E-E918-4D8A-BA1E-0626A50D756B}" dt="2020-03-07T09:43:15.132" v="6896" actId="478"/>
          <ac:spMkLst>
            <pc:docMk/>
            <pc:sldMk cId="562011083" sldId="495"/>
            <ac:spMk id="22" creationId="{05E66C70-8653-4B88-A432-443044D7E2ED}"/>
          </ac:spMkLst>
        </pc:spChg>
        <pc:spChg chg="add mod">
          <ac:chgData name="Siegbert Rudolph" userId="2af4d44886c067cc" providerId="LiveId" clId="{8DE0951E-E918-4D8A-BA1E-0626A50D756B}" dt="2020-03-07T14:07:11.456" v="7771" actId="1035"/>
          <ac:spMkLst>
            <pc:docMk/>
            <pc:sldMk cId="562011083" sldId="495"/>
            <ac:spMk id="23" creationId="{A5C96A0E-4730-4D95-AE3B-166DD043F2BB}"/>
          </ac:spMkLst>
        </pc:spChg>
        <pc:spChg chg="add del mod">
          <ac:chgData name="Siegbert Rudolph" userId="2af4d44886c067cc" providerId="LiveId" clId="{8DE0951E-E918-4D8A-BA1E-0626A50D756B}" dt="2020-03-07T09:43:15.132" v="6896" actId="478"/>
          <ac:spMkLst>
            <pc:docMk/>
            <pc:sldMk cId="562011083" sldId="495"/>
            <ac:spMk id="23" creationId="{CA9B30F9-D2A3-4D89-A106-9148DCC9C31E}"/>
          </ac:spMkLst>
        </pc:spChg>
        <pc:spChg chg="add mod">
          <ac:chgData name="Siegbert Rudolph" userId="2af4d44886c067cc" providerId="LiveId" clId="{8DE0951E-E918-4D8A-BA1E-0626A50D756B}" dt="2020-03-07T15:06:47.156" v="7893" actId="207"/>
          <ac:spMkLst>
            <pc:docMk/>
            <pc:sldMk cId="562011083" sldId="495"/>
            <ac:spMk id="24" creationId="{4D9EFE63-B1C3-43E4-BBBF-8FA176D70802}"/>
          </ac:spMkLst>
        </pc:spChg>
        <pc:spChg chg="add del mod">
          <ac:chgData name="Siegbert Rudolph" userId="2af4d44886c067cc" providerId="LiveId" clId="{8DE0951E-E918-4D8A-BA1E-0626A50D756B}" dt="2020-03-07T14:04:15.790" v="7673" actId="478"/>
          <ac:spMkLst>
            <pc:docMk/>
            <pc:sldMk cId="562011083" sldId="495"/>
            <ac:spMk id="25" creationId="{24DE92C1-7F6B-42FA-8D13-34D691DDE791}"/>
          </ac:spMkLst>
        </pc:spChg>
        <pc:spChg chg="add mod">
          <ac:chgData name="Siegbert Rudolph" userId="2af4d44886c067cc" providerId="LiveId" clId="{8DE0951E-E918-4D8A-BA1E-0626A50D756B}" dt="2020-03-07T14:51:38.507" v="7880" actId="1076"/>
          <ac:spMkLst>
            <pc:docMk/>
            <pc:sldMk cId="562011083" sldId="495"/>
            <ac:spMk id="25" creationId="{8A660942-3AC9-43B0-A91E-37A89C0ADE7E}"/>
          </ac:spMkLst>
        </pc:spChg>
        <pc:spChg chg="add del mod">
          <ac:chgData name="Siegbert Rudolph" userId="2af4d44886c067cc" providerId="LiveId" clId="{8DE0951E-E918-4D8A-BA1E-0626A50D756B}" dt="2020-03-07T14:04:23.560" v="7674" actId="478"/>
          <ac:spMkLst>
            <pc:docMk/>
            <pc:sldMk cId="562011083" sldId="495"/>
            <ac:spMk id="27" creationId="{19CDD311-0EC1-4C06-ADA5-75B8D9D4FD85}"/>
          </ac:spMkLst>
        </pc:spChg>
        <pc:spChg chg="add mod">
          <ac:chgData name="Siegbert Rudolph" userId="2af4d44886c067cc" providerId="LiveId" clId="{8DE0951E-E918-4D8A-BA1E-0626A50D756B}" dt="2020-03-07T15:15:10.772" v="7957" actId="1076"/>
          <ac:spMkLst>
            <pc:docMk/>
            <pc:sldMk cId="562011083" sldId="495"/>
            <ac:spMk id="27" creationId="{84207E6B-736A-4164-8A61-49593325FAD4}"/>
          </ac:spMkLst>
        </pc:spChg>
        <pc:spChg chg="add del mod">
          <ac:chgData name="Siegbert Rudolph" userId="2af4d44886c067cc" providerId="LiveId" clId="{8DE0951E-E918-4D8A-BA1E-0626A50D756B}" dt="2020-03-07T14:13:36.593" v="7842" actId="478"/>
          <ac:spMkLst>
            <pc:docMk/>
            <pc:sldMk cId="562011083" sldId="495"/>
            <ac:spMk id="28" creationId="{05833520-B1B1-471D-9005-7BAE7038E90B}"/>
          </ac:spMkLst>
        </pc:spChg>
        <pc:spChg chg="add del mod">
          <ac:chgData name="Siegbert Rudolph" userId="2af4d44886c067cc" providerId="LiveId" clId="{8DE0951E-E918-4D8A-BA1E-0626A50D756B}" dt="2020-03-07T09:54:30.165" v="7196" actId="478"/>
          <ac:spMkLst>
            <pc:docMk/>
            <pc:sldMk cId="562011083" sldId="495"/>
            <ac:spMk id="31" creationId="{D70BAF2E-C7D4-414B-AD43-7061092753EC}"/>
          </ac:spMkLst>
        </pc:spChg>
        <pc:spChg chg="add del mod">
          <ac:chgData name="Siegbert Rudolph" userId="2af4d44886c067cc" providerId="LiveId" clId="{8DE0951E-E918-4D8A-BA1E-0626A50D756B}" dt="2020-03-07T09:54:33.616" v="7198" actId="478"/>
          <ac:spMkLst>
            <pc:docMk/>
            <pc:sldMk cId="562011083" sldId="495"/>
            <ac:spMk id="32" creationId="{62EBFBD3-9165-413F-A39A-6B55BEA813F9}"/>
          </ac:spMkLst>
        </pc:spChg>
        <pc:spChg chg="add del mod">
          <ac:chgData name="Siegbert Rudolph" userId="2af4d44886c067cc" providerId="LiveId" clId="{8DE0951E-E918-4D8A-BA1E-0626A50D756B}" dt="2020-03-07T09:54:36.285" v="7199" actId="478"/>
          <ac:spMkLst>
            <pc:docMk/>
            <pc:sldMk cId="562011083" sldId="495"/>
            <ac:spMk id="33" creationId="{80028C05-E739-45E1-966E-F7185B8DC5DC}"/>
          </ac:spMkLst>
        </pc:spChg>
        <pc:spChg chg="add del mod">
          <ac:chgData name="Siegbert Rudolph" userId="2af4d44886c067cc" providerId="LiveId" clId="{8DE0951E-E918-4D8A-BA1E-0626A50D756B}" dt="2020-03-07T10:00:55.927" v="7309"/>
          <ac:spMkLst>
            <pc:docMk/>
            <pc:sldMk cId="562011083" sldId="495"/>
            <ac:spMk id="35" creationId="{802CDC42-24E6-4090-A035-A5B48579C150}"/>
          </ac:spMkLst>
        </pc:spChg>
        <pc:spChg chg="add del mod">
          <ac:chgData name="Siegbert Rudolph" userId="2af4d44886c067cc" providerId="LiveId" clId="{8DE0951E-E918-4D8A-BA1E-0626A50D756B}" dt="2020-03-07T10:00:55.927" v="7309"/>
          <ac:spMkLst>
            <pc:docMk/>
            <pc:sldMk cId="562011083" sldId="495"/>
            <ac:spMk id="36" creationId="{4D313B17-AC70-45DD-9789-B0CA801832CD}"/>
          </ac:spMkLst>
        </pc:spChg>
        <pc:spChg chg="add del mod">
          <ac:chgData name="Siegbert Rudolph" userId="2af4d44886c067cc" providerId="LiveId" clId="{8DE0951E-E918-4D8A-BA1E-0626A50D756B}" dt="2020-03-07T10:11:30.760" v="7398"/>
          <ac:spMkLst>
            <pc:docMk/>
            <pc:sldMk cId="562011083" sldId="495"/>
            <ac:spMk id="38" creationId="{6C3C3EC7-EC45-4E75-9395-227A44CC2B84}"/>
          </ac:spMkLst>
        </pc:spChg>
        <pc:spChg chg="add del mod">
          <ac:chgData name="Siegbert Rudolph" userId="2af4d44886c067cc" providerId="LiveId" clId="{8DE0951E-E918-4D8A-BA1E-0626A50D756B}" dt="2020-03-07T10:11:30.760" v="7398"/>
          <ac:spMkLst>
            <pc:docMk/>
            <pc:sldMk cId="562011083" sldId="495"/>
            <ac:spMk id="39" creationId="{ED681863-41A9-42B9-A5F7-84BD8B0EF021}"/>
          </ac:spMkLst>
        </pc:spChg>
        <pc:spChg chg="add del">
          <ac:chgData name="Siegbert Rudolph" userId="2af4d44886c067cc" providerId="LiveId" clId="{8DE0951E-E918-4D8A-BA1E-0626A50D756B}" dt="2020-03-07T10:06:21.813" v="7359" actId="478"/>
          <ac:spMkLst>
            <pc:docMk/>
            <pc:sldMk cId="562011083" sldId="495"/>
            <ac:spMk id="40" creationId="{866AD239-12E6-4E54-AB08-B9B880A157B2}"/>
          </ac:spMkLst>
        </pc:spChg>
        <pc:spChg chg="add del">
          <ac:chgData name="Siegbert Rudolph" userId="2af4d44886c067cc" providerId="LiveId" clId="{8DE0951E-E918-4D8A-BA1E-0626A50D756B}" dt="2020-03-07T10:06:21.813" v="7359" actId="478"/>
          <ac:spMkLst>
            <pc:docMk/>
            <pc:sldMk cId="562011083" sldId="495"/>
            <ac:spMk id="41" creationId="{E4A0DB0E-46F6-4542-ADAF-273C51D8509F}"/>
          </ac:spMkLst>
        </pc:spChg>
        <pc:spChg chg="add del mod">
          <ac:chgData name="Siegbert Rudolph" userId="2af4d44886c067cc" providerId="LiveId" clId="{8DE0951E-E918-4D8A-BA1E-0626A50D756B}" dt="2020-03-07T10:10:10.750" v="7389"/>
          <ac:spMkLst>
            <pc:docMk/>
            <pc:sldMk cId="562011083" sldId="495"/>
            <ac:spMk id="47" creationId="{F5B2F545-AFCE-4112-BE49-32AE7B5B4898}"/>
          </ac:spMkLst>
        </pc:spChg>
        <pc:spChg chg="add del mod">
          <ac:chgData name="Siegbert Rudolph" userId="2af4d44886c067cc" providerId="LiveId" clId="{8DE0951E-E918-4D8A-BA1E-0626A50D756B}" dt="2020-03-07T10:10:10.750" v="7389"/>
          <ac:spMkLst>
            <pc:docMk/>
            <pc:sldMk cId="562011083" sldId="495"/>
            <ac:spMk id="48" creationId="{0AAB6988-A3F8-4411-8F9A-CD4DD87A5264}"/>
          </ac:spMkLst>
        </pc:spChg>
        <pc:spChg chg="add del mod ord">
          <ac:chgData name="Siegbert Rudolph" userId="2af4d44886c067cc" providerId="LiveId" clId="{8DE0951E-E918-4D8A-BA1E-0626A50D756B}" dt="2020-03-07T15:09:48.913" v="7907" actId="1076"/>
          <ac:spMkLst>
            <pc:docMk/>
            <pc:sldMk cId="562011083" sldId="495"/>
            <ac:spMk id="62" creationId="{E09200C2-FBC2-43AD-935D-FBFC24B6389A}"/>
          </ac:spMkLst>
        </pc:spChg>
        <pc:spChg chg="add del mod">
          <ac:chgData name="Siegbert Rudolph" userId="2af4d44886c067cc" providerId="LiveId" clId="{8DE0951E-E918-4D8A-BA1E-0626A50D756B}" dt="2020-03-07T15:13:03.280" v="7923" actId="478"/>
          <ac:spMkLst>
            <pc:docMk/>
            <pc:sldMk cId="562011083" sldId="495"/>
            <ac:spMk id="63" creationId="{07C59860-1ABF-4C09-9417-5B8337FAE0F3}"/>
          </ac:spMkLst>
        </pc:spChg>
        <pc:spChg chg="add del mod">
          <ac:chgData name="Siegbert Rudolph" userId="2af4d44886c067cc" providerId="LiveId" clId="{8DE0951E-E918-4D8A-BA1E-0626A50D756B}" dt="2020-03-07T10:31:17.095" v="7625" actId="478"/>
          <ac:spMkLst>
            <pc:docMk/>
            <pc:sldMk cId="562011083" sldId="495"/>
            <ac:spMk id="64" creationId="{E6C970A4-61EF-48CE-AFB1-DA5A006832B9}"/>
          </ac:spMkLst>
        </pc:spChg>
        <pc:spChg chg="add mod">
          <ac:chgData name="Siegbert Rudolph" userId="2af4d44886c067cc" providerId="LiveId" clId="{8DE0951E-E918-4D8A-BA1E-0626A50D756B}" dt="2020-03-07T15:15:13.706" v="7958" actId="1076"/>
          <ac:spMkLst>
            <pc:docMk/>
            <pc:sldMk cId="562011083" sldId="495"/>
            <ac:spMk id="65" creationId="{81DF8224-00FD-4FE4-8448-0A7D500BE79E}"/>
          </ac:spMkLst>
        </pc:spChg>
        <pc:spChg chg="add mod">
          <ac:chgData name="Siegbert Rudolph" userId="2af4d44886c067cc" providerId="LiveId" clId="{8DE0951E-E918-4D8A-BA1E-0626A50D756B}" dt="2020-03-07T15:16:15.486" v="7962" actId="1076"/>
          <ac:spMkLst>
            <pc:docMk/>
            <pc:sldMk cId="562011083" sldId="495"/>
            <ac:spMk id="66" creationId="{55D98442-AA21-467E-98E3-1EE4786801D2}"/>
          </ac:spMkLst>
        </pc:spChg>
        <pc:spChg chg="add del mod">
          <ac:chgData name="Siegbert Rudolph" userId="2af4d44886c067cc" providerId="LiveId" clId="{8DE0951E-E918-4D8A-BA1E-0626A50D756B}" dt="2020-03-07T15:12:52.953" v="7922" actId="478"/>
          <ac:spMkLst>
            <pc:docMk/>
            <pc:sldMk cId="562011083" sldId="495"/>
            <ac:spMk id="67" creationId="{61243208-51C7-4217-A96C-2A15FC8CD192}"/>
          </ac:spMkLst>
        </pc:spChg>
        <pc:picChg chg="add del mod">
          <ac:chgData name="Siegbert Rudolph" userId="2af4d44886c067cc" providerId="LiveId" clId="{8DE0951E-E918-4D8A-BA1E-0626A50D756B}" dt="2020-03-07T09:45:48.315" v="6913" actId="478"/>
          <ac:picMkLst>
            <pc:docMk/>
            <pc:sldMk cId="562011083" sldId="495"/>
            <ac:picMk id="2" creationId="{E425DBCE-12EC-4CC8-A795-AF6C53D57585}"/>
          </ac:picMkLst>
        </pc:picChg>
        <pc:picChg chg="add del mod">
          <ac:chgData name="Siegbert Rudolph" userId="2af4d44886c067cc" providerId="LiveId" clId="{8DE0951E-E918-4D8A-BA1E-0626A50D756B}" dt="2020-03-07T10:15:03.401" v="7427" actId="478"/>
          <ac:picMkLst>
            <pc:docMk/>
            <pc:sldMk cId="562011083" sldId="495"/>
            <ac:picMk id="7" creationId="{111B07C9-1E8E-423F-B8CB-C60F9C0A66BF}"/>
          </ac:picMkLst>
        </pc:picChg>
        <pc:picChg chg="add del mod">
          <ac:chgData name="Siegbert Rudolph" userId="2af4d44886c067cc" providerId="LiveId" clId="{8DE0951E-E918-4D8A-BA1E-0626A50D756B}" dt="2020-03-07T10:15:02.273" v="7426" actId="478"/>
          <ac:picMkLst>
            <pc:docMk/>
            <pc:sldMk cId="562011083" sldId="495"/>
            <ac:picMk id="8" creationId="{14296A63-3E17-4ABD-854E-A6BA48D7E24E}"/>
          </ac:picMkLst>
        </pc:picChg>
        <pc:picChg chg="add mod">
          <ac:chgData name="Siegbert Rudolph" userId="2af4d44886c067cc" providerId="LiveId" clId="{8DE0951E-E918-4D8A-BA1E-0626A50D756B}" dt="2020-03-07T09:23:10.845" v="6749" actId="1076"/>
          <ac:picMkLst>
            <pc:docMk/>
            <pc:sldMk cId="562011083" sldId="495"/>
            <ac:picMk id="9" creationId="{FB45C9E0-A3E3-4B77-B74E-0EBF1B5FC681}"/>
          </ac:picMkLst>
        </pc:picChg>
        <pc:picChg chg="add del mod">
          <ac:chgData name="Siegbert Rudolph" userId="2af4d44886c067cc" providerId="LiveId" clId="{8DE0951E-E918-4D8A-BA1E-0626A50D756B}" dt="2020-03-07T14:09:57.214" v="7782" actId="478"/>
          <ac:picMkLst>
            <pc:docMk/>
            <pc:sldMk cId="562011083" sldId="495"/>
            <ac:picMk id="10" creationId="{E749D779-AD7E-4EBC-B2F5-C3E9AAFDDBEF}"/>
          </ac:picMkLst>
        </pc:picChg>
        <pc:picChg chg="add del mod">
          <ac:chgData name="Siegbert Rudolph" userId="2af4d44886c067cc" providerId="LiveId" clId="{8DE0951E-E918-4D8A-BA1E-0626A50D756B}" dt="2020-03-07T14:09:55.887" v="7781" actId="478"/>
          <ac:picMkLst>
            <pc:docMk/>
            <pc:sldMk cId="562011083" sldId="495"/>
            <ac:picMk id="11" creationId="{8D94A5D6-DF41-434C-98F2-7C861AB8708D}"/>
          </ac:picMkLst>
        </pc:picChg>
        <pc:picChg chg="add del mod">
          <ac:chgData name="Siegbert Rudolph" userId="2af4d44886c067cc" providerId="LiveId" clId="{8DE0951E-E918-4D8A-BA1E-0626A50D756B}" dt="2020-03-07T09:36:57.669" v="6818" actId="478"/>
          <ac:picMkLst>
            <pc:docMk/>
            <pc:sldMk cId="562011083" sldId="495"/>
            <ac:picMk id="16" creationId="{CD33981E-AA27-493A-9D4D-1A3FE836E4C9}"/>
          </ac:picMkLst>
        </pc:picChg>
        <pc:picChg chg="add del mod">
          <ac:chgData name="Siegbert Rudolph" userId="2af4d44886c067cc" providerId="LiveId" clId="{8DE0951E-E918-4D8A-BA1E-0626A50D756B}" dt="2020-03-07T09:43:15.132" v="6896" actId="478"/>
          <ac:picMkLst>
            <pc:docMk/>
            <pc:sldMk cId="562011083" sldId="495"/>
            <ac:picMk id="18" creationId="{4CFB8CA3-01AF-4442-8752-6A0976E27D9C}"/>
          </ac:picMkLst>
        </pc:picChg>
        <pc:picChg chg="add del mod modCrop">
          <ac:chgData name="Siegbert Rudolph" userId="2af4d44886c067cc" providerId="LiveId" clId="{8DE0951E-E918-4D8A-BA1E-0626A50D756B}" dt="2020-03-07T09:41:13.952" v="6865" actId="478"/>
          <ac:picMkLst>
            <pc:docMk/>
            <pc:sldMk cId="562011083" sldId="495"/>
            <ac:picMk id="20" creationId="{F657B94C-51F8-4CAC-AFDB-64013B9536D9}"/>
          </ac:picMkLst>
        </pc:picChg>
        <pc:picChg chg="add del mod modCrop">
          <ac:chgData name="Siegbert Rudolph" userId="2af4d44886c067cc" providerId="LiveId" clId="{8DE0951E-E918-4D8A-BA1E-0626A50D756B}" dt="2020-03-07T09:43:15.132" v="6896" actId="478"/>
          <ac:picMkLst>
            <pc:docMk/>
            <pc:sldMk cId="562011083" sldId="495"/>
            <ac:picMk id="21" creationId="{05B2FF62-7F73-4907-8247-5DC7EB7D1F7B}"/>
          </ac:picMkLst>
        </pc:picChg>
        <pc:picChg chg="add del mod">
          <ac:chgData name="Siegbert Rudolph" userId="2af4d44886c067cc" providerId="LiveId" clId="{8DE0951E-E918-4D8A-BA1E-0626A50D756B}" dt="2020-03-07T09:49:26.868" v="7097" actId="478"/>
          <ac:picMkLst>
            <pc:docMk/>
            <pc:sldMk cId="562011083" sldId="495"/>
            <ac:picMk id="24" creationId="{841544E6-132D-45B9-944C-6A026C3BECAB}"/>
          </ac:picMkLst>
        </pc:picChg>
        <pc:picChg chg="add del mod">
          <ac:chgData name="Siegbert Rudolph" userId="2af4d44886c067cc" providerId="LiveId" clId="{8DE0951E-E918-4D8A-BA1E-0626A50D756B}" dt="2020-03-07T10:06:16.747" v="7357" actId="478"/>
          <ac:picMkLst>
            <pc:docMk/>
            <pc:sldMk cId="562011083" sldId="495"/>
            <ac:picMk id="25" creationId="{A39A9F67-A2AF-4067-AB08-66A2EB4D3C17}"/>
          </ac:picMkLst>
        </pc:picChg>
        <pc:picChg chg="add mod">
          <ac:chgData name="Siegbert Rudolph" userId="2af4d44886c067cc" providerId="LiveId" clId="{8DE0951E-E918-4D8A-BA1E-0626A50D756B}" dt="2020-03-07T09:45:39.642" v="6910" actId="1076"/>
          <ac:picMkLst>
            <pc:docMk/>
            <pc:sldMk cId="562011083" sldId="495"/>
            <ac:picMk id="26" creationId="{68D2D471-25DB-4EF8-8E86-6B5003CC2EC6}"/>
          </ac:picMkLst>
        </pc:picChg>
        <pc:picChg chg="add del mod">
          <ac:chgData name="Siegbert Rudolph" userId="2af4d44886c067cc" providerId="LiveId" clId="{8DE0951E-E918-4D8A-BA1E-0626A50D756B}" dt="2020-03-07T10:07:25.614" v="7366" actId="478"/>
          <ac:picMkLst>
            <pc:docMk/>
            <pc:sldMk cId="562011083" sldId="495"/>
            <ac:picMk id="27" creationId="{8A03B883-1E13-4D9B-80AE-81C1003B59F0}"/>
          </ac:picMkLst>
        </pc:picChg>
        <pc:picChg chg="add del mod">
          <ac:chgData name="Siegbert Rudolph" userId="2af4d44886c067cc" providerId="LiveId" clId="{8DE0951E-E918-4D8A-BA1E-0626A50D756B}" dt="2020-03-07T09:50:45.916" v="7105" actId="478"/>
          <ac:picMkLst>
            <pc:docMk/>
            <pc:sldMk cId="562011083" sldId="495"/>
            <ac:picMk id="28" creationId="{1F176D5B-9D83-42DF-966B-3EFFD90591A1}"/>
          </ac:picMkLst>
        </pc:picChg>
        <pc:picChg chg="add del mod">
          <ac:chgData name="Siegbert Rudolph" userId="2af4d44886c067cc" providerId="LiveId" clId="{8DE0951E-E918-4D8A-BA1E-0626A50D756B}" dt="2020-03-07T09:54:28.319" v="7195" actId="478"/>
          <ac:picMkLst>
            <pc:docMk/>
            <pc:sldMk cId="562011083" sldId="495"/>
            <ac:picMk id="30" creationId="{DAB66DDF-EF47-4227-B74E-7B186FAC2EEE}"/>
          </ac:picMkLst>
        </pc:picChg>
        <pc:picChg chg="add del mod">
          <ac:chgData name="Siegbert Rudolph" userId="2af4d44886c067cc" providerId="LiveId" clId="{8DE0951E-E918-4D8A-BA1E-0626A50D756B}" dt="2020-03-07T10:06:02.794" v="7356" actId="478"/>
          <ac:picMkLst>
            <pc:docMk/>
            <pc:sldMk cId="562011083" sldId="495"/>
            <ac:picMk id="34" creationId="{621F4AE6-956A-4D82-9AE9-9B1FB563E3B0}"/>
          </ac:picMkLst>
        </pc:picChg>
        <pc:picChg chg="add mod">
          <ac:chgData name="Siegbert Rudolph" userId="2af4d44886c067cc" providerId="LiveId" clId="{8DE0951E-E918-4D8A-BA1E-0626A50D756B}" dt="2020-03-07T10:17:26.147" v="7491" actId="1076"/>
          <ac:picMkLst>
            <pc:docMk/>
            <pc:sldMk cId="562011083" sldId="495"/>
            <ac:picMk id="37" creationId="{3BA34C77-1AE1-4B4D-BFCB-89D1645C3C1A}"/>
          </ac:picMkLst>
        </pc:picChg>
        <pc:picChg chg="add del mod">
          <ac:chgData name="Siegbert Rudolph" userId="2af4d44886c067cc" providerId="LiveId" clId="{8DE0951E-E918-4D8A-BA1E-0626A50D756B}" dt="2020-03-07T15:08:33.795" v="7898" actId="478"/>
          <ac:picMkLst>
            <pc:docMk/>
            <pc:sldMk cId="562011083" sldId="495"/>
            <ac:picMk id="42" creationId="{3C995544-8C78-4419-AEFB-C1B34E3D16E2}"/>
          </ac:picMkLst>
        </pc:picChg>
        <pc:picChg chg="add del mod">
          <ac:chgData name="Siegbert Rudolph" userId="2af4d44886c067cc" providerId="LiveId" clId="{8DE0951E-E918-4D8A-BA1E-0626A50D756B}" dt="2020-03-07T10:07:27.174" v="7367" actId="478"/>
          <ac:picMkLst>
            <pc:docMk/>
            <pc:sldMk cId="562011083" sldId="495"/>
            <ac:picMk id="43" creationId="{303794FE-3788-4F17-98DD-2FB47BB0FA98}"/>
          </ac:picMkLst>
        </pc:picChg>
        <pc:picChg chg="add del mod">
          <ac:chgData name="Siegbert Rudolph" userId="2af4d44886c067cc" providerId="LiveId" clId="{8DE0951E-E918-4D8A-BA1E-0626A50D756B}" dt="2020-03-07T10:15:16.144" v="7432" actId="478"/>
          <ac:picMkLst>
            <pc:docMk/>
            <pc:sldMk cId="562011083" sldId="495"/>
            <ac:picMk id="44" creationId="{390DFB19-0938-4F5F-AAE1-BDE5635BF0E9}"/>
          </ac:picMkLst>
        </pc:picChg>
        <pc:picChg chg="add del mod">
          <ac:chgData name="Siegbert Rudolph" userId="2af4d44886c067cc" providerId="LiveId" clId="{8DE0951E-E918-4D8A-BA1E-0626A50D756B}" dt="2020-03-07T10:08:06.518" v="7370" actId="478"/>
          <ac:picMkLst>
            <pc:docMk/>
            <pc:sldMk cId="562011083" sldId="495"/>
            <ac:picMk id="45" creationId="{A12C25E4-3359-47C7-AD64-BEDE49A8AE9C}"/>
          </ac:picMkLst>
        </pc:picChg>
        <pc:picChg chg="add del mod">
          <ac:chgData name="Siegbert Rudolph" userId="2af4d44886c067cc" providerId="LiveId" clId="{8DE0951E-E918-4D8A-BA1E-0626A50D756B}" dt="2020-03-07T10:15:15.448" v="7431" actId="478"/>
          <ac:picMkLst>
            <pc:docMk/>
            <pc:sldMk cId="562011083" sldId="495"/>
            <ac:picMk id="46" creationId="{58C08813-8C71-4F9B-8B79-FEE73880E727}"/>
          </ac:picMkLst>
        </pc:picChg>
        <pc:picChg chg="add del mod">
          <ac:chgData name="Siegbert Rudolph" userId="2af4d44886c067cc" providerId="LiveId" clId="{8DE0951E-E918-4D8A-BA1E-0626A50D756B}" dt="2020-03-07T15:08:34.932" v="7899" actId="478"/>
          <ac:picMkLst>
            <pc:docMk/>
            <pc:sldMk cId="562011083" sldId="495"/>
            <ac:picMk id="49" creationId="{5FBCF009-9278-4CE7-B2EB-A734A26C8838}"/>
          </ac:picMkLst>
        </pc:picChg>
        <pc:picChg chg="add mod">
          <ac:chgData name="Siegbert Rudolph" userId="2af4d44886c067cc" providerId="LiveId" clId="{8DE0951E-E918-4D8A-BA1E-0626A50D756B}" dt="2020-03-07T10:17:20.170" v="7490" actId="1076"/>
          <ac:picMkLst>
            <pc:docMk/>
            <pc:sldMk cId="562011083" sldId="495"/>
            <ac:picMk id="50" creationId="{A2B1087F-1288-48F7-8667-1E45CA81DD72}"/>
          </ac:picMkLst>
        </pc:picChg>
        <pc:picChg chg="add del mod">
          <ac:chgData name="Siegbert Rudolph" userId="2af4d44886c067cc" providerId="LiveId" clId="{8DE0951E-E918-4D8A-BA1E-0626A50D756B}" dt="2020-03-07T10:15:42.021" v="7436"/>
          <ac:picMkLst>
            <pc:docMk/>
            <pc:sldMk cId="562011083" sldId="495"/>
            <ac:picMk id="51" creationId="{BBC7BD03-C230-47A2-A44F-D676F17035BC}"/>
          </ac:picMkLst>
        </pc:picChg>
        <pc:picChg chg="add del mod">
          <ac:chgData name="Siegbert Rudolph" userId="2af4d44886c067cc" providerId="LiveId" clId="{8DE0951E-E918-4D8A-BA1E-0626A50D756B}" dt="2020-03-07T10:15:49.914" v="7438"/>
          <ac:picMkLst>
            <pc:docMk/>
            <pc:sldMk cId="562011083" sldId="495"/>
            <ac:picMk id="52" creationId="{CBF3BCB3-315F-418F-B894-639FC681D53F}"/>
          </ac:picMkLst>
        </pc:picChg>
        <pc:picChg chg="add del mod">
          <ac:chgData name="Siegbert Rudolph" userId="2af4d44886c067cc" providerId="LiveId" clId="{8DE0951E-E918-4D8A-BA1E-0626A50D756B}" dt="2020-03-07T10:16:10.607" v="7441" actId="478"/>
          <ac:picMkLst>
            <pc:docMk/>
            <pc:sldMk cId="562011083" sldId="495"/>
            <ac:picMk id="53" creationId="{89002C30-D61F-46DC-A8BA-9A665F850389}"/>
          </ac:picMkLst>
        </pc:picChg>
        <pc:picChg chg="add del mod">
          <ac:chgData name="Siegbert Rudolph" userId="2af4d44886c067cc" providerId="LiveId" clId="{8DE0951E-E918-4D8A-BA1E-0626A50D756B}" dt="2020-03-07T10:16:13.925" v="7442"/>
          <ac:picMkLst>
            <pc:docMk/>
            <pc:sldMk cId="562011083" sldId="495"/>
            <ac:picMk id="54" creationId="{AA7BC584-D5F0-4E79-AE55-9A0BB84E9623}"/>
          </ac:picMkLst>
        </pc:picChg>
        <pc:picChg chg="add mod modCrop">
          <ac:chgData name="Siegbert Rudolph" userId="2af4d44886c067cc" providerId="LiveId" clId="{8DE0951E-E918-4D8A-BA1E-0626A50D756B}" dt="2020-03-07T12:58:10.451" v="7637" actId="732"/>
          <ac:picMkLst>
            <pc:docMk/>
            <pc:sldMk cId="562011083" sldId="495"/>
            <ac:picMk id="55" creationId="{49E0DA72-2C19-47A9-85BD-28FD96CB58A1}"/>
          </ac:picMkLst>
        </pc:picChg>
        <pc:picChg chg="add mod modCrop">
          <ac:chgData name="Siegbert Rudolph" userId="2af4d44886c067cc" providerId="LiveId" clId="{8DE0951E-E918-4D8A-BA1E-0626A50D756B}" dt="2020-03-07T12:58:18.306" v="7638" actId="732"/>
          <ac:picMkLst>
            <pc:docMk/>
            <pc:sldMk cId="562011083" sldId="495"/>
            <ac:picMk id="56" creationId="{DAE020EA-2D51-4A87-AD54-0C30143CBC84}"/>
          </ac:picMkLst>
        </pc:picChg>
        <pc:picChg chg="add del mod modCrop">
          <ac:chgData name="Siegbert Rudolph" userId="2af4d44886c067cc" providerId="LiveId" clId="{8DE0951E-E918-4D8A-BA1E-0626A50D756B}" dt="2020-03-07T15:08:31.049" v="7897" actId="478"/>
          <ac:picMkLst>
            <pc:docMk/>
            <pc:sldMk cId="562011083" sldId="495"/>
            <ac:picMk id="57" creationId="{6E31A503-D990-4F40-8DAC-D55490709252}"/>
          </ac:picMkLst>
        </pc:picChg>
        <pc:picChg chg="add mod modCrop">
          <ac:chgData name="Siegbert Rudolph" userId="2af4d44886c067cc" providerId="LiveId" clId="{8DE0951E-E918-4D8A-BA1E-0626A50D756B}" dt="2020-03-07T15:08:42.946" v="7900" actId="1076"/>
          <ac:picMkLst>
            <pc:docMk/>
            <pc:sldMk cId="562011083" sldId="495"/>
            <ac:picMk id="58" creationId="{72EC54F5-0CC9-44A1-A605-D322215EFAE8}"/>
          </ac:picMkLst>
        </pc:picChg>
        <pc:picChg chg="add mod">
          <ac:chgData name="Siegbert Rudolph" userId="2af4d44886c067cc" providerId="LiveId" clId="{8DE0951E-E918-4D8A-BA1E-0626A50D756B}" dt="2020-03-07T10:24:16.821" v="7552" actId="1076"/>
          <ac:picMkLst>
            <pc:docMk/>
            <pc:sldMk cId="562011083" sldId="495"/>
            <ac:picMk id="60" creationId="{AC0BE223-C007-4AAC-8795-5BF58963EA44}"/>
          </ac:picMkLst>
        </pc:picChg>
        <pc:picChg chg="add del mod">
          <ac:chgData name="Siegbert Rudolph" userId="2af4d44886c067cc" providerId="LiveId" clId="{8DE0951E-E918-4D8A-BA1E-0626A50D756B}" dt="2020-03-07T15:09:23.711" v="7903" actId="478"/>
          <ac:picMkLst>
            <pc:docMk/>
            <pc:sldMk cId="562011083" sldId="495"/>
            <ac:picMk id="61" creationId="{91AC55D7-2C2F-46D4-95C0-C9603FBC49AD}"/>
          </ac:picMkLst>
        </pc:picChg>
      </pc:sldChg>
      <pc:sldChg chg="addSp delSp modSp add del modAnim">
        <pc:chgData name="Siegbert Rudolph" userId="2af4d44886c067cc" providerId="LiveId" clId="{8DE0951E-E918-4D8A-BA1E-0626A50D756B}" dt="2020-03-07T10:24:39.220" v="7555" actId="47"/>
        <pc:sldMkLst>
          <pc:docMk/>
          <pc:sldMk cId="1298164318" sldId="496"/>
        </pc:sldMkLst>
        <pc:spChg chg="add mod">
          <ac:chgData name="Siegbert Rudolph" userId="2af4d44886c067cc" providerId="LiveId" clId="{8DE0951E-E918-4D8A-BA1E-0626A50D756B}" dt="2020-03-07T10:08:47.835" v="7373" actId="1076"/>
          <ac:spMkLst>
            <pc:docMk/>
            <pc:sldMk cId="1298164318" sldId="496"/>
            <ac:spMk id="21" creationId="{C2FB37EE-F1EA-4844-ADFE-69CD657708AE}"/>
          </ac:spMkLst>
        </pc:spChg>
        <pc:spChg chg="add del mod">
          <ac:chgData name="Siegbert Rudolph" userId="2af4d44886c067cc" providerId="LiveId" clId="{8DE0951E-E918-4D8A-BA1E-0626A50D756B}" dt="2020-03-07T09:59:52.806" v="7265"/>
          <ac:spMkLst>
            <pc:docMk/>
            <pc:sldMk cId="1298164318" sldId="496"/>
            <ac:spMk id="22" creationId="{DEEECDFA-EBAF-4A88-981E-5332C2CDF444}"/>
          </ac:spMkLst>
        </pc:spChg>
        <pc:spChg chg="add del mod">
          <ac:chgData name="Siegbert Rudolph" userId="2af4d44886c067cc" providerId="LiveId" clId="{8DE0951E-E918-4D8A-BA1E-0626A50D756B}" dt="2020-03-07T09:59:52.806" v="7265"/>
          <ac:spMkLst>
            <pc:docMk/>
            <pc:sldMk cId="1298164318" sldId="496"/>
            <ac:spMk id="23" creationId="{5493D569-5C21-43CE-8363-66ABCD652E90}"/>
          </ac:spMkLst>
        </pc:spChg>
        <pc:spChg chg="add mod">
          <ac:chgData name="Siegbert Rudolph" userId="2af4d44886c067cc" providerId="LiveId" clId="{8DE0951E-E918-4D8A-BA1E-0626A50D756B}" dt="2020-03-07T10:09:12.112" v="7384" actId="20577"/>
          <ac:spMkLst>
            <pc:docMk/>
            <pc:sldMk cId="1298164318" sldId="496"/>
            <ac:spMk id="24" creationId="{3791D889-CB0C-4C0D-A918-922C25D13C9C}"/>
          </ac:spMkLst>
        </pc:spChg>
        <pc:spChg chg="add mod">
          <ac:chgData name="Siegbert Rudolph" userId="2af4d44886c067cc" providerId="LiveId" clId="{8DE0951E-E918-4D8A-BA1E-0626A50D756B}" dt="2020-03-07T10:09:15.049" v="7385" actId="14100"/>
          <ac:spMkLst>
            <pc:docMk/>
            <pc:sldMk cId="1298164318" sldId="496"/>
            <ac:spMk id="28" creationId="{F72FEA2D-3900-47AB-A355-35363438C942}"/>
          </ac:spMkLst>
        </pc:spChg>
        <pc:spChg chg="mod">
          <ac:chgData name="Siegbert Rudolph" userId="2af4d44886c067cc" providerId="LiveId" clId="{8DE0951E-E918-4D8A-BA1E-0626A50D756B}" dt="2020-03-07T10:08:47.835" v="7373" actId="1076"/>
          <ac:spMkLst>
            <pc:docMk/>
            <pc:sldMk cId="1298164318" sldId="496"/>
            <ac:spMk id="33" creationId="{80028C05-E739-45E1-966E-F7185B8DC5DC}"/>
          </ac:spMkLst>
        </pc:spChg>
      </pc:sldChg>
      <pc:sldChg chg="delSp modSp add del delAnim">
        <pc:chgData name="Siegbert Rudolph" userId="2af4d44886c067cc" providerId="LiveId" clId="{8DE0951E-E918-4D8A-BA1E-0626A50D756B}" dt="2020-03-07T10:24:37.659" v="7554" actId="47"/>
        <pc:sldMkLst>
          <pc:docMk/>
          <pc:sldMk cId="2215638636" sldId="497"/>
        </pc:sldMkLst>
        <pc:spChg chg="mod">
          <ac:chgData name="Siegbert Rudolph" userId="2af4d44886c067cc" providerId="LiveId" clId="{8DE0951E-E918-4D8A-BA1E-0626A50D756B}" dt="2020-03-07T10:13:55.820" v="7415" actId="1038"/>
          <ac:spMkLst>
            <pc:docMk/>
            <pc:sldMk cId="2215638636" sldId="497"/>
            <ac:spMk id="6" creationId="{602A8D46-29D8-4F04-9BB5-D54B233986A6}"/>
          </ac:spMkLst>
        </pc:spChg>
        <pc:spChg chg="mod">
          <ac:chgData name="Siegbert Rudolph" userId="2af4d44886c067cc" providerId="LiveId" clId="{8DE0951E-E918-4D8A-BA1E-0626A50D756B}" dt="2020-03-07T10:13:59.259" v="7417" actId="1038"/>
          <ac:spMkLst>
            <pc:docMk/>
            <pc:sldMk cId="2215638636" sldId="497"/>
            <ac:spMk id="12" creationId="{A2DE4023-25BC-4E62-86D3-0C621F7A8AC0}"/>
          </ac:spMkLst>
        </pc:spChg>
        <pc:spChg chg="mod">
          <ac:chgData name="Siegbert Rudolph" userId="2af4d44886c067cc" providerId="LiveId" clId="{8DE0951E-E918-4D8A-BA1E-0626A50D756B}" dt="2020-03-07T10:13:44.718" v="7412" actId="1037"/>
          <ac:spMkLst>
            <pc:docMk/>
            <pc:sldMk cId="2215638636" sldId="497"/>
            <ac:spMk id="13" creationId="{2C61A86B-A052-43C5-ADC6-E01D9751CB72}"/>
          </ac:spMkLst>
        </pc:spChg>
        <pc:picChg chg="del">
          <ac:chgData name="Siegbert Rudolph" userId="2af4d44886c067cc" providerId="LiveId" clId="{8DE0951E-E918-4D8A-BA1E-0626A50D756B}" dt="2020-03-07T10:13:27.804" v="7408" actId="478"/>
          <ac:picMkLst>
            <pc:docMk/>
            <pc:sldMk cId="2215638636" sldId="497"/>
            <ac:picMk id="37" creationId="{3BA34C77-1AE1-4B4D-BFCB-89D1645C3C1A}"/>
          </ac:picMkLst>
        </pc:picChg>
        <pc:picChg chg="del">
          <ac:chgData name="Siegbert Rudolph" userId="2af4d44886c067cc" providerId="LiveId" clId="{8DE0951E-E918-4D8A-BA1E-0626A50D756B}" dt="2020-03-07T10:13:31.160" v="7409" actId="478"/>
          <ac:picMkLst>
            <pc:docMk/>
            <pc:sldMk cId="2215638636" sldId="497"/>
            <ac:picMk id="42" creationId="{3C995544-8C78-4419-AEFB-C1B34E3D16E2}"/>
          </ac:picMkLst>
        </pc:picChg>
        <pc:picChg chg="del">
          <ac:chgData name="Siegbert Rudolph" userId="2af4d44886c067cc" providerId="LiveId" clId="{8DE0951E-E918-4D8A-BA1E-0626A50D756B}" dt="2020-03-07T10:13:31.160" v="7409" actId="478"/>
          <ac:picMkLst>
            <pc:docMk/>
            <pc:sldMk cId="2215638636" sldId="497"/>
            <ac:picMk id="49" creationId="{5FBCF009-9278-4CE7-B2EB-A734A26C8838}"/>
          </ac:picMkLst>
        </pc:picChg>
        <pc:picChg chg="del">
          <ac:chgData name="Siegbert Rudolph" userId="2af4d44886c067cc" providerId="LiveId" clId="{8DE0951E-E918-4D8A-BA1E-0626A50D756B}" dt="2020-03-07T10:13:27.804" v="7408" actId="478"/>
          <ac:picMkLst>
            <pc:docMk/>
            <pc:sldMk cId="2215638636" sldId="497"/>
            <ac:picMk id="50" creationId="{A2B1087F-1288-48F7-8667-1E45CA81DD72}"/>
          </ac:picMkLst>
        </pc:picChg>
      </pc:sldChg>
      <pc:sldChg chg="addSp modSp add del">
        <pc:chgData name="Siegbert Rudolph" userId="2af4d44886c067cc" providerId="LiveId" clId="{8DE0951E-E918-4D8A-BA1E-0626A50D756B}" dt="2020-03-07T10:24:36.570" v="7553" actId="47"/>
        <pc:sldMkLst>
          <pc:docMk/>
          <pc:sldMk cId="3394498329" sldId="498"/>
        </pc:sldMkLst>
        <pc:picChg chg="add mod">
          <ac:chgData name="Siegbert Rudolph" userId="2af4d44886c067cc" providerId="LiveId" clId="{8DE0951E-E918-4D8A-BA1E-0626A50D756B}" dt="2020-03-07T10:16:55.701" v="7487" actId="1035"/>
          <ac:picMkLst>
            <pc:docMk/>
            <pc:sldMk cId="3394498329" sldId="498"/>
            <ac:picMk id="4" creationId="{DCD07302-A1AE-4EED-8A5A-1BD8E7A702AE}"/>
          </ac:picMkLst>
        </pc:picChg>
        <pc:picChg chg="add mod">
          <ac:chgData name="Siegbert Rudolph" userId="2af4d44886c067cc" providerId="LiveId" clId="{8DE0951E-E918-4D8A-BA1E-0626A50D756B}" dt="2020-03-07T10:16:55.701" v="7487" actId="1035"/>
          <ac:picMkLst>
            <pc:docMk/>
            <pc:sldMk cId="3394498329" sldId="498"/>
            <ac:picMk id="5" creationId="{DED785D4-5AC6-449A-A62D-5B6907DAA2C9}"/>
          </ac:picMkLst>
        </pc:picChg>
        <pc:picChg chg="add mod">
          <ac:chgData name="Siegbert Rudolph" userId="2af4d44886c067cc" providerId="LiveId" clId="{8DE0951E-E918-4D8A-BA1E-0626A50D756B}" dt="2020-03-07T10:16:55.701" v="7487" actId="1035"/>
          <ac:picMkLst>
            <pc:docMk/>
            <pc:sldMk cId="3394498329" sldId="498"/>
            <ac:picMk id="6" creationId="{D56DA4D5-CABE-4114-BFF5-DD35FF7EFDF4}"/>
          </ac:picMkLst>
        </pc:picChg>
        <pc:picChg chg="add mod">
          <ac:chgData name="Siegbert Rudolph" userId="2af4d44886c067cc" providerId="LiveId" clId="{8DE0951E-E918-4D8A-BA1E-0626A50D756B}" dt="2020-03-07T10:16:55.701" v="7487" actId="1035"/>
          <ac:picMkLst>
            <pc:docMk/>
            <pc:sldMk cId="3394498329" sldId="498"/>
            <ac:picMk id="7" creationId="{FC9E87AF-F727-4B44-8673-EBB0F1B6E413}"/>
          </ac:picMkLst>
        </pc:picChg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373295691" sldId="63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43051450" sldId="63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566917437" sldId="64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805527910" sldId="648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462850499" sldId="64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842599904" sldId="65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831301722" sldId="65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194350868" sldId="65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166659660" sldId="66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921223812" sldId="66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602068290" sldId="663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672328249" sldId="664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3588580" sldId="66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891877903" sldId="66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74567555" sldId="66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94193517" sldId="67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723240657" sldId="67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62780421" sldId="672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446385258" sldId="673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097823692" sldId="674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221727794" sldId="675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94565800" sldId="67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512352161" sldId="67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661758268" sldId="678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86024966" sldId="67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82194858" sldId="68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630014415" sldId="68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273205758" sldId="682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71367262" sldId="683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02304429" sldId="684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4053460407" sldId="68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717232141" sldId="688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488217300" sldId="68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989062063" sldId="69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118398251" sldId="69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276002082" sldId="692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77163987" sldId="737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2712421215" sldId="740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126107816" sldId="741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4050680660" sldId="744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2484981366" sldId="747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3073510065" sldId="748"/>
        </pc:sldMkLst>
      </pc:sldChg>
    </pc:docChg>
  </pc:docChgLst>
  <pc:docChgLst>
    <pc:chgData name="Siegbert Rudolph" userId="2af4d44886c067cc" providerId="LiveId" clId="{BA1C97FC-1098-4E41-AF41-2E8EB8EB7B9D}"/>
    <pc:docChg chg="undo custSel addSld delSld modSld">
      <pc:chgData name="Siegbert Rudolph" userId="2af4d44886c067cc" providerId="LiveId" clId="{BA1C97FC-1098-4E41-AF41-2E8EB8EB7B9D}" dt="2020-02-03T18:54:09.035" v="4563" actId="1076"/>
      <pc:docMkLst>
        <pc:docMk/>
      </pc:docMkLst>
      <pc:sldChg chg="addSp modSp">
        <pc:chgData name="Siegbert Rudolph" userId="2af4d44886c067cc" providerId="LiveId" clId="{BA1C97FC-1098-4E41-AF41-2E8EB8EB7B9D}" dt="2020-01-31T10:54:28.664" v="560" actId="1076"/>
        <pc:sldMkLst>
          <pc:docMk/>
          <pc:sldMk cId="0" sldId="444"/>
        </pc:sldMkLst>
        <pc:spChg chg="mod">
          <ac:chgData name="Siegbert Rudolph" userId="2af4d44886c067cc" providerId="LiveId" clId="{BA1C97FC-1098-4E41-AF41-2E8EB8EB7B9D}" dt="2020-01-31T10:54:01.590" v="556" actId="20577"/>
          <ac:spMkLst>
            <pc:docMk/>
            <pc:sldMk cId="0" sldId="444"/>
            <ac:spMk id="2" creationId="{0F24340D-DF09-4204-BA92-0D6ACF337D26}"/>
          </ac:spMkLst>
        </pc:spChg>
        <pc:spChg chg="add mod">
          <ac:chgData name="Siegbert Rudolph" userId="2af4d44886c067cc" providerId="LiveId" clId="{BA1C97FC-1098-4E41-AF41-2E8EB8EB7B9D}" dt="2020-01-31T10:54:28.664" v="560" actId="1076"/>
          <ac:spMkLst>
            <pc:docMk/>
            <pc:sldMk cId="0" sldId="444"/>
            <ac:spMk id="6" creationId="{56DD1E61-E7B9-4029-9146-DC78CA0B2E36}"/>
          </ac:spMkLst>
        </pc:spChg>
      </pc:sldChg>
      <pc:sldChg chg="addSp delSp modSp modAnim">
        <pc:chgData name="Siegbert Rudolph" userId="2af4d44886c067cc" providerId="LiveId" clId="{BA1C97FC-1098-4E41-AF41-2E8EB8EB7B9D}" dt="2020-01-31T06:38:21.692" v="198" actId="14100"/>
        <pc:sldMkLst>
          <pc:docMk/>
          <pc:sldMk cId="1373295691" sldId="636"/>
        </pc:sldMkLst>
        <pc:spChg chg="del">
          <ac:chgData name="Siegbert Rudolph" userId="2af4d44886c067cc" providerId="LiveId" clId="{BA1C97FC-1098-4E41-AF41-2E8EB8EB7B9D}" dt="2020-01-31T06:38:02.923" v="194" actId="478"/>
          <ac:spMkLst>
            <pc:docMk/>
            <pc:sldMk cId="1373295691" sldId="636"/>
            <ac:spMk id="7" creationId="{E990CC6E-D00B-4C80-947B-0892B2C148E7}"/>
          </ac:spMkLst>
        </pc:spChg>
        <pc:spChg chg="add mod">
          <ac:chgData name="Siegbert Rudolph" userId="2af4d44886c067cc" providerId="LiveId" clId="{BA1C97FC-1098-4E41-AF41-2E8EB8EB7B9D}" dt="2020-01-31T06:38:21.692" v="198" actId="14100"/>
          <ac:spMkLst>
            <pc:docMk/>
            <pc:sldMk cId="1373295691" sldId="636"/>
            <ac:spMk id="8" creationId="{4214F66D-6FB7-4984-AA99-D48C6F486401}"/>
          </ac:spMkLst>
        </pc:spChg>
        <pc:spChg chg="add mod">
          <ac:chgData name="Siegbert Rudolph" userId="2af4d44886c067cc" providerId="LiveId" clId="{BA1C97FC-1098-4E41-AF41-2E8EB8EB7B9D}" dt="2020-01-31T06:38:18.654" v="197" actId="1076"/>
          <ac:spMkLst>
            <pc:docMk/>
            <pc:sldMk cId="1373295691" sldId="636"/>
            <ac:spMk id="12" creationId="{18C29B98-2F91-4358-913D-7879035070A0}"/>
          </ac:spMkLst>
        </pc:spChg>
        <pc:picChg chg="del">
          <ac:chgData name="Siegbert Rudolph" userId="2af4d44886c067cc" providerId="LiveId" clId="{BA1C97FC-1098-4E41-AF41-2E8EB8EB7B9D}" dt="2020-01-31T06:38:02.923" v="194" actId="478"/>
          <ac:picMkLst>
            <pc:docMk/>
            <pc:sldMk cId="1373295691" sldId="636"/>
            <ac:picMk id="5" creationId="{C3B74816-1DC8-4B66-8267-467236EA9272}"/>
          </ac:picMkLst>
        </pc:picChg>
        <pc:picChg chg="del">
          <ac:chgData name="Siegbert Rudolph" userId="2af4d44886c067cc" providerId="LiveId" clId="{BA1C97FC-1098-4E41-AF41-2E8EB8EB7B9D}" dt="2020-01-31T06:38:02.923" v="194" actId="478"/>
          <ac:picMkLst>
            <pc:docMk/>
            <pc:sldMk cId="1373295691" sldId="636"/>
            <ac:picMk id="6" creationId="{2BCA1452-24A8-4E51-B238-5F3100238240}"/>
          </ac:picMkLst>
        </pc:picChg>
        <pc:picChg chg="add">
          <ac:chgData name="Siegbert Rudolph" userId="2af4d44886c067cc" providerId="LiveId" clId="{BA1C97FC-1098-4E41-AF41-2E8EB8EB7B9D}" dt="2020-01-31T06:38:05.252" v="195"/>
          <ac:picMkLst>
            <pc:docMk/>
            <pc:sldMk cId="1373295691" sldId="636"/>
            <ac:picMk id="9" creationId="{B23DBC86-8521-45D3-971C-84F85A46648D}"/>
          </ac:picMkLst>
        </pc:picChg>
        <pc:picChg chg="add">
          <ac:chgData name="Siegbert Rudolph" userId="2af4d44886c067cc" providerId="LiveId" clId="{BA1C97FC-1098-4E41-AF41-2E8EB8EB7B9D}" dt="2020-01-31T06:38:05.252" v="195"/>
          <ac:picMkLst>
            <pc:docMk/>
            <pc:sldMk cId="1373295691" sldId="636"/>
            <ac:picMk id="10" creationId="{1B54762C-622D-407B-B4C9-15B81E0C3743}"/>
          </ac:picMkLst>
        </pc:picChg>
        <pc:picChg chg="add">
          <ac:chgData name="Siegbert Rudolph" userId="2af4d44886c067cc" providerId="LiveId" clId="{BA1C97FC-1098-4E41-AF41-2E8EB8EB7B9D}" dt="2020-01-31T06:38:05.252" v="195"/>
          <ac:picMkLst>
            <pc:docMk/>
            <pc:sldMk cId="1373295691" sldId="636"/>
            <ac:picMk id="11" creationId="{5C8133B2-D6F8-4C50-8D58-BC74613A1953}"/>
          </ac:picMkLst>
        </pc:picChg>
      </pc:sldChg>
      <pc:sldChg chg="addSp delSp modSp delAnim modAnim">
        <pc:chgData name="Siegbert Rudolph" userId="2af4d44886c067cc" providerId="LiveId" clId="{BA1C97FC-1098-4E41-AF41-2E8EB8EB7B9D}" dt="2020-01-31T13:27:01.249" v="998"/>
        <pc:sldMkLst>
          <pc:docMk/>
          <pc:sldMk cId="3462850499" sldId="649"/>
        </pc:sldMkLst>
        <pc:spChg chg="mod">
          <ac:chgData name="Siegbert Rudolph" userId="2af4d44886c067cc" providerId="LiveId" clId="{BA1C97FC-1098-4E41-AF41-2E8EB8EB7B9D}" dt="2020-01-31T13:18:11.689" v="802" actId="20577"/>
          <ac:spMkLst>
            <pc:docMk/>
            <pc:sldMk cId="3462850499" sldId="649"/>
            <ac:spMk id="2" creationId="{DE64B889-3D89-4C79-8DA1-331FE21E5F75}"/>
          </ac:spMkLst>
        </pc:spChg>
        <pc:spChg chg="del">
          <ac:chgData name="Siegbert Rudolph" userId="2af4d44886c067cc" providerId="LiveId" clId="{BA1C97FC-1098-4E41-AF41-2E8EB8EB7B9D}" dt="2020-01-31T13:19:30.663" v="820" actId="478"/>
          <ac:spMkLst>
            <pc:docMk/>
            <pc:sldMk cId="3462850499" sldId="649"/>
            <ac:spMk id="4" creationId="{8B45BBC8-1B80-48EC-91F1-333049E2B691}"/>
          </ac:spMkLst>
        </pc:spChg>
        <pc:spChg chg="mod">
          <ac:chgData name="Siegbert Rudolph" userId="2af4d44886c067cc" providerId="LiveId" clId="{BA1C97FC-1098-4E41-AF41-2E8EB8EB7B9D}" dt="2020-01-31T13:21:11.710" v="891" actId="20577"/>
          <ac:spMkLst>
            <pc:docMk/>
            <pc:sldMk cId="3462850499" sldId="649"/>
            <ac:spMk id="6" creationId="{E4370D2A-8175-4A8B-AEC9-A66E83F65C30}"/>
          </ac:spMkLst>
        </pc:spChg>
        <pc:spChg chg="mod">
          <ac:chgData name="Siegbert Rudolph" userId="2af4d44886c067cc" providerId="LiveId" clId="{BA1C97FC-1098-4E41-AF41-2E8EB8EB7B9D}" dt="2020-01-31T13:23:17.309" v="954" actId="20577"/>
          <ac:spMkLst>
            <pc:docMk/>
            <pc:sldMk cId="3462850499" sldId="649"/>
            <ac:spMk id="8" creationId="{96263663-237B-4134-B428-8D9762C74379}"/>
          </ac:spMkLst>
        </pc:spChg>
        <pc:spChg chg="mod">
          <ac:chgData name="Siegbert Rudolph" userId="2af4d44886c067cc" providerId="LiveId" clId="{BA1C97FC-1098-4E41-AF41-2E8EB8EB7B9D}" dt="2020-01-31T13:22:12.217" v="924" actId="20577"/>
          <ac:spMkLst>
            <pc:docMk/>
            <pc:sldMk cId="3462850499" sldId="649"/>
            <ac:spMk id="10" creationId="{7FCC178A-C48C-4275-B548-1ECD6EC4C89D}"/>
          </ac:spMkLst>
        </pc:spChg>
        <pc:spChg chg="del">
          <ac:chgData name="Siegbert Rudolph" userId="2af4d44886c067cc" providerId="LiveId" clId="{BA1C97FC-1098-4E41-AF41-2E8EB8EB7B9D}" dt="2020-01-31T13:23:36.357" v="956" actId="478"/>
          <ac:spMkLst>
            <pc:docMk/>
            <pc:sldMk cId="3462850499" sldId="649"/>
            <ac:spMk id="18" creationId="{26982975-EAEC-48FE-9E2E-03320A21B4B0}"/>
          </ac:spMkLst>
        </pc:spChg>
        <pc:spChg chg="del">
          <ac:chgData name="Siegbert Rudolph" userId="2af4d44886c067cc" providerId="LiveId" clId="{BA1C97FC-1098-4E41-AF41-2E8EB8EB7B9D}" dt="2020-01-31T13:19:29.030" v="819" actId="478"/>
          <ac:spMkLst>
            <pc:docMk/>
            <pc:sldMk cId="3462850499" sldId="649"/>
            <ac:spMk id="19" creationId="{CBCF8EF0-6460-40F0-87A6-305FAF6BB39A}"/>
          </ac:spMkLst>
        </pc:spChg>
        <pc:spChg chg="del">
          <ac:chgData name="Siegbert Rudolph" userId="2af4d44886c067cc" providerId="LiveId" clId="{BA1C97FC-1098-4E41-AF41-2E8EB8EB7B9D}" dt="2020-01-31T13:23:39.767" v="958" actId="478"/>
          <ac:spMkLst>
            <pc:docMk/>
            <pc:sldMk cId="3462850499" sldId="649"/>
            <ac:spMk id="20" creationId="{D3D446B8-F653-4341-A49D-81A1DDB37F73}"/>
          </ac:spMkLst>
        </pc:spChg>
        <pc:spChg chg="del">
          <ac:chgData name="Siegbert Rudolph" userId="2af4d44886c067cc" providerId="LiveId" clId="{BA1C97FC-1098-4E41-AF41-2E8EB8EB7B9D}" dt="2020-01-31T13:23:38.025" v="957" actId="478"/>
          <ac:spMkLst>
            <pc:docMk/>
            <pc:sldMk cId="3462850499" sldId="649"/>
            <ac:spMk id="21" creationId="{D2AF2A5E-0F42-47D7-8D26-44AEAAB6D8C7}"/>
          </ac:spMkLst>
        </pc:spChg>
        <pc:spChg chg="del">
          <ac:chgData name="Siegbert Rudolph" userId="2af4d44886c067cc" providerId="LiveId" clId="{BA1C97FC-1098-4E41-AF41-2E8EB8EB7B9D}" dt="2020-01-31T13:23:10.260" v="946" actId="478"/>
          <ac:spMkLst>
            <pc:docMk/>
            <pc:sldMk cId="3462850499" sldId="649"/>
            <ac:spMk id="24" creationId="{33F31A6B-0317-4E1A-975E-020DEC468492}"/>
          </ac:spMkLst>
        </pc:spChg>
        <pc:spChg chg="del">
          <ac:chgData name="Siegbert Rudolph" userId="2af4d44886c067cc" providerId="LiveId" clId="{BA1C97FC-1098-4E41-AF41-2E8EB8EB7B9D}" dt="2020-01-31T13:22:05.071" v="915" actId="478"/>
          <ac:spMkLst>
            <pc:docMk/>
            <pc:sldMk cId="3462850499" sldId="649"/>
            <ac:spMk id="26" creationId="{1AEE8DED-7C34-4D46-AF43-AFEB063739A0}"/>
          </ac:spMkLst>
        </pc:spChg>
        <pc:spChg chg="del">
          <ac:chgData name="Siegbert Rudolph" userId="2af4d44886c067cc" providerId="LiveId" clId="{BA1C97FC-1098-4E41-AF41-2E8EB8EB7B9D}" dt="2020-01-31T13:19:29.030" v="819" actId="478"/>
          <ac:spMkLst>
            <pc:docMk/>
            <pc:sldMk cId="3462850499" sldId="649"/>
            <ac:spMk id="28" creationId="{4A431B1C-0FA1-4106-A94F-5B3878E7972D}"/>
          </ac:spMkLst>
        </pc:spChg>
        <pc:spChg chg="mod">
          <ac:chgData name="Siegbert Rudolph" userId="2af4d44886c067cc" providerId="LiveId" clId="{BA1C97FC-1098-4E41-AF41-2E8EB8EB7B9D}" dt="2020-01-31T13:19:37.453" v="828" actId="20577"/>
          <ac:spMkLst>
            <pc:docMk/>
            <pc:sldMk cId="3462850499" sldId="649"/>
            <ac:spMk id="34" creationId="{3ED35A44-1656-424E-87E5-F6BB982CA53D}"/>
          </ac:spMkLst>
        </pc:spChg>
        <pc:spChg chg="mod ord">
          <ac:chgData name="Siegbert Rudolph" userId="2af4d44886c067cc" providerId="LiveId" clId="{BA1C97FC-1098-4E41-AF41-2E8EB8EB7B9D}" dt="2020-01-31T13:24:41.165" v="985" actId="166"/>
          <ac:spMkLst>
            <pc:docMk/>
            <pc:sldMk cId="3462850499" sldId="649"/>
            <ac:spMk id="36" creationId="{09313A75-A914-4C5D-A823-CE1ACA31F389}"/>
          </ac:spMkLst>
        </pc:spChg>
        <pc:spChg chg="mod">
          <ac:chgData name="Siegbert Rudolph" userId="2af4d44886c067cc" providerId="LiveId" clId="{BA1C97FC-1098-4E41-AF41-2E8EB8EB7B9D}" dt="2020-01-31T13:24:53.537" v="986" actId="1076"/>
          <ac:spMkLst>
            <pc:docMk/>
            <pc:sldMk cId="3462850499" sldId="649"/>
            <ac:spMk id="37" creationId="{EA82E9D3-4B2F-41F0-842B-30C0F18110F4}"/>
          </ac:spMkLst>
        </pc:spChg>
        <pc:spChg chg="del">
          <ac:chgData name="Siegbert Rudolph" userId="2af4d44886c067cc" providerId="LiveId" clId="{BA1C97FC-1098-4E41-AF41-2E8EB8EB7B9D}" dt="2020-01-31T13:19:29.030" v="819" actId="478"/>
          <ac:spMkLst>
            <pc:docMk/>
            <pc:sldMk cId="3462850499" sldId="649"/>
            <ac:spMk id="38" creationId="{5C44BE44-7F60-4090-AE01-3DC280111F59}"/>
          </ac:spMkLst>
        </pc:spChg>
        <pc:spChg chg="mod">
          <ac:chgData name="Siegbert Rudolph" userId="2af4d44886c067cc" providerId="LiveId" clId="{BA1C97FC-1098-4E41-AF41-2E8EB8EB7B9D}" dt="2020-01-31T13:20:01.982" v="848" actId="20577"/>
          <ac:spMkLst>
            <pc:docMk/>
            <pc:sldMk cId="3462850499" sldId="649"/>
            <ac:spMk id="39" creationId="{AC73C134-0EF3-415B-AF1C-3DF711F53625}"/>
          </ac:spMkLst>
        </pc:spChg>
        <pc:spChg chg="mod">
          <ac:chgData name="Siegbert Rudolph" userId="2af4d44886c067cc" providerId="LiveId" clId="{BA1C97FC-1098-4E41-AF41-2E8EB8EB7B9D}" dt="2020-01-31T13:25:11.036" v="990" actId="1076"/>
          <ac:spMkLst>
            <pc:docMk/>
            <pc:sldMk cId="3462850499" sldId="649"/>
            <ac:spMk id="41" creationId="{9D57CD1C-C7E1-411D-9796-054E5AE32783}"/>
          </ac:spMkLst>
        </pc:spChg>
        <pc:spChg chg="mod">
          <ac:chgData name="Siegbert Rudolph" userId="2af4d44886c067cc" providerId="LiveId" clId="{BA1C97FC-1098-4E41-AF41-2E8EB8EB7B9D}" dt="2020-01-31T13:25:08.232" v="989" actId="1076"/>
          <ac:spMkLst>
            <pc:docMk/>
            <pc:sldMk cId="3462850499" sldId="649"/>
            <ac:spMk id="42" creationId="{E4471E1B-C712-4F64-BF88-FC135CC272AB}"/>
          </ac:spMkLst>
        </pc:spChg>
        <pc:spChg chg="mod">
          <ac:chgData name="Siegbert Rudolph" userId="2af4d44886c067cc" providerId="LiveId" clId="{BA1C97FC-1098-4E41-AF41-2E8EB8EB7B9D}" dt="2020-01-31T13:21:24.984" v="896" actId="1035"/>
          <ac:spMkLst>
            <pc:docMk/>
            <pc:sldMk cId="3462850499" sldId="649"/>
            <ac:spMk id="43" creationId="{16949F8D-17A1-4372-9780-F6A1B6EB4A6A}"/>
          </ac:spMkLst>
        </pc:spChg>
        <pc:spChg chg="mod">
          <ac:chgData name="Siegbert Rudolph" userId="2af4d44886c067cc" providerId="LiveId" clId="{BA1C97FC-1098-4E41-AF41-2E8EB8EB7B9D}" dt="2020-01-31T13:21:31.568" v="898" actId="1035"/>
          <ac:spMkLst>
            <pc:docMk/>
            <pc:sldMk cId="3462850499" sldId="649"/>
            <ac:spMk id="44" creationId="{8604C414-D359-4267-A529-380DF3E68B4B}"/>
          </ac:spMkLst>
        </pc:spChg>
        <pc:spChg chg="add">
          <ac:chgData name="Siegbert Rudolph" userId="2af4d44886c067cc" providerId="LiveId" clId="{BA1C97FC-1098-4E41-AF41-2E8EB8EB7B9D}" dt="2020-01-31T13:27:01.249" v="998"/>
          <ac:spMkLst>
            <pc:docMk/>
            <pc:sldMk cId="3462850499" sldId="649"/>
            <ac:spMk id="45" creationId="{56D4F5C5-DE29-480A-BAB1-F2A646AA5436}"/>
          </ac:spMkLst>
        </pc:spChg>
        <pc:spChg chg="del">
          <ac:chgData name="Siegbert Rudolph" userId="2af4d44886c067cc" providerId="LiveId" clId="{BA1C97FC-1098-4E41-AF41-2E8EB8EB7B9D}" dt="2020-01-31T13:23:49.476" v="960" actId="478"/>
          <ac:spMkLst>
            <pc:docMk/>
            <pc:sldMk cId="3462850499" sldId="649"/>
            <ac:spMk id="46" creationId="{21B5B0EB-4EE0-446E-B3F9-BF2125C82B08}"/>
          </ac:spMkLst>
        </pc:spChg>
        <pc:spChg chg="del">
          <ac:chgData name="Siegbert Rudolph" userId="2af4d44886c067cc" providerId="LiveId" clId="{BA1C97FC-1098-4E41-AF41-2E8EB8EB7B9D}" dt="2020-01-31T13:19:52.236" v="841" actId="478"/>
          <ac:spMkLst>
            <pc:docMk/>
            <pc:sldMk cId="3462850499" sldId="649"/>
            <ac:spMk id="48" creationId="{64271E04-B1EA-4110-B477-88FD1DAE0315}"/>
          </ac:spMkLst>
        </pc:spChg>
        <pc:spChg chg="mod">
          <ac:chgData name="Siegbert Rudolph" userId="2af4d44886c067cc" providerId="LiveId" clId="{BA1C97FC-1098-4E41-AF41-2E8EB8EB7B9D}" dt="2020-01-31T13:22:22.614" v="925" actId="1076"/>
          <ac:spMkLst>
            <pc:docMk/>
            <pc:sldMk cId="3462850499" sldId="649"/>
            <ac:spMk id="49" creationId="{8BD9B6E5-BB0F-4294-971E-80E4A386FEEE}"/>
          </ac:spMkLst>
        </pc:spChg>
        <pc:spChg chg="mod ord">
          <ac:chgData name="Siegbert Rudolph" userId="2af4d44886c067cc" providerId="LiveId" clId="{BA1C97FC-1098-4E41-AF41-2E8EB8EB7B9D}" dt="2020-01-31T13:22:40.594" v="928" actId="166"/>
          <ac:spMkLst>
            <pc:docMk/>
            <pc:sldMk cId="3462850499" sldId="649"/>
            <ac:spMk id="50" creationId="{5CB01B12-FAAF-49FC-995D-827E49D710F1}"/>
          </ac:spMkLst>
        </pc:spChg>
        <pc:spChg chg="mod">
          <ac:chgData name="Siegbert Rudolph" userId="2af4d44886c067cc" providerId="LiveId" clId="{BA1C97FC-1098-4E41-AF41-2E8EB8EB7B9D}" dt="2020-01-31T13:23:05.223" v="945" actId="1036"/>
          <ac:spMkLst>
            <pc:docMk/>
            <pc:sldMk cId="3462850499" sldId="649"/>
            <ac:spMk id="52" creationId="{8F4F06BA-AC82-4994-9E0C-A0C70C1ACBB9}"/>
          </ac:spMkLst>
        </pc:spChg>
        <pc:spChg chg="mod">
          <ac:chgData name="Siegbert Rudolph" userId="2af4d44886c067cc" providerId="LiveId" clId="{BA1C97FC-1098-4E41-AF41-2E8EB8EB7B9D}" dt="2020-01-31T13:23:05.223" v="945" actId="1036"/>
          <ac:spMkLst>
            <pc:docMk/>
            <pc:sldMk cId="3462850499" sldId="649"/>
            <ac:spMk id="53" creationId="{83974F39-3566-4C3B-9E9D-8F2565BBE38E}"/>
          </ac:spMkLst>
        </pc:spChg>
        <pc:spChg chg="del">
          <ac:chgData name="Siegbert Rudolph" userId="2af4d44886c067cc" providerId="LiveId" clId="{BA1C97FC-1098-4E41-AF41-2E8EB8EB7B9D}" dt="2020-01-31T13:23:41.982" v="959" actId="478"/>
          <ac:spMkLst>
            <pc:docMk/>
            <pc:sldMk cId="3462850499" sldId="649"/>
            <ac:spMk id="56" creationId="{DD32F445-48C4-4220-9D35-9CEC7F442E2E}"/>
          </ac:spMkLst>
        </pc:spChg>
        <pc:spChg chg="del">
          <ac:chgData name="Siegbert Rudolph" userId="2af4d44886c067cc" providerId="LiveId" clId="{BA1C97FC-1098-4E41-AF41-2E8EB8EB7B9D}" dt="2020-01-31T13:21:05.094" v="883" actId="478"/>
          <ac:spMkLst>
            <pc:docMk/>
            <pc:sldMk cId="3462850499" sldId="649"/>
            <ac:spMk id="57" creationId="{FB91D8CA-B65A-4692-AF53-78C1EE4DC478}"/>
          </ac:spMkLst>
        </pc:spChg>
        <pc:spChg chg="del">
          <ac:chgData name="Siegbert Rudolph" userId="2af4d44886c067cc" providerId="LiveId" clId="{BA1C97FC-1098-4E41-AF41-2E8EB8EB7B9D}" dt="2020-01-31T13:23:33.953" v="955" actId="478"/>
          <ac:spMkLst>
            <pc:docMk/>
            <pc:sldMk cId="3462850499" sldId="649"/>
            <ac:spMk id="60" creationId="{298E9CE9-6543-4A5E-8587-2B9FE371F6D3}"/>
          </ac:spMkLst>
        </pc:spChg>
        <pc:picChg chg="ord">
          <ac:chgData name="Siegbert Rudolph" userId="2af4d44886c067cc" providerId="LiveId" clId="{BA1C97FC-1098-4E41-AF41-2E8EB8EB7B9D}" dt="2020-01-31T13:24:23.039" v="962" actId="166"/>
          <ac:picMkLst>
            <pc:docMk/>
            <pc:sldMk cId="3462850499" sldId="649"/>
            <ac:picMk id="33" creationId="{A3D1AA90-8B24-4E40-B587-29171D3118A9}"/>
          </ac:picMkLst>
        </pc:picChg>
      </pc:sldChg>
      <pc:sldChg chg="addSp delSp modSp modAnim">
        <pc:chgData name="Siegbert Rudolph" userId="2af4d44886c067cc" providerId="LiveId" clId="{BA1C97FC-1098-4E41-AF41-2E8EB8EB7B9D}" dt="2020-01-31T13:27:51.103" v="1002" actId="20577"/>
        <pc:sldMkLst>
          <pc:docMk/>
          <pc:sldMk cId="831301722" sldId="657"/>
        </pc:sldMkLst>
        <pc:spChg chg="mod">
          <ac:chgData name="Siegbert Rudolph" userId="2af4d44886c067cc" providerId="LiveId" clId="{BA1C97FC-1098-4E41-AF41-2E8EB8EB7B9D}" dt="2020-01-31T13:27:51.103" v="1002" actId="20577"/>
          <ac:spMkLst>
            <pc:docMk/>
            <pc:sldMk cId="831301722" sldId="657"/>
            <ac:spMk id="2" creationId="{DE64B889-3D89-4C79-8DA1-331FE21E5F75}"/>
          </ac:spMkLst>
        </pc:spChg>
        <pc:spChg chg="add del">
          <ac:chgData name="Siegbert Rudolph" userId="2af4d44886c067cc" providerId="LiveId" clId="{BA1C97FC-1098-4E41-AF41-2E8EB8EB7B9D}" dt="2020-01-31T06:35:42.321" v="145" actId="478"/>
          <ac:spMkLst>
            <pc:docMk/>
            <pc:sldMk cId="831301722" sldId="657"/>
            <ac:spMk id="5" creationId="{047AC7C9-17FA-4A48-A74F-6235036C6063}"/>
          </ac:spMkLst>
        </pc:spChg>
        <pc:spChg chg="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7" creationId="{7FE43DEB-3F78-4DBC-8ED0-A0996410B259}"/>
          </ac:spMkLst>
        </pc:spChg>
        <pc:spChg chg="add 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11" creationId="{1741989C-DF7C-418C-947F-3B091F6872EE}"/>
          </ac:spMkLst>
        </pc:spChg>
        <pc:spChg chg="add mod">
          <ac:chgData name="Siegbert Rudolph" userId="2af4d44886c067cc" providerId="LiveId" clId="{BA1C97FC-1098-4E41-AF41-2E8EB8EB7B9D}" dt="2020-01-31T06:44:13.927" v="473" actId="1035"/>
          <ac:spMkLst>
            <pc:docMk/>
            <pc:sldMk cId="831301722" sldId="657"/>
            <ac:spMk id="12" creationId="{303BBD9A-5622-4135-9AAE-21C76079FC4C}"/>
          </ac:spMkLst>
        </pc:spChg>
        <pc:spChg chg="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13" creationId="{ACB8F072-8EDF-4CBA-860F-7981A0989D11}"/>
          </ac:spMkLst>
        </pc:spChg>
        <pc:spChg chg="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14" creationId="{70176615-E10C-4574-94CA-330ADF0157A9}"/>
          </ac:spMkLst>
        </pc:spChg>
        <pc:spChg chg="add mod">
          <ac:chgData name="Siegbert Rudolph" userId="2af4d44886c067cc" providerId="LiveId" clId="{BA1C97FC-1098-4E41-AF41-2E8EB8EB7B9D}" dt="2020-01-31T06:45:03.199" v="539" actId="1036"/>
          <ac:spMkLst>
            <pc:docMk/>
            <pc:sldMk cId="831301722" sldId="657"/>
            <ac:spMk id="15" creationId="{7247A0AE-4D11-498A-BC34-718F9F6ECC0E}"/>
          </ac:spMkLst>
        </pc:spChg>
        <pc:spChg chg="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21" creationId="{B7F71EB0-E171-4B0D-929C-BA85811EE513}"/>
          </ac:spMkLst>
        </pc:spChg>
        <pc:spChg chg="mod">
          <ac:chgData name="Siegbert Rudolph" userId="2af4d44886c067cc" providerId="LiveId" clId="{BA1C97FC-1098-4E41-AF41-2E8EB8EB7B9D}" dt="2020-01-31T06:38:47.383" v="208" actId="1035"/>
          <ac:spMkLst>
            <pc:docMk/>
            <pc:sldMk cId="831301722" sldId="657"/>
            <ac:spMk id="59" creationId="{57A9C36B-ECA6-4466-B5F0-A213B48F73D6}"/>
          </ac:spMkLst>
        </pc:spChg>
      </pc:sldChg>
      <pc:sldChg chg="modSp">
        <pc:chgData name="Siegbert Rudolph" userId="2af4d44886c067cc" providerId="LiveId" clId="{BA1C97FC-1098-4E41-AF41-2E8EB8EB7B9D}" dt="2020-01-31T13:13:04.110" v="765" actId="20577"/>
        <pc:sldMkLst>
          <pc:docMk/>
          <pc:sldMk cId="3166659660" sldId="660"/>
        </pc:sldMkLst>
        <pc:spChg chg="mod">
          <ac:chgData name="Siegbert Rudolph" userId="2af4d44886c067cc" providerId="LiveId" clId="{BA1C97FC-1098-4E41-AF41-2E8EB8EB7B9D}" dt="2020-01-31T13:13:04.110" v="765" actId="20577"/>
          <ac:spMkLst>
            <pc:docMk/>
            <pc:sldMk cId="3166659660" sldId="660"/>
            <ac:spMk id="2" creationId="{D7136782-3507-46DF-B0AD-D57307BA6B44}"/>
          </ac:spMkLst>
        </pc:spChg>
      </pc:sldChg>
      <pc:sldChg chg="delSp modSp delAnim">
        <pc:chgData name="Siegbert Rudolph" userId="2af4d44886c067cc" providerId="LiveId" clId="{BA1C97FC-1098-4E41-AF41-2E8EB8EB7B9D}" dt="2020-01-31T13:32:11.600" v="1129" actId="20577"/>
        <pc:sldMkLst>
          <pc:docMk/>
          <pc:sldMk cId="2921223812" sldId="661"/>
        </pc:sldMkLst>
        <pc:spChg chg="mod">
          <ac:chgData name="Siegbert Rudolph" userId="2af4d44886c067cc" providerId="LiveId" clId="{BA1C97FC-1098-4E41-AF41-2E8EB8EB7B9D}" dt="2020-01-31T13:32:11.600" v="1129" actId="20577"/>
          <ac:spMkLst>
            <pc:docMk/>
            <pc:sldMk cId="2921223812" sldId="661"/>
            <ac:spMk id="2" creationId="{D7136782-3507-46DF-B0AD-D57307BA6B44}"/>
          </ac:spMkLst>
        </pc:spChg>
        <pc:spChg chg="mod">
          <ac:chgData name="Siegbert Rudolph" userId="2af4d44886c067cc" providerId="LiveId" clId="{BA1C97FC-1098-4E41-AF41-2E8EB8EB7B9D}" dt="2020-01-31T13:29:23.326" v="1031" actId="20577"/>
          <ac:spMkLst>
            <pc:docMk/>
            <pc:sldMk cId="2921223812" sldId="661"/>
            <ac:spMk id="6" creationId="{993E58CC-5C28-4F57-8851-ABA115DFAD9C}"/>
          </ac:spMkLst>
        </pc:spChg>
        <pc:spChg chg="mod">
          <ac:chgData name="Siegbert Rudolph" userId="2af4d44886c067cc" providerId="LiveId" clId="{BA1C97FC-1098-4E41-AF41-2E8EB8EB7B9D}" dt="2020-01-31T13:31:52.745" v="1127" actId="554"/>
          <ac:spMkLst>
            <pc:docMk/>
            <pc:sldMk cId="2921223812" sldId="661"/>
            <ac:spMk id="8" creationId="{A5AD4703-B13A-4C30-B678-594F597DB140}"/>
          </ac:spMkLst>
        </pc:spChg>
        <pc:spChg chg="del">
          <ac:chgData name="Siegbert Rudolph" userId="2af4d44886c067cc" providerId="LiveId" clId="{BA1C97FC-1098-4E41-AF41-2E8EB8EB7B9D}" dt="2020-01-31T13:29:18.115" v="1023" actId="478"/>
          <ac:spMkLst>
            <pc:docMk/>
            <pc:sldMk cId="2921223812" sldId="661"/>
            <ac:spMk id="14" creationId="{82957D10-3F5E-4CE3-8A9A-1AF4CB40CC8F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15" creationId="{97016095-49F7-4ED9-96F5-1B2CBD428762}"/>
          </ac:spMkLst>
        </pc:spChg>
        <pc:spChg chg="mod">
          <ac:chgData name="Siegbert Rudolph" userId="2af4d44886c067cc" providerId="LiveId" clId="{BA1C97FC-1098-4E41-AF41-2E8EB8EB7B9D}" dt="2020-01-31T13:29:45.638" v="1042" actId="20577"/>
          <ac:spMkLst>
            <pc:docMk/>
            <pc:sldMk cId="2921223812" sldId="661"/>
            <ac:spMk id="16" creationId="{EBD7FD69-C9F8-4E32-9ADB-8EF5983E9B0A}"/>
          </ac:spMkLst>
        </pc:spChg>
        <pc:spChg chg="del">
          <ac:chgData name="Siegbert Rudolph" userId="2af4d44886c067cc" providerId="LiveId" clId="{BA1C97FC-1098-4E41-AF41-2E8EB8EB7B9D}" dt="2020-01-31T13:29:28.644" v="1032" actId="478"/>
          <ac:spMkLst>
            <pc:docMk/>
            <pc:sldMk cId="2921223812" sldId="661"/>
            <ac:spMk id="19" creationId="{3AA125CE-253F-4AF7-962E-69B9DAFA77AE}"/>
          </ac:spMkLst>
        </pc:spChg>
        <pc:spChg chg="del">
          <ac:chgData name="Siegbert Rudolph" userId="2af4d44886c067cc" providerId="LiveId" clId="{BA1C97FC-1098-4E41-AF41-2E8EB8EB7B9D}" dt="2020-01-31T13:30:46.901" v="1084" actId="478"/>
          <ac:spMkLst>
            <pc:docMk/>
            <pc:sldMk cId="2921223812" sldId="661"/>
            <ac:spMk id="21" creationId="{A8D648F6-1C52-4024-A6FC-1F12EDB938AE}"/>
          </ac:spMkLst>
        </pc:spChg>
        <pc:spChg chg="mod">
          <ac:chgData name="Siegbert Rudolph" userId="2af4d44886c067cc" providerId="LiveId" clId="{BA1C97FC-1098-4E41-AF41-2E8EB8EB7B9D}" dt="2020-01-31T13:30:02.240" v="1043" actId="20577"/>
          <ac:spMkLst>
            <pc:docMk/>
            <pc:sldMk cId="2921223812" sldId="661"/>
            <ac:spMk id="23" creationId="{E65E46A3-15E1-4CA3-B0DB-E66E3DB49DD8}"/>
          </ac:spMkLst>
        </pc:spChg>
        <pc:spChg chg="mod">
          <ac:chgData name="Siegbert Rudolph" userId="2af4d44886c067cc" providerId="LiveId" clId="{BA1C97FC-1098-4E41-AF41-2E8EB8EB7B9D}" dt="2020-01-31T13:30:20.554" v="1059" actId="20577"/>
          <ac:spMkLst>
            <pc:docMk/>
            <pc:sldMk cId="2921223812" sldId="661"/>
            <ac:spMk id="24" creationId="{8A1552A4-D8EC-42F2-ABC3-86D86A638D33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25" creationId="{DA7F82CD-91EB-4814-B237-4620F0E3E893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26" creationId="{B90F991D-431D-45BF-BAC1-5FCC95C4AF8B}"/>
          </ac:spMkLst>
        </pc:spChg>
        <pc:spChg chg="mod">
          <ac:chgData name="Siegbert Rudolph" userId="2af4d44886c067cc" providerId="LiveId" clId="{BA1C97FC-1098-4E41-AF41-2E8EB8EB7B9D}" dt="2020-01-31T13:30:26.706" v="1074" actId="20577"/>
          <ac:spMkLst>
            <pc:docMk/>
            <pc:sldMk cId="2921223812" sldId="661"/>
            <ac:spMk id="27" creationId="{05D40BB1-9F16-4D25-BECB-3FE97A0312FA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28" creationId="{390107D8-BBF3-43A2-A870-F87EE2E5CB9A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29" creationId="{B18A04C5-8F8D-44BE-BDA3-FE724565D11D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30" creationId="{B501E34A-B920-4D8C-AF5E-0841FD9F5C5D}"/>
          </ac:spMkLst>
        </pc:spChg>
        <pc:spChg chg="del">
          <ac:chgData name="Siegbert Rudolph" userId="2af4d44886c067cc" providerId="LiveId" clId="{BA1C97FC-1098-4E41-AF41-2E8EB8EB7B9D}" dt="2020-01-31T13:30:11.713" v="1044" actId="478"/>
          <ac:spMkLst>
            <pc:docMk/>
            <pc:sldMk cId="2921223812" sldId="661"/>
            <ac:spMk id="31" creationId="{9FF646E7-C3C1-4A85-B3AC-BF3359F24C1E}"/>
          </ac:spMkLst>
        </pc:spChg>
        <pc:spChg chg="del">
          <ac:chgData name="Siegbert Rudolph" userId="2af4d44886c067cc" providerId="LiveId" clId="{BA1C97FC-1098-4E41-AF41-2E8EB8EB7B9D}" dt="2020-01-31T13:31:00.539" v="1085" actId="478"/>
          <ac:spMkLst>
            <pc:docMk/>
            <pc:sldMk cId="2921223812" sldId="661"/>
            <ac:spMk id="33" creationId="{E64A49BA-0260-4A0A-A9B9-E87F4F4903A1}"/>
          </ac:spMkLst>
        </pc:spChg>
        <pc:spChg chg="del mod">
          <ac:chgData name="Siegbert Rudolph" userId="2af4d44886c067cc" providerId="LiveId" clId="{BA1C97FC-1098-4E41-AF41-2E8EB8EB7B9D}" dt="2020-01-31T13:31:16.802" v="1090" actId="478"/>
          <ac:spMkLst>
            <pc:docMk/>
            <pc:sldMk cId="2921223812" sldId="661"/>
            <ac:spMk id="34" creationId="{CB3C5E80-7E9B-4E91-9581-0648861E6D65}"/>
          </ac:spMkLst>
        </pc:spChg>
        <pc:spChg chg="del">
          <ac:chgData name="Siegbert Rudolph" userId="2af4d44886c067cc" providerId="LiveId" clId="{BA1C97FC-1098-4E41-AF41-2E8EB8EB7B9D}" dt="2020-01-31T13:31:07.395" v="1087" actId="478"/>
          <ac:spMkLst>
            <pc:docMk/>
            <pc:sldMk cId="2921223812" sldId="661"/>
            <ac:spMk id="35" creationId="{3B4D4BBE-BD37-4E8F-840B-6ABF9AE58ED4}"/>
          </ac:spMkLst>
        </pc:spChg>
        <pc:spChg chg="del">
          <ac:chgData name="Siegbert Rudolph" userId="2af4d44886c067cc" providerId="LiveId" clId="{BA1C97FC-1098-4E41-AF41-2E8EB8EB7B9D}" dt="2020-01-31T13:31:07.395" v="1087" actId="478"/>
          <ac:spMkLst>
            <pc:docMk/>
            <pc:sldMk cId="2921223812" sldId="661"/>
            <ac:spMk id="36" creationId="{949298BD-B0D9-4D7C-AD21-32A62BE9F4A8}"/>
          </ac:spMkLst>
        </pc:spChg>
        <pc:spChg chg="del">
          <ac:chgData name="Siegbert Rudolph" userId="2af4d44886c067cc" providerId="LiveId" clId="{BA1C97FC-1098-4E41-AF41-2E8EB8EB7B9D}" dt="2020-01-31T13:31:00.539" v="1085" actId="478"/>
          <ac:spMkLst>
            <pc:docMk/>
            <pc:sldMk cId="2921223812" sldId="661"/>
            <ac:spMk id="37" creationId="{EE2A9553-1E0B-48E5-BDA2-F9A7D499BF33}"/>
          </ac:spMkLst>
        </pc:spChg>
        <pc:spChg chg="del">
          <ac:chgData name="Siegbert Rudolph" userId="2af4d44886c067cc" providerId="LiveId" clId="{BA1C97FC-1098-4E41-AF41-2E8EB8EB7B9D}" dt="2020-01-31T13:31:57.178" v="1128" actId="478"/>
          <ac:spMkLst>
            <pc:docMk/>
            <pc:sldMk cId="2921223812" sldId="661"/>
            <ac:spMk id="38" creationId="{02ED78A9-761F-48FA-B88B-F632DDE65A63}"/>
          </ac:spMkLst>
        </pc:spChg>
        <pc:spChg chg="mod">
          <ac:chgData name="Siegbert Rudolph" userId="2af4d44886c067cc" providerId="LiveId" clId="{BA1C97FC-1098-4E41-AF41-2E8EB8EB7B9D}" dt="2020-01-31T13:31:52.745" v="1127" actId="554"/>
          <ac:spMkLst>
            <pc:docMk/>
            <pc:sldMk cId="2921223812" sldId="661"/>
            <ac:spMk id="39" creationId="{ED5EE3C9-E0AF-4565-A74F-7A143C4F6752}"/>
          </ac:spMkLst>
        </pc:spChg>
      </pc:sldChg>
      <pc:sldChg chg="addSp delSp modSp delAnim">
        <pc:chgData name="Siegbert Rudolph" userId="2af4d44886c067cc" providerId="LiveId" clId="{BA1C97FC-1098-4E41-AF41-2E8EB8EB7B9D}" dt="2020-01-31T11:53:39.139" v="753" actId="1036"/>
        <pc:sldMkLst>
          <pc:docMk/>
          <pc:sldMk cId="1672328249" sldId="664"/>
        </pc:sldMkLst>
        <pc:spChg chg="mod">
          <ac:chgData name="Siegbert Rudolph" userId="2af4d44886c067cc" providerId="LiveId" clId="{BA1C97FC-1098-4E41-AF41-2E8EB8EB7B9D}" dt="2020-01-31T11:48:59.652" v="583" actId="207"/>
          <ac:spMkLst>
            <pc:docMk/>
            <pc:sldMk cId="1672328249" sldId="664"/>
            <ac:spMk id="2" creationId="{D7136782-3507-46DF-B0AD-D57307BA6B44}"/>
          </ac:spMkLst>
        </pc:spChg>
        <pc:spChg chg="del mod">
          <ac:chgData name="Siegbert Rudolph" userId="2af4d44886c067cc" providerId="LiveId" clId="{BA1C97FC-1098-4E41-AF41-2E8EB8EB7B9D}" dt="2020-01-31T11:48:46.756" v="562" actId="478"/>
          <ac:spMkLst>
            <pc:docMk/>
            <pc:sldMk cId="1672328249" sldId="664"/>
            <ac:spMk id="4" creationId="{7444FC4F-87DB-43B7-834C-A0BFC0800B63}"/>
          </ac:spMkLst>
        </pc:spChg>
        <pc:spChg chg="add">
          <ac:chgData name="Siegbert Rudolph" userId="2af4d44886c067cc" providerId="LiveId" clId="{BA1C97FC-1098-4E41-AF41-2E8EB8EB7B9D}" dt="2020-01-31T11:48:48.128" v="563"/>
          <ac:spMkLst>
            <pc:docMk/>
            <pc:sldMk cId="1672328249" sldId="664"/>
            <ac:spMk id="5" creationId="{1BA80468-FAA9-4F1A-A655-CBC560430736}"/>
          </ac:spMkLst>
        </pc:spChg>
        <pc:spChg chg="add mod">
          <ac:chgData name="Siegbert Rudolph" userId="2af4d44886c067cc" providerId="LiveId" clId="{BA1C97FC-1098-4E41-AF41-2E8EB8EB7B9D}" dt="2020-01-31T11:52:09.193" v="649" actId="948"/>
          <ac:spMkLst>
            <pc:docMk/>
            <pc:sldMk cId="1672328249" sldId="664"/>
            <ac:spMk id="6" creationId="{790297B7-EF38-4A57-B750-CF18CB18F15A}"/>
          </ac:spMkLst>
        </pc:spChg>
        <pc:spChg chg="add mod">
          <ac:chgData name="Siegbert Rudolph" userId="2af4d44886c067cc" providerId="LiveId" clId="{BA1C97FC-1098-4E41-AF41-2E8EB8EB7B9D}" dt="2020-01-31T11:53:39.139" v="753" actId="1036"/>
          <ac:spMkLst>
            <pc:docMk/>
            <pc:sldMk cId="1672328249" sldId="664"/>
            <ac:spMk id="7" creationId="{E23A554E-F084-4A7E-A177-CE3300BE6266}"/>
          </ac:spMkLst>
        </pc:spChg>
        <pc:spChg chg="add mod">
          <ac:chgData name="Siegbert Rudolph" userId="2af4d44886c067cc" providerId="LiveId" clId="{BA1C97FC-1098-4E41-AF41-2E8EB8EB7B9D}" dt="2020-01-31T11:53:31.016" v="751" actId="20577"/>
          <ac:spMkLst>
            <pc:docMk/>
            <pc:sldMk cId="1672328249" sldId="664"/>
            <ac:spMk id="8" creationId="{79612454-5C38-4CC3-8EC2-243F17111FFA}"/>
          </ac:spMkLst>
        </pc:spChg>
      </pc:sldChg>
      <pc:sldChg chg="modSp">
        <pc:chgData name="Siegbert Rudolph" userId="2af4d44886c067cc" providerId="LiveId" clId="{BA1C97FC-1098-4E41-AF41-2E8EB8EB7B9D}" dt="2020-01-31T13:13:26.774" v="783" actId="207"/>
        <pc:sldMkLst>
          <pc:docMk/>
          <pc:sldMk cId="174567555" sldId="669"/>
        </pc:sldMkLst>
        <pc:spChg chg="mod">
          <ac:chgData name="Siegbert Rudolph" userId="2af4d44886c067cc" providerId="LiveId" clId="{BA1C97FC-1098-4E41-AF41-2E8EB8EB7B9D}" dt="2020-01-31T13:13:26.774" v="783" actId="207"/>
          <ac:spMkLst>
            <pc:docMk/>
            <pc:sldMk cId="174567555" sldId="669"/>
            <ac:spMk id="2" creationId="{D7136782-3507-46DF-B0AD-D57307BA6B44}"/>
          </ac:spMkLst>
        </pc:spChg>
      </pc:sldChg>
      <pc:sldChg chg="modSp">
        <pc:chgData name="Siegbert Rudolph" userId="2af4d44886c067cc" providerId="LiveId" clId="{BA1C97FC-1098-4E41-AF41-2E8EB8EB7B9D}" dt="2020-02-03T18:54:09.035" v="4563" actId="1076"/>
        <pc:sldMkLst>
          <pc:docMk/>
          <pc:sldMk cId="1446385258" sldId="673"/>
        </pc:sldMkLst>
        <pc:spChg chg="mod">
          <ac:chgData name="Siegbert Rudolph" userId="2af4d44886c067cc" providerId="LiveId" clId="{BA1C97FC-1098-4E41-AF41-2E8EB8EB7B9D}" dt="2020-02-03T18:54:09.035" v="4563" actId="1076"/>
          <ac:spMkLst>
            <pc:docMk/>
            <pc:sldMk cId="1446385258" sldId="673"/>
            <ac:spMk id="4" creationId="{7444FC4F-87DB-43B7-834C-A0BFC0800B63}"/>
          </ac:spMkLst>
        </pc:spChg>
      </pc:sldChg>
      <pc:sldChg chg="modSp">
        <pc:chgData name="Siegbert Rudolph" userId="2af4d44886c067cc" providerId="LiveId" clId="{BA1C97FC-1098-4E41-AF41-2E8EB8EB7B9D}" dt="2020-01-31T13:12:49.948" v="759" actId="20577"/>
        <pc:sldMkLst>
          <pc:docMk/>
          <pc:sldMk cId="1273205758" sldId="682"/>
        </pc:sldMkLst>
        <pc:spChg chg="mod">
          <ac:chgData name="Siegbert Rudolph" userId="2af4d44886c067cc" providerId="LiveId" clId="{BA1C97FC-1098-4E41-AF41-2E8EB8EB7B9D}" dt="2020-01-31T13:12:49.948" v="759" actId="20577"/>
          <ac:spMkLst>
            <pc:docMk/>
            <pc:sldMk cId="1273205758" sldId="682"/>
            <ac:spMk id="2" creationId="{DE64B889-3D89-4C79-8DA1-331FE21E5F75}"/>
          </ac:spMkLst>
        </pc:spChg>
        <pc:spChg chg="mod">
          <ac:chgData name="Siegbert Rudolph" userId="2af4d44886c067cc" providerId="LiveId" clId="{BA1C97FC-1098-4E41-AF41-2E8EB8EB7B9D}" dt="2020-01-31T06:33:56.974" v="136" actId="1076"/>
          <ac:spMkLst>
            <pc:docMk/>
            <pc:sldMk cId="1273205758" sldId="682"/>
            <ac:spMk id="7" creationId="{7FE43DEB-3F78-4DBC-8ED0-A0996410B259}"/>
          </ac:spMkLst>
        </pc:spChg>
        <pc:spChg chg="mod">
          <ac:chgData name="Siegbert Rudolph" userId="2af4d44886c067cc" providerId="LiveId" clId="{BA1C97FC-1098-4E41-AF41-2E8EB8EB7B9D}" dt="2020-01-31T06:42:49.021" v="394" actId="553"/>
          <ac:spMkLst>
            <pc:docMk/>
            <pc:sldMk cId="1273205758" sldId="682"/>
            <ac:spMk id="9" creationId="{255D32D7-B74A-429F-92CE-301959CF4BF0}"/>
          </ac:spMkLst>
        </pc:spChg>
        <pc:spChg chg="mod">
          <ac:chgData name="Siegbert Rudolph" userId="2af4d44886c067cc" providerId="LiveId" clId="{BA1C97FC-1098-4E41-AF41-2E8EB8EB7B9D}" dt="2020-01-31T06:34:19.046" v="142" actId="14100"/>
          <ac:spMkLst>
            <pc:docMk/>
            <pc:sldMk cId="1273205758" sldId="682"/>
            <ac:spMk id="17" creationId="{F614E12B-54BD-48C8-BAB4-900DA8E26A3C}"/>
          </ac:spMkLst>
        </pc:spChg>
        <pc:spChg chg="mod">
          <ac:chgData name="Siegbert Rudolph" userId="2af4d44886c067cc" providerId="LiveId" clId="{BA1C97FC-1098-4E41-AF41-2E8EB8EB7B9D}" dt="2020-01-31T06:42:49.021" v="394" actId="553"/>
          <ac:spMkLst>
            <pc:docMk/>
            <pc:sldMk cId="1273205758" sldId="682"/>
            <ac:spMk id="57" creationId="{B72E5FA3-A26C-43F4-B35D-A6DF025AB9B6}"/>
          </ac:spMkLst>
        </pc:spChg>
        <pc:spChg chg="mod">
          <ac:chgData name="Siegbert Rudolph" userId="2af4d44886c067cc" providerId="LiveId" clId="{BA1C97FC-1098-4E41-AF41-2E8EB8EB7B9D}" dt="2020-01-31T06:42:16.211" v="387" actId="207"/>
          <ac:spMkLst>
            <pc:docMk/>
            <pc:sldMk cId="1273205758" sldId="682"/>
            <ac:spMk id="59" creationId="{57A9C36B-ECA6-4466-B5F0-A213B48F73D6}"/>
          </ac:spMkLst>
        </pc:spChg>
        <pc:spChg chg="mod">
          <ac:chgData name="Siegbert Rudolph" userId="2af4d44886c067cc" providerId="LiveId" clId="{BA1C97FC-1098-4E41-AF41-2E8EB8EB7B9D}" dt="2020-01-31T06:42:36.068" v="393" actId="14100"/>
          <ac:spMkLst>
            <pc:docMk/>
            <pc:sldMk cId="1273205758" sldId="682"/>
            <ac:spMk id="60" creationId="{76F9C8B9-81B4-49AE-A529-F749C31668CA}"/>
          </ac:spMkLst>
        </pc:spChg>
      </pc:sldChg>
      <pc:sldChg chg="modSp">
        <pc:chgData name="Siegbert Rudolph" userId="2af4d44886c067cc" providerId="LiveId" clId="{BA1C97FC-1098-4E41-AF41-2E8EB8EB7B9D}" dt="2020-01-31T13:13:44.415" v="789" actId="20577"/>
        <pc:sldMkLst>
          <pc:docMk/>
          <pc:sldMk cId="271367262" sldId="683"/>
        </pc:sldMkLst>
        <pc:spChg chg="mod">
          <ac:chgData name="Siegbert Rudolph" userId="2af4d44886c067cc" providerId="LiveId" clId="{BA1C97FC-1098-4E41-AF41-2E8EB8EB7B9D}" dt="2020-01-31T13:13:44.415" v="789" actId="20577"/>
          <ac:spMkLst>
            <pc:docMk/>
            <pc:sldMk cId="271367262" sldId="683"/>
            <ac:spMk id="2" creationId="{DE64B889-3D89-4C79-8DA1-331FE21E5F75}"/>
          </ac:spMkLst>
        </pc:spChg>
      </pc:sldChg>
      <pc:sldChg chg="modSp">
        <pc:chgData name="Siegbert Rudolph" userId="2af4d44886c067cc" providerId="LiveId" clId="{BA1C97FC-1098-4E41-AF41-2E8EB8EB7B9D}" dt="2020-01-31T13:13:37.749" v="788" actId="20577"/>
        <pc:sldMkLst>
          <pc:docMk/>
          <pc:sldMk cId="2002304429" sldId="684"/>
        </pc:sldMkLst>
        <pc:spChg chg="mod">
          <ac:chgData name="Siegbert Rudolph" userId="2af4d44886c067cc" providerId="LiveId" clId="{BA1C97FC-1098-4E41-AF41-2E8EB8EB7B9D}" dt="2020-01-31T13:13:37.749" v="788" actId="20577"/>
          <ac:spMkLst>
            <pc:docMk/>
            <pc:sldMk cId="2002304429" sldId="684"/>
            <ac:spMk id="2" creationId="{DE64B889-3D89-4C79-8DA1-331FE21E5F75}"/>
          </ac:spMkLst>
        </pc:spChg>
      </pc:sldChg>
      <pc:sldChg chg="addSp modSp add del">
        <pc:chgData name="Siegbert Rudolph" userId="2af4d44886c067cc" providerId="LiveId" clId="{BA1C97FC-1098-4E41-AF41-2E8EB8EB7B9D}" dt="2020-01-31T13:34:11.239" v="1130" actId="47"/>
        <pc:sldMkLst>
          <pc:docMk/>
          <pc:sldMk cId="3749028320" sldId="685"/>
        </pc:sldMkLst>
        <pc:spChg chg="mod">
          <ac:chgData name="Siegbert Rudolph" userId="2af4d44886c067cc" providerId="LiveId" clId="{BA1C97FC-1098-4E41-AF41-2E8EB8EB7B9D}" dt="2020-01-31T07:04:46.549" v="552" actId="20577"/>
          <ac:spMkLst>
            <pc:docMk/>
            <pc:sldMk cId="3749028320" sldId="685"/>
            <ac:spMk id="2" creationId="{EB658B17-91D4-4161-ABFA-B7E65474CB43}"/>
          </ac:spMkLst>
        </pc:spChg>
        <pc:picChg chg="add">
          <ac:chgData name="Siegbert Rudolph" userId="2af4d44886c067cc" providerId="LiveId" clId="{BA1C97FC-1098-4E41-AF41-2E8EB8EB7B9D}" dt="2020-01-31T07:05:01.938" v="553"/>
          <ac:picMkLst>
            <pc:docMk/>
            <pc:sldMk cId="3749028320" sldId="685"/>
            <ac:picMk id="4" creationId="{5C7A4441-6F1E-48C0-9F9C-7A4D995B7E10}"/>
          </ac:picMkLst>
        </pc:picChg>
      </pc:sldChg>
      <pc:sldChg chg="del">
        <pc:chgData name="Siegbert Rudolph" userId="2af4d44886c067cc" providerId="LiveId" clId="{BA1C97FC-1098-4E41-AF41-2E8EB8EB7B9D}" dt="2020-01-31T13:34:12.525" v="1131" actId="47"/>
        <pc:sldMkLst>
          <pc:docMk/>
          <pc:sldMk cId="3668369576" sldId="686"/>
        </pc:sldMkLst>
      </pc:sldChg>
      <pc:sldChg chg="modSp add">
        <pc:chgData name="Siegbert Rudolph" userId="2af4d44886c067cc" providerId="LiveId" clId="{BA1C97FC-1098-4E41-AF41-2E8EB8EB7B9D}" dt="2020-01-31T13:26:13.031" v="996" actId="1035"/>
        <pc:sldMkLst>
          <pc:docMk/>
          <pc:sldMk cId="4053460407" sldId="687"/>
        </pc:sldMkLst>
        <pc:spChg chg="mod">
          <ac:chgData name="Siegbert Rudolph" userId="2af4d44886c067cc" providerId="LiveId" clId="{BA1C97FC-1098-4E41-AF41-2E8EB8EB7B9D}" dt="2020-01-31T13:19:16.026" v="818" actId="20577"/>
          <ac:spMkLst>
            <pc:docMk/>
            <pc:sldMk cId="4053460407" sldId="687"/>
            <ac:spMk id="2" creationId="{DE64B889-3D89-4C79-8DA1-331FE21E5F75}"/>
          </ac:spMkLst>
        </pc:spChg>
        <pc:spChg chg="mod">
          <ac:chgData name="Siegbert Rudolph" userId="2af4d44886c067cc" providerId="LiveId" clId="{BA1C97FC-1098-4E41-AF41-2E8EB8EB7B9D}" dt="2020-01-31T13:26:13.031" v="996" actId="1035"/>
          <ac:spMkLst>
            <pc:docMk/>
            <pc:sldMk cId="4053460407" sldId="687"/>
            <ac:spMk id="28" creationId="{4A431B1C-0FA1-4106-A94F-5B3878E7972D}"/>
          </ac:spMkLst>
        </pc:spChg>
        <pc:spChg chg="mod">
          <ac:chgData name="Siegbert Rudolph" userId="2af4d44886c067cc" providerId="LiveId" clId="{BA1C97FC-1098-4E41-AF41-2E8EB8EB7B9D}" dt="2020-01-31T13:26:02.686" v="991" actId="1036"/>
          <ac:spMkLst>
            <pc:docMk/>
            <pc:sldMk cId="4053460407" sldId="687"/>
            <ac:spMk id="36" creationId="{09313A75-A914-4C5D-A823-CE1ACA31F389}"/>
          </ac:spMkLst>
        </pc:spChg>
        <pc:spChg chg="mod">
          <ac:chgData name="Siegbert Rudolph" userId="2af4d44886c067cc" providerId="LiveId" clId="{BA1C97FC-1098-4E41-AF41-2E8EB8EB7B9D}" dt="2020-01-31T13:26:02.686" v="991" actId="1036"/>
          <ac:spMkLst>
            <pc:docMk/>
            <pc:sldMk cId="4053460407" sldId="687"/>
            <ac:spMk id="37" creationId="{EA82E9D3-4B2F-41F0-842B-30C0F18110F4}"/>
          </ac:spMkLst>
        </pc:spChg>
        <pc:spChg chg="mod">
          <ac:chgData name="Siegbert Rudolph" userId="2af4d44886c067cc" providerId="LiveId" clId="{BA1C97FC-1098-4E41-AF41-2E8EB8EB7B9D}" dt="2020-01-31T13:26:13.031" v="996" actId="1035"/>
          <ac:spMkLst>
            <pc:docMk/>
            <pc:sldMk cId="4053460407" sldId="687"/>
            <ac:spMk id="41" creationId="{9D57CD1C-C7E1-411D-9796-054E5AE32783}"/>
          </ac:spMkLst>
        </pc:spChg>
        <pc:spChg chg="mod">
          <ac:chgData name="Siegbert Rudolph" userId="2af4d44886c067cc" providerId="LiveId" clId="{BA1C97FC-1098-4E41-AF41-2E8EB8EB7B9D}" dt="2020-01-31T13:26:13.031" v="996" actId="1035"/>
          <ac:spMkLst>
            <pc:docMk/>
            <pc:sldMk cId="4053460407" sldId="687"/>
            <ac:spMk id="42" creationId="{E4471E1B-C712-4F64-BF88-FC135CC272AB}"/>
          </ac:spMkLst>
        </pc:spChg>
        <pc:spChg chg="mod">
          <ac:chgData name="Siegbert Rudolph" userId="2af4d44886c067cc" providerId="LiveId" clId="{BA1C97FC-1098-4E41-AF41-2E8EB8EB7B9D}" dt="2020-01-31T13:19:01.455" v="810" actId="1035"/>
          <ac:spMkLst>
            <pc:docMk/>
            <pc:sldMk cId="4053460407" sldId="687"/>
            <ac:spMk id="52" creationId="{8F4F06BA-AC82-4994-9E0C-A0C70C1ACBB9}"/>
          </ac:spMkLst>
        </pc:spChg>
        <pc:spChg chg="mod">
          <ac:chgData name="Siegbert Rudolph" userId="2af4d44886c067cc" providerId="LiveId" clId="{BA1C97FC-1098-4E41-AF41-2E8EB8EB7B9D}" dt="2020-01-31T13:19:01.455" v="810" actId="1035"/>
          <ac:spMkLst>
            <pc:docMk/>
            <pc:sldMk cId="4053460407" sldId="687"/>
            <ac:spMk id="53" creationId="{83974F39-3566-4C3B-9E9D-8F2565BBE38E}"/>
          </ac:spMkLst>
        </pc:spChg>
      </pc:sldChg>
      <pc:sldChg chg="modSp add">
        <pc:chgData name="Siegbert Rudolph" userId="2af4d44886c067cc" providerId="LiveId" clId="{BA1C97FC-1098-4E41-AF41-2E8EB8EB7B9D}" dt="2020-01-31T13:28:59.006" v="1022" actId="20577"/>
        <pc:sldMkLst>
          <pc:docMk/>
          <pc:sldMk cId="1717232141" sldId="688"/>
        </pc:sldMkLst>
        <pc:spChg chg="mod">
          <ac:chgData name="Siegbert Rudolph" userId="2af4d44886c067cc" providerId="LiveId" clId="{BA1C97FC-1098-4E41-AF41-2E8EB8EB7B9D}" dt="2020-01-31T13:28:59.006" v="1022" actId="20577"/>
          <ac:spMkLst>
            <pc:docMk/>
            <pc:sldMk cId="1717232141" sldId="688"/>
            <ac:spMk id="2" creationId="{D7136782-3507-46DF-B0AD-D57307BA6B44}"/>
          </ac:spMkLst>
        </pc:spChg>
      </pc:sldChg>
      <pc:sldChg chg="addSp delSp modSp add addAnim delAnim modAnim">
        <pc:chgData name="Siegbert Rudolph" userId="2af4d44886c067cc" providerId="LiveId" clId="{BA1C97FC-1098-4E41-AF41-2E8EB8EB7B9D}" dt="2020-02-02T08:04:42.339" v="1793" actId="1036"/>
        <pc:sldMkLst>
          <pc:docMk/>
          <pc:sldMk cId="3488217300" sldId="689"/>
        </pc:sldMkLst>
        <pc:spChg chg="mod">
          <ac:chgData name="Siegbert Rudolph" userId="2af4d44886c067cc" providerId="LiveId" clId="{BA1C97FC-1098-4E41-AF41-2E8EB8EB7B9D}" dt="2020-01-31T13:49:33.074" v="1217" actId="20577"/>
          <ac:spMkLst>
            <pc:docMk/>
            <pc:sldMk cId="3488217300" sldId="689"/>
            <ac:spMk id="2" creationId="{32FCFE78-CF79-4869-9F20-093C76E1CADA}"/>
          </ac:spMkLst>
        </pc:spChg>
        <pc:spChg chg="add mod">
          <ac:chgData name="Siegbert Rudolph" userId="2af4d44886c067cc" providerId="LiveId" clId="{BA1C97FC-1098-4E41-AF41-2E8EB8EB7B9D}" dt="2020-01-31T13:49:58.145" v="1218" actId="1076"/>
          <ac:spMkLst>
            <pc:docMk/>
            <pc:sldMk cId="3488217300" sldId="689"/>
            <ac:spMk id="6" creationId="{3A8B4A81-6268-4718-A66A-3351D44D26C2}"/>
          </ac:spMkLst>
        </pc:spChg>
        <pc:spChg chg="add del mod ord">
          <ac:chgData name="Siegbert Rudolph" userId="2af4d44886c067cc" providerId="LiveId" clId="{BA1C97FC-1098-4E41-AF41-2E8EB8EB7B9D}" dt="2020-01-31T15:38:16.457" v="1744" actId="20577"/>
          <ac:spMkLst>
            <pc:docMk/>
            <pc:sldMk cId="3488217300" sldId="689"/>
            <ac:spMk id="7" creationId="{B38B5081-5816-4801-A5AA-BD8315CA571E}"/>
          </ac:spMkLst>
        </pc:spChg>
        <pc:spChg chg="add mod ord">
          <ac:chgData name="Siegbert Rudolph" userId="2af4d44886c067cc" providerId="LiveId" clId="{BA1C97FC-1098-4E41-AF41-2E8EB8EB7B9D}" dt="2020-01-31T14:56:16.851" v="1625" actId="207"/>
          <ac:spMkLst>
            <pc:docMk/>
            <pc:sldMk cId="3488217300" sldId="689"/>
            <ac:spMk id="8" creationId="{F44631FC-E0F5-4B31-BE2E-C1B616AFDF97}"/>
          </ac:spMkLst>
        </pc:spChg>
        <pc:spChg chg="add mod">
          <ac:chgData name="Siegbert Rudolph" userId="2af4d44886c067cc" providerId="LiveId" clId="{BA1C97FC-1098-4E41-AF41-2E8EB8EB7B9D}" dt="2020-01-31T14:56:53.668" v="1628" actId="1076"/>
          <ac:spMkLst>
            <pc:docMk/>
            <pc:sldMk cId="3488217300" sldId="689"/>
            <ac:spMk id="9" creationId="{228BD024-4225-4A6B-B162-376025CA99AD}"/>
          </ac:spMkLst>
        </pc:spChg>
        <pc:spChg chg="add mod">
          <ac:chgData name="Siegbert Rudolph" userId="2af4d44886c067cc" providerId="LiveId" clId="{BA1C97FC-1098-4E41-AF41-2E8EB8EB7B9D}" dt="2020-01-31T15:38:46.818" v="1778" actId="20577"/>
          <ac:spMkLst>
            <pc:docMk/>
            <pc:sldMk cId="3488217300" sldId="689"/>
            <ac:spMk id="10" creationId="{F696EFAE-CEFD-4563-958D-F0867A306184}"/>
          </ac:spMkLst>
        </pc:spChg>
        <pc:spChg chg="add del mod">
          <ac:chgData name="Siegbert Rudolph" userId="2af4d44886c067cc" providerId="LiveId" clId="{BA1C97FC-1098-4E41-AF41-2E8EB8EB7B9D}" dt="2020-01-31T13:55:41.004" v="1348" actId="478"/>
          <ac:spMkLst>
            <pc:docMk/>
            <pc:sldMk cId="3488217300" sldId="689"/>
            <ac:spMk id="11" creationId="{4DEB6EA7-F236-4D9C-9D60-A13BCDF27570}"/>
          </ac:spMkLst>
        </pc:spChg>
        <pc:spChg chg="add del mod">
          <ac:chgData name="Siegbert Rudolph" userId="2af4d44886c067cc" providerId="LiveId" clId="{BA1C97FC-1098-4E41-AF41-2E8EB8EB7B9D}" dt="2020-01-31T14:49:52.163" v="1485" actId="478"/>
          <ac:spMkLst>
            <pc:docMk/>
            <pc:sldMk cId="3488217300" sldId="689"/>
            <ac:spMk id="12" creationId="{7CAC676B-1E87-4FB0-8C4D-801493B3A489}"/>
          </ac:spMkLst>
        </pc:spChg>
        <pc:spChg chg="add mod">
          <ac:chgData name="Siegbert Rudolph" userId="2af4d44886c067cc" providerId="LiveId" clId="{BA1C97FC-1098-4E41-AF41-2E8EB8EB7B9D}" dt="2020-01-31T14:57:07.560" v="1631" actId="1036"/>
          <ac:spMkLst>
            <pc:docMk/>
            <pc:sldMk cId="3488217300" sldId="689"/>
            <ac:spMk id="13" creationId="{702BDD4C-5684-45CA-AD87-4A52C2555D25}"/>
          </ac:spMkLst>
        </pc:spChg>
        <pc:spChg chg="add mod">
          <ac:chgData name="Siegbert Rudolph" userId="2af4d44886c067cc" providerId="LiveId" clId="{BA1C97FC-1098-4E41-AF41-2E8EB8EB7B9D}" dt="2020-02-02T08:04:19.746" v="1789" actId="1035"/>
          <ac:spMkLst>
            <pc:docMk/>
            <pc:sldMk cId="3488217300" sldId="689"/>
            <ac:spMk id="14" creationId="{EE528EC2-196F-40CC-A5FB-7112B0D76D17}"/>
          </ac:spMkLst>
        </pc:spChg>
        <pc:spChg chg="add del mod">
          <ac:chgData name="Siegbert Rudolph" userId="2af4d44886c067cc" providerId="LiveId" clId="{BA1C97FC-1098-4E41-AF41-2E8EB8EB7B9D}" dt="2020-01-31T13:55:41.004" v="1348" actId="478"/>
          <ac:spMkLst>
            <pc:docMk/>
            <pc:sldMk cId="3488217300" sldId="689"/>
            <ac:spMk id="15" creationId="{A5065522-989E-48F9-9EEF-7757A3B27519}"/>
          </ac:spMkLst>
        </pc:spChg>
        <pc:spChg chg="add del mod">
          <ac:chgData name="Siegbert Rudolph" userId="2af4d44886c067cc" providerId="LiveId" clId="{BA1C97FC-1098-4E41-AF41-2E8EB8EB7B9D}" dt="2020-01-31T13:55:43.449" v="1349" actId="478"/>
          <ac:spMkLst>
            <pc:docMk/>
            <pc:sldMk cId="3488217300" sldId="689"/>
            <ac:spMk id="16" creationId="{D56D8A01-7157-49C8-8B3D-40DDC671D56B}"/>
          </ac:spMkLst>
        </pc:spChg>
        <pc:spChg chg="add mod">
          <ac:chgData name="Siegbert Rudolph" userId="2af4d44886c067cc" providerId="LiveId" clId="{BA1C97FC-1098-4E41-AF41-2E8EB8EB7B9D}" dt="2020-01-31T13:46:47.900" v="1180" actId="255"/>
          <ac:spMkLst>
            <pc:docMk/>
            <pc:sldMk cId="3488217300" sldId="689"/>
            <ac:spMk id="19" creationId="{4F2C0949-1E3D-4543-9644-06A49DAA3799}"/>
          </ac:spMkLst>
        </pc:spChg>
        <pc:spChg chg="add mod">
          <ac:chgData name="Siegbert Rudolph" userId="2af4d44886c067cc" providerId="LiveId" clId="{BA1C97FC-1098-4E41-AF41-2E8EB8EB7B9D}" dt="2020-01-31T13:55:34.662" v="1347" actId="1037"/>
          <ac:spMkLst>
            <pc:docMk/>
            <pc:sldMk cId="3488217300" sldId="689"/>
            <ac:spMk id="20" creationId="{646D0C62-B3AD-4946-8383-8A9FA097698A}"/>
          </ac:spMkLst>
        </pc:spChg>
        <pc:spChg chg="add mod ord">
          <ac:chgData name="Siegbert Rudolph" userId="2af4d44886c067cc" providerId="LiveId" clId="{BA1C97FC-1098-4E41-AF41-2E8EB8EB7B9D}" dt="2020-02-02T08:03:16.305" v="1783" actId="166"/>
          <ac:spMkLst>
            <pc:docMk/>
            <pc:sldMk cId="3488217300" sldId="689"/>
            <ac:spMk id="21" creationId="{A9A20155-7D95-40E7-B3CB-9E11255DB539}"/>
          </ac:spMkLst>
        </pc:spChg>
        <pc:spChg chg="add mod">
          <ac:chgData name="Siegbert Rudolph" userId="2af4d44886c067cc" providerId="LiveId" clId="{BA1C97FC-1098-4E41-AF41-2E8EB8EB7B9D}" dt="2020-02-02T08:04:42.339" v="1793" actId="1036"/>
          <ac:spMkLst>
            <pc:docMk/>
            <pc:sldMk cId="3488217300" sldId="689"/>
            <ac:spMk id="22" creationId="{96B7B420-DEFD-4938-ABDC-2C5A64922959}"/>
          </ac:spMkLst>
        </pc:spChg>
        <pc:spChg chg="add mod">
          <ac:chgData name="Siegbert Rudolph" userId="2af4d44886c067cc" providerId="LiveId" clId="{BA1C97FC-1098-4E41-AF41-2E8EB8EB7B9D}" dt="2020-02-02T08:04:29.346" v="1790" actId="1035"/>
          <ac:spMkLst>
            <pc:docMk/>
            <pc:sldMk cId="3488217300" sldId="689"/>
            <ac:spMk id="23" creationId="{E4693DFA-E6B8-4260-92CF-465ACD8AA92B}"/>
          </ac:spMkLst>
        </pc:spChg>
        <pc:spChg chg="add mod">
          <ac:chgData name="Siegbert Rudolph" userId="2af4d44886c067cc" providerId="LiveId" clId="{BA1C97FC-1098-4E41-AF41-2E8EB8EB7B9D}" dt="2020-01-31T14:53:22.670" v="1617" actId="1076"/>
          <ac:spMkLst>
            <pc:docMk/>
            <pc:sldMk cId="3488217300" sldId="689"/>
            <ac:spMk id="24" creationId="{E176AFE5-845B-4579-A543-10DF906202A1}"/>
          </ac:spMkLst>
        </pc:spChg>
        <pc:spChg chg="add mod">
          <ac:chgData name="Siegbert Rudolph" userId="2af4d44886c067cc" providerId="LiveId" clId="{BA1C97FC-1098-4E41-AF41-2E8EB8EB7B9D}" dt="2020-01-31T13:55:34.662" v="1347" actId="1037"/>
          <ac:spMkLst>
            <pc:docMk/>
            <pc:sldMk cId="3488217300" sldId="689"/>
            <ac:spMk id="25" creationId="{54B99C56-0997-411D-A4CD-3E77F9B1704C}"/>
          </ac:spMkLst>
        </pc:spChg>
        <pc:spChg chg="add mod">
          <ac:chgData name="Siegbert Rudolph" userId="2af4d44886c067cc" providerId="LiveId" clId="{BA1C97FC-1098-4E41-AF41-2E8EB8EB7B9D}" dt="2020-02-02T08:02:28.748" v="1779" actId="1076"/>
          <ac:spMkLst>
            <pc:docMk/>
            <pc:sldMk cId="3488217300" sldId="689"/>
            <ac:spMk id="26" creationId="{9E2FD27D-89BB-4BC9-8C51-42E4A68152F1}"/>
          </ac:spMkLst>
        </pc:spChg>
        <pc:spChg chg="add mod">
          <ac:chgData name="Siegbert Rudolph" userId="2af4d44886c067cc" providerId="LiveId" clId="{BA1C97FC-1098-4E41-AF41-2E8EB8EB7B9D}" dt="2020-02-02T08:02:43.769" v="1781" actId="207"/>
          <ac:spMkLst>
            <pc:docMk/>
            <pc:sldMk cId="3488217300" sldId="689"/>
            <ac:spMk id="27" creationId="{CDC59598-A6E0-409E-B2ED-286DD40D854F}"/>
          </ac:spMkLst>
        </pc:spChg>
        <pc:spChg chg="add mod ord">
          <ac:chgData name="Siegbert Rudolph" userId="2af4d44886c067cc" providerId="LiveId" clId="{BA1C97FC-1098-4E41-AF41-2E8EB8EB7B9D}" dt="2020-02-02T08:04:29.346" v="1790" actId="1035"/>
          <ac:spMkLst>
            <pc:docMk/>
            <pc:sldMk cId="3488217300" sldId="689"/>
            <ac:spMk id="28" creationId="{3AEB273D-3A67-4B61-A0DA-D1F046AE2627}"/>
          </ac:spMkLst>
        </pc:spChg>
        <pc:spChg chg="add mod">
          <ac:chgData name="Siegbert Rudolph" userId="2af4d44886c067cc" providerId="LiveId" clId="{BA1C97FC-1098-4E41-AF41-2E8EB8EB7B9D}" dt="2020-02-02T08:04:29.346" v="1790" actId="1035"/>
          <ac:spMkLst>
            <pc:docMk/>
            <pc:sldMk cId="3488217300" sldId="689"/>
            <ac:spMk id="29" creationId="{58D2444F-6663-4EE9-B4CE-51BD5C7ADA88}"/>
          </ac:spMkLst>
        </pc:spChg>
        <pc:spChg chg="add del mod">
          <ac:chgData name="Siegbert Rudolph" userId="2af4d44886c067cc" providerId="LiveId" clId="{BA1C97FC-1098-4E41-AF41-2E8EB8EB7B9D}" dt="2020-01-31T13:46:33.374" v="1177" actId="478"/>
          <ac:spMkLst>
            <pc:docMk/>
            <pc:sldMk cId="3488217300" sldId="689"/>
            <ac:spMk id="33" creationId="{48E41CA2-1957-41B3-BC3A-8332E5113A78}"/>
          </ac:spMkLst>
        </pc:spChg>
        <pc:spChg chg="add mod">
          <ac:chgData name="Siegbert Rudolph" userId="2af4d44886c067cc" providerId="LiveId" clId="{BA1C97FC-1098-4E41-AF41-2E8EB8EB7B9D}" dt="2020-01-31T15:38:33.650" v="1767" actId="20577"/>
          <ac:spMkLst>
            <pc:docMk/>
            <pc:sldMk cId="3488217300" sldId="689"/>
            <ac:spMk id="34" creationId="{0B2040D0-7B63-40B1-BB8C-720DF36C1C1E}"/>
          </ac:spMkLst>
        </pc:spChg>
        <pc:spChg chg="add mod">
          <ac:chgData name="Siegbert Rudolph" userId="2af4d44886c067cc" providerId="LiveId" clId="{BA1C97FC-1098-4E41-AF41-2E8EB8EB7B9D}" dt="2020-01-31T14:57:07.560" v="1631" actId="1036"/>
          <ac:spMkLst>
            <pc:docMk/>
            <pc:sldMk cId="3488217300" sldId="689"/>
            <ac:spMk id="35" creationId="{05C063E8-2F9A-482B-AAD8-29E1F9FBD497}"/>
          </ac:spMkLst>
        </pc:spChg>
        <pc:spChg chg="add mod">
          <ac:chgData name="Siegbert Rudolph" userId="2af4d44886c067cc" providerId="LiveId" clId="{BA1C97FC-1098-4E41-AF41-2E8EB8EB7B9D}" dt="2020-02-02T08:02:57.862" v="1782" actId="1076"/>
          <ac:spMkLst>
            <pc:docMk/>
            <pc:sldMk cId="3488217300" sldId="689"/>
            <ac:spMk id="36" creationId="{4B7D289F-D7AE-423A-8CAF-1626CB86D210}"/>
          </ac:spMkLst>
        </pc:spChg>
        <pc:spChg chg="add mod ord">
          <ac:chgData name="Siegbert Rudolph" userId="2af4d44886c067cc" providerId="LiveId" clId="{BA1C97FC-1098-4E41-AF41-2E8EB8EB7B9D}" dt="2020-02-02T08:04:29.346" v="1790" actId="1035"/>
          <ac:spMkLst>
            <pc:docMk/>
            <pc:sldMk cId="3488217300" sldId="689"/>
            <ac:spMk id="37" creationId="{B22CB8E9-14FA-49FE-80B3-73EDF6890274}"/>
          </ac:spMkLst>
        </pc:spChg>
        <pc:spChg chg="add mod ord">
          <ac:chgData name="Siegbert Rudolph" userId="2af4d44886c067cc" providerId="LiveId" clId="{BA1C97FC-1098-4E41-AF41-2E8EB8EB7B9D}" dt="2020-01-31T14:53:07.554" v="1616" actId="166"/>
          <ac:spMkLst>
            <pc:docMk/>
            <pc:sldMk cId="3488217300" sldId="689"/>
            <ac:spMk id="38" creationId="{01F1DDB1-1C74-438E-BBA6-C0B9F54A6C45}"/>
          </ac:spMkLst>
        </pc:spChg>
        <pc:spChg chg="add mod">
          <ac:chgData name="Siegbert Rudolph" userId="2af4d44886c067cc" providerId="LiveId" clId="{BA1C97FC-1098-4E41-AF41-2E8EB8EB7B9D}" dt="2020-01-31T15:38:38.992" v="1777" actId="1036"/>
          <ac:spMkLst>
            <pc:docMk/>
            <pc:sldMk cId="3488217300" sldId="689"/>
            <ac:spMk id="39" creationId="{A0CF9EDC-27B2-47C8-BD9B-6F6AC51ADF8A}"/>
          </ac:spMkLst>
        </pc:spChg>
        <pc:spChg chg="add mod">
          <ac:chgData name="Siegbert Rudolph" userId="2af4d44886c067cc" providerId="LiveId" clId="{BA1C97FC-1098-4E41-AF41-2E8EB8EB7B9D}" dt="2020-01-31T14:58:13.798" v="1641" actId="14100"/>
          <ac:spMkLst>
            <pc:docMk/>
            <pc:sldMk cId="3488217300" sldId="689"/>
            <ac:spMk id="40" creationId="{7B1F9CB9-7157-4006-8FE5-7EE1695DF38E}"/>
          </ac:spMkLst>
        </pc:spChg>
        <pc:picChg chg="add del mod">
          <ac:chgData name="Siegbert Rudolph" userId="2af4d44886c067cc" providerId="LiveId" clId="{BA1C97FC-1098-4E41-AF41-2E8EB8EB7B9D}" dt="2020-01-31T13:45:17.423" v="1148"/>
          <ac:picMkLst>
            <pc:docMk/>
            <pc:sldMk cId="3488217300" sldId="689"/>
            <ac:picMk id="4" creationId="{F9ACB1E5-D5D4-4A7F-B2AE-1830BC59180D}"/>
          </ac:picMkLst>
        </pc:picChg>
        <pc:picChg chg="add mod">
          <ac:chgData name="Siegbert Rudolph" userId="2af4d44886c067cc" providerId="LiveId" clId="{BA1C97FC-1098-4E41-AF41-2E8EB8EB7B9D}" dt="2020-01-31T13:55:34.662" v="1347" actId="1037"/>
          <ac:picMkLst>
            <pc:docMk/>
            <pc:sldMk cId="3488217300" sldId="689"/>
            <ac:picMk id="5" creationId="{381E4DAB-A06C-4A77-867C-05C99FC45E08}"/>
          </ac:picMkLst>
        </pc:picChg>
        <pc:picChg chg="add mod">
          <ac:chgData name="Siegbert Rudolph" userId="2af4d44886c067cc" providerId="LiveId" clId="{BA1C97FC-1098-4E41-AF41-2E8EB8EB7B9D}" dt="2020-01-31T14:51:01.284" v="1561" actId="1037"/>
          <ac:picMkLst>
            <pc:docMk/>
            <pc:sldMk cId="3488217300" sldId="689"/>
            <ac:picMk id="17" creationId="{6B10DF6B-932E-43D5-8620-BE04560EC61A}"/>
          </ac:picMkLst>
        </pc:picChg>
        <pc:picChg chg="add mod">
          <ac:chgData name="Siegbert Rudolph" userId="2af4d44886c067cc" providerId="LiveId" clId="{BA1C97FC-1098-4E41-AF41-2E8EB8EB7B9D}" dt="2020-01-31T13:57:51.276" v="1366" actId="553"/>
          <ac:picMkLst>
            <pc:docMk/>
            <pc:sldMk cId="3488217300" sldId="689"/>
            <ac:picMk id="18" creationId="{8004CCF4-E247-4F29-B652-9FFB47CE1FE5}"/>
          </ac:picMkLst>
        </pc:picChg>
        <pc:picChg chg="add del mod">
          <ac:chgData name="Siegbert Rudolph" userId="2af4d44886c067cc" providerId="LiveId" clId="{BA1C97FC-1098-4E41-AF41-2E8EB8EB7B9D}" dt="2020-01-31T13:45:17.423" v="1148"/>
          <ac:picMkLst>
            <pc:docMk/>
            <pc:sldMk cId="3488217300" sldId="689"/>
            <ac:picMk id="30" creationId="{C5372286-11D2-4BCD-ABFD-AFA51C33A413}"/>
          </ac:picMkLst>
        </pc:picChg>
        <pc:picChg chg="add del mod">
          <ac:chgData name="Siegbert Rudolph" userId="2af4d44886c067cc" providerId="LiveId" clId="{BA1C97FC-1098-4E41-AF41-2E8EB8EB7B9D}" dt="2020-01-31T13:45:17.423" v="1148"/>
          <ac:picMkLst>
            <pc:docMk/>
            <pc:sldMk cId="3488217300" sldId="689"/>
            <ac:picMk id="31" creationId="{CFD146D1-1E05-422A-9789-EEBFC80AE88B}"/>
          </ac:picMkLst>
        </pc:picChg>
        <pc:picChg chg="add mod">
          <ac:chgData name="Siegbert Rudolph" userId="2af4d44886c067cc" providerId="LiveId" clId="{BA1C97FC-1098-4E41-AF41-2E8EB8EB7B9D}" dt="2020-01-31T13:48:15.695" v="1200" actId="1037"/>
          <ac:picMkLst>
            <pc:docMk/>
            <pc:sldMk cId="3488217300" sldId="689"/>
            <ac:picMk id="32" creationId="{0CE6167B-8A92-41B4-9965-2C50DD33C8FA}"/>
          </ac:picMkLst>
        </pc:picChg>
      </pc:sldChg>
      <pc:sldChg chg="addSp delSp modSp add modTransition delAnim modAnim">
        <pc:chgData name="Siegbert Rudolph" userId="2af4d44886c067cc" providerId="LiveId" clId="{BA1C97FC-1098-4E41-AF41-2E8EB8EB7B9D}" dt="2020-02-02T09:05:53.633" v="2910" actId="1036"/>
        <pc:sldMkLst>
          <pc:docMk/>
          <pc:sldMk cId="3989062063" sldId="690"/>
        </pc:sldMkLst>
        <pc:spChg chg="mod">
          <ac:chgData name="Siegbert Rudolph" userId="2af4d44886c067cc" providerId="LiveId" clId="{BA1C97FC-1098-4E41-AF41-2E8EB8EB7B9D}" dt="2020-02-02T08:17:46.149" v="2259" actId="255"/>
          <ac:spMkLst>
            <pc:docMk/>
            <pc:sldMk cId="3989062063" sldId="690"/>
            <ac:spMk id="2" creationId="{9605FA76-D775-4136-B1B8-94D28C3F47ED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" creationId="{CEA18C85-7FFB-48E9-B1E1-73C1602B8544}"/>
          </ac:spMkLst>
        </pc:spChg>
        <pc:spChg chg="add del mod">
          <ac:chgData name="Siegbert Rudolph" userId="2af4d44886c067cc" providerId="LiveId" clId="{BA1C97FC-1098-4E41-AF41-2E8EB8EB7B9D}" dt="2020-02-02T08:18:02.598" v="2262" actId="478"/>
          <ac:spMkLst>
            <pc:docMk/>
            <pc:sldMk cId="3989062063" sldId="690"/>
            <ac:spMk id="6" creationId="{059D7486-C5F3-463B-B7B3-44FA79BD3FA0}"/>
          </ac:spMkLst>
        </pc:spChg>
        <pc:spChg chg="add del mod">
          <ac:chgData name="Siegbert Rudolph" userId="2af4d44886c067cc" providerId="LiveId" clId="{BA1C97FC-1098-4E41-AF41-2E8EB8EB7B9D}" dt="2020-02-02T08:18:02.598" v="2262" actId="478"/>
          <ac:spMkLst>
            <pc:docMk/>
            <pc:sldMk cId="3989062063" sldId="690"/>
            <ac:spMk id="7" creationId="{A7D7428E-C32E-44FA-8B69-C5C162D940A7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8" creationId="{D15C74DB-A194-4569-A3A3-33E14D1A9F83}"/>
          </ac:spMkLst>
        </pc:spChg>
        <pc:spChg chg="add del mod">
          <ac:chgData name="Siegbert Rudolph" userId="2af4d44886c067cc" providerId="LiveId" clId="{BA1C97FC-1098-4E41-AF41-2E8EB8EB7B9D}" dt="2020-02-02T08:10:58.439" v="1878" actId="478"/>
          <ac:spMkLst>
            <pc:docMk/>
            <pc:sldMk cId="3989062063" sldId="690"/>
            <ac:spMk id="9" creationId="{43D78DBC-F446-443B-BC80-166F3C5474A0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10" creationId="{492ED941-8E3D-4EA0-9E0C-46D822D94894}"/>
          </ac:spMkLst>
        </pc:spChg>
        <pc:spChg chg="add del mod">
          <ac:chgData name="Siegbert Rudolph" userId="2af4d44886c067cc" providerId="LiveId" clId="{BA1C97FC-1098-4E41-AF41-2E8EB8EB7B9D}" dt="2020-02-02T08:11:06.885" v="1879" actId="478"/>
          <ac:spMkLst>
            <pc:docMk/>
            <pc:sldMk cId="3989062063" sldId="690"/>
            <ac:spMk id="11" creationId="{CA2FD6F7-57CE-467E-B8B9-49510E91F4CD}"/>
          </ac:spMkLst>
        </pc:spChg>
        <pc:spChg chg="add del mod">
          <ac:chgData name="Siegbert Rudolph" userId="2af4d44886c067cc" providerId="LiveId" clId="{BA1C97FC-1098-4E41-AF41-2E8EB8EB7B9D}" dt="2020-02-02T08:22:46.651" v="2318" actId="478"/>
          <ac:spMkLst>
            <pc:docMk/>
            <pc:sldMk cId="3989062063" sldId="690"/>
            <ac:spMk id="12" creationId="{194F1DC0-9812-4870-8A4C-06BCE3D3E6F3}"/>
          </ac:spMkLst>
        </pc:spChg>
        <pc:spChg chg="add del mod">
          <ac:chgData name="Siegbert Rudolph" userId="2af4d44886c067cc" providerId="LiveId" clId="{BA1C97FC-1098-4E41-AF41-2E8EB8EB7B9D}" dt="2020-02-02T08:18:02.598" v="2262" actId="478"/>
          <ac:spMkLst>
            <pc:docMk/>
            <pc:sldMk cId="3989062063" sldId="690"/>
            <ac:spMk id="13" creationId="{A95D540C-7094-4A66-BB72-F2A9546CC562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14" creationId="{F24848E6-731B-4307-B68F-C6A765B3A175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15" creationId="{5F6BBA89-3F8A-4483-A232-0AD8B3F0447F}"/>
          </ac:spMkLst>
        </pc:spChg>
        <pc:spChg chg="add mod">
          <ac:chgData name="Siegbert Rudolph" userId="2af4d44886c067cc" providerId="LiveId" clId="{BA1C97FC-1098-4E41-AF41-2E8EB8EB7B9D}" dt="2020-02-02T08:51:22.451" v="2739" actId="1035"/>
          <ac:spMkLst>
            <pc:docMk/>
            <pc:sldMk cId="3989062063" sldId="690"/>
            <ac:spMk id="16" creationId="{19D2FB23-6C67-47FA-8C9C-8C47DCB7F31F}"/>
          </ac:spMkLst>
        </pc:spChg>
        <pc:spChg chg="add del mod">
          <ac:chgData name="Siegbert Rudolph" userId="2af4d44886c067cc" providerId="LiveId" clId="{BA1C97FC-1098-4E41-AF41-2E8EB8EB7B9D}" dt="2020-02-02T08:08:46.535" v="1832" actId="478"/>
          <ac:spMkLst>
            <pc:docMk/>
            <pc:sldMk cId="3989062063" sldId="690"/>
            <ac:spMk id="17" creationId="{DAF77827-E60C-48F5-B885-7FD1BA8E2881}"/>
          </ac:spMkLst>
        </pc:spChg>
        <pc:spChg chg="add del mod">
          <ac:chgData name="Siegbert Rudolph" userId="2af4d44886c067cc" providerId="LiveId" clId="{BA1C97FC-1098-4E41-AF41-2E8EB8EB7B9D}" dt="2020-02-02T08:08:49.182" v="1833" actId="478"/>
          <ac:spMkLst>
            <pc:docMk/>
            <pc:sldMk cId="3989062063" sldId="690"/>
            <ac:spMk id="18" creationId="{51D97AEC-BF0B-45F6-8823-1659E765BD5F}"/>
          </ac:spMkLst>
        </pc:spChg>
        <pc:spChg chg="add del mod">
          <ac:chgData name="Siegbert Rudolph" userId="2af4d44886c067cc" providerId="LiveId" clId="{BA1C97FC-1098-4E41-AF41-2E8EB8EB7B9D}" dt="2020-02-02T08:09:02.770" v="1839" actId="478"/>
          <ac:spMkLst>
            <pc:docMk/>
            <pc:sldMk cId="3989062063" sldId="690"/>
            <ac:spMk id="19" creationId="{46CA95C1-457A-4A3E-92C2-CEAA840011D9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20" creationId="{08B81B04-2B6C-48EE-A7DD-9ED10D059F5D}"/>
          </ac:spMkLst>
        </pc:spChg>
        <pc:spChg chg="add del mod">
          <ac:chgData name="Siegbert Rudolph" userId="2af4d44886c067cc" providerId="LiveId" clId="{BA1C97FC-1098-4E41-AF41-2E8EB8EB7B9D}" dt="2020-02-02T08:08:49.182" v="1833" actId="478"/>
          <ac:spMkLst>
            <pc:docMk/>
            <pc:sldMk cId="3989062063" sldId="690"/>
            <ac:spMk id="21" creationId="{00559A68-FDAB-4DAE-8950-D0B139D76AD9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22" creationId="{273A719B-3538-4062-8904-20E0A21A67C1}"/>
          </ac:spMkLst>
        </pc:spChg>
        <pc:spChg chg="add del mod">
          <ac:chgData name="Siegbert Rudolph" userId="2af4d44886c067cc" providerId="LiveId" clId="{BA1C97FC-1098-4E41-AF41-2E8EB8EB7B9D}" dt="2020-02-02T08:11:19.002" v="1883" actId="478"/>
          <ac:spMkLst>
            <pc:docMk/>
            <pc:sldMk cId="3989062063" sldId="690"/>
            <ac:spMk id="23" creationId="{BF17FCF7-F959-4974-9720-7631585664B3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24" creationId="{3E72AAF4-CE1B-4C26-AFD3-305ECD2B923B}"/>
          </ac:spMkLst>
        </pc:spChg>
        <pc:spChg chg="add del mod">
          <ac:chgData name="Siegbert Rudolph" userId="2af4d44886c067cc" providerId="LiveId" clId="{BA1C97FC-1098-4E41-AF41-2E8EB8EB7B9D}" dt="2020-02-02T08:11:15.358" v="1882" actId="478"/>
          <ac:spMkLst>
            <pc:docMk/>
            <pc:sldMk cId="3989062063" sldId="690"/>
            <ac:spMk id="25" creationId="{6CF05FCD-62A5-4A73-98D6-1D003A863320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26" creationId="{6C9B6DF8-5B2A-4323-8D3D-7A86B682EF33}"/>
          </ac:spMkLst>
        </pc:spChg>
        <pc:spChg chg="add del mod">
          <ac:chgData name="Siegbert Rudolph" userId="2af4d44886c067cc" providerId="LiveId" clId="{BA1C97FC-1098-4E41-AF41-2E8EB8EB7B9D}" dt="2020-02-02T08:11:11.358" v="1881" actId="478"/>
          <ac:spMkLst>
            <pc:docMk/>
            <pc:sldMk cId="3989062063" sldId="690"/>
            <ac:spMk id="27" creationId="{4E025FFE-F522-477B-A191-FACA7657F281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28" creationId="{38018C10-E4A7-434E-B697-16E36F11EAD5}"/>
          </ac:spMkLst>
        </pc:spChg>
        <pc:spChg chg="add del mod">
          <ac:chgData name="Siegbert Rudolph" userId="2af4d44886c067cc" providerId="LiveId" clId="{BA1C97FC-1098-4E41-AF41-2E8EB8EB7B9D}" dt="2020-02-02T08:11:30.113" v="1884" actId="478"/>
          <ac:spMkLst>
            <pc:docMk/>
            <pc:sldMk cId="3989062063" sldId="690"/>
            <ac:spMk id="29" creationId="{616464E0-8780-4DFB-B228-AD315ADED8E3}"/>
          </ac:spMkLst>
        </pc:spChg>
        <pc:spChg chg="add del mod">
          <ac:chgData name="Siegbert Rudolph" userId="2af4d44886c067cc" providerId="LiveId" clId="{BA1C97FC-1098-4E41-AF41-2E8EB8EB7B9D}" dt="2020-02-02T08:11:39.048" v="1885" actId="478"/>
          <ac:spMkLst>
            <pc:docMk/>
            <pc:sldMk cId="3989062063" sldId="690"/>
            <ac:spMk id="30" creationId="{58AFA6BC-018B-4136-9131-53FDCF8DF4D0}"/>
          </ac:spMkLst>
        </pc:spChg>
        <pc:spChg chg="add del mod">
          <ac:chgData name="Siegbert Rudolph" userId="2af4d44886c067cc" providerId="LiveId" clId="{BA1C97FC-1098-4E41-AF41-2E8EB8EB7B9D}" dt="2020-02-02T08:11:07.869" v="1880" actId="478"/>
          <ac:spMkLst>
            <pc:docMk/>
            <pc:sldMk cId="3989062063" sldId="690"/>
            <ac:spMk id="31" creationId="{FAE1507C-56AB-4365-8343-7854694426DE}"/>
          </ac:spMkLst>
        </pc:spChg>
        <pc:spChg chg="add del mod">
          <ac:chgData name="Siegbert Rudolph" userId="2af4d44886c067cc" providerId="LiveId" clId="{BA1C97FC-1098-4E41-AF41-2E8EB8EB7B9D}" dt="2020-02-02T08:20:08.036" v="2284" actId="478"/>
          <ac:spMkLst>
            <pc:docMk/>
            <pc:sldMk cId="3989062063" sldId="690"/>
            <ac:spMk id="32" creationId="{A9A93204-9994-46C7-A202-2A51552E5CFE}"/>
          </ac:spMkLst>
        </pc:spChg>
        <pc:spChg chg="add del mod">
          <ac:chgData name="Siegbert Rudolph" userId="2af4d44886c067cc" providerId="LiveId" clId="{BA1C97FC-1098-4E41-AF41-2E8EB8EB7B9D}" dt="2020-02-02T08:20:27.428" v="2286" actId="478"/>
          <ac:spMkLst>
            <pc:docMk/>
            <pc:sldMk cId="3989062063" sldId="690"/>
            <ac:spMk id="33" creationId="{304E7A25-8D05-4F49-9B5B-F12B1F6CBB07}"/>
          </ac:spMkLst>
        </pc:spChg>
        <pc:spChg chg="add del mod">
          <ac:chgData name="Siegbert Rudolph" userId="2af4d44886c067cc" providerId="LiveId" clId="{BA1C97FC-1098-4E41-AF41-2E8EB8EB7B9D}" dt="2020-02-02T08:22:13.640" v="2307" actId="478"/>
          <ac:spMkLst>
            <pc:docMk/>
            <pc:sldMk cId="3989062063" sldId="690"/>
            <ac:spMk id="34" creationId="{33DEAC06-B44F-4E62-A8B5-0BA0D471FAB0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35" creationId="{2310798A-9B78-4F11-9B8D-26D166CD9774}"/>
          </ac:spMkLst>
        </pc:spChg>
        <pc:spChg chg="add del mod">
          <ac:chgData name="Siegbert Rudolph" userId="2af4d44886c067cc" providerId="LiveId" clId="{BA1C97FC-1098-4E41-AF41-2E8EB8EB7B9D}" dt="2020-02-02T08:08:51.482" v="1834" actId="478"/>
          <ac:spMkLst>
            <pc:docMk/>
            <pc:sldMk cId="3989062063" sldId="690"/>
            <ac:spMk id="36" creationId="{3ED373FF-B9D0-4BD2-BA3D-3C3E8372BDC5}"/>
          </ac:spMkLst>
        </pc:spChg>
        <pc:spChg chg="add del mod">
          <ac:chgData name="Siegbert Rudolph" userId="2af4d44886c067cc" providerId="LiveId" clId="{BA1C97FC-1098-4E41-AF41-2E8EB8EB7B9D}" dt="2020-02-02T08:22:28.120" v="2310" actId="478"/>
          <ac:spMkLst>
            <pc:docMk/>
            <pc:sldMk cId="3989062063" sldId="690"/>
            <ac:spMk id="37" creationId="{32CD3379-297C-4E06-94CD-F7F2A09B4889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38" creationId="{E06D4D24-48CE-4572-A464-D0AD057EB732}"/>
          </ac:spMkLst>
        </pc:spChg>
        <pc:spChg chg="add del mod">
          <ac:chgData name="Siegbert Rudolph" userId="2af4d44886c067cc" providerId="LiveId" clId="{BA1C97FC-1098-4E41-AF41-2E8EB8EB7B9D}" dt="2020-02-02T08:08:53.399" v="1835" actId="478"/>
          <ac:spMkLst>
            <pc:docMk/>
            <pc:sldMk cId="3989062063" sldId="690"/>
            <ac:spMk id="39" creationId="{38956ECA-B629-4D14-BE03-1E0F119F66BA}"/>
          </ac:spMkLst>
        </pc:spChg>
        <pc:spChg chg="add del mod">
          <ac:chgData name="Siegbert Rudolph" userId="2af4d44886c067cc" providerId="LiveId" clId="{BA1C97FC-1098-4E41-AF41-2E8EB8EB7B9D}" dt="2020-02-02T08:22:33.720" v="2312" actId="478"/>
          <ac:spMkLst>
            <pc:docMk/>
            <pc:sldMk cId="3989062063" sldId="690"/>
            <ac:spMk id="40" creationId="{52BC4270-E0EB-4DC2-8F86-58FDD3E640BA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41" creationId="{52B41817-18E8-47A5-80F6-5D8766D6A3B8}"/>
          </ac:spMkLst>
        </pc:spChg>
        <pc:spChg chg="add del mod">
          <ac:chgData name="Siegbert Rudolph" userId="2af4d44886c067cc" providerId="LiveId" clId="{BA1C97FC-1098-4E41-AF41-2E8EB8EB7B9D}" dt="2020-02-02T08:08:55.888" v="1836" actId="478"/>
          <ac:spMkLst>
            <pc:docMk/>
            <pc:sldMk cId="3989062063" sldId="690"/>
            <ac:spMk id="42" creationId="{4621CCB8-17BA-4AE6-B812-C48C53F8469C}"/>
          </ac:spMkLst>
        </pc:spChg>
        <pc:spChg chg="add del mod">
          <ac:chgData name="Siegbert Rudolph" userId="2af4d44886c067cc" providerId="LiveId" clId="{BA1C97FC-1098-4E41-AF41-2E8EB8EB7B9D}" dt="2020-02-02T08:22:38.566" v="2314" actId="478"/>
          <ac:spMkLst>
            <pc:docMk/>
            <pc:sldMk cId="3989062063" sldId="690"/>
            <ac:spMk id="43" creationId="{2E679B94-16F2-4442-81BE-A5956C12D8E2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44" creationId="{4B88B34C-8A12-4390-9D2E-728F3B81793C}"/>
          </ac:spMkLst>
        </pc:spChg>
        <pc:spChg chg="add del mod">
          <ac:chgData name="Siegbert Rudolph" userId="2af4d44886c067cc" providerId="LiveId" clId="{BA1C97FC-1098-4E41-AF41-2E8EB8EB7B9D}" dt="2020-02-02T08:08:58.490" v="1837" actId="478"/>
          <ac:spMkLst>
            <pc:docMk/>
            <pc:sldMk cId="3989062063" sldId="690"/>
            <ac:spMk id="45" creationId="{8B8E3C77-CA0D-45E2-B178-26D6751F8A9A}"/>
          </ac:spMkLst>
        </pc:spChg>
        <pc:spChg chg="add del mod">
          <ac:chgData name="Siegbert Rudolph" userId="2af4d44886c067cc" providerId="LiveId" clId="{BA1C97FC-1098-4E41-AF41-2E8EB8EB7B9D}" dt="2020-02-02T08:22:42.816" v="2316" actId="478"/>
          <ac:spMkLst>
            <pc:docMk/>
            <pc:sldMk cId="3989062063" sldId="690"/>
            <ac:spMk id="46" creationId="{0CA21D51-4F4C-4FE9-AF18-17A2567B77FD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47" creationId="{5EBAA56E-EB87-4B16-9BCB-601251E92885}"/>
          </ac:spMkLst>
        </pc:spChg>
        <pc:spChg chg="add del mod">
          <ac:chgData name="Siegbert Rudolph" userId="2af4d44886c067cc" providerId="LiveId" clId="{BA1C97FC-1098-4E41-AF41-2E8EB8EB7B9D}" dt="2020-02-02T08:09:00.704" v="1838" actId="478"/>
          <ac:spMkLst>
            <pc:docMk/>
            <pc:sldMk cId="3989062063" sldId="690"/>
            <ac:spMk id="48" creationId="{BD1D47A2-B0B2-4430-90FE-A2004E19AFED}"/>
          </ac:spMkLst>
        </pc:spChg>
        <pc:spChg chg="add del mod">
          <ac:chgData name="Siegbert Rudolph" userId="2af4d44886c067cc" providerId="LiveId" clId="{BA1C97FC-1098-4E41-AF41-2E8EB8EB7B9D}" dt="2020-02-02T08:21:45.354" v="2303" actId="478"/>
          <ac:spMkLst>
            <pc:docMk/>
            <pc:sldMk cId="3989062063" sldId="690"/>
            <ac:spMk id="49" creationId="{4735C93A-8A16-4253-B7CC-02397E1CD4C4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0" creationId="{4E18C74F-0219-42B7-BF91-814B089F0CB5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1" creationId="{703F41B4-1E8F-449E-B342-62C8DBD03502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2" creationId="{1A074EDB-1766-401F-8B10-E57925DE14EF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3" creationId="{ABB3A056-91A1-4D38-A76D-DB1B5692EB80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4" creationId="{432CF288-8FDF-4919-9461-DD087E90524F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5" creationId="{4CD21583-EE4B-4C96-9BB0-3CA9B50DB207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6" creationId="{77F478D9-9A5D-4A52-807D-8C0F09F82F3D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7" creationId="{E6D5C5AD-ACD3-40DD-A46E-B013F53510DA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8" creationId="{AC717A2B-644D-4637-9ABF-9A87A4FC0EB3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59" creationId="{21096E36-C69D-4209-BB61-B87E7CAB6030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0" creationId="{9227734A-9AAC-4963-8A8F-CFDF09E1A8C0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1" creationId="{0EF86225-00CC-435E-8B8C-4633D1C4D08F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2" creationId="{8510948C-D437-4754-9D9C-151DBA17D500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3" creationId="{AAF34CE7-E739-4E90-B580-DE43AF3A23CB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4" creationId="{85CFEBBE-369B-4DC3-82D5-668C8B4E5AB9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5" creationId="{4659916C-B7C4-4386-A8E7-819BF79DD206}"/>
          </ac:spMkLst>
        </pc:spChg>
        <pc:spChg chg="add mod">
          <ac:chgData name="Siegbert Rudolph" userId="2af4d44886c067cc" providerId="LiveId" clId="{BA1C97FC-1098-4E41-AF41-2E8EB8EB7B9D}" dt="2020-02-02T08:50:53.619" v="2736" actId="1076"/>
          <ac:spMkLst>
            <pc:docMk/>
            <pc:sldMk cId="3989062063" sldId="690"/>
            <ac:spMk id="66" creationId="{AF615387-51E7-4ABC-B58D-C4F4B8F05EF5}"/>
          </ac:spMkLst>
        </pc:spChg>
        <pc:spChg chg="add mod">
          <ac:chgData name="Siegbert Rudolph" userId="2af4d44886c067cc" providerId="LiveId" clId="{BA1C97FC-1098-4E41-AF41-2E8EB8EB7B9D}" dt="2020-02-02T08:57:39.192" v="2855" actId="1076"/>
          <ac:spMkLst>
            <pc:docMk/>
            <pc:sldMk cId="3989062063" sldId="690"/>
            <ac:spMk id="67" creationId="{61838FD2-6341-4F21-8864-5D69B64CAB58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8" creationId="{8553344E-1ABB-4B67-8652-FBE346EFDEAC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69" creationId="{3CBFF9D0-DCD0-4868-BEBA-BC09699306A1}"/>
          </ac:spMkLst>
        </pc:spChg>
        <pc:spChg chg="add mod">
          <ac:chgData name="Siegbert Rudolph" userId="2af4d44886c067cc" providerId="LiveId" clId="{BA1C97FC-1098-4E41-AF41-2E8EB8EB7B9D}" dt="2020-02-02T08:50:38.951" v="2735" actId="1035"/>
          <ac:spMkLst>
            <pc:docMk/>
            <pc:sldMk cId="3989062063" sldId="690"/>
            <ac:spMk id="70" creationId="{0A6FC741-E108-49BF-A92E-B2521D73647C}"/>
          </ac:spMkLst>
        </pc:spChg>
        <pc:spChg chg="add mod">
          <ac:chgData name="Siegbert Rudolph" userId="2af4d44886c067cc" providerId="LiveId" clId="{BA1C97FC-1098-4E41-AF41-2E8EB8EB7B9D}" dt="2020-02-02T08:59:05.753" v="2869" actId="1038"/>
          <ac:spMkLst>
            <pc:docMk/>
            <pc:sldMk cId="3989062063" sldId="690"/>
            <ac:spMk id="71" creationId="{EF802643-0487-448E-B336-2ADCFA776FFC}"/>
          </ac:spMkLst>
        </pc:spChg>
        <pc:spChg chg="add mod">
          <ac:chgData name="Siegbert Rudolph" userId="2af4d44886c067cc" providerId="LiveId" clId="{BA1C97FC-1098-4E41-AF41-2E8EB8EB7B9D}" dt="2020-02-02T08:52:50.110" v="2818" actId="20577"/>
          <ac:spMkLst>
            <pc:docMk/>
            <pc:sldMk cId="3989062063" sldId="690"/>
            <ac:spMk id="72" creationId="{25877C8B-0E9B-4002-B2B3-040770C26399}"/>
          </ac:spMkLst>
        </pc:spChg>
        <pc:spChg chg="add mod">
          <ac:chgData name="Siegbert Rudolph" userId="2af4d44886c067cc" providerId="LiveId" clId="{BA1C97FC-1098-4E41-AF41-2E8EB8EB7B9D}" dt="2020-02-02T09:03:11.671" v="2906" actId="1076"/>
          <ac:spMkLst>
            <pc:docMk/>
            <pc:sldMk cId="3989062063" sldId="690"/>
            <ac:spMk id="73" creationId="{5F7C1C8E-183E-4120-8BB5-D27DB78FA4DC}"/>
          </ac:spMkLst>
        </pc:spChg>
        <pc:spChg chg="add mod">
          <ac:chgData name="Siegbert Rudolph" userId="2af4d44886c067cc" providerId="LiveId" clId="{BA1C97FC-1098-4E41-AF41-2E8EB8EB7B9D}" dt="2020-02-02T09:03:06.763" v="2905" actId="1076"/>
          <ac:spMkLst>
            <pc:docMk/>
            <pc:sldMk cId="3989062063" sldId="690"/>
            <ac:spMk id="74" creationId="{0186AEE1-B944-414C-98B7-6889C49D41F6}"/>
          </ac:spMkLst>
        </pc:spChg>
        <pc:spChg chg="add mod">
          <ac:chgData name="Siegbert Rudolph" userId="2af4d44886c067cc" providerId="LiveId" clId="{BA1C97FC-1098-4E41-AF41-2E8EB8EB7B9D}" dt="2020-02-02T09:03:02.568" v="2904" actId="1076"/>
          <ac:spMkLst>
            <pc:docMk/>
            <pc:sldMk cId="3989062063" sldId="690"/>
            <ac:spMk id="75" creationId="{9B2C1966-7E15-43B4-B2BF-61F17590C2F1}"/>
          </ac:spMkLst>
        </pc:spChg>
        <pc:spChg chg="add mod">
          <ac:chgData name="Siegbert Rudolph" userId="2af4d44886c067cc" providerId="LiveId" clId="{BA1C97FC-1098-4E41-AF41-2E8EB8EB7B9D}" dt="2020-02-02T09:05:53.633" v="2910" actId="1036"/>
          <ac:spMkLst>
            <pc:docMk/>
            <pc:sldMk cId="3989062063" sldId="690"/>
            <ac:spMk id="76" creationId="{566D837B-9FFA-498A-AE7A-1CD01683C716}"/>
          </ac:spMkLst>
        </pc:spChg>
        <pc:spChg chg="add mod">
          <ac:chgData name="Siegbert Rudolph" userId="2af4d44886c067cc" providerId="LiveId" clId="{BA1C97FC-1098-4E41-AF41-2E8EB8EB7B9D}" dt="2020-02-02T09:02:53.439" v="2902" actId="1076"/>
          <ac:spMkLst>
            <pc:docMk/>
            <pc:sldMk cId="3989062063" sldId="690"/>
            <ac:spMk id="77" creationId="{FFF4211E-41B9-4388-BF72-ADD5FF14B7D5}"/>
          </ac:spMkLst>
        </pc:spChg>
        <pc:spChg chg="add mod">
          <ac:chgData name="Siegbert Rudolph" userId="2af4d44886c067cc" providerId="LiveId" clId="{BA1C97FC-1098-4E41-AF41-2E8EB8EB7B9D}" dt="2020-02-02T09:02:44.436" v="2901" actId="14100"/>
          <ac:spMkLst>
            <pc:docMk/>
            <pc:sldMk cId="3989062063" sldId="690"/>
            <ac:spMk id="78" creationId="{044B1838-DDAC-48AD-8F54-BC3550D4B91A}"/>
          </ac:spMkLst>
        </pc:spChg>
        <pc:spChg chg="add mod">
          <ac:chgData name="Siegbert Rudolph" userId="2af4d44886c067cc" providerId="LiveId" clId="{BA1C97FC-1098-4E41-AF41-2E8EB8EB7B9D}" dt="2020-02-02T09:02:34.357" v="2899" actId="1076"/>
          <ac:spMkLst>
            <pc:docMk/>
            <pc:sldMk cId="3989062063" sldId="690"/>
            <ac:spMk id="79" creationId="{EB6399BA-482D-48EF-9882-FAE7FCDE3738}"/>
          </ac:spMkLst>
        </pc:spChg>
        <pc:spChg chg="add mod">
          <ac:chgData name="Siegbert Rudolph" userId="2af4d44886c067cc" providerId="LiveId" clId="{BA1C97FC-1098-4E41-AF41-2E8EB8EB7B9D}" dt="2020-02-02T09:02:28.131" v="2898" actId="1076"/>
          <ac:spMkLst>
            <pc:docMk/>
            <pc:sldMk cId="3989062063" sldId="690"/>
            <ac:spMk id="80" creationId="{B0BA8A18-79D7-4427-BC09-BF6A2693020D}"/>
          </ac:spMkLst>
        </pc:spChg>
        <pc:spChg chg="add mod">
          <ac:chgData name="Siegbert Rudolph" userId="2af4d44886c067cc" providerId="LiveId" clId="{BA1C97FC-1098-4E41-AF41-2E8EB8EB7B9D}" dt="2020-02-02T08:56:50.509" v="2846" actId="1076"/>
          <ac:spMkLst>
            <pc:docMk/>
            <pc:sldMk cId="3989062063" sldId="690"/>
            <ac:spMk id="81" creationId="{97031031-949E-4205-9E66-D08C76B52F9A}"/>
          </ac:spMkLst>
        </pc:spChg>
        <pc:spChg chg="add mod">
          <ac:chgData name="Siegbert Rudolph" userId="2af4d44886c067cc" providerId="LiveId" clId="{BA1C97FC-1098-4E41-AF41-2E8EB8EB7B9D}" dt="2020-02-02T08:57:07.547" v="2848" actId="1076"/>
          <ac:spMkLst>
            <pc:docMk/>
            <pc:sldMk cId="3989062063" sldId="690"/>
            <ac:spMk id="82" creationId="{29503EDD-0547-4693-8EF6-C80501094D16}"/>
          </ac:spMkLst>
        </pc:spChg>
        <pc:spChg chg="add mod">
          <ac:chgData name="Siegbert Rudolph" userId="2af4d44886c067cc" providerId="LiveId" clId="{BA1C97FC-1098-4E41-AF41-2E8EB8EB7B9D}" dt="2020-02-02T08:57:17.765" v="2850" actId="1076"/>
          <ac:spMkLst>
            <pc:docMk/>
            <pc:sldMk cId="3989062063" sldId="690"/>
            <ac:spMk id="83" creationId="{6E7E671E-D08B-4A3D-9DD3-540664107CE7}"/>
          </ac:spMkLst>
        </pc:spChg>
        <pc:spChg chg="add mod">
          <ac:chgData name="Siegbert Rudolph" userId="2af4d44886c067cc" providerId="LiveId" clId="{BA1C97FC-1098-4E41-AF41-2E8EB8EB7B9D}" dt="2020-02-02T08:57:27.117" v="2852" actId="1076"/>
          <ac:spMkLst>
            <pc:docMk/>
            <pc:sldMk cId="3989062063" sldId="690"/>
            <ac:spMk id="84" creationId="{2499166C-A054-4701-9B4F-C3C2FC3DDA1F}"/>
          </ac:spMkLst>
        </pc:spChg>
        <pc:spChg chg="add mod">
          <ac:chgData name="Siegbert Rudolph" userId="2af4d44886c067cc" providerId="LiveId" clId="{BA1C97FC-1098-4E41-AF41-2E8EB8EB7B9D}" dt="2020-02-02T08:57:47.877" v="2856" actId="1076"/>
          <ac:spMkLst>
            <pc:docMk/>
            <pc:sldMk cId="3989062063" sldId="690"/>
            <ac:spMk id="85" creationId="{4DEE65C6-8838-42EE-8FD8-4BB88364BD85}"/>
          </ac:spMkLst>
        </pc:spChg>
        <pc:spChg chg="add mod">
          <ac:chgData name="Siegbert Rudolph" userId="2af4d44886c067cc" providerId="LiveId" clId="{BA1C97FC-1098-4E41-AF41-2E8EB8EB7B9D}" dt="2020-02-02T08:57:57.880" v="2858" actId="1076"/>
          <ac:spMkLst>
            <pc:docMk/>
            <pc:sldMk cId="3989062063" sldId="690"/>
            <ac:spMk id="86" creationId="{DB6BE65F-3888-4189-AC9C-0276A1620795}"/>
          </ac:spMkLst>
        </pc:spChg>
        <pc:spChg chg="add mod">
          <ac:chgData name="Siegbert Rudolph" userId="2af4d44886c067cc" providerId="LiveId" clId="{BA1C97FC-1098-4E41-AF41-2E8EB8EB7B9D}" dt="2020-02-02T08:58:08.742" v="2860" actId="1076"/>
          <ac:spMkLst>
            <pc:docMk/>
            <pc:sldMk cId="3989062063" sldId="690"/>
            <ac:spMk id="87" creationId="{47D35653-AFDC-40E6-836B-034444EE3A90}"/>
          </ac:spMkLst>
        </pc:spChg>
        <pc:spChg chg="add mod">
          <ac:chgData name="Siegbert Rudolph" userId="2af4d44886c067cc" providerId="LiveId" clId="{BA1C97FC-1098-4E41-AF41-2E8EB8EB7B9D}" dt="2020-02-02T08:59:05.753" v="2869" actId="1038"/>
          <ac:spMkLst>
            <pc:docMk/>
            <pc:sldMk cId="3989062063" sldId="690"/>
            <ac:spMk id="88" creationId="{3B0152AC-3AD9-47A0-8359-38BE8DC4D426}"/>
          </ac:spMkLst>
        </pc:spChg>
        <pc:picChg chg="add del mod">
          <ac:chgData name="Siegbert Rudolph" userId="2af4d44886c067cc" providerId="LiveId" clId="{BA1C97FC-1098-4E41-AF41-2E8EB8EB7B9D}" dt="2020-02-02T08:17:59.692" v="2261" actId="478"/>
          <ac:picMkLst>
            <pc:docMk/>
            <pc:sldMk cId="3989062063" sldId="690"/>
            <ac:picMk id="4" creationId="{449BA689-DBCC-4DAF-82BB-B4C058CC262C}"/>
          </ac:picMkLst>
        </pc:picChg>
      </pc:sldChg>
      <pc:sldChg chg="addSp delSp modSp add modTransition delAnim modAnim">
        <pc:chgData name="Siegbert Rudolph" userId="2af4d44886c067cc" providerId="LiveId" clId="{BA1C97FC-1098-4E41-AF41-2E8EB8EB7B9D}" dt="2020-02-03T10:06:33.212" v="3548" actId="166"/>
        <pc:sldMkLst>
          <pc:docMk/>
          <pc:sldMk cId="2118398251" sldId="691"/>
        </pc:sldMkLst>
        <pc:spChg chg="mod">
          <ac:chgData name="Siegbert Rudolph" userId="2af4d44886c067cc" providerId="LiveId" clId="{BA1C97FC-1098-4E41-AF41-2E8EB8EB7B9D}" dt="2020-02-03T10:04:01.373" v="3519" actId="20577"/>
          <ac:spMkLst>
            <pc:docMk/>
            <pc:sldMk cId="2118398251" sldId="691"/>
            <ac:spMk id="2" creationId="{10008366-630F-47A2-A6F4-E2E1C2755F51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4" creationId="{2B3C1C46-F1EE-44AB-B906-C3A4528DDBB4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5" creationId="{BFE3B7D7-359E-4032-BD4D-A2918AFB2777}"/>
          </ac:spMkLst>
        </pc:spChg>
        <pc:spChg chg="add del mod">
          <ac:chgData name="Siegbert Rudolph" userId="2af4d44886c067cc" providerId="LiveId" clId="{BA1C97FC-1098-4E41-AF41-2E8EB8EB7B9D}" dt="2020-02-03T09:58:53.461" v="3349" actId="478"/>
          <ac:spMkLst>
            <pc:docMk/>
            <pc:sldMk cId="2118398251" sldId="691"/>
            <ac:spMk id="6" creationId="{EEF45BC8-3CA6-432E-84E0-ECDA46CBA581}"/>
          </ac:spMkLst>
        </pc:spChg>
        <pc:spChg chg="add mod ord">
          <ac:chgData name="Siegbert Rudolph" userId="2af4d44886c067cc" providerId="LiveId" clId="{BA1C97FC-1098-4E41-AF41-2E8EB8EB7B9D}" dt="2020-02-03T10:06:23.854" v="3546" actId="166"/>
          <ac:spMkLst>
            <pc:docMk/>
            <pc:sldMk cId="2118398251" sldId="691"/>
            <ac:spMk id="7" creationId="{7D028419-F877-4533-988B-807548B56104}"/>
          </ac:spMkLst>
        </pc:spChg>
        <pc:spChg chg="add del mod">
          <ac:chgData name="Siegbert Rudolph" userId="2af4d44886c067cc" providerId="LiveId" clId="{BA1C97FC-1098-4E41-AF41-2E8EB8EB7B9D}" dt="2020-02-03T09:57:11.198" v="3336" actId="478"/>
          <ac:spMkLst>
            <pc:docMk/>
            <pc:sldMk cId="2118398251" sldId="691"/>
            <ac:spMk id="8" creationId="{1843AAE3-6A04-43DE-A9E9-0A64A63B6A72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9" creationId="{FF9DA5CF-84F3-4E43-A5C7-302A7078C7CC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0" creationId="{22C8819C-EA43-45D3-9A28-2BF62DE9BFED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1" creationId="{17EB73ED-CF55-4ED3-965F-B5D9DFAC2581}"/>
          </ac:spMkLst>
        </pc:spChg>
        <pc:spChg chg="add mod ord">
          <ac:chgData name="Siegbert Rudolph" userId="2af4d44886c067cc" providerId="LiveId" clId="{BA1C97FC-1098-4E41-AF41-2E8EB8EB7B9D}" dt="2020-02-03T10:06:29.704" v="3547" actId="166"/>
          <ac:spMkLst>
            <pc:docMk/>
            <pc:sldMk cId="2118398251" sldId="691"/>
            <ac:spMk id="12" creationId="{39A4A7EA-F0AB-4E60-B7E8-20350315653D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3" creationId="{52CF865F-3481-4F74-AC6F-D865603896EA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4" creationId="{D1806DF9-3CAC-4556-9D69-A75E35AEA3E1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5" creationId="{5F20B2A7-3AB0-418D-90CC-8F1903577B50}"/>
          </ac:spMkLst>
        </pc:spChg>
        <pc:spChg chg="add mod ord">
          <ac:chgData name="Siegbert Rudolph" userId="2af4d44886c067cc" providerId="LiveId" clId="{BA1C97FC-1098-4E41-AF41-2E8EB8EB7B9D}" dt="2020-02-03T10:06:33.212" v="3548" actId="166"/>
          <ac:spMkLst>
            <pc:docMk/>
            <pc:sldMk cId="2118398251" sldId="691"/>
            <ac:spMk id="16" creationId="{238A432A-2A26-47BA-B8C9-00E68A6C39EF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7" creationId="{D2E1835B-CB7D-4780-80EE-8843D7CA0C1F}"/>
          </ac:spMkLst>
        </pc:spChg>
        <pc:spChg chg="add mod">
          <ac:chgData name="Siegbert Rudolph" userId="2af4d44886c067cc" providerId="LiveId" clId="{BA1C97FC-1098-4E41-AF41-2E8EB8EB7B9D}" dt="2020-02-03T10:04:06.912" v="3535" actId="1036"/>
          <ac:spMkLst>
            <pc:docMk/>
            <pc:sldMk cId="2118398251" sldId="691"/>
            <ac:spMk id="18" creationId="{B4DF50A5-3725-4BA7-BCAF-7BC9693A0170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19" creationId="{6921921D-BDC1-428D-A1D2-ED906E33FE75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0" creationId="{047BAA2F-CFAC-4B42-B01F-C03525462F15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1" creationId="{0C9A9FE3-C18F-437B-A5F6-E9635EA3F8AA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2" creationId="{1F13FBC1-E776-49DB-8EF7-C2B4A13DDCB6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3" creationId="{462A21D7-DF18-4B73-9B58-6DB1E941731B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4" creationId="{43DAD297-47C4-4D4A-9974-DA9956CC5081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5" creationId="{69A69DEA-A878-46E5-BF9F-95FE14DBADCB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6" creationId="{6EA36368-364D-4A35-8B91-4872A97D44F0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7" creationId="{A1D934D4-499F-4AA0-B532-0A0A06C3651B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8" creationId="{5FF4AC70-A561-490B-A587-C65A370A7DD4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29" creationId="{B306EFFC-73D9-4BEB-8301-B6C99B9E4EDB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30" creationId="{ABF710E4-A2BE-4EFE-A798-86C5257F5D90}"/>
          </ac:spMkLst>
        </pc:spChg>
        <pc:spChg chg="add del mod">
          <ac:chgData name="Siegbert Rudolph" userId="2af4d44886c067cc" providerId="LiveId" clId="{BA1C97FC-1098-4E41-AF41-2E8EB8EB7B9D}" dt="2020-02-03T10:03:54.743" v="3518" actId="478"/>
          <ac:spMkLst>
            <pc:docMk/>
            <pc:sldMk cId="2118398251" sldId="691"/>
            <ac:spMk id="31" creationId="{CD481B8A-F18E-4586-9C45-82B8BE634D85}"/>
          </ac:spMkLst>
        </pc:spChg>
      </pc:sldChg>
      <pc:sldChg chg="addSp delSp modSp delAnim modAnim">
        <pc:chgData name="Siegbert Rudolph" userId="2af4d44886c067cc" providerId="LiveId" clId="{BA1C97FC-1098-4E41-AF41-2E8EB8EB7B9D}" dt="2020-02-03T18:31:34.714" v="4526" actId="14100"/>
        <pc:sldMkLst>
          <pc:docMk/>
          <pc:sldMk cId="1276002082" sldId="692"/>
        </pc:sldMkLst>
        <pc:spChg chg="mod">
          <ac:chgData name="Siegbert Rudolph" userId="2af4d44886c067cc" providerId="LiveId" clId="{BA1C97FC-1098-4E41-AF41-2E8EB8EB7B9D}" dt="2020-02-03T10:08:39.066" v="3565" actId="20577"/>
          <ac:spMkLst>
            <pc:docMk/>
            <pc:sldMk cId="1276002082" sldId="692"/>
            <ac:spMk id="2" creationId="{10008366-630F-47A2-A6F4-E2E1C2755F51}"/>
          </ac:spMkLst>
        </pc:spChg>
        <pc:spChg chg="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4" creationId="{2B3C1C46-F1EE-44AB-B906-C3A4528DDBB4}"/>
          </ac:spMkLst>
        </pc:spChg>
        <pc:spChg chg="mod">
          <ac:chgData name="Siegbert Rudolph" userId="2af4d44886c067cc" providerId="LiveId" clId="{BA1C97FC-1098-4E41-AF41-2E8EB8EB7B9D}" dt="2020-02-03T12:07:02.131" v="4422" actId="113"/>
          <ac:spMkLst>
            <pc:docMk/>
            <pc:sldMk cId="1276002082" sldId="692"/>
            <ac:spMk id="5" creationId="{BFE3B7D7-359E-4032-BD4D-A2918AFB2777}"/>
          </ac:spMkLst>
        </pc:spChg>
        <pc:spChg chg="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7" creationId="{7D028419-F877-4533-988B-807548B56104}"/>
          </ac:spMkLst>
        </pc:spChg>
        <pc:spChg chg="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9" creationId="{FF9DA5CF-84F3-4E43-A5C7-302A7078C7CC}"/>
          </ac:spMkLst>
        </pc:spChg>
        <pc:spChg chg="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10" creationId="{22C8819C-EA43-45D3-9A28-2BF62DE9BFED}"/>
          </ac:spMkLst>
        </pc:spChg>
        <pc:spChg chg="del">
          <ac:chgData name="Siegbert Rudolph" userId="2af4d44886c067cc" providerId="LiveId" clId="{BA1C97FC-1098-4E41-AF41-2E8EB8EB7B9D}" dt="2020-02-03T10:11:30.769" v="3691" actId="478"/>
          <ac:spMkLst>
            <pc:docMk/>
            <pc:sldMk cId="1276002082" sldId="692"/>
            <ac:spMk id="11" creationId="{17EB73ED-CF55-4ED3-965F-B5D9DFAC2581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2" creationId="{39A4A7EA-F0AB-4E60-B7E8-20350315653D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3" creationId="{52CF865F-3481-4F74-AC6F-D865603896EA}"/>
          </ac:spMkLst>
        </pc:spChg>
        <pc:spChg chg="add del mod">
          <ac:chgData name="Siegbert Rudolph" userId="2af4d44886c067cc" providerId="LiveId" clId="{BA1C97FC-1098-4E41-AF41-2E8EB8EB7B9D}" dt="2020-02-03T11:51:14.317" v="4327" actId="478"/>
          <ac:spMkLst>
            <pc:docMk/>
            <pc:sldMk cId="1276002082" sldId="692"/>
            <ac:spMk id="13" creationId="{D4228621-71BC-4DBD-BE12-F0FFE03CC783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4" creationId="{D1806DF9-3CAC-4556-9D69-A75E35AEA3E1}"/>
          </ac:spMkLst>
        </pc:spChg>
        <pc:spChg chg="del">
          <ac:chgData name="Siegbert Rudolph" userId="2af4d44886c067cc" providerId="LiveId" clId="{BA1C97FC-1098-4E41-AF41-2E8EB8EB7B9D}" dt="2020-02-03T10:11:30.769" v="3691" actId="478"/>
          <ac:spMkLst>
            <pc:docMk/>
            <pc:sldMk cId="1276002082" sldId="692"/>
            <ac:spMk id="15" creationId="{5F20B2A7-3AB0-418D-90CC-8F1903577B50}"/>
          </ac:spMkLst>
        </pc:spChg>
        <pc:spChg chg="add mod">
          <ac:chgData name="Siegbert Rudolph" userId="2af4d44886c067cc" providerId="LiveId" clId="{BA1C97FC-1098-4E41-AF41-2E8EB8EB7B9D}" dt="2020-02-03T12:14:10.222" v="4487" actId="1035"/>
          <ac:spMkLst>
            <pc:docMk/>
            <pc:sldMk cId="1276002082" sldId="692"/>
            <ac:spMk id="15" creationId="{FADDCF4A-314F-4836-B633-5AA216268653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6" creationId="{238A432A-2A26-47BA-B8C9-00E68A6C39EF}"/>
          </ac:spMkLst>
        </pc:spChg>
        <pc:spChg chg="add mod">
          <ac:chgData name="Siegbert Rudolph" userId="2af4d44886c067cc" providerId="LiveId" clId="{BA1C97FC-1098-4E41-AF41-2E8EB8EB7B9D}" dt="2020-02-03T12:16:34.859" v="4517" actId="1038"/>
          <ac:spMkLst>
            <pc:docMk/>
            <pc:sldMk cId="1276002082" sldId="692"/>
            <ac:spMk id="17" creationId="{3B751085-FC2A-4962-9C9E-B1BF70CEFB2C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7" creationId="{D2E1835B-CB7D-4780-80EE-8843D7CA0C1F}"/>
          </ac:spMkLst>
        </pc:spChg>
        <pc:spChg chg="del">
          <ac:chgData name="Siegbert Rudolph" userId="2af4d44886c067cc" providerId="LiveId" clId="{BA1C97FC-1098-4E41-AF41-2E8EB8EB7B9D}" dt="2020-02-03T10:11:33.982" v="3692" actId="478"/>
          <ac:spMkLst>
            <pc:docMk/>
            <pc:sldMk cId="1276002082" sldId="692"/>
            <ac:spMk id="18" creationId="{B4DF50A5-3725-4BA7-BCAF-7BC9693A0170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19" creationId="{6584D87E-A6BF-4F5B-A3A1-4D6393A83786}"/>
          </ac:spMkLst>
        </pc:spChg>
        <pc:spChg chg="add mod">
          <ac:chgData name="Siegbert Rudolph" userId="2af4d44886c067cc" providerId="LiveId" clId="{BA1C97FC-1098-4E41-AF41-2E8EB8EB7B9D}" dt="2020-02-03T12:07:05.050" v="4423" actId="108"/>
          <ac:spMkLst>
            <pc:docMk/>
            <pc:sldMk cId="1276002082" sldId="692"/>
            <ac:spMk id="20" creationId="{4034A1A7-32DA-4111-81F8-D8384AE0E337}"/>
          </ac:spMkLst>
        </pc:spChg>
        <pc:spChg chg="add 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21" creationId="{3DF32AAA-F589-4544-BBD7-20B93C5A27AD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2" creationId="{E3BC26F6-1D59-4453-B88E-0FA99D7C5EDB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3" creationId="{D9468CD8-54CC-4726-9438-C08CFC9702E6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4" creationId="{3BE72F33-CBC4-4ABF-A536-806B3E2DEC38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5" creationId="{7BCD511C-6617-428F-BBDA-371D8982E9FB}"/>
          </ac:spMkLst>
        </pc:spChg>
        <pc:spChg chg="add 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26" creationId="{2EF8958B-66A5-476F-9CB8-99DD7CEA204E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7" creationId="{C2152301-6899-4E5F-9A22-EBB7FE49BEF1}"/>
          </ac:spMkLst>
        </pc:spChg>
        <pc:spChg chg="add mod">
          <ac:chgData name="Siegbert Rudolph" userId="2af4d44886c067cc" providerId="LiveId" clId="{BA1C97FC-1098-4E41-AF41-2E8EB8EB7B9D}" dt="2020-02-03T12:02:49.090" v="4406" actId="1035"/>
          <ac:spMkLst>
            <pc:docMk/>
            <pc:sldMk cId="1276002082" sldId="692"/>
            <ac:spMk id="28" creationId="{D207C3A3-2769-40A0-A46D-DF969850E358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29" creationId="{2F13D0F6-A5E8-494B-B58F-4F362B42F9D5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0" creationId="{22089452-974D-4FC1-A9C2-089989280E04}"/>
          </ac:spMkLst>
        </pc:spChg>
        <pc:spChg chg="add 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31" creationId="{C3C1389D-C25F-4B5C-B38D-87D3B07D6A96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2" creationId="{234EA1CA-9B15-42B3-9DE2-3E456E2AFE85}"/>
          </ac:spMkLst>
        </pc:spChg>
        <pc:spChg chg="add mod">
          <ac:chgData name="Siegbert Rudolph" userId="2af4d44886c067cc" providerId="LiveId" clId="{BA1C97FC-1098-4E41-AF41-2E8EB8EB7B9D}" dt="2020-02-03T12:02:51.256" v="4407" actId="1035"/>
          <ac:spMkLst>
            <pc:docMk/>
            <pc:sldMk cId="1276002082" sldId="692"/>
            <ac:spMk id="33" creationId="{1A96D909-E086-4648-AE58-2E0830D24039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4" creationId="{1D2FDE01-08F1-40C3-9EF7-C5CECEDBF020}"/>
          </ac:spMkLst>
        </pc:spChg>
        <pc:spChg chg="add mod">
          <ac:chgData name="Siegbert Rudolph" userId="2af4d44886c067cc" providerId="LiveId" clId="{BA1C97FC-1098-4E41-AF41-2E8EB8EB7B9D}" dt="2020-02-03T18:31:27.372" v="4521" actId="20577"/>
          <ac:spMkLst>
            <pc:docMk/>
            <pc:sldMk cId="1276002082" sldId="692"/>
            <ac:spMk id="35" creationId="{63098F97-F687-44CD-A0E7-ED1D7C107FD3}"/>
          </ac:spMkLst>
        </pc:spChg>
        <pc:spChg chg="add 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36" creationId="{F6DEC389-CE5D-42AC-80CE-3D57C693E43C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7" creationId="{C4593C56-7FCA-4018-89D1-08B259F5DF51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8" creationId="{2620261F-13A7-4BE1-B55B-0CACA76ADE3E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39" creationId="{8BD19D43-E35C-4F83-9C47-6BBD34D982FC}"/>
          </ac:spMkLst>
        </pc:spChg>
        <pc:spChg chg="add mod">
          <ac:chgData name="Siegbert Rudolph" userId="2af4d44886c067cc" providerId="LiveId" clId="{BA1C97FC-1098-4E41-AF41-2E8EB8EB7B9D}" dt="2020-02-03T18:31:34.714" v="4526" actId="14100"/>
          <ac:spMkLst>
            <pc:docMk/>
            <pc:sldMk cId="1276002082" sldId="692"/>
            <ac:spMk id="40" creationId="{AFB05C5B-A9DD-4A87-A11D-45D6F495ABEA}"/>
          </ac:spMkLst>
        </pc:spChg>
        <pc:spChg chg="add mod">
          <ac:chgData name="Siegbert Rudolph" userId="2af4d44886c067cc" providerId="LiveId" clId="{BA1C97FC-1098-4E41-AF41-2E8EB8EB7B9D}" dt="2020-02-03T12:02:43.067" v="4405" actId="555"/>
          <ac:spMkLst>
            <pc:docMk/>
            <pc:sldMk cId="1276002082" sldId="692"/>
            <ac:spMk id="41" creationId="{2745B561-C92E-4793-9849-D1E18F8B0040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42" creationId="{D15D9FD9-28A1-4422-B993-9954C0AF91B0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43" creationId="{4D249CAA-EA07-4658-9129-4B40447E333A}"/>
          </ac:spMkLst>
        </pc:spChg>
        <pc:spChg chg="add mod">
          <ac:chgData name="Siegbert Rudolph" userId="2af4d44886c067cc" providerId="LiveId" clId="{BA1C97FC-1098-4E41-AF41-2E8EB8EB7B9D}" dt="2020-02-03T11:58:39.333" v="4376" actId="1035"/>
          <ac:spMkLst>
            <pc:docMk/>
            <pc:sldMk cId="1276002082" sldId="692"/>
            <ac:spMk id="44" creationId="{A2CFE49B-FC35-45D9-A3AA-48C95EF8192D}"/>
          </ac:spMkLst>
        </pc:spChg>
        <pc:spChg chg="add mod">
          <ac:chgData name="Siegbert Rudolph" userId="2af4d44886c067cc" providerId="LiveId" clId="{BA1C97FC-1098-4E41-AF41-2E8EB8EB7B9D}" dt="2020-02-03T12:14:10.222" v="4487" actId="1035"/>
          <ac:spMkLst>
            <pc:docMk/>
            <pc:sldMk cId="1276002082" sldId="692"/>
            <ac:spMk id="59" creationId="{5F209A07-DA85-4DB3-B3CD-E6D990E5D0B0}"/>
          </ac:spMkLst>
        </pc:spChg>
        <pc:spChg chg="add mod">
          <ac:chgData name="Siegbert Rudolph" userId="2af4d44886c067cc" providerId="LiveId" clId="{BA1C97FC-1098-4E41-AF41-2E8EB8EB7B9D}" dt="2020-02-03T12:16:34.859" v="4517" actId="1038"/>
          <ac:spMkLst>
            <pc:docMk/>
            <pc:sldMk cId="1276002082" sldId="692"/>
            <ac:spMk id="61" creationId="{D313D9AE-4B28-4A3D-8B1D-1EFB4E4A7206}"/>
          </ac:spMkLst>
        </pc:spChg>
        <pc:spChg chg="add mod">
          <ac:chgData name="Siegbert Rudolph" userId="2af4d44886c067cc" providerId="LiveId" clId="{BA1C97FC-1098-4E41-AF41-2E8EB8EB7B9D}" dt="2020-02-03T12:13:18.292" v="4482" actId="1036"/>
          <ac:spMkLst>
            <pc:docMk/>
            <pc:sldMk cId="1276002082" sldId="692"/>
            <ac:spMk id="62" creationId="{34C5E19C-A71F-48B0-A707-931E53D0EBE5}"/>
          </ac:spMkLst>
        </pc:spChg>
        <pc:spChg chg="add mod">
          <ac:chgData name="Siegbert Rudolph" userId="2af4d44886c067cc" providerId="LiveId" clId="{BA1C97FC-1098-4E41-AF41-2E8EB8EB7B9D}" dt="2020-02-03T12:15:30.270" v="4496" actId="1036"/>
          <ac:spMkLst>
            <pc:docMk/>
            <pc:sldMk cId="1276002082" sldId="692"/>
            <ac:spMk id="63" creationId="{946D51AE-BE35-45A0-9B54-D85AE05D246D}"/>
          </ac:spMkLst>
        </pc:sp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8" creationId="{C00851AD-2F20-431A-8E5E-624D9A931E6C}"/>
          </ac:picMkLst>
        </pc:picChg>
        <pc:picChg chg="add mod">
          <ac:chgData name="Siegbert Rudolph" userId="2af4d44886c067cc" providerId="LiveId" clId="{BA1C97FC-1098-4E41-AF41-2E8EB8EB7B9D}" dt="2020-02-03T12:14:10.222" v="4487" actId="1035"/>
          <ac:picMkLst>
            <pc:docMk/>
            <pc:sldMk cId="1276002082" sldId="692"/>
            <ac:picMk id="11" creationId="{94643FC2-3129-428F-8B25-6905E4F4E290}"/>
          </ac:picMkLst>
        </pc:picChg>
        <pc:picChg chg="add del mod">
          <ac:chgData name="Siegbert Rudolph" userId="2af4d44886c067cc" providerId="LiveId" clId="{BA1C97FC-1098-4E41-AF41-2E8EB8EB7B9D}" dt="2020-02-03T11:59:40.959" v="4385"/>
          <ac:picMkLst>
            <pc:docMk/>
            <pc:sldMk cId="1276002082" sldId="692"/>
            <ac:picMk id="12" creationId="{A3314A03-A05E-4AD0-8EE6-4B38525D9602}"/>
          </ac:picMkLst>
        </pc:picChg>
        <pc:picChg chg="add del mod">
          <ac:chgData name="Siegbert Rudolph" userId="2af4d44886c067cc" providerId="LiveId" clId="{BA1C97FC-1098-4E41-AF41-2E8EB8EB7B9D}" dt="2020-02-03T11:51:20.859" v="4329" actId="478"/>
          <ac:picMkLst>
            <pc:docMk/>
            <pc:sldMk cId="1276002082" sldId="692"/>
            <ac:picMk id="14" creationId="{920DB0BD-7F96-4369-BAD9-5A0F0FBC1167}"/>
          </ac:picMkLst>
        </pc:picChg>
        <pc:picChg chg="add del mod">
          <ac:chgData name="Siegbert Rudolph" userId="2af4d44886c067cc" providerId="LiveId" clId="{BA1C97FC-1098-4E41-AF41-2E8EB8EB7B9D}" dt="2020-02-03T12:08:25.124" v="4429"/>
          <ac:picMkLst>
            <pc:docMk/>
            <pc:sldMk cId="1276002082" sldId="692"/>
            <ac:picMk id="16" creationId="{9156741F-C5DC-43DB-AE25-13FC47A2CD0F}"/>
          </ac:picMkLst>
        </pc:pic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45" creationId="{1309BC40-537D-4EB7-B241-EECD8EF103B5}"/>
          </ac:picMkLst>
        </pc:pic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46" creationId="{AD33658C-C65C-415D-A602-9153DEACCB98}"/>
          </ac:picMkLst>
        </pc:pic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47" creationId="{427B0EEA-5284-4FA4-9FA8-6D71EB7F57E1}"/>
          </ac:picMkLst>
        </pc:pic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48" creationId="{9688485F-B476-482D-AAFF-4CA6543B6A90}"/>
          </ac:picMkLst>
        </pc:picChg>
        <pc:picChg chg="add del mod">
          <ac:chgData name="Siegbert Rudolph" userId="2af4d44886c067cc" providerId="LiveId" clId="{BA1C97FC-1098-4E41-AF41-2E8EB8EB7B9D}" dt="2020-02-03T10:48:58.455" v="4235"/>
          <ac:picMkLst>
            <pc:docMk/>
            <pc:sldMk cId="1276002082" sldId="692"/>
            <ac:picMk id="49" creationId="{BDD9F194-2C3F-4E12-99DF-BD4FB49398C0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0" creationId="{8C7F8DDA-A9AC-4B0B-B237-8631C6D8241E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1" creationId="{C7E6A4E3-954E-446E-88A5-68EA8156F3E1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2" creationId="{7BAC560E-07FC-486E-B099-CD030016F72E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3" creationId="{D115CFE8-0435-4A89-BBF8-34E3E34AEBBC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4" creationId="{9BFC7DE9-B552-4685-AA0C-E137D57DE947}"/>
          </ac:picMkLst>
        </pc:picChg>
        <pc:picChg chg="add del">
          <ac:chgData name="Siegbert Rudolph" userId="2af4d44886c067cc" providerId="LiveId" clId="{BA1C97FC-1098-4E41-AF41-2E8EB8EB7B9D}" dt="2020-02-03T10:49:54.762" v="4244" actId="478"/>
          <ac:picMkLst>
            <pc:docMk/>
            <pc:sldMk cId="1276002082" sldId="692"/>
            <ac:picMk id="55" creationId="{96CD1B31-BE6F-43B9-976C-1A05F75A3356}"/>
          </ac:picMkLst>
        </pc:picChg>
        <pc:picChg chg="add mod">
          <ac:chgData name="Siegbert Rudolph" userId="2af4d44886c067cc" providerId="LiveId" clId="{BA1C97FC-1098-4E41-AF41-2E8EB8EB7B9D}" dt="2020-02-03T12:14:10.222" v="4487" actId="1035"/>
          <ac:picMkLst>
            <pc:docMk/>
            <pc:sldMk cId="1276002082" sldId="692"/>
            <ac:picMk id="56" creationId="{F8F6BF57-7DE8-49DE-8514-AACD1FF3247A}"/>
          </ac:picMkLst>
        </pc:picChg>
        <pc:picChg chg="add del mod">
          <ac:chgData name="Siegbert Rudolph" userId="2af4d44886c067cc" providerId="LiveId" clId="{BA1C97FC-1098-4E41-AF41-2E8EB8EB7B9D}" dt="2020-02-03T12:11:44.654" v="4465" actId="478"/>
          <ac:picMkLst>
            <pc:docMk/>
            <pc:sldMk cId="1276002082" sldId="692"/>
            <ac:picMk id="57" creationId="{01D360C4-2A97-41BD-A03B-352938866ABE}"/>
          </ac:picMkLst>
        </pc:picChg>
        <pc:picChg chg="add mod">
          <ac:chgData name="Siegbert Rudolph" userId="2af4d44886c067cc" providerId="LiveId" clId="{BA1C97FC-1098-4E41-AF41-2E8EB8EB7B9D}" dt="2020-02-03T12:14:10.222" v="4487" actId="1035"/>
          <ac:picMkLst>
            <pc:docMk/>
            <pc:sldMk cId="1276002082" sldId="692"/>
            <ac:picMk id="58" creationId="{E8B746FE-FEE4-43C1-949C-06C2C35D0CC9}"/>
          </ac:picMkLst>
        </pc:picChg>
        <pc:picChg chg="add mod">
          <ac:chgData name="Siegbert Rudolph" userId="2af4d44886c067cc" providerId="LiveId" clId="{BA1C97FC-1098-4E41-AF41-2E8EB8EB7B9D}" dt="2020-02-03T12:16:34.859" v="4517" actId="1038"/>
          <ac:picMkLst>
            <pc:docMk/>
            <pc:sldMk cId="1276002082" sldId="692"/>
            <ac:picMk id="60" creationId="{EF7AC49F-2A29-44A6-9519-5510436C6F5C}"/>
          </ac:picMkLst>
        </pc:picChg>
      </pc:sldChg>
      <pc:sldChg chg="delSp add del delAnim modAnim">
        <pc:chgData name="Siegbert Rudolph" userId="2af4d44886c067cc" providerId="LiveId" clId="{BA1C97FC-1098-4E41-AF41-2E8EB8EB7B9D}" dt="2020-02-03T12:13:51.782" v="4483" actId="47"/>
        <pc:sldMkLst>
          <pc:docMk/>
          <pc:sldMk cId="2940200751" sldId="693"/>
        </pc:sldMkLst>
        <pc:spChg chg="del">
          <ac:chgData name="Siegbert Rudolph" userId="2af4d44886c067cc" providerId="LiveId" clId="{BA1C97FC-1098-4E41-AF41-2E8EB8EB7B9D}" dt="2020-02-03T11:52:43.526" v="4331" actId="478"/>
          <ac:spMkLst>
            <pc:docMk/>
            <pc:sldMk cId="2940200751" sldId="693"/>
            <ac:spMk id="7" creationId="{7D028419-F877-4533-988B-807548B56104}"/>
          </ac:spMkLst>
        </pc:spChg>
        <pc:spChg chg="del">
          <ac:chgData name="Siegbert Rudolph" userId="2af4d44886c067cc" providerId="LiveId" clId="{BA1C97FC-1098-4E41-AF41-2E8EB8EB7B9D}" dt="2020-02-03T11:52:45.756" v="4332" actId="478"/>
          <ac:spMkLst>
            <pc:docMk/>
            <pc:sldMk cId="2940200751" sldId="693"/>
            <ac:spMk id="23" creationId="{D9468CD8-54CC-4726-9438-C08CFC9702E6}"/>
          </ac:spMkLst>
        </pc:spChg>
      </pc:sldChg>
      <pc:sldChg chg="addSp modSp add del modAnim">
        <pc:chgData name="Siegbert Rudolph" userId="2af4d44886c067cc" providerId="LiveId" clId="{BA1C97FC-1098-4E41-AF41-2E8EB8EB7B9D}" dt="2020-02-03T12:13:52.801" v="4484" actId="47"/>
        <pc:sldMkLst>
          <pc:docMk/>
          <pc:sldMk cId="1761983636" sldId="694"/>
        </pc:sldMkLst>
        <pc:picChg chg="add mod">
          <ac:chgData name="Siegbert Rudolph" userId="2af4d44886c067cc" providerId="LiveId" clId="{BA1C97FC-1098-4E41-AF41-2E8EB8EB7B9D}" dt="2020-02-03T11:55:20.979" v="4342" actId="1076"/>
          <ac:picMkLst>
            <pc:docMk/>
            <pc:sldMk cId="1761983636" sldId="694"/>
            <ac:picMk id="45" creationId="{47157A64-4B53-4D32-89C2-7D847F7135DD}"/>
          </ac:picMkLst>
        </pc:picChg>
        <pc:picChg chg="add mod">
          <ac:chgData name="Siegbert Rudolph" userId="2af4d44886c067cc" providerId="LiveId" clId="{BA1C97FC-1098-4E41-AF41-2E8EB8EB7B9D}" dt="2020-02-03T11:55:20.979" v="4342" actId="1076"/>
          <ac:picMkLst>
            <pc:docMk/>
            <pc:sldMk cId="1761983636" sldId="694"/>
            <ac:picMk id="46" creationId="{91A84C27-09A1-41E5-9D9E-6D1B51A2BE0B}"/>
          </ac:picMkLst>
        </pc:picChg>
      </pc:sldChg>
    </pc:docChg>
  </pc:docChgLst>
  <pc:docChgLst>
    <pc:chgData name="Siegbert Rudolph" userId="2af4d44886c067cc" providerId="LiveId" clId="{1199B31F-B60E-40AF-AAB6-55E51B9D3126}"/>
    <pc:docChg chg="custSel addSld modSld">
      <pc:chgData name="Siegbert Rudolph" userId="2af4d44886c067cc" providerId="LiveId" clId="{1199B31F-B60E-40AF-AAB6-55E51B9D3126}" dt="2022-02-07T08:05:10.171" v="166" actId="1076"/>
      <pc:docMkLst>
        <pc:docMk/>
      </pc:docMkLst>
      <pc:sldChg chg="addSp delSp modSp mod delAnim modAnim">
        <pc:chgData name="Siegbert Rudolph" userId="2af4d44886c067cc" providerId="LiveId" clId="{1199B31F-B60E-40AF-AAB6-55E51B9D3126}" dt="2022-02-07T08:05:10.171" v="166" actId="1076"/>
        <pc:sldMkLst>
          <pc:docMk/>
          <pc:sldMk cId="562011083" sldId="495"/>
        </pc:sldMkLst>
        <pc:spChg chg="del mod ord">
          <ac:chgData name="Siegbert Rudolph" userId="2af4d44886c067cc" providerId="LiveId" clId="{1199B31F-B60E-40AF-AAB6-55E51B9D3126}" dt="2022-02-07T07:52:56.516" v="34" actId="21"/>
          <ac:spMkLst>
            <pc:docMk/>
            <pc:sldMk cId="562011083" sldId="495"/>
            <ac:spMk id="2" creationId="{42848222-55C0-476C-982F-C3A599F3C3A2}"/>
          </ac:spMkLst>
        </pc:spChg>
        <pc:spChg chg="mod ord">
          <ac:chgData name="Siegbert Rudolph" userId="2af4d44886c067cc" providerId="LiveId" clId="{1199B31F-B60E-40AF-AAB6-55E51B9D3126}" dt="2022-02-07T07:52:00.148" v="27" actId="1035"/>
          <ac:spMkLst>
            <pc:docMk/>
            <pc:sldMk cId="562011083" sldId="495"/>
            <ac:spMk id="5" creationId="{C60D14AF-45C0-437E-BB8B-A72311F43022}"/>
          </ac:spMkLst>
        </pc:spChg>
        <pc:spChg chg="mod ord">
          <ac:chgData name="Siegbert Rudolph" userId="2af4d44886c067cc" providerId="LiveId" clId="{1199B31F-B60E-40AF-AAB6-55E51B9D3126}" dt="2022-02-07T07:59:36.730" v="153" actId="20577"/>
          <ac:spMkLst>
            <pc:docMk/>
            <pc:sldMk cId="562011083" sldId="495"/>
            <ac:spMk id="24" creationId="{4D9EFE63-B1C3-43E4-BBBF-8FA176D70802}"/>
          </ac:spMkLst>
        </pc:spChg>
        <pc:spChg chg="add del mod ord">
          <ac:chgData name="Siegbert Rudolph" userId="2af4d44886c067cc" providerId="LiveId" clId="{1199B31F-B60E-40AF-AAB6-55E51B9D3126}" dt="2022-02-07T07:59:02.719" v="150" actId="478"/>
          <ac:spMkLst>
            <pc:docMk/>
            <pc:sldMk cId="562011083" sldId="495"/>
            <ac:spMk id="35" creationId="{EE1D3AF0-8023-48CF-AF01-0221FBBBC3BD}"/>
          </ac:spMkLst>
        </pc:spChg>
        <pc:spChg chg="add del mod">
          <ac:chgData name="Siegbert Rudolph" userId="2af4d44886c067cc" providerId="LiveId" clId="{1199B31F-B60E-40AF-AAB6-55E51B9D3126}" dt="2022-02-07T07:58:14.067" v="139" actId="21"/>
          <ac:spMkLst>
            <pc:docMk/>
            <pc:sldMk cId="562011083" sldId="495"/>
            <ac:spMk id="37" creationId="{1535AB5E-0269-479B-B20F-5AFDD976E426}"/>
          </ac:spMkLst>
        </pc:spChg>
        <pc:spChg chg="add del mod">
          <ac:chgData name="Siegbert Rudolph" userId="2af4d44886c067cc" providerId="LiveId" clId="{1199B31F-B60E-40AF-AAB6-55E51B9D3126}" dt="2022-02-07T08:04:51.350" v="165" actId="478"/>
          <ac:spMkLst>
            <pc:docMk/>
            <pc:sldMk cId="562011083" sldId="495"/>
            <ac:spMk id="38" creationId="{ADCDA743-5D26-4D75-982B-D1709385E51C}"/>
          </ac:spMkLst>
        </pc:spChg>
        <pc:picChg chg="add del mod modCrop">
          <ac:chgData name="Siegbert Rudolph" userId="2af4d44886c067cc" providerId="LiveId" clId="{1199B31F-B60E-40AF-AAB6-55E51B9D3126}" dt="2022-02-07T07:58:03.726" v="135" actId="478"/>
          <ac:picMkLst>
            <pc:docMk/>
            <pc:sldMk cId="562011083" sldId="495"/>
            <ac:picMk id="8" creationId="{C8C553DD-C7BB-4726-80FB-3F5BE93E4804}"/>
          </ac:picMkLst>
        </pc:picChg>
        <pc:picChg chg="add mod ord modCrop">
          <ac:chgData name="Siegbert Rudolph" userId="2af4d44886c067cc" providerId="LiveId" clId="{1199B31F-B60E-40AF-AAB6-55E51B9D3126}" dt="2022-02-07T08:05:10.171" v="166" actId="1076"/>
          <ac:picMkLst>
            <pc:docMk/>
            <pc:sldMk cId="562011083" sldId="495"/>
            <ac:picMk id="11" creationId="{845B17BF-2C72-479F-A3A1-EF3DE901F71A}"/>
          </ac:picMkLst>
        </pc:picChg>
      </pc:sldChg>
      <pc:sldChg chg="addSp new">
        <pc:chgData name="Siegbert Rudolph" userId="2af4d44886c067cc" providerId="LiveId" clId="{1199B31F-B60E-40AF-AAB6-55E51B9D3126}" dt="2021-12-15T14:35:36.841" v="1"/>
        <pc:sldMkLst>
          <pc:docMk/>
          <pc:sldMk cId="563716400" sldId="804"/>
        </pc:sldMkLst>
        <pc:picChg chg="add">
          <ac:chgData name="Siegbert Rudolph" userId="2af4d44886c067cc" providerId="LiveId" clId="{1199B31F-B60E-40AF-AAB6-55E51B9D3126}" dt="2021-12-15T14:35:36.841" v="1"/>
          <ac:picMkLst>
            <pc:docMk/>
            <pc:sldMk cId="563716400" sldId="804"/>
            <ac:picMk id="4" creationId="{D4CB2AA6-0191-4DC8-BF59-36545EA48C80}"/>
          </ac:picMkLst>
        </pc:picChg>
      </pc:sldChg>
    </pc:docChg>
  </pc:docChgLst>
  <pc:docChgLst>
    <pc:chgData name="Siegbert Rudolph" userId="2af4d44886c067cc" providerId="LiveId" clId="{0F3A622F-4D16-4257-8D47-458BDF9DDB56}"/>
    <pc:docChg chg="custSel modSld">
      <pc:chgData name="Siegbert Rudolph" userId="2af4d44886c067cc" providerId="LiveId" clId="{0F3A622F-4D16-4257-8D47-458BDF9DDB56}" dt="2020-04-23T16:15:08.014" v="801" actId="732"/>
      <pc:docMkLst>
        <pc:docMk/>
      </pc:docMkLst>
      <pc:sldChg chg="modSp">
        <pc:chgData name="Siegbert Rudolph" userId="2af4d44886c067cc" providerId="LiveId" clId="{0F3A622F-4D16-4257-8D47-458BDF9DDB56}" dt="2020-04-20T15:52:13.643" v="9" actId="20577"/>
        <pc:sldMkLst>
          <pc:docMk/>
          <pc:sldMk cId="3288985751" sldId="455"/>
        </pc:sldMkLst>
        <pc:spChg chg="mod">
          <ac:chgData name="Siegbert Rudolph" userId="2af4d44886c067cc" providerId="LiveId" clId="{0F3A622F-4D16-4257-8D47-458BDF9DDB56}" dt="2020-04-20T15:52:13.643" v="9" actId="20577"/>
          <ac:spMkLst>
            <pc:docMk/>
            <pc:sldMk cId="3288985751" sldId="455"/>
            <ac:spMk id="6" creationId="{63EFED4C-140B-4FE5-B871-1768C96FF710}"/>
          </ac:spMkLst>
        </pc:spChg>
      </pc:sldChg>
      <pc:sldChg chg="addSp delSp modSp delAnim modAnim">
        <pc:chgData name="Siegbert Rudolph" userId="2af4d44886c067cc" providerId="LiveId" clId="{0F3A622F-4D16-4257-8D47-458BDF9DDB56}" dt="2020-04-23T16:15:08.014" v="801" actId="732"/>
        <pc:sldMkLst>
          <pc:docMk/>
          <pc:sldMk cId="3810042043" sldId="481"/>
        </pc:sldMkLst>
        <pc:spChg chg="mod">
          <ac:chgData name="Siegbert Rudolph" userId="2af4d44886c067cc" providerId="LiveId" clId="{0F3A622F-4D16-4257-8D47-458BDF9DDB56}" dt="2020-04-23T15:39:49.518" v="447" actId="20577"/>
          <ac:spMkLst>
            <pc:docMk/>
            <pc:sldMk cId="3810042043" sldId="481"/>
            <ac:spMk id="5" creationId="{9CF5D628-D0D2-48AC-82E8-17A7584C14A3}"/>
          </ac:spMkLst>
        </pc:spChg>
        <pc:spChg chg="mod">
          <ac:chgData name="Siegbert Rudolph" userId="2af4d44886c067cc" providerId="LiveId" clId="{0F3A622F-4D16-4257-8D47-458BDF9DDB56}" dt="2020-04-23T15:40:13.556" v="483" actId="20577"/>
          <ac:spMkLst>
            <pc:docMk/>
            <pc:sldMk cId="3810042043" sldId="481"/>
            <ac:spMk id="6" creationId="{6D7DB792-18A1-41A0-A3FF-332EA01FE92E}"/>
          </ac:spMkLst>
        </pc:spChg>
        <pc:spChg chg="mod">
          <ac:chgData name="Siegbert Rudolph" userId="2af4d44886c067cc" providerId="LiveId" clId="{0F3A622F-4D16-4257-8D47-458BDF9DDB56}" dt="2020-04-23T15:49:19.862" v="722" actId="20577"/>
          <ac:spMkLst>
            <pc:docMk/>
            <pc:sldMk cId="3810042043" sldId="481"/>
            <ac:spMk id="7" creationId="{3DAB061E-FA37-4D5E-9727-720EE3A7D2C2}"/>
          </ac:spMkLst>
        </pc:spChg>
        <pc:spChg chg="mod">
          <ac:chgData name="Siegbert Rudolph" userId="2af4d44886c067cc" providerId="LiveId" clId="{0F3A622F-4D16-4257-8D47-458BDF9DDB56}" dt="2020-04-23T15:34:01.772" v="206" actId="1035"/>
          <ac:spMkLst>
            <pc:docMk/>
            <pc:sldMk cId="3810042043" sldId="481"/>
            <ac:spMk id="8" creationId="{8DED6F5B-9BAA-425A-A26C-5619508A8AD9}"/>
          </ac:spMkLst>
        </pc:spChg>
        <pc:spChg chg="mod">
          <ac:chgData name="Siegbert Rudolph" userId="2af4d44886c067cc" providerId="LiveId" clId="{0F3A622F-4D16-4257-8D47-458BDF9DDB56}" dt="2020-04-23T15:42:49.057" v="574" actId="1036"/>
          <ac:spMkLst>
            <pc:docMk/>
            <pc:sldMk cId="3810042043" sldId="481"/>
            <ac:spMk id="9" creationId="{85108069-955C-42CC-9C36-8CF304A89518}"/>
          </ac:spMkLst>
        </pc:spChg>
        <pc:spChg chg="mod">
          <ac:chgData name="Siegbert Rudolph" userId="2af4d44886c067cc" providerId="LiveId" clId="{0F3A622F-4D16-4257-8D47-458BDF9DDB56}" dt="2020-04-23T15:43:07.009" v="605" actId="1036"/>
          <ac:spMkLst>
            <pc:docMk/>
            <pc:sldMk cId="3810042043" sldId="481"/>
            <ac:spMk id="10" creationId="{BD1A3F3B-B2DE-4268-9FD1-E330AC7B6CFB}"/>
          </ac:spMkLst>
        </pc:spChg>
        <pc:spChg chg="mod">
          <ac:chgData name="Siegbert Rudolph" userId="2af4d44886c067cc" providerId="LiveId" clId="{0F3A622F-4D16-4257-8D47-458BDF9DDB56}" dt="2020-04-23T15:42:49.057" v="574" actId="1036"/>
          <ac:spMkLst>
            <pc:docMk/>
            <pc:sldMk cId="3810042043" sldId="481"/>
            <ac:spMk id="11" creationId="{C087E3FB-27FE-4B6F-AE1E-2C59DCD85DFA}"/>
          </ac:spMkLst>
        </pc:spChg>
        <pc:spChg chg="mod">
          <ac:chgData name="Siegbert Rudolph" userId="2af4d44886c067cc" providerId="LiveId" clId="{0F3A622F-4D16-4257-8D47-458BDF9DDB56}" dt="2020-04-23T15:43:07.009" v="605" actId="1036"/>
          <ac:spMkLst>
            <pc:docMk/>
            <pc:sldMk cId="3810042043" sldId="481"/>
            <ac:spMk id="12" creationId="{135E4EB1-2466-4E8B-9CF0-F84F42C641BB}"/>
          </ac:spMkLst>
        </pc:spChg>
        <pc:spChg chg="mod">
          <ac:chgData name="Siegbert Rudolph" userId="2af4d44886c067cc" providerId="LiveId" clId="{0F3A622F-4D16-4257-8D47-458BDF9DDB56}" dt="2020-04-23T15:43:18.999" v="606" actId="1076"/>
          <ac:spMkLst>
            <pc:docMk/>
            <pc:sldMk cId="3810042043" sldId="481"/>
            <ac:spMk id="13" creationId="{A5C41FE5-E66A-401F-8C0D-00209B3B4914}"/>
          </ac:spMkLst>
        </pc:spChg>
        <pc:spChg chg="mod">
          <ac:chgData name="Siegbert Rudolph" userId="2af4d44886c067cc" providerId="LiveId" clId="{0F3A622F-4D16-4257-8D47-458BDF9DDB56}" dt="2020-04-23T15:31:06.815" v="99" actId="1038"/>
          <ac:spMkLst>
            <pc:docMk/>
            <pc:sldMk cId="3810042043" sldId="481"/>
            <ac:spMk id="14" creationId="{5CAE766E-EF95-4FEB-8218-09E495374E98}"/>
          </ac:spMkLst>
        </pc:spChg>
        <pc:spChg chg="mod">
          <ac:chgData name="Siegbert Rudolph" userId="2af4d44886c067cc" providerId="LiveId" clId="{0F3A622F-4D16-4257-8D47-458BDF9DDB56}" dt="2020-04-23T15:42:10.383" v="539" actId="20577"/>
          <ac:spMkLst>
            <pc:docMk/>
            <pc:sldMk cId="3810042043" sldId="481"/>
            <ac:spMk id="15" creationId="{F1078D79-0567-4AF6-82F8-62549A1F152D}"/>
          </ac:spMkLst>
        </pc:spChg>
        <pc:spChg chg="mod">
          <ac:chgData name="Siegbert Rudolph" userId="2af4d44886c067cc" providerId="LiveId" clId="{0F3A622F-4D16-4257-8D47-458BDF9DDB56}" dt="2020-04-23T15:33:56.695" v="201" actId="1035"/>
          <ac:spMkLst>
            <pc:docMk/>
            <pc:sldMk cId="3810042043" sldId="481"/>
            <ac:spMk id="16" creationId="{0172E683-0670-4860-98EC-BFCC1ACAAA22}"/>
          </ac:spMkLst>
        </pc:spChg>
        <pc:spChg chg="mod">
          <ac:chgData name="Siegbert Rudolph" userId="2af4d44886c067cc" providerId="LiveId" clId="{0F3A622F-4D16-4257-8D47-458BDF9DDB56}" dt="2020-04-23T16:14:23.262" v="792" actId="1038"/>
          <ac:spMkLst>
            <pc:docMk/>
            <pc:sldMk cId="3810042043" sldId="481"/>
            <ac:spMk id="17" creationId="{9862EEB6-56E8-4743-8DF7-E1633816CC4B}"/>
          </ac:spMkLst>
        </pc:spChg>
        <pc:spChg chg="mod">
          <ac:chgData name="Siegbert Rudolph" userId="2af4d44886c067cc" providerId="LiveId" clId="{0F3A622F-4D16-4257-8D47-458BDF9DDB56}" dt="2020-04-23T15:50:13.986" v="724" actId="1076"/>
          <ac:spMkLst>
            <pc:docMk/>
            <pc:sldMk cId="3810042043" sldId="481"/>
            <ac:spMk id="21" creationId="{6D3B4916-B77C-48CB-9FBD-5758B5025887}"/>
          </ac:spMkLst>
        </pc:spChg>
        <pc:spChg chg="add mod">
          <ac:chgData name="Siegbert Rudolph" userId="2af4d44886c067cc" providerId="LiveId" clId="{0F3A622F-4D16-4257-8D47-458BDF9DDB56}" dt="2020-04-23T15:43:27.959" v="612" actId="1035"/>
          <ac:spMkLst>
            <pc:docMk/>
            <pc:sldMk cId="3810042043" sldId="481"/>
            <ac:spMk id="22" creationId="{31DE7195-9406-4C96-9C43-12D8575D84BF}"/>
          </ac:spMkLst>
        </pc:spChg>
        <pc:spChg chg="add mod">
          <ac:chgData name="Siegbert Rudolph" userId="2af4d44886c067cc" providerId="LiveId" clId="{0F3A622F-4D16-4257-8D47-458BDF9DDB56}" dt="2020-04-23T15:45:00.183" v="646" actId="20577"/>
          <ac:spMkLst>
            <pc:docMk/>
            <pc:sldMk cId="3810042043" sldId="481"/>
            <ac:spMk id="23" creationId="{7D94C1D3-0AE3-44DC-8F19-610AF69678FC}"/>
          </ac:spMkLst>
        </pc:spChg>
        <pc:spChg chg="add mod">
          <ac:chgData name="Siegbert Rudolph" userId="2af4d44886c067cc" providerId="LiveId" clId="{0F3A622F-4D16-4257-8D47-458BDF9DDB56}" dt="2020-04-23T16:12:25.074" v="755" actId="20577"/>
          <ac:spMkLst>
            <pc:docMk/>
            <pc:sldMk cId="3810042043" sldId="481"/>
            <ac:spMk id="24" creationId="{0B22AD36-D4D8-48AC-8760-7B4202689527}"/>
          </ac:spMkLst>
        </pc:spChg>
        <pc:spChg chg="add mod">
          <ac:chgData name="Siegbert Rudolph" userId="2af4d44886c067cc" providerId="LiveId" clId="{0F3A622F-4D16-4257-8D47-458BDF9DDB56}" dt="2020-04-23T15:49:27.559" v="723" actId="20577"/>
          <ac:spMkLst>
            <pc:docMk/>
            <pc:sldMk cId="3810042043" sldId="481"/>
            <ac:spMk id="25" creationId="{C686293B-6E62-43EE-B974-2182F3ACA30C}"/>
          </ac:spMkLst>
        </pc:spChg>
        <pc:spChg chg="add mod">
          <ac:chgData name="Siegbert Rudolph" userId="2af4d44886c067cc" providerId="LiveId" clId="{0F3A622F-4D16-4257-8D47-458BDF9DDB56}" dt="2020-04-23T15:45:49.476" v="651" actId="1076"/>
          <ac:spMkLst>
            <pc:docMk/>
            <pc:sldMk cId="3810042043" sldId="481"/>
            <ac:spMk id="27" creationId="{EEB2AE4B-97C9-4139-89B3-8581857B863B}"/>
          </ac:spMkLst>
        </pc:spChg>
        <pc:spChg chg="add mod">
          <ac:chgData name="Siegbert Rudolph" userId="2af4d44886c067cc" providerId="LiveId" clId="{0F3A622F-4D16-4257-8D47-458BDF9DDB56}" dt="2020-04-23T15:45:58.787" v="653" actId="1076"/>
          <ac:spMkLst>
            <pc:docMk/>
            <pc:sldMk cId="3810042043" sldId="481"/>
            <ac:spMk id="28" creationId="{83E30B25-9ED6-429C-A873-7B3FB5B25DAA}"/>
          </ac:spMkLst>
        </pc:spChg>
        <pc:picChg chg="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18" creationId="{412B31E2-A9D0-42BF-B0DC-DF926B59A1EA}"/>
          </ac:picMkLst>
        </pc:picChg>
        <pc:picChg chg="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19" creationId="{281E0EE1-5170-4A04-B54B-2D1063E19CB5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26" creationId="{6A316D45-62A3-41D6-8CE7-58A0503DFB05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29" creationId="{43D1603B-DB36-4566-BE04-5274F57912CF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30" creationId="{DD334751-90B7-49A4-B93A-39A496155946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31" creationId="{EC620E77-B051-447D-8875-1EB7C09A3022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32" creationId="{989E4C28-2C4D-4D17-B036-C7841712ABE1}"/>
          </ac:picMkLst>
        </pc:picChg>
        <pc:picChg chg="add del mod">
          <ac:chgData name="Siegbert Rudolph" userId="2af4d44886c067cc" providerId="LiveId" clId="{0F3A622F-4D16-4257-8D47-458BDF9DDB56}" dt="2020-04-23T16:13:58.158" v="788" actId="478"/>
          <ac:picMkLst>
            <pc:docMk/>
            <pc:sldMk cId="3810042043" sldId="481"/>
            <ac:picMk id="33" creationId="{E327A6D1-23E2-424D-A907-6671C00D759A}"/>
          </ac:picMkLst>
        </pc:picChg>
        <pc:picChg chg="add mod">
          <ac:chgData name="Siegbert Rudolph" userId="2af4d44886c067cc" providerId="LiveId" clId="{0F3A622F-4D16-4257-8D47-458BDF9DDB56}" dt="2020-04-23T16:14:32.026" v="793" actId="1076"/>
          <ac:picMkLst>
            <pc:docMk/>
            <pc:sldMk cId="3810042043" sldId="481"/>
            <ac:picMk id="34" creationId="{27478FCB-8997-4A01-96D9-ABAE36EBDDAA}"/>
          </ac:picMkLst>
        </pc:picChg>
        <pc:picChg chg="add mod modCrop">
          <ac:chgData name="Siegbert Rudolph" userId="2af4d44886c067cc" providerId="LiveId" clId="{0F3A622F-4D16-4257-8D47-458BDF9DDB56}" dt="2020-04-23T16:15:08.014" v="801" actId="732"/>
          <ac:picMkLst>
            <pc:docMk/>
            <pc:sldMk cId="3810042043" sldId="481"/>
            <ac:picMk id="35" creationId="{BF514435-F513-41FE-B1E8-F904A773EB4B}"/>
          </ac:picMkLst>
        </pc:picChg>
      </pc:sldChg>
    </pc:docChg>
  </pc:docChgLst>
  <pc:docChgLst>
    <pc:chgData name="Siegbert Rudolph" userId="2af4d44886c067cc" providerId="LiveId" clId="{3A3F9B03-913E-4A74-AA06-2854738F4E29}"/>
    <pc:docChg chg="modSld">
      <pc:chgData name="Siegbert Rudolph" userId="2af4d44886c067cc" providerId="LiveId" clId="{3A3F9B03-913E-4A74-AA06-2854738F4E29}" dt="2021-06-30T06:05:57.085" v="5" actId="1037"/>
      <pc:docMkLst>
        <pc:docMk/>
      </pc:docMkLst>
      <pc:sldChg chg="modSp mod">
        <pc:chgData name="Siegbert Rudolph" userId="2af4d44886c067cc" providerId="LiveId" clId="{3A3F9B03-913E-4A74-AA06-2854738F4E29}" dt="2021-06-30T06:05:57.085" v="5" actId="1037"/>
        <pc:sldMkLst>
          <pc:docMk/>
          <pc:sldMk cId="2573201103" sldId="449"/>
        </pc:sldMkLst>
        <pc:spChg chg="mod">
          <ac:chgData name="Siegbert Rudolph" userId="2af4d44886c067cc" providerId="LiveId" clId="{3A3F9B03-913E-4A74-AA06-2854738F4E29}" dt="2021-06-30T06:05:57.085" v="5" actId="1037"/>
          <ac:spMkLst>
            <pc:docMk/>
            <pc:sldMk cId="2573201103" sldId="449"/>
            <ac:spMk id="70" creationId="{7D6D7B59-90AB-4AAC-9700-4D5B788E07E7}"/>
          </ac:spMkLst>
        </pc:spChg>
      </pc:sldChg>
    </pc:docChg>
  </pc:docChgLst>
  <pc:docChgLst>
    <pc:chgData name="Siegbert Rudolph" userId="2af4d44886c067cc" providerId="LiveId" clId="{637BC75A-AB79-43FB-BC0C-79C471ADE20A}"/>
    <pc:docChg chg="custSel addSld delSld modSld">
      <pc:chgData name="Siegbert Rudolph" userId="2af4d44886c067cc" providerId="LiveId" clId="{637BC75A-AB79-43FB-BC0C-79C471ADE20A}" dt="2022-06-21T13:53:30.416" v="16" actId="47"/>
      <pc:docMkLst>
        <pc:docMk/>
      </pc:docMkLst>
      <pc:sldChg chg="addSp delSp modSp add del mod delAnim modAnim">
        <pc:chgData name="Siegbert Rudolph" userId="2af4d44886c067cc" providerId="LiveId" clId="{637BC75A-AB79-43FB-BC0C-79C471ADE20A}" dt="2022-06-21T13:53:30.416" v="16" actId="47"/>
        <pc:sldMkLst>
          <pc:docMk/>
          <pc:sldMk cId="4257271933" sldId="806"/>
        </pc:sldMkLst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5" creationId="{C60D14AF-45C0-437E-BB8B-A72311F43022}"/>
          </ac:spMkLst>
        </pc:spChg>
        <pc:spChg chg="del">
          <ac:chgData name="Siegbert Rudolph" userId="2af4d44886c067cc" providerId="LiveId" clId="{637BC75A-AB79-43FB-BC0C-79C471ADE20A}" dt="2022-06-21T13:50:49.220" v="3" actId="478"/>
          <ac:spMkLst>
            <pc:docMk/>
            <pc:sldMk cId="4257271933" sldId="806"/>
            <ac:spMk id="10" creationId="{B096640F-07CE-4AD8-B610-9F3ECED2612C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22" creationId="{42079ED4-A9A5-4844-AEA8-EE98B4826274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23" creationId="{A5C96A0E-4730-4D95-AE3B-166DD043F2BB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24" creationId="{4D9EFE63-B1C3-43E4-BBBF-8FA176D70802}"/>
          </ac:spMkLst>
        </pc:spChg>
        <pc:spChg chg="del">
          <ac:chgData name="Siegbert Rudolph" userId="2af4d44886c067cc" providerId="LiveId" clId="{637BC75A-AB79-43FB-BC0C-79C471ADE20A}" dt="2022-06-21T13:51:00.865" v="4" actId="21"/>
          <ac:spMkLst>
            <pc:docMk/>
            <pc:sldMk cId="4257271933" sldId="806"/>
            <ac:spMk id="25" creationId="{8A660942-3AC9-43B0-A91E-37A89C0ADE7E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27" creationId="{84207E6B-736A-4164-8A61-49593325FAD4}"/>
          </ac:spMkLst>
        </pc:spChg>
        <pc:spChg chg="del">
          <ac:chgData name="Siegbert Rudolph" userId="2af4d44886c067cc" providerId="LiveId" clId="{637BC75A-AB79-43FB-BC0C-79C471ADE20A}" dt="2022-06-21T13:51:00.865" v="4" actId="21"/>
          <ac:spMkLst>
            <pc:docMk/>
            <pc:sldMk cId="4257271933" sldId="806"/>
            <ac:spMk id="28" creationId="{39CA4DA5-C8F0-4A0E-B50E-306B8D976FD0}"/>
          </ac:spMkLst>
        </pc:spChg>
        <pc:spChg chg="del">
          <ac:chgData name="Siegbert Rudolph" userId="2af4d44886c067cc" providerId="LiveId" clId="{637BC75A-AB79-43FB-BC0C-79C471ADE20A}" dt="2022-06-21T13:51:00.865" v="4" actId="21"/>
          <ac:spMkLst>
            <pc:docMk/>
            <pc:sldMk cId="4257271933" sldId="806"/>
            <ac:spMk id="29" creationId="{D233D69D-5F0A-4844-8A9D-31A8D1536C96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31" creationId="{7CED2FA0-6471-4852-AAAC-D74B336EC1CC}"/>
          </ac:spMkLst>
        </pc:spChg>
        <pc:spChg chg="del">
          <ac:chgData name="Siegbert Rudolph" userId="2af4d44886c067cc" providerId="LiveId" clId="{637BC75A-AB79-43FB-BC0C-79C471ADE20A}" dt="2022-06-21T13:50:43.459" v="1" actId="478"/>
          <ac:spMkLst>
            <pc:docMk/>
            <pc:sldMk cId="4257271933" sldId="806"/>
            <ac:spMk id="32" creationId="{DF63DE57-0F23-4DFE-B460-FE46AEC121AF}"/>
          </ac:spMkLst>
        </pc:spChg>
        <pc:spChg chg="del mod">
          <ac:chgData name="Siegbert Rudolph" userId="2af4d44886c067cc" providerId="LiveId" clId="{637BC75A-AB79-43FB-BC0C-79C471ADE20A}" dt="2022-06-21T13:50:49.220" v="3" actId="478"/>
          <ac:spMkLst>
            <pc:docMk/>
            <pc:sldMk cId="4257271933" sldId="806"/>
            <ac:spMk id="33" creationId="{20BE958C-6B66-44F3-9FF9-41D2500B5C82}"/>
          </ac:spMkLst>
        </pc:spChg>
        <pc:spChg chg="del">
          <ac:chgData name="Siegbert Rudolph" userId="2af4d44886c067cc" providerId="LiveId" clId="{637BC75A-AB79-43FB-BC0C-79C471ADE20A}" dt="2022-06-21T13:50:49.220" v="3" actId="478"/>
          <ac:spMkLst>
            <pc:docMk/>
            <pc:sldMk cId="4257271933" sldId="806"/>
            <ac:spMk id="34" creationId="{BB24A9FA-F840-4144-A6D3-BC321DD874A8}"/>
          </ac:spMkLst>
        </pc:spChg>
        <pc:spChg chg="add mod">
          <ac:chgData name="Siegbert Rudolph" userId="2af4d44886c067cc" providerId="LiveId" clId="{637BC75A-AB79-43FB-BC0C-79C471ADE20A}" dt="2022-06-21T13:51:02.939" v="5"/>
          <ac:spMkLst>
            <pc:docMk/>
            <pc:sldMk cId="4257271933" sldId="806"/>
            <ac:spMk id="39" creationId="{05060EAC-BE90-3969-9CC5-75DC8E853D00}"/>
          </ac:spMkLst>
        </pc:spChg>
        <pc:spChg chg="add mod">
          <ac:chgData name="Siegbert Rudolph" userId="2af4d44886c067cc" providerId="LiveId" clId="{637BC75A-AB79-43FB-BC0C-79C471ADE20A}" dt="2022-06-21T13:51:02.939" v="5"/>
          <ac:spMkLst>
            <pc:docMk/>
            <pc:sldMk cId="4257271933" sldId="806"/>
            <ac:spMk id="40" creationId="{10522C04-592F-E5D4-BAB1-9622925E1E06}"/>
          </ac:spMkLst>
        </pc:spChg>
        <pc:spChg chg="add mod">
          <ac:chgData name="Siegbert Rudolph" userId="2af4d44886c067cc" providerId="LiveId" clId="{637BC75A-AB79-43FB-BC0C-79C471ADE20A}" dt="2022-06-21T13:51:02.939" v="5"/>
          <ac:spMkLst>
            <pc:docMk/>
            <pc:sldMk cId="4257271933" sldId="806"/>
            <ac:spMk id="42" creationId="{2475F05E-02BE-6811-A216-271234FADD5A}"/>
          </ac:spMkLst>
        </pc:spChg>
        <pc:spChg chg="add mod">
          <ac:chgData name="Siegbert Rudolph" userId="2af4d44886c067cc" providerId="LiveId" clId="{637BC75A-AB79-43FB-BC0C-79C471ADE20A}" dt="2022-06-21T13:51:02.939" v="5"/>
          <ac:spMkLst>
            <pc:docMk/>
            <pc:sldMk cId="4257271933" sldId="806"/>
            <ac:spMk id="43" creationId="{9CA821D0-F135-5306-CE59-D73E20D641A9}"/>
          </ac:spMkLst>
        </pc:spChg>
        <pc:spChg chg="del">
          <ac:chgData name="Siegbert Rudolph" userId="2af4d44886c067cc" providerId="LiveId" clId="{637BC75A-AB79-43FB-BC0C-79C471ADE20A}" dt="2022-06-21T13:51:00.865" v="4" actId="21"/>
          <ac:spMkLst>
            <pc:docMk/>
            <pc:sldMk cId="4257271933" sldId="806"/>
            <ac:spMk id="65" creationId="{81DF8224-00FD-4FE4-8448-0A7D500BE79E}"/>
          </ac:spMkLst>
        </pc:spChg>
        <pc:picChg chg="del">
          <ac:chgData name="Siegbert Rudolph" userId="2af4d44886c067cc" providerId="LiveId" clId="{637BC75A-AB79-43FB-BC0C-79C471ADE20A}" dt="2022-06-21T13:51:00.865" v="4" actId="21"/>
          <ac:picMkLst>
            <pc:docMk/>
            <pc:sldMk cId="4257271933" sldId="806"/>
            <ac:picMk id="6" creationId="{B5EDFA59-A05F-4FCD-BDB4-11E336C7E55D}"/>
          </ac:picMkLst>
        </pc:picChg>
        <pc:picChg chg="del">
          <ac:chgData name="Siegbert Rudolph" userId="2af4d44886c067cc" providerId="LiveId" clId="{637BC75A-AB79-43FB-BC0C-79C471ADE20A}" dt="2022-06-21T13:50:43.459" v="1" actId="478"/>
          <ac:picMkLst>
            <pc:docMk/>
            <pc:sldMk cId="4257271933" sldId="806"/>
            <ac:picMk id="11" creationId="{845B17BF-2C72-479F-A3A1-EF3DE901F71A}"/>
          </ac:picMkLst>
        </pc:picChg>
        <pc:picChg chg="add mod">
          <ac:chgData name="Siegbert Rudolph" userId="2af4d44886c067cc" providerId="LiveId" clId="{637BC75A-AB79-43FB-BC0C-79C471ADE20A}" dt="2022-06-21T13:51:02.939" v="5"/>
          <ac:picMkLst>
            <pc:docMk/>
            <pc:sldMk cId="4257271933" sldId="806"/>
            <ac:picMk id="35" creationId="{36E36CE0-9757-8DB7-3950-FB73CFB6371D}"/>
          </ac:picMkLst>
        </pc:picChg>
        <pc:picChg chg="add mod">
          <ac:chgData name="Siegbert Rudolph" userId="2af4d44886c067cc" providerId="LiveId" clId="{637BC75A-AB79-43FB-BC0C-79C471ADE20A}" dt="2022-06-21T13:51:02.939" v="5"/>
          <ac:picMkLst>
            <pc:docMk/>
            <pc:sldMk cId="4257271933" sldId="806"/>
            <ac:picMk id="37" creationId="{DBCCC00A-0188-0471-FDB8-3EAC78391240}"/>
          </ac:picMkLst>
        </pc:picChg>
        <pc:picChg chg="add mod">
          <ac:chgData name="Siegbert Rudolph" userId="2af4d44886c067cc" providerId="LiveId" clId="{637BC75A-AB79-43FB-BC0C-79C471ADE20A}" dt="2022-06-21T13:51:02.939" v="5"/>
          <ac:picMkLst>
            <pc:docMk/>
            <pc:sldMk cId="4257271933" sldId="806"/>
            <ac:picMk id="38" creationId="{2AE9FAF0-FD14-9EC6-224E-92CC36502110}"/>
          </ac:picMkLst>
        </pc:picChg>
        <pc:picChg chg="add mod">
          <ac:chgData name="Siegbert Rudolph" userId="2af4d44886c067cc" providerId="LiveId" clId="{637BC75A-AB79-43FB-BC0C-79C471ADE20A}" dt="2022-06-21T13:51:02.939" v="5"/>
          <ac:picMkLst>
            <pc:docMk/>
            <pc:sldMk cId="4257271933" sldId="806"/>
            <ac:picMk id="41" creationId="{CC612098-B7AD-927E-408C-BAF8529045BA}"/>
          </ac:picMkLst>
        </pc:picChg>
        <pc:picChg chg="del">
          <ac:chgData name="Siegbert Rudolph" userId="2af4d44886c067cc" providerId="LiveId" clId="{637BC75A-AB79-43FB-BC0C-79C471ADE20A}" dt="2022-06-21T13:51:00.865" v="4" actId="21"/>
          <ac:picMkLst>
            <pc:docMk/>
            <pc:sldMk cId="4257271933" sldId="806"/>
            <ac:picMk id="55" creationId="{49E0DA72-2C19-47A9-85BD-28FD96CB58A1}"/>
          </ac:picMkLst>
        </pc:picChg>
        <pc:picChg chg="del">
          <ac:chgData name="Siegbert Rudolph" userId="2af4d44886c067cc" providerId="LiveId" clId="{637BC75A-AB79-43FB-BC0C-79C471ADE20A}" dt="2022-06-21T13:51:00.865" v="4" actId="21"/>
          <ac:picMkLst>
            <pc:docMk/>
            <pc:sldMk cId="4257271933" sldId="806"/>
            <ac:picMk id="56" creationId="{DAE020EA-2D51-4A87-AD54-0C30143CBC84}"/>
          </ac:picMkLst>
        </pc:picChg>
        <pc:picChg chg="del">
          <ac:chgData name="Siegbert Rudolph" userId="2af4d44886c067cc" providerId="LiveId" clId="{637BC75A-AB79-43FB-BC0C-79C471ADE20A}" dt="2022-06-21T13:51:00.865" v="4" actId="21"/>
          <ac:picMkLst>
            <pc:docMk/>
            <pc:sldMk cId="4257271933" sldId="806"/>
            <ac:picMk id="58" creationId="{72EC54F5-0CC9-44A1-A605-D322215EFAE8}"/>
          </ac:picMkLst>
        </pc:picChg>
        <pc:cxnChg chg="del">
          <ac:chgData name="Siegbert Rudolph" userId="2af4d44886c067cc" providerId="LiveId" clId="{637BC75A-AB79-43FB-BC0C-79C471ADE20A}" dt="2022-06-21T13:50:43.459" v="1" actId="478"/>
          <ac:cxnSpMkLst>
            <pc:docMk/>
            <pc:sldMk cId="4257271933" sldId="806"/>
            <ac:cxnSpMk id="21" creationId="{A7A87906-4FD5-4ED2-975C-4D1945B29DD0}"/>
          </ac:cxnSpMkLst>
        </pc:cxnChg>
      </pc:sldChg>
    </pc:docChg>
  </pc:docChgLst>
  <pc:docChgLst>
    <pc:chgData name="Siegbert Rudolph" userId="2af4d44886c067cc" providerId="LiveId" clId="{22987095-A298-4FED-AAFB-A6AF49D2AA92}"/>
    <pc:docChg chg="undo redo custSel addSld delSld modSld sldOrd">
      <pc:chgData name="Siegbert Rudolph" userId="2af4d44886c067cc" providerId="LiveId" clId="{22987095-A298-4FED-AAFB-A6AF49D2AA92}" dt="2021-10-28T14:40:52.620" v="30483"/>
      <pc:docMkLst>
        <pc:docMk/>
      </pc:docMkLst>
      <pc:sldChg chg="delSp modSp mod modTransition">
        <pc:chgData name="Siegbert Rudolph" userId="2af4d44886c067cc" providerId="LiveId" clId="{22987095-A298-4FED-AAFB-A6AF49D2AA92}" dt="2021-08-28T10:24:02.577" v="28823" actId="1076"/>
        <pc:sldMkLst>
          <pc:docMk/>
          <pc:sldMk cId="0" sldId="444"/>
        </pc:sldMkLst>
        <pc:spChg chg="mod">
          <ac:chgData name="Siegbert Rudolph" userId="2af4d44886c067cc" providerId="LiveId" clId="{22987095-A298-4FED-AAFB-A6AF49D2AA92}" dt="2021-08-28T04:38:44.487" v="26176" actId="20577"/>
          <ac:spMkLst>
            <pc:docMk/>
            <pc:sldMk cId="0" sldId="444"/>
            <ac:spMk id="2" creationId="{0F24340D-DF09-4204-BA92-0D6ACF337D26}"/>
          </ac:spMkLst>
        </pc:spChg>
        <pc:spChg chg="del">
          <ac:chgData name="Siegbert Rudolph" userId="2af4d44886c067cc" providerId="LiveId" clId="{22987095-A298-4FED-AAFB-A6AF49D2AA92}" dt="2021-08-09T13:22:01.337" v="15365" actId="478"/>
          <ac:spMkLst>
            <pc:docMk/>
            <pc:sldMk cId="0" sldId="444"/>
            <ac:spMk id="4" creationId="{22C47521-A1CC-486C-B80F-6A5D56854683}"/>
          </ac:spMkLst>
        </pc:spChg>
        <pc:spChg chg="mod">
          <ac:chgData name="Siegbert Rudolph" userId="2af4d44886c067cc" providerId="LiveId" clId="{22987095-A298-4FED-AAFB-A6AF49D2AA92}" dt="2021-08-28T10:24:02.577" v="28823" actId="1076"/>
          <ac:spMkLst>
            <pc:docMk/>
            <pc:sldMk cId="0" sldId="444"/>
            <ac:spMk id="4" creationId="{D0D15754-1326-4133-9C5F-A1DAC4304592}"/>
          </ac:spMkLst>
        </pc:spChg>
        <pc:spChg chg="del mod">
          <ac:chgData name="Siegbert Rudolph" userId="2af4d44886c067cc" providerId="LiveId" clId="{22987095-A298-4FED-AAFB-A6AF49D2AA92}" dt="2021-08-09T13:21:57.458" v="15364" actId="478"/>
          <ac:spMkLst>
            <pc:docMk/>
            <pc:sldMk cId="0" sldId="444"/>
            <ac:spMk id="6" creationId="{56DD1E61-E7B9-4029-9146-DC78CA0B2E36}"/>
          </ac:spMkLst>
        </pc:spChg>
        <pc:spChg chg="del">
          <ac:chgData name="Siegbert Rudolph" userId="2af4d44886c067cc" providerId="LiveId" clId="{22987095-A298-4FED-AAFB-A6AF49D2AA92}" dt="2021-08-09T13:22:04.647" v="15366" actId="478"/>
          <ac:spMkLst>
            <pc:docMk/>
            <pc:sldMk cId="0" sldId="444"/>
            <ac:spMk id="10" creationId="{13C9E376-3A76-4F7C-ACF9-431B96008791}"/>
          </ac:spMkLst>
        </pc:spChg>
      </pc:sldChg>
      <pc:sldChg chg="addSp delSp modSp del mod modTransition">
        <pc:chgData name="Siegbert Rudolph" userId="2af4d44886c067cc" providerId="LiveId" clId="{22987095-A298-4FED-AAFB-A6AF49D2AA92}" dt="2021-08-28T10:24:02.577" v="28829" actId="1076"/>
        <pc:sldMkLst>
          <pc:docMk/>
          <pc:sldMk cId="498860904" sldId="445"/>
        </pc:sldMkLst>
        <pc:spChg chg="del">
          <ac:chgData name="Siegbert Rudolph" userId="2af4d44886c067cc" providerId="LiveId" clId="{22987095-A298-4FED-AAFB-A6AF49D2AA92}" dt="2021-08-28T10:24:02.577" v="28824" actId="478"/>
          <ac:spMkLst>
            <pc:docMk/>
            <pc:sldMk cId="498860904" sldId="445"/>
            <ac:spMk id="2" creationId="{DA00042D-9105-438F-8355-EAD6DC30FF68}"/>
          </ac:spMkLst>
        </pc:spChg>
        <pc:spChg chg="del mod">
          <ac:chgData name="Siegbert Rudolph" userId="2af4d44886c067cc" providerId="LiveId" clId="{22987095-A298-4FED-AAFB-A6AF49D2AA92}" dt="2021-08-22T13:24:12.207" v="18163" actId="478"/>
          <ac:spMkLst>
            <pc:docMk/>
            <pc:sldMk cId="498860904" sldId="445"/>
            <ac:spMk id="4" creationId="{451EB480-67BB-448C-876A-A35FD8C54843}"/>
          </ac:spMkLst>
        </pc:spChg>
        <pc:spChg chg="mod">
          <ac:chgData name="Siegbert Rudolph" userId="2af4d44886c067cc" providerId="LiveId" clId="{22987095-A298-4FED-AAFB-A6AF49D2AA92}" dt="2021-08-28T10:24:02.577" v="28829" actId="1076"/>
          <ac:spMkLst>
            <pc:docMk/>
            <pc:sldMk cId="498860904" sldId="445"/>
            <ac:spMk id="4" creationId="{E6AE9FF3-00A3-4891-AE2A-E45E5797B2EF}"/>
          </ac:spMkLst>
        </pc:spChg>
        <pc:spChg chg="mod">
          <ac:chgData name="Siegbert Rudolph" userId="2af4d44886c067cc" providerId="LiveId" clId="{22987095-A298-4FED-AAFB-A6AF49D2AA92}" dt="2021-08-28T04:39:57.190" v="26290" actId="20577"/>
          <ac:spMkLst>
            <pc:docMk/>
            <pc:sldMk cId="498860904" sldId="445"/>
            <ac:spMk id="5" creationId="{6C8186CB-61E2-43B3-A6CC-8BEBAA5CDAEF}"/>
          </ac:spMkLst>
        </pc:spChg>
        <pc:spChg chg="add del mod">
          <ac:chgData name="Siegbert Rudolph" userId="2af4d44886c067cc" providerId="LiveId" clId="{22987095-A298-4FED-AAFB-A6AF49D2AA92}" dt="2021-08-28T05:11:10.780" v="27379" actId="478"/>
          <ac:spMkLst>
            <pc:docMk/>
            <pc:sldMk cId="498860904" sldId="445"/>
            <ac:spMk id="6" creationId="{F773A138-301C-4F4A-8AFB-FC22EEDCE254}"/>
          </ac:spMkLst>
        </pc:spChg>
        <pc:spChg chg="add del mod">
          <ac:chgData name="Siegbert Rudolph" userId="2af4d44886c067cc" providerId="LiveId" clId="{22987095-A298-4FED-AAFB-A6AF49D2AA92}" dt="2021-08-28T05:11:15.872" v="27381" actId="478"/>
          <ac:spMkLst>
            <pc:docMk/>
            <pc:sldMk cId="498860904" sldId="445"/>
            <ac:spMk id="7" creationId="{77CC42D1-0F65-4B54-B08A-3C8D0CD9E794}"/>
          </ac:spMkLst>
        </pc:spChg>
        <pc:spChg chg="add mod">
          <ac:chgData name="Siegbert Rudolph" userId="2af4d44886c067cc" providerId="LiveId" clId="{22987095-A298-4FED-AAFB-A6AF49D2AA92}" dt="2021-08-28T05:11:40.799" v="27390" actId="20577"/>
          <ac:spMkLst>
            <pc:docMk/>
            <pc:sldMk cId="498860904" sldId="445"/>
            <ac:spMk id="8" creationId="{98D51977-ADDB-4FF8-8347-2BC237C1D7CC}"/>
          </ac:spMkLst>
        </pc:spChg>
      </pc:sldChg>
      <pc:sldChg chg="del">
        <pc:chgData name="Siegbert Rudolph" userId="2af4d44886c067cc" providerId="LiveId" clId="{22987095-A298-4FED-AAFB-A6AF49D2AA92}" dt="2021-08-07T07:00:16.233" v="312" actId="47"/>
        <pc:sldMkLst>
          <pc:docMk/>
          <pc:sldMk cId="3181583170" sldId="446"/>
        </pc:sldMkLst>
      </pc:sldChg>
      <pc:sldChg chg="addSp delSp modSp del mod ord delAnim modAnim">
        <pc:chgData name="Siegbert Rudolph" userId="2af4d44886c067cc" providerId="LiveId" clId="{22987095-A298-4FED-AAFB-A6AF49D2AA92}" dt="2021-08-28T10:24:02.609" v="28865" actId="1076"/>
        <pc:sldMkLst>
          <pc:docMk/>
          <pc:sldMk cId="2573201103" sldId="449"/>
        </pc:sldMkLst>
        <pc:spChg chg="mod">
          <ac:chgData name="Siegbert Rudolph" userId="2af4d44886c067cc" providerId="LiveId" clId="{22987095-A298-4FED-AAFB-A6AF49D2AA92}" dt="2021-08-07T14:35:28.237" v="2888" actId="1036"/>
          <ac:spMkLst>
            <pc:docMk/>
            <pc:sldMk cId="2573201103" sldId="449"/>
            <ac:spMk id="2" creationId="{C9584424-3510-4585-B533-AD78E6DC3D85}"/>
          </ac:spMkLst>
        </pc:spChg>
        <pc:spChg chg="del">
          <ac:chgData name="Siegbert Rudolph" userId="2af4d44886c067cc" providerId="LiveId" clId="{22987095-A298-4FED-AAFB-A6AF49D2AA92}" dt="2021-08-07T14:14:31.961" v="2378" actId="478"/>
          <ac:spMkLst>
            <pc:docMk/>
            <pc:sldMk cId="2573201103" sldId="449"/>
            <ac:spMk id="4" creationId="{211FBB7E-4ED7-4F4E-9319-84EF778ED848}"/>
          </ac:spMkLst>
        </pc:spChg>
        <pc:spChg chg="mod">
          <ac:chgData name="Siegbert Rudolph" userId="2af4d44886c067cc" providerId="LiveId" clId="{22987095-A298-4FED-AAFB-A6AF49D2AA92}" dt="2021-08-28T10:24:02.609" v="28865" actId="1076"/>
          <ac:spMkLst>
            <pc:docMk/>
            <pc:sldMk cId="2573201103" sldId="449"/>
            <ac:spMk id="4" creationId="{884AC563-E6F5-4057-9EC2-C51A3720BAA2}"/>
          </ac:spMkLst>
        </pc:spChg>
        <pc:spChg chg="add del mod">
          <ac:chgData name="Siegbert Rudolph" userId="2af4d44886c067cc" providerId="LiveId" clId="{22987095-A298-4FED-AAFB-A6AF49D2AA92}" dt="2021-08-07T14:29:36.375" v="2604" actId="478"/>
          <ac:spMkLst>
            <pc:docMk/>
            <pc:sldMk cId="2573201103" sldId="449"/>
            <ac:spMk id="6" creationId="{B6352019-86B6-4EC4-8E78-F5080C538C39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10" creationId="{A0841BF7-D1B3-420F-B94A-9D4A2422B6D1}"/>
          </ac:spMkLst>
        </pc:spChg>
        <pc:spChg chg="mod">
          <ac:chgData name="Siegbert Rudolph" userId="2af4d44886c067cc" providerId="LiveId" clId="{22987095-A298-4FED-AAFB-A6AF49D2AA92}" dt="2021-08-22T15:50:54.436" v="20337" actId="947"/>
          <ac:spMkLst>
            <pc:docMk/>
            <pc:sldMk cId="2573201103" sldId="449"/>
            <ac:spMk id="11" creationId="{CC236AB5-E192-4EFA-A063-37B29B7F7735}"/>
          </ac:spMkLst>
        </pc:spChg>
        <pc:spChg chg="del mod">
          <ac:chgData name="Siegbert Rudolph" userId="2af4d44886c067cc" providerId="LiveId" clId="{22987095-A298-4FED-AAFB-A6AF49D2AA92}" dt="2021-08-22T15:49:43.613" v="20225" actId="478"/>
          <ac:spMkLst>
            <pc:docMk/>
            <pc:sldMk cId="2573201103" sldId="449"/>
            <ac:spMk id="12" creationId="{BCDC32D3-FEE2-498E-A913-CD38F416002A}"/>
          </ac:spMkLst>
        </pc:spChg>
        <pc:spChg chg="del mod">
          <ac:chgData name="Siegbert Rudolph" userId="2af4d44886c067cc" providerId="LiveId" clId="{22987095-A298-4FED-AAFB-A6AF49D2AA92}" dt="2021-08-22T15:49:37.542" v="20224" actId="478"/>
          <ac:spMkLst>
            <pc:docMk/>
            <pc:sldMk cId="2573201103" sldId="449"/>
            <ac:spMk id="13" creationId="{ABBB8C34-4D79-4DBA-944C-1A49E1127A30}"/>
          </ac:spMkLst>
        </pc:spChg>
        <pc:spChg chg="del mod">
          <ac:chgData name="Siegbert Rudolph" userId="2af4d44886c067cc" providerId="LiveId" clId="{22987095-A298-4FED-AAFB-A6AF49D2AA92}" dt="2021-08-07T13:54:54.776" v="1935" actId="478"/>
          <ac:spMkLst>
            <pc:docMk/>
            <pc:sldMk cId="2573201103" sldId="449"/>
            <ac:spMk id="14" creationId="{B43A77E1-0798-4B89-906D-24D2B1808CE1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15" creationId="{05702C8C-8F15-4D2E-8F4C-74F35BDA3BF7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16" creationId="{D6E4B916-E7D9-4FC4-9DDA-A5D7C4355D8D}"/>
          </ac:spMkLst>
        </pc:spChg>
        <pc:spChg chg="add mod">
          <ac:chgData name="Siegbert Rudolph" userId="2af4d44886c067cc" providerId="LiveId" clId="{22987095-A298-4FED-AAFB-A6AF49D2AA92}" dt="2021-08-28T04:49:07.745" v="26424" actId="6549"/>
          <ac:spMkLst>
            <pc:docMk/>
            <pc:sldMk cId="2573201103" sldId="449"/>
            <ac:spMk id="17" creationId="{C23B393B-3F98-4D2E-956A-09A0BC564B46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18" creationId="{4FE889EC-4C4D-44C2-BB3B-A4C2C8A2CB3B}"/>
          </ac:spMkLst>
        </pc:spChg>
        <pc:spChg chg="add del mod">
          <ac:chgData name="Siegbert Rudolph" userId="2af4d44886c067cc" providerId="LiveId" clId="{22987095-A298-4FED-AAFB-A6AF49D2AA92}" dt="2021-08-28T04:49:28.335" v="26425" actId="478"/>
          <ac:spMkLst>
            <pc:docMk/>
            <pc:sldMk cId="2573201103" sldId="449"/>
            <ac:spMk id="18" creationId="{D5FBF918-62D5-4341-9984-06708BC7D433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19" creationId="{D71FB485-9A19-4F23-A0E1-F76E6D6C7037}"/>
          </ac:spMkLst>
        </pc:spChg>
        <pc:spChg chg="del mod ord">
          <ac:chgData name="Siegbert Rudolph" userId="2af4d44886c067cc" providerId="LiveId" clId="{22987095-A298-4FED-AAFB-A6AF49D2AA92}" dt="2021-08-07T13:51:28.531" v="1892" actId="478"/>
          <ac:spMkLst>
            <pc:docMk/>
            <pc:sldMk cId="2573201103" sldId="449"/>
            <ac:spMk id="20" creationId="{EB098E16-4049-4DE5-9689-809B972185E5}"/>
          </ac:spMkLst>
        </pc:spChg>
        <pc:spChg chg="del mod">
          <ac:chgData name="Siegbert Rudolph" userId="2af4d44886c067cc" providerId="LiveId" clId="{22987095-A298-4FED-AAFB-A6AF49D2AA92}" dt="2021-08-07T13:54:51.103" v="1934" actId="478"/>
          <ac:spMkLst>
            <pc:docMk/>
            <pc:sldMk cId="2573201103" sldId="449"/>
            <ac:spMk id="21" creationId="{491D145D-376E-48FA-8064-9922A4D492BF}"/>
          </ac:spMkLst>
        </pc:spChg>
        <pc:spChg chg="del mod ord">
          <ac:chgData name="Siegbert Rudolph" userId="2af4d44886c067cc" providerId="LiveId" clId="{22987095-A298-4FED-AAFB-A6AF49D2AA92}" dt="2021-08-07T14:29:36.375" v="2604" actId="478"/>
          <ac:spMkLst>
            <pc:docMk/>
            <pc:sldMk cId="2573201103" sldId="449"/>
            <ac:spMk id="22" creationId="{073743E4-E401-4F0A-BEE5-889A62D2FE7A}"/>
          </ac:spMkLst>
        </pc:spChg>
        <pc:spChg chg="del">
          <ac:chgData name="Siegbert Rudolph" userId="2af4d44886c067cc" providerId="LiveId" clId="{22987095-A298-4FED-AAFB-A6AF49D2AA92}" dt="2021-08-07T14:29:36.375" v="2604" actId="478"/>
          <ac:spMkLst>
            <pc:docMk/>
            <pc:sldMk cId="2573201103" sldId="449"/>
            <ac:spMk id="25" creationId="{FC34F5E6-B1D5-47D6-A0C5-84B9B4CC626E}"/>
          </ac:spMkLst>
        </pc:spChg>
        <pc:spChg chg="del">
          <ac:chgData name="Siegbert Rudolph" userId="2af4d44886c067cc" providerId="LiveId" clId="{22987095-A298-4FED-AAFB-A6AF49D2AA92}" dt="2021-08-07T14:03:26.117" v="2012" actId="478"/>
          <ac:spMkLst>
            <pc:docMk/>
            <pc:sldMk cId="2573201103" sldId="449"/>
            <ac:spMk id="26" creationId="{20544F4A-2D89-4F50-8E19-416126A305AD}"/>
          </ac:spMkLst>
        </pc:spChg>
        <pc:spChg chg="del">
          <ac:chgData name="Siegbert Rudolph" userId="2af4d44886c067cc" providerId="LiveId" clId="{22987095-A298-4FED-AAFB-A6AF49D2AA92}" dt="2021-08-07T14:03:26.117" v="2012" actId="478"/>
          <ac:spMkLst>
            <pc:docMk/>
            <pc:sldMk cId="2573201103" sldId="449"/>
            <ac:spMk id="27" creationId="{88914020-C055-49E5-BE93-D9A9AD988BAA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28" creationId="{35C982CA-041E-4725-94E2-D4873765B837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29" creationId="{058050B6-D797-40AC-93CD-F2E69EDDE80C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30" creationId="{78F887E6-FDF1-4766-9F60-00DC271C721E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31" creationId="{C456D91C-4A01-4F9B-80D9-DA881B5CD758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32" creationId="{EFC8C143-589B-451B-AB44-F6C47229F33B}"/>
          </ac:spMkLst>
        </pc:spChg>
        <pc:spChg chg="del mod">
          <ac:chgData name="Siegbert Rudolph" userId="2af4d44886c067cc" providerId="LiveId" clId="{22987095-A298-4FED-AAFB-A6AF49D2AA92}" dt="2021-08-07T14:31:34.214" v="2709" actId="478"/>
          <ac:spMkLst>
            <pc:docMk/>
            <pc:sldMk cId="2573201103" sldId="449"/>
            <ac:spMk id="36" creationId="{2B056C40-06F8-4A47-BD20-403E822A3BAD}"/>
          </ac:spMkLst>
        </pc:spChg>
        <pc:spChg chg="del mod">
          <ac:chgData name="Siegbert Rudolph" userId="2af4d44886c067cc" providerId="LiveId" clId="{22987095-A298-4FED-AAFB-A6AF49D2AA92}" dt="2021-08-07T14:31:17.123" v="2705" actId="478"/>
          <ac:spMkLst>
            <pc:docMk/>
            <pc:sldMk cId="2573201103" sldId="449"/>
            <ac:spMk id="37" creationId="{3F766BD6-5ABB-4102-8145-FB0ACB444F7D}"/>
          </ac:spMkLst>
        </pc:spChg>
        <pc:spChg chg="mod">
          <ac:chgData name="Siegbert Rudolph" userId="2af4d44886c067cc" providerId="LiveId" clId="{22987095-A298-4FED-AAFB-A6AF49D2AA92}" dt="2021-08-07T14:35:24.847" v="2887" actId="1035"/>
          <ac:spMkLst>
            <pc:docMk/>
            <pc:sldMk cId="2573201103" sldId="449"/>
            <ac:spMk id="38" creationId="{40DEEA34-8AF5-4ED6-A3A4-C36C60C85980}"/>
          </ac:spMkLst>
        </pc:spChg>
        <pc:spChg chg="del mod">
          <ac:chgData name="Siegbert Rudolph" userId="2af4d44886c067cc" providerId="LiveId" clId="{22987095-A298-4FED-AAFB-A6AF49D2AA92}" dt="2021-08-07T13:54:42.300" v="1931" actId="478"/>
          <ac:spMkLst>
            <pc:docMk/>
            <pc:sldMk cId="2573201103" sldId="449"/>
            <ac:spMk id="53" creationId="{376D67FD-0053-41E4-9ED9-BD444298ADB5}"/>
          </ac:spMkLst>
        </pc:spChg>
        <pc:spChg chg="mod">
          <ac:chgData name="Siegbert Rudolph" userId="2af4d44886c067cc" providerId="LiveId" clId="{22987095-A298-4FED-AAFB-A6AF49D2AA92}" dt="2021-08-07T14:33:29.993" v="2780" actId="1036"/>
          <ac:spMkLst>
            <pc:docMk/>
            <pc:sldMk cId="2573201103" sldId="449"/>
            <ac:spMk id="54" creationId="{BD0F312F-7CE3-4E6B-8E0E-D1FC5D545267}"/>
          </ac:spMkLst>
        </pc:spChg>
        <pc:spChg chg="mod">
          <ac:chgData name="Siegbert Rudolph" userId="2af4d44886c067cc" providerId="LiveId" clId="{22987095-A298-4FED-AAFB-A6AF49D2AA92}" dt="2021-08-07T14:33:29.993" v="2780" actId="1036"/>
          <ac:spMkLst>
            <pc:docMk/>
            <pc:sldMk cId="2573201103" sldId="449"/>
            <ac:spMk id="55" creationId="{A0019B31-1C97-4151-B494-626535F661E6}"/>
          </ac:spMkLst>
        </pc:spChg>
        <pc:spChg chg="del mod">
          <ac:chgData name="Siegbert Rudolph" userId="2af4d44886c067cc" providerId="LiveId" clId="{22987095-A298-4FED-AAFB-A6AF49D2AA92}" dt="2021-08-07T13:54:44.512" v="1932" actId="478"/>
          <ac:spMkLst>
            <pc:docMk/>
            <pc:sldMk cId="2573201103" sldId="449"/>
            <ac:spMk id="56" creationId="{5D5EB742-A7C6-4CE5-8A1C-298969C9F354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59" creationId="{DB77FD07-8D3F-4E1C-8D6D-59551B3A22DE}"/>
          </ac:spMkLst>
        </pc:spChg>
        <pc:spChg chg="del">
          <ac:chgData name="Siegbert Rudolph" userId="2af4d44886c067cc" providerId="LiveId" clId="{22987095-A298-4FED-AAFB-A6AF49D2AA92}" dt="2021-08-07T14:03:26.117" v="2012" actId="478"/>
          <ac:spMkLst>
            <pc:docMk/>
            <pc:sldMk cId="2573201103" sldId="449"/>
            <ac:spMk id="61" creationId="{C6C40115-896E-40C5-84F4-2CD06BA323F5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64" creationId="{C550ECAD-6AD3-40B2-B6BB-B8329F832272}"/>
          </ac:spMkLst>
        </pc:spChg>
        <pc:spChg chg="add del mod">
          <ac:chgData name="Siegbert Rudolph" userId="2af4d44886c067cc" providerId="LiveId" clId="{22987095-A298-4FED-AAFB-A6AF49D2AA92}" dt="2021-08-28T04:48:47.906" v="26400" actId="478"/>
          <ac:spMkLst>
            <pc:docMk/>
            <pc:sldMk cId="2573201103" sldId="449"/>
            <ac:spMk id="66" creationId="{F6EB0740-5427-427E-85F5-531506A2D373}"/>
          </ac:spMkLst>
        </pc:spChg>
        <pc:spChg chg="del">
          <ac:chgData name="Siegbert Rudolph" userId="2af4d44886c067cc" providerId="LiveId" clId="{22987095-A298-4FED-AAFB-A6AF49D2AA92}" dt="2021-08-07T14:03:26.117" v="2012" actId="478"/>
          <ac:spMkLst>
            <pc:docMk/>
            <pc:sldMk cId="2573201103" sldId="449"/>
            <ac:spMk id="67" creationId="{A65B6139-0720-4F37-895B-C638AC52C8E1}"/>
          </ac:spMkLst>
        </pc:spChg>
        <pc:spChg chg="mod">
          <ac:chgData name="Siegbert Rudolph" userId="2af4d44886c067cc" providerId="LiveId" clId="{22987095-A298-4FED-AAFB-A6AF49D2AA92}" dt="2021-08-07T14:35:24.847" v="2887" actId="1035"/>
          <ac:spMkLst>
            <pc:docMk/>
            <pc:sldMk cId="2573201103" sldId="449"/>
            <ac:spMk id="68" creationId="{06D7B400-C339-441B-A7E1-C38F9091EAFE}"/>
          </ac:spMkLst>
        </pc:spChg>
        <pc:spChg chg="del">
          <ac:chgData name="Siegbert Rudolph" userId="2af4d44886c067cc" providerId="LiveId" clId="{22987095-A298-4FED-AAFB-A6AF49D2AA92}" dt="2021-08-07T13:32:35.408" v="1535" actId="478"/>
          <ac:spMkLst>
            <pc:docMk/>
            <pc:sldMk cId="2573201103" sldId="449"/>
            <ac:spMk id="69" creationId="{C1278427-C2C7-41F4-A2C6-3505B28B8B77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0" creationId="{7D6D7B59-90AB-4AAC-9700-4D5B788E07E7}"/>
          </ac:spMkLst>
        </pc:spChg>
        <pc:spChg chg="add del mod">
          <ac:chgData name="Siegbert Rudolph" userId="2af4d44886c067cc" providerId="LiveId" clId="{22987095-A298-4FED-AAFB-A6AF49D2AA92}" dt="2021-08-07T14:29:36.375" v="2604" actId="478"/>
          <ac:spMkLst>
            <pc:docMk/>
            <pc:sldMk cId="2573201103" sldId="449"/>
            <ac:spMk id="71" creationId="{FEC1CA8C-ACD5-46E5-B2D9-40A57CE8831F}"/>
          </ac:spMkLst>
        </pc:spChg>
        <pc:spChg chg="del">
          <ac:chgData name="Siegbert Rudolph" userId="2af4d44886c067cc" providerId="LiveId" clId="{22987095-A298-4FED-AAFB-A6AF49D2AA92}" dt="2021-08-07T14:29:39.515" v="2605" actId="478"/>
          <ac:spMkLst>
            <pc:docMk/>
            <pc:sldMk cId="2573201103" sldId="449"/>
            <ac:spMk id="72" creationId="{C50C6680-DC55-4C3A-8A2C-F2FDE5FD1640}"/>
          </ac:spMkLst>
        </pc:spChg>
        <pc:spChg chg="del mod">
          <ac:chgData name="Siegbert Rudolph" userId="2af4d44886c067cc" providerId="LiveId" clId="{22987095-A298-4FED-AAFB-A6AF49D2AA92}" dt="2021-08-07T14:29:14.077" v="2597" actId="478"/>
          <ac:spMkLst>
            <pc:docMk/>
            <pc:sldMk cId="2573201103" sldId="449"/>
            <ac:spMk id="73" creationId="{777D5BA5-96B1-4EC2-9F79-D2C05232DE0C}"/>
          </ac:spMkLst>
        </pc:spChg>
        <pc:spChg chg="add del mod">
          <ac:chgData name="Siegbert Rudolph" userId="2af4d44886c067cc" providerId="LiveId" clId="{22987095-A298-4FED-AAFB-A6AF49D2AA92}" dt="2021-08-07T14:31:17.123" v="2705" actId="478"/>
          <ac:spMkLst>
            <pc:docMk/>
            <pc:sldMk cId="2573201103" sldId="449"/>
            <ac:spMk id="74" creationId="{92790C1D-A57E-424B-A9BB-C2896EB1DD5F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5" creationId="{D45F585B-CB65-4BDA-A4C7-84FE1F21AF2F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6" creationId="{18FD5A38-2CA0-48CA-935F-519291C2AEC4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7" creationId="{B2228447-2526-460D-BAF0-57BC3FD47796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8" creationId="{33DFA04D-DB5A-4410-8C69-BA51628CA255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79" creationId="{0268C229-DE39-4D25-BC11-BC680161D023}"/>
          </ac:spMkLst>
        </pc:spChg>
        <pc:spChg chg="del">
          <ac:chgData name="Siegbert Rudolph" userId="2af4d44886c067cc" providerId="LiveId" clId="{22987095-A298-4FED-AAFB-A6AF49D2AA92}" dt="2021-08-07T13:37:32.182" v="1735" actId="478"/>
          <ac:spMkLst>
            <pc:docMk/>
            <pc:sldMk cId="2573201103" sldId="449"/>
            <ac:spMk id="80" creationId="{12B35BF4-8065-486A-B98E-96939C78FC61}"/>
          </ac:spMkLst>
        </pc:spChg>
        <pc:spChg chg="add del mod">
          <ac:chgData name="Siegbert Rudolph" userId="2af4d44886c067cc" providerId="LiveId" clId="{22987095-A298-4FED-AAFB-A6AF49D2AA92}" dt="2021-08-07T13:46:09.886" v="1821" actId="478"/>
          <ac:spMkLst>
            <pc:docMk/>
            <pc:sldMk cId="2573201103" sldId="449"/>
            <ac:spMk id="81" creationId="{E0E852C3-1B86-4CC0-90DF-F367997C52F9}"/>
          </ac:spMkLst>
        </pc:spChg>
        <pc:spChg chg="add del mod">
          <ac:chgData name="Siegbert Rudolph" userId="2af4d44886c067cc" providerId="LiveId" clId="{22987095-A298-4FED-AAFB-A6AF49D2AA92}" dt="2021-08-07T13:46:12.353" v="1822" actId="478"/>
          <ac:spMkLst>
            <pc:docMk/>
            <pc:sldMk cId="2573201103" sldId="449"/>
            <ac:spMk id="82" creationId="{EED838B6-8E2E-4A8A-A69D-553E5032E72E}"/>
          </ac:spMkLst>
        </pc:spChg>
        <pc:spChg chg="add del mod">
          <ac:chgData name="Siegbert Rudolph" userId="2af4d44886c067cc" providerId="LiveId" clId="{22987095-A298-4FED-AAFB-A6AF49D2AA92}" dt="2021-08-07T14:29:36.375" v="2604" actId="478"/>
          <ac:spMkLst>
            <pc:docMk/>
            <pc:sldMk cId="2573201103" sldId="449"/>
            <ac:spMk id="83" creationId="{5F06D199-F4CA-4593-85D4-5A900E797A06}"/>
          </ac:spMkLst>
        </pc:spChg>
        <pc:spChg chg="add mod">
          <ac:chgData name="Siegbert Rudolph" userId="2af4d44886c067cc" providerId="LiveId" clId="{22987095-A298-4FED-AAFB-A6AF49D2AA92}" dt="2021-08-22T15:49:54.128" v="20226" actId="555"/>
          <ac:spMkLst>
            <pc:docMk/>
            <pc:sldMk cId="2573201103" sldId="449"/>
            <ac:spMk id="84" creationId="{18496176-B7EB-4FCD-A710-3C68C83A4C5F}"/>
          </ac:spMkLst>
        </pc:spChg>
        <pc:spChg chg="add mod">
          <ac:chgData name="Siegbert Rudolph" userId="2af4d44886c067cc" providerId="LiveId" clId="{22987095-A298-4FED-AAFB-A6AF49D2AA92}" dt="2021-08-22T15:49:54.128" v="20226" actId="555"/>
          <ac:spMkLst>
            <pc:docMk/>
            <pc:sldMk cId="2573201103" sldId="449"/>
            <ac:spMk id="85" creationId="{78B43DEE-33A4-4AAE-AE2E-BD0F01FB3F87}"/>
          </ac:spMkLst>
        </pc:spChg>
        <pc:spChg chg="add del mod">
          <ac:chgData name="Siegbert Rudolph" userId="2af4d44886c067cc" providerId="LiveId" clId="{22987095-A298-4FED-AAFB-A6AF49D2AA92}" dt="2021-08-07T14:31:22.381" v="2706" actId="478"/>
          <ac:spMkLst>
            <pc:docMk/>
            <pc:sldMk cId="2573201103" sldId="449"/>
            <ac:spMk id="86" creationId="{45C0DFDC-0D33-4F49-93BD-22EA9C226FF5}"/>
          </ac:spMkLst>
        </pc:spChg>
        <pc:spChg chg="add mod">
          <ac:chgData name="Siegbert Rudolph" userId="2af4d44886c067cc" providerId="LiveId" clId="{22987095-A298-4FED-AAFB-A6AF49D2AA92}" dt="2021-08-07T14:28:08.419" v="2536" actId="1036"/>
          <ac:spMkLst>
            <pc:docMk/>
            <pc:sldMk cId="2573201103" sldId="449"/>
            <ac:spMk id="87" creationId="{6BB6C4D1-BB30-41D8-932F-AAEE1DA812DD}"/>
          </ac:spMkLst>
        </pc:spChg>
        <pc:spChg chg="add mod ord">
          <ac:chgData name="Siegbert Rudolph" userId="2af4d44886c067cc" providerId="LiveId" clId="{22987095-A298-4FED-AAFB-A6AF49D2AA92}" dt="2021-08-07T14:31:30.352" v="2707" actId="166"/>
          <ac:spMkLst>
            <pc:docMk/>
            <pc:sldMk cId="2573201103" sldId="449"/>
            <ac:spMk id="88" creationId="{2286A6E3-E01D-49A0-B9A1-CB5C3E261911}"/>
          </ac:spMkLst>
        </pc:spChg>
        <pc:spChg chg="add del mod">
          <ac:chgData name="Siegbert Rudolph" userId="2af4d44886c067cc" providerId="LiveId" clId="{22987095-A298-4FED-AAFB-A6AF49D2AA92}" dt="2021-08-07T14:31:14.754" v="2704" actId="478"/>
          <ac:spMkLst>
            <pc:docMk/>
            <pc:sldMk cId="2573201103" sldId="449"/>
            <ac:spMk id="89" creationId="{7B346D02-AC98-4907-8854-407D58C90789}"/>
          </ac:spMkLst>
        </pc:spChg>
        <pc:spChg chg="add del mod">
          <ac:chgData name="Siegbert Rudolph" userId="2af4d44886c067cc" providerId="LiveId" clId="{22987095-A298-4FED-AAFB-A6AF49D2AA92}" dt="2021-08-07T14:31:17.123" v="2705" actId="478"/>
          <ac:spMkLst>
            <pc:docMk/>
            <pc:sldMk cId="2573201103" sldId="449"/>
            <ac:spMk id="90" creationId="{19277322-851D-42D4-9DB4-9011EC5B9FF7}"/>
          </ac:spMkLst>
        </pc:spChg>
        <pc:picChg chg="mod">
          <ac:chgData name="Siegbert Rudolph" userId="2af4d44886c067cc" providerId="LiveId" clId="{22987095-A298-4FED-AAFB-A6AF49D2AA92}" dt="2021-08-07T14:33:29.993" v="2780" actId="1036"/>
          <ac:picMkLst>
            <pc:docMk/>
            <pc:sldMk cId="2573201103" sldId="449"/>
            <ac:picMk id="5" creationId="{82170A12-2EA4-484D-9847-F6EE39E16DD7}"/>
          </ac:picMkLst>
        </pc:picChg>
        <pc:picChg chg="mod">
          <ac:chgData name="Siegbert Rudolph" userId="2af4d44886c067cc" providerId="LiveId" clId="{22987095-A298-4FED-AAFB-A6AF49D2AA92}" dt="2021-08-07T14:33:29.993" v="2780" actId="1036"/>
          <ac:picMkLst>
            <pc:docMk/>
            <pc:sldMk cId="2573201103" sldId="449"/>
            <ac:picMk id="40" creationId="{4FDF158E-3A62-4F30-87BD-9AAA6EF50A49}"/>
          </ac:picMkLst>
        </pc:picChg>
        <pc:picChg chg="mod">
          <ac:chgData name="Siegbert Rudolph" userId="2af4d44886c067cc" providerId="LiveId" clId="{22987095-A298-4FED-AAFB-A6AF49D2AA92}" dt="2021-08-07T14:33:29.993" v="2780" actId="1036"/>
          <ac:picMkLst>
            <pc:docMk/>
            <pc:sldMk cId="2573201103" sldId="449"/>
            <ac:picMk id="41" creationId="{E49D2400-90EC-4CB2-A213-237D6ACA6A7D}"/>
          </ac:picMkLst>
        </pc:picChg>
        <pc:picChg chg="del">
          <ac:chgData name="Siegbert Rudolph" userId="2af4d44886c067cc" providerId="LiveId" clId="{22987095-A298-4FED-AAFB-A6AF49D2AA92}" dt="2021-08-07T13:37:32.182" v="1735" actId="478"/>
          <ac:picMkLst>
            <pc:docMk/>
            <pc:sldMk cId="2573201103" sldId="449"/>
            <ac:picMk id="42" creationId="{31C491C0-EA99-4E9B-B3AD-532549EF91E1}"/>
          </ac:picMkLst>
        </pc:picChg>
        <pc:picChg chg="del">
          <ac:chgData name="Siegbert Rudolph" userId="2af4d44886c067cc" providerId="LiveId" clId="{22987095-A298-4FED-AAFB-A6AF49D2AA92}" dt="2021-08-07T13:37:32.182" v="1735" actId="478"/>
          <ac:picMkLst>
            <pc:docMk/>
            <pc:sldMk cId="2573201103" sldId="449"/>
            <ac:picMk id="43" creationId="{3A93AF22-E0FB-4A07-A4DE-DAFD931E4C80}"/>
          </ac:picMkLst>
        </pc:picChg>
        <pc:picChg chg="del">
          <ac:chgData name="Siegbert Rudolph" userId="2af4d44886c067cc" providerId="LiveId" clId="{22987095-A298-4FED-AAFB-A6AF49D2AA92}" dt="2021-08-07T13:37:32.182" v="1735" actId="478"/>
          <ac:picMkLst>
            <pc:docMk/>
            <pc:sldMk cId="2573201103" sldId="449"/>
            <ac:picMk id="44" creationId="{22DE43F5-E9A3-475B-AE18-675C33A22BEE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45" creationId="{0B7D8D78-ACDB-49CC-B760-203DE7567F67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46" creationId="{E76FB36E-9C88-4DCD-8299-E4B6A940C1DA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47" creationId="{C97F04BA-5ACA-4396-81DC-6AEEECD86AC1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48" creationId="{054309F4-5C9C-42DE-A9A0-FFD28CBCB7E7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49" creationId="{0B0B5BB5-1131-4D52-B941-152A7EAA5A63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50" creationId="{D1DA2BBD-43A0-49A4-9147-45020C7B62DE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51" creationId="{ED967B32-DF2D-4EA1-804A-1372F5FA31E0}"/>
          </ac:picMkLst>
        </pc:picChg>
        <pc:picChg chg="del">
          <ac:chgData name="Siegbert Rudolph" userId="2af4d44886c067cc" providerId="LiveId" clId="{22987095-A298-4FED-AAFB-A6AF49D2AA92}" dt="2021-08-07T13:32:35.408" v="1535" actId="478"/>
          <ac:picMkLst>
            <pc:docMk/>
            <pc:sldMk cId="2573201103" sldId="449"/>
            <ac:picMk id="52" creationId="{9DBAFC26-342D-415E-901C-338BC1426F0B}"/>
          </ac:picMkLst>
        </pc:picChg>
        <pc:picChg chg="del mod">
          <ac:chgData name="Siegbert Rudolph" userId="2af4d44886c067cc" providerId="LiveId" clId="{22987095-A298-4FED-AAFB-A6AF49D2AA92}" dt="2021-08-07T13:54:47.557" v="1933" actId="478"/>
          <ac:picMkLst>
            <pc:docMk/>
            <pc:sldMk cId="2573201103" sldId="449"/>
            <ac:picMk id="57" creationId="{F53A9BDF-5CD3-472F-B069-C9340BE3B1EA}"/>
          </ac:picMkLst>
        </pc:picChg>
        <pc:picChg chg="del mod">
          <ac:chgData name="Siegbert Rudolph" userId="2af4d44886c067cc" providerId="LiveId" clId="{22987095-A298-4FED-AAFB-A6AF49D2AA92}" dt="2021-08-07T13:47:42.097" v="1858" actId="478"/>
          <ac:picMkLst>
            <pc:docMk/>
            <pc:sldMk cId="2573201103" sldId="449"/>
            <ac:picMk id="58" creationId="{977AE4F3-6416-4DEB-ABBB-A649DA04EED5}"/>
          </ac:picMkLst>
        </pc:picChg>
        <pc:picChg chg="del">
          <ac:chgData name="Siegbert Rudolph" userId="2af4d44886c067cc" providerId="LiveId" clId="{22987095-A298-4FED-AAFB-A6AF49D2AA92}" dt="2021-08-07T14:03:26.117" v="2012" actId="478"/>
          <ac:picMkLst>
            <pc:docMk/>
            <pc:sldMk cId="2573201103" sldId="449"/>
            <ac:picMk id="60" creationId="{9C3724E0-8D22-4E24-A4AB-980C475742D0}"/>
          </ac:picMkLst>
        </pc:picChg>
        <pc:picChg chg="del">
          <ac:chgData name="Siegbert Rudolph" userId="2af4d44886c067cc" providerId="LiveId" clId="{22987095-A298-4FED-AAFB-A6AF49D2AA92}" dt="2021-08-07T14:03:26.117" v="2012" actId="478"/>
          <ac:picMkLst>
            <pc:docMk/>
            <pc:sldMk cId="2573201103" sldId="449"/>
            <ac:picMk id="62" creationId="{15604471-33F1-4C8D-9AD2-C62A84264324}"/>
          </ac:picMkLst>
        </pc:picChg>
        <pc:picChg chg="del">
          <ac:chgData name="Siegbert Rudolph" userId="2af4d44886c067cc" providerId="LiveId" clId="{22987095-A298-4FED-AAFB-A6AF49D2AA92}" dt="2021-08-07T14:03:26.117" v="2012" actId="478"/>
          <ac:picMkLst>
            <pc:docMk/>
            <pc:sldMk cId="2573201103" sldId="449"/>
            <ac:picMk id="63" creationId="{DF4F63F8-FA53-4104-99BF-9F659DC25430}"/>
          </ac:picMkLst>
        </pc:picChg>
      </pc:sldChg>
      <pc:sldChg chg="del ord">
        <pc:chgData name="Siegbert Rudolph" userId="2af4d44886c067cc" providerId="LiveId" clId="{22987095-A298-4FED-AAFB-A6AF49D2AA92}" dt="2021-08-07T16:08:30.652" v="4058" actId="47"/>
        <pc:sldMkLst>
          <pc:docMk/>
          <pc:sldMk cId="1394574388" sldId="450"/>
        </pc:sldMkLst>
      </pc:sldChg>
      <pc:sldChg chg="addSp delSp modSp del mod ord delAnim modAnim">
        <pc:chgData name="Siegbert Rudolph" userId="2af4d44886c067cc" providerId="LiveId" clId="{22987095-A298-4FED-AAFB-A6AF49D2AA92}" dt="2021-09-15T11:29:56.605" v="29394" actId="20577"/>
        <pc:sldMkLst>
          <pc:docMk/>
          <pc:sldMk cId="2689439967" sldId="451"/>
        </pc:sldMkLst>
        <pc:spChg chg="mod">
          <ac:chgData name="Siegbert Rudolph" userId="2af4d44886c067cc" providerId="LiveId" clId="{22987095-A298-4FED-AAFB-A6AF49D2AA92}" dt="2021-08-28T10:24:02.609" v="28875" actId="1076"/>
          <ac:spMkLst>
            <pc:docMk/>
            <pc:sldMk cId="2689439967" sldId="451"/>
            <ac:spMk id="2" creationId="{4610D45A-B2FB-4799-A76B-E8A56CA284D3}"/>
          </ac:spMkLst>
        </pc:spChg>
        <pc:spChg chg="del mod">
          <ac:chgData name="Siegbert Rudolph" userId="2af4d44886c067cc" providerId="LiveId" clId="{22987095-A298-4FED-AAFB-A6AF49D2AA92}" dt="2021-08-07T15:57:42.922" v="3949" actId="478"/>
          <ac:spMkLst>
            <pc:docMk/>
            <pc:sldMk cId="2689439967" sldId="451"/>
            <ac:spMk id="5" creationId="{4FA8BE42-90CC-47BB-8D8D-7F46DA5F8A72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7" creationId="{9B3BC31A-EDD5-431C-8C6A-4112C049845C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8" creationId="{162B9C1F-827A-4222-9899-BE6876B7D798}"/>
          </ac:spMkLst>
        </pc:spChg>
        <pc:spChg chg="del">
          <ac:chgData name="Siegbert Rudolph" userId="2af4d44886c067cc" providerId="LiveId" clId="{22987095-A298-4FED-AAFB-A6AF49D2AA92}" dt="2021-08-07T15:02:56.391" v="3066" actId="478"/>
          <ac:spMkLst>
            <pc:docMk/>
            <pc:sldMk cId="2689439967" sldId="451"/>
            <ac:spMk id="9" creationId="{002FF217-D2A9-46C1-AB4B-145FFDB5FECB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12" creationId="{A59983C7-8435-4EF3-AAE1-62E6D75E1914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13" creationId="{54A4291B-614E-4891-A7C0-896ECB771388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14" creationId="{6EE00C32-228E-4096-BA9B-43B96B31AFD5}"/>
          </ac:spMkLst>
        </pc:spChg>
        <pc:spChg chg="del">
          <ac:chgData name="Siegbert Rudolph" userId="2af4d44886c067cc" providerId="LiveId" clId="{22987095-A298-4FED-AAFB-A6AF49D2AA92}" dt="2021-08-07T14:57:54.275" v="2978" actId="478"/>
          <ac:spMkLst>
            <pc:docMk/>
            <pc:sldMk cId="2689439967" sldId="451"/>
            <ac:spMk id="16" creationId="{BBF64800-F953-4E47-A238-27FE4C04444A}"/>
          </ac:spMkLst>
        </pc:spChg>
        <pc:spChg chg="add mod">
          <ac:chgData name="Siegbert Rudolph" userId="2af4d44886c067cc" providerId="LiveId" clId="{22987095-A298-4FED-AAFB-A6AF49D2AA92}" dt="2021-08-28T05:15:39.604" v="27584" actId="20577"/>
          <ac:spMkLst>
            <pc:docMk/>
            <pc:sldMk cId="2689439967" sldId="451"/>
            <ac:spMk id="16" creationId="{D25E84BF-BFF7-445F-9738-0550404361D6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17" creationId="{77EF0DD9-CF51-4B40-8F27-754BEED43CF6}"/>
          </ac:spMkLst>
        </pc:spChg>
        <pc:spChg chg="add mod">
          <ac:chgData name="Siegbert Rudolph" userId="2af4d44886c067cc" providerId="LiveId" clId="{22987095-A298-4FED-AAFB-A6AF49D2AA92}" dt="2021-08-28T04:50:05.558" v="26452" actId="20577"/>
          <ac:spMkLst>
            <pc:docMk/>
            <pc:sldMk cId="2689439967" sldId="451"/>
            <ac:spMk id="17" creationId="{BD33D3CE-1F6A-4117-AEDF-ECE6AC2A2A7C}"/>
          </ac:spMkLst>
        </pc:spChg>
        <pc:spChg chg="del">
          <ac:chgData name="Siegbert Rudolph" userId="2af4d44886c067cc" providerId="LiveId" clId="{22987095-A298-4FED-AAFB-A6AF49D2AA92}" dt="2021-08-07T14:57:52.644" v="2977" actId="478"/>
          <ac:spMkLst>
            <pc:docMk/>
            <pc:sldMk cId="2689439967" sldId="451"/>
            <ac:spMk id="18" creationId="{0C920CFC-2B52-4CC5-A172-8A1F4F15A062}"/>
          </ac:spMkLst>
        </pc:spChg>
        <pc:spChg chg="del mod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19" creationId="{CC83C953-F172-448B-B6DF-7B6C7F69D2AF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20" creationId="{1F98E391-276E-4AB4-B6EB-0EE0BA58E17D}"/>
          </ac:spMkLst>
        </pc:spChg>
        <pc:spChg chg="del">
          <ac:chgData name="Siegbert Rudolph" userId="2af4d44886c067cc" providerId="LiveId" clId="{22987095-A298-4FED-AAFB-A6AF49D2AA92}" dt="2021-08-07T14:57:52.644" v="2977" actId="478"/>
          <ac:spMkLst>
            <pc:docMk/>
            <pc:sldMk cId="2689439967" sldId="451"/>
            <ac:spMk id="21" creationId="{E8882B20-2E01-44AB-8B4B-6D8B2EDAB7FD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22" creationId="{2C49E1A2-6679-4345-A7E7-946384A576E6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23" creationId="{033AA61B-DBCA-4517-A2BF-45B6DF455D5D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24" creationId="{A1CDEEF5-48A4-44D1-8094-053713C3E333}"/>
          </ac:spMkLst>
        </pc:spChg>
        <pc:spChg chg="del">
          <ac:chgData name="Siegbert Rudolph" userId="2af4d44886c067cc" providerId="LiveId" clId="{22987095-A298-4FED-AAFB-A6AF49D2AA92}" dt="2021-08-07T14:57:52.644" v="2977" actId="478"/>
          <ac:spMkLst>
            <pc:docMk/>
            <pc:sldMk cId="2689439967" sldId="451"/>
            <ac:spMk id="25" creationId="{A5E47656-ADAC-404B-934F-9C32B761EC6A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28" creationId="{A21909FD-D256-4661-B932-5D4A4A9B2791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35" creationId="{6BCD15BE-72C5-4340-8922-D2D17E043378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37" creationId="{5AF96CDC-E595-49F1-942C-62F503EA8955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42" creationId="{9D22D7FF-7633-4AB0-BBE5-840D34C2CBFE}"/>
          </ac:spMkLst>
        </pc:spChg>
        <pc:spChg chg="add del mod">
          <ac:chgData name="Siegbert Rudolph" userId="2af4d44886c067cc" providerId="LiveId" clId="{22987095-A298-4FED-AAFB-A6AF49D2AA92}" dt="2021-08-07T14:57:14.934" v="2970"/>
          <ac:spMkLst>
            <pc:docMk/>
            <pc:sldMk cId="2689439967" sldId="451"/>
            <ac:spMk id="43" creationId="{BAE64B30-79C5-40A8-8799-4EF93D7ECA73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45" creationId="{88F8F477-1CCA-4932-9B67-952885A18EE2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46" creationId="{D8EF7088-B5FA-4E12-AB32-8EF767784E11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47" creationId="{8750420F-0DD1-4EC6-A762-F313BC0CEE64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48" creationId="{22F4E10F-6587-4FE9-91F3-46B55F0B8FB9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49" creationId="{15EBD783-12B4-45FA-BFD7-85ED6D60A583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0" creationId="{033A6520-BEC0-46CA-BE33-CAF741337523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2" creationId="{A9AF0AF6-2AE5-4D51-BC50-0F271128DF39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3" creationId="{D0F2CE60-B4F3-40AF-9455-6D740A3DC146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4" creationId="{742BDE4D-3A2F-405D-B44E-B09C8C3A3DB9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5" creationId="{2FC312C1-1EE6-4243-BFC4-77709BBCC6FD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6" creationId="{3DFC6727-B21E-4C08-B0D4-A76199D30484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57" creationId="{C7511CC6-4329-480F-8FE1-26A350308E35}"/>
          </ac:spMkLst>
        </pc:spChg>
        <pc:spChg chg="del">
          <ac:chgData name="Siegbert Rudolph" userId="2af4d44886c067cc" providerId="LiveId" clId="{22987095-A298-4FED-AAFB-A6AF49D2AA92}" dt="2021-08-07T14:57:50.967" v="2976" actId="478"/>
          <ac:spMkLst>
            <pc:docMk/>
            <pc:sldMk cId="2689439967" sldId="451"/>
            <ac:spMk id="58" creationId="{25E9E682-525B-43E4-AA34-BD6107D5627B}"/>
          </ac:spMkLst>
        </pc:spChg>
        <pc:spChg chg="add mod">
          <ac:chgData name="Siegbert Rudolph" userId="2af4d44886c067cc" providerId="LiveId" clId="{22987095-A298-4FED-AAFB-A6AF49D2AA92}" dt="2021-08-07T15:14:54.831" v="3255" actId="1035"/>
          <ac:spMkLst>
            <pc:docMk/>
            <pc:sldMk cId="2689439967" sldId="451"/>
            <ac:spMk id="59" creationId="{91E92DBC-501D-40FB-AF3E-DACD0495D50B}"/>
          </ac:spMkLst>
        </pc:spChg>
        <pc:spChg chg="add mod">
          <ac:chgData name="Siegbert Rudolph" userId="2af4d44886c067cc" providerId="LiveId" clId="{22987095-A298-4FED-AAFB-A6AF49D2AA92}" dt="2021-08-07T15:14:54.831" v="3255" actId="1035"/>
          <ac:spMkLst>
            <pc:docMk/>
            <pc:sldMk cId="2689439967" sldId="451"/>
            <ac:spMk id="60" creationId="{0B3F7186-D1F4-4CD8-9CEF-E6D2340D8083}"/>
          </ac:spMkLst>
        </pc:spChg>
        <pc:spChg chg="add mod">
          <ac:chgData name="Siegbert Rudolph" userId="2af4d44886c067cc" providerId="LiveId" clId="{22987095-A298-4FED-AAFB-A6AF49D2AA92}" dt="2021-08-07T15:20:15.748" v="3341" actId="1076"/>
          <ac:spMkLst>
            <pc:docMk/>
            <pc:sldMk cId="2689439967" sldId="451"/>
            <ac:spMk id="61" creationId="{B5125E09-7AB2-4F04-862C-9051C1C0AE9E}"/>
          </ac:spMkLst>
        </pc:spChg>
        <pc:spChg chg="add del mod or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63" creationId="{E7A72086-694D-4C13-8118-2A8BD174A544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64" creationId="{8A8675A0-FE55-49BA-9916-04D5F7C4F958}"/>
          </ac:spMkLst>
        </pc:spChg>
        <pc:spChg chg="add del mod">
          <ac:chgData name="Siegbert Rudolph" userId="2af4d44886c067cc" providerId="LiveId" clId="{22987095-A298-4FED-AAFB-A6AF49D2AA92}" dt="2021-08-07T14:58:16.338" v="3000" actId="478"/>
          <ac:spMkLst>
            <pc:docMk/>
            <pc:sldMk cId="2689439967" sldId="451"/>
            <ac:spMk id="65" creationId="{B312AB25-4D27-40A8-B0EC-7FFE18F177A7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66" creationId="{ED98D4DC-BB19-4DC1-BE08-F21F7D7DC33F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67" creationId="{5D79AFD8-11D4-41AC-8DA0-BE446651CCD3}"/>
          </ac:spMkLst>
        </pc:spChg>
        <pc:spChg chg="add del mod">
          <ac:chgData name="Siegbert Rudolph" userId="2af4d44886c067cc" providerId="LiveId" clId="{22987095-A298-4FED-AAFB-A6AF49D2AA92}" dt="2021-08-07T14:58:32.292" v="3026" actId="478"/>
          <ac:spMkLst>
            <pc:docMk/>
            <pc:sldMk cId="2689439967" sldId="451"/>
            <ac:spMk id="68" creationId="{122CC9A3-E2A5-402B-85C0-18FE93255656}"/>
          </ac:spMkLst>
        </pc:spChg>
        <pc:spChg chg="add del mod">
          <ac:chgData name="Siegbert Rudolph" userId="2af4d44886c067cc" providerId="LiveId" clId="{22987095-A298-4FED-AAFB-A6AF49D2AA92}" dt="2021-08-07T14:58:47.866" v="3050" actId="478"/>
          <ac:spMkLst>
            <pc:docMk/>
            <pc:sldMk cId="2689439967" sldId="451"/>
            <ac:spMk id="69" creationId="{601B5B2C-85ED-47CD-83E6-8ACE0022F014}"/>
          </ac:spMkLst>
        </pc:spChg>
        <pc:spChg chg="add del mod">
          <ac:chgData name="Siegbert Rudolph" userId="2af4d44886c067cc" providerId="LiveId" clId="{22987095-A298-4FED-AAFB-A6AF49D2AA92}" dt="2021-08-07T14:58:47.866" v="3050" actId="478"/>
          <ac:spMkLst>
            <pc:docMk/>
            <pc:sldMk cId="2689439967" sldId="451"/>
            <ac:spMk id="70" creationId="{CA1ADDA4-DBC8-448E-A5DE-AC27FB28374F}"/>
          </ac:spMkLst>
        </pc:spChg>
        <pc:spChg chg="add del mod">
          <ac:chgData name="Siegbert Rudolph" userId="2af4d44886c067cc" providerId="LiveId" clId="{22987095-A298-4FED-AAFB-A6AF49D2AA92}" dt="2021-08-07T14:58:16.338" v="3000" actId="478"/>
          <ac:spMkLst>
            <pc:docMk/>
            <pc:sldMk cId="2689439967" sldId="451"/>
            <ac:spMk id="71" creationId="{923703D8-CB62-45B0-8AA5-2D3408F12527}"/>
          </ac:spMkLst>
        </pc:spChg>
        <pc:spChg chg="add del mod">
          <ac:chgData name="Siegbert Rudolph" userId="2af4d44886c067cc" providerId="LiveId" clId="{22987095-A298-4FED-AAFB-A6AF49D2AA92}" dt="2021-08-07T14:58:16.338" v="3000" actId="478"/>
          <ac:spMkLst>
            <pc:docMk/>
            <pc:sldMk cId="2689439967" sldId="451"/>
            <ac:spMk id="72" creationId="{27141917-EB40-4D01-A023-430DC7F06436}"/>
          </ac:spMkLst>
        </pc:spChg>
        <pc:spChg chg="add del mod">
          <ac:chgData name="Siegbert Rudolph" userId="2af4d44886c067cc" providerId="LiveId" clId="{22987095-A298-4FED-AAFB-A6AF49D2AA92}" dt="2021-08-07T14:58:16.338" v="3000" actId="478"/>
          <ac:spMkLst>
            <pc:docMk/>
            <pc:sldMk cId="2689439967" sldId="451"/>
            <ac:spMk id="73" creationId="{2BCF6D30-8B27-4A63-932A-FB8B0087DDE7}"/>
          </ac:spMkLst>
        </pc:spChg>
        <pc:spChg chg="add del mod">
          <ac:chgData name="Siegbert Rudolph" userId="2af4d44886c067cc" providerId="LiveId" clId="{22987095-A298-4FED-AAFB-A6AF49D2AA92}" dt="2021-08-28T04:50:09.057" v="26453" actId="478"/>
          <ac:spMkLst>
            <pc:docMk/>
            <pc:sldMk cId="2689439967" sldId="451"/>
            <ac:spMk id="74" creationId="{5A985269-8D5D-46CC-AD29-BF055DF00FA1}"/>
          </ac:spMkLst>
        </pc:spChg>
        <pc:spChg chg="add del mod">
          <ac:chgData name="Siegbert Rudolph" userId="2af4d44886c067cc" providerId="LiveId" clId="{22987095-A298-4FED-AAFB-A6AF49D2AA92}" dt="2021-08-07T16:00:39.495" v="3982" actId="478"/>
          <ac:spMkLst>
            <pc:docMk/>
            <pc:sldMk cId="2689439967" sldId="451"/>
            <ac:spMk id="75" creationId="{E20B315D-2D1F-4AA5-9815-869D8AC40C00}"/>
          </ac:spMkLst>
        </pc:spChg>
        <pc:spChg chg="add del mod">
          <ac:chgData name="Siegbert Rudolph" userId="2af4d44886c067cc" providerId="LiveId" clId="{22987095-A298-4FED-AAFB-A6AF49D2AA92}" dt="2021-08-07T16:00:39.495" v="3982" actId="478"/>
          <ac:spMkLst>
            <pc:docMk/>
            <pc:sldMk cId="2689439967" sldId="451"/>
            <ac:spMk id="76" creationId="{22E3AF1F-6074-4F08-9037-985CE9B893D7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2" creationId="{601CB7E0-F198-4616-9C00-1D2CA825295F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3" creationId="{1FC1F1F0-BEAC-433E-A9F3-B072162F6DDF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4" creationId="{60C37CBC-8F19-4E07-8BC4-ED948CD4738F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5" creationId="{12890418-A25D-4F02-A1C7-D4271380C5DB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6" creationId="{FAB6FBBD-D8C4-4D28-A3A1-80605E280868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8" creationId="{B10A488D-81C9-4A91-9505-108AACBA53ED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89" creationId="{AA218863-570D-4705-9E17-5C04971698B6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90" creationId="{DCDAC56C-213B-4E50-A4DA-5DB03A60C141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91" creationId="{51675FFC-F85C-487F-8C15-AA6B3B05FE76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92" creationId="{754EBA91-76E7-4C74-92AA-576882AA9764}"/>
          </ac:spMkLst>
        </pc:spChg>
        <pc:spChg chg="add del mod">
          <ac:chgData name="Siegbert Rudolph" userId="2af4d44886c067cc" providerId="LiveId" clId="{22987095-A298-4FED-AAFB-A6AF49D2AA92}" dt="2021-08-07T15:24:02.852" v="3360" actId="478"/>
          <ac:spMkLst>
            <pc:docMk/>
            <pc:sldMk cId="2689439967" sldId="451"/>
            <ac:spMk id="93" creationId="{16A09346-9FB3-458F-83F4-F6AF205A6AF7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95" creationId="{2A0D418F-A5C0-44E4-A043-0B315A1A6FE4}"/>
          </ac:spMkLst>
        </pc:spChg>
        <pc:spChg chg="add del mod ord">
          <ac:chgData name="Siegbert Rudolph" userId="2af4d44886c067cc" providerId="LiveId" clId="{22987095-A298-4FED-AAFB-A6AF49D2AA92}" dt="2021-08-07T15:57:52.651" v="3950" actId="478"/>
          <ac:spMkLst>
            <pc:docMk/>
            <pc:sldMk cId="2689439967" sldId="451"/>
            <ac:spMk id="96" creationId="{35B2177B-A1BC-4DFB-A17F-B3A447AD3E27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97" creationId="{87A4EC65-8533-4395-A51C-A838974B3121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98" creationId="{8BEC51E5-5423-45CC-8E26-A51B8F79F346}"/>
          </ac:spMkLst>
        </pc:spChg>
        <pc:spChg chg="add del mod ord">
          <ac:chgData name="Siegbert Rudolph" userId="2af4d44886c067cc" providerId="LiveId" clId="{22987095-A298-4FED-AAFB-A6AF49D2AA92}" dt="2021-08-07T15:57:52.651" v="3950" actId="478"/>
          <ac:spMkLst>
            <pc:docMk/>
            <pc:sldMk cId="2689439967" sldId="451"/>
            <ac:spMk id="99" creationId="{D5F723CB-3385-4C46-BBC8-18AE951B8CBB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101" creationId="{8E825812-62E1-4564-885C-59614E4F82DE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102" creationId="{1B7B871F-46BA-4FB1-AE41-3413467D86BE}"/>
          </ac:spMkLst>
        </pc:spChg>
        <pc:spChg chg="add del mod">
          <ac:chgData name="Siegbert Rudolph" userId="2af4d44886c067cc" providerId="LiveId" clId="{22987095-A298-4FED-AAFB-A6AF49D2AA92}" dt="2021-08-07T15:27:52.844" v="3483" actId="478"/>
          <ac:spMkLst>
            <pc:docMk/>
            <pc:sldMk cId="2689439967" sldId="451"/>
            <ac:spMk id="103" creationId="{4AA8DBEE-DFC1-43BF-824B-E6FBE50E669C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104" creationId="{40B3E882-842E-4B83-B196-F88700985D80}"/>
          </ac:spMkLst>
        </pc:spChg>
        <pc:spChg chg="add del mod">
          <ac:chgData name="Siegbert Rudolph" userId="2af4d44886c067cc" providerId="LiveId" clId="{22987095-A298-4FED-AAFB-A6AF49D2AA92}" dt="2021-08-07T15:27:42.233" v="3481" actId="478"/>
          <ac:spMkLst>
            <pc:docMk/>
            <pc:sldMk cId="2689439967" sldId="451"/>
            <ac:spMk id="105" creationId="{F4BF96C5-7643-4475-B967-E06696138E0A}"/>
          </ac:spMkLst>
        </pc:spChg>
        <pc:spChg chg="add del mod">
          <ac:chgData name="Siegbert Rudolph" userId="2af4d44886c067cc" providerId="LiveId" clId="{22987095-A298-4FED-AAFB-A6AF49D2AA92}" dt="2021-08-07T15:27:44.165" v="3482" actId="478"/>
          <ac:spMkLst>
            <pc:docMk/>
            <pc:sldMk cId="2689439967" sldId="451"/>
            <ac:spMk id="106" creationId="{22531EBC-AD30-4653-BF27-DEADF0A50BA2}"/>
          </ac:spMkLst>
        </pc:spChg>
        <pc:spChg chg="add mod ord">
          <ac:chgData name="Siegbert Rudolph" userId="2af4d44886c067cc" providerId="LiveId" clId="{22987095-A298-4FED-AAFB-A6AF49D2AA92}" dt="2021-09-15T11:29:56.605" v="29394" actId="20577"/>
          <ac:spMkLst>
            <pc:docMk/>
            <pc:sldMk cId="2689439967" sldId="451"/>
            <ac:spMk id="107" creationId="{10CCEF8F-F4C1-4E78-9888-033F7DDD282A}"/>
          </ac:spMkLst>
        </pc:spChg>
        <pc:spChg chg="add mod">
          <ac:chgData name="Siegbert Rudolph" userId="2af4d44886c067cc" providerId="LiveId" clId="{22987095-A298-4FED-AAFB-A6AF49D2AA92}" dt="2021-08-22T16:33:04.466" v="20979" actId="113"/>
          <ac:spMkLst>
            <pc:docMk/>
            <pc:sldMk cId="2689439967" sldId="451"/>
            <ac:spMk id="108" creationId="{8C8BBCD7-152A-49EE-98B5-C43DBA95FC28}"/>
          </ac:spMkLst>
        </pc:spChg>
        <pc:spChg chg="add del mod ord">
          <ac:chgData name="Siegbert Rudolph" userId="2af4d44886c067cc" providerId="LiveId" clId="{22987095-A298-4FED-AAFB-A6AF49D2AA92}" dt="2021-08-07T15:57:55.478" v="3952" actId="478"/>
          <ac:spMkLst>
            <pc:docMk/>
            <pc:sldMk cId="2689439967" sldId="451"/>
            <ac:spMk id="109" creationId="{72A5463F-32B3-471B-9506-AB44FD3DB370}"/>
          </ac:spMkLst>
        </pc:spChg>
        <pc:spChg chg="add del mod ord">
          <ac:chgData name="Siegbert Rudolph" userId="2af4d44886c067cc" providerId="LiveId" clId="{22987095-A298-4FED-AAFB-A6AF49D2AA92}" dt="2021-08-07T15:57:55.478" v="3952" actId="478"/>
          <ac:spMkLst>
            <pc:docMk/>
            <pc:sldMk cId="2689439967" sldId="451"/>
            <ac:spMk id="110" creationId="{7A54C099-B0E3-4FE2-89EB-BF9722CC82F3}"/>
          </ac:spMkLst>
        </pc:spChg>
        <pc:spChg chg="add mod">
          <ac:chgData name="Siegbert Rudolph" userId="2af4d44886c067cc" providerId="LiveId" clId="{22987095-A298-4FED-AAFB-A6AF49D2AA92}" dt="2021-08-23T09:14:28.892" v="25714" actId="207"/>
          <ac:spMkLst>
            <pc:docMk/>
            <pc:sldMk cId="2689439967" sldId="451"/>
            <ac:spMk id="111" creationId="{B657D4CE-2597-438D-B9AE-BC007F3D804A}"/>
          </ac:spMkLst>
        </pc:spChg>
        <pc:spChg chg="add del mod">
          <ac:chgData name="Siegbert Rudolph" userId="2af4d44886c067cc" providerId="LiveId" clId="{22987095-A298-4FED-AAFB-A6AF49D2AA92}" dt="2021-08-07T15:58:01.470" v="3953" actId="478"/>
          <ac:spMkLst>
            <pc:docMk/>
            <pc:sldMk cId="2689439967" sldId="451"/>
            <ac:spMk id="112" creationId="{9B843A6F-EBAD-46E0-AFAD-44350083DFE0}"/>
          </ac:spMkLst>
        </pc:spChg>
        <pc:spChg chg="add del mod">
          <ac:chgData name="Siegbert Rudolph" userId="2af4d44886c067cc" providerId="LiveId" clId="{22987095-A298-4FED-AAFB-A6AF49D2AA92}" dt="2021-08-07T15:58:01.470" v="3953" actId="478"/>
          <ac:spMkLst>
            <pc:docMk/>
            <pc:sldMk cId="2689439967" sldId="451"/>
            <ac:spMk id="113" creationId="{A45CF6C0-538F-4100-AF95-3BFE4A25F228}"/>
          </ac:spMkLst>
        </pc:spChg>
        <pc:spChg chg="add del mod">
          <ac:chgData name="Siegbert Rudolph" userId="2af4d44886c067cc" providerId="LiveId" clId="{22987095-A298-4FED-AAFB-A6AF49D2AA92}" dt="2021-08-07T15:58:01.470" v="3953" actId="478"/>
          <ac:spMkLst>
            <pc:docMk/>
            <pc:sldMk cId="2689439967" sldId="451"/>
            <ac:spMk id="114" creationId="{1A92C69A-1D44-445C-BD73-D76F52E6B595}"/>
          </ac:spMkLst>
        </pc:spChg>
        <pc:spChg chg="add del mod">
          <ac:chgData name="Siegbert Rudolph" userId="2af4d44886c067cc" providerId="LiveId" clId="{22987095-A298-4FED-AAFB-A6AF49D2AA92}" dt="2021-08-07T15:58:01.470" v="3953" actId="478"/>
          <ac:spMkLst>
            <pc:docMk/>
            <pc:sldMk cId="2689439967" sldId="451"/>
            <ac:spMk id="115" creationId="{44269AF9-3286-42E7-AFF4-8F335FC2C970}"/>
          </ac:spMkLst>
        </pc:spChg>
        <pc:spChg chg="add del mod">
          <ac:chgData name="Siegbert Rudolph" userId="2af4d44886c067cc" providerId="LiveId" clId="{22987095-A298-4FED-AAFB-A6AF49D2AA92}" dt="2021-08-07T15:58:18.404" v="3955" actId="478"/>
          <ac:spMkLst>
            <pc:docMk/>
            <pc:sldMk cId="2689439967" sldId="451"/>
            <ac:spMk id="116" creationId="{D16C88F5-D1FE-4478-9537-3A52D63461A2}"/>
          </ac:spMkLst>
        </pc:spChg>
        <pc:spChg chg="add del mod">
          <ac:chgData name="Siegbert Rudolph" userId="2af4d44886c067cc" providerId="LiveId" clId="{22987095-A298-4FED-AAFB-A6AF49D2AA92}" dt="2021-08-07T15:57:54.064" v="3951" actId="478"/>
          <ac:spMkLst>
            <pc:docMk/>
            <pc:sldMk cId="2689439967" sldId="451"/>
            <ac:spMk id="117" creationId="{E6B656CB-2146-43E8-8FF2-948273B4D219}"/>
          </ac:spMkLst>
        </pc:spChg>
        <pc:spChg chg="add del mod">
          <ac:chgData name="Siegbert Rudolph" userId="2af4d44886c067cc" providerId="LiveId" clId="{22987095-A298-4FED-AAFB-A6AF49D2AA92}" dt="2021-08-07T15:58:07.166" v="3954" actId="478"/>
          <ac:spMkLst>
            <pc:docMk/>
            <pc:sldMk cId="2689439967" sldId="451"/>
            <ac:spMk id="118" creationId="{87D09D03-9B59-46B3-AB46-95CFCCF33B2F}"/>
          </ac:spMkLst>
        </pc:spChg>
        <pc:spChg chg="add del mod">
          <ac:chgData name="Siegbert Rudolph" userId="2af4d44886c067cc" providerId="LiveId" clId="{22987095-A298-4FED-AAFB-A6AF49D2AA92}" dt="2021-08-07T15:58:01.470" v="3953" actId="478"/>
          <ac:spMkLst>
            <pc:docMk/>
            <pc:sldMk cId="2689439967" sldId="451"/>
            <ac:spMk id="119" creationId="{28DB9ABA-CAD4-4024-80F7-BFDB8F6588E0}"/>
          </ac:spMkLst>
        </pc:spChg>
        <pc:spChg chg="add del mod">
          <ac:chgData name="Siegbert Rudolph" userId="2af4d44886c067cc" providerId="LiveId" clId="{22987095-A298-4FED-AAFB-A6AF49D2AA92}" dt="2021-08-07T16:07:50.369" v="4054" actId="478"/>
          <ac:spMkLst>
            <pc:docMk/>
            <pc:sldMk cId="2689439967" sldId="451"/>
            <ac:spMk id="120" creationId="{03B77E68-0353-4503-8919-5861C7A43085}"/>
          </ac:spMkLst>
        </pc:spChg>
        <pc:spChg chg="add mod">
          <ac:chgData name="Siegbert Rudolph" userId="2af4d44886c067cc" providerId="LiveId" clId="{22987095-A298-4FED-AAFB-A6AF49D2AA92}" dt="2021-08-23T09:15:07.775" v="25717" actId="207"/>
          <ac:spMkLst>
            <pc:docMk/>
            <pc:sldMk cId="2689439967" sldId="451"/>
            <ac:spMk id="121" creationId="{DE7DE634-2C93-4EF1-A4AB-11EB27E86859}"/>
          </ac:spMkLst>
        </pc:spChg>
        <pc:spChg chg="add mod">
          <ac:chgData name="Siegbert Rudolph" userId="2af4d44886c067cc" providerId="LiveId" clId="{22987095-A298-4FED-AAFB-A6AF49D2AA92}" dt="2021-08-07T16:07:36.747" v="4052"/>
          <ac:spMkLst>
            <pc:docMk/>
            <pc:sldMk cId="2689439967" sldId="451"/>
            <ac:spMk id="122" creationId="{8144192A-AD4E-47F8-A218-25DBBD807AD3}"/>
          </ac:spMkLst>
        </pc:spChg>
        <pc:spChg chg="add del mod">
          <ac:chgData name="Siegbert Rudolph" userId="2af4d44886c067cc" providerId="LiveId" clId="{22987095-A298-4FED-AAFB-A6AF49D2AA92}" dt="2021-08-07T16:07:52" v="4055" actId="478"/>
          <ac:spMkLst>
            <pc:docMk/>
            <pc:sldMk cId="2689439967" sldId="451"/>
            <ac:spMk id="123" creationId="{A00F7A5E-7D1A-4721-AFDD-2C926E91A1A5}"/>
          </ac:spMkLst>
        </pc:spChg>
        <pc:spChg chg="add mod">
          <ac:chgData name="Siegbert Rudolph" userId="2af4d44886c067cc" providerId="LiveId" clId="{22987095-A298-4FED-AAFB-A6AF49D2AA92}" dt="2021-08-23T09:15:12.883" v="25718" actId="207"/>
          <ac:spMkLst>
            <pc:docMk/>
            <pc:sldMk cId="2689439967" sldId="451"/>
            <ac:spMk id="124" creationId="{E1E06008-D293-4B15-8AAD-784D2FC9151F}"/>
          </ac:spMkLst>
        </pc:spChg>
        <pc:spChg chg="add mod">
          <ac:chgData name="Siegbert Rudolph" userId="2af4d44886c067cc" providerId="LiveId" clId="{22987095-A298-4FED-AAFB-A6AF49D2AA92}" dt="2021-08-07T16:07:46.493" v="4053"/>
          <ac:spMkLst>
            <pc:docMk/>
            <pc:sldMk cId="2689439967" sldId="451"/>
            <ac:spMk id="125" creationId="{3CCB3EE0-7548-454D-9F31-12451B1DCEE9}"/>
          </ac:spMkLst>
        </pc:spChg>
        <pc:picChg chg="del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2" creationId="{DFB966E9-0BC5-440E-89C5-3C80615D991A}"/>
          </ac:picMkLst>
        </pc:picChg>
        <pc:picChg chg="del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4" creationId="{472902EB-88EC-4B46-8BE8-D2D5434DF740}"/>
          </ac:picMkLst>
        </pc:picChg>
        <pc:picChg chg="del mod">
          <ac:chgData name="Siegbert Rudolph" userId="2af4d44886c067cc" providerId="LiveId" clId="{22987095-A298-4FED-AAFB-A6AF49D2AA92}" dt="2021-08-07T15:59:26.148" v="3975" actId="478"/>
          <ac:picMkLst>
            <pc:docMk/>
            <pc:sldMk cId="2689439967" sldId="451"/>
            <ac:picMk id="6" creationId="{C85A866C-00AF-4220-9906-4D9A4EA5A378}"/>
          </ac:picMkLst>
        </pc:picChg>
        <pc:picChg chg="del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10" creationId="{32EC3809-A563-4BC1-A80C-8221ED3960F2}"/>
          </ac:picMkLst>
        </pc:picChg>
        <pc:picChg chg="del mod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11" creationId="{9A3BFFD2-D486-4ACA-9B18-4151D1A1ADD6}"/>
          </ac:picMkLst>
        </pc:picChg>
        <pc:picChg chg="del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15" creationId="{38B1432D-5157-4B28-BE0F-B6FFDF71C8B1}"/>
          </ac:picMkLst>
        </pc:picChg>
        <pc:picChg chg="add del mod">
          <ac:chgData name="Siegbert Rudolph" userId="2af4d44886c067cc" providerId="LiveId" clId="{22987095-A298-4FED-AAFB-A6AF49D2AA92}" dt="2021-08-07T16:00:39.495" v="3982" actId="478"/>
          <ac:picMkLst>
            <pc:docMk/>
            <pc:sldMk cId="2689439967" sldId="451"/>
            <ac:picMk id="44" creationId="{F256DD32-36C6-49C9-81F6-3FD78B050D41}"/>
          </ac:picMkLst>
        </pc:picChg>
        <pc:picChg chg="del">
          <ac:chgData name="Siegbert Rudolph" userId="2af4d44886c067cc" providerId="LiveId" clId="{22987095-A298-4FED-AAFB-A6AF49D2AA92}" dt="2021-08-07T14:57:50.967" v="2976" actId="478"/>
          <ac:picMkLst>
            <pc:docMk/>
            <pc:sldMk cId="2689439967" sldId="451"/>
            <ac:picMk id="51" creationId="{72DA71D2-5229-4BB9-9BF9-FA0833FBE474}"/>
          </ac:picMkLst>
        </pc:picChg>
        <pc:picChg chg="add del mod">
          <ac:chgData name="Siegbert Rudolph" userId="2af4d44886c067cc" providerId="LiveId" clId="{22987095-A298-4FED-AAFB-A6AF49D2AA92}" dt="2021-08-07T16:00:39.495" v="3982" actId="478"/>
          <ac:picMkLst>
            <pc:docMk/>
            <pc:sldMk cId="2689439967" sldId="451"/>
            <ac:picMk id="62" creationId="{210483BA-82C8-45A4-989A-26743854D15E}"/>
          </ac:picMkLst>
        </pc:picChg>
        <pc:picChg chg="add del mod">
          <ac:chgData name="Siegbert Rudolph" userId="2af4d44886c067cc" providerId="LiveId" clId="{22987095-A298-4FED-AAFB-A6AF49D2AA92}" dt="2021-08-07T15:14:35.136" v="3249" actId="478"/>
          <ac:picMkLst>
            <pc:docMk/>
            <pc:sldMk cId="2689439967" sldId="451"/>
            <ac:picMk id="77" creationId="{7F13D1A7-41FC-4FFC-898E-127B2C3D2AF8}"/>
          </ac:picMkLst>
        </pc:picChg>
        <pc:picChg chg="add del mod">
          <ac:chgData name="Siegbert Rudolph" userId="2af4d44886c067cc" providerId="LiveId" clId="{22987095-A298-4FED-AAFB-A6AF49D2AA92}" dt="2021-08-07T15:14:35.136" v="3249" actId="478"/>
          <ac:picMkLst>
            <pc:docMk/>
            <pc:sldMk cId="2689439967" sldId="451"/>
            <ac:picMk id="78" creationId="{ACA1F254-7488-4A58-B6FA-0331A8E5CF73}"/>
          </ac:picMkLst>
        </pc:picChg>
        <pc:picChg chg="add mod ord">
          <ac:chgData name="Siegbert Rudolph" userId="2af4d44886c067cc" providerId="LiveId" clId="{22987095-A298-4FED-AAFB-A6AF49D2AA92}" dt="2021-08-07T15:58:23.546" v="3957" actId="1076"/>
          <ac:picMkLst>
            <pc:docMk/>
            <pc:sldMk cId="2689439967" sldId="451"/>
            <ac:picMk id="79" creationId="{3C7ACA05-9FA2-4CCD-8958-2CB607B93373}"/>
          </ac:picMkLst>
        </pc:picChg>
        <pc:picChg chg="add mod ord">
          <ac:chgData name="Siegbert Rudolph" userId="2af4d44886c067cc" providerId="LiveId" clId="{22987095-A298-4FED-AAFB-A6AF49D2AA92}" dt="2021-08-07T15:15:37.595" v="3264" actId="1076"/>
          <ac:picMkLst>
            <pc:docMk/>
            <pc:sldMk cId="2689439967" sldId="451"/>
            <ac:picMk id="80" creationId="{1ECE2218-2A0E-4075-A143-7648F82E5AC9}"/>
          </ac:picMkLst>
        </pc:picChg>
        <pc:picChg chg="add del mod">
          <ac:chgData name="Siegbert Rudolph" userId="2af4d44886c067cc" providerId="LiveId" clId="{22987095-A298-4FED-AAFB-A6AF49D2AA92}" dt="2021-08-07T15:23:57.924" v="3359" actId="478"/>
          <ac:picMkLst>
            <pc:docMk/>
            <pc:sldMk cId="2689439967" sldId="451"/>
            <ac:picMk id="81" creationId="{2D81B9DD-330B-48BA-8AFC-28E0C18B2A53}"/>
          </ac:picMkLst>
        </pc:picChg>
        <pc:picChg chg="add del mod">
          <ac:chgData name="Siegbert Rudolph" userId="2af4d44886c067cc" providerId="LiveId" clId="{22987095-A298-4FED-AAFB-A6AF49D2AA92}" dt="2021-08-07T15:24:02.852" v="3360" actId="478"/>
          <ac:picMkLst>
            <pc:docMk/>
            <pc:sldMk cId="2689439967" sldId="451"/>
            <ac:picMk id="87" creationId="{3461AB0A-A345-42AB-89F4-1977D6BBC563}"/>
          </ac:picMkLst>
        </pc:picChg>
        <pc:picChg chg="add del mod">
          <ac:chgData name="Siegbert Rudolph" userId="2af4d44886c067cc" providerId="LiveId" clId="{22987095-A298-4FED-AAFB-A6AF49D2AA92}" dt="2021-08-07T15:27:24.859" v="3479" actId="478"/>
          <ac:picMkLst>
            <pc:docMk/>
            <pc:sldMk cId="2689439967" sldId="451"/>
            <ac:picMk id="94" creationId="{7796F854-B86B-4A42-A7B3-455E246199A7}"/>
          </ac:picMkLst>
        </pc:picChg>
        <pc:picChg chg="add del mod">
          <ac:chgData name="Siegbert Rudolph" userId="2af4d44886c067cc" providerId="LiveId" clId="{22987095-A298-4FED-AAFB-A6AF49D2AA92}" dt="2021-08-07T15:27:42.233" v="3481" actId="478"/>
          <ac:picMkLst>
            <pc:docMk/>
            <pc:sldMk cId="2689439967" sldId="451"/>
            <ac:picMk id="100" creationId="{50A3C6F0-16C5-4D9A-9AAA-4C2F82038F23}"/>
          </ac:picMkLst>
        </pc:picChg>
      </pc:sldChg>
      <pc:sldChg chg="delSp modSp del mod">
        <pc:chgData name="Siegbert Rudolph" userId="2af4d44886c067cc" providerId="LiveId" clId="{22987095-A298-4FED-AAFB-A6AF49D2AA92}" dt="2021-08-08T12:48:17.402" v="8729" actId="47"/>
        <pc:sldMkLst>
          <pc:docMk/>
          <pc:sldMk cId="2229301483" sldId="452"/>
        </pc:sldMkLst>
        <pc:spChg chg="del">
          <ac:chgData name="Siegbert Rudolph" userId="2af4d44886c067cc" providerId="LiveId" clId="{22987095-A298-4FED-AAFB-A6AF49D2AA92}" dt="2021-08-08T12:42:59.174" v="8704" actId="478"/>
          <ac:spMkLst>
            <pc:docMk/>
            <pc:sldMk cId="2229301483" sldId="452"/>
            <ac:spMk id="2" creationId="{F4FAA11C-D92A-43B1-A2F0-3B8554431A6C}"/>
          </ac:spMkLst>
        </pc:spChg>
        <pc:spChg chg="mod">
          <ac:chgData name="Siegbert Rudolph" userId="2af4d44886c067cc" providerId="LiveId" clId="{22987095-A298-4FED-AAFB-A6AF49D2AA92}" dt="2021-08-08T12:44:36.764" v="8713" actId="1076"/>
          <ac:spMkLst>
            <pc:docMk/>
            <pc:sldMk cId="2229301483" sldId="452"/>
            <ac:spMk id="34" creationId="{641BF5EC-4D86-425A-AAF6-9B51C0C6155E}"/>
          </ac:spMkLst>
        </pc:spChg>
      </pc:sldChg>
      <pc:sldChg chg="addSp delSp modSp del mod">
        <pc:chgData name="Siegbert Rudolph" userId="2af4d44886c067cc" providerId="LiveId" clId="{22987095-A298-4FED-AAFB-A6AF49D2AA92}" dt="2021-08-08T13:11:49.821" v="9056" actId="47"/>
        <pc:sldMkLst>
          <pc:docMk/>
          <pc:sldMk cId="3738229008" sldId="453"/>
        </pc:sldMkLst>
        <pc:spChg chg="del">
          <ac:chgData name="Siegbert Rudolph" userId="2af4d44886c067cc" providerId="LiveId" clId="{22987095-A298-4FED-AAFB-A6AF49D2AA92}" dt="2021-08-08T12:43:03.502" v="8705" actId="478"/>
          <ac:spMkLst>
            <pc:docMk/>
            <pc:sldMk cId="3738229008" sldId="453"/>
            <ac:spMk id="2" creationId="{77B17BFE-70D1-4F74-8CFF-18326664A55B}"/>
          </ac:spMkLst>
        </pc:spChg>
        <pc:spChg chg="mod">
          <ac:chgData name="Siegbert Rudolph" userId="2af4d44886c067cc" providerId="LiveId" clId="{22987095-A298-4FED-AAFB-A6AF49D2AA92}" dt="2021-08-08T12:40:51.794" v="8698" actId="1076"/>
          <ac:spMkLst>
            <pc:docMk/>
            <pc:sldMk cId="3738229008" sldId="453"/>
            <ac:spMk id="4" creationId="{311C4884-36BB-40DF-A41E-998466415691}"/>
          </ac:spMkLst>
        </pc:spChg>
        <pc:spChg chg="add mod">
          <ac:chgData name="Siegbert Rudolph" userId="2af4d44886c067cc" providerId="LiveId" clId="{22987095-A298-4FED-AAFB-A6AF49D2AA92}" dt="2021-08-08T12:40:53.818" v="8699"/>
          <ac:spMkLst>
            <pc:docMk/>
            <pc:sldMk cId="3738229008" sldId="453"/>
            <ac:spMk id="24" creationId="{DB40B7B2-7D9E-42EA-923C-06639AB58295}"/>
          </ac:spMkLst>
        </pc:spChg>
        <pc:picChg chg="del mod ord">
          <ac:chgData name="Siegbert Rudolph" userId="2af4d44886c067cc" providerId="LiveId" clId="{22987095-A298-4FED-AAFB-A6AF49D2AA92}" dt="2021-08-08T12:47:55.103" v="8727" actId="478"/>
          <ac:picMkLst>
            <pc:docMk/>
            <pc:sldMk cId="3738229008" sldId="453"/>
            <ac:picMk id="5" creationId="{F45B389D-A4DB-4344-A6CB-564700F74B6F}"/>
          </ac:picMkLst>
        </pc:picChg>
      </pc:sldChg>
      <pc:sldChg chg="addSp delSp modSp del mod delAnim modAnim">
        <pc:chgData name="Siegbert Rudolph" userId="2af4d44886c067cc" providerId="LiveId" clId="{22987095-A298-4FED-AAFB-A6AF49D2AA92}" dt="2021-08-28T10:24:02.655" v="28937" actId="1076"/>
        <pc:sldMkLst>
          <pc:docMk/>
          <pc:sldMk cId="3855847432" sldId="454"/>
        </pc:sldMkLst>
        <pc:spChg chg="del">
          <ac:chgData name="Siegbert Rudolph" userId="2af4d44886c067cc" providerId="LiveId" clId="{22987095-A298-4FED-AAFB-A6AF49D2AA92}" dt="2021-08-08T13:20:31.259" v="9499" actId="478"/>
          <ac:spMkLst>
            <pc:docMk/>
            <pc:sldMk cId="3855847432" sldId="454"/>
            <ac:spMk id="2" creationId="{29096D31-D1BB-4592-9D8F-A971AD63FC03}"/>
          </ac:spMkLst>
        </pc:spChg>
        <pc:spChg chg="mod">
          <ac:chgData name="Siegbert Rudolph" userId="2af4d44886c067cc" providerId="LiveId" clId="{22987095-A298-4FED-AAFB-A6AF49D2AA92}" dt="2021-08-28T10:24:02.655" v="28937" actId="1076"/>
          <ac:spMkLst>
            <pc:docMk/>
            <pc:sldMk cId="3855847432" sldId="454"/>
            <ac:spMk id="2" creationId="{C4899068-5D31-4A66-BD13-07AE4D9AB5EB}"/>
          </ac:spMkLst>
        </pc:spChg>
        <pc:spChg chg="del mod">
          <ac:chgData name="Siegbert Rudolph" userId="2af4d44886c067cc" providerId="LiveId" clId="{22987095-A298-4FED-AAFB-A6AF49D2AA92}" dt="2021-08-08T13:16:02.675" v="9336" actId="478"/>
          <ac:spMkLst>
            <pc:docMk/>
            <pc:sldMk cId="3855847432" sldId="454"/>
            <ac:spMk id="6" creationId="{27B9D47E-D92E-41FA-B045-0E24451DF1C5}"/>
          </ac:spMkLst>
        </pc:spChg>
        <pc:spChg chg="mod">
          <ac:chgData name="Siegbert Rudolph" userId="2af4d44886c067cc" providerId="LiveId" clId="{22987095-A298-4FED-AAFB-A6AF49D2AA92}" dt="2021-08-08T13:20:46.514" v="9512" actId="20577"/>
          <ac:spMkLst>
            <pc:docMk/>
            <pc:sldMk cId="3855847432" sldId="454"/>
            <ac:spMk id="9" creationId="{4F6EF7B9-339F-4B8B-BC5D-E2241BDA3640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10" creationId="{C5676322-2923-41D5-8112-50C5BDE0AF79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11" creationId="{718E32AD-144A-41F5-B093-11E163868725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12" creationId="{E73ECDD2-116C-45A9-92BD-27319211D5BB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13" creationId="{CAEAB7B8-9AF8-4B18-A452-F695B03285F5}"/>
          </ac:spMkLst>
        </pc:spChg>
        <pc:spChg chg="mod">
          <ac:chgData name="Siegbert Rudolph" userId="2af4d44886c067cc" providerId="LiveId" clId="{22987095-A298-4FED-AAFB-A6AF49D2AA92}" dt="2021-08-08T13:20:51.288" v="9515" actId="20577"/>
          <ac:spMkLst>
            <pc:docMk/>
            <pc:sldMk cId="3855847432" sldId="454"/>
            <ac:spMk id="14" creationId="{BBBC9473-BD14-4688-975F-A9B4A5548886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15" creationId="{BAC241A9-FFCB-4384-9644-115A1EB024BC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16" creationId="{6FEB6A27-7DB3-442D-8E3F-0FB36D4108AA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17" creationId="{3AAB285A-34D8-4A10-A4BC-550D79223486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18" creationId="{E894BAD7-741A-44EC-AB30-1AFC33C7FFD4}"/>
          </ac:spMkLst>
        </pc:spChg>
        <pc:spChg chg="mod">
          <ac:chgData name="Siegbert Rudolph" userId="2af4d44886c067cc" providerId="LiveId" clId="{22987095-A298-4FED-AAFB-A6AF49D2AA92}" dt="2021-08-08T13:20:40.437" v="9509" actId="20577"/>
          <ac:spMkLst>
            <pc:docMk/>
            <pc:sldMk cId="3855847432" sldId="454"/>
            <ac:spMk id="19" creationId="{176A79EC-16E3-4420-A4C0-8EE5413C065D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20" creationId="{86D21316-79E5-4914-9A84-D212330F9920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21" creationId="{AB227E58-1551-42DD-A207-7DA2158F0E49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22" creationId="{E5BF79CC-F461-40FB-AB13-6263D0B9E91C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23" creationId="{C82D0CA5-EAE4-4C3C-AD31-F6119A903430}"/>
          </ac:spMkLst>
        </pc:spChg>
        <pc:spChg chg="mod">
          <ac:chgData name="Siegbert Rudolph" userId="2af4d44886c067cc" providerId="LiveId" clId="{22987095-A298-4FED-AAFB-A6AF49D2AA92}" dt="2021-08-08T13:20:57.902" v="9525" actId="20577"/>
          <ac:spMkLst>
            <pc:docMk/>
            <pc:sldMk cId="3855847432" sldId="454"/>
            <ac:spMk id="24" creationId="{302165E8-BF7D-4410-96D9-2FEC2BED453F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25" creationId="{1D4F1B2D-EDF2-497B-AC23-9451D7F265A3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26" creationId="{7E19FBE2-74F7-4156-9B48-E097556B56CF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27" creationId="{F776E941-ED99-4813-91C9-3989303CD845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28" creationId="{87155BF5-44F4-4C97-9834-140A1A61E87E}"/>
          </ac:spMkLst>
        </pc:spChg>
        <pc:spChg chg="mod">
          <ac:chgData name="Siegbert Rudolph" userId="2af4d44886c067cc" providerId="LiveId" clId="{22987095-A298-4FED-AAFB-A6AF49D2AA92}" dt="2021-08-08T13:21:03.975" v="9535" actId="20577"/>
          <ac:spMkLst>
            <pc:docMk/>
            <pc:sldMk cId="3855847432" sldId="454"/>
            <ac:spMk id="29" creationId="{3AC3FE4B-C964-41B2-9161-AD2FA9C1F76C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30" creationId="{40D284D8-5AE9-4BA5-8F6D-771152ABBCC2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31" creationId="{BA9CC67F-1C37-42F5-831B-7A00E47DBBA6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32" creationId="{125579CA-62B8-4F74-A03B-6524BE8148C3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33" creationId="{C09EB7AF-FA4E-4CD1-9BE6-027E881C43A5}"/>
          </ac:spMkLst>
        </pc:spChg>
        <pc:spChg chg="mod">
          <ac:chgData name="Siegbert Rudolph" userId="2af4d44886c067cc" providerId="LiveId" clId="{22987095-A298-4FED-AAFB-A6AF49D2AA92}" dt="2021-08-08T13:21:10.723" v="9545" actId="20577"/>
          <ac:spMkLst>
            <pc:docMk/>
            <pc:sldMk cId="3855847432" sldId="454"/>
            <ac:spMk id="34" creationId="{D88019A4-7F26-4E12-B99F-7F12838A2F46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35" creationId="{93D7D0FE-CCB9-49F3-A24A-5C007C47A255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36" creationId="{6FF95A9A-0FE5-46B9-A6E7-61A67E5FE082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37" creationId="{E4AB6C9F-BD56-4A25-9BDF-63C381297C93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38" creationId="{766FBBF3-9F6A-4976-85F8-86C3589CAB2A}"/>
          </ac:spMkLst>
        </pc:spChg>
        <pc:spChg chg="add mod">
          <ac:chgData name="Siegbert Rudolph" userId="2af4d44886c067cc" providerId="LiveId" clId="{22987095-A298-4FED-AAFB-A6AF49D2AA92}" dt="2021-08-28T04:57:07.237" v="26728" actId="6549"/>
          <ac:spMkLst>
            <pc:docMk/>
            <pc:sldMk cId="3855847432" sldId="454"/>
            <ac:spMk id="38" creationId="{B825DA48-B75F-4D8B-B5C1-C8F01F0B72D2}"/>
          </ac:spMkLst>
        </pc:spChg>
        <pc:spChg chg="mod">
          <ac:chgData name="Siegbert Rudolph" userId="2af4d44886c067cc" providerId="LiveId" clId="{22987095-A298-4FED-AAFB-A6AF49D2AA92}" dt="2021-08-08T13:21:16.562" v="9555" actId="20577"/>
          <ac:spMkLst>
            <pc:docMk/>
            <pc:sldMk cId="3855847432" sldId="454"/>
            <ac:spMk id="39" creationId="{9B26C4E8-31CD-4AF3-BFC3-E31637FA676A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40" creationId="{B59980B8-565C-4676-A624-910F541EC16E}"/>
          </ac:spMkLst>
        </pc:spChg>
        <pc:spChg chg="add mod">
          <ac:chgData name="Siegbert Rudolph" userId="2af4d44886c067cc" providerId="LiveId" clId="{22987095-A298-4FED-AAFB-A6AF49D2AA92}" dt="2021-08-28T04:57:20.578" v="26729"/>
          <ac:spMkLst>
            <pc:docMk/>
            <pc:sldMk cId="3855847432" sldId="454"/>
            <ac:spMk id="40" creationId="{D4B39BCE-F426-4CFB-8DFD-8F3FC098DAA5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41" creationId="{DE9BBEA1-E2CB-4FB1-A0AD-C03C2B7EE60E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42" creationId="{A0F9186E-79E9-47AF-AA0B-FDDDD65D37F6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43" creationId="{4F2E5442-00E8-49A6-9500-9A33FEF09558}"/>
          </ac:spMkLst>
        </pc:spChg>
        <pc:spChg chg="mod">
          <ac:chgData name="Siegbert Rudolph" userId="2af4d44886c067cc" providerId="LiveId" clId="{22987095-A298-4FED-AAFB-A6AF49D2AA92}" dt="2021-08-08T13:21:21.880" v="9565" actId="20577"/>
          <ac:spMkLst>
            <pc:docMk/>
            <pc:sldMk cId="3855847432" sldId="454"/>
            <ac:spMk id="44" creationId="{AFD7CF69-CE1A-4B20-B8AD-7C9B72AE1AED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45" creationId="{3E554A99-1997-46B2-B4F7-A06C5F5FDDF2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46" creationId="{8695AA05-3F98-486E-B8D9-D3CDEB5295E6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47" creationId="{249134C5-6CE3-4FD1-8040-2BD5166C3446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48" creationId="{B6E4F0FE-6E67-4094-A45A-367F6C08EA0A}"/>
          </ac:spMkLst>
        </pc:spChg>
        <pc:spChg chg="mod">
          <ac:chgData name="Siegbert Rudolph" userId="2af4d44886c067cc" providerId="LiveId" clId="{22987095-A298-4FED-AAFB-A6AF49D2AA92}" dt="2021-08-08T13:21:27.044" v="9575" actId="20577"/>
          <ac:spMkLst>
            <pc:docMk/>
            <pc:sldMk cId="3855847432" sldId="454"/>
            <ac:spMk id="49" creationId="{AEE168CD-D50C-487B-BD63-E0AEE79026E1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50" creationId="{AC0C6388-40BD-48CB-8C0E-4093B48A14C9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51" creationId="{FB38AC31-FDD4-409F-A757-67B4DC9CE177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52" creationId="{5AB3A398-B0B0-4A5E-8D7A-E64AF4F6AED1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53" creationId="{EAD1F6FB-932B-447B-ACAD-2A0DF612245D}"/>
          </ac:spMkLst>
        </pc:spChg>
        <pc:spChg chg="mod">
          <ac:chgData name="Siegbert Rudolph" userId="2af4d44886c067cc" providerId="LiveId" clId="{22987095-A298-4FED-AAFB-A6AF49D2AA92}" dt="2021-08-08T13:21:32.552" v="9585" actId="20577"/>
          <ac:spMkLst>
            <pc:docMk/>
            <pc:sldMk cId="3855847432" sldId="454"/>
            <ac:spMk id="54" creationId="{BD606EAC-6816-4970-BC32-8DAB54C99579}"/>
          </ac:spMkLst>
        </pc:spChg>
        <pc:spChg chg="del">
          <ac:chgData name="Siegbert Rudolph" userId="2af4d44886c067cc" providerId="LiveId" clId="{22987095-A298-4FED-AAFB-A6AF49D2AA92}" dt="2021-08-08T13:18:58.623" v="9455" actId="478"/>
          <ac:spMkLst>
            <pc:docMk/>
            <pc:sldMk cId="3855847432" sldId="454"/>
            <ac:spMk id="55" creationId="{D8F436D4-BDB7-4896-BF5B-3BB6F4C28A44}"/>
          </ac:spMkLst>
        </pc:spChg>
        <pc:spChg chg="mod">
          <ac:chgData name="Siegbert Rudolph" userId="2af4d44886c067cc" providerId="LiveId" clId="{22987095-A298-4FED-AAFB-A6AF49D2AA92}" dt="2021-08-23T06:58:28.227" v="23275" actId="207"/>
          <ac:spMkLst>
            <pc:docMk/>
            <pc:sldMk cId="3855847432" sldId="454"/>
            <ac:spMk id="56" creationId="{B504D2A8-B62F-47D9-A9FE-464F5A2C1B76}"/>
          </ac:spMkLst>
        </pc:spChg>
        <pc:spChg chg="mod">
          <ac:chgData name="Siegbert Rudolph" userId="2af4d44886c067cc" providerId="LiveId" clId="{22987095-A298-4FED-AAFB-A6AF49D2AA92}" dt="2021-08-08T13:21:41.216" v="9593" actId="1038"/>
          <ac:spMkLst>
            <pc:docMk/>
            <pc:sldMk cId="3855847432" sldId="454"/>
            <ac:spMk id="57" creationId="{DA4D13FE-C7F7-4322-9650-37FD37BE6CC4}"/>
          </ac:spMkLst>
        </pc:spChg>
        <pc:spChg chg="del">
          <ac:chgData name="Siegbert Rudolph" userId="2af4d44886c067cc" providerId="LiveId" clId="{22987095-A298-4FED-AAFB-A6AF49D2AA92}" dt="2021-08-08T13:18:53.506" v="9454" actId="478"/>
          <ac:spMkLst>
            <pc:docMk/>
            <pc:sldMk cId="3855847432" sldId="454"/>
            <ac:spMk id="58" creationId="{C164176A-B6C5-4492-8768-8A450CFDBB68}"/>
          </ac:spMkLst>
        </pc:spChg>
        <pc:spChg chg="del mod">
          <ac:chgData name="Siegbert Rudolph" userId="2af4d44886c067cc" providerId="LiveId" clId="{22987095-A298-4FED-AAFB-A6AF49D2AA92}" dt="2021-08-08T13:22:00.971" v="9595" actId="478"/>
          <ac:spMkLst>
            <pc:docMk/>
            <pc:sldMk cId="3855847432" sldId="454"/>
            <ac:spMk id="59" creationId="{5D855C30-6C5E-4380-AA03-C840FED98CB4}"/>
          </ac:spMkLst>
        </pc:spChg>
        <pc:spChg chg="del">
          <ac:chgData name="Siegbert Rudolph" userId="2af4d44886c067cc" providerId="LiveId" clId="{22987095-A298-4FED-AAFB-A6AF49D2AA92}" dt="2021-08-08T13:17:03.783" v="9352" actId="478"/>
          <ac:spMkLst>
            <pc:docMk/>
            <pc:sldMk cId="3855847432" sldId="454"/>
            <ac:spMk id="62" creationId="{24AC4BEF-C1FF-4B16-A5AD-195E9F0CAF40}"/>
          </ac:spMkLst>
        </pc:spChg>
        <pc:spChg chg="add del mod">
          <ac:chgData name="Siegbert Rudolph" userId="2af4d44886c067cc" providerId="LiveId" clId="{22987095-A298-4FED-AAFB-A6AF49D2AA92}" dt="2021-08-28T04:57:31.418" v="26730" actId="478"/>
          <ac:spMkLst>
            <pc:docMk/>
            <pc:sldMk cId="3855847432" sldId="454"/>
            <ac:spMk id="63" creationId="{15D38408-2723-4DD3-8E86-2129046FAF8C}"/>
          </ac:spMkLst>
        </pc:spChg>
        <pc:picChg chg="mod">
          <ac:chgData name="Siegbert Rudolph" userId="2af4d44886c067cc" providerId="LiveId" clId="{22987095-A298-4FED-AAFB-A6AF49D2AA92}" dt="2021-08-08T13:21:41.216" v="9593" actId="1038"/>
          <ac:picMkLst>
            <pc:docMk/>
            <pc:sldMk cId="3855847432" sldId="454"/>
            <ac:picMk id="60" creationId="{F22C6105-F520-43D1-8FC4-5191E330E3F1}"/>
          </ac:picMkLst>
        </pc:picChg>
        <pc:picChg chg="mod">
          <ac:chgData name="Siegbert Rudolph" userId="2af4d44886c067cc" providerId="LiveId" clId="{22987095-A298-4FED-AAFB-A6AF49D2AA92}" dt="2021-08-08T13:19:06.860" v="9456" actId="1076"/>
          <ac:picMkLst>
            <pc:docMk/>
            <pc:sldMk cId="3855847432" sldId="454"/>
            <ac:picMk id="61" creationId="{40B0A892-07CA-46CC-B44A-74F2B2F6AF19}"/>
          </ac:picMkLst>
        </pc:picChg>
      </pc:sldChg>
      <pc:sldChg chg="del">
        <pc:chgData name="Siegbert Rudolph" userId="2af4d44886c067cc" providerId="LiveId" clId="{22987095-A298-4FED-AAFB-A6AF49D2AA92}" dt="2021-08-08T13:27:23.926" v="9655" actId="47"/>
        <pc:sldMkLst>
          <pc:docMk/>
          <pc:sldMk cId="3288985751" sldId="455"/>
        </pc:sldMkLst>
      </pc:sldChg>
      <pc:sldChg chg="addSp delSp modSp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2227326144" sldId="456"/>
        </pc:sldMkLst>
        <pc:spChg chg="del">
          <ac:chgData name="Siegbert Rudolph" userId="2af4d44886c067cc" providerId="LiveId" clId="{22987095-A298-4FED-AAFB-A6AF49D2AA92}" dt="2021-08-08T13:25:56.646" v="9644" actId="478"/>
          <ac:spMkLst>
            <pc:docMk/>
            <pc:sldMk cId="2227326144" sldId="456"/>
            <ac:spMk id="5" creationId="{86975226-453E-4477-91F2-2CDB6128C684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13" creationId="{E0DBF1F2-8774-4734-A8AA-F0CF3F7B38AA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18" creationId="{1D967986-3999-49D1-8D44-0EEF5CD12A4C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23" creationId="{A8A08BB9-8F0F-40CB-8995-9C5A5924172E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28" creationId="{F9961B46-F183-4716-BD93-C714E8B4DAC6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33" creationId="{3B89A843-6907-4265-8C58-62D2F8D23DA8}"/>
          </ac:spMkLst>
        </pc:spChg>
        <pc:spChg chg="del">
          <ac:chgData name="Siegbert Rudolph" userId="2af4d44886c067cc" providerId="LiveId" clId="{22987095-A298-4FED-AAFB-A6AF49D2AA92}" dt="2021-07-21T10:00:42.279" v="3" actId="478"/>
          <ac:spMkLst>
            <pc:docMk/>
            <pc:sldMk cId="2227326144" sldId="456"/>
            <ac:spMk id="35" creationId="{5CD21DD9-6D73-4343-A1C4-57B287EBD086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38" creationId="{35F2B3CB-0E04-4730-8122-191C40C65065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43" creationId="{6E28386B-0315-4B5B-A9FF-9C34035A1D79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48" creationId="{DEA061BA-9CB8-4B3F-83C0-C043279A12D4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53" creationId="{CE7D5AEC-EA11-4DC1-B21F-E210612CCB14}"/>
          </ac:spMkLst>
        </pc:spChg>
        <pc:spChg chg="mod">
          <ac:chgData name="Siegbert Rudolph" userId="2af4d44886c067cc" providerId="LiveId" clId="{22987095-A298-4FED-AAFB-A6AF49D2AA92}" dt="2021-08-08T13:26:55.428" v="9654" actId="1037"/>
          <ac:spMkLst>
            <pc:docMk/>
            <pc:sldMk cId="2227326144" sldId="456"/>
            <ac:spMk id="58" creationId="{5388F183-E73B-4EE5-BA63-AA2242F82F0D}"/>
          </ac:spMkLst>
        </pc:spChg>
        <pc:spChg chg="mod">
          <ac:chgData name="Siegbert Rudolph" userId="2af4d44886c067cc" providerId="LiveId" clId="{22987095-A298-4FED-AAFB-A6AF49D2AA92}" dt="2021-08-08T13:26:22.364" v="9651" actId="255"/>
          <ac:spMkLst>
            <pc:docMk/>
            <pc:sldMk cId="2227326144" sldId="456"/>
            <ac:spMk id="59" creationId="{95747605-0C54-404D-B214-F97177DBC65A}"/>
          </ac:spMkLst>
        </pc:spChg>
        <pc:spChg chg="del">
          <ac:chgData name="Siegbert Rudolph" userId="2af4d44886c067cc" providerId="LiveId" clId="{22987095-A298-4FED-AAFB-A6AF49D2AA92}" dt="2021-08-08T13:26:13.983" v="9649" actId="478"/>
          <ac:spMkLst>
            <pc:docMk/>
            <pc:sldMk cId="2227326144" sldId="456"/>
            <ac:spMk id="60" creationId="{C26F44D2-ABED-4710-BFB2-4B7B0DB55BC5}"/>
          </ac:spMkLst>
        </pc:spChg>
        <pc:spChg chg="add mod">
          <ac:chgData name="Siegbert Rudolph" userId="2af4d44886c067cc" providerId="LiveId" clId="{22987095-A298-4FED-AAFB-A6AF49D2AA92}" dt="2021-07-21T10:00:50.519" v="28" actId="1038"/>
          <ac:spMkLst>
            <pc:docMk/>
            <pc:sldMk cId="2227326144" sldId="456"/>
            <ac:spMk id="61" creationId="{03827615-9922-42FF-8360-F47A6D529929}"/>
          </ac:spMkLst>
        </pc:spChg>
        <pc:spChg chg="add mod">
          <ac:chgData name="Siegbert Rudolph" userId="2af4d44886c067cc" providerId="LiveId" clId="{22987095-A298-4FED-AAFB-A6AF49D2AA92}" dt="2021-08-08T13:26:03.878" v="9646" actId="20577"/>
          <ac:spMkLst>
            <pc:docMk/>
            <pc:sldMk cId="2227326144" sldId="456"/>
            <ac:spMk id="62" creationId="{FF2A9539-154E-498E-BD82-E367A3262C75}"/>
          </ac:spMkLst>
        </pc:spChg>
      </pc:sldChg>
      <pc:sldChg chg="addSp delSp modSp del mod delAnim">
        <pc:chgData name="Siegbert Rudolph" userId="2af4d44886c067cc" providerId="LiveId" clId="{22987095-A298-4FED-AAFB-A6AF49D2AA92}" dt="2021-08-22T13:15:48.535" v="18116" actId="47"/>
        <pc:sldMkLst>
          <pc:docMk/>
          <pc:sldMk cId="1370613605" sldId="457"/>
        </pc:sldMkLst>
        <pc:spChg chg="del">
          <ac:chgData name="Siegbert Rudolph" userId="2af4d44886c067cc" providerId="LiveId" clId="{22987095-A298-4FED-AAFB-A6AF49D2AA92}" dt="2021-08-08T13:24:16.649" v="9626" actId="478"/>
          <ac:spMkLst>
            <pc:docMk/>
            <pc:sldMk cId="1370613605" sldId="457"/>
            <ac:spMk id="2" creationId="{85880965-782D-46EE-A0D1-F8765474F394}"/>
          </ac:spMkLst>
        </pc:spChg>
        <pc:spChg chg="del">
          <ac:chgData name="Siegbert Rudolph" userId="2af4d44886c067cc" providerId="LiveId" clId="{22987095-A298-4FED-AAFB-A6AF49D2AA92}" dt="2021-08-08T13:24:24.638" v="9627" actId="478"/>
          <ac:spMkLst>
            <pc:docMk/>
            <pc:sldMk cId="1370613605" sldId="457"/>
            <ac:spMk id="6" creationId="{7B1AEB82-1EA1-47A2-A66D-1F31C37941E8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13" creationId="{939CDD89-6F58-45C2-A2A6-8675281EF5E4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18" creationId="{EBE408E7-25D4-4EDE-8649-A32220145D24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23" creationId="{ED62A8B9-6032-448D-870F-FF1163A019AE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28" creationId="{B9CBA626-31F6-4B59-9CFA-CC9FC232F3D6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33" creationId="{FF375E65-4106-4487-9E12-9DF06148E08B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38" creationId="{61335284-FB55-4E9B-A25B-4A4F360FF3BC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43" creationId="{A04842A0-AAF9-4C5E-AD51-D84A57EE4F08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48" creationId="{D5FD0606-7CEA-4673-94CD-AD6AA55C1275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53" creationId="{91AD2911-39BA-4B44-96D4-F5F9ED8361C0}"/>
          </ac:spMkLst>
        </pc:spChg>
        <pc:spChg chg="mod">
          <ac:chgData name="Siegbert Rudolph" userId="2af4d44886c067cc" providerId="LiveId" clId="{22987095-A298-4FED-AAFB-A6AF49D2AA92}" dt="2021-08-08T13:25:16.234" v="9637" actId="1037"/>
          <ac:spMkLst>
            <pc:docMk/>
            <pc:sldMk cId="1370613605" sldId="457"/>
            <ac:spMk id="58" creationId="{7F11E4F4-6EB3-45FB-A398-108253DDE1AA}"/>
          </ac:spMkLst>
        </pc:spChg>
        <pc:spChg chg="mod">
          <ac:chgData name="Siegbert Rudolph" userId="2af4d44886c067cc" providerId="LiveId" clId="{22987095-A298-4FED-AAFB-A6AF49D2AA92}" dt="2021-08-08T13:26:30.491" v="9652" actId="255"/>
          <ac:spMkLst>
            <pc:docMk/>
            <pc:sldMk cId="1370613605" sldId="457"/>
            <ac:spMk id="59" creationId="{FD8DB1D5-637C-4231-A53A-93FDADEED49A}"/>
          </ac:spMkLst>
        </pc:spChg>
        <pc:spChg chg="del">
          <ac:chgData name="Siegbert Rudolph" userId="2af4d44886c067cc" providerId="LiveId" clId="{22987095-A298-4FED-AAFB-A6AF49D2AA92}" dt="2021-08-08T13:25:02.802" v="9634" actId="478"/>
          <ac:spMkLst>
            <pc:docMk/>
            <pc:sldMk cId="1370613605" sldId="457"/>
            <ac:spMk id="60" creationId="{26B0F8EE-3758-4AAE-8F72-431402EDC103}"/>
          </ac:spMkLst>
        </pc:spChg>
        <pc:spChg chg="add mod">
          <ac:chgData name="Siegbert Rudolph" userId="2af4d44886c067cc" providerId="LiveId" clId="{22987095-A298-4FED-AAFB-A6AF49D2AA92}" dt="2021-08-08T13:24:38.305" v="9629" actId="20577"/>
          <ac:spMkLst>
            <pc:docMk/>
            <pc:sldMk cId="1370613605" sldId="457"/>
            <ac:spMk id="61" creationId="{20FD0BD5-8A63-48EB-81FB-D56240DBE7ED}"/>
          </ac:spMkLst>
        </pc:spChg>
      </pc:sldChg>
      <pc:sldChg chg="modSp add del mod">
        <pc:chgData name="Siegbert Rudolph" userId="2af4d44886c067cc" providerId="LiveId" clId="{22987095-A298-4FED-AAFB-A6AF49D2AA92}" dt="2021-08-08T13:12:43.159" v="9061" actId="47"/>
        <pc:sldMkLst>
          <pc:docMk/>
          <pc:sldMk cId="4113455806" sldId="458"/>
        </pc:sldMkLst>
        <pc:spChg chg="mod">
          <ac:chgData name="Siegbert Rudolph" userId="2af4d44886c067cc" providerId="LiveId" clId="{22987095-A298-4FED-AAFB-A6AF49D2AA92}" dt="2021-08-08T12:56:54.758" v="8780" actId="1076"/>
          <ac:spMkLst>
            <pc:docMk/>
            <pc:sldMk cId="4113455806" sldId="458"/>
            <ac:spMk id="4" creationId="{1315751F-A6F8-4D55-943E-38D166A8B4FF}"/>
          </ac:spMkLst>
        </pc:spChg>
        <pc:picChg chg="mod">
          <ac:chgData name="Siegbert Rudolph" userId="2af4d44886c067cc" providerId="LiveId" clId="{22987095-A298-4FED-AAFB-A6AF49D2AA92}" dt="2021-08-08T12:57:00.910" v="8781" actId="1076"/>
          <ac:picMkLst>
            <pc:docMk/>
            <pc:sldMk cId="4113455806" sldId="458"/>
            <ac:picMk id="2" creationId="{3E5740E7-23FB-411D-84CF-A07739854DA8}"/>
          </ac:picMkLst>
        </pc:picChg>
      </pc:sldChg>
      <pc:sldChg chg="addSp delSp modSp del mod addAnim delAnim modAnim">
        <pc:chgData name="Siegbert Rudolph" userId="2af4d44886c067cc" providerId="LiveId" clId="{22987095-A298-4FED-AAFB-A6AF49D2AA92}" dt="2021-08-28T10:24:02.624" v="28885" actId="1076"/>
        <pc:sldMkLst>
          <pc:docMk/>
          <pc:sldMk cId="3999066808" sldId="459"/>
        </pc:sldMkLst>
        <pc:spChg chg="mod">
          <ac:chgData name="Siegbert Rudolph" userId="2af4d44886c067cc" providerId="LiveId" clId="{22987095-A298-4FED-AAFB-A6AF49D2AA92}" dt="2021-08-28T10:24:02.624" v="28885" actId="1076"/>
          <ac:spMkLst>
            <pc:docMk/>
            <pc:sldMk cId="3999066808" sldId="459"/>
            <ac:spMk id="2" creationId="{9173C46B-1379-4A94-A0F1-396A81A2C497}"/>
          </ac:spMkLst>
        </pc:spChg>
        <pc:spChg chg="add del mod">
          <ac:chgData name="Siegbert Rudolph" userId="2af4d44886c067cc" providerId="LiveId" clId="{22987095-A298-4FED-AAFB-A6AF49D2AA92}" dt="2021-08-08T06:17:09.270" v="5944" actId="478"/>
          <ac:spMkLst>
            <pc:docMk/>
            <pc:sldMk cId="3999066808" sldId="459"/>
            <ac:spMk id="2" creationId="{CE3A7A97-8223-432D-8230-994B2412516A}"/>
          </ac:spMkLst>
        </pc:spChg>
        <pc:spChg chg="add mod">
          <ac:chgData name="Siegbert Rudolph" userId="2af4d44886c067cc" providerId="LiveId" clId="{22987095-A298-4FED-AAFB-A6AF49D2AA92}" dt="2021-08-08T05:27:58.988" v="5103" actId="1036"/>
          <ac:spMkLst>
            <pc:docMk/>
            <pc:sldMk cId="3999066808" sldId="459"/>
            <ac:spMk id="4" creationId="{70C4F195-821B-43E6-A70D-9E5593964C79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5" creationId="{35EA202D-84AC-466D-BD81-6DCEA55A317E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6" creationId="{12932C8B-9F0E-415D-A936-21C5FF608FF7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7" creationId="{DE29CC4A-3D65-4A12-99D0-BAD52AAD5876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8" creationId="{F7836142-58F2-4C3B-B334-1B1D747BA7C0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9" creationId="{4F6D606D-0CD2-4C2A-838C-698308982B85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2" creationId="{AEA5F6A6-B06C-4316-BA51-DC082D0185FD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3" creationId="{3E5D9B50-2F05-4C83-864C-BFCB90218A30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4" creationId="{2BC8AC3A-7774-42CD-8E22-D90BA17E24A8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5" creationId="{1B9E6336-C4CE-4BA2-BB04-466EBB83D072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6" creationId="{17D34318-41F4-4629-8E13-8084FA507C58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7" creationId="{782EBD4D-4C65-4032-8A9A-B5686C061C03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8" creationId="{DEC7F922-3EB8-4134-A99E-C40805D590E5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19" creationId="{20247148-816E-4017-A083-8A161FE1655C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0" creationId="{8BBEA658-AF89-4435-8182-2F5C699CDC5B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1" creationId="{222BC36F-DAB4-494D-8304-7EB7D5A5E416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2" creationId="{494EF9BA-9571-4F98-A427-BC52375DD913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3" creationId="{759DFD3E-FD26-4B7A-9F40-E8F3CE04FF13}"/>
          </ac:spMkLst>
        </pc:spChg>
        <pc:spChg chg="add del mod">
          <ac:chgData name="Siegbert Rudolph" userId="2af4d44886c067cc" providerId="LiveId" clId="{22987095-A298-4FED-AAFB-A6AF49D2AA92}" dt="2021-08-20T15:03:38.790" v="15946" actId="207"/>
          <ac:spMkLst>
            <pc:docMk/>
            <pc:sldMk cId="3999066808" sldId="459"/>
            <ac:spMk id="24" creationId="{8F10E758-C5F3-452D-8827-958AA6472B9E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4" creationId="{AC6FB081-3C3E-4A6D-AD76-E3F618830194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5" creationId="{40D08567-CA21-42A2-9B66-CC11DA4A1EAB}"/>
          </ac:spMkLst>
        </pc:spChg>
        <pc:spChg chg="add mod">
          <ac:chgData name="Siegbert Rudolph" userId="2af4d44886c067cc" providerId="LiveId" clId="{22987095-A298-4FED-AAFB-A6AF49D2AA92}" dt="2021-08-28T04:50:44.487" v="26503" actId="6549"/>
          <ac:spMkLst>
            <pc:docMk/>
            <pc:sldMk cId="3999066808" sldId="459"/>
            <ac:spMk id="25" creationId="{81B1BA64-6D74-404B-9A9D-3628F019FCA5}"/>
          </ac:spMkLst>
        </pc:spChg>
        <pc:spChg chg="add del mod">
          <ac:chgData name="Siegbert Rudolph" userId="2af4d44886c067cc" providerId="LiveId" clId="{22987095-A298-4FED-AAFB-A6AF49D2AA92}" dt="2021-08-08T06:30:56.338" v="6121" actId="478"/>
          <ac:spMkLst>
            <pc:docMk/>
            <pc:sldMk cId="3999066808" sldId="459"/>
            <ac:spMk id="25" creationId="{DDE8DB85-363A-4BAF-A0F2-F6F8DEA214AE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6" creationId="{253AC24C-EFA6-4F44-80AA-1FED44FDF6A4}"/>
          </ac:spMkLst>
        </pc:spChg>
        <pc:spChg chg="add mod">
          <ac:chgData name="Siegbert Rudolph" userId="2af4d44886c067cc" providerId="LiveId" clId="{22987095-A298-4FED-AAFB-A6AF49D2AA92}" dt="2021-08-28T04:50:55.032" v="26520" actId="20577"/>
          <ac:spMkLst>
            <pc:docMk/>
            <pc:sldMk cId="3999066808" sldId="459"/>
            <ac:spMk id="26" creationId="{750B6A47-84DA-4E48-A247-24298AF83FE0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7" creationId="{C72C55AF-80C1-4AB1-9258-8E750E1D09DB}"/>
          </ac:spMkLst>
        </pc:spChg>
        <pc:spChg chg="add mod">
          <ac:chgData name="Siegbert Rudolph" userId="2af4d44886c067cc" providerId="LiveId" clId="{22987095-A298-4FED-AAFB-A6AF49D2AA92}" dt="2021-08-20T15:03:45.003" v="15947" actId="207"/>
          <ac:spMkLst>
            <pc:docMk/>
            <pc:sldMk cId="3999066808" sldId="459"/>
            <ac:spMk id="28" creationId="{E6F2B3D9-2593-43ED-8801-A4DCF9AD9272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8" creationId="{F93B4CEE-AE83-41D0-96BD-5EF6E0CA31EF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29" creationId="{C97A9579-B90D-487F-A078-89473C6C648B}"/>
          </ac:spMkLst>
        </pc:spChg>
        <pc:spChg chg="add mod">
          <ac:chgData name="Siegbert Rudolph" userId="2af4d44886c067cc" providerId="LiveId" clId="{22987095-A298-4FED-AAFB-A6AF49D2AA92}" dt="2021-08-08T06:31:15.358" v="6124" actId="113"/>
          <ac:spMkLst>
            <pc:docMk/>
            <pc:sldMk cId="3999066808" sldId="459"/>
            <ac:spMk id="30" creationId="{93254495-4946-4F3D-BA3A-F5BE14857CEF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0" creationId="{ECB660C4-1964-48B1-97F8-5743C98F51D1}"/>
          </ac:spMkLst>
        </pc:spChg>
        <pc:spChg chg="add del mod">
          <ac:chgData name="Siegbert Rudolph" userId="2af4d44886c067cc" providerId="LiveId" clId="{22987095-A298-4FED-AAFB-A6AF49D2AA92}" dt="2021-08-08T06:30:56.338" v="6121" actId="478"/>
          <ac:spMkLst>
            <pc:docMk/>
            <pc:sldMk cId="3999066808" sldId="459"/>
            <ac:spMk id="31" creationId="{74AA47B0-8F04-4317-A9EC-2090EAA977CA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1" creationId="{AB94ECFA-43B0-4D90-823D-14F86DABEA72}"/>
          </ac:spMkLst>
        </pc:spChg>
        <pc:spChg chg="add del mod">
          <ac:chgData name="Siegbert Rudolph" userId="2af4d44886c067cc" providerId="LiveId" clId="{22987095-A298-4FED-AAFB-A6AF49D2AA92}" dt="2021-08-08T06:30:56.338" v="6121" actId="478"/>
          <ac:spMkLst>
            <pc:docMk/>
            <pc:sldMk cId="3999066808" sldId="459"/>
            <ac:spMk id="32" creationId="{7CDDBFF0-FEF4-4A8C-B7C6-4C63B3AE2B91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2" creationId="{B2E0641C-75A2-4D07-9050-967D7C98C425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3" creationId="{1F307DC8-77CF-4511-9EEA-80566FD8E6E9}"/>
          </ac:spMkLst>
        </pc:spChg>
        <pc:spChg chg="add del mod ord">
          <ac:chgData name="Siegbert Rudolph" userId="2af4d44886c067cc" providerId="LiveId" clId="{22987095-A298-4FED-AAFB-A6AF49D2AA92}" dt="2021-08-08T06:30:14.517" v="6110" actId="478"/>
          <ac:spMkLst>
            <pc:docMk/>
            <pc:sldMk cId="3999066808" sldId="459"/>
            <ac:spMk id="33" creationId="{F18CE7CB-B029-44AA-B397-9B0C7A00AB43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4" creationId="{3957D736-3330-4258-82F1-9C1D2B367C20}"/>
          </ac:spMkLst>
        </pc:spChg>
        <pc:spChg chg="add mod">
          <ac:chgData name="Siegbert Rudolph" userId="2af4d44886c067cc" providerId="LiveId" clId="{22987095-A298-4FED-AAFB-A6AF49D2AA92}" dt="2021-08-08T05:39:51.812" v="5291" actId="1035"/>
          <ac:spMkLst>
            <pc:docMk/>
            <pc:sldMk cId="3999066808" sldId="459"/>
            <ac:spMk id="34" creationId="{74A5D054-F805-444C-9CA4-5EC5998BBE6B}"/>
          </ac:spMkLst>
        </pc:spChg>
        <pc:spChg chg="add mod">
          <ac:chgData name="Siegbert Rudolph" userId="2af4d44886c067cc" providerId="LiveId" clId="{22987095-A298-4FED-AAFB-A6AF49D2AA92}" dt="2021-08-08T05:39:11.027" v="5275" actId="20577"/>
          <ac:spMkLst>
            <pc:docMk/>
            <pc:sldMk cId="3999066808" sldId="459"/>
            <ac:spMk id="35" creationId="{BA663E7E-8A8E-480A-8C5D-EAA863ADED64}"/>
          </ac:spMkLst>
        </pc:spChg>
        <pc:spChg chg="del">
          <ac:chgData name="Siegbert Rudolph" userId="2af4d44886c067cc" providerId="LiveId" clId="{22987095-A298-4FED-AAFB-A6AF49D2AA92}" dt="2021-08-07T16:11:39.527" v="4066" actId="478"/>
          <ac:spMkLst>
            <pc:docMk/>
            <pc:sldMk cId="3999066808" sldId="459"/>
            <ac:spMk id="35" creationId="{E5B82E40-2AD8-4124-AF54-072F1FED5568}"/>
          </ac:spMkLst>
        </pc:spChg>
        <pc:spChg chg="add del mod">
          <ac:chgData name="Siegbert Rudolph" userId="2af4d44886c067cc" providerId="LiveId" clId="{22987095-A298-4FED-AAFB-A6AF49D2AA92}" dt="2021-08-08T06:30:18.769" v="6111" actId="478"/>
          <ac:spMkLst>
            <pc:docMk/>
            <pc:sldMk cId="3999066808" sldId="459"/>
            <ac:spMk id="36" creationId="{BF0370E5-DF99-4801-9459-D71125498C3E}"/>
          </ac:spMkLst>
        </pc:spChg>
        <pc:spChg chg="del">
          <ac:chgData name="Siegbert Rudolph" userId="2af4d44886c067cc" providerId="LiveId" clId="{22987095-A298-4FED-AAFB-A6AF49D2AA92}" dt="2021-08-07T16:11:17.450" v="4063" actId="478"/>
          <ac:spMkLst>
            <pc:docMk/>
            <pc:sldMk cId="3999066808" sldId="459"/>
            <ac:spMk id="38" creationId="{218393A5-7974-4FC8-AE27-1DAD81229D45}"/>
          </ac:spMkLst>
        </pc:spChg>
        <pc:spChg chg="add del mod ord">
          <ac:chgData name="Siegbert Rudolph" userId="2af4d44886c067cc" providerId="LiveId" clId="{22987095-A298-4FED-AAFB-A6AF49D2AA92}" dt="2021-08-08T06:30:22.096" v="6112" actId="478"/>
          <ac:spMkLst>
            <pc:docMk/>
            <pc:sldMk cId="3999066808" sldId="459"/>
            <ac:spMk id="38" creationId="{C068651A-6983-4085-8254-AE6A93A1F9CC}"/>
          </ac:spMkLst>
        </pc:spChg>
        <pc:spChg chg="add del mod">
          <ac:chgData name="Siegbert Rudolph" userId="2af4d44886c067cc" providerId="LiveId" clId="{22987095-A298-4FED-AAFB-A6AF49D2AA92}" dt="2021-08-28T04:50:59.265" v="26521" actId="478"/>
          <ac:spMkLst>
            <pc:docMk/>
            <pc:sldMk cId="3999066808" sldId="459"/>
            <ac:spMk id="39" creationId="{CC1C6A0C-B005-48BD-8EDA-2D1AB2B495B7}"/>
          </ac:spMkLst>
        </pc:spChg>
        <pc:spChg chg="add del mod">
          <ac:chgData name="Siegbert Rudolph" userId="2af4d44886c067cc" providerId="LiveId" clId="{22987095-A298-4FED-AAFB-A6AF49D2AA92}" dt="2021-08-07T16:16:09.050" v="4256" actId="478"/>
          <ac:spMkLst>
            <pc:docMk/>
            <pc:sldMk cId="3999066808" sldId="459"/>
            <ac:spMk id="40" creationId="{191E49F2-F804-49C7-A519-F50C429C1B21}"/>
          </ac:spMkLst>
        </pc:spChg>
        <pc:spChg chg="add mod">
          <ac:chgData name="Siegbert Rudolph" userId="2af4d44886c067cc" providerId="LiveId" clId="{22987095-A298-4FED-AAFB-A6AF49D2AA92}" dt="2021-08-08T05:43:05.537" v="5325" actId="1076"/>
          <ac:spMkLst>
            <pc:docMk/>
            <pc:sldMk cId="3999066808" sldId="459"/>
            <ac:spMk id="40" creationId="{F9266912-DC35-4DC4-9480-2AFA765CB219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41" creationId="{DC7D0195-5B29-4F23-B6B5-E98E587D538B}"/>
          </ac:spMkLst>
        </pc:spChg>
        <pc:spChg chg="add del mod">
          <ac:chgData name="Siegbert Rudolph" userId="2af4d44886c067cc" providerId="LiveId" clId="{22987095-A298-4FED-AAFB-A6AF49D2AA92}" dt="2021-08-08T06:30:18.769" v="6111" actId="478"/>
          <ac:spMkLst>
            <pc:docMk/>
            <pc:sldMk cId="3999066808" sldId="459"/>
            <ac:spMk id="42" creationId="{35DFAD47-AC0F-4C4B-9A77-9C0BD0A71EEF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42" creationId="{60D07426-1771-4176-8851-774D1777B142}"/>
          </ac:spMkLst>
        </pc:spChg>
        <pc:spChg chg="add del mod">
          <ac:chgData name="Siegbert Rudolph" userId="2af4d44886c067cc" providerId="LiveId" clId="{22987095-A298-4FED-AAFB-A6AF49D2AA92}" dt="2021-08-07T16:14:55.734" v="4186" actId="478"/>
          <ac:spMkLst>
            <pc:docMk/>
            <pc:sldMk cId="3999066808" sldId="459"/>
            <ac:spMk id="43" creationId="{3D3A0395-80D4-442C-9FA6-ACE9A0FF6857}"/>
          </ac:spMkLst>
        </pc:spChg>
        <pc:spChg chg="add del mod">
          <ac:chgData name="Siegbert Rudolph" userId="2af4d44886c067cc" providerId="LiveId" clId="{22987095-A298-4FED-AAFB-A6AF49D2AA92}" dt="2021-08-08T05:43:49.110" v="5331" actId="478"/>
          <ac:spMkLst>
            <pc:docMk/>
            <pc:sldMk cId="3999066808" sldId="459"/>
            <ac:spMk id="43" creationId="{8F37BF39-BB0D-4EA4-A30C-7DAB4B317BF1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44" creationId="{679BE5EB-B07C-4728-ADDA-ACD52D02273F}"/>
          </ac:spMkLst>
        </pc:spChg>
        <pc:spChg chg="add del mod">
          <ac:chgData name="Siegbert Rudolph" userId="2af4d44886c067cc" providerId="LiveId" clId="{22987095-A298-4FED-AAFB-A6AF49D2AA92}" dt="2021-08-08T06:30:22.096" v="6112" actId="478"/>
          <ac:spMkLst>
            <pc:docMk/>
            <pc:sldMk cId="3999066808" sldId="459"/>
            <ac:spMk id="44" creationId="{D6483F46-7E41-4455-A4CB-539DAC301990}"/>
          </ac:spMkLst>
        </pc:spChg>
        <pc:spChg chg="add del mod">
          <ac:chgData name="Siegbert Rudolph" userId="2af4d44886c067cc" providerId="LiveId" clId="{22987095-A298-4FED-AAFB-A6AF49D2AA92}" dt="2021-08-07T16:16:09.050" v="4256" actId="478"/>
          <ac:spMkLst>
            <pc:docMk/>
            <pc:sldMk cId="3999066808" sldId="459"/>
            <ac:spMk id="45" creationId="{2EF4A0AA-1BC2-4783-9E0D-B1E78B6B820F}"/>
          </ac:spMkLst>
        </pc:spChg>
        <pc:spChg chg="add del mod">
          <ac:chgData name="Siegbert Rudolph" userId="2af4d44886c067cc" providerId="LiveId" clId="{22987095-A298-4FED-AAFB-A6AF49D2AA92}" dt="2021-08-08T06:30:22.096" v="6112" actId="478"/>
          <ac:spMkLst>
            <pc:docMk/>
            <pc:sldMk cId="3999066808" sldId="459"/>
            <ac:spMk id="45" creationId="{F936B4DE-CD4A-4819-8BE4-E4B257ECF8D0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46" creationId="{186CCEB7-3C86-42BF-8CCC-87C2CEF84F46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47" creationId="{01433877-3A96-4FAE-B1B0-CD25BCCDE31B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48" creationId="{61EC4DDD-4A2F-47F2-BC3F-4714E7AD8550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49" creationId="{8181EE2D-598F-4C35-9248-00D596506707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0" creationId="{5ACD1A58-0A91-49BC-842C-A741BB674E52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1" creationId="{5165BFBF-D885-4D53-A9D9-BE448902DE1D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2" creationId="{EE7A5B88-44E0-41FF-89B2-AB87548CAF5C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3" creationId="{8F365BF8-B3E2-4DB1-B59F-E26C38B47195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4" creationId="{AD83A500-6BEC-44A3-8857-22F4A20D89F5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5" creationId="{D6301973-E50A-401C-9DE8-0C95D4883143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6" creationId="{D3132E2A-6CF3-4DEC-B3D7-155E3A8A90B3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7" creationId="{DD990FDC-0706-4704-80C6-C534EE9406B1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8" creationId="{A4D64FD9-6B35-4063-81D0-6F1EBAF396F9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59" creationId="{1BA233D8-16ED-4265-BF31-2A9E2255934D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60" creationId="{494FA34D-2959-43AA-8089-A1CD483149B0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61" creationId="{4C2A4815-9CC5-4A0D-844E-DDB4CB46B826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62" creationId="{B138C63B-7A21-44EA-BB8D-ED5B23534B0A}"/>
          </ac:spMkLst>
        </pc:spChg>
        <pc:spChg chg="add del mod">
          <ac:chgData name="Siegbert Rudolph" userId="2af4d44886c067cc" providerId="LiveId" clId="{22987095-A298-4FED-AAFB-A6AF49D2AA92}" dt="2021-08-08T05:20:49.259" v="4947" actId="478"/>
          <ac:spMkLst>
            <pc:docMk/>
            <pc:sldMk cId="3999066808" sldId="459"/>
            <ac:spMk id="63" creationId="{91C6AF34-CAD6-4B30-AE57-40AD9F680470}"/>
          </ac:spMkLst>
        </pc:spChg>
        <pc:spChg chg="add mod">
          <ac:chgData name="Siegbert Rudolph" userId="2af4d44886c067cc" providerId="LiveId" clId="{22987095-A298-4FED-AAFB-A6AF49D2AA92}" dt="2021-08-08T05:55:39.664" v="5554" actId="552"/>
          <ac:spMkLst>
            <pc:docMk/>
            <pc:sldMk cId="3999066808" sldId="459"/>
            <ac:spMk id="64" creationId="{550C02F2-F159-47A9-9E61-C2CACB397F35}"/>
          </ac:spMkLst>
        </pc:spChg>
        <pc:spChg chg="add del mod">
          <ac:chgData name="Siegbert Rudolph" userId="2af4d44886c067cc" providerId="LiveId" clId="{22987095-A298-4FED-AAFB-A6AF49D2AA92}" dt="2021-08-07T16:16:27.504" v="4260" actId="478"/>
          <ac:spMkLst>
            <pc:docMk/>
            <pc:sldMk cId="3999066808" sldId="459"/>
            <ac:spMk id="64" creationId="{6C53B3A0-7EC3-4E3A-8E0C-41A02544B473}"/>
          </ac:spMkLst>
        </pc:spChg>
        <pc:spChg chg="add mod ord">
          <ac:chgData name="Siegbert Rudolph" userId="2af4d44886c067cc" providerId="LiveId" clId="{22987095-A298-4FED-AAFB-A6AF49D2AA92}" dt="2021-08-08T06:30:48.631" v="6119" actId="14100"/>
          <ac:spMkLst>
            <pc:docMk/>
            <pc:sldMk cId="3999066808" sldId="459"/>
            <ac:spMk id="65" creationId="{0051209A-682C-4C65-896C-22556955108D}"/>
          </ac:spMkLst>
        </pc:spChg>
        <pc:spChg chg="add del mod">
          <ac:chgData name="Siegbert Rudolph" userId="2af4d44886c067cc" providerId="LiveId" clId="{22987095-A298-4FED-AAFB-A6AF49D2AA92}" dt="2021-08-07T16:16:27.504" v="4260" actId="478"/>
          <ac:spMkLst>
            <pc:docMk/>
            <pc:sldMk cId="3999066808" sldId="459"/>
            <ac:spMk id="65" creationId="{489BDAD7-28D2-46C0-AD84-336F024A798D}"/>
          </ac:spMkLst>
        </pc:spChg>
        <pc:spChg chg="add del mod">
          <ac:chgData name="Siegbert Rudolph" userId="2af4d44886c067cc" providerId="LiveId" clId="{22987095-A298-4FED-AAFB-A6AF49D2AA92}" dt="2021-08-07T16:16:47.152" v="4264" actId="478"/>
          <ac:spMkLst>
            <pc:docMk/>
            <pc:sldMk cId="3999066808" sldId="459"/>
            <ac:spMk id="66" creationId="{30716CEF-EDFB-4F74-91E2-5022AD9FBF49}"/>
          </ac:spMkLst>
        </pc:spChg>
        <pc:spChg chg="add mod">
          <ac:chgData name="Siegbert Rudolph" userId="2af4d44886c067cc" providerId="LiveId" clId="{22987095-A298-4FED-AAFB-A6AF49D2AA92}" dt="2021-08-08T05:55:39.664" v="5554" actId="552"/>
          <ac:spMkLst>
            <pc:docMk/>
            <pc:sldMk cId="3999066808" sldId="459"/>
            <ac:spMk id="66" creationId="{B66A28DB-C4DE-45E0-9F75-B726CB899877}"/>
          </ac:spMkLst>
        </pc:spChg>
        <pc:spChg chg="add mod">
          <ac:chgData name="Siegbert Rudolph" userId="2af4d44886c067cc" providerId="LiveId" clId="{22987095-A298-4FED-AAFB-A6AF49D2AA92}" dt="2021-08-08T06:15:45.850" v="5928" actId="20577"/>
          <ac:spMkLst>
            <pc:docMk/>
            <pc:sldMk cId="3999066808" sldId="459"/>
            <ac:spMk id="67" creationId="{53706A2E-F39D-4305-90C6-28288A84378C}"/>
          </ac:spMkLst>
        </pc:spChg>
        <pc:spChg chg="add del mod">
          <ac:chgData name="Siegbert Rudolph" userId="2af4d44886c067cc" providerId="LiveId" clId="{22987095-A298-4FED-AAFB-A6AF49D2AA92}" dt="2021-08-07T16:16:47.152" v="4264" actId="478"/>
          <ac:spMkLst>
            <pc:docMk/>
            <pc:sldMk cId="3999066808" sldId="459"/>
            <ac:spMk id="67" creationId="{C29BB460-F505-4375-A840-4CBD7FBD68E5}"/>
          </ac:spMkLst>
        </pc:spChg>
        <pc:spChg chg="add del mod">
          <ac:chgData name="Siegbert Rudolph" userId="2af4d44886c067cc" providerId="LiveId" clId="{22987095-A298-4FED-AAFB-A6AF49D2AA92}" dt="2021-08-08T06:30:52.760" v="6120" actId="478"/>
          <ac:spMkLst>
            <pc:docMk/>
            <pc:sldMk cId="3999066808" sldId="459"/>
            <ac:spMk id="68" creationId="{22891583-1FED-4BE8-A61D-4D5E80C47561}"/>
          </ac:spMkLst>
        </pc:spChg>
        <pc:spChg chg="add del mod">
          <ac:chgData name="Siegbert Rudolph" userId="2af4d44886c067cc" providerId="LiveId" clId="{22987095-A298-4FED-AAFB-A6AF49D2AA92}" dt="2021-08-07T16:16:16.770" v="4258" actId="478"/>
          <ac:spMkLst>
            <pc:docMk/>
            <pc:sldMk cId="3999066808" sldId="459"/>
            <ac:spMk id="68" creationId="{CAA32B75-04CA-4541-9E37-A6E00AAE9FA0}"/>
          </ac:spMkLst>
        </pc:spChg>
        <pc:spChg chg="add del mod">
          <ac:chgData name="Siegbert Rudolph" userId="2af4d44886c067cc" providerId="LiveId" clId="{22987095-A298-4FED-AAFB-A6AF49D2AA92}" dt="2021-08-08T06:30:30.304" v="6114" actId="478"/>
          <ac:spMkLst>
            <pc:docMk/>
            <pc:sldMk cId="3999066808" sldId="459"/>
            <ac:spMk id="69" creationId="{A24163BF-F74A-4233-B7EC-463509B38B13}"/>
          </ac:spMkLst>
        </pc:spChg>
        <pc:spChg chg="add del mod">
          <ac:chgData name="Siegbert Rudolph" userId="2af4d44886c067cc" providerId="LiveId" clId="{22987095-A298-4FED-AAFB-A6AF49D2AA92}" dt="2021-08-07T16:16:16.770" v="4258" actId="478"/>
          <ac:spMkLst>
            <pc:docMk/>
            <pc:sldMk cId="3999066808" sldId="459"/>
            <ac:spMk id="69" creationId="{EAC75A58-7039-4CA9-9FC6-0E9AEE2DF1AD}"/>
          </ac:spMkLst>
        </pc:spChg>
        <pc:spChg chg="add mod">
          <ac:chgData name="Siegbert Rudolph" userId="2af4d44886c067cc" providerId="LiveId" clId="{22987095-A298-4FED-AAFB-A6AF49D2AA92}" dt="2021-08-08T06:33:21.447" v="6155" actId="1036"/>
          <ac:spMkLst>
            <pc:docMk/>
            <pc:sldMk cId="3999066808" sldId="459"/>
            <ac:spMk id="70" creationId="{715F9578-F90E-48F6-8099-A6B63338F18F}"/>
          </ac:spMkLst>
        </pc:spChg>
        <pc:spChg chg="add del mod">
          <ac:chgData name="Siegbert Rudolph" userId="2af4d44886c067cc" providerId="LiveId" clId="{22987095-A298-4FED-AAFB-A6AF49D2AA92}" dt="2021-08-07T16:16:42.098" v="4263" actId="478"/>
          <ac:spMkLst>
            <pc:docMk/>
            <pc:sldMk cId="3999066808" sldId="459"/>
            <ac:spMk id="70" creationId="{F8454384-4BCB-47ED-B664-2BADCDE31391}"/>
          </ac:spMkLst>
        </pc:spChg>
        <pc:spChg chg="add del mod">
          <ac:chgData name="Siegbert Rudolph" userId="2af4d44886c067cc" providerId="LiveId" clId="{22987095-A298-4FED-AAFB-A6AF49D2AA92}" dt="2021-08-07T16:16:42.098" v="4263" actId="478"/>
          <ac:spMkLst>
            <pc:docMk/>
            <pc:sldMk cId="3999066808" sldId="459"/>
            <ac:spMk id="71" creationId="{456C051C-2626-4C1A-AB69-79C20D80C100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1" creationId="{F0E96D12-0E5A-4012-AF6C-6FC4EB68660D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2" creationId="{2D1A90B9-2285-485D-8356-D43FC921E969}"/>
          </ac:spMkLst>
        </pc:spChg>
        <pc:spChg chg="add del mod">
          <ac:chgData name="Siegbert Rudolph" userId="2af4d44886c067cc" providerId="LiveId" clId="{22987095-A298-4FED-AAFB-A6AF49D2AA92}" dt="2021-08-07T16:17:02.516" v="4268" actId="478"/>
          <ac:spMkLst>
            <pc:docMk/>
            <pc:sldMk cId="3999066808" sldId="459"/>
            <ac:spMk id="72" creationId="{8568C16A-2ED1-439E-94E6-AD88FD3CFDEF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3" creationId="{89627AE7-5A77-492E-B52E-C568D1E34427}"/>
          </ac:spMkLst>
        </pc:spChg>
        <pc:spChg chg="add del mod">
          <ac:chgData name="Siegbert Rudolph" userId="2af4d44886c067cc" providerId="LiveId" clId="{22987095-A298-4FED-AAFB-A6AF49D2AA92}" dt="2021-08-07T16:17:02.516" v="4268" actId="478"/>
          <ac:spMkLst>
            <pc:docMk/>
            <pc:sldMk cId="3999066808" sldId="459"/>
            <ac:spMk id="73" creationId="{A986BB49-DBE6-4068-A1DB-80157216E20D}"/>
          </ac:spMkLst>
        </pc:spChg>
        <pc:spChg chg="add mod">
          <ac:chgData name="Siegbert Rudolph" userId="2af4d44886c067cc" providerId="LiveId" clId="{22987095-A298-4FED-AAFB-A6AF49D2AA92}" dt="2021-08-08T06:33:21.447" v="6155" actId="1036"/>
          <ac:spMkLst>
            <pc:docMk/>
            <pc:sldMk cId="3999066808" sldId="459"/>
            <ac:spMk id="74" creationId="{3680808C-41FD-452A-88EE-3CAD4D9119E6}"/>
          </ac:spMkLst>
        </pc:spChg>
        <pc:spChg chg="add del mod">
          <ac:chgData name="Siegbert Rudolph" userId="2af4d44886c067cc" providerId="LiveId" clId="{22987095-A298-4FED-AAFB-A6AF49D2AA92}" dt="2021-08-07T16:16:51.153" v="4265" actId="478"/>
          <ac:spMkLst>
            <pc:docMk/>
            <pc:sldMk cId="3999066808" sldId="459"/>
            <ac:spMk id="74" creationId="{9BA890C2-4581-4087-AA01-E9E74789B01C}"/>
          </ac:spMkLst>
        </pc:spChg>
        <pc:spChg chg="add del mod">
          <ac:chgData name="Siegbert Rudolph" userId="2af4d44886c067cc" providerId="LiveId" clId="{22987095-A298-4FED-AAFB-A6AF49D2AA92}" dt="2021-08-07T16:16:51.153" v="4265" actId="478"/>
          <ac:spMkLst>
            <pc:docMk/>
            <pc:sldMk cId="3999066808" sldId="459"/>
            <ac:spMk id="75" creationId="{6932FB00-1EB2-43A6-A719-C0A746B31727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5" creationId="{733B2CE6-B724-4787-9E12-6B75E7C5FDC9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76" creationId="{710FA2D7-A0BB-435F-AA02-A1118CDE1393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6" creationId="{8BE8C172-25DA-4E69-A9F3-7706400EAB12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77" creationId="{2E5978C9-DAF6-410B-9751-4660F46D841C}"/>
          </ac:spMkLst>
        </pc:spChg>
        <pc:spChg chg="add mod">
          <ac:chgData name="Siegbert Rudolph" userId="2af4d44886c067cc" providerId="LiveId" clId="{22987095-A298-4FED-AAFB-A6AF49D2AA92}" dt="2021-08-08T06:33:11.293" v="6152" actId="1036"/>
          <ac:spMkLst>
            <pc:docMk/>
            <pc:sldMk cId="3999066808" sldId="459"/>
            <ac:spMk id="77" creationId="{AF9A1120-092C-47EF-A817-9FC48D813D58}"/>
          </ac:spMkLst>
        </pc:spChg>
        <pc:spChg chg="add del mod ord">
          <ac:chgData name="Siegbert Rudolph" userId="2af4d44886c067cc" providerId="LiveId" clId="{22987095-A298-4FED-AAFB-A6AF49D2AA92}" dt="2021-08-08T06:32:10.123" v="6132" actId="478"/>
          <ac:spMkLst>
            <pc:docMk/>
            <pc:sldMk cId="3999066808" sldId="459"/>
            <ac:spMk id="78" creationId="{A0ECA638-3E87-4375-AEFA-D56CF01E0722}"/>
          </ac:spMkLst>
        </pc:spChg>
        <pc:spChg chg="add del mod">
          <ac:chgData name="Siegbert Rudolph" userId="2af4d44886c067cc" providerId="LiveId" clId="{22987095-A298-4FED-AAFB-A6AF49D2AA92}" dt="2021-08-07T16:16:42.098" v="4263" actId="478"/>
          <ac:spMkLst>
            <pc:docMk/>
            <pc:sldMk cId="3999066808" sldId="459"/>
            <ac:spMk id="78" creationId="{F1D58D1A-77CE-4D5D-A17C-8DE438F5482C}"/>
          </ac:spMkLst>
        </pc:spChg>
        <pc:spChg chg="add del mod ord">
          <ac:chgData name="Siegbert Rudolph" userId="2af4d44886c067cc" providerId="LiveId" clId="{22987095-A298-4FED-AAFB-A6AF49D2AA92}" dt="2021-08-08T06:32:12.917" v="6133" actId="478"/>
          <ac:spMkLst>
            <pc:docMk/>
            <pc:sldMk cId="3999066808" sldId="459"/>
            <ac:spMk id="79" creationId="{914964D5-8037-40CE-B62D-602CBA3F31AC}"/>
          </ac:spMkLst>
        </pc:spChg>
        <pc:spChg chg="add del mod">
          <ac:chgData name="Siegbert Rudolph" userId="2af4d44886c067cc" providerId="LiveId" clId="{22987095-A298-4FED-AAFB-A6AF49D2AA92}" dt="2021-08-07T16:16:42.098" v="4263" actId="478"/>
          <ac:spMkLst>
            <pc:docMk/>
            <pc:sldMk cId="3999066808" sldId="459"/>
            <ac:spMk id="79" creationId="{BCB8609D-5843-450A-B233-7A9800239586}"/>
          </ac:spMkLst>
        </pc:spChg>
        <pc:spChg chg="add del mod">
          <ac:chgData name="Siegbert Rudolph" userId="2af4d44886c067cc" providerId="LiveId" clId="{22987095-A298-4FED-AAFB-A6AF49D2AA92}" dt="2021-08-07T16:17:00.222" v="4267" actId="478"/>
          <ac:spMkLst>
            <pc:docMk/>
            <pc:sldMk cId="3999066808" sldId="459"/>
            <ac:spMk id="80" creationId="{97FC6A46-D0DE-40E0-A20F-2AAD092D9E56}"/>
          </ac:spMkLst>
        </pc:spChg>
        <pc:spChg chg="add del mod ord">
          <ac:chgData name="Siegbert Rudolph" userId="2af4d44886c067cc" providerId="LiveId" clId="{22987095-A298-4FED-AAFB-A6AF49D2AA92}" dt="2021-08-08T06:32:14.692" v="6134" actId="478"/>
          <ac:spMkLst>
            <pc:docMk/>
            <pc:sldMk cId="3999066808" sldId="459"/>
            <ac:spMk id="80" creationId="{DE1879DA-FCD7-469E-847B-AD786CD0D84A}"/>
          </ac:spMkLst>
        </pc:spChg>
        <pc:spChg chg="add del mod ord">
          <ac:chgData name="Siegbert Rudolph" userId="2af4d44886c067cc" providerId="LiveId" clId="{22987095-A298-4FED-AAFB-A6AF49D2AA92}" dt="2021-08-08T06:32:16.811" v="6135" actId="478"/>
          <ac:spMkLst>
            <pc:docMk/>
            <pc:sldMk cId="3999066808" sldId="459"/>
            <ac:spMk id="81" creationId="{2A32A5FF-CD6A-4771-BA07-4F55820903EA}"/>
          </ac:spMkLst>
        </pc:spChg>
        <pc:spChg chg="add del mod">
          <ac:chgData name="Siegbert Rudolph" userId="2af4d44886c067cc" providerId="LiveId" clId="{22987095-A298-4FED-AAFB-A6AF49D2AA92}" dt="2021-08-07T16:16:55.430" v="4266" actId="478"/>
          <ac:spMkLst>
            <pc:docMk/>
            <pc:sldMk cId="3999066808" sldId="459"/>
            <ac:spMk id="81" creationId="{A3CAB6D2-F258-4093-B7D3-44F4E8E475CD}"/>
          </ac:spMkLst>
        </pc:spChg>
        <pc:spChg chg="add del mod">
          <ac:chgData name="Siegbert Rudolph" userId="2af4d44886c067cc" providerId="LiveId" clId="{22987095-A298-4FED-AAFB-A6AF49D2AA92}" dt="2021-08-07T16:16:31.945" v="4261" actId="478"/>
          <ac:spMkLst>
            <pc:docMk/>
            <pc:sldMk cId="3999066808" sldId="459"/>
            <ac:spMk id="82" creationId="{5587A261-B2AB-46B9-8E8E-23F01D97EC8B}"/>
          </ac:spMkLst>
        </pc:spChg>
        <pc:spChg chg="add del mod">
          <ac:chgData name="Siegbert Rudolph" userId="2af4d44886c067cc" providerId="LiveId" clId="{22987095-A298-4FED-AAFB-A6AF49D2AA92}" dt="2021-08-08T06:32:22.570" v="6137" actId="478"/>
          <ac:spMkLst>
            <pc:docMk/>
            <pc:sldMk cId="3999066808" sldId="459"/>
            <ac:spMk id="82" creationId="{6BD7A6A2-E9AB-4494-B1AE-D22333663446}"/>
          </ac:spMkLst>
        </pc:spChg>
        <pc:spChg chg="add del mod">
          <ac:chgData name="Siegbert Rudolph" userId="2af4d44886c067cc" providerId="LiveId" clId="{22987095-A298-4FED-AAFB-A6AF49D2AA92}" dt="2021-08-07T16:16:31.945" v="4261" actId="478"/>
          <ac:spMkLst>
            <pc:docMk/>
            <pc:sldMk cId="3999066808" sldId="459"/>
            <ac:spMk id="83" creationId="{E955BA77-E239-4EFC-85A9-F5E6CBA4258E}"/>
          </ac:spMkLst>
        </pc:spChg>
        <pc:spChg chg="add del mod">
          <ac:chgData name="Siegbert Rudolph" userId="2af4d44886c067cc" providerId="LiveId" clId="{22987095-A298-4FED-AAFB-A6AF49D2AA92}" dt="2021-08-08T06:32:22.570" v="6137" actId="478"/>
          <ac:spMkLst>
            <pc:docMk/>
            <pc:sldMk cId="3999066808" sldId="459"/>
            <ac:spMk id="83" creationId="{FD955C8F-E4A8-49B4-86C0-25AA2DD83BDE}"/>
          </ac:spMkLst>
        </pc:spChg>
        <pc:spChg chg="add del mod">
          <ac:chgData name="Siegbert Rudolph" userId="2af4d44886c067cc" providerId="LiveId" clId="{22987095-A298-4FED-AAFB-A6AF49D2AA92}" dt="2021-08-07T16:16:51.153" v="4265" actId="478"/>
          <ac:spMkLst>
            <pc:docMk/>
            <pc:sldMk cId="3999066808" sldId="459"/>
            <ac:spMk id="84" creationId="{43A34D1B-F46E-479F-8CF7-CDBD85C071FD}"/>
          </ac:spMkLst>
        </pc:spChg>
        <pc:spChg chg="add del mod">
          <ac:chgData name="Siegbert Rudolph" userId="2af4d44886c067cc" providerId="LiveId" clId="{22987095-A298-4FED-AAFB-A6AF49D2AA92}" dt="2021-08-08T06:32:22.570" v="6137" actId="478"/>
          <ac:spMkLst>
            <pc:docMk/>
            <pc:sldMk cId="3999066808" sldId="459"/>
            <ac:spMk id="84" creationId="{B19CA3B7-1B38-440A-BE43-3944BF8A6181}"/>
          </ac:spMkLst>
        </pc:spChg>
        <pc:spChg chg="add del mod">
          <ac:chgData name="Siegbert Rudolph" userId="2af4d44886c067cc" providerId="LiveId" clId="{22987095-A298-4FED-AAFB-A6AF49D2AA92}" dt="2021-08-08T06:32:22.570" v="6137" actId="478"/>
          <ac:spMkLst>
            <pc:docMk/>
            <pc:sldMk cId="3999066808" sldId="459"/>
            <ac:spMk id="85" creationId="{7F5112DC-69FF-4E04-B92E-2FD6A939A84E}"/>
          </ac:spMkLst>
        </pc:spChg>
        <pc:spChg chg="add del mod">
          <ac:chgData name="Siegbert Rudolph" userId="2af4d44886c067cc" providerId="LiveId" clId="{22987095-A298-4FED-AAFB-A6AF49D2AA92}" dt="2021-08-07T16:16:51.153" v="4265" actId="478"/>
          <ac:spMkLst>
            <pc:docMk/>
            <pc:sldMk cId="3999066808" sldId="459"/>
            <ac:spMk id="85" creationId="{ADB6FEDE-400D-43F6-8CE3-E3595EB06A52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86" creationId="{353F3B49-22C6-4E28-8512-7F42B7868D50}"/>
          </ac:spMkLst>
        </pc:spChg>
        <pc:spChg chg="add del mod">
          <ac:chgData name="Siegbert Rudolph" userId="2af4d44886c067cc" providerId="LiveId" clId="{22987095-A298-4FED-AAFB-A6AF49D2AA92}" dt="2021-08-08T06:32:19.226" v="6136" actId="478"/>
          <ac:spMkLst>
            <pc:docMk/>
            <pc:sldMk cId="3999066808" sldId="459"/>
            <ac:spMk id="86" creationId="{5A589A47-965A-4A0F-A291-973513DC383D}"/>
          </ac:spMkLst>
        </pc:spChg>
        <pc:spChg chg="add del mod">
          <ac:chgData name="Siegbert Rudolph" userId="2af4d44886c067cc" providerId="LiveId" clId="{22987095-A298-4FED-AAFB-A6AF49D2AA92}" dt="2021-08-07T16:16:13.226" v="4257" actId="478"/>
          <ac:spMkLst>
            <pc:docMk/>
            <pc:sldMk cId="3999066808" sldId="459"/>
            <ac:spMk id="87" creationId="{A382A6C2-8233-41D6-9496-6BBCD54CA472}"/>
          </ac:spMkLst>
        </pc:spChg>
        <pc:spChg chg="add del mod">
          <ac:chgData name="Siegbert Rudolph" userId="2af4d44886c067cc" providerId="LiveId" clId="{22987095-A298-4FED-AAFB-A6AF49D2AA92}" dt="2021-08-07T16:16:22.498" v="4259" actId="478"/>
          <ac:spMkLst>
            <pc:docMk/>
            <pc:sldMk cId="3999066808" sldId="459"/>
            <ac:spMk id="88" creationId="{CCE483C8-2A5D-4D71-99E8-8DE9E3E9DABC}"/>
          </ac:spMkLst>
        </pc:spChg>
        <pc:spChg chg="add del mod">
          <ac:chgData name="Siegbert Rudolph" userId="2af4d44886c067cc" providerId="LiveId" clId="{22987095-A298-4FED-AAFB-A6AF49D2AA92}" dt="2021-08-07T16:16:22.498" v="4259" actId="478"/>
          <ac:spMkLst>
            <pc:docMk/>
            <pc:sldMk cId="3999066808" sldId="459"/>
            <ac:spMk id="89" creationId="{015974A2-8DDD-4A43-9740-72D4621FA06D}"/>
          </ac:spMkLst>
        </pc:spChg>
        <pc:spChg chg="add del mod">
          <ac:chgData name="Siegbert Rudolph" userId="2af4d44886c067cc" providerId="LiveId" clId="{22987095-A298-4FED-AAFB-A6AF49D2AA92}" dt="2021-08-07T16:16:35.319" v="4262" actId="478"/>
          <ac:spMkLst>
            <pc:docMk/>
            <pc:sldMk cId="3999066808" sldId="459"/>
            <ac:spMk id="90" creationId="{57DC5980-3F91-4009-B143-712D2AAA24C8}"/>
          </ac:spMkLst>
        </pc:spChg>
        <pc:spChg chg="add del mod">
          <ac:chgData name="Siegbert Rudolph" userId="2af4d44886c067cc" providerId="LiveId" clId="{22987095-A298-4FED-AAFB-A6AF49D2AA92}" dt="2021-08-07T16:16:35.319" v="4262" actId="478"/>
          <ac:spMkLst>
            <pc:docMk/>
            <pc:sldMk cId="3999066808" sldId="459"/>
            <ac:spMk id="91" creationId="{622F74BA-712E-41AD-9AB3-15E56044B3EA}"/>
          </ac:spMkLst>
        </pc:spChg>
        <pc:spChg chg="add del mod">
          <ac:chgData name="Siegbert Rudolph" userId="2af4d44886c067cc" providerId="LiveId" clId="{22987095-A298-4FED-AAFB-A6AF49D2AA92}" dt="2021-08-07T16:16:09.050" v="4256" actId="478"/>
          <ac:spMkLst>
            <pc:docMk/>
            <pc:sldMk cId="3999066808" sldId="459"/>
            <ac:spMk id="92" creationId="{566605D4-DE89-4E71-B053-42495E40F78F}"/>
          </ac:spMkLst>
        </pc:spChg>
        <pc:spChg chg="add del mod">
          <ac:chgData name="Siegbert Rudolph" userId="2af4d44886c067cc" providerId="LiveId" clId="{22987095-A298-4FED-AAFB-A6AF49D2AA92}" dt="2021-08-07T16:16:09.050" v="4256" actId="478"/>
          <ac:spMkLst>
            <pc:docMk/>
            <pc:sldMk cId="3999066808" sldId="459"/>
            <ac:spMk id="93" creationId="{856A8074-D5DF-44B5-8CC8-3D5B586C4C4B}"/>
          </ac:spMkLst>
        </pc:spChg>
        <pc:spChg chg="add del mod">
          <ac:chgData name="Siegbert Rudolph" userId="2af4d44886c067cc" providerId="LiveId" clId="{22987095-A298-4FED-AAFB-A6AF49D2AA92}" dt="2021-08-07T16:16:16.770" v="4258" actId="478"/>
          <ac:spMkLst>
            <pc:docMk/>
            <pc:sldMk cId="3999066808" sldId="459"/>
            <ac:spMk id="94" creationId="{BC73AE94-3744-4C0E-872B-3D34686F8606}"/>
          </ac:spMkLst>
        </pc:spChg>
        <pc:spChg chg="add del mod">
          <ac:chgData name="Siegbert Rudolph" userId="2af4d44886c067cc" providerId="LiveId" clId="{22987095-A298-4FED-AAFB-A6AF49D2AA92}" dt="2021-08-07T16:16:16.770" v="4258" actId="478"/>
          <ac:spMkLst>
            <pc:docMk/>
            <pc:sldMk cId="3999066808" sldId="459"/>
            <ac:spMk id="95" creationId="{730C9891-1C3E-47E0-96B1-4E647224733F}"/>
          </ac:spMkLst>
        </pc:spChg>
        <pc:spChg chg="add del mod">
          <ac:chgData name="Siegbert Rudolph" userId="2af4d44886c067cc" providerId="LiveId" clId="{22987095-A298-4FED-AAFB-A6AF49D2AA92}" dt="2021-08-07T16:16:22.498" v="4259" actId="478"/>
          <ac:spMkLst>
            <pc:docMk/>
            <pc:sldMk cId="3999066808" sldId="459"/>
            <ac:spMk id="96" creationId="{52CE10D8-602F-4FDF-A563-9ADF96845EB6}"/>
          </ac:spMkLst>
        </pc:spChg>
        <pc:spChg chg="add del mod">
          <ac:chgData name="Siegbert Rudolph" userId="2af4d44886c067cc" providerId="LiveId" clId="{22987095-A298-4FED-AAFB-A6AF49D2AA92}" dt="2021-08-07T16:16:22.498" v="4259" actId="478"/>
          <ac:spMkLst>
            <pc:docMk/>
            <pc:sldMk cId="3999066808" sldId="459"/>
            <ac:spMk id="97" creationId="{324DA68D-5317-49A8-9E71-599081D50AEE}"/>
          </ac:spMkLst>
        </pc:spChg>
        <pc:spChg chg="add del mod">
          <ac:chgData name="Siegbert Rudolph" userId="2af4d44886c067cc" providerId="LiveId" clId="{22987095-A298-4FED-AAFB-A6AF49D2AA92}" dt="2021-08-07T16:16:35.319" v="4262" actId="478"/>
          <ac:spMkLst>
            <pc:docMk/>
            <pc:sldMk cId="3999066808" sldId="459"/>
            <ac:spMk id="98" creationId="{7371ED00-B559-471F-9373-8FABFFB92BE7}"/>
          </ac:spMkLst>
        </pc:spChg>
        <pc:spChg chg="add del mod">
          <ac:chgData name="Siegbert Rudolph" userId="2af4d44886c067cc" providerId="LiveId" clId="{22987095-A298-4FED-AAFB-A6AF49D2AA92}" dt="2021-08-07T16:16:35.319" v="4262" actId="478"/>
          <ac:spMkLst>
            <pc:docMk/>
            <pc:sldMk cId="3999066808" sldId="459"/>
            <ac:spMk id="99" creationId="{E9159251-F699-4E72-A477-738C1505D1B1}"/>
          </ac:spMkLst>
        </pc:spChg>
        <pc:picChg chg="del">
          <ac:chgData name="Siegbert Rudolph" userId="2af4d44886c067cc" providerId="LiveId" clId="{22987095-A298-4FED-AAFB-A6AF49D2AA92}" dt="2021-08-07T16:11:39.527" v="4066" actId="478"/>
          <ac:picMkLst>
            <pc:docMk/>
            <pc:sldMk cId="3999066808" sldId="459"/>
            <ac:picMk id="10" creationId="{D629F326-2B2B-4A98-BF58-5D5EF5EE26D1}"/>
          </ac:picMkLst>
        </pc:picChg>
        <pc:picChg chg="del">
          <ac:chgData name="Siegbert Rudolph" userId="2af4d44886c067cc" providerId="LiveId" clId="{22987095-A298-4FED-AAFB-A6AF49D2AA92}" dt="2021-08-07T16:11:39.527" v="4066" actId="478"/>
          <ac:picMkLst>
            <pc:docMk/>
            <pc:sldMk cId="3999066808" sldId="459"/>
            <ac:picMk id="11" creationId="{3E43BEA6-56AE-4818-9B4D-A7885D933F5A}"/>
          </ac:picMkLst>
        </pc:picChg>
        <pc:picChg chg="del">
          <ac:chgData name="Siegbert Rudolph" userId="2af4d44886c067cc" providerId="LiveId" clId="{22987095-A298-4FED-AAFB-A6AF49D2AA92}" dt="2021-08-07T16:11:20.399" v="4064" actId="478"/>
          <ac:picMkLst>
            <pc:docMk/>
            <pc:sldMk cId="3999066808" sldId="459"/>
            <ac:picMk id="36" creationId="{EDDF7921-7E17-423B-8824-DA952513388C}"/>
          </ac:picMkLst>
        </pc:picChg>
        <pc:picChg chg="del">
          <ac:chgData name="Siegbert Rudolph" userId="2af4d44886c067cc" providerId="LiveId" clId="{22987095-A298-4FED-AAFB-A6AF49D2AA92}" dt="2021-08-07T16:11:20.399" v="4064" actId="478"/>
          <ac:picMkLst>
            <pc:docMk/>
            <pc:sldMk cId="3999066808" sldId="459"/>
            <ac:picMk id="37" creationId="{8F3777D5-296A-4CB7-88E6-0136FB143A10}"/>
          </ac:picMkLst>
        </pc:picChg>
      </pc:sldChg>
      <pc:sldChg chg="addSp delSp modSp del mod modTransition addAnim delAnim modAnim">
        <pc:chgData name="Siegbert Rudolph" userId="2af4d44886c067cc" providerId="LiveId" clId="{22987095-A298-4FED-AAFB-A6AF49D2AA92}" dt="2021-08-28T10:24:02.640" v="28917" actId="1076"/>
        <pc:sldMkLst>
          <pc:docMk/>
          <pc:sldMk cId="1569724800" sldId="460"/>
        </pc:sldMkLst>
        <pc:spChg chg="del">
          <ac:chgData name="Siegbert Rudolph" userId="2af4d44886c067cc" providerId="LiveId" clId="{22987095-A298-4FED-AAFB-A6AF49D2AA92}" dt="2021-08-08T12:39:00.990" v="8618" actId="478"/>
          <ac:spMkLst>
            <pc:docMk/>
            <pc:sldMk cId="1569724800" sldId="460"/>
            <ac:spMk id="2" creationId="{4095FEBC-3882-4152-A953-121B5A9FAC27}"/>
          </ac:spMkLst>
        </pc:spChg>
        <pc:spChg chg="mod">
          <ac:chgData name="Siegbert Rudolph" userId="2af4d44886c067cc" providerId="LiveId" clId="{22987095-A298-4FED-AAFB-A6AF49D2AA92}" dt="2021-08-28T10:24:02.640" v="28917" actId="1076"/>
          <ac:spMkLst>
            <pc:docMk/>
            <pc:sldMk cId="1569724800" sldId="460"/>
            <ac:spMk id="4" creationId="{60A5C1EF-AE8E-4D42-81DE-1E36B7161609}"/>
          </ac:spMkLst>
        </pc:spChg>
        <pc:spChg chg="del">
          <ac:chgData name="Siegbert Rudolph" userId="2af4d44886c067cc" providerId="LiveId" clId="{22987095-A298-4FED-AAFB-A6AF49D2AA92}" dt="2021-08-08T12:32:08.725" v="8546" actId="478"/>
          <ac:spMkLst>
            <pc:docMk/>
            <pc:sldMk cId="1569724800" sldId="460"/>
            <ac:spMk id="4" creationId="{DC4DD6BD-C6E9-461E-8D7F-82F051AC0A08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5" creationId="{C049868F-67AF-4D23-861C-1005AE59A315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6" creationId="{F5C35CD6-C447-4B2A-99FF-57FE4F59189E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7" creationId="{E7D3D864-9151-4B31-9A59-D724D96EB4A1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8" creationId="{EE6150CE-EB1A-45B9-90B7-15DE78E897A2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9" creationId="{0AB7CBB1-1188-4ED7-9B12-829C8C753549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0" creationId="{3AB4DF44-6296-45D0-8513-3860C7419D3D}"/>
          </ac:spMkLst>
        </pc:spChg>
        <pc:spChg chg="del">
          <ac:chgData name="Siegbert Rudolph" userId="2af4d44886c067cc" providerId="LiveId" clId="{22987095-A298-4FED-AAFB-A6AF49D2AA92}" dt="2021-08-08T12:11:55.730" v="7986" actId="478"/>
          <ac:spMkLst>
            <pc:docMk/>
            <pc:sldMk cId="1569724800" sldId="460"/>
            <ac:spMk id="11" creationId="{9A2B6D2A-B7C9-4B6D-98F7-AE40E33BF6DC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2" creationId="{93FFF6F2-76FC-4755-B340-50CBEC8C8423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3" creationId="{0FE01F1A-D1A3-4AA2-887A-02916F734C97}"/>
          </ac:spMkLst>
        </pc:spChg>
        <pc:spChg chg="add del mod">
          <ac:chgData name="Siegbert Rudolph" userId="2af4d44886c067cc" providerId="LiveId" clId="{22987095-A298-4FED-AAFB-A6AF49D2AA92}" dt="2021-08-23T09:35:57.245" v="26098" actId="478"/>
          <ac:spMkLst>
            <pc:docMk/>
            <pc:sldMk cId="1569724800" sldId="460"/>
            <ac:spMk id="14" creationId="{352F661C-9F7C-4947-BA06-A7FF71F974E5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4" creationId="{6BA398BB-ADEF-41B4-9BEE-63E6ECF07FFB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5" creationId="{504C96F1-57AA-4EE1-AE0A-D74F5921918F}"/>
          </ac:spMkLst>
        </pc:spChg>
        <pc:spChg chg="add del mod">
          <ac:chgData name="Siegbert Rudolph" userId="2af4d44886c067cc" providerId="LiveId" clId="{22987095-A298-4FED-AAFB-A6AF49D2AA92}" dt="2021-08-23T09:35:33.624" v="26090" actId="478"/>
          <ac:spMkLst>
            <pc:docMk/>
            <pc:sldMk cId="1569724800" sldId="460"/>
            <ac:spMk id="15" creationId="{5675933F-7022-4C18-88A8-525F95931186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6" creationId="{B3E5A7CD-3D2F-4C3C-8A7D-EB3006F85029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16" creationId="{B76D059A-D302-4590-9FAF-7F0BE7335C37}"/>
          </ac:spMkLst>
        </pc:spChg>
        <pc:spChg chg="del">
          <ac:chgData name="Siegbert Rudolph" userId="2af4d44886c067cc" providerId="LiveId" clId="{22987095-A298-4FED-AAFB-A6AF49D2AA92}" dt="2021-08-08T12:12:00.892" v="7987" actId="478"/>
          <ac:spMkLst>
            <pc:docMk/>
            <pc:sldMk cId="1569724800" sldId="460"/>
            <ac:spMk id="17" creationId="{47FADCC2-8B16-4D1A-90BC-6321A0B3825C}"/>
          </ac:spMkLst>
        </pc:spChg>
        <pc:spChg chg="add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17" creationId="{F6AD1546-F017-4722-B5D0-D33415339ACD}"/>
          </ac:spMkLst>
        </pc:spChg>
        <pc:spChg chg="mod">
          <ac:chgData name="Siegbert Rudolph" userId="2af4d44886c067cc" providerId="LiveId" clId="{22987095-A298-4FED-AAFB-A6AF49D2AA92}" dt="2021-08-23T09:37:08.159" v="26118" actId="1038"/>
          <ac:spMkLst>
            <pc:docMk/>
            <pc:sldMk cId="1569724800" sldId="460"/>
            <ac:spMk id="18" creationId="{18E30602-92EE-4728-8DB7-C662C68C14E2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19" creationId="{86BA5FA0-2095-4C50-A294-8287B12CF049}"/>
          </ac:spMkLst>
        </pc:spChg>
        <pc:spChg chg="del">
          <ac:chgData name="Siegbert Rudolph" userId="2af4d44886c067cc" providerId="LiveId" clId="{22987095-A298-4FED-AAFB-A6AF49D2AA92}" dt="2021-08-08T12:11:53.454" v="7985" actId="478"/>
          <ac:spMkLst>
            <pc:docMk/>
            <pc:sldMk cId="1569724800" sldId="460"/>
            <ac:spMk id="19" creationId="{BAE6A2C0-10C4-4C69-B1EE-08C4FBFDC682}"/>
          </ac:spMkLst>
        </pc:spChg>
        <pc:spChg chg="add mod">
          <ac:chgData name="Siegbert Rudolph" userId="2af4d44886c067cc" providerId="LiveId" clId="{22987095-A298-4FED-AAFB-A6AF49D2AA92}" dt="2021-08-28T05:43:05.531" v="28804" actId="20577"/>
          <ac:spMkLst>
            <pc:docMk/>
            <pc:sldMk cId="1569724800" sldId="460"/>
            <ac:spMk id="20" creationId="{0B15435C-337B-4E04-97B1-BBD22A223D57}"/>
          </ac:spMkLst>
        </pc:spChg>
        <pc:spChg chg="add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21" creationId="{1807B0F2-DAA4-4FAF-94B8-E7CE216C78C8}"/>
          </ac:spMkLst>
        </pc:spChg>
        <pc:spChg chg="add mod">
          <ac:chgData name="Siegbert Rudolph" userId="2af4d44886c067cc" providerId="LiveId" clId="{22987095-A298-4FED-AAFB-A6AF49D2AA92}" dt="2021-08-28T04:53:48.586" v="26619"/>
          <ac:spMkLst>
            <pc:docMk/>
            <pc:sldMk cId="1569724800" sldId="460"/>
            <ac:spMk id="22" creationId="{265DAFEF-D9AA-4FCF-AD5B-BD58D1FA88E2}"/>
          </ac:spMkLst>
        </pc:spChg>
        <pc:spChg chg="add del mod">
          <ac:chgData name="Siegbert Rudolph" userId="2af4d44886c067cc" providerId="LiveId" clId="{22987095-A298-4FED-AAFB-A6AF49D2AA92}" dt="2021-08-23T09:36:04.041" v="26100" actId="478"/>
          <ac:spMkLst>
            <pc:docMk/>
            <pc:sldMk cId="1569724800" sldId="460"/>
            <ac:spMk id="22" creationId="{280ADBD2-72CE-465A-A227-D7F43CC6A76A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23" creationId="{F6BB9A2A-2B16-4A7A-AC58-567FB5068B83}"/>
          </ac:spMkLst>
        </pc:spChg>
        <pc:spChg chg="add del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24" creationId="{82F1468D-80CE-4237-BB96-4F63704AB23F}"/>
          </ac:spMkLst>
        </pc:spChg>
        <pc:spChg chg="add del mod">
          <ac:chgData name="Siegbert Rudolph" userId="2af4d44886c067cc" providerId="LiveId" clId="{22987095-A298-4FED-AAFB-A6AF49D2AA92}" dt="2021-08-23T09:35:35.936" v="26091" actId="478"/>
          <ac:spMkLst>
            <pc:docMk/>
            <pc:sldMk cId="1569724800" sldId="460"/>
            <ac:spMk id="25" creationId="{B2716721-374B-43AB-86BB-08FC3DCE6A55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26" creationId="{FA766625-961C-4EEC-95C0-5E06E317C140}"/>
          </ac:spMkLst>
        </pc:spChg>
        <pc:spChg chg="add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27" creationId="{ACBF101A-A8B5-4EBD-94DF-A80F21D8A9D4}"/>
          </ac:spMkLst>
        </pc:spChg>
        <pc:spChg chg="add del mod">
          <ac:chgData name="Siegbert Rudolph" userId="2af4d44886c067cc" providerId="LiveId" clId="{22987095-A298-4FED-AAFB-A6AF49D2AA92}" dt="2021-08-23T09:36:17.076" v="26107" actId="478"/>
          <ac:spMkLst>
            <pc:docMk/>
            <pc:sldMk cId="1569724800" sldId="460"/>
            <ac:spMk id="28" creationId="{9EE4FDEB-2B93-4E17-836A-FE82937660A3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29" creationId="{2255CC23-8280-4F45-864D-6DDE51A54076}"/>
          </ac:spMkLst>
        </pc:spChg>
        <pc:spChg chg="add del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30" creationId="{A8F602BD-8BCB-42A4-9522-146675758579}"/>
          </ac:spMkLst>
        </pc:spChg>
        <pc:spChg chg="add del mod">
          <ac:chgData name="Siegbert Rudolph" userId="2af4d44886c067cc" providerId="LiveId" clId="{22987095-A298-4FED-AAFB-A6AF49D2AA92}" dt="2021-08-23T09:35:39.014" v="26092" actId="478"/>
          <ac:spMkLst>
            <pc:docMk/>
            <pc:sldMk cId="1569724800" sldId="460"/>
            <ac:spMk id="31" creationId="{0590E255-2B2D-48EC-A028-5A6B508AC67A}"/>
          </ac:spMkLst>
        </pc:spChg>
        <pc:spChg chg="add mod">
          <ac:chgData name="Siegbert Rudolph" userId="2af4d44886c067cc" providerId="LiveId" clId="{22987095-A298-4FED-AAFB-A6AF49D2AA92}" dt="2021-08-23T09:35:28.766" v="26089"/>
          <ac:spMkLst>
            <pc:docMk/>
            <pc:sldMk cId="1569724800" sldId="460"/>
            <ac:spMk id="32" creationId="{9261CE82-6E8C-428A-8D8D-E3362BE2495F}"/>
          </ac:spMkLst>
        </pc:spChg>
        <pc:spChg chg="add del mod">
          <ac:chgData name="Siegbert Rudolph" userId="2af4d44886c067cc" providerId="LiveId" clId="{22987095-A298-4FED-AAFB-A6AF49D2AA92}" dt="2021-08-08T12:39:19.018" v="8621" actId="478"/>
          <ac:spMkLst>
            <pc:docMk/>
            <pc:sldMk cId="1569724800" sldId="460"/>
            <ac:spMk id="33" creationId="{83F327B6-66FF-4BD1-9E6E-D61CB85F0E54}"/>
          </ac:spMkLst>
        </pc:spChg>
        <pc:spChg chg="add mod">
          <ac:chgData name="Siegbert Rudolph" userId="2af4d44886c067cc" providerId="LiveId" clId="{22987095-A298-4FED-AAFB-A6AF49D2AA92}" dt="2021-08-23T09:36:40.789" v="26110" actId="552"/>
          <ac:spMkLst>
            <pc:docMk/>
            <pc:sldMk cId="1569724800" sldId="460"/>
            <ac:spMk id="33" creationId="{BA6CE301-4B24-4AA0-9B28-6EF4FFE5E062}"/>
          </ac:spMkLst>
        </pc:spChg>
        <pc:spChg chg="add del mod">
          <ac:chgData name="Siegbert Rudolph" userId="2af4d44886c067cc" providerId="LiveId" clId="{22987095-A298-4FED-AAFB-A6AF49D2AA92}" dt="2021-08-08T12:39:19.018" v="8621" actId="478"/>
          <ac:spMkLst>
            <pc:docMk/>
            <pc:sldMk cId="1569724800" sldId="460"/>
            <ac:spMk id="34" creationId="{8301C5E5-0FD6-4A06-A011-F5063A586374}"/>
          </ac:spMkLst>
        </pc:spChg>
        <pc:spChg chg="add del mod">
          <ac:chgData name="Siegbert Rudolph" userId="2af4d44886c067cc" providerId="LiveId" clId="{22987095-A298-4FED-AAFB-A6AF49D2AA92}" dt="2021-08-08T12:39:15.299" v="8620" actId="478"/>
          <ac:spMkLst>
            <pc:docMk/>
            <pc:sldMk cId="1569724800" sldId="460"/>
            <ac:spMk id="35" creationId="{184D9ED9-9F8D-4DE9-A6A3-9A332F0098A3}"/>
          </ac:spMkLst>
        </pc:spChg>
        <pc:spChg chg="add del mod">
          <ac:chgData name="Siegbert Rudolph" userId="2af4d44886c067cc" providerId="LiveId" clId="{22987095-A298-4FED-AAFB-A6AF49D2AA92}" dt="2021-08-08T12:39:15.299" v="8620" actId="478"/>
          <ac:spMkLst>
            <pc:docMk/>
            <pc:sldMk cId="1569724800" sldId="460"/>
            <ac:spMk id="36" creationId="{A3289AE7-2BD3-45B1-AA0E-74796A5FBB87}"/>
          </ac:spMkLst>
        </pc:spChg>
        <pc:spChg chg="add del mod">
          <ac:chgData name="Siegbert Rudolph" userId="2af4d44886c067cc" providerId="LiveId" clId="{22987095-A298-4FED-AAFB-A6AF49D2AA92}" dt="2021-08-08T12:39:15.299" v="8620" actId="478"/>
          <ac:spMkLst>
            <pc:docMk/>
            <pc:sldMk cId="1569724800" sldId="460"/>
            <ac:spMk id="37" creationId="{C3290A7E-9973-44DA-A6BE-166B409A467B}"/>
          </ac:spMkLst>
        </pc:spChg>
        <pc:spChg chg="add del mod">
          <ac:chgData name="Siegbert Rudolph" userId="2af4d44886c067cc" providerId="LiveId" clId="{22987095-A298-4FED-AAFB-A6AF49D2AA92}" dt="2021-08-08T12:39:15.299" v="8620" actId="478"/>
          <ac:spMkLst>
            <pc:docMk/>
            <pc:sldMk cId="1569724800" sldId="460"/>
            <ac:spMk id="38" creationId="{EE90C832-E93F-4293-88A0-982144DC4D42}"/>
          </ac:spMkLst>
        </pc:spChg>
        <pc:spChg chg="add del mod">
          <ac:chgData name="Siegbert Rudolph" userId="2af4d44886c067cc" providerId="LiveId" clId="{22987095-A298-4FED-AAFB-A6AF49D2AA92}" dt="2021-08-08T12:15:47.965" v="8094" actId="478"/>
          <ac:spMkLst>
            <pc:docMk/>
            <pc:sldMk cId="1569724800" sldId="460"/>
            <ac:spMk id="39" creationId="{96F78267-B74F-452A-AAA1-DAB9BAB854C7}"/>
          </ac:spMkLst>
        </pc:spChg>
        <pc:spChg chg="add del mod">
          <ac:chgData name="Siegbert Rudolph" userId="2af4d44886c067cc" providerId="LiveId" clId="{22987095-A298-4FED-AAFB-A6AF49D2AA92}" dt="2021-08-08T12:39:21.388" v="8622" actId="478"/>
          <ac:spMkLst>
            <pc:docMk/>
            <pc:sldMk cId="1569724800" sldId="460"/>
            <ac:spMk id="41" creationId="{10AFF9A4-EE78-4F78-A3E4-527BEDEB8DD5}"/>
          </ac:spMkLst>
        </pc:spChg>
        <pc:spChg chg="add del mod">
          <ac:chgData name="Siegbert Rudolph" userId="2af4d44886c067cc" providerId="LiveId" clId="{22987095-A298-4FED-AAFB-A6AF49D2AA92}" dt="2021-08-08T12:39:23.632" v="8623" actId="478"/>
          <ac:spMkLst>
            <pc:docMk/>
            <pc:sldMk cId="1569724800" sldId="460"/>
            <ac:spMk id="42" creationId="{4B996479-07DD-4331-89B4-8846BC04E918}"/>
          </ac:spMkLst>
        </pc:spChg>
        <pc:spChg chg="add del mod">
          <ac:chgData name="Siegbert Rudolph" userId="2af4d44886c067cc" providerId="LiveId" clId="{22987095-A298-4FED-AAFB-A6AF49D2AA92}" dt="2021-08-08T12:39:25.327" v="8624" actId="478"/>
          <ac:spMkLst>
            <pc:docMk/>
            <pc:sldMk cId="1569724800" sldId="460"/>
            <ac:spMk id="43" creationId="{DC2E8C14-70FB-48D7-9297-D2C012118111}"/>
          </ac:spMkLst>
        </pc:spChg>
        <pc:spChg chg="add del mod">
          <ac:chgData name="Siegbert Rudolph" userId="2af4d44886c067cc" providerId="LiveId" clId="{22987095-A298-4FED-AAFB-A6AF49D2AA92}" dt="2021-08-08T12:39:27.399" v="8625" actId="478"/>
          <ac:spMkLst>
            <pc:docMk/>
            <pc:sldMk cId="1569724800" sldId="460"/>
            <ac:spMk id="44" creationId="{5432EBC5-BF9A-459C-A3C5-42D4788C2128}"/>
          </ac:spMkLst>
        </pc:spChg>
        <pc:spChg chg="add del mod">
          <ac:chgData name="Siegbert Rudolph" userId="2af4d44886c067cc" providerId="LiveId" clId="{22987095-A298-4FED-AAFB-A6AF49D2AA92}" dt="2021-08-08T12:39:28.654" v="8626" actId="478"/>
          <ac:spMkLst>
            <pc:docMk/>
            <pc:sldMk cId="1569724800" sldId="460"/>
            <ac:spMk id="45" creationId="{F09F9B52-81F0-4D55-8C48-04C89A6677E3}"/>
          </ac:spMkLst>
        </pc:spChg>
        <pc:spChg chg="add del mod">
          <ac:chgData name="Siegbert Rudolph" userId="2af4d44886c067cc" providerId="LiveId" clId="{22987095-A298-4FED-AAFB-A6AF49D2AA92}" dt="2021-08-08T12:39:37.457" v="8629" actId="478"/>
          <ac:spMkLst>
            <pc:docMk/>
            <pc:sldMk cId="1569724800" sldId="460"/>
            <ac:spMk id="46" creationId="{36C0A905-3311-4EC4-90C9-10BC9614B50F}"/>
          </ac:spMkLst>
        </pc:spChg>
        <pc:spChg chg="add del mod">
          <ac:chgData name="Siegbert Rudolph" userId="2af4d44886c067cc" providerId="LiveId" clId="{22987095-A298-4FED-AAFB-A6AF49D2AA92}" dt="2021-08-28T04:53:51.117" v="26620" actId="478"/>
          <ac:spMkLst>
            <pc:docMk/>
            <pc:sldMk cId="1569724800" sldId="460"/>
            <ac:spMk id="48" creationId="{E7137990-7BC3-472B-AB58-3DD8AB99B89C}"/>
          </ac:spMkLst>
        </pc:spChg>
        <pc:picChg chg="add mod">
          <ac:chgData name="Siegbert Rudolph" userId="2af4d44886c067cc" providerId="LiveId" clId="{22987095-A298-4FED-AAFB-A6AF49D2AA92}" dt="2021-08-23T09:35:14.551" v="26087" actId="1076"/>
          <ac:picMkLst>
            <pc:docMk/>
            <pc:sldMk cId="1569724800" sldId="460"/>
            <ac:picMk id="2" creationId="{09E1AB4C-5EFF-4B58-B543-8D3C93731D78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8" creationId="{1B171D8A-527D-4DCD-8532-AC1E12B07B7E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9" creationId="{29E854DC-2590-47EE-B19F-8924CADEFD31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10" creationId="{D9A3EA1F-B3BE-48D2-8A29-5382A0A4F927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11" creationId="{61B31F5C-E84E-4163-83D2-ED1AA3D9C3D9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12" creationId="{AF8F242F-0ACF-44E8-8370-B6EA30C5FF77}"/>
          </ac:picMkLst>
        </pc:picChg>
        <pc:picChg chg="add del mod">
          <ac:chgData name="Siegbert Rudolph" userId="2af4d44886c067cc" providerId="LiveId" clId="{22987095-A298-4FED-AAFB-A6AF49D2AA92}" dt="2021-08-23T09:37:03.004" v="26114" actId="478"/>
          <ac:picMkLst>
            <pc:docMk/>
            <pc:sldMk cId="1569724800" sldId="460"/>
            <ac:picMk id="13" creationId="{B7AE16BD-1686-4A87-A17E-1F6F34AF9877}"/>
          </ac:picMkLst>
        </pc:picChg>
        <pc:picChg chg="add del mod">
          <ac:chgData name="Siegbert Rudolph" userId="2af4d44886c067cc" providerId="LiveId" clId="{22987095-A298-4FED-AAFB-A6AF49D2AA92}" dt="2021-08-23T09:35:07.412" v="26085" actId="478"/>
          <ac:picMkLst>
            <pc:docMk/>
            <pc:sldMk cId="1569724800" sldId="460"/>
            <ac:picMk id="20" creationId="{02261F99-6A02-4513-944F-D8E8836C6B5A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1" creationId="{DE7A698F-FF09-4D1B-9BB3-96ED2C70AF8F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2" creationId="{D2763DC3-EF2C-4861-A2F9-7BEB635C2AAC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3" creationId="{C0CAE86A-D9D7-469F-97C0-D5BE5C102E87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4" creationId="{0EE3FD21-33BE-4698-97C7-49599D498C53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5" creationId="{BD8CA34F-2AC3-4D4B-B11F-03B591127672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6" creationId="{6042F12D-E24A-40EC-986F-1764C6307490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7" creationId="{EA0D4B82-9C01-4AAF-A91E-E28E4B88C46C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8" creationId="{425F7A7F-E7E9-4046-A27B-5BD29EC7821C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29" creationId="{F9F3AD1C-7EFE-42DB-A41C-E7DB4B303F77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30" creationId="{751D869C-A2A2-48A3-BE9F-19AC7C97EB6C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31" creationId="{799FAA66-0E6D-4DB7-8184-064D63B417B0}"/>
          </ac:picMkLst>
        </pc:picChg>
        <pc:picChg chg="add del mod">
          <ac:chgData name="Siegbert Rudolph" userId="2af4d44886c067cc" providerId="LiveId" clId="{22987095-A298-4FED-AAFB-A6AF49D2AA92}" dt="2021-08-08T12:39:42.431" v="8630" actId="478"/>
          <ac:picMkLst>
            <pc:docMk/>
            <pc:sldMk cId="1569724800" sldId="460"/>
            <ac:picMk id="32" creationId="{8AB023CA-4867-40DB-94D0-DD58C4921DD6}"/>
          </ac:picMkLst>
        </pc:picChg>
        <pc:picChg chg="add del mod">
          <ac:chgData name="Siegbert Rudolph" userId="2af4d44886c067cc" providerId="LiveId" clId="{22987095-A298-4FED-AAFB-A6AF49D2AA92}" dt="2021-08-23T09:35:27.501" v="26088" actId="478"/>
          <ac:picMkLst>
            <pc:docMk/>
            <pc:sldMk cId="1569724800" sldId="460"/>
            <ac:picMk id="40" creationId="{446ACAA8-A61B-4996-A376-094F04C841BB}"/>
          </ac:picMkLst>
        </pc:picChg>
        <pc:picChg chg="add del mod">
          <ac:chgData name="Siegbert Rudolph" userId="2af4d44886c067cc" providerId="LiveId" clId="{22987095-A298-4FED-AAFB-A6AF49D2AA92}" dt="2021-08-08T12:16:48.445" v="8097" actId="478"/>
          <ac:picMkLst>
            <pc:docMk/>
            <pc:sldMk cId="1569724800" sldId="460"/>
            <ac:picMk id="47" creationId="{C1EC14BC-0603-4B3C-9381-4DB268E11574}"/>
          </ac:picMkLst>
        </pc:picChg>
      </pc:sldChg>
      <pc:sldChg chg="addSp delSp modSp del mod addAnim delAnim modAnim">
        <pc:chgData name="Siegbert Rudolph" userId="2af4d44886c067cc" providerId="LiveId" clId="{22987095-A298-4FED-AAFB-A6AF49D2AA92}" dt="2021-08-22T13:15:48.535" v="18116" actId="47"/>
        <pc:sldMkLst>
          <pc:docMk/>
          <pc:sldMk cId="139415010" sldId="461"/>
        </pc:sldMkLst>
        <pc:spChg chg="del">
          <ac:chgData name="Siegbert Rudolph" userId="2af4d44886c067cc" providerId="LiveId" clId="{22987095-A298-4FED-AAFB-A6AF49D2AA92}" dt="2021-08-08T12:39:05.317" v="8619" actId="478"/>
          <ac:spMkLst>
            <pc:docMk/>
            <pc:sldMk cId="139415010" sldId="461"/>
            <ac:spMk id="2" creationId="{34DC49B5-ED77-4C27-96BC-485552E56A8A}"/>
          </ac:spMkLst>
        </pc:spChg>
        <pc:spChg chg="add mod">
          <ac:chgData name="Siegbert Rudolph" userId="2af4d44886c067cc" providerId="LiveId" clId="{22987095-A298-4FED-AAFB-A6AF49D2AA92}" dt="2021-08-09T12:43:19.353" v="14998" actId="207"/>
          <ac:spMkLst>
            <pc:docMk/>
            <pc:sldMk cId="139415010" sldId="461"/>
            <ac:spMk id="2" creationId="{B90708DD-5EBD-45D9-8692-2D494FC7721D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18" creationId="{A8217759-522E-486D-BDF9-82EC2928D4DF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19" creationId="{97C6B567-6925-4132-B637-5C475A87D031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20" creationId="{84E9AF07-7B50-4672-B3BC-7BB21266DF39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21" creationId="{765E3D48-130D-4135-9EBE-1964CDD57A6B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22" creationId="{CAFEF5AC-7811-47C5-9D6C-D9D764F74BAE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23" creationId="{B7E34226-C6B6-4542-BAE5-841B787FB284}"/>
          </ac:spMkLst>
        </pc:spChg>
        <pc:spChg chg="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24" creationId="{1556084E-4B83-4564-B45F-DAEE3F817622}"/>
          </ac:spMkLst>
        </pc:spChg>
        <pc:spChg chg="del mod ord">
          <ac:chgData name="Siegbert Rudolph" userId="2af4d44886c067cc" providerId="LiveId" clId="{22987095-A298-4FED-AAFB-A6AF49D2AA92}" dt="2021-08-08T12:34:46.515" v="8555" actId="478"/>
          <ac:spMkLst>
            <pc:docMk/>
            <pc:sldMk cId="139415010" sldId="461"/>
            <ac:spMk id="31" creationId="{84EC95E4-52C9-4C3C-A6B2-8C0BB66357E1}"/>
          </ac:spMkLst>
        </pc:spChg>
        <pc:spChg chg="del mod">
          <ac:chgData name="Siegbert Rudolph" userId="2af4d44886c067cc" providerId="LiveId" clId="{22987095-A298-4FED-AAFB-A6AF49D2AA92}" dt="2021-08-08T12:35:13.397" v="8561" actId="478"/>
          <ac:spMkLst>
            <pc:docMk/>
            <pc:sldMk cId="139415010" sldId="461"/>
            <ac:spMk id="32" creationId="{E451AC63-AEF2-41CB-8449-E6126A27B3E8}"/>
          </ac:spMkLst>
        </pc:spChg>
        <pc:spChg chg="mod">
          <ac:chgData name="Siegbert Rudolph" userId="2af4d44886c067cc" providerId="LiveId" clId="{22987095-A298-4FED-AAFB-A6AF49D2AA92}" dt="2021-08-08T12:35:39.847" v="8565" actId="1036"/>
          <ac:spMkLst>
            <pc:docMk/>
            <pc:sldMk cId="139415010" sldId="461"/>
            <ac:spMk id="33" creationId="{8C436532-A9CD-4D4A-A66F-5F3091B709DA}"/>
          </ac:spMkLst>
        </pc:spChg>
        <pc:spChg chg="mod">
          <ac:chgData name="Siegbert Rudolph" userId="2af4d44886c067cc" providerId="LiveId" clId="{22987095-A298-4FED-AAFB-A6AF49D2AA92}" dt="2021-08-09T12:39:50.706" v="14958" actId="1036"/>
          <ac:spMkLst>
            <pc:docMk/>
            <pc:sldMk cId="139415010" sldId="461"/>
            <ac:spMk id="35" creationId="{7A0E998C-582C-4DA0-8B37-84FB4618AF42}"/>
          </ac:spMkLst>
        </pc:spChg>
        <pc:spChg chg="mod">
          <ac:chgData name="Siegbert Rudolph" userId="2af4d44886c067cc" providerId="LiveId" clId="{22987095-A298-4FED-AAFB-A6AF49D2AA92}" dt="2021-08-09T12:39:58.035" v="14959" actId="1076"/>
          <ac:spMkLst>
            <pc:docMk/>
            <pc:sldMk cId="139415010" sldId="461"/>
            <ac:spMk id="36" creationId="{498E3BF2-9952-4FBC-9ED7-A791FF310761}"/>
          </ac:spMkLst>
        </pc:spChg>
        <pc:spChg chg="mod">
          <ac:chgData name="Siegbert Rudolph" userId="2af4d44886c067cc" providerId="LiveId" clId="{22987095-A298-4FED-AAFB-A6AF49D2AA92}" dt="2021-08-09T12:40:04.169" v="14960" actId="1076"/>
          <ac:spMkLst>
            <pc:docMk/>
            <pc:sldMk cId="139415010" sldId="461"/>
            <ac:spMk id="37" creationId="{D1A6E421-4CD3-44B7-8F35-807DB8FCD405}"/>
          </ac:spMkLst>
        </pc:spChg>
        <pc:spChg chg="mod">
          <ac:chgData name="Siegbert Rudolph" userId="2af4d44886c067cc" providerId="LiveId" clId="{22987095-A298-4FED-AAFB-A6AF49D2AA92}" dt="2021-08-09T12:40:08.767" v="14961" actId="1076"/>
          <ac:spMkLst>
            <pc:docMk/>
            <pc:sldMk cId="139415010" sldId="461"/>
            <ac:spMk id="38" creationId="{93712022-5120-4B22-B6C8-CECDF174F30A}"/>
          </ac:spMkLst>
        </pc:spChg>
        <pc:spChg chg="mod">
          <ac:chgData name="Siegbert Rudolph" userId="2af4d44886c067cc" providerId="LiveId" clId="{22987095-A298-4FED-AAFB-A6AF49D2AA92}" dt="2021-08-09T12:40:16.066" v="14962" actId="1076"/>
          <ac:spMkLst>
            <pc:docMk/>
            <pc:sldMk cId="139415010" sldId="461"/>
            <ac:spMk id="39" creationId="{EADEFA3C-5679-4F59-9F58-08CB6DE2BAB0}"/>
          </ac:spMkLst>
        </pc:spChg>
        <pc:spChg chg="mod">
          <ac:chgData name="Siegbert Rudolph" userId="2af4d44886c067cc" providerId="LiveId" clId="{22987095-A298-4FED-AAFB-A6AF49D2AA92}" dt="2021-08-09T12:40:22.311" v="14963" actId="1076"/>
          <ac:spMkLst>
            <pc:docMk/>
            <pc:sldMk cId="139415010" sldId="461"/>
            <ac:spMk id="40" creationId="{86E0EBED-2DE8-4E41-917D-4926F2C4866B}"/>
          </ac:spMkLst>
        </pc:spChg>
        <pc:spChg chg="add del mod">
          <ac:chgData name="Siegbert Rudolph" userId="2af4d44886c067cc" providerId="LiveId" clId="{22987095-A298-4FED-AAFB-A6AF49D2AA92}" dt="2021-08-08T12:30:29.091" v="8536" actId="21"/>
          <ac:spMkLst>
            <pc:docMk/>
            <pc:sldMk cId="139415010" sldId="461"/>
            <ac:spMk id="42" creationId="{6096E83B-D5C2-447B-A5A1-7E999667450E}"/>
          </ac:spMkLst>
        </pc:spChg>
        <pc:spChg chg="add mod">
          <ac:chgData name="Siegbert Rudolph" userId="2af4d44886c067cc" providerId="LiveId" clId="{22987095-A298-4FED-AAFB-A6AF49D2AA92}" dt="2021-08-09T12:42:30.314" v="14992" actId="14100"/>
          <ac:spMkLst>
            <pc:docMk/>
            <pc:sldMk cId="139415010" sldId="461"/>
            <ac:spMk id="42" creationId="{959CB9C0-5F3B-426F-A3E7-CCEC44EC04F9}"/>
          </ac:spMkLst>
        </pc:spChg>
        <pc:spChg chg="add mod">
          <ac:chgData name="Siegbert Rudolph" userId="2af4d44886c067cc" providerId="LiveId" clId="{22987095-A298-4FED-AAFB-A6AF49D2AA92}" dt="2021-08-08T12:35:24.525" v="8562"/>
          <ac:spMkLst>
            <pc:docMk/>
            <pc:sldMk cId="139415010" sldId="461"/>
            <ac:spMk id="43" creationId="{46E56AD2-23A8-4022-986F-408316ADE44D}"/>
          </ac:spMkLst>
        </pc:spChg>
        <pc:spChg chg="add del mod">
          <ac:chgData name="Siegbert Rudolph" userId="2af4d44886c067cc" providerId="LiveId" clId="{22987095-A298-4FED-AAFB-A6AF49D2AA92}" dt="2021-08-08T12:29:21.923" v="8519" actId="478"/>
          <ac:spMkLst>
            <pc:docMk/>
            <pc:sldMk cId="139415010" sldId="461"/>
            <ac:spMk id="44" creationId="{1EC12C3B-1A60-4518-B738-B09B078776E3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44" creationId="{A686F6C4-0AD8-4648-BA39-104297C52838}"/>
          </ac:spMkLst>
        </pc:spChg>
        <pc:spChg chg="add del mod">
          <ac:chgData name="Siegbert Rudolph" userId="2af4d44886c067cc" providerId="LiveId" clId="{22987095-A298-4FED-AAFB-A6AF49D2AA92}" dt="2021-08-08T12:22:02.612" v="8478" actId="21"/>
          <ac:spMkLst>
            <pc:docMk/>
            <pc:sldMk cId="139415010" sldId="461"/>
            <ac:spMk id="45" creationId="{6F4F55B8-1BC7-4090-94EC-802C2BC628AD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45" creationId="{AE31EA0B-FEA1-4463-810C-F4BA779B4A4D}"/>
          </ac:spMkLst>
        </pc:spChg>
        <pc:spChg chg="add del mod">
          <ac:chgData name="Siegbert Rudolph" userId="2af4d44886c067cc" providerId="LiveId" clId="{22987095-A298-4FED-AAFB-A6AF49D2AA92}" dt="2021-08-08T12:22:10.881" v="8480" actId="21"/>
          <ac:spMkLst>
            <pc:docMk/>
            <pc:sldMk cId="139415010" sldId="461"/>
            <ac:spMk id="46" creationId="{574E7EF7-EB2F-49EE-A9D5-D3D646BC2C16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46" creationId="{FF266A89-0C11-4CEA-A2A4-5CADD41F09E1}"/>
          </ac:spMkLst>
        </pc:spChg>
        <pc:spChg chg="add del mod">
          <ac:chgData name="Siegbert Rudolph" userId="2af4d44886c067cc" providerId="LiveId" clId="{22987095-A298-4FED-AAFB-A6AF49D2AA92}" dt="2021-08-08T12:29:20.548" v="8517"/>
          <ac:spMkLst>
            <pc:docMk/>
            <pc:sldMk cId="139415010" sldId="461"/>
            <ac:spMk id="47" creationId="{874BC219-77FA-4CAE-9517-D5A2E992F448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47" creationId="{B2B0F981-200C-4F9F-ADAF-66BF9E382FAE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48" creationId="{69D508E3-68C7-4261-8217-E2E0572F4BA1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49" creationId="{E7DDC5EB-ABE5-4206-9CB8-B3B28CB08ABA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50" creationId="{547DEB4F-EC86-4368-ADE2-46C8CEE10D56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51" creationId="{E6E5F68D-6E5E-42D4-AD83-DEEE6CBB67E2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52" creationId="{9F12921B-80CA-4879-9B39-5292C2D7A221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53" creationId="{85C8BF59-85B9-46B7-8747-C1A7B40186AB}"/>
          </ac:spMkLst>
        </pc:spChg>
        <pc:spChg chg="add mod">
          <ac:chgData name="Siegbert Rudolph" userId="2af4d44886c067cc" providerId="LiveId" clId="{22987095-A298-4FED-AAFB-A6AF49D2AA92}" dt="2021-08-09T12:36:05.547" v="14708" actId="552"/>
          <ac:spMkLst>
            <pc:docMk/>
            <pc:sldMk cId="139415010" sldId="461"/>
            <ac:spMk id="54" creationId="{06AEC2CE-11CA-49C1-A53E-42DEF0DE0099}"/>
          </ac:spMkLst>
        </pc:spChg>
        <pc:spChg chg="add mod">
          <ac:chgData name="Siegbert Rudolph" userId="2af4d44886c067cc" providerId="LiveId" clId="{22987095-A298-4FED-AAFB-A6AF49D2AA92}" dt="2021-08-09T12:36:12.876" v="14709" actId="552"/>
          <ac:spMkLst>
            <pc:docMk/>
            <pc:sldMk cId="139415010" sldId="461"/>
            <ac:spMk id="55" creationId="{2ACBE306-F82C-4295-A00F-7D3F2E76EE85}"/>
          </ac:spMkLst>
        </pc:spChg>
        <pc:spChg chg="add mod">
          <ac:chgData name="Siegbert Rudolph" userId="2af4d44886c067cc" providerId="LiveId" clId="{22987095-A298-4FED-AAFB-A6AF49D2AA92}" dt="2021-08-09T12:44:38.240" v="15009" actId="1038"/>
          <ac:spMkLst>
            <pc:docMk/>
            <pc:sldMk cId="139415010" sldId="461"/>
            <ac:spMk id="56" creationId="{57ABEC3F-15C0-4149-8055-4E70E52AFFBD}"/>
          </ac:spMkLst>
        </pc:spChg>
        <pc:spChg chg="add 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57" creationId="{4415ED25-BFA9-4543-8E40-9534A064CADF}"/>
          </ac:spMkLst>
        </pc:spChg>
        <pc:spChg chg="add 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58" creationId="{F50244FD-FEB5-4946-9441-B9876C2AF25D}"/>
          </ac:spMkLst>
        </pc:spChg>
        <pc:spChg chg="add 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59" creationId="{15553941-9270-4ABB-8F8F-325C9D7C18E9}"/>
          </ac:spMkLst>
        </pc:spChg>
        <pc:spChg chg="add mod">
          <ac:chgData name="Siegbert Rudolph" userId="2af4d44886c067cc" providerId="LiveId" clId="{22987095-A298-4FED-AAFB-A6AF49D2AA92}" dt="2021-08-22T12:59:09.181" v="17773" actId="1036"/>
          <ac:spMkLst>
            <pc:docMk/>
            <pc:sldMk cId="139415010" sldId="461"/>
            <ac:spMk id="60" creationId="{80A1D495-26D2-4427-A94B-833FFDD8FC08}"/>
          </ac:spMkLst>
        </pc:spChg>
        <pc:picChg chg="del mod">
          <ac:chgData name="Siegbert Rudolph" userId="2af4d44886c067cc" providerId="LiveId" clId="{22987095-A298-4FED-AAFB-A6AF49D2AA92}" dt="2021-08-22T12:59:06.592" v="17771" actId="1036"/>
          <ac:picMkLst>
            <pc:docMk/>
            <pc:sldMk cId="139415010" sldId="461"/>
            <ac:picMk id="4" creationId="{0E82871E-A1BB-4358-97E2-938B4EE3523D}"/>
          </ac:picMkLst>
        </pc:picChg>
        <pc:picChg chg="add mod">
          <ac:chgData name="Siegbert Rudolph" userId="2af4d44886c067cc" providerId="LiveId" clId="{22987095-A298-4FED-AAFB-A6AF49D2AA92}" dt="2021-08-22T12:59:02.809" v="17767" actId="1036"/>
          <ac:picMkLst>
            <pc:docMk/>
            <pc:sldMk cId="139415010" sldId="461"/>
            <ac:picMk id="5" creationId="{5948A96C-EB79-472C-8F18-79DAB672A68E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6" creationId="{0D709CB0-54EA-4051-95E2-54651A5C867C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7" creationId="{C39953A0-15A5-4B62-A5D8-DA02B2F6D672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8" creationId="{09FC50E9-3FFC-4EC8-AB32-0154A4339E8F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9" creationId="{64877042-835C-40B8-BC20-E41E967D696F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0" creationId="{E22C0ACD-773F-421E-9C1A-6163850C3DDB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1" creationId="{8D81882D-238B-480B-8612-1DBC5A6EAC32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2" creationId="{35DBA3D7-C43D-4F09-A3EB-95D4EACCAF2C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3" creationId="{91C625F9-787F-4E41-92F2-2EB7BE76D341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4" creationId="{40018111-F920-4C70-BA85-0D865BA8D0BE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5" creationId="{E5923A2A-D4D3-4624-9EF6-6A80CF691240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6" creationId="{5961AD2A-8A59-41A3-9FD3-96059C3D24E3}"/>
          </ac:picMkLst>
        </pc:picChg>
        <pc:picChg chg="mod">
          <ac:chgData name="Siegbert Rudolph" userId="2af4d44886c067cc" providerId="LiveId" clId="{22987095-A298-4FED-AAFB-A6AF49D2AA92}" dt="2021-08-08T12:35:39.847" v="8565" actId="1036"/>
          <ac:picMkLst>
            <pc:docMk/>
            <pc:sldMk cId="139415010" sldId="461"/>
            <ac:picMk id="17" creationId="{205D000A-7EDE-46AE-8AE0-5FF4190B7A4B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25" creationId="{27CDB4BE-188C-4500-9089-CFEB0830C265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26" creationId="{04BB8CBD-E02F-4A1F-A646-E3C8D3147883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27" creationId="{5B46A237-E744-4C81-B38B-7465A3079AF6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28" creationId="{8328D09B-5B71-4AC9-BBE7-8443EE783C83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29" creationId="{0726A960-198E-498B-8DE2-9739A57458F4}"/>
          </ac:picMkLst>
        </pc:picChg>
        <pc:picChg chg="add del">
          <ac:chgData name="Siegbert Rudolph" userId="2af4d44886c067cc" providerId="LiveId" clId="{22987095-A298-4FED-AAFB-A6AF49D2AA92}" dt="2021-08-08T12:15:30.812" v="8093" actId="478"/>
          <ac:picMkLst>
            <pc:docMk/>
            <pc:sldMk cId="139415010" sldId="461"/>
            <ac:picMk id="30" creationId="{37FF5C76-612E-4612-8403-A96F7DFF521F}"/>
          </ac:picMkLst>
        </pc:picChg>
        <pc:picChg chg="del mod">
          <ac:chgData name="Siegbert Rudolph" userId="2af4d44886c067cc" providerId="LiveId" clId="{22987095-A298-4FED-AAFB-A6AF49D2AA92}" dt="2021-08-09T12:33:55.094" v="14654" actId="478"/>
          <ac:picMkLst>
            <pc:docMk/>
            <pc:sldMk cId="139415010" sldId="461"/>
            <ac:picMk id="34" creationId="{3CADCCA2-3693-4F5A-BCCC-1522C3A08746}"/>
          </ac:picMkLst>
        </pc:picChg>
        <pc:picChg chg="del mod">
          <ac:chgData name="Siegbert Rudolph" userId="2af4d44886c067cc" providerId="LiveId" clId="{22987095-A298-4FED-AAFB-A6AF49D2AA92}" dt="2021-08-09T12:40:27.238" v="14964" actId="478"/>
          <ac:picMkLst>
            <pc:docMk/>
            <pc:sldMk cId="139415010" sldId="461"/>
            <ac:picMk id="41" creationId="{0F7935FC-C0EA-45CB-9596-DF6013D61959}"/>
          </ac:picMkLst>
        </pc:picChg>
        <pc:cxnChg chg="add del mod">
          <ac:chgData name="Siegbert Rudolph" userId="2af4d44886c067cc" providerId="LiveId" clId="{22987095-A298-4FED-AAFB-A6AF49D2AA92}" dt="2021-08-08T12:29:21.315" v="8518" actId="478"/>
          <ac:cxnSpMkLst>
            <pc:docMk/>
            <pc:sldMk cId="139415010" sldId="461"/>
            <ac:cxnSpMk id="43" creationId="{09153D63-2E29-40A3-83F8-4C6B43EB1E2E}"/>
          </ac:cxnSpMkLst>
        </pc:cxnChg>
        <pc:cxnChg chg="add del mod">
          <ac:chgData name="Siegbert Rudolph" userId="2af4d44886c067cc" providerId="LiveId" clId="{22987095-A298-4FED-AAFB-A6AF49D2AA92}" dt="2021-08-08T12:29:20.548" v="8517"/>
          <ac:cxnSpMkLst>
            <pc:docMk/>
            <pc:sldMk cId="139415010" sldId="461"/>
            <ac:cxnSpMk id="48" creationId="{88D10B0B-07A5-4293-BD0C-704BF04499A8}"/>
          </ac:cxnSpMkLst>
        </pc:cxnChg>
      </pc:sldChg>
      <pc:sldChg chg="modSp del mod modTransition">
        <pc:chgData name="Siegbert Rudolph" userId="2af4d44886c067cc" providerId="LiveId" clId="{22987095-A298-4FED-AAFB-A6AF49D2AA92}" dt="2021-08-22T13:20:12.722" v="18155" actId="47"/>
        <pc:sldMkLst>
          <pc:docMk/>
          <pc:sldMk cId="388304348" sldId="463"/>
        </pc:sldMkLst>
        <pc:spChg chg="mod">
          <ac:chgData name="Siegbert Rudolph" userId="2af4d44886c067cc" providerId="LiveId" clId="{22987095-A298-4FED-AAFB-A6AF49D2AA92}" dt="2021-08-09T07:27:41.409" v="14216" actId="20577"/>
          <ac:spMkLst>
            <pc:docMk/>
            <pc:sldMk cId="388304348" sldId="463"/>
            <ac:spMk id="6" creationId="{7A9E6220-AA64-4629-8029-68A88828B876}"/>
          </ac:spMkLst>
        </pc:spChg>
      </pc:sldChg>
      <pc:sldChg chg="delSp modSp del mod ord delAnim">
        <pc:chgData name="Siegbert Rudolph" userId="2af4d44886c067cc" providerId="LiveId" clId="{22987095-A298-4FED-AAFB-A6AF49D2AA92}" dt="2021-08-09T07:26:28.377" v="14181" actId="47"/>
        <pc:sldMkLst>
          <pc:docMk/>
          <pc:sldMk cId="1076005221" sldId="464"/>
        </pc:sldMkLst>
        <pc:spChg chg="mod">
          <ac:chgData name="Siegbert Rudolph" userId="2af4d44886c067cc" providerId="LiveId" clId="{22987095-A298-4FED-AAFB-A6AF49D2AA92}" dt="2021-08-09T07:21:51.275" v="13923" actId="20577"/>
          <ac:spMkLst>
            <pc:docMk/>
            <pc:sldMk cId="1076005221" sldId="464"/>
            <ac:spMk id="6" creationId="{1B1FBCB9-26DE-4E53-A6B6-0D5D29BD30B6}"/>
          </ac:spMkLst>
        </pc:spChg>
        <pc:spChg chg="mod">
          <ac:chgData name="Siegbert Rudolph" userId="2af4d44886c067cc" providerId="LiveId" clId="{22987095-A298-4FED-AAFB-A6AF49D2AA92}" dt="2021-08-09T07:22:49.134" v="14032" actId="207"/>
          <ac:spMkLst>
            <pc:docMk/>
            <pc:sldMk cId="1076005221" sldId="464"/>
            <ac:spMk id="7" creationId="{AD96935B-2F39-42D5-9360-D1696CF6876B}"/>
          </ac:spMkLst>
        </pc:spChg>
        <pc:spChg chg="del">
          <ac:chgData name="Siegbert Rudolph" userId="2af4d44886c067cc" providerId="LiveId" clId="{22987095-A298-4FED-AAFB-A6AF49D2AA92}" dt="2021-08-09T07:23:02.834" v="14034" actId="478"/>
          <ac:spMkLst>
            <pc:docMk/>
            <pc:sldMk cId="1076005221" sldId="464"/>
            <ac:spMk id="8" creationId="{75148098-42C2-4619-9C43-9D86FB87DB59}"/>
          </ac:spMkLst>
        </pc:spChg>
        <pc:spChg chg="mod">
          <ac:chgData name="Siegbert Rudolph" userId="2af4d44886c067cc" providerId="LiveId" clId="{22987095-A298-4FED-AAFB-A6AF49D2AA92}" dt="2021-08-09T07:24:27.560" v="14132" actId="20577"/>
          <ac:spMkLst>
            <pc:docMk/>
            <pc:sldMk cId="1076005221" sldId="464"/>
            <ac:spMk id="9" creationId="{42AFCE67-8A7B-4212-B1D6-518184D591C8}"/>
          </ac:spMkLst>
        </pc:spChg>
        <pc:spChg chg="del">
          <ac:chgData name="Siegbert Rudolph" userId="2af4d44886c067cc" providerId="LiveId" clId="{22987095-A298-4FED-AAFB-A6AF49D2AA92}" dt="2021-08-09T07:22:57.498" v="14033" actId="478"/>
          <ac:spMkLst>
            <pc:docMk/>
            <pc:sldMk cId="1076005221" sldId="464"/>
            <ac:spMk id="36" creationId="{17BCFF24-EF2E-4DF3-B368-898670F5DC9E}"/>
          </ac:spMkLst>
        </pc:spChg>
      </pc:sldChg>
      <pc:sldChg chg="addSp delSp modSp del mod delAnim modAnim">
        <pc:chgData name="Siegbert Rudolph" userId="2af4d44886c067cc" providerId="LiveId" clId="{22987095-A298-4FED-AAFB-A6AF49D2AA92}" dt="2021-08-28T10:24:02.687" v="28967" actId="1076"/>
        <pc:sldMkLst>
          <pc:docMk/>
          <pc:sldMk cId="3716085479" sldId="465"/>
        </pc:sldMkLst>
        <pc:spChg chg="del">
          <ac:chgData name="Siegbert Rudolph" userId="2af4d44886c067cc" providerId="LiveId" clId="{22987095-A298-4FED-AAFB-A6AF49D2AA92}" dt="2021-08-08T13:37:57.282" v="9699" actId="478"/>
          <ac:spMkLst>
            <pc:docMk/>
            <pc:sldMk cId="3716085479" sldId="465"/>
            <ac:spMk id="2" creationId="{B027C5A4-0698-4FF9-B44B-DFA980586D41}"/>
          </ac:spMkLst>
        </pc:spChg>
        <pc:spChg chg="mod">
          <ac:chgData name="Siegbert Rudolph" userId="2af4d44886c067cc" providerId="LiveId" clId="{22987095-A298-4FED-AAFB-A6AF49D2AA92}" dt="2021-08-28T10:24:02.687" v="28967" actId="1076"/>
          <ac:spMkLst>
            <pc:docMk/>
            <pc:sldMk cId="3716085479" sldId="465"/>
            <ac:spMk id="2" creationId="{D521A0F2-F933-4736-AC3E-AA971D47F870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6" creationId="{9DC1E9DA-22C4-4C19-A389-8DB031929151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7" creationId="{BCC00421-01BF-4838-9F24-2B0F7E033CFA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8" creationId="{EC812489-2260-40AB-A776-2461F00E7563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9" creationId="{6F3385C5-C376-425F-830B-7501441F197D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0" creationId="{1FC9D22F-65CD-4CCE-95BB-6E34C6315CC2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1" creationId="{2EBC4CC0-E83F-4ADF-B64E-164936EDF98C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2" creationId="{B0B25D77-BCB7-4C8E-88AA-3A3202C19F5F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3" creationId="{C0D7E15F-A8E4-415E-B456-2576C5972B39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4" creationId="{5710F474-E91A-44B7-AE8D-D9E611D13686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5" creationId="{4BF3FCCF-65ED-4E0C-A682-DACFE511C676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6" creationId="{F90BE2BF-E92D-4267-ADBD-1103F6A03EB2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7" creationId="{70F20E55-A60A-4725-AFDA-774F7706FA07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8" creationId="{4A87CEBE-413A-47DE-AC8B-360D76490689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19" creationId="{51E888A6-051D-4379-B3B3-A15BEC307993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0" creationId="{0E89108C-09D1-49DF-8274-A61F08295531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1" creationId="{22BCB40C-EFB1-4DA3-838F-D2BF958A6BE4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2" creationId="{BACB7DB0-2346-4289-AB46-47D75FFA4BF9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3" creationId="{04348748-753C-4F49-AE35-F0CD3AA9B7B3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4" creationId="{6F7F57F1-4C64-49F9-A0BE-AF58FBA05D90}"/>
          </ac:spMkLst>
        </pc:spChg>
        <pc:spChg chg="del">
          <ac:chgData name="Siegbert Rudolph" userId="2af4d44886c067cc" providerId="LiveId" clId="{22987095-A298-4FED-AAFB-A6AF49D2AA92}" dt="2021-07-21T10:03:43.420" v="29" actId="478"/>
          <ac:spMkLst>
            <pc:docMk/>
            <pc:sldMk cId="3716085479" sldId="465"/>
            <ac:spMk id="25" creationId="{B5ABFA39-6371-4AAA-AC43-8313090BACAE}"/>
          </ac:spMkLst>
        </pc:spChg>
        <pc:spChg chg="add mod">
          <ac:chgData name="Siegbert Rudolph" userId="2af4d44886c067cc" providerId="LiveId" clId="{22987095-A298-4FED-AAFB-A6AF49D2AA92}" dt="2021-08-28T05:00:14.966" v="26883" actId="6549"/>
          <ac:spMkLst>
            <pc:docMk/>
            <pc:sldMk cId="3716085479" sldId="465"/>
            <ac:spMk id="26" creationId="{1B9F53AB-9449-461A-8AE7-601222364813}"/>
          </ac:spMkLst>
        </pc:spChg>
        <pc:spChg chg="del">
          <ac:chgData name="Siegbert Rudolph" userId="2af4d44886c067cc" providerId="LiveId" clId="{22987095-A298-4FED-AAFB-A6AF49D2AA92}" dt="2021-07-21T10:03:43.420" v="29" actId="478"/>
          <ac:spMkLst>
            <pc:docMk/>
            <pc:sldMk cId="3716085479" sldId="465"/>
            <ac:spMk id="26" creationId="{24BE8562-54AA-489A-B0CE-0BB53EDFE9CF}"/>
          </ac:spMkLst>
        </pc:spChg>
        <pc:spChg chg="add mod">
          <ac:chgData name="Siegbert Rudolph" userId="2af4d44886c067cc" providerId="LiveId" clId="{22987095-A298-4FED-AAFB-A6AF49D2AA92}" dt="2021-08-28T05:00:28.323" v="26885" actId="20577"/>
          <ac:spMkLst>
            <pc:docMk/>
            <pc:sldMk cId="3716085479" sldId="465"/>
            <ac:spMk id="27" creationId="{50A92169-C4D0-4AC7-8D2A-3043C86F4384}"/>
          </ac:spMkLst>
        </pc:spChg>
        <pc:spChg chg="del">
          <ac:chgData name="Siegbert Rudolph" userId="2af4d44886c067cc" providerId="LiveId" clId="{22987095-A298-4FED-AAFB-A6AF49D2AA92}" dt="2021-07-21T10:03:43.420" v="29" actId="478"/>
          <ac:spMkLst>
            <pc:docMk/>
            <pc:sldMk cId="3716085479" sldId="465"/>
            <ac:spMk id="27" creationId="{7A6E583C-086C-48C6-A03D-2C503E1197FF}"/>
          </ac:spMkLst>
        </pc:spChg>
        <pc:spChg chg="del">
          <ac:chgData name="Siegbert Rudolph" userId="2af4d44886c067cc" providerId="LiveId" clId="{22987095-A298-4FED-AAFB-A6AF49D2AA92}" dt="2021-07-21T10:03:43.420" v="29" actId="478"/>
          <ac:spMkLst>
            <pc:docMk/>
            <pc:sldMk cId="3716085479" sldId="465"/>
            <ac:spMk id="28" creationId="{0561724C-E7EC-433D-8772-BC2C0C923A72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29" creationId="{015851D6-4AF0-445F-8910-B033647A3C9E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0" creationId="{DA3DC629-2B37-4A62-8FCB-695E96A6DB93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1" creationId="{C425DD50-487F-4406-9AA0-B6C4E277A744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2" creationId="{90185C37-7116-41CF-9E58-7F72EDC068BD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3" creationId="{5E920D45-A703-48BD-84DF-4187513C2CDE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4" creationId="{2B8C2CEA-5249-4791-869E-01DBB0147110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5" creationId="{3E2D09F2-FEDC-45CF-AA7C-BD721A023300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6" creationId="{B1DD6C2A-B455-4815-BA56-BA7320A01FE1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7" creationId="{BDC8BDAC-527B-469C-A52A-3AD2B79FAAB6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8" creationId="{D9CC658C-279C-4700-948F-BD8FA8251BE6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39" creationId="{334AC84E-130B-4CEC-8658-1DD5182E06CB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0" creationId="{47F47504-B31D-442C-83BF-4E569A319831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1" creationId="{22C36DAE-1FD6-4C60-8C07-9D9864D3F219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2" creationId="{48739966-BCD0-4D74-A0FC-CB00AD404B74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3" creationId="{2F926004-FC2C-44E9-A544-E48A1A4A4CAF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4" creationId="{5B1D9AE3-7D99-4BFB-A298-44F8392BE0A0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5" creationId="{8FA8E30B-2B22-467D-AABC-E5B00D89893D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6" creationId="{79085CA3-2BDC-47B5-9B0A-1AFE2E96CA17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7" creationId="{2F193FF6-5F92-4AA9-8D16-7A11ED0097F1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8" creationId="{FD3C172D-9F29-4228-995A-694D96F2E843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49" creationId="{56CEED20-029B-4049-B3CD-431E99A1D6B5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50" creationId="{0D8EA786-C391-4416-BE98-EEB1E1A26109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51" creationId="{AC5DAD6A-ED3A-413C-9343-08A6F712CACB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52" creationId="{A60E012E-87CF-4F41-B198-E6469B7C07CC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65" creationId="{5ECCB774-CAF9-4F5E-8BA9-A1BD13541D10}"/>
          </ac:spMkLst>
        </pc:spChg>
        <pc:spChg chg="del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66" creationId="{A2B0C650-A8B6-4B8D-AAD7-0D20E2B035EB}"/>
          </ac:spMkLst>
        </pc:spChg>
        <pc:spChg chg="del mod">
          <ac:chgData name="Siegbert Rudolph" userId="2af4d44886c067cc" providerId="LiveId" clId="{22987095-A298-4FED-AAFB-A6AF49D2AA92}" dt="2021-08-08T13:37:11.538" v="9683" actId="478"/>
          <ac:spMkLst>
            <pc:docMk/>
            <pc:sldMk cId="3716085479" sldId="465"/>
            <ac:spMk id="91" creationId="{27D11737-29DC-4520-B60D-1BA9CA128DA6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92" creationId="{D6590694-68E4-4DA0-AC61-7D76C29F216A}"/>
          </ac:spMkLst>
        </pc:spChg>
        <pc:spChg chg="del mod">
          <ac:chgData name="Siegbert Rudolph" userId="2af4d44886c067cc" providerId="LiveId" clId="{22987095-A298-4FED-AAFB-A6AF49D2AA92}" dt="2021-08-08T13:36:00.279" v="9666" actId="478"/>
          <ac:spMkLst>
            <pc:docMk/>
            <pc:sldMk cId="3716085479" sldId="465"/>
            <ac:spMk id="93" creationId="{103B07AC-A322-466A-827E-5B67FA6F888D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94" creationId="{4690F194-FC4D-4E6B-9013-5B0EEEECC264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95" creationId="{F44871D7-E13D-460F-97F1-1E1480511F64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96" creationId="{73DED10F-9B5D-4A98-8BF8-3E6E6B38D7FB}"/>
          </ac:spMkLst>
        </pc:spChg>
        <pc:spChg chg="add del mod">
          <ac:chgData name="Siegbert Rudolph" userId="2af4d44886c067cc" providerId="LiveId" clId="{22987095-A298-4FED-AAFB-A6AF49D2AA92}" dt="2021-08-08T13:36:18.527" v="9669" actId="478"/>
          <ac:spMkLst>
            <pc:docMk/>
            <pc:sldMk cId="3716085479" sldId="465"/>
            <ac:spMk id="97" creationId="{2FFD49F8-3FCC-4080-9434-C6C21974C102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98" creationId="{231E94C5-23B7-43DB-B993-70BB63037E47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99" creationId="{36E20517-F4F8-4559-8207-A90EF1553AC1}"/>
          </ac:spMkLst>
        </pc:spChg>
        <pc:spChg chg="add del mod">
          <ac:chgData name="Siegbert Rudolph" userId="2af4d44886c067cc" providerId="LiveId" clId="{22987095-A298-4FED-AAFB-A6AF49D2AA92}" dt="2021-08-08T13:36:51.530" v="9681" actId="478"/>
          <ac:spMkLst>
            <pc:docMk/>
            <pc:sldMk cId="3716085479" sldId="465"/>
            <ac:spMk id="100" creationId="{B7F1082C-92C0-4DC8-8C40-BE5D071C90AE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01" creationId="{FCE106B6-9B85-46D5-9E08-2C00D4A4F05C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02" creationId="{B38ECE0A-BCBB-4107-84D5-9628EACFE7D9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03" creationId="{7FD7AA1B-9DDB-417A-81E9-DC5B1613081A}"/>
          </ac:spMkLst>
        </pc:spChg>
        <pc:spChg chg="add del mod">
          <ac:chgData name="Siegbert Rudolph" userId="2af4d44886c067cc" providerId="LiveId" clId="{22987095-A298-4FED-AAFB-A6AF49D2AA92}" dt="2021-08-08T13:36:22.984" v="9670" actId="478"/>
          <ac:spMkLst>
            <pc:docMk/>
            <pc:sldMk cId="3716085479" sldId="465"/>
            <ac:spMk id="104" creationId="{CFC9A5DA-4F16-4EF3-80E2-14AF19D87516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05" creationId="{F56E0436-E54A-451E-900A-BEA9D34AE08E}"/>
          </ac:spMkLst>
        </pc:spChg>
        <pc:spChg chg="add del mod">
          <ac:chgData name="Siegbert Rudolph" userId="2af4d44886c067cc" providerId="LiveId" clId="{22987095-A298-4FED-AAFB-A6AF49D2AA92}" dt="2021-08-08T13:36:41.910" v="9678" actId="478"/>
          <ac:spMkLst>
            <pc:docMk/>
            <pc:sldMk cId="3716085479" sldId="465"/>
            <ac:spMk id="106" creationId="{4CB5C6B7-F0B3-41C6-8D61-C0EA09923A03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07" creationId="{5DE0F2EC-8E93-48D6-9B0F-44743E488E44}"/>
          </ac:spMkLst>
        </pc:spChg>
        <pc:spChg chg="add del mod">
          <ac:chgData name="Siegbert Rudolph" userId="2af4d44886c067cc" providerId="LiveId" clId="{22987095-A298-4FED-AAFB-A6AF49D2AA92}" dt="2021-08-08T13:36:51.530" v="9681" actId="478"/>
          <ac:spMkLst>
            <pc:docMk/>
            <pc:sldMk cId="3716085479" sldId="465"/>
            <ac:spMk id="108" creationId="{0275915B-13F2-4308-901E-A3AD7C37B295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09" creationId="{F8BB56F8-16FE-4374-912C-1A27BCFFA4FB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10" creationId="{6F193FD1-9ADD-40B0-97C2-33E407ADFC5A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11" creationId="{7632E97F-10EB-49ED-8C6F-393CB5D85EEC}"/>
          </ac:spMkLst>
        </pc:spChg>
        <pc:spChg chg="add del mod">
          <ac:chgData name="Siegbert Rudolph" userId="2af4d44886c067cc" providerId="LiveId" clId="{22987095-A298-4FED-AAFB-A6AF49D2AA92}" dt="2021-08-08T13:36:25.795" v="9671" actId="478"/>
          <ac:spMkLst>
            <pc:docMk/>
            <pc:sldMk cId="3716085479" sldId="465"/>
            <ac:spMk id="112" creationId="{E33B3702-AC34-44CF-818E-A02433E08E8E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13" creationId="{237AA815-8D90-483E-A040-4815B25B48A4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14" creationId="{3A9395B9-21F9-4CAB-9DAD-5773ABEB33C3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15" creationId="{68AB2D05-A271-4AA2-B340-7CFD636FB52E}"/>
          </ac:spMkLst>
        </pc:spChg>
        <pc:spChg chg="add del mod">
          <ac:chgData name="Siegbert Rudolph" userId="2af4d44886c067cc" providerId="LiveId" clId="{22987095-A298-4FED-AAFB-A6AF49D2AA92}" dt="2021-08-08T13:36:28.287" v="9672" actId="478"/>
          <ac:spMkLst>
            <pc:docMk/>
            <pc:sldMk cId="3716085479" sldId="465"/>
            <ac:spMk id="116" creationId="{59930ED1-9BCE-48F3-9268-71A1D969163F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17" creationId="{9EB8433D-21A7-43E4-9A8A-D8CB7C1B39E6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18" creationId="{4B7EF507-D81C-4C1F-8C5F-9739A6F3B571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19" creationId="{409D572E-5007-4447-969A-AEEC88A60F8D}"/>
          </ac:spMkLst>
        </pc:spChg>
        <pc:spChg chg="add del mod">
          <ac:chgData name="Siegbert Rudolph" userId="2af4d44886c067cc" providerId="LiveId" clId="{22987095-A298-4FED-AAFB-A6AF49D2AA92}" dt="2021-08-08T13:36:30.031" v="9673" actId="478"/>
          <ac:spMkLst>
            <pc:docMk/>
            <pc:sldMk cId="3716085479" sldId="465"/>
            <ac:spMk id="120" creationId="{43B5B861-69A8-4FAB-BA3F-F541717D42D7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21" creationId="{30899425-CDCB-40FE-95FB-BC2C3362C25C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22" creationId="{4DDAEC23-CF53-49C0-8F8B-71B705C1CEB8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23" creationId="{A51BFC53-3D83-4ADF-8AA2-4F5938C7036F}"/>
          </ac:spMkLst>
        </pc:spChg>
        <pc:spChg chg="add del mod">
          <ac:chgData name="Siegbert Rudolph" userId="2af4d44886c067cc" providerId="LiveId" clId="{22987095-A298-4FED-AAFB-A6AF49D2AA92}" dt="2021-08-08T13:36:31.664" v="9674" actId="478"/>
          <ac:spMkLst>
            <pc:docMk/>
            <pc:sldMk cId="3716085479" sldId="465"/>
            <ac:spMk id="124" creationId="{87A9B84A-533D-45FC-9824-48BBF1B4041E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25" creationId="{7C595138-CAB2-46D4-A829-00C4461FD00A}"/>
          </ac:spMkLst>
        </pc:spChg>
        <pc:spChg chg="add del mod">
          <ac:chgData name="Siegbert Rudolph" userId="2af4d44886c067cc" providerId="LiveId" clId="{22987095-A298-4FED-AAFB-A6AF49D2AA92}" dt="2021-08-08T13:36:38.965" v="9677" actId="478"/>
          <ac:spMkLst>
            <pc:docMk/>
            <pc:sldMk cId="3716085479" sldId="465"/>
            <ac:spMk id="126" creationId="{FF75FD0B-06A6-40AB-A339-8C6EB0F6596D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27" creationId="{6FE4E1A6-9EC5-42BF-86F7-A50C2465BA29}"/>
          </ac:spMkLst>
        </pc:spChg>
        <pc:spChg chg="add del mod">
          <ac:chgData name="Siegbert Rudolph" userId="2af4d44886c067cc" providerId="LiveId" clId="{22987095-A298-4FED-AAFB-A6AF49D2AA92}" dt="2021-08-08T13:36:51.530" v="9681" actId="478"/>
          <ac:spMkLst>
            <pc:docMk/>
            <pc:sldMk cId="3716085479" sldId="465"/>
            <ac:spMk id="128" creationId="{2C7F58E5-1112-4248-A2E3-670CC96DE45F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29" creationId="{FD9296F6-C8DF-419F-BCA8-62382BF0E9DE}"/>
          </ac:spMkLst>
        </pc:spChg>
        <pc:spChg chg="add del mod">
          <ac:chgData name="Siegbert Rudolph" userId="2af4d44886c067cc" providerId="LiveId" clId="{22987095-A298-4FED-AAFB-A6AF49D2AA92}" dt="2021-08-08T13:36:48.627" v="9680" actId="478"/>
          <ac:spMkLst>
            <pc:docMk/>
            <pc:sldMk cId="3716085479" sldId="465"/>
            <ac:spMk id="130" creationId="{9E5B4BDD-1FA2-4664-A4A9-F38B1DAECECD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31" creationId="{CA0E9CA2-2530-41EE-A0F7-FA1BCA359587}"/>
          </ac:spMkLst>
        </pc:spChg>
        <pc:spChg chg="add del mod">
          <ac:chgData name="Siegbert Rudolph" userId="2af4d44886c067cc" providerId="LiveId" clId="{22987095-A298-4FED-AAFB-A6AF49D2AA92}" dt="2021-08-08T13:36:34.033" v="9675" actId="478"/>
          <ac:spMkLst>
            <pc:docMk/>
            <pc:sldMk cId="3716085479" sldId="465"/>
            <ac:spMk id="132" creationId="{0DB5AF57-31BC-41D9-B635-6B84FDCD418B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33" creationId="{A267045A-E22E-4188-A7A4-3158F93EA4F9}"/>
          </ac:spMkLst>
        </pc:spChg>
        <pc:spChg chg="add del mod">
          <ac:chgData name="Siegbert Rudolph" userId="2af4d44886c067cc" providerId="LiveId" clId="{22987095-A298-4FED-AAFB-A6AF49D2AA92}" dt="2021-08-08T13:36:36.953" v="9676" actId="478"/>
          <ac:spMkLst>
            <pc:docMk/>
            <pc:sldMk cId="3716085479" sldId="465"/>
            <ac:spMk id="134" creationId="{9A0F36CD-9F15-4F96-AC91-7041062E9896}"/>
          </ac:spMkLst>
        </pc:spChg>
        <pc:spChg chg="add mod">
          <ac:chgData name="Siegbert Rudolph" userId="2af4d44886c067cc" providerId="LiveId" clId="{22987095-A298-4FED-AAFB-A6AF49D2AA92}" dt="2021-08-09T12:55:36.941" v="15101" actId="1036"/>
          <ac:spMkLst>
            <pc:docMk/>
            <pc:sldMk cId="3716085479" sldId="465"/>
            <ac:spMk id="135" creationId="{DD7E57C5-33AF-4CC1-B625-3E062F95A2A2}"/>
          </ac:spMkLst>
        </pc:spChg>
        <pc:spChg chg="add del mod">
          <ac:chgData name="Siegbert Rudolph" userId="2af4d44886c067cc" providerId="LiveId" clId="{22987095-A298-4FED-AAFB-A6AF49D2AA92}" dt="2021-08-08T13:36:51.530" v="9681" actId="478"/>
          <ac:spMkLst>
            <pc:docMk/>
            <pc:sldMk cId="3716085479" sldId="465"/>
            <ac:spMk id="136" creationId="{DF3AB800-D51C-4C97-9EE8-E921E424C123}"/>
          </ac:spMkLst>
        </pc:spChg>
        <pc:spChg chg="add del mod">
          <ac:chgData name="Siegbert Rudolph" userId="2af4d44886c067cc" providerId="LiveId" clId="{22987095-A298-4FED-AAFB-A6AF49D2AA92}" dt="2021-08-08T13:36:44.515" v="9679" actId="478"/>
          <ac:spMkLst>
            <pc:docMk/>
            <pc:sldMk cId="3716085479" sldId="465"/>
            <ac:spMk id="148" creationId="{8CB8B4EB-E9FC-4E03-8856-5BEF63A53EE2}"/>
          </ac:spMkLst>
        </pc:spChg>
        <pc:spChg chg="add del mod">
          <ac:chgData name="Siegbert Rudolph" userId="2af4d44886c067cc" providerId="LiveId" clId="{22987095-A298-4FED-AAFB-A6AF49D2AA92}" dt="2021-08-28T05:00:32.791" v="26886" actId="478"/>
          <ac:spMkLst>
            <pc:docMk/>
            <pc:sldMk cId="3716085479" sldId="465"/>
            <ac:spMk id="149" creationId="{9D725D9F-D942-4B0F-B78D-93C8EFCFCC6F}"/>
          </ac:spMkLst>
        </pc:spChg>
        <pc:picChg chg="del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3" creationId="{4E56FEAC-2A4C-453D-84F6-A2973A469CD4}"/>
          </ac:picMkLst>
        </pc:picChg>
        <pc:picChg chg="del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4" creationId="{C6770628-0527-4992-8EF1-D05D7259A980}"/>
          </ac:picMkLst>
        </pc:picChg>
        <pc:picChg chg="del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5" creationId="{69D123CF-FFEB-43D2-AB57-580F8F1D1570}"/>
          </ac:picMkLst>
        </pc:picChg>
        <pc:picChg chg="del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6" creationId="{1966DD08-FBC7-48AA-A417-0FC812ED3FFF}"/>
          </ac:picMkLst>
        </pc:picChg>
        <pc:picChg chg="del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7" creationId="{D9805946-B4B3-4F3F-A1A3-0771EF735918}"/>
          </ac:picMkLst>
        </pc:picChg>
        <pc:picChg chg="del">
          <ac:chgData name="Siegbert Rudolph" userId="2af4d44886c067cc" providerId="LiveId" clId="{22987095-A298-4FED-AAFB-A6AF49D2AA92}" dt="2021-07-21T10:03:43.420" v="29" actId="478"/>
          <ac:picMkLst>
            <pc:docMk/>
            <pc:sldMk cId="3716085479" sldId="465"/>
            <ac:picMk id="58" creationId="{519D3E18-8E9C-4593-AFEE-26882365EA88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59" creationId="{878008E6-38C1-4AD9-AF13-06423BB8F908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60" creationId="{48A5F372-D95E-416C-9493-A58E2233A592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61" creationId="{73BD3B2A-9019-4A66-AC9A-4D64B5F70303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62" creationId="{30E15FAE-95A5-4BFB-85AF-8872F83674D1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63" creationId="{373E9898-A2E1-46E2-9666-4D1506D117D1}"/>
          </ac:picMkLst>
        </pc:picChg>
        <pc:picChg chg="del mod">
          <ac:chgData name="Siegbert Rudolph" userId="2af4d44886c067cc" providerId="LiveId" clId="{22987095-A298-4FED-AAFB-A6AF49D2AA92}" dt="2021-08-08T13:36:00.279" v="9666" actId="478"/>
          <ac:picMkLst>
            <pc:docMk/>
            <pc:sldMk cId="3716085479" sldId="465"/>
            <ac:picMk id="64" creationId="{4731A4D3-EACF-49E9-8BEB-E287E6659590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67" creationId="{FEB4D827-96EE-426A-AB9C-243C5C8F7F5F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68" creationId="{BB669A09-0552-43D8-A161-AC60C74EFDE1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69" creationId="{D4B31820-2764-49E8-B8C0-B3DE9C4A7445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0" creationId="{2B4A1E66-CFBD-41FB-873C-03F72788671B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1" creationId="{54B191DE-7992-4E2A-BE95-52B44F72A35A}"/>
          </ac:picMkLst>
        </pc:picChg>
        <pc:picChg chg="del mod">
          <ac:chgData name="Siegbert Rudolph" userId="2af4d44886c067cc" providerId="LiveId" clId="{22987095-A298-4FED-AAFB-A6AF49D2AA92}" dt="2021-07-21T10:05:09.931" v="42" actId="478"/>
          <ac:picMkLst>
            <pc:docMk/>
            <pc:sldMk cId="3716085479" sldId="465"/>
            <ac:picMk id="72" creationId="{912406C1-8F54-499B-95EC-C1951DA141C6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3" creationId="{2F7F622B-A983-4FDF-BCE3-71799ADE3443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4" creationId="{1D5E49B4-6C87-45CB-9041-3C0D2859E10A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5" creationId="{63F6F2D6-B6D3-4BFE-B428-62978D937877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6" creationId="{F67BDA12-1F8A-4CC7-A1B0-D68E082618B6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7" creationId="{EB625D42-883C-4696-B768-50775D07850D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8" creationId="{490218AA-2986-4301-8F7D-8F1B1957A6AF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79" creationId="{6D509A7E-14A1-4FCA-BC4D-821422B4AB2A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0" creationId="{0D1B3470-9A2F-475B-BFB3-35F6FF6BFE4C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1" creationId="{DBE1C694-6DD4-4B36-914E-E7ED79F44BEC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2" creationId="{D88C2A6B-7055-4A6F-90B8-9B664B831943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3" creationId="{A8FA055E-46D9-40D7-BAB3-2E81C2E85973}"/>
          </ac:picMkLst>
        </pc:picChg>
        <pc:picChg chg="del mod">
          <ac:chgData name="Siegbert Rudolph" userId="2af4d44886c067cc" providerId="LiveId" clId="{22987095-A298-4FED-AAFB-A6AF49D2AA92}" dt="2021-07-21T10:05:52.044" v="43" actId="478"/>
          <ac:picMkLst>
            <pc:docMk/>
            <pc:sldMk cId="3716085479" sldId="465"/>
            <ac:picMk id="84" creationId="{B8660734-4011-44B6-AED9-A1673E925A33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5" creationId="{15325F49-BC59-4D78-B226-7E5D6212F3DA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6" creationId="{D6F1C13E-02AB-4F29-B252-13F26BFC294F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7" creationId="{27003EF7-7CDE-47C3-8C11-E407E5ECE257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8" creationId="{0B47A2B2-290B-46C2-8F5A-33B8EAD67ED1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89" creationId="{9108EE07-E9CA-478A-B398-6A8F24F737C3}"/>
          </ac:picMkLst>
        </pc:picChg>
        <pc:picChg chg="del mod">
          <ac:chgData name="Siegbert Rudolph" userId="2af4d44886c067cc" providerId="LiveId" clId="{22987095-A298-4FED-AAFB-A6AF49D2AA92}" dt="2021-08-08T13:37:14.253" v="9684" actId="478"/>
          <ac:picMkLst>
            <pc:docMk/>
            <pc:sldMk cId="3716085479" sldId="465"/>
            <ac:picMk id="90" creationId="{19A6F563-CA63-474A-A41E-C128B72F368A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37" creationId="{104CA22C-7CC1-412E-AD25-2FDD193C2E6B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38" creationId="{742642E0-F9A4-401E-B707-184E23D91C4F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39" creationId="{C946D92D-8221-46DA-8956-77CD2A750461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0" creationId="{086BFC50-59C9-4413-80BD-2A94EED05F5D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1" creationId="{0E8E4E23-A9D1-4D48-A42D-54225E2BB92E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2" creationId="{7F2F972A-AC90-41E7-9FE2-30244798AB87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3" creationId="{1CE09A02-A256-4449-97DF-2B2E78306125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4" creationId="{D666FB3C-3537-4B6B-9B31-8B18DEEDAB31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5" creationId="{4E66C33D-5FE7-42FC-B5DC-5F622E2C434E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6" creationId="{12EB3689-1EE1-43F0-8C11-88C78AEF9378}"/>
          </ac:picMkLst>
        </pc:picChg>
        <pc:picChg chg="add del mod">
          <ac:chgData name="Siegbert Rudolph" userId="2af4d44886c067cc" providerId="LiveId" clId="{22987095-A298-4FED-AAFB-A6AF49D2AA92}" dt="2021-08-08T13:36:10.242" v="9668" actId="478"/>
          <ac:picMkLst>
            <pc:docMk/>
            <pc:sldMk cId="3716085479" sldId="465"/>
            <ac:picMk id="147" creationId="{2D2BAD85-2CA4-4FEA-BB4A-4B256B5153C2}"/>
          </ac:picMkLst>
        </pc:picChg>
      </pc:sldChg>
      <pc:sldChg chg="del">
        <pc:chgData name="Siegbert Rudolph" userId="2af4d44886c067cc" providerId="LiveId" clId="{22987095-A298-4FED-AAFB-A6AF49D2AA92}" dt="2021-08-08T15:47:32.629" v="10291" actId="47"/>
        <pc:sldMkLst>
          <pc:docMk/>
          <pc:sldMk cId="141491862" sldId="466"/>
        </pc:sldMkLst>
      </pc:sldChg>
      <pc:sldChg chg="addSp delSp modSp del mod">
        <pc:chgData name="Siegbert Rudolph" userId="2af4d44886c067cc" providerId="LiveId" clId="{22987095-A298-4FED-AAFB-A6AF49D2AA92}" dt="2021-08-08T16:10:55.417" v="10828" actId="47"/>
        <pc:sldMkLst>
          <pc:docMk/>
          <pc:sldMk cId="3867245952" sldId="467"/>
        </pc:sldMkLst>
        <pc:spChg chg="del">
          <ac:chgData name="Siegbert Rudolph" userId="2af4d44886c067cc" providerId="LiveId" clId="{22987095-A298-4FED-AAFB-A6AF49D2AA92}" dt="2021-07-27T11:24:14.634" v="123" actId="478"/>
          <ac:spMkLst>
            <pc:docMk/>
            <pc:sldMk cId="3867245952" sldId="467"/>
            <ac:spMk id="2" creationId="{3BB12C85-3B74-4DEA-A48D-77B3111778B1}"/>
          </ac:spMkLst>
        </pc:spChg>
        <pc:spChg chg="mod">
          <ac:chgData name="Siegbert Rudolph" userId="2af4d44886c067cc" providerId="LiveId" clId="{22987095-A298-4FED-AAFB-A6AF49D2AA92}" dt="2021-07-27T11:23:36.079" v="118" actId="1076"/>
          <ac:spMkLst>
            <pc:docMk/>
            <pc:sldMk cId="3867245952" sldId="467"/>
            <ac:spMk id="25" creationId="{2D3B968C-DCED-47FE-8E0F-09E646FDCB76}"/>
          </ac:spMkLst>
        </pc:spChg>
        <pc:spChg chg="add del mod">
          <ac:chgData name="Siegbert Rudolph" userId="2af4d44886c067cc" providerId="LiveId" clId="{22987095-A298-4FED-AAFB-A6AF49D2AA92}" dt="2021-07-27T11:23:04.288" v="110" actId="21"/>
          <ac:spMkLst>
            <pc:docMk/>
            <pc:sldMk cId="3867245952" sldId="467"/>
            <ac:spMk id="29" creationId="{745C78E2-C58B-4787-8E65-24C95A8EC276}"/>
          </ac:spMkLst>
        </pc:spChg>
        <pc:picChg chg="mod">
          <ac:chgData name="Siegbert Rudolph" userId="2af4d44886c067cc" providerId="LiveId" clId="{22987095-A298-4FED-AAFB-A6AF49D2AA92}" dt="2021-07-27T11:23:42.468" v="120" actId="14100"/>
          <ac:picMkLst>
            <pc:docMk/>
            <pc:sldMk cId="3867245952" sldId="467"/>
            <ac:picMk id="18" creationId="{17CD4D0C-755D-4C5C-8FE0-829AD3DCD9A6}"/>
          </ac:picMkLst>
        </pc:picChg>
        <pc:picChg chg="mod">
          <ac:chgData name="Siegbert Rudolph" userId="2af4d44886c067cc" providerId="LiveId" clId="{22987095-A298-4FED-AAFB-A6AF49D2AA92}" dt="2021-07-27T11:23:46.686" v="122" actId="1076"/>
          <ac:picMkLst>
            <pc:docMk/>
            <pc:sldMk cId="3867245952" sldId="467"/>
            <ac:picMk id="19" creationId="{736FF7D2-6BCD-4941-9C09-AC587A3AA9DF}"/>
          </ac:picMkLst>
        </pc:picChg>
        <pc:picChg chg="del mod">
          <ac:chgData name="Siegbert Rudolph" userId="2af4d44886c067cc" providerId="LiveId" clId="{22987095-A298-4FED-AAFB-A6AF49D2AA92}" dt="2021-07-27T11:22:22.267" v="101" actId="478"/>
          <ac:picMkLst>
            <pc:docMk/>
            <pc:sldMk cId="3867245952" sldId="467"/>
            <ac:picMk id="20" creationId="{190883EA-D0A6-430C-B9DB-BF8A7614A201}"/>
          </ac:picMkLst>
        </pc:picChg>
        <pc:picChg chg="add del mod">
          <ac:chgData name="Siegbert Rudolph" userId="2af4d44886c067cc" providerId="LiveId" clId="{22987095-A298-4FED-AAFB-A6AF49D2AA92}" dt="2021-07-27T11:23:04.288" v="110" actId="21"/>
          <ac:picMkLst>
            <pc:docMk/>
            <pc:sldMk cId="3867245952" sldId="467"/>
            <ac:picMk id="28" creationId="{0BE0ECE9-1605-47C9-A4BB-00FB60FA7752}"/>
          </ac:picMkLst>
        </pc:picChg>
        <pc:picChg chg="add mod">
          <ac:chgData name="Siegbert Rudolph" userId="2af4d44886c067cc" providerId="LiveId" clId="{22987095-A298-4FED-AAFB-A6AF49D2AA92}" dt="2021-07-27T11:23:37.844" v="119" actId="1076"/>
          <ac:picMkLst>
            <pc:docMk/>
            <pc:sldMk cId="3867245952" sldId="467"/>
            <ac:picMk id="30" creationId="{8C3F786C-0DDE-49C1-B9F6-2210CD9E5178}"/>
          </ac:picMkLst>
        </pc:picChg>
      </pc:sldChg>
      <pc:sldChg chg="del">
        <pc:chgData name="Siegbert Rudolph" userId="2af4d44886c067cc" providerId="LiveId" clId="{22987095-A298-4FED-AAFB-A6AF49D2AA92}" dt="2021-08-08T15:47:33.678" v="10292" actId="47"/>
        <pc:sldMkLst>
          <pc:docMk/>
          <pc:sldMk cId="3332837219" sldId="468"/>
        </pc:sldMkLst>
      </pc:sldChg>
      <pc:sldChg chg="modSp del mod">
        <pc:chgData name="Siegbert Rudolph" userId="2af4d44886c067cc" providerId="LiveId" clId="{22987095-A298-4FED-AAFB-A6AF49D2AA92}" dt="2021-08-09T05:08:56.106" v="11174" actId="47"/>
        <pc:sldMkLst>
          <pc:docMk/>
          <pc:sldMk cId="1584656004" sldId="469"/>
        </pc:sldMkLst>
        <pc:spChg chg="mod">
          <ac:chgData name="Siegbert Rudolph" userId="2af4d44886c067cc" providerId="LiveId" clId="{22987095-A298-4FED-AAFB-A6AF49D2AA92}" dt="2021-07-26T05:55:51.060" v="70" actId="1038"/>
          <ac:spMkLst>
            <pc:docMk/>
            <pc:sldMk cId="1584656004" sldId="469"/>
            <ac:spMk id="26" creationId="{FAE303C9-55B9-46EE-8E8D-6D29D4E5A74B}"/>
          </ac:spMkLst>
        </pc:spChg>
      </pc:sldChg>
      <pc:sldChg chg="del">
        <pc:chgData name="Siegbert Rudolph" userId="2af4d44886c067cc" providerId="LiveId" clId="{22987095-A298-4FED-AAFB-A6AF49D2AA92}" dt="2021-08-09T05:08:55.146" v="11173" actId="47"/>
        <pc:sldMkLst>
          <pc:docMk/>
          <pc:sldMk cId="2008548263" sldId="470"/>
        </pc:sldMkLst>
      </pc:sldChg>
      <pc:sldChg chg="addSp delSp modSp del mod modTransition delAnim modAnim">
        <pc:chgData name="Siegbert Rudolph" userId="2af4d44886c067cc" providerId="LiveId" clId="{22987095-A298-4FED-AAFB-A6AF49D2AA92}" dt="2021-08-28T10:24:02.702" v="28987" actId="1076"/>
        <pc:sldMkLst>
          <pc:docMk/>
          <pc:sldMk cId="4114598295" sldId="471"/>
        </pc:sldMkLst>
        <pc:spChg chg="del">
          <ac:chgData name="Siegbert Rudolph" userId="2af4d44886c067cc" providerId="LiveId" clId="{22987095-A298-4FED-AAFB-A6AF49D2AA92}" dt="2021-08-08T16:12:56.910" v="10832" actId="478"/>
          <ac:spMkLst>
            <pc:docMk/>
            <pc:sldMk cId="4114598295" sldId="471"/>
            <ac:spMk id="2" creationId="{0F14CC19-304D-4781-84AE-FF2C913C0E7C}"/>
          </ac:spMkLst>
        </pc:spChg>
        <pc:spChg chg="mod">
          <ac:chgData name="Siegbert Rudolph" userId="2af4d44886c067cc" providerId="LiveId" clId="{22987095-A298-4FED-AAFB-A6AF49D2AA92}" dt="2021-08-28T10:24:02.702" v="28987" actId="1076"/>
          <ac:spMkLst>
            <pc:docMk/>
            <pc:sldMk cId="4114598295" sldId="471"/>
            <ac:spMk id="2" creationId="{7BA8F789-1E6C-45FA-94D0-1624FF8F9FFE}"/>
          </ac:spMkLst>
        </pc:spChg>
        <pc:spChg chg="del mod">
          <ac:chgData name="Siegbert Rudolph" userId="2af4d44886c067cc" providerId="LiveId" clId="{22987095-A298-4FED-AAFB-A6AF49D2AA92}" dt="2021-08-08T16:13:09.576" v="10834" actId="478"/>
          <ac:spMkLst>
            <pc:docMk/>
            <pc:sldMk cId="4114598295" sldId="471"/>
            <ac:spMk id="5" creationId="{FEDA50FC-6DD5-4C32-97CA-B51836B62F2E}"/>
          </ac:spMkLst>
        </pc:spChg>
        <pc:spChg chg="del mod">
          <ac:chgData name="Siegbert Rudolph" userId="2af4d44886c067cc" providerId="LiveId" clId="{22987095-A298-4FED-AAFB-A6AF49D2AA92}" dt="2021-08-08T16:13:13.584" v="10836" actId="478"/>
          <ac:spMkLst>
            <pc:docMk/>
            <pc:sldMk cId="4114598295" sldId="471"/>
            <ac:spMk id="6" creationId="{941CF064-4CA6-4C05-A8EB-9D2688E1DC1E}"/>
          </ac:spMkLst>
        </pc:spChg>
        <pc:spChg chg="del mod">
          <ac:chgData name="Siegbert Rudolph" userId="2af4d44886c067cc" providerId="LiveId" clId="{22987095-A298-4FED-AAFB-A6AF49D2AA92}" dt="2021-08-08T16:13:11.327" v="10835" actId="478"/>
          <ac:spMkLst>
            <pc:docMk/>
            <pc:sldMk cId="4114598295" sldId="471"/>
            <ac:spMk id="7" creationId="{209ABED0-2E64-47D8-9D2C-0A11B92B674D}"/>
          </ac:spMkLst>
        </pc:spChg>
        <pc:spChg chg="del mod">
          <ac:chgData name="Siegbert Rudolph" userId="2af4d44886c067cc" providerId="LiveId" clId="{22987095-A298-4FED-AAFB-A6AF49D2AA92}" dt="2021-08-08T16:13:22.200" v="10841" actId="478"/>
          <ac:spMkLst>
            <pc:docMk/>
            <pc:sldMk cId="4114598295" sldId="471"/>
            <ac:spMk id="8" creationId="{34592CAC-D57E-424C-A987-08FF10A142A8}"/>
          </ac:spMkLst>
        </pc:spChg>
        <pc:spChg chg="del mod">
          <ac:chgData name="Siegbert Rudolph" userId="2af4d44886c067cc" providerId="LiveId" clId="{22987095-A298-4FED-AAFB-A6AF49D2AA92}" dt="2021-08-08T16:13:15.271" v="10837" actId="478"/>
          <ac:spMkLst>
            <pc:docMk/>
            <pc:sldMk cId="4114598295" sldId="471"/>
            <ac:spMk id="9" creationId="{04070ADF-3684-4B52-8AE4-B4D48962FFA0}"/>
          </ac:spMkLst>
        </pc:spChg>
        <pc:spChg chg="del mod">
          <ac:chgData name="Siegbert Rudolph" userId="2af4d44886c067cc" providerId="LiveId" clId="{22987095-A298-4FED-AAFB-A6AF49D2AA92}" dt="2021-08-08T16:13:17.222" v="10838" actId="478"/>
          <ac:spMkLst>
            <pc:docMk/>
            <pc:sldMk cId="4114598295" sldId="471"/>
            <ac:spMk id="10" creationId="{CEE32A09-130A-471F-AC16-1E567DD6DC20}"/>
          </ac:spMkLst>
        </pc:spChg>
        <pc:spChg chg="del mod">
          <ac:chgData name="Siegbert Rudolph" userId="2af4d44886c067cc" providerId="LiveId" clId="{22987095-A298-4FED-AAFB-A6AF49D2AA92}" dt="2021-08-08T16:13:20.384" v="10840" actId="478"/>
          <ac:spMkLst>
            <pc:docMk/>
            <pc:sldMk cId="4114598295" sldId="471"/>
            <ac:spMk id="11" creationId="{CF07666A-8C1C-48AE-B564-33F22B66BD67}"/>
          </ac:spMkLst>
        </pc:spChg>
        <pc:spChg chg="del mod">
          <ac:chgData name="Siegbert Rudolph" userId="2af4d44886c067cc" providerId="LiveId" clId="{22987095-A298-4FED-AAFB-A6AF49D2AA92}" dt="2021-08-08T16:02:24.665" v="10590" actId="478"/>
          <ac:spMkLst>
            <pc:docMk/>
            <pc:sldMk cId="4114598295" sldId="471"/>
            <ac:spMk id="12" creationId="{7D9CD514-05E5-4507-A6BB-DADE655373E9}"/>
          </ac:spMkLst>
        </pc:spChg>
        <pc:spChg chg="mod">
          <ac:chgData name="Siegbert Rudolph" userId="2af4d44886c067cc" providerId="LiveId" clId="{22987095-A298-4FED-AAFB-A6AF49D2AA92}" dt="2021-08-08T16:08:06.075" v="10713" actId="1076"/>
          <ac:spMkLst>
            <pc:docMk/>
            <pc:sldMk cId="4114598295" sldId="471"/>
            <ac:spMk id="13" creationId="{6FC7E320-95B4-4198-AFA3-0E80B9EC977E}"/>
          </ac:spMkLst>
        </pc:spChg>
        <pc:spChg chg="del">
          <ac:chgData name="Siegbert Rudolph" userId="2af4d44886c067cc" providerId="LiveId" clId="{22987095-A298-4FED-AAFB-A6AF49D2AA92}" dt="2021-08-08T15:50:05.053" v="10328" actId="478"/>
          <ac:spMkLst>
            <pc:docMk/>
            <pc:sldMk cId="4114598295" sldId="471"/>
            <ac:spMk id="14" creationId="{F172B90F-E746-4725-8A1D-4FF7405F0BC3}"/>
          </ac:spMkLst>
        </pc:spChg>
        <pc:spChg chg="del mod">
          <ac:chgData name="Siegbert Rudolph" userId="2af4d44886c067cc" providerId="LiveId" clId="{22987095-A298-4FED-AAFB-A6AF49D2AA92}" dt="2021-08-08T16:13:18.710" v="10839" actId="478"/>
          <ac:spMkLst>
            <pc:docMk/>
            <pc:sldMk cId="4114598295" sldId="471"/>
            <ac:spMk id="15" creationId="{43AED1EF-2B97-4CC8-8908-FCAC7669723A}"/>
          </ac:spMkLst>
        </pc:spChg>
        <pc:spChg chg="add del mod">
          <ac:chgData name="Siegbert Rudolph" userId="2af4d44886c067cc" providerId="LiveId" clId="{22987095-A298-4FED-AAFB-A6AF49D2AA92}" dt="2021-08-28T05:02:57.372" v="27031" actId="478"/>
          <ac:spMkLst>
            <pc:docMk/>
            <pc:sldMk cId="4114598295" sldId="471"/>
            <ac:spMk id="16" creationId="{F8FAFDC0-1E4A-4449-8AD3-33952CC6AD0E}"/>
          </ac:spMkLst>
        </pc:spChg>
        <pc:spChg chg="add mod">
          <ac:chgData name="Siegbert Rudolph" userId="2af4d44886c067cc" providerId="LiveId" clId="{22987095-A298-4FED-AAFB-A6AF49D2AA92}" dt="2021-08-08T16:05:45.713" v="10662" actId="20577"/>
          <ac:spMkLst>
            <pc:docMk/>
            <pc:sldMk cId="4114598295" sldId="471"/>
            <ac:spMk id="17" creationId="{13EEE7C6-2D5D-42B2-B254-D5E9BE1FCC23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17" creationId="{E933DEF6-7B4E-4145-AC62-BC5FEC8C7169}"/>
          </ac:spMkLst>
        </pc:spChg>
        <pc:spChg chg="add mod">
          <ac:chgData name="Siegbert Rudolph" userId="2af4d44886c067cc" providerId="LiveId" clId="{22987095-A298-4FED-AAFB-A6AF49D2AA92}" dt="2021-08-28T05:02:18.085" v="26964" actId="6549"/>
          <ac:spMkLst>
            <pc:docMk/>
            <pc:sldMk cId="4114598295" sldId="471"/>
            <ac:spMk id="18" creationId="{447601AF-A59E-4596-A164-02001AEC5F82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18" creationId="{C39C8F00-86B8-4FBD-AFFA-CCCBF7704786}"/>
          </ac:spMkLst>
        </pc:spChg>
        <pc:spChg chg="add mod">
          <ac:chgData name="Siegbert Rudolph" userId="2af4d44886c067cc" providerId="LiveId" clId="{22987095-A298-4FED-AAFB-A6AF49D2AA92}" dt="2021-08-28T05:03:01.981" v="27038" actId="20577"/>
          <ac:spMkLst>
            <pc:docMk/>
            <pc:sldMk cId="4114598295" sldId="471"/>
            <ac:spMk id="19" creationId="{6269606B-3466-4E7C-BABB-87BF56CDB6D5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19" creationId="{85377311-7024-46A0-8CA2-F8AFB01162C7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0" creationId="{0DF94630-3D21-4E4D-B04F-488025757E98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1" creationId="{013541EC-9EC7-46C5-9EA8-7856D7101669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2" creationId="{32C59528-7E69-4774-B6F0-70CAE3501608}"/>
          </ac:spMkLst>
        </pc:spChg>
        <pc:spChg chg="add mod">
          <ac:chgData name="Siegbert Rudolph" userId="2af4d44886c067cc" providerId="LiveId" clId="{22987095-A298-4FED-AAFB-A6AF49D2AA92}" dt="2021-08-20T15:21:57.903" v="16143" actId="1076"/>
          <ac:spMkLst>
            <pc:docMk/>
            <pc:sldMk cId="4114598295" sldId="471"/>
            <ac:spMk id="23" creationId="{60B1CEB5-209D-4BEA-9C1F-AB029D4963B5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3" creationId="{E53A15D9-235D-4E4A-A05C-0B7AF63A25CF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4" creationId="{6791A4E6-F1D4-4115-A5FC-1E739C822AF1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25" creationId="{54FE3C23-7BBA-457D-9055-235C98D6A880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0" creationId="{A6A8E25D-45BF-4B21-8D94-5C906B8DE2E3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1" creationId="{425865F3-09BF-4B31-8DC0-25C279FE954B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2" creationId="{3B6B1247-9690-4967-97A1-A5C7A337FC6E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3" creationId="{A6427901-341F-4FCA-9658-CC731FD4346E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4" creationId="{F201C9E0-7837-4B49-B9EB-7DBB145A3D6B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35" creationId="{4D0704C4-1322-4720-B84B-D7951CD5A960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5" creationId="{61B58999-E631-47F5-BB14-06DC540A3E8D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36" creationId="{1A43D963-A664-4EF0-91C0-89A727C9C8BC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6" creationId="{8AF9C2C5-0900-46D3-B631-DC5EFFF4168D}"/>
          </ac:spMkLst>
        </pc:spChg>
        <pc:spChg chg="add del mod">
          <ac:chgData name="Siegbert Rudolph" userId="2af4d44886c067cc" providerId="LiveId" clId="{22987095-A298-4FED-AAFB-A6AF49D2AA92}" dt="2021-08-08T15:55:32.158" v="10472" actId="478"/>
          <ac:spMkLst>
            <pc:docMk/>
            <pc:sldMk cId="4114598295" sldId="471"/>
            <ac:spMk id="37" creationId="{2B39DE08-A162-4BD0-8A47-EE79FBC22F71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37" creationId="{D7C548E5-973B-45E4-8F50-6F5DD5822BB5}"/>
          </ac:spMkLst>
        </pc:spChg>
        <pc:spChg chg="add del mod">
          <ac:chgData name="Siegbert Rudolph" userId="2af4d44886c067cc" providerId="LiveId" clId="{22987095-A298-4FED-AAFB-A6AF49D2AA92}" dt="2021-07-27T11:24:38.941" v="126" actId="478"/>
          <ac:spMkLst>
            <pc:docMk/>
            <pc:sldMk cId="4114598295" sldId="471"/>
            <ac:spMk id="38" creationId="{B37D5A24-B013-49BE-8571-37DB0CBF7FBA}"/>
          </ac:spMkLst>
        </pc:spChg>
        <pc:spChg chg="add mod">
          <ac:chgData name="Siegbert Rudolph" userId="2af4d44886c067cc" providerId="LiveId" clId="{22987095-A298-4FED-AAFB-A6AF49D2AA92}" dt="2021-08-08T16:07:19.572" v="10710" actId="1076"/>
          <ac:spMkLst>
            <pc:docMk/>
            <pc:sldMk cId="4114598295" sldId="471"/>
            <ac:spMk id="40" creationId="{0668332F-D8F4-45A3-9372-C20AD4B81B44}"/>
          </ac:spMkLst>
        </pc:spChg>
        <pc:spChg chg="add mod">
          <ac:chgData name="Siegbert Rudolph" userId="2af4d44886c067cc" providerId="LiveId" clId="{22987095-A298-4FED-AAFB-A6AF49D2AA92}" dt="2021-08-08T16:08:13.083" v="10714" actId="1076"/>
          <ac:spMkLst>
            <pc:docMk/>
            <pc:sldMk cId="4114598295" sldId="471"/>
            <ac:spMk id="41" creationId="{8DF3AA1F-F5A7-42F9-98B1-5E1AEB0658E0}"/>
          </ac:spMkLst>
        </pc:spChg>
        <pc:picChg chg="add del mod ord">
          <ac:chgData name="Siegbert Rudolph" userId="2af4d44886c067cc" providerId="LiveId" clId="{22987095-A298-4FED-AAFB-A6AF49D2AA92}" dt="2021-08-08T15:53:14.463" v="10443" actId="478"/>
          <ac:picMkLst>
            <pc:docMk/>
            <pc:sldMk cId="4114598295" sldId="471"/>
            <ac:picMk id="4" creationId="{92089B0E-8F62-49E2-8D9A-68945A3BF9F5}"/>
          </ac:picMkLst>
        </pc:picChg>
        <pc:picChg chg="del mod">
          <ac:chgData name="Siegbert Rudolph" userId="2af4d44886c067cc" providerId="LiveId" clId="{22987095-A298-4FED-AAFB-A6AF49D2AA92}" dt="2021-07-27T11:24:31.567" v="124" actId="478"/>
          <ac:picMkLst>
            <pc:docMk/>
            <pc:sldMk cId="4114598295" sldId="471"/>
            <ac:picMk id="16" creationId="{9AA32EE9-7485-4C15-ABEF-BA13E55AB7D2}"/>
          </ac:picMkLst>
        </pc:picChg>
        <pc:picChg chg="add del mod">
          <ac:chgData name="Siegbert Rudolph" userId="2af4d44886c067cc" providerId="LiveId" clId="{22987095-A298-4FED-AAFB-A6AF49D2AA92}" dt="2021-08-08T15:54:04.875" v="10448" actId="21"/>
          <ac:picMkLst>
            <pc:docMk/>
            <pc:sldMk cId="4114598295" sldId="471"/>
            <ac:picMk id="18" creationId="{2BBC3368-48FA-462E-B6CB-2057F5826834}"/>
          </ac:picMkLst>
        </pc:picChg>
        <pc:picChg chg="add del mod">
          <ac:chgData name="Siegbert Rudolph" userId="2af4d44886c067cc" providerId="LiveId" clId="{22987095-A298-4FED-AAFB-A6AF49D2AA92}" dt="2021-08-08T15:54:04.875" v="10448" actId="21"/>
          <ac:picMkLst>
            <pc:docMk/>
            <pc:sldMk cId="4114598295" sldId="471"/>
            <ac:picMk id="19" creationId="{73BFCCB2-71E0-4FE0-A846-01916DF0E974}"/>
          </ac:picMkLst>
        </pc:picChg>
        <pc:picChg chg="add mod">
          <ac:chgData name="Siegbert Rudolph" userId="2af4d44886c067cc" providerId="LiveId" clId="{22987095-A298-4FED-AAFB-A6AF49D2AA92}" dt="2021-08-08T16:01:03.936" v="10578" actId="14100"/>
          <ac:picMkLst>
            <pc:docMk/>
            <pc:sldMk cId="4114598295" sldId="471"/>
            <ac:picMk id="20" creationId="{19AA2252-F58A-47A3-A29A-B8B4AAEAF12D}"/>
          </ac:picMkLst>
        </pc:picChg>
        <pc:picChg chg="add mod">
          <ac:chgData name="Siegbert Rudolph" userId="2af4d44886c067cc" providerId="LiveId" clId="{22987095-A298-4FED-AAFB-A6AF49D2AA92}" dt="2021-08-08T16:01:36.321" v="10586" actId="1076"/>
          <ac:picMkLst>
            <pc:docMk/>
            <pc:sldMk cId="4114598295" sldId="471"/>
            <ac:picMk id="21" creationId="{C8CA76EF-5400-4AC9-8284-3F169BEEF711}"/>
          </ac:picMkLst>
        </pc:picChg>
        <pc:picChg chg="add mod">
          <ac:chgData name="Siegbert Rudolph" userId="2af4d44886c067cc" providerId="LiveId" clId="{22987095-A298-4FED-AAFB-A6AF49D2AA92}" dt="2021-08-08T16:01:14.805" v="10581" actId="14100"/>
          <ac:picMkLst>
            <pc:docMk/>
            <pc:sldMk cId="4114598295" sldId="471"/>
            <ac:picMk id="22" creationId="{05159320-CA4F-4AAA-A2FF-C58E00220970}"/>
          </ac:picMkLst>
        </pc:picChg>
        <pc:picChg chg="add mod">
          <ac:chgData name="Siegbert Rudolph" userId="2af4d44886c067cc" providerId="LiveId" clId="{22987095-A298-4FED-AAFB-A6AF49D2AA92}" dt="2021-08-20T15:21:40.234" v="16141" actId="1076"/>
          <ac:picMkLst>
            <pc:docMk/>
            <pc:sldMk cId="4114598295" sldId="471"/>
            <ac:picMk id="24" creationId="{3A9FB9A2-202A-4A88-B5DA-740BDCF123F5}"/>
          </ac:picMkLst>
        </pc:picChg>
        <pc:picChg chg="add mod">
          <ac:chgData name="Siegbert Rudolph" userId="2af4d44886c067cc" providerId="LiveId" clId="{22987095-A298-4FED-AAFB-A6AF49D2AA92}" dt="2021-08-08T16:00:46.451" v="10545" actId="1076"/>
          <ac:picMkLst>
            <pc:docMk/>
            <pc:sldMk cId="4114598295" sldId="471"/>
            <ac:picMk id="25" creationId="{071E8192-3461-4860-843F-AAD4EDA6F8E5}"/>
          </ac:picMkLst>
        </pc:picChg>
        <pc:picChg chg="add del mod">
          <ac:chgData name="Siegbert Rudolph" userId="2af4d44886c067cc" providerId="LiveId" clId="{22987095-A298-4FED-AAFB-A6AF49D2AA92}" dt="2021-08-08T16:00:08.148" v="10540" actId="21"/>
          <ac:picMkLst>
            <pc:docMk/>
            <pc:sldMk cId="4114598295" sldId="471"/>
            <ac:picMk id="26" creationId="{38B09DEB-C008-48B5-AE1D-4A3F924C4DF2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26" creationId="{6ECE7245-EAD7-4B69-AFD4-A89ECCA9A444}"/>
          </ac:picMkLst>
        </pc:picChg>
        <pc:picChg chg="add del mod">
          <ac:chgData name="Siegbert Rudolph" userId="2af4d44886c067cc" providerId="LiveId" clId="{22987095-A298-4FED-AAFB-A6AF49D2AA92}" dt="2021-08-08T16:00:08.148" v="10540" actId="21"/>
          <ac:picMkLst>
            <pc:docMk/>
            <pc:sldMk cId="4114598295" sldId="471"/>
            <ac:picMk id="27" creationId="{2D5201C6-B5AB-4D86-9218-2CAD851787A8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27" creationId="{A1CD0F6A-CC16-4165-BEFE-9F27B64F78B1}"/>
          </ac:picMkLst>
        </pc:picChg>
        <pc:picChg chg="add del mod">
          <ac:chgData name="Siegbert Rudolph" userId="2af4d44886c067cc" providerId="LiveId" clId="{22987095-A298-4FED-AAFB-A6AF49D2AA92}" dt="2021-08-08T16:00:08.148" v="10540" actId="21"/>
          <ac:picMkLst>
            <pc:docMk/>
            <pc:sldMk cId="4114598295" sldId="471"/>
            <ac:picMk id="28" creationId="{55126047-0254-472D-8184-6FE846E07606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28" creationId="{CCF31FC3-4287-4EF4-B019-38054E5BB862}"/>
          </ac:picMkLst>
        </pc:picChg>
        <pc:picChg chg="add mod">
          <ac:chgData name="Siegbert Rudolph" userId="2af4d44886c067cc" providerId="LiveId" clId="{22987095-A298-4FED-AAFB-A6AF49D2AA92}" dt="2021-08-08T16:01:08.685" v="10579" actId="1076"/>
          <ac:picMkLst>
            <pc:docMk/>
            <pc:sldMk cId="4114598295" sldId="471"/>
            <ac:picMk id="29" creationId="{529A9BCB-2231-4C16-807A-DE28D5F7B3BD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29" creationId="{D1505685-A231-4652-B0CF-B19FECF0A5B3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0" creationId="{DB424131-316D-4E8F-81BF-B8FFC5FEFE41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1" creationId="{F10E2EA0-C928-4C85-BE8A-6098203318F7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2" creationId="{EAABD330-8474-4A0C-B332-49812A06FC2F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3" creationId="{B7299013-9A56-4A9B-976C-EC0CB936B1AD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4" creationId="{19995501-1A74-4D9A-91D4-F1D7C0AE80A9}"/>
          </ac:picMkLst>
        </pc:picChg>
        <pc:picChg chg="add mod ord">
          <ac:chgData name="Siegbert Rudolph" userId="2af4d44886c067cc" providerId="LiveId" clId="{22987095-A298-4FED-AAFB-A6AF49D2AA92}" dt="2021-08-08T16:03:34.757" v="10620" actId="1076"/>
          <ac:picMkLst>
            <pc:docMk/>
            <pc:sldMk cId="4114598295" sldId="471"/>
            <ac:picMk id="38" creationId="{FAF40D2F-8AB9-4EEF-A936-269F118C484E}"/>
          </ac:picMkLst>
        </pc:picChg>
        <pc:picChg chg="add mod">
          <ac:chgData name="Siegbert Rudolph" userId="2af4d44886c067cc" providerId="LiveId" clId="{22987095-A298-4FED-AAFB-A6AF49D2AA92}" dt="2021-08-08T16:00:15.851" v="10542" actId="1076"/>
          <ac:picMkLst>
            <pc:docMk/>
            <pc:sldMk cId="4114598295" sldId="471"/>
            <ac:picMk id="39" creationId="{0674D7B1-AA53-420E-A4FC-E787E6C7B493}"/>
          </ac:picMkLst>
        </pc:picChg>
        <pc:picChg chg="add del mod">
          <ac:chgData name="Siegbert Rudolph" userId="2af4d44886c067cc" providerId="LiveId" clId="{22987095-A298-4FED-AAFB-A6AF49D2AA92}" dt="2021-07-27T11:24:38.941" v="126" actId="478"/>
          <ac:picMkLst>
            <pc:docMk/>
            <pc:sldMk cId="4114598295" sldId="471"/>
            <ac:picMk id="39" creationId="{D98F74D4-85B2-4A4E-BEDD-7826C7BCA898}"/>
          </ac:picMkLst>
        </pc:picChg>
      </pc:sldChg>
      <pc:sldChg chg="addSp delSp modSp del mod delAnim modAnim">
        <pc:chgData name="Siegbert Rudolph" userId="2af4d44886c067cc" providerId="LiveId" clId="{22987095-A298-4FED-AAFB-A6AF49D2AA92}" dt="2021-08-28T10:24:02.702" v="28997" actId="1076"/>
        <pc:sldMkLst>
          <pc:docMk/>
          <pc:sldMk cId="3215655557" sldId="472"/>
        </pc:sldMkLst>
        <pc:spChg chg="mod">
          <ac:chgData name="Siegbert Rudolph" userId="2af4d44886c067cc" providerId="LiveId" clId="{22987095-A298-4FED-AAFB-A6AF49D2AA92}" dt="2021-08-28T10:24:02.702" v="28997" actId="1076"/>
          <ac:spMkLst>
            <pc:docMk/>
            <pc:sldMk cId="3215655557" sldId="472"/>
            <ac:spMk id="2" creationId="{231F448B-CBDB-43DB-A2D7-83F47392533A}"/>
          </ac:spMkLst>
        </pc:spChg>
        <pc:spChg chg="del">
          <ac:chgData name="Siegbert Rudolph" userId="2af4d44886c067cc" providerId="LiveId" clId="{22987095-A298-4FED-AAFB-A6AF49D2AA92}" dt="2021-08-09T04:48:32.893" v="10903" actId="478"/>
          <ac:spMkLst>
            <pc:docMk/>
            <pc:sldMk cId="3215655557" sldId="472"/>
            <ac:spMk id="2" creationId="{EC2A4DC0-C02C-49B0-9C8E-B5C798FB95E9}"/>
          </ac:spMkLst>
        </pc:spChg>
        <pc:spChg chg="mod">
          <ac:chgData name="Siegbert Rudolph" userId="2af4d44886c067cc" providerId="LiveId" clId="{22987095-A298-4FED-AAFB-A6AF49D2AA92}" dt="2021-08-09T04:45:35.081" v="10872" actId="1076"/>
          <ac:spMkLst>
            <pc:docMk/>
            <pc:sldMk cId="3215655557" sldId="472"/>
            <ac:spMk id="6" creationId="{29AB1FEF-D085-4199-A09C-7F7D236FE617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9" creationId="{2C27BDA3-0D48-4D60-AB51-F90F081973AA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10" creationId="{D149B983-3DC0-4769-96C4-01A2E6594C3F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11" creationId="{28D38A78-E078-4488-B197-BCD9076AE1ED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12" creationId="{2B2FEE03-E037-43A9-848F-271C47738F74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13" creationId="{ECED440C-15E1-4676-AE21-8CEF5D2207E1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14" creationId="{CD68B83F-0D75-4592-A4E3-0CAE29C181A6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15" creationId="{62EA8101-91A1-4D11-9FA6-305C06C43016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16" creationId="{3B628D55-88B0-41A5-B42D-5D438328AEC8}"/>
          </ac:spMkLst>
        </pc:spChg>
        <pc:spChg chg="del">
          <ac:chgData name="Siegbert Rudolph" userId="2af4d44886c067cc" providerId="LiveId" clId="{22987095-A298-4FED-AAFB-A6AF49D2AA92}" dt="2021-08-09T04:48:40.947" v="10905" actId="478"/>
          <ac:spMkLst>
            <pc:docMk/>
            <pc:sldMk cId="3215655557" sldId="472"/>
            <ac:spMk id="17" creationId="{9BFF4556-68A5-47ED-BF39-6EB41D691224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25" creationId="{DB85B571-768A-44F6-8698-0EEC95DF3420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26" creationId="{9B0A8B4E-AA01-4239-A6C6-48698E87FC24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27" creationId="{90E814DA-B4EE-48DF-B559-CCE354C33272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28" creationId="{22195662-F1A7-4C6F-9D1B-7AFE923D0D31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29" creationId="{A2EAB6E3-68A4-449D-8FAC-7ADF59011887}"/>
          </ac:spMkLst>
        </pc:spChg>
        <pc:spChg chg="mod">
          <ac:chgData name="Siegbert Rudolph" userId="2af4d44886c067cc" providerId="LiveId" clId="{22987095-A298-4FED-AAFB-A6AF49D2AA92}" dt="2021-08-23T07:27:14.812" v="24002" actId="207"/>
          <ac:spMkLst>
            <pc:docMk/>
            <pc:sldMk cId="3215655557" sldId="472"/>
            <ac:spMk id="30" creationId="{2398CEFE-B0B9-4CED-824F-FE276C218BA1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31" creationId="{AA8F50BF-F8D7-4399-A575-2F2897C9B763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32" creationId="{DF452A0A-9BF0-4940-A87E-CD09B632113D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34" creationId="{D942628C-4CBD-45D5-BD29-CE9155AE88FD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35" creationId="{5200A51C-46EB-4A60-888B-B3A109F6C6E6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36" creationId="{B17992E7-9A63-46CB-A65B-50753F5D3077}"/>
          </ac:spMkLst>
        </pc:spChg>
        <pc:spChg chg="add mod">
          <ac:chgData name="Siegbert Rudolph" userId="2af4d44886c067cc" providerId="LiveId" clId="{22987095-A298-4FED-AAFB-A6AF49D2AA92}" dt="2021-08-28T05:03:35.735" v="27071" actId="6549"/>
          <ac:spMkLst>
            <pc:docMk/>
            <pc:sldMk cId="3215655557" sldId="472"/>
            <ac:spMk id="37" creationId="{739EA635-8C75-401F-AC13-0FE15EA6E21D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37" creationId="{7AB21317-A350-477C-8153-F4C52BB5FD25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38" creationId="{8602D92C-3489-43F5-AFCC-358CD6C4B61A}"/>
          </ac:spMkLst>
        </pc:spChg>
        <pc:spChg chg="add mod">
          <ac:chgData name="Siegbert Rudolph" userId="2af4d44886c067cc" providerId="LiveId" clId="{22987095-A298-4FED-AAFB-A6AF49D2AA92}" dt="2021-08-28T05:03:45.451" v="27072"/>
          <ac:spMkLst>
            <pc:docMk/>
            <pc:sldMk cId="3215655557" sldId="472"/>
            <ac:spMk id="38" creationId="{EBEE7B59-336A-4066-8222-11A927CD7B41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39" creationId="{D9955441-B61A-4A2F-AA4B-2467F1A44CD0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40" creationId="{991F7F0D-1AA6-4600-84DB-C2AF010E1CA3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41" creationId="{73AD1A55-5DE8-411B-9DCC-FCB96B95EAB7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42" creationId="{F2663072-13C0-4B07-B928-865AA09244D4}"/>
          </ac:spMkLst>
        </pc:spChg>
        <pc:spChg chg="mod">
          <ac:chgData name="Siegbert Rudolph" userId="2af4d44886c067cc" providerId="LiveId" clId="{22987095-A298-4FED-AAFB-A6AF49D2AA92}" dt="2021-08-23T07:27:10.704" v="24001" actId="207"/>
          <ac:spMkLst>
            <pc:docMk/>
            <pc:sldMk cId="3215655557" sldId="472"/>
            <ac:spMk id="43" creationId="{80C9E6D8-5C7F-4023-AF7C-24C0FB0B1326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44" creationId="{F7A0B0A2-5C4D-45BF-BC6F-6F19146A7B1F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45" creationId="{161988E1-3EAB-4444-BEBD-4694C815433B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46" creationId="{BA59BD43-A5BD-4889-B476-9011698D47DD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47" creationId="{74C6E303-E357-4D33-BD6A-8A96C0ADD860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48" creationId="{1A053BBC-4F8E-4517-AA31-ED745975996E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49" creationId="{7BE109BE-CDAE-494F-9035-3C40E83AA4A4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51" creationId="{3CFC8384-FA2A-4960-9111-F71BE0552EA9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52" creationId="{18E01743-2962-435C-B0E4-83FD809BBBD0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53" creationId="{698B790E-8CB7-40FE-B814-3CC29C37781C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54" creationId="{6ED443EC-C2D7-48F4-A0BA-B2AEB07DE084}"/>
          </ac:spMkLst>
        </pc:spChg>
        <pc:spChg chg="del mod">
          <ac:chgData name="Siegbert Rudolph" userId="2af4d44886c067cc" providerId="LiveId" clId="{22987095-A298-4FED-AAFB-A6AF49D2AA92}" dt="2021-08-09T12:59:00.962" v="15114" actId="478"/>
          <ac:spMkLst>
            <pc:docMk/>
            <pc:sldMk cId="3215655557" sldId="472"/>
            <ac:spMk id="55" creationId="{52EDC961-125C-4285-8B91-ADECCD207116}"/>
          </ac:spMkLst>
        </pc:spChg>
        <pc:spChg chg="mod">
          <ac:chgData name="Siegbert Rudolph" userId="2af4d44886c067cc" providerId="LiveId" clId="{22987095-A298-4FED-AAFB-A6AF49D2AA92}" dt="2021-08-23T07:27:02.393" v="24000" actId="207"/>
          <ac:spMkLst>
            <pc:docMk/>
            <pc:sldMk cId="3215655557" sldId="472"/>
            <ac:spMk id="56" creationId="{AC5FA8F2-25ED-4964-A1A3-C2D89443A9FF}"/>
          </ac:spMkLst>
        </pc:spChg>
        <pc:spChg chg="mod">
          <ac:chgData name="Siegbert Rudolph" userId="2af4d44886c067cc" providerId="LiveId" clId="{22987095-A298-4FED-AAFB-A6AF49D2AA92}" dt="2021-08-09T12:58:44.578" v="15110" actId="1036"/>
          <ac:spMkLst>
            <pc:docMk/>
            <pc:sldMk cId="3215655557" sldId="472"/>
            <ac:spMk id="57" creationId="{4C44E0C1-9AEF-414E-B36A-2867FC50F868}"/>
          </ac:spMkLst>
        </pc:spChg>
        <pc:spChg chg="del mod">
          <ac:chgData name="Siegbert Rudolph" userId="2af4d44886c067cc" providerId="LiveId" clId="{22987095-A298-4FED-AAFB-A6AF49D2AA92}" dt="2021-08-09T12:58:58.073" v="15113" actId="478"/>
          <ac:spMkLst>
            <pc:docMk/>
            <pc:sldMk cId="3215655557" sldId="472"/>
            <ac:spMk id="58" creationId="{66402BF7-6FB0-460C-8FD4-72FBB05E57B1}"/>
          </ac:spMkLst>
        </pc:spChg>
        <pc:spChg chg="del">
          <ac:chgData name="Siegbert Rudolph" userId="2af4d44886c067cc" providerId="LiveId" clId="{22987095-A298-4FED-AAFB-A6AF49D2AA92}" dt="2021-08-09T04:48:39.046" v="10904" actId="478"/>
          <ac:spMkLst>
            <pc:docMk/>
            <pc:sldMk cId="3215655557" sldId="472"/>
            <ac:spMk id="60" creationId="{13C9BFBA-8FFC-4358-B679-0E767990071D}"/>
          </ac:spMkLst>
        </pc:spChg>
        <pc:spChg chg="add del mod">
          <ac:chgData name="Siegbert Rudolph" userId="2af4d44886c067cc" providerId="LiveId" clId="{22987095-A298-4FED-AAFB-A6AF49D2AA92}" dt="2021-08-28T05:03:52.997" v="27073" actId="478"/>
          <ac:spMkLst>
            <pc:docMk/>
            <pc:sldMk cId="3215655557" sldId="472"/>
            <ac:spMk id="61" creationId="{C161BEFC-3378-4702-9F34-4773F03F5D07}"/>
          </ac:spMkLst>
        </pc:spChg>
        <pc:spChg chg="add del mod">
          <ac:chgData name="Siegbert Rudolph" userId="2af4d44886c067cc" providerId="LiveId" clId="{22987095-A298-4FED-AAFB-A6AF49D2AA92}" dt="2021-08-09T12:58:50.918" v="15112" actId="478"/>
          <ac:spMkLst>
            <pc:docMk/>
            <pc:sldMk cId="3215655557" sldId="472"/>
            <ac:spMk id="62" creationId="{E98B0A1C-5DB0-4F1C-A4F9-6959A3C520C9}"/>
          </ac:spMkLst>
        </pc:sp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4" creationId="{5C880818-C71A-4764-BC1C-3E0641BE10AD}"/>
          </ac:picMkLst>
        </pc:picChg>
        <pc:picChg chg="add mod or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5" creationId="{FE289BDD-7AE0-419E-8479-B3C46F7B7109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18" creationId="{49517018-7736-4D94-AEC7-840CD7A2C570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19" creationId="{036E154A-35EE-42B8-8E64-28B2938CC1BB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20" creationId="{AB1E2ED2-16C0-4DCF-B82E-991D2B13F57C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21" creationId="{1D61C73A-6581-4127-8BAB-84E09316E008}"/>
          </ac:picMkLst>
        </pc:picChg>
        <pc:picChg chg="del">
          <ac:chgData name="Siegbert Rudolph" userId="2af4d44886c067cc" providerId="LiveId" clId="{22987095-A298-4FED-AAFB-A6AF49D2AA92}" dt="2021-07-26T07:53:26.106" v="82" actId="478"/>
          <ac:picMkLst>
            <pc:docMk/>
            <pc:sldMk cId="3215655557" sldId="472"/>
            <ac:picMk id="22" creationId="{B55F0222-CF32-44EA-A938-27660175B582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23" creationId="{AA3A9157-CC09-432E-9034-50B4E226BEB9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24" creationId="{25762F2F-5A17-409D-B4B5-3D3BB42A95B0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33" creationId="{931028A8-1739-40CD-9FAD-7B70D7D51DD0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50" creationId="{5A5643F6-EE95-40CA-B514-8AD50F27A3D3}"/>
          </ac:picMkLst>
        </pc:picChg>
        <pc:picChg chg="mod">
          <ac:chgData name="Siegbert Rudolph" userId="2af4d44886c067cc" providerId="LiveId" clId="{22987095-A298-4FED-AAFB-A6AF49D2AA92}" dt="2021-08-09T12:58:44.578" v="15110" actId="1036"/>
          <ac:picMkLst>
            <pc:docMk/>
            <pc:sldMk cId="3215655557" sldId="472"/>
            <ac:picMk id="59" creationId="{B7D4A032-C228-4655-852B-61CCCA8ADC33}"/>
          </ac:picMkLst>
        </pc:picChg>
      </pc:sldChg>
      <pc:sldChg chg="addSp delSp modSp del mod delAnim modAnim">
        <pc:chgData name="Siegbert Rudolph" userId="2af4d44886c067cc" providerId="LiveId" clId="{22987095-A298-4FED-AAFB-A6AF49D2AA92}" dt="2021-08-09T04:55:30.019" v="10983" actId="47"/>
        <pc:sldMkLst>
          <pc:docMk/>
          <pc:sldMk cId="2938098369" sldId="473"/>
        </pc:sldMkLst>
        <pc:picChg chg="del">
          <ac:chgData name="Siegbert Rudolph" userId="2af4d44886c067cc" providerId="LiveId" clId="{22987095-A298-4FED-AAFB-A6AF49D2AA92}" dt="2021-07-26T07:53:53.028" v="86" actId="478"/>
          <ac:picMkLst>
            <pc:docMk/>
            <pc:sldMk cId="2938098369" sldId="473"/>
            <ac:picMk id="13" creationId="{6D701673-7DC6-407E-92F0-F7E62B5BBAE9}"/>
          </ac:picMkLst>
        </pc:picChg>
        <pc:picChg chg="add del mod">
          <ac:chgData name="Siegbert Rudolph" userId="2af4d44886c067cc" providerId="LiveId" clId="{22987095-A298-4FED-AAFB-A6AF49D2AA92}" dt="2021-07-26T07:53:57.715" v="88" actId="478"/>
          <ac:picMkLst>
            <pc:docMk/>
            <pc:sldMk cId="2938098369" sldId="473"/>
            <ac:picMk id="19" creationId="{172A54CC-C0B7-4B96-B1D7-434A705050FA}"/>
          </ac:picMkLst>
        </pc:picChg>
        <pc:picChg chg="add mod">
          <ac:chgData name="Siegbert Rudolph" userId="2af4d44886c067cc" providerId="LiveId" clId="{22987095-A298-4FED-AAFB-A6AF49D2AA92}" dt="2021-07-26T07:54:32.825" v="93" actId="14100"/>
          <ac:picMkLst>
            <pc:docMk/>
            <pc:sldMk cId="2938098369" sldId="473"/>
            <ac:picMk id="20" creationId="{9AF6005A-77D5-4034-A1DE-87B08878EBD0}"/>
          </ac:picMkLst>
        </pc:picChg>
      </pc:sldChg>
      <pc:sldChg chg="addSp delSp modSp del mod delAnim modAnim">
        <pc:chgData name="Siegbert Rudolph" userId="2af4d44886c067cc" providerId="LiveId" clId="{22987095-A298-4FED-AAFB-A6AF49D2AA92}" dt="2021-08-28T10:24:02.718" v="29018" actId="1076"/>
        <pc:sldMkLst>
          <pc:docMk/>
          <pc:sldMk cId="4207034085" sldId="474"/>
        </pc:sldMkLst>
        <pc:spChg chg="mod">
          <ac:chgData name="Siegbert Rudolph" userId="2af4d44886c067cc" providerId="LiveId" clId="{22987095-A298-4FED-AAFB-A6AF49D2AA92}" dt="2021-08-28T10:24:02.718" v="29018" actId="1076"/>
          <ac:spMkLst>
            <pc:docMk/>
            <pc:sldMk cId="4207034085" sldId="474"/>
            <ac:spMk id="2" creationId="{E6FD7880-A6B8-432F-B233-7063AC78CB7D}"/>
          </ac:spMkLst>
        </pc:spChg>
        <pc:spChg chg="del mod">
          <ac:chgData name="Siegbert Rudolph" userId="2af4d44886c067cc" providerId="LiveId" clId="{22987095-A298-4FED-AAFB-A6AF49D2AA92}" dt="2021-08-09T05:22:41.210" v="11413" actId="478"/>
          <ac:spMkLst>
            <pc:docMk/>
            <pc:sldMk cId="4207034085" sldId="474"/>
            <ac:spMk id="9" creationId="{4087121C-17EC-4C58-B96D-39D8C1D50428}"/>
          </ac:spMkLst>
        </pc:spChg>
        <pc:spChg chg="add mod">
          <ac:chgData name="Siegbert Rudolph" userId="2af4d44886c067cc" providerId="LiveId" clId="{22987095-A298-4FED-AAFB-A6AF49D2AA92}" dt="2021-08-28T05:05:19.452" v="27127" actId="6549"/>
          <ac:spMkLst>
            <pc:docMk/>
            <pc:sldMk cId="4207034085" sldId="474"/>
            <ac:spMk id="9" creationId="{FC1504BA-E76D-4AC3-B9C2-8AD1D41B450A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0" creationId="{670A4F15-DFBF-461D-ACEF-9247CA86A59A}"/>
          </ac:spMkLst>
        </pc:spChg>
        <pc:spChg chg="add mod">
          <ac:chgData name="Siegbert Rudolph" userId="2af4d44886c067cc" providerId="LiveId" clId="{22987095-A298-4FED-AAFB-A6AF49D2AA92}" dt="2021-08-28T05:05:29.465" v="27128"/>
          <ac:spMkLst>
            <pc:docMk/>
            <pc:sldMk cId="4207034085" sldId="474"/>
            <ac:spMk id="10" creationId="{CF774ADA-1242-4C36-87AC-BBAA7F5E7032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1" creationId="{77550649-D93B-4B4C-8217-8BEED6BDEA52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2" creationId="{5EEDECAE-BECF-4110-9762-0F86F510866C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3" creationId="{24650F09-29E0-47B8-A517-36A383E93345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4" creationId="{BCEAF34E-81E2-4B09-8807-1CC630C619AE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5" creationId="{1FB2F792-3066-4F78-B0E1-47A1CCB6372E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6" creationId="{679B0A45-18ED-4037-B38C-BF2B1A2581F9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7" creationId="{BD6C7E2B-5971-406D-97FB-EE87023E16A2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8" creationId="{822C0740-8B1B-4DEC-8DC9-884C10D2428C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19" creationId="{989C25A6-7B6F-4721-8406-71E9EFB7C7AE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0" creationId="{691B63CE-9203-4451-A74E-4FFE853FB489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1" creationId="{DFDE5EF3-5CD6-477D-9A8D-4D9484304C63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2" creationId="{C478DC50-3A4B-49EF-951A-08075F5713A7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3" creationId="{97C04D5F-E7F3-4271-87BA-4D17C7665114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4" creationId="{F14211DE-7FE8-4E29-895D-CB5B58921265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29" creationId="{A1636D43-6054-4B35-9123-F9E7E0449EE4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30" creationId="{ACCCA169-6D7C-4B1F-83DC-83EAEA65F0B3}"/>
          </ac:spMkLst>
        </pc:spChg>
        <pc:spChg chg="del">
          <ac:chgData name="Siegbert Rudolph" userId="2af4d44886c067cc" providerId="LiveId" clId="{22987095-A298-4FED-AAFB-A6AF49D2AA92}" dt="2021-08-09T05:26:46.942" v="11440" actId="478"/>
          <ac:spMkLst>
            <pc:docMk/>
            <pc:sldMk cId="4207034085" sldId="474"/>
            <ac:spMk id="31" creationId="{0CEA5FD9-C746-49EE-8B7A-D987A3A3A137}"/>
          </ac:spMkLst>
        </pc:spChg>
        <pc:spChg chg="del">
          <ac:chgData name="Siegbert Rudolph" userId="2af4d44886c067cc" providerId="LiveId" clId="{22987095-A298-4FED-AAFB-A6AF49D2AA92}" dt="2021-08-28T10:24:02.718" v="29013" actId="478"/>
          <ac:spMkLst>
            <pc:docMk/>
            <pc:sldMk cId="4207034085" sldId="474"/>
            <ac:spMk id="32" creationId="{F393CCEB-1055-4F0D-8B98-DD9D47FC6AA0}"/>
          </ac:spMkLst>
        </pc:spChg>
        <pc:spChg chg="del">
          <ac:chgData name="Siegbert Rudolph" userId="2af4d44886c067cc" providerId="LiveId" clId="{22987095-A298-4FED-AAFB-A6AF49D2AA92}" dt="2021-08-09T05:22:48.854" v="11414" actId="478"/>
          <ac:spMkLst>
            <pc:docMk/>
            <pc:sldMk cId="4207034085" sldId="474"/>
            <ac:spMk id="37" creationId="{81BD83CB-67AE-4A6B-B9B5-7E9DFA1D8591}"/>
          </ac:spMkLst>
        </pc:spChg>
        <pc:spChg chg="del">
          <ac:chgData name="Siegbert Rudolph" userId="2af4d44886c067cc" providerId="LiveId" clId="{22987095-A298-4FED-AAFB-A6AF49D2AA92}" dt="2021-08-09T05:22:51.035" v="11415" actId="478"/>
          <ac:spMkLst>
            <pc:docMk/>
            <pc:sldMk cId="4207034085" sldId="474"/>
            <ac:spMk id="38" creationId="{E0EBDAC5-C456-4E41-AEF9-6E480D372020}"/>
          </ac:spMkLst>
        </pc:spChg>
        <pc:spChg chg="add del mod">
          <ac:chgData name="Siegbert Rudolph" userId="2af4d44886c067cc" providerId="LiveId" clId="{22987095-A298-4FED-AAFB-A6AF49D2AA92}" dt="2021-08-09T05:22:09.777" v="11383" actId="478"/>
          <ac:spMkLst>
            <pc:docMk/>
            <pc:sldMk cId="4207034085" sldId="474"/>
            <ac:spMk id="39" creationId="{40FB72BF-2640-48F0-834C-0A02943CECDE}"/>
          </ac:spMkLst>
        </pc:spChg>
        <pc:spChg chg="add del mod">
          <ac:chgData name="Siegbert Rudolph" userId="2af4d44886c067cc" providerId="LiveId" clId="{22987095-A298-4FED-AAFB-A6AF49D2AA92}" dt="2021-08-28T05:05:33.261" v="27129" actId="478"/>
          <ac:spMkLst>
            <pc:docMk/>
            <pc:sldMk cId="4207034085" sldId="474"/>
            <ac:spMk id="40" creationId="{51ED58B6-B40F-4D39-8E7B-29573A59CA53}"/>
          </ac:spMkLst>
        </pc:spChg>
        <pc:picChg chg="del">
          <ac:chgData name="Siegbert Rudolph" userId="2af4d44886c067cc" providerId="LiveId" clId="{22987095-A298-4FED-AAFB-A6AF49D2AA92}" dt="2021-08-09T05:27:01.756" v="11442" actId="478"/>
          <ac:picMkLst>
            <pc:docMk/>
            <pc:sldMk cId="4207034085" sldId="474"/>
            <ac:picMk id="2" creationId="{2B7EAB5E-FF8C-43DD-8D47-FAFFCBFCEDC0}"/>
          </ac:picMkLst>
        </pc:picChg>
        <pc:picChg chg="del">
          <ac:chgData name="Siegbert Rudolph" userId="2af4d44886c067cc" providerId="LiveId" clId="{22987095-A298-4FED-AAFB-A6AF49D2AA92}" dt="2021-08-09T05:27:01.756" v="11442" actId="478"/>
          <ac:picMkLst>
            <pc:docMk/>
            <pc:sldMk cId="4207034085" sldId="474"/>
            <ac:picMk id="4" creationId="{7128A914-601C-4847-9F3C-025891C4FC90}"/>
          </ac:picMkLst>
        </pc:picChg>
        <pc:picChg chg="del">
          <ac:chgData name="Siegbert Rudolph" userId="2af4d44886c067cc" providerId="LiveId" clId="{22987095-A298-4FED-AAFB-A6AF49D2AA92}" dt="2021-08-09T05:26:46.942" v="11440" actId="478"/>
          <ac:picMkLst>
            <pc:docMk/>
            <pc:sldMk cId="4207034085" sldId="474"/>
            <ac:picMk id="25" creationId="{65F91411-88A9-472C-A3D1-A368C1A14805}"/>
          </ac:picMkLst>
        </pc:picChg>
        <pc:picChg chg="del">
          <ac:chgData name="Siegbert Rudolph" userId="2af4d44886c067cc" providerId="LiveId" clId="{22987095-A298-4FED-AAFB-A6AF49D2AA92}" dt="2021-08-09T05:26:46.942" v="11440" actId="478"/>
          <ac:picMkLst>
            <pc:docMk/>
            <pc:sldMk cId="4207034085" sldId="474"/>
            <ac:picMk id="26" creationId="{E4F00EB7-6F98-4094-8E4C-8B5E1630DBC7}"/>
          </ac:picMkLst>
        </pc:picChg>
        <pc:picChg chg="del">
          <ac:chgData name="Siegbert Rudolph" userId="2af4d44886c067cc" providerId="LiveId" clId="{22987095-A298-4FED-AAFB-A6AF49D2AA92}" dt="2021-08-09T05:26:46.942" v="11440" actId="478"/>
          <ac:picMkLst>
            <pc:docMk/>
            <pc:sldMk cId="4207034085" sldId="474"/>
            <ac:picMk id="27" creationId="{52BB69CC-35FA-4F20-BE21-C703CE81CF1E}"/>
          </ac:picMkLst>
        </pc:picChg>
        <pc:picChg chg="del">
          <ac:chgData name="Siegbert Rudolph" userId="2af4d44886c067cc" providerId="LiveId" clId="{22987095-A298-4FED-AAFB-A6AF49D2AA92}" dt="2021-08-09T05:26:46.942" v="11440" actId="478"/>
          <ac:picMkLst>
            <pc:docMk/>
            <pc:sldMk cId="4207034085" sldId="474"/>
            <ac:picMk id="28" creationId="{FF737D8B-302B-412F-B0C9-9D904C842735}"/>
          </ac:picMkLst>
        </pc:picChg>
        <pc:picChg chg="del mod ord">
          <ac:chgData name="Siegbert Rudolph" userId="2af4d44886c067cc" providerId="LiveId" clId="{22987095-A298-4FED-AAFB-A6AF49D2AA92}" dt="2021-08-09T05:27:04.811" v="11443" actId="478"/>
          <ac:picMkLst>
            <pc:docMk/>
            <pc:sldMk cId="4207034085" sldId="474"/>
            <ac:picMk id="33" creationId="{27F04D5A-C6FA-4569-A80B-D94FD2598460}"/>
          </ac:picMkLst>
        </pc:picChg>
        <pc:picChg chg="del">
          <ac:chgData name="Siegbert Rudolph" userId="2af4d44886c067cc" providerId="LiveId" clId="{22987095-A298-4FED-AAFB-A6AF49D2AA92}" dt="2021-08-09T05:27:01.756" v="11442" actId="478"/>
          <ac:picMkLst>
            <pc:docMk/>
            <pc:sldMk cId="4207034085" sldId="474"/>
            <ac:picMk id="34" creationId="{61374893-8319-4E05-87B0-C83647B144BD}"/>
          </ac:picMkLst>
        </pc:picChg>
        <pc:picChg chg="del">
          <ac:chgData name="Siegbert Rudolph" userId="2af4d44886c067cc" providerId="LiveId" clId="{22987095-A298-4FED-AAFB-A6AF49D2AA92}" dt="2021-08-09T05:27:01.756" v="11442" actId="478"/>
          <ac:picMkLst>
            <pc:docMk/>
            <pc:sldMk cId="4207034085" sldId="474"/>
            <ac:picMk id="35" creationId="{FFFCB357-036D-4CA4-80E7-7C89F07923A3}"/>
          </ac:picMkLst>
        </pc:picChg>
        <pc:picChg chg="del">
          <ac:chgData name="Siegbert Rudolph" userId="2af4d44886c067cc" providerId="LiveId" clId="{22987095-A298-4FED-AAFB-A6AF49D2AA92}" dt="2021-08-09T05:20:45.862" v="11378" actId="478"/>
          <ac:picMkLst>
            <pc:docMk/>
            <pc:sldMk cId="4207034085" sldId="474"/>
            <ac:picMk id="36" creationId="{C002C8D3-0B15-4AEA-9C7F-481DF13453F6}"/>
          </ac:picMkLst>
        </pc:picChg>
      </pc:sldChg>
      <pc:sldChg chg="del">
        <pc:chgData name="Siegbert Rudolph" userId="2af4d44886c067cc" providerId="LiveId" clId="{22987095-A298-4FED-AAFB-A6AF49D2AA92}" dt="2021-08-09T05:27:53.542" v="11547" actId="47"/>
        <pc:sldMkLst>
          <pc:docMk/>
          <pc:sldMk cId="351172646" sldId="475"/>
        </pc:sldMkLst>
      </pc:sldChg>
      <pc:sldChg chg="addSp delSp modSp del mod ord delAnim modAnim">
        <pc:chgData name="Siegbert Rudolph" userId="2af4d44886c067cc" providerId="LiveId" clId="{22987095-A298-4FED-AAFB-A6AF49D2AA92}" dt="2021-08-28T10:24:02.749" v="29061" actId="1076"/>
        <pc:sldMkLst>
          <pc:docMk/>
          <pc:sldMk cId="511783952" sldId="476"/>
        </pc:sldMkLst>
        <pc:spChg chg="mod">
          <ac:chgData name="Siegbert Rudolph" userId="2af4d44886c067cc" providerId="LiveId" clId="{22987095-A298-4FED-AAFB-A6AF49D2AA92}" dt="2021-08-28T10:24:02.749" v="29061" actId="1076"/>
          <ac:spMkLst>
            <pc:docMk/>
            <pc:sldMk cId="511783952" sldId="476"/>
            <ac:spMk id="2" creationId="{FF4677D2-6670-43E2-9773-5D3F4A7DF3EF}"/>
          </ac:spMkLst>
        </pc:spChg>
        <pc:spChg chg="add mod">
          <ac:chgData name="Siegbert Rudolph" userId="2af4d44886c067cc" providerId="LiveId" clId="{22987095-A298-4FED-AAFB-A6AF49D2AA92}" dt="2021-08-28T05:08:21.385" v="27242" actId="20577"/>
          <ac:spMkLst>
            <pc:docMk/>
            <pc:sldMk cId="511783952" sldId="476"/>
            <ac:spMk id="9" creationId="{2535344F-E1D2-41FD-A094-B728CF3A0887}"/>
          </ac:spMkLst>
        </pc:spChg>
        <pc:spChg chg="del mod">
          <ac:chgData name="Siegbert Rudolph" userId="2af4d44886c067cc" providerId="LiveId" clId="{22987095-A298-4FED-AAFB-A6AF49D2AA92}" dt="2021-08-09T06:44:07.765" v="13047" actId="478"/>
          <ac:spMkLst>
            <pc:docMk/>
            <pc:sldMk cId="511783952" sldId="476"/>
            <ac:spMk id="9" creationId="{E286BF73-97A3-4BA2-914F-2C10B95238C0}"/>
          </ac:spMkLst>
        </pc:spChg>
        <pc:spChg chg="add mod">
          <ac:chgData name="Siegbert Rudolph" userId="2af4d44886c067cc" providerId="LiveId" clId="{22987095-A298-4FED-AAFB-A6AF49D2AA92}" dt="2021-08-28T05:08:31.070" v="27243"/>
          <ac:spMkLst>
            <pc:docMk/>
            <pc:sldMk cId="511783952" sldId="476"/>
            <ac:spMk id="10" creationId="{780DC75D-2B49-4A5D-A962-D22C6785F461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0" creationId="{EE6BEE24-0944-4746-BEF2-7EB579C333F9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1" creationId="{716F0D88-857D-45A0-8DA0-0E5E56912FD7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2" creationId="{327B996D-8244-433A-B165-D96EF9CB61E0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3" creationId="{06C76CD1-8BEA-4BA2-87AB-E09D522EFD7F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4" creationId="{DFD616D9-0C8D-4F33-9DC0-E58705DCBDEF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5" creationId="{36FD1C7D-8875-4A07-975C-4F5421B84C45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6" creationId="{28869E8B-E452-4B70-A50F-DE8FEB23E10F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7" creationId="{E829EAB7-18D7-49E5-B5BD-DB0E12AB3E2F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8" creationId="{D6C0BE17-A54B-4297-A41E-6682B473F410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19" creationId="{A13210A9-1592-4A71-A915-1A56E414A519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0" creationId="{2C974E04-0F36-481F-A9BB-39B5DEF6DBC7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1" creationId="{5A2AE7E1-478C-41F6-BD6B-FED84B4F7E46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2" creationId="{F4652C40-6447-4177-B31D-FAF9ACF03C24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3" creationId="{DC0445D0-3D54-4644-87A5-ECA2899DCD85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4" creationId="{F338A7C2-658F-40CC-9CBC-4F1220C7E33F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5" creationId="{7E76B4C9-06F5-4084-9428-F8043CBEF6B8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6" creationId="{D439106B-62CE-47B6-8761-0F2FBB2B4938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7" creationId="{4554E84C-7ACF-4097-AA55-F8647DBE3417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28" creationId="{8704B640-9265-4AF1-9966-98552B54DC41}"/>
          </ac:spMkLst>
        </pc:spChg>
        <pc:spChg chg="del">
          <ac:chgData name="Siegbert Rudolph" userId="2af4d44886c067cc" providerId="LiveId" clId="{22987095-A298-4FED-AAFB-A6AF49D2AA92}" dt="2021-08-09T06:43:35.706" v="13025" actId="478"/>
          <ac:spMkLst>
            <pc:docMk/>
            <pc:sldMk cId="511783952" sldId="476"/>
            <ac:spMk id="29" creationId="{667FACB9-D1B9-4D83-8629-29EA86457E89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34" creationId="{2A6B6B8E-4077-435A-A5AF-E5E8B10F6F21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35" creationId="{37EE0943-537C-4E6F-A807-81EE6E6A47C4}"/>
          </ac:spMkLst>
        </pc:spChg>
        <pc:spChg chg="del">
          <ac:chgData name="Siegbert Rudolph" userId="2af4d44886c067cc" providerId="LiveId" clId="{22987095-A298-4FED-AAFB-A6AF49D2AA92}" dt="2021-08-09T06:45:55.903" v="13058" actId="478"/>
          <ac:spMkLst>
            <pc:docMk/>
            <pc:sldMk cId="511783952" sldId="476"/>
            <ac:spMk id="36" creationId="{6B297F13-5A6E-4F95-9929-01D3E588DE06}"/>
          </ac:spMkLst>
        </pc:spChg>
        <pc:spChg chg="del">
          <ac:chgData name="Siegbert Rudolph" userId="2af4d44886c067cc" providerId="LiveId" clId="{22987095-A298-4FED-AAFB-A6AF49D2AA92}" dt="2021-08-09T06:44:38.554" v="13049" actId="478"/>
          <ac:spMkLst>
            <pc:docMk/>
            <pc:sldMk cId="511783952" sldId="476"/>
            <ac:spMk id="40" creationId="{762642FB-0CC7-4BD9-A7D1-069A2F419CCF}"/>
          </ac:spMkLst>
        </pc:spChg>
        <pc:spChg chg="del">
          <ac:chgData name="Siegbert Rudolph" userId="2af4d44886c067cc" providerId="LiveId" clId="{22987095-A298-4FED-AAFB-A6AF49D2AA92}" dt="2021-08-09T06:44:41.521" v="13050" actId="478"/>
          <ac:spMkLst>
            <pc:docMk/>
            <pc:sldMk cId="511783952" sldId="476"/>
            <ac:spMk id="41" creationId="{D87309AF-3305-4FDC-93C0-174E23F91366}"/>
          </ac:spMkLst>
        </pc:spChg>
        <pc:spChg chg="add del mod">
          <ac:chgData name="Siegbert Rudolph" userId="2af4d44886c067cc" providerId="LiveId" clId="{22987095-A298-4FED-AAFB-A6AF49D2AA92}" dt="2021-08-28T05:08:34.569" v="27244" actId="478"/>
          <ac:spMkLst>
            <pc:docMk/>
            <pc:sldMk cId="511783952" sldId="476"/>
            <ac:spMk id="43" creationId="{677E1AE6-6E8E-4869-AA51-F9C366B9210C}"/>
          </ac:spMkLst>
        </pc:spChg>
        <pc:picChg chg="del">
          <ac:chgData name="Siegbert Rudolph" userId="2af4d44886c067cc" providerId="LiveId" clId="{22987095-A298-4FED-AAFB-A6AF49D2AA92}" dt="2021-08-09T06:45:47.129" v="13057" actId="478"/>
          <ac:picMkLst>
            <pc:docMk/>
            <pc:sldMk cId="511783952" sldId="476"/>
            <ac:picMk id="2" creationId="{700221B8-6F56-4FE2-9355-DB80C4EEB016}"/>
          </ac:picMkLst>
        </pc:picChg>
        <pc:picChg chg="del">
          <ac:chgData name="Siegbert Rudolph" userId="2af4d44886c067cc" providerId="LiveId" clId="{22987095-A298-4FED-AAFB-A6AF49D2AA92}" dt="2021-08-09T06:45:47.129" v="13057" actId="478"/>
          <ac:picMkLst>
            <pc:docMk/>
            <pc:sldMk cId="511783952" sldId="476"/>
            <ac:picMk id="4" creationId="{B7C325CE-DF89-4134-B5C0-9322D57E5B2A}"/>
          </ac:picMkLst>
        </pc:picChg>
        <pc:picChg chg="del">
          <ac:chgData name="Siegbert Rudolph" userId="2af4d44886c067cc" providerId="LiveId" clId="{22987095-A298-4FED-AAFB-A6AF49D2AA92}" dt="2021-08-09T06:45:55.903" v="13058" actId="478"/>
          <ac:picMkLst>
            <pc:docMk/>
            <pc:sldMk cId="511783952" sldId="476"/>
            <ac:picMk id="30" creationId="{2F542E19-1F02-45EF-8F14-34673D0FC49B}"/>
          </ac:picMkLst>
        </pc:picChg>
        <pc:picChg chg="del">
          <ac:chgData name="Siegbert Rudolph" userId="2af4d44886c067cc" providerId="LiveId" clId="{22987095-A298-4FED-AAFB-A6AF49D2AA92}" dt="2021-08-09T06:45:55.903" v="13058" actId="478"/>
          <ac:picMkLst>
            <pc:docMk/>
            <pc:sldMk cId="511783952" sldId="476"/>
            <ac:picMk id="31" creationId="{6877B94E-9300-4722-B6C7-7EB398747233}"/>
          </ac:picMkLst>
        </pc:picChg>
        <pc:picChg chg="del">
          <ac:chgData name="Siegbert Rudolph" userId="2af4d44886c067cc" providerId="LiveId" clId="{22987095-A298-4FED-AAFB-A6AF49D2AA92}" dt="2021-08-09T06:45:55.903" v="13058" actId="478"/>
          <ac:picMkLst>
            <pc:docMk/>
            <pc:sldMk cId="511783952" sldId="476"/>
            <ac:picMk id="32" creationId="{DEE4BC1A-BA0E-4724-BE1A-A1FA81ABF0C4}"/>
          </ac:picMkLst>
        </pc:picChg>
        <pc:picChg chg="del">
          <ac:chgData name="Siegbert Rudolph" userId="2af4d44886c067cc" providerId="LiveId" clId="{22987095-A298-4FED-AAFB-A6AF49D2AA92}" dt="2021-08-09T06:45:55.903" v="13058" actId="478"/>
          <ac:picMkLst>
            <pc:docMk/>
            <pc:sldMk cId="511783952" sldId="476"/>
            <ac:picMk id="33" creationId="{BAD75D4A-8502-4BE1-91E7-2BA17A429866}"/>
          </ac:picMkLst>
        </pc:picChg>
        <pc:picChg chg="del mod ord">
          <ac:chgData name="Siegbert Rudolph" userId="2af4d44886c067cc" providerId="LiveId" clId="{22987095-A298-4FED-AAFB-A6AF49D2AA92}" dt="2021-08-09T06:45:47.129" v="13057" actId="478"/>
          <ac:picMkLst>
            <pc:docMk/>
            <pc:sldMk cId="511783952" sldId="476"/>
            <ac:picMk id="37" creationId="{FFC91336-2835-48F3-8BB9-F5F144DD5CF3}"/>
          </ac:picMkLst>
        </pc:picChg>
        <pc:picChg chg="del">
          <ac:chgData name="Siegbert Rudolph" userId="2af4d44886c067cc" providerId="LiveId" clId="{22987095-A298-4FED-AAFB-A6AF49D2AA92}" dt="2021-08-09T06:45:47.129" v="13057" actId="478"/>
          <ac:picMkLst>
            <pc:docMk/>
            <pc:sldMk cId="511783952" sldId="476"/>
            <ac:picMk id="38" creationId="{88142E9B-50AB-451E-BA61-E310EFA12736}"/>
          </ac:picMkLst>
        </pc:picChg>
        <pc:picChg chg="del">
          <ac:chgData name="Siegbert Rudolph" userId="2af4d44886c067cc" providerId="LiveId" clId="{22987095-A298-4FED-AAFB-A6AF49D2AA92}" dt="2021-08-09T06:45:47.129" v="13057" actId="478"/>
          <ac:picMkLst>
            <pc:docMk/>
            <pc:sldMk cId="511783952" sldId="476"/>
            <ac:picMk id="39" creationId="{DECAF7A5-DB56-4EAA-AE42-C78179A942B3}"/>
          </ac:picMkLst>
        </pc:picChg>
        <pc:picChg chg="del">
          <ac:chgData name="Siegbert Rudolph" userId="2af4d44886c067cc" providerId="LiveId" clId="{22987095-A298-4FED-AAFB-A6AF49D2AA92}" dt="2021-08-09T06:44:30.500" v="13048" actId="478"/>
          <ac:picMkLst>
            <pc:docMk/>
            <pc:sldMk cId="511783952" sldId="476"/>
            <ac:picMk id="42" creationId="{07C30272-5B9E-425E-BEB2-CC93F8D84FFF}"/>
          </ac:picMkLst>
        </pc:picChg>
      </pc:sldChg>
      <pc:sldChg chg="del">
        <pc:chgData name="Siegbert Rudolph" userId="2af4d44886c067cc" providerId="LiveId" clId="{22987095-A298-4FED-AAFB-A6AF49D2AA92}" dt="2021-08-09T06:03:19.969" v="12660" actId="47"/>
        <pc:sldMkLst>
          <pc:docMk/>
          <pc:sldMk cId="250498750" sldId="477"/>
        </pc:sldMkLst>
      </pc:sldChg>
      <pc:sldChg chg="del">
        <pc:chgData name="Siegbert Rudolph" userId="2af4d44886c067cc" providerId="LiveId" clId="{22987095-A298-4FED-AAFB-A6AF49D2AA92}" dt="2021-08-09T05:36:59.394" v="11755" actId="47"/>
        <pc:sldMkLst>
          <pc:docMk/>
          <pc:sldMk cId="4126621324" sldId="478"/>
        </pc:sldMkLst>
      </pc:sldChg>
      <pc:sldChg chg="addSp delSp modSp del mod ord delAnim modAnim">
        <pc:chgData name="Siegbert Rudolph" userId="2af4d44886c067cc" providerId="LiveId" clId="{22987095-A298-4FED-AAFB-A6AF49D2AA92}" dt="2021-08-28T10:24:02.733" v="29030" actId="1076"/>
        <pc:sldMkLst>
          <pc:docMk/>
          <pc:sldMk cId="3828948095" sldId="479"/>
        </pc:sldMkLst>
        <pc:spChg chg="del">
          <ac:chgData name="Siegbert Rudolph" userId="2af4d44886c067cc" providerId="LiveId" clId="{22987095-A298-4FED-AAFB-A6AF49D2AA92}" dt="2021-08-28T10:24:02.733" v="29025" actId="478"/>
          <ac:spMkLst>
            <pc:docMk/>
            <pc:sldMk cId="3828948095" sldId="479"/>
            <ac:spMk id="2" creationId="{29B794C2-984D-4AB2-9701-7D7E35B8DD1F}"/>
          </ac:spMkLst>
        </pc:spChg>
        <pc:spChg chg="mod">
          <ac:chgData name="Siegbert Rudolph" userId="2af4d44886c067cc" providerId="LiveId" clId="{22987095-A298-4FED-AAFB-A6AF49D2AA92}" dt="2021-08-28T10:24:02.733" v="29030" actId="1076"/>
          <ac:spMkLst>
            <pc:docMk/>
            <pc:sldMk cId="3828948095" sldId="479"/>
            <ac:spMk id="5" creationId="{259BF929-D29C-47D2-A212-9CA7F0311C52}"/>
          </ac:spMkLst>
        </pc:spChg>
        <pc:spChg chg="del mod">
          <ac:chgData name="Siegbert Rudolph" userId="2af4d44886c067cc" providerId="LiveId" clId="{22987095-A298-4FED-AAFB-A6AF49D2AA92}" dt="2021-08-09T05:36:00.815" v="11684" actId="478"/>
          <ac:spMkLst>
            <pc:docMk/>
            <pc:sldMk cId="3828948095" sldId="479"/>
            <ac:spMk id="6" creationId="{608D86C9-C71E-41F9-B7DC-93E663509A68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9" creationId="{6A21CE7C-822E-4103-9D1A-16B45F60CB4F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10" creationId="{DD530A57-BA73-4950-BF83-C48FC7D3320C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11" creationId="{952480DE-4579-401F-BF79-07FC7359F09A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12" creationId="{928073DE-BAD3-4BF4-9E3E-13789CCE4FE6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13" creationId="{58D99CAA-2EB7-48A3-B083-32E411E439C7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14" creationId="{053E7EF5-2D71-40A8-956A-BADF5A25ECF9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15" creationId="{2EF0AAB2-4D3F-487F-98B6-CC37952E6238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16" creationId="{1953ED74-C5BC-4B78-9376-D49FF0D3896D}"/>
          </ac:spMkLst>
        </pc:spChg>
        <pc:spChg chg="del mod">
          <ac:chgData name="Siegbert Rudolph" userId="2af4d44886c067cc" providerId="LiveId" clId="{22987095-A298-4FED-AAFB-A6AF49D2AA92}" dt="2021-08-09T13:01:16.780" v="15125" actId="478"/>
          <ac:spMkLst>
            <pc:docMk/>
            <pc:sldMk cId="3828948095" sldId="479"/>
            <ac:spMk id="17" creationId="{59B94076-41D8-4733-90C5-259D8F2C98F4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18" creationId="{9C670F02-4581-4DD7-ACEC-1A4F5E922031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19" creationId="{A0BD87A8-C980-4EE1-8C43-F816AF5EF4E4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20" creationId="{6956FF8D-DDD7-443E-9552-651D39306B04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21" creationId="{A89E9ACC-A436-4989-B41D-9710636753EF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22" creationId="{1B0634F1-C220-4A9A-9AD4-448B80B6ADDC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23" creationId="{41D0DA59-3B60-474B-84E0-06F71FA344B2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24" creationId="{8E6DBD11-D0FA-4652-92C5-1FB2E32C32A0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25" creationId="{9D4F35B3-3D31-453F-A8D9-DB61CF959061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26" creationId="{257A5B8F-B454-436B-BB16-CD6E8A164FB9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27" creationId="{4B3889F5-E899-4D49-B311-A27D19E46016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28" creationId="{AF2587B5-D0B2-4078-B6B7-60DE184C41B7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29" creationId="{4B7065D2-40DB-4E0A-8EAE-9C234D901E4F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30" creationId="{CF938C45-D0B6-4C64-B4CC-4EE721187D43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31" creationId="{FFCEEE4E-2831-4B7E-9CF6-232E981A7854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32" creationId="{40F2E049-B8AD-4EAA-A68E-834A3895971E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33" creationId="{13AB18D7-DA21-4199-9AFF-313C67E25A6A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34" creationId="{CE4D9B16-41D5-439C-A74F-140CCD25B87D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35" creationId="{5A3F65F8-70D4-41D5-B696-43AC67647CB8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36" creationId="{DC6FDC27-2E1A-4A5A-A5A5-030A78AEDD23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37" creationId="{2F622659-BC0A-4136-8C97-54D4555D4F78}"/>
          </ac:spMkLst>
        </pc:spChg>
        <pc:spChg chg="add mod">
          <ac:chgData name="Siegbert Rudolph" userId="2af4d44886c067cc" providerId="LiveId" clId="{22987095-A298-4FED-AAFB-A6AF49D2AA92}" dt="2021-08-28T05:06:07.921" v="27161" actId="6549"/>
          <ac:spMkLst>
            <pc:docMk/>
            <pc:sldMk cId="3828948095" sldId="479"/>
            <ac:spMk id="37" creationId="{FA7A86C3-6F30-4A90-ABA3-E0C3283F5798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38" creationId="{71B54384-DF9F-4C36-854E-13FF122F6DEC}"/>
          </ac:spMkLst>
        </pc:spChg>
        <pc:spChg chg="add mod">
          <ac:chgData name="Siegbert Rudolph" userId="2af4d44886c067cc" providerId="LiveId" clId="{22987095-A298-4FED-AAFB-A6AF49D2AA92}" dt="2021-08-28T05:06:33.981" v="27183" actId="20577"/>
          <ac:spMkLst>
            <pc:docMk/>
            <pc:sldMk cId="3828948095" sldId="479"/>
            <ac:spMk id="38" creationId="{B1253CEE-5892-4167-9FC8-5AF2578B58B1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39" creationId="{C25A7185-990A-4AA6-A328-FF778B07A1AC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40" creationId="{60844ECB-4032-4BBE-9D54-48128B068DDD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41" creationId="{76D57D5E-8BAA-4BA5-8E42-726869190022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42" creationId="{BDC675A4-3794-4BD3-BDCF-A362B1DE3271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43" creationId="{CE4F1770-22CB-4557-9D93-CF6F41235322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44" creationId="{8BF0FB29-1AB4-480A-B52A-3CD0DE9068D8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45" creationId="{7FAB027F-E3DB-4B2F-82F1-C04E1A541752}"/>
          </ac:spMkLst>
        </pc:spChg>
        <pc:spChg chg="del mod">
          <ac:chgData name="Siegbert Rudolph" userId="2af4d44886c067cc" providerId="LiveId" clId="{22987095-A298-4FED-AAFB-A6AF49D2AA92}" dt="2021-08-09T13:01:19.920" v="15126" actId="478"/>
          <ac:spMkLst>
            <pc:docMk/>
            <pc:sldMk cId="3828948095" sldId="479"/>
            <ac:spMk id="46" creationId="{02910154-67C2-45BD-93BE-8BD895D9ECB8}"/>
          </ac:spMkLst>
        </pc:spChg>
        <pc:spChg chg="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47" creationId="{950C3E7D-5F39-449C-B7FC-CA1C3598720A}"/>
          </ac:spMkLst>
        </pc:spChg>
        <pc:spChg chg="mod">
          <ac:chgData name="Siegbert Rudolph" userId="2af4d44886c067cc" providerId="LiveId" clId="{22987095-A298-4FED-AAFB-A6AF49D2AA92}" dt="2021-08-09T13:01:09.488" v="15123" actId="1036"/>
          <ac:spMkLst>
            <pc:docMk/>
            <pc:sldMk cId="3828948095" sldId="479"/>
            <ac:spMk id="48" creationId="{85438EF4-CA8F-4281-9C6E-DCBBF2E16BEC}"/>
          </ac:spMkLst>
        </pc:spChg>
        <pc:spChg chg="del mod">
          <ac:chgData name="Siegbert Rudolph" userId="2af4d44886c067cc" providerId="LiveId" clId="{22987095-A298-4FED-AAFB-A6AF49D2AA92}" dt="2021-08-09T13:01:23.026" v="15127" actId="478"/>
          <ac:spMkLst>
            <pc:docMk/>
            <pc:sldMk cId="3828948095" sldId="479"/>
            <ac:spMk id="49" creationId="{D3D8CF51-BAED-42F0-B40B-BD4631C2AF3D}"/>
          </ac:spMkLst>
        </pc:spChg>
        <pc:spChg chg="del">
          <ac:chgData name="Siegbert Rudolph" userId="2af4d44886c067cc" providerId="LiveId" clId="{22987095-A298-4FED-AAFB-A6AF49D2AA92}" dt="2021-08-09T05:32:03.070" v="11586" actId="478"/>
          <ac:spMkLst>
            <pc:docMk/>
            <pc:sldMk cId="3828948095" sldId="479"/>
            <ac:spMk id="60" creationId="{3E454AE3-57B1-4C96-93DB-E47E71961380}"/>
          </ac:spMkLst>
        </pc:spChg>
        <pc:spChg chg="add del mod">
          <ac:chgData name="Siegbert Rudolph" userId="2af4d44886c067cc" providerId="LiveId" clId="{22987095-A298-4FED-AAFB-A6AF49D2AA92}" dt="2021-08-28T05:06:44.650" v="27184" actId="478"/>
          <ac:spMkLst>
            <pc:docMk/>
            <pc:sldMk cId="3828948095" sldId="479"/>
            <ac:spMk id="61" creationId="{C2064B9A-8B51-41EF-B920-7B5533CBBCE5}"/>
          </ac:spMkLst>
        </pc:spChg>
        <pc:spChg chg="add mod">
          <ac:chgData name="Siegbert Rudolph" userId="2af4d44886c067cc" providerId="LiveId" clId="{22987095-A298-4FED-AAFB-A6AF49D2AA92}" dt="2021-08-23T09:43:27.639" v="26147" actId="207"/>
          <ac:spMkLst>
            <pc:docMk/>
            <pc:sldMk cId="3828948095" sldId="479"/>
            <ac:spMk id="62" creationId="{AA5BBCB0-4127-4F45-8A63-DB5CA5E4D66E}"/>
          </ac:spMkLst>
        </pc:sp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4" creationId="{204844C6-3C20-4AD1-BA0B-ACC99FD52D31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0" creationId="{0F7BC873-D819-4A73-9AFE-00609FC7E8A4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1" creationId="{AE7D106F-9821-425D-A74E-A6357375D013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2" creationId="{2D9E69C4-644C-407F-B6CB-75FD691E0A2D}"/>
          </ac:picMkLst>
        </pc:picChg>
        <pc:picChg chg="mod">
          <ac:chgData name="Siegbert Rudolph" userId="2af4d44886c067cc" providerId="LiveId" clId="{22987095-A298-4FED-AAFB-A6AF49D2AA92}" dt="2021-08-09T13:03:31.392" v="15146" actId="1076"/>
          <ac:picMkLst>
            <pc:docMk/>
            <pc:sldMk cId="3828948095" sldId="479"/>
            <ac:picMk id="53" creationId="{A976623B-4334-4C95-9995-BA94550A12CE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4" creationId="{08414C39-B3B6-40A5-B112-E8D738D891EB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5" creationId="{77721B1E-236A-4692-8E52-81844CFD93BD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6" creationId="{104EE667-7455-4FA1-AC77-4B0E76057244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7" creationId="{AFDB36B2-76E6-4A08-BEA8-3B7413C4DC9F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8" creationId="{ED800609-88ED-4CFB-A08B-363A5A9A8C04}"/>
          </ac:picMkLst>
        </pc:picChg>
        <pc:picChg chg="mod">
          <ac:chgData name="Siegbert Rudolph" userId="2af4d44886c067cc" providerId="LiveId" clId="{22987095-A298-4FED-AAFB-A6AF49D2AA92}" dt="2021-08-09T13:01:09.488" v="15123" actId="1036"/>
          <ac:picMkLst>
            <pc:docMk/>
            <pc:sldMk cId="3828948095" sldId="479"/>
            <ac:picMk id="59" creationId="{96A9CA6F-50CC-4D36-BAF8-0565722E9E22}"/>
          </ac:picMkLst>
        </pc:picChg>
      </pc:sldChg>
      <pc:sldChg chg="addSp delSp modSp del mod addAnim delAnim modAnim">
        <pc:chgData name="Siegbert Rudolph" userId="2af4d44886c067cc" providerId="LiveId" clId="{22987095-A298-4FED-AAFB-A6AF49D2AA92}" dt="2021-09-04T06:37:20.764" v="29328"/>
        <pc:sldMkLst>
          <pc:docMk/>
          <pc:sldMk cId="3719927881" sldId="480"/>
        </pc:sldMkLst>
        <pc:spChg chg="del">
          <ac:chgData name="Siegbert Rudolph" userId="2af4d44886c067cc" providerId="LiveId" clId="{22987095-A298-4FED-AAFB-A6AF49D2AA92}" dt="2021-08-09T05:52:59.597" v="11966" actId="478"/>
          <ac:spMkLst>
            <pc:docMk/>
            <pc:sldMk cId="3719927881" sldId="480"/>
            <ac:spMk id="2" creationId="{6340C1C5-4D21-44F7-9C9D-180368983EAE}"/>
          </ac:spMkLst>
        </pc:spChg>
        <pc:spChg chg="add mod">
          <ac:chgData name="Siegbert Rudolph" userId="2af4d44886c067cc" providerId="LiveId" clId="{22987095-A298-4FED-AAFB-A6AF49D2AA92}" dt="2021-08-23T07:49:55.400" v="24097" actId="2085"/>
          <ac:spMkLst>
            <pc:docMk/>
            <pc:sldMk cId="3719927881" sldId="480"/>
            <ac:spMk id="4" creationId="{91375CBF-3716-4033-A067-3A9B0E3CB1CF}"/>
          </ac:spMkLst>
        </pc:spChg>
        <pc:spChg chg="mod">
          <ac:chgData name="Siegbert Rudolph" userId="2af4d44886c067cc" providerId="LiveId" clId="{22987095-A298-4FED-AAFB-A6AF49D2AA92}" dt="2021-08-28T10:24:02.749" v="29046" actId="1076"/>
          <ac:spMkLst>
            <pc:docMk/>
            <pc:sldMk cId="3719927881" sldId="480"/>
            <ac:spMk id="6" creationId="{8F427CF8-4051-46C2-84B3-B62C2066B3A9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10" creationId="{F0D66D75-EE38-4037-B77E-B62A1E12246F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11" creationId="{3CDED638-8742-4940-B947-7C2111C7B26C}"/>
          </ac:spMkLst>
        </pc:spChg>
        <pc:spChg chg="add del mod">
          <ac:chgData name="Siegbert Rudolph" userId="2af4d44886c067cc" providerId="LiveId" clId="{22987095-A298-4FED-AAFB-A6AF49D2AA92}" dt="2021-08-23T07:41:28.315" v="24059" actId="478"/>
          <ac:spMkLst>
            <pc:docMk/>
            <pc:sldMk cId="3719927881" sldId="480"/>
            <ac:spMk id="24" creationId="{2DB7858C-35AB-490D-8D18-27190513365C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25" creationId="{40BB3467-E63C-47C1-8890-99A29189A499}"/>
          </ac:spMkLst>
        </pc:spChg>
        <pc:spChg chg="del mod">
          <ac:chgData name="Siegbert Rudolph" userId="2af4d44886c067cc" providerId="LiveId" clId="{22987095-A298-4FED-AAFB-A6AF49D2AA92}" dt="2021-08-09T06:04:27.240" v="12744" actId="478"/>
          <ac:spMkLst>
            <pc:docMk/>
            <pc:sldMk cId="3719927881" sldId="480"/>
            <ac:spMk id="25" creationId="{FE3E3F5D-B1E1-4A0C-A8F7-0BBED78F1F03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26" creationId="{26BC6B47-80C2-4972-A174-72B82AAAED58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26" creationId="{6AF5265C-1E2E-4F97-98BF-BFF1B0408D59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27" creationId="{6331D2AD-7141-4EE1-880C-3FBDE7DD9645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27" creationId="{FDDC0983-06F3-451A-BEF0-F2C3810226E2}"/>
          </ac:spMkLst>
        </pc:spChg>
        <pc:spChg chg="del">
          <ac:chgData name="Siegbert Rudolph" userId="2af4d44886c067cc" providerId="LiveId" clId="{22987095-A298-4FED-AAFB-A6AF49D2AA92}" dt="2021-08-09T06:04:53.226" v="12750" actId="478"/>
          <ac:spMkLst>
            <pc:docMk/>
            <pc:sldMk cId="3719927881" sldId="480"/>
            <ac:spMk id="28" creationId="{516C2309-572E-49F7-81C6-86B38D662A06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28" creationId="{B6AFF46E-B06B-45C9-A129-5842F3B3EDF0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29" creationId="{DB1B60BE-2246-4A3C-937D-D834156C99AA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29" creationId="{E03358A4-7FBC-4E0C-A1B7-CE8342B2CD00}"/>
          </ac:spMkLst>
        </pc:spChg>
        <pc:spChg chg="del">
          <ac:chgData name="Siegbert Rudolph" userId="2af4d44886c067cc" providerId="LiveId" clId="{22987095-A298-4FED-AAFB-A6AF49D2AA92}" dt="2021-08-09T06:04:51.543" v="12749" actId="478"/>
          <ac:spMkLst>
            <pc:docMk/>
            <pc:sldMk cId="3719927881" sldId="480"/>
            <ac:spMk id="30" creationId="{AF41FCA9-2FFA-4635-A96D-30FADEDA3BB0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30" creationId="{D893930A-2CF3-4290-9CDE-6D8899D86EB4}"/>
          </ac:spMkLst>
        </pc:spChg>
        <pc:spChg chg="del">
          <ac:chgData name="Siegbert Rudolph" userId="2af4d44886c067cc" providerId="LiveId" clId="{22987095-A298-4FED-AAFB-A6AF49D2AA92}" dt="2021-08-09T06:04:49.645" v="12748" actId="478"/>
          <ac:spMkLst>
            <pc:docMk/>
            <pc:sldMk cId="3719927881" sldId="480"/>
            <ac:spMk id="31" creationId="{28A78D47-FE74-4644-8BAF-A34411EAFF48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31" creationId="{6DF26203-CAEE-491F-B439-39B50265EE60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32" creationId="{094C0F1A-90DD-49A6-9956-37E1CCD94CCF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32" creationId="{BBB25108-878B-4AC2-8115-0CA2CCEF4135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33" creationId="{506386E4-D7F9-427D-A38E-FF907664EEF0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33" creationId="{CED0EB6E-C1C1-48C0-9411-55BFC5A5E3D9}"/>
          </ac:spMkLst>
        </pc:spChg>
        <pc:spChg chg="del">
          <ac:chgData name="Siegbert Rudolph" userId="2af4d44886c067cc" providerId="LiveId" clId="{22987095-A298-4FED-AAFB-A6AF49D2AA92}" dt="2021-08-09T06:04:33.339" v="12745" actId="478"/>
          <ac:spMkLst>
            <pc:docMk/>
            <pc:sldMk cId="3719927881" sldId="480"/>
            <ac:spMk id="34" creationId="{A6AA537E-2A44-439C-B56A-C87C54258625}"/>
          </ac:spMkLst>
        </pc:spChg>
        <pc:spChg chg="add del mod">
          <ac:chgData name="Siegbert Rudolph" userId="2af4d44886c067cc" providerId="LiveId" clId="{22987095-A298-4FED-AAFB-A6AF49D2AA92}" dt="2021-08-23T07:41:26.285" v="24058" actId="478"/>
          <ac:spMkLst>
            <pc:docMk/>
            <pc:sldMk cId="3719927881" sldId="480"/>
            <ac:spMk id="40" creationId="{7ED87D7E-0650-4953-A61A-9EA7F4A1AFCD}"/>
          </ac:spMkLst>
        </pc:spChg>
        <pc:spChg chg="del mod">
          <ac:chgData name="Siegbert Rudolph" userId="2af4d44886c067cc" providerId="LiveId" clId="{22987095-A298-4FED-AAFB-A6AF49D2AA92}" dt="2021-08-09T05:57:20.070" v="12157" actId="478"/>
          <ac:spMkLst>
            <pc:docMk/>
            <pc:sldMk cId="3719927881" sldId="480"/>
            <ac:spMk id="45" creationId="{EF1BE5B1-5AA0-48A6-9D5F-CA5183D23797}"/>
          </ac:spMkLst>
        </pc:spChg>
        <pc:spChg chg="del">
          <ac:chgData name="Siegbert Rudolph" userId="2af4d44886c067cc" providerId="LiveId" clId="{22987095-A298-4FED-AAFB-A6AF49D2AA92}" dt="2021-08-09T06:07:41.362" v="12790" actId="478"/>
          <ac:spMkLst>
            <pc:docMk/>
            <pc:sldMk cId="3719927881" sldId="480"/>
            <ac:spMk id="46" creationId="{EDAC1AA3-472F-4557-903B-96695EC0227D}"/>
          </ac:spMkLst>
        </pc:spChg>
        <pc:spChg chg="del mod">
          <ac:chgData name="Siegbert Rudolph" userId="2af4d44886c067cc" providerId="LiveId" clId="{22987095-A298-4FED-AAFB-A6AF49D2AA92}" dt="2021-08-09T05:40:43.895" v="11841" actId="478"/>
          <ac:spMkLst>
            <pc:docMk/>
            <pc:sldMk cId="3719927881" sldId="480"/>
            <ac:spMk id="47" creationId="{7690DF83-D20F-4B80-BABA-F260BED7E3C0}"/>
          </ac:spMkLst>
        </pc:spChg>
        <pc:spChg chg="add del mod ord">
          <ac:chgData name="Siegbert Rudolph" userId="2af4d44886c067cc" providerId="LiveId" clId="{22987095-A298-4FED-AAFB-A6AF49D2AA92}" dt="2021-08-28T05:35:39.699" v="28408" actId="478"/>
          <ac:spMkLst>
            <pc:docMk/>
            <pc:sldMk cId="3719927881" sldId="480"/>
            <ac:spMk id="49" creationId="{6FE423D8-887F-403B-B4FA-D3461166B394}"/>
          </ac:spMkLst>
        </pc:spChg>
        <pc:spChg chg="add mod">
          <ac:chgData name="Siegbert Rudolph" userId="2af4d44886c067cc" providerId="LiveId" clId="{22987095-A298-4FED-AAFB-A6AF49D2AA92}" dt="2021-09-04T06:24:28.876" v="29241"/>
          <ac:spMkLst>
            <pc:docMk/>
            <pc:sldMk cId="3719927881" sldId="480"/>
            <ac:spMk id="49" creationId="{BA4CF0C0-9103-47C6-A2EC-B3035CD49556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0" creationId="{BDE55603-EEB9-49E9-AB70-A4A79EF62E64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1" creationId="{952AA0F2-53EB-4FF8-9185-3E2C8B084225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2" creationId="{B176BF6B-C8E0-4E33-B069-B2597D098B23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3" creationId="{47394DE9-0D33-4703-91DF-03F5AAF978E0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4" creationId="{462A11F3-152D-437E-835A-FEAE3B289202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5" creationId="{BF3A03D8-0C21-4018-AB09-7C35628DB897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6" creationId="{1CB675DE-598B-4027-8ECD-4266506B8FBB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7" creationId="{D9393201-52FC-480B-A30E-401530990B77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8" creationId="{1EC2DAA6-BDE4-4E9B-A7C1-CB28AA941F62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59" creationId="{4CC33CC3-9D4F-4A5A-9D82-8518BD4E44C0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0" creationId="{28FFD888-13FC-4656-8040-0316C988E438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1" creationId="{96D6B0E9-1BAA-44A4-BFAB-075F36F7C255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1" creationId="{B1CDF2FD-93D2-44DD-8E2A-3CF7EBDBA044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2" creationId="{78250121-D7E4-4A0F-ADCE-95D5346655DB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2" creationId="{F4E3687F-3962-44C5-B474-2B4EAE71E802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3" creationId="{6AB17BF4-6E75-4AF8-A271-68EF1C4E3D18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3" creationId="{8AC12A66-5029-4264-9387-0659747342EA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4" creationId="{31D48BDB-3C19-4370-8DB3-D0FE8EF0BC2F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4" creationId="{3995CAA4-C12D-4C06-B9B0-6E35D20003BB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5" creationId="{834A800D-DBFF-4388-9311-5703D4F40AFE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5" creationId="{D1A82DF4-CF40-4913-B3CC-EB5F41A6F801}"/>
          </ac:spMkLst>
        </pc:spChg>
        <pc:spChg chg="add mod">
          <ac:chgData name="Siegbert Rudolph" userId="2af4d44886c067cc" providerId="LiveId" clId="{22987095-A298-4FED-AAFB-A6AF49D2AA92}" dt="2021-08-23T07:53:29.683" v="24203" actId="1038"/>
          <ac:spMkLst>
            <pc:docMk/>
            <pc:sldMk cId="3719927881" sldId="480"/>
            <ac:spMk id="66" creationId="{51B37D4A-DB83-4754-9E1D-2A1683E34B56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6" creationId="{A30D08A7-5F4A-467B-8695-93B6D1F4D087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7" creationId="{1D9FEB61-CFD4-44F7-AAA0-518FF27B0F97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7" creationId="{6874FCBF-D69A-43FD-9D91-A8021A5D7699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68" creationId="{89D4AD2A-8117-457D-9EEA-7ABE3D8A71E4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8" creationId="{BE360C4E-E5EF-4F56-9B59-02F6BC4E09BF}"/>
          </ac:spMkLst>
        </pc:spChg>
        <pc:spChg chg="add mod">
          <ac:chgData name="Siegbert Rudolph" userId="2af4d44886c067cc" providerId="LiveId" clId="{22987095-A298-4FED-AAFB-A6AF49D2AA92}" dt="2021-08-23T07:49:23.633" v="24091" actId="1038"/>
          <ac:spMkLst>
            <pc:docMk/>
            <pc:sldMk cId="3719927881" sldId="480"/>
            <ac:spMk id="69" creationId="{ED66B490-01E2-4DDD-B949-F67C7152D2AC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69" creationId="{FD9648D1-B199-4C3B-ACFC-E3546E4579BC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0" creationId="{93F5E262-F0EB-4775-A062-4DDADC9A8157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1" creationId="{B26EF07C-3BA8-4001-B408-14F5D6551699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2" creationId="{1479B523-5D3A-46A9-BCB5-30524F8C4908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3" creationId="{E234B0F4-0060-4DC5-BC25-38CA97F3E313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4" creationId="{863317C5-ABEF-4CDF-B3A6-A3F79F8CF7DA}"/>
          </ac:spMkLst>
        </pc:spChg>
        <pc:spChg chg="add del mod">
          <ac:chgData name="Siegbert Rudolph" userId="2af4d44886c067cc" providerId="LiveId" clId="{22987095-A298-4FED-AAFB-A6AF49D2AA92}" dt="2021-08-09T06:04:23.359" v="12742" actId="478"/>
          <ac:spMkLst>
            <pc:docMk/>
            <pc:sldMk cId="3719927881" sldId="480"/>
            <ac:spMk id="75" creationId="{2E6A50D6-D836-41CD-B1B7-FAF55AC41E6F}"/>
          </ac:spMkLst>
        </pc:spChg>
        <pc:spChg chg="add del mod">
          <ac:chgData name="Siegbert Rudolph" userId="2af4d44886c067cc" providerId="LiveId" clId="{22987095-A298-4FED-AAFB-A6AF49D2AA92}" dt="2021-08-09T06:04:24.787" v="12743" actId="478"/>
          <ac:spMkLst>
            <pc:docMk/>
            <pc:sldMk cId="3719927881" sldId="480"/>
            <ac:spMk id="76" creationId="{73AD9A24-EC46-48E9-B1E2-B777F39FAC2A}"/>
          </ac:spMkLst>
        </pc:spChg>
        <pc:spChg chg="add mod">
          <ac:chgData name="Siegbert Rudolph" userId="2af4d44886c067cc" providerId="LiveId" clId="{22987095-A298-4FED-AAFB-A6AF49D2AA92}" dt="2021-08-28T05:35:10.111" v="28406" actId="20577"/>
          <ac:spMkLst>
            <pc:docMk/>
            <pc:sldMk cId="3719927881" sldId="480"/>
            <ac:spMk id="77" creationId="{48CC112E-1245-405A-8F85-C613958E0B2A}"/>
          </ac:spMkLst>
        </pc:spChg>
        <pc:spChg chg="add del mod">
          <ac:chgData name="Siegbert Rudolph" userId="2af4d44886c067cc" providerId="LiveId" clId="{22987095-A298-4FED-AAFB-A6AF49D2AA92}" dt="2021-08-23T07:40:38.686" v="24055" actId="478"/>
          <ac:spMkLst>
            <pc:docMk/>
            <pc:sldMk cId="3719927881" sldId="480"/>
            <ac:spMk id="77" creationId="{8F141646-C59B-4415-AC56-AA994C107E3F}"/>
          </ac:spMkLst>
        </pc:spChg>
        <pc:spChg chg="add mod">
          <ac:chgData name="Siegbert Rudolph" userId="2af4d44886c067cc" providerId="LiveId" clId="{22987095-A298-4FED-AAFB-A6AF49D2AA92}" dt="2021-08-28T05:35:28.671" v="28407"/>
          <ac:spMkLst>
            <pc:docMk/>
            <pc:sldMk cId="3719927881" sldId="480"/>
            <ac:spMk id="78" creationId="{2ED885F8-7398-4AEB-9151-9C2E9B96E6D0}"/>
          </ac:spMkLst>
        </pc:spChg>
        <pc:spChg chg="add del mod">
          <ac:chgData name="Siegbert Rudolph" userId="2af4d44886c067cc" providerId="LiveId" clId="{22987095-A298-4FED-AAFB-A6AF49D2AA92}" dt="2021-08-23T07:40:38.686" v="24055" actId="478"/>
          <ac:spMkLst>
            <pc:docMk/>
            <pc:sldMk cId="3719927881" sldId="480"/>
            <ac:spMk id="78" creationId="{E06BBB4C-2957-4BCD-BACD-97F8B4AA66FD}"/>
          </ac:spMkLst>
        </pc:spChg>
        <pc:spChg chg="add del mod ord">
          <ac:chgData name="Siegbert Rudolph" userId="2af4d44886c067cc" providerId="LiveId" clId="{22987095-A298-4FED-AAFB-A6AF49D2AA92}" dt="2021-08-23T07:40:38.686" v="24055" actId="478"/>
          <ac:spMkLst>
            <pc:docMk/>
            <pc:sldMk cId="3719927881" sldId="480"/>
            <ac:spMk id="79" creationId="{EBB2514F-C0D0-4458-93CD-6C988A5CBC4D}"/>
          </ac:spMkLst>
        </pc:spChg>
        <pc:spChg chg="add del mod">
          <ac:chgData name="Siegbert Rudolph" userId="2af4d44886c067cc" providerId="LiveId" clId="{22987095-A298-4FED-AAFB-A6AF49D2AA92}" dt="2021-08-09T13:06:38.604" v="15156" actId="21"/>
          <ac:spMkLst>
            <pc:docMk/>
            <pc:sldMk cId="3719927881" sldId="480"/>
            <ac:spMk id="80" creationId="{53ECB1BB-017F-4022-8E9E-2592E8A5C7A5}"/>
          </ac:spMkLst>
        </pc:spChg>
        <pc:spChg chg="add del mod">
          <ac:chgData name="Siegbert Rudolph" userId="2af4d44886c067cc" providerId="LiveId" clId="{22987095-A298-4FED-AAFB-A6AF49D2AA92}" dt="2021-08-09T13:06:38.604" v="15156" actId="21"/>
          <ac:spMkLst>
            <pc:docMk/>
            <pc:sldMk cId="3719927881" sldId="480"/>
            <ac:spMk id="81" creationId="{94DF6AF2-8503-4D56-94B6-85672E8FA34D}"/>
          </ac:spMkLst>
        </pc:spChg>
        <pc:spChg chg="add mod">
          <ac:chgData name="Siegbert Rudolph" userId="2af4d44886c067cc" providerId="LiveId" clId="{22987095-A298-4FED-AAFB-A6AF49D2AA92}" dt="2021-08-23T07:42:22.156" v="24060"/>
          <ac:spMkLst>
            <pc:docMk/>
            <pc:sldMk cId="3719927881" sldId="480"/>
            <ac:spMk id="83" creationId="{8DF9D408-40C8-4F57-80E5-46A3F0B02148}"/>
          </ac:spMkLst>
        </pc:spChg>
        <pc:spChg chg="add mod ord">
          <ac:chgData name="Siegbert Rudolph" userId="2af4d44886c067cc" providerId="LiveId" clId="{22987095-A298-4FED-AAFB-A6AF49D2AA92}" dt="2021-08-23T07:50:17.249" v="24103" actId="1038"/>
          <ac:spMkLst>
            <pc:docMk/>
            <pc:sldMk cId="3719927881" sldId="480"/>
            <ac:spMk id="85" creationId="{4BC214EE-D415-47CE-A3A7-2E008BFF9C44}"/>
          </ac:spMkLst>
        </pc:spChg>
        <pc:spChg chg="add del mod">
          <ac:chgData name="Siegbert Rudolph" userId="2af4d44886c067cc" providerId="LiveId" clId="{22987095-A298-4FED-AAFB-A6AF49D2AA92}" dt="2021-09-04T06:37:04.415" v="29327" actId="478"/>
          <ac:spMkLst>
            <pc:docMk/>
            <pc:sldMk cId="3719927881" sldId="480"/>
            <ac:spMk id="86" creationId="{880A29B3-1A38-4644-993D-CFB34E898132}"/>
          </ac:spMkLst>
        </pc:sp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2" creationId="{E2C4D6CC-992F-41BD-B94E-62ED538130C2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4" creationId="{6E38E635-512D-448C-A1FB-04B2015517DF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5" creationId="{93FFD0B6-0ED1-412B-B97E-6D9DD8D370D1}"/>
          </ac:picMkLst>
        </pc:picChg>
        <pc:picChg chg="add mod">
          <ac:chgData name="Siegbert Rudolph" userId="2af4d44886c067cc" providerId="LiveId" clId="{22987095-A298-4FED-AAFB-A6AF49D2AA92}" dt="2021-08-23T07:52:12.662" v="24195" actId="1036"/>
          <ac:picMkLst>
            <pc:docMk/>
            <pc:sldMk cId="3719927881" sldId="480"/>
            <ac:picMk id="5" creationId="{C0150210-25EF-4384-9BB4-83873AF00DF9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6" creationId="{FAFDBC25-1205-4622-97DD-ADD6E5CAC466}"/>
          </ac:picMkLst>
        </pc:picChg>
        <pc:picChg chg="add del">
          <ac:chgData name="Siegbert Rudolph" userId="2af4d44886c067cc" providerId="LiveId" clId="{22987095-A298-4FED-AAFB-A6AF49D2AA92}" dt="2021-09-04T06:36:45.728" v="29325"/>
          <ac:picMkLst>
            <pc:docMk/>
            <pc:sldMk cId="3719927881" sldId="480"/>
            <ac:picMk id="7" creationId="{34F77926-CFED-475A-9B42-4BF466DA6AC0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7" creationId="{654CABCE-FE46-458E-9E4F-9AA2D1BB7766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8" creationId="{715DD9D2-3AD7-4393-B638-32422D5901B3}"/>
          </ac:picMkLst>
        </pc:picChg>
        <pc:picChg chg="del mod">
          <ac:chgData name="Siegbert Rudolph" userId="2af4d44886c067cc" providerId="LiveId" clId="{22987095-A298-4FED-AAFB-A6AF49D2AA92}" dt="2021-08-23T07:40:40.217" v="24056" actId="478"/>
          <ac:picMkLst>
            <pc:docMk/>
            <pc:sldMk cId="3719927881" sldId="480"/>
            <ac:picMk id="9" creationId="{093EE423-3EC4-46D1-AC33-41635172A7A8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0" creationId="{ACB21C11-60B3-4375-9222-0A965B9C1CF9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2" creationId="{00BC2331-17A3-4A6B-870C-854C610EA6CA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3" creationId="{5F26C014-C0B9-4211-A0BF-62E106F6BAE2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3" creationId="{F8E99FE1-D06C-40E3-8F7B-CD2C801229BF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4" creationId="{28863114-BC6B-4877-B07F-44481CEE67C2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4" creationId="{F31AB126-8446-4831-A31C-1127CFBE3EFA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5" creationId="{4DC2397F-CD25-4C70-9011-E7DA0EBB7F9E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5" creationId="{C53A8A9D-D601-4E17-B8A3-D1425C3F99E5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6" creationId="{5757F609-A380-4EFD-A2A1-D6F5787A7E5A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6" creationId="{FB703E57-801A-450F-A112-2BFFD2AB8850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7" creationId="{627DDD9B-D3A9-461C-9F95-046AA3CB0E82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7" creationId="{63447F61-D806-4991-84C9-69F248B5F3F1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8" creationId="{4BA1D091-87B4-4863-9107-71C72862255C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8" creationId="{8B2CC183-5004-447C-B5E8-E390C145141A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19" creationId="{41CF2E00-95D1-4A4B-A177-ED3432D430A6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19" creationId="{C181AA30-02A2-4AAF-AAB0-D0D627A5F129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20" creationId="{102A02A6-DE84-4E3B-8989-2B47F0772F50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20" creationId="{43220FC0-5669-4A1F-BF67-AC23EC48DF4F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21" creationId="{1CE49862-4651-4F57-AAFF-A4AA1E269B54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21" creationId="{9884EA6E-8635-4A66-8210-68A1F958A34A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22" creationId="{16015EBF-5D78-4E08-8E45-D7CCE7DE74C5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22" creationId="{F497C963-182F-43A0-86B0-F3EF6372817A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23" creationId="{4D871167-3A43-41C4-9C2B-D72D391E0C53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23" creationId="{C803AF6B-1ACA-47A9-BF99-242AC069D483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24" creationId="{E2FDA1E2-9F11-4F72-9040-AAB5BAD20058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4" creationId="{D6690E4D-7EA6-44A1-9F3F-981F0FF5BBC9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5" creationId="{4D21CA7D-AF77-41BD-97A6-C7E47D8ECCC3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35" creationId="{E1B8436C-C6CD-4A73-874D-24DC4F0D8437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36" creationId="{10721C2B-3512-448B-931F-457F55970258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6" creationId="{330B097F-BC19-4158-842C-BE7E191A567E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7" creationId="{3C0D145D-E19A-4C1C-A8A3-1669C008B7CC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37" creationId="{C524CE64-379B-4F3E-B56C-4FD8FEC4A2AB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8" creationId="{3DBF7A7B-7B5D-4867-BEBD-267C359F567E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38" creationId="{4D625361-8F40-43E1-8894-E0D5AE168B11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39" creationId="{C27D369E-D084-4BC9-BDDB-803CC19E64B2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39" creationId="{F7F23779-4B76-4EB9-9D88-3F2B84A77686}"/>
          </ac:picMkLst>
        </pc:picChg>
        <pc:picChg chg="del mod">
          <ac:chgData name="Siegbert Rudolph" userId="2af4d44886c067cc" providerId="LiveId" clId="{22987095-A298-4FED-AAFB-A6AF49D2AA92}" dt="2021-08-09T06:04:23.359" v="12742" actId="478"/>
          <ac:picMkLst>
            <pc:docMk/>
            <pc:sldMk cId="3719927881" sldId="480"/>
            <ac:picMk id="40" creationId="{FC0E28FA-A65F-4284-AAAA-93AF7FEAC84E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41" creationId="{CC7110A1-7976-4FC0-96C3-1A9241BF336A}"/>
          </ac:picMkLst>
        </pc:picChg>
        <pc:picChg chg="add del mod">
          <ac:chgData name="Siegbert Rudolph" userId="2af4d44886c067cc" providerId="LiveId" clId="{22987095-A298-4FED-AAFB-A6AF49D2AA92}" dt="2021-08-23T07:41:26.285" v="24058" actId="478"/>
          <ac:picMkLst>
            <pc:docMk/>
            <pc:sldMk cId="3719927881" sldId="480"/>
            <ac:picMk id="41" creationId="{D1988BE4-B324-4B5A-899D-4B81C3E9B685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42" creationId="{949A8F1F-239E-4F8F-9EF8-BE7B160F00B6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42" creationId="{BA74C9AB-6C43-404C-96C0-201C524183F8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43" creationId="{7B74D39E-C9BC-4D40-A83B-3BBCB5CBD97D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43" creationId="{ACE65B9E-08B3-40D7-AA43-436D7E92C294}"/>
          </ac:picMkLst>
        </pc:picChg>
        <pc:picChg chg="del">
          <ac:chgData name="Siegbert Rudolph" userId="2af4d44886c067cc" providerId="LiveId" clId="{22987095-A298-4FED-AAFB-A6AF49D2AA92}" dt="2021-08-09T06:07:41.362" v="12790" actId="478"/>
          <ac:picMkLst>
            <pc:docMk/>
            <pc:sldMk cId="3719927881" sldId="480"/>
            <ac:picMk id="44" creationId="{93A4D552-0A4C-4701-9D07-CE57FE4D1159}"/>
          </ac:picMkLst>
        </pc:picChg>
        <pc:picChg chg="add del mod">
          <ac:chgData name="Siegbert Rudolph" userId="2af4d44886c067cc" providerId="LiveId" clId="{22987095-A298-4FED-AAFB-A6AF49D2AA92}" dt="2021-08-23T07:47:02.174" v="24071" actId="478"/>
          <ac:picMkLst>
            <pc:docMk/>
            <pc:sldMk cId="3719927881" sldId="480"/>
            <ac:picMk id="44" creationId="{DBC3760A-368A-4EA2-9007-D8E123BA5F05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45" creationId="{862EB58B-FC45-4244-85F3-DFC2ABEDD85D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46" creationId="{8AC9D64C-8DEC-4034-AA85-528258112E02}"/>
          </ac:picMkLst>
        </pc:picChg>
        <pc:picChg chg="add mod modCrop">
          <ac:chgData name="Siegbert Rudolph" userId="2af4d44886c067cc" providerId="LiveId" clId="{22987095-A298-4FED-AAFB-A6AF49D2AA92}" dt="2021-08-23T07:50:07.345" v="24101" actId="1036"/>
          <ac:picMkLst>
            <pc:docMk/>
            <pc:sldMk cId="3719927881" sldId="480"/>
            <ac:picMk id="47" creationId="{627F43E6-41E1-49DD-B1E9-14536BF89B41}"/>
          </ac:picMkLst>
        </pc:picChg>
        <pc:picChg chg="del mod">
          <ac:chgData name="Siegbert Rudolph" userId="2af4d44886c067cc" providerId="LiveId" clId="{22987095-A298-4FED-AAFB-A6AF49D2AA92}" dt="2021-08-09T06:04:45.361" v="12747" actId="478"/>
          <ac:picMkLst>
            <pc:docMk/>
            <pc:sldMk cId="3719927881" sldId="480"/>
            <ac:picMk id="48" creationId="{E1F0ED88-42BA-41D3-A12C-3D7BF00EEC4D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48" creationId="{EBDAEA5D-F511-4E97-9DBE-942E7D44469D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0" creationId="{79365146-4595-4AFD-8B2C-8B586C5816DA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1" creationId="{F70430A4-4CAD-4117-8A8B-EF62D64EBA1A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2" creationId="{2807691D-E5E6-448B-9216-D01A77DAA795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3" creationId="{ACE78F5E-6749-45D8-9739-112096F4C9F9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4" creationId="{FA74978D-B369-488A-809B-26596AD8BD7A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5" creationId="{4A7C742D-5C8B-4533-887E-AF2E2E77FFA2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6" creationId="{CC47DD75-FBFD-46B7-B8FD-91EF0E974B71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7" creationId="{AA87F101-6D2A-4534-A37D-3BBCA4975417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8" creationId="{FF54F29F-9C1C-4D50-97E4-C16F9615701E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59" creationId="{B94B6125-CAEB-437B-8D43-428D88E7F513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60" creationId="{83823CBC-5A07-4439-B52C-6D751FCF3AE7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0" creationId="{BAFAF895-8803-42BD-AF25-079564B3D391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1" creationId="{656C41EC-CD5B-4BF4-8070-60177590B203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2" creationId="{4B46D436-0DD7-4ABF-B3F0-69EF7CDC8C76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3" creationId="{471D15D9-38D9-4F3F-9D2B-D90B850F599B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4" creationId="{E4258FBA-A09B-468F-A2DF-7F729C395DCC}"/>
          </ac:picMkLst>
        </pc:picChg>
        <pc:picChg chg="add mod">
          <ac:chgData name="Siegbert Rudolph" userId="2af4d44886c067cc" providerId="LiveId" clId="{22987095-A298-4FED-AAFB-A6AF49D2AA92}" dt="2021-08-23T07:42:22.156" v="24060"/>
          <ac:picMkLst>
            <pc:docMk/>
            <pc:sldMk cId="3719927881" sldId="480"/>
            <ac:picMk id="75" creationId="{C5BAF7B4-9D8E-4934-B0AD-79314038CE45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76" creationId="{185F7E03-8832-4EEB-963F-32E3DA3783D4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80" creationId="{F3961438-E6E5-4B57-AC73-100F110BF070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81" creationId="{7703845F-884A-4612-B785-FB13E10A58F7}"/>
          </ac:picMkLst>
        </pc:picChg>
        <pc:picChg chg="add mod">
          <ac:chgData name="Siegbert Rudolph" userId="2af4d44886c067cc" providerId="LiveId" clId="{22987095-A298-4FED-AAFB-A6AF49D2AA92}" dt="2021-08-28T05:34:55.724" v="28379" actId="1035"/>
          <ac:picMkLst>
            <pc:docMk/>
            <pc:sldMk cId="3719927881" sldId="480"/>
            <ac:picMk id="82" creationId="{FFB43A96-B9DC-4804-A9F5-55F384B942E0}"/>
          </ac:picMkLst>
        </pc:picChg>
        <pc:picChg chg="add del mod">
          <ac:chgData name="Siegbert Rudolph" userId="2af4d44886c067cc" providerId="LiveId" clId="{22987095-A298-4FED-AAFB-A6AF49D2AA92}" dt="2021-08-23T07:47:10.354" v="24072" actId="478"/>
          <ac:picMkLst>
            <pc:docMk/>
            <pc:sldMk cId="3719927881" sldId="480"/>
            <ac:picMk id="84" creationId="{062B9213-4E8E-42A6-B14C-D9BEDA0109D3}"/>
          </ac:picMkLst>
        </pc:picChg>
      </pc:sldChg>
      <pc:sldChg chg="addSp delSp modSp del mod ord delAnim modAnim">
        <pc:chgData name="Siegbert Rudolph" userId="2af4d44886c067cc" providerId="LiveId" clId="{22987095-A298-4FED-AAFB-A6AF49D2AA92}" dt="2021-08-22T13:15:48.535" v="18116" actId="47"/>
        <pc:sldMkLst>
          <pc:docMk/>
          <pc:sldMk cId="3810042043" sldId="481"/>
        </pc:sldMkLst>
        <pc:spChg chg="del mod">
          <ac:chgData name="Siegbert Rudolph" userId="2af4d44886c067cc" providerId="LiveId" clId="{22987095-A298-4FED-AAFB-A6AF49D2AA92}" dt="2021-08-09T06:49:05.282" v="13101" actId="478"/>
          <ac:spMkLst>
            <pc:docMk/>
            <pc:sldMk cId="3810042043" sldId="481"/>
            <ac:spMk id="2" creationId="{29B2CDD1-4944-4491-B687-80D5E9E682AB}"/>
          </ac:spMkLst>
        </pc:spChg>
        <pc:spChg chg="del">
          <ac:chgData name="Siegbert Rudolph" userId="2af4d44886c067cc" providerId="LiveId" clId="{22987095-A298-4FED-AAFB-A6AF49D2AA92}" dt="2021-08-09T06:46:53.512" v="13059" actId="478"/>
          <ac:spMkLst>
            <pc:docMk/>
            <pc:sldMk cId="3810042043" sldId="481"/>
            <ac:spMk id="5" creationId="{9CF5D628-D0D2-48AC-82E8-17A7584C14A3}"/>
          </ac:spMkLst>
        </pc:spChg>
        <pc:spChg chg="mod">
          <ac:chgData name="Siegbert Rudolph" userId="2af4d44886c067cc" providerId="LiveId" clId="{22987095-A298-4FED-AAFB-A6AF49D2AA92}" dt="2021-08-09T07:11:51.878" v="13531" actId="20577"/>
          <ac:spMkLst>
            <pc:docMk/>
            <pc:sldMk cId="3810042043" sldId="481"/>
            <ac:spMk id="6" creationId="{6D7DB792-18A1-41A0-A3FF-332EA01FE92E}"/>
          </ac:spMkLst>
        </pc:spChg>
        <pc:spChg chg="del mod">
          <ac:chgData name="Siegbert Rudolph" userId="2af4d44886c067cc" providerId="LiveId" clId="{22987095-A298-4FED-AAFB-A6AF49D2AA92}" dt="2021-08-09T07:10:57.047" v="13459" actId="478"/>
          <ac:spMkLst>
            <pc:docMk/>
            <pc:sldMk cId="3810042043" sldId="481"/>
            <ac:spMk id="7" creationId="{3DAB061E-FA37-4D5E-9727-720EE3A7D2C2}"/>
          </ac:spMkLst>
        </pc:spChg>
        <pc:spChg chg="del mod">
          <ac:chgData name="Siegbert Rudolph" userId="2af4d44886c067cc" providerId="LiveId" clId="{22987095-A298-4FED-AAFB-A6AF49D2AA92}" dt="2021-08-09T06:53:04.674" v="13180" actId="478"/>
          <ac:spMkLst>
            <pc:docMk/>
            <pc:sldMk cId="3810042043" sldId="481"/>
            <ac:spMk id="8" creationId="{8DED6F5B-9BAA-425A-A26C-5619508A8AD9}"/>
          </ac:spMkLst>
        </pc:spChg>
        <pc:spChg chg="mod">
          <ac:chgData name="Siegbert Rudolph" userId="2af4d44886c067cc" providerId="LiveId" clId="{22987095-A298-4FED-AAFB-A6AF49D2AA92}" dt="2021-08-22T13:05:23.074" v="17831" actId="1036"/>
          <ac:spMkLst>
            <pc:docMk/>
            <pc:sldMk cId="3810042043" sldId="481"/>
            <ac:spMk id="9" creationId="{85108069-955C-42CC-9C36-8CF304A89518}"/>
          </ac:spMkLst>
        </pc:spChg>
        <pc:spChg chg="del mod">
          <ac:chgData name="Siegbert Rudolph" userId="2af4d44886c067cc" providerId="LiveId" clId="{22987095-A298-4FED-AAFB-A6AF49D2AA92}" dt="2021-08-09T07:12:02.866" v="13533" actId="478"/>
          <ac:spMkLst>
            <pc:docMk/>
            <pc:sldMk cId="3810042043" sldId="481"/>
            <ac:spMk id="10" creationId="{BD1A3F3B-B2DE-4268-9FD1-E330AC7B6CFB}"/>
          </ac:spMkLst>
        </pc:spChg>
        <pc:spChg chg="del mod">
          <ac:chgData name="Siegbert Rudolph" userId="2af4d44886c067cc" providerId="LiveId" clId="{22987095-A298-4FED-AAFB-A6AF49D2AA92}" dt="2021-08-09T07:05:18.976" v="13412" actId="478"/>
          <ac:spMkLst>
            <pc:docMk/>
            <pc:sldMk cId="3810042043" sldId="481"/>
            <ac:spMk id="11" creationId="{C087E3FB-27FE-4B6F-AE1E-2C59DCD85DFA}"/>
          </ac:spMkLst>
        </pc:spChg>
        <pc:spChg chg="mod">
          <ac:chgData name="Siegbert Rudolph" userId="2af4d44886c067cc" providerId="LiveId" clId="{22987095-A298-4FED-AAFB-A6AF49D2AA92}" dt="2021-08-09T07:09:05.613" v="13419" actId="1035"/>
          <ac:spMkLst>
            <pc:docMk/>
            <pc:sldMk cId="3810042043" sldId="481"/>
            <ac:spMk id="12" creationId="{135E4EB1-2466-4E8B-9CF0-F84F42C641BB}"/>
          </ac:spMkLst>
        </pc:spChg>
        <pc:spChg chg="del mod">
          <ac:chgData name="Siegbert Rudolph" userId="2af4d44886c067cc" providerId="LiveId" clId="{22987095-A298-4FED-AAFB-A6AF49D2AA92}" dt="2021-08-09T07:12:15.685" v="13536" actId="478"/>
          <ac:spMkLst>
            <pc:docMk/>
            <pc:sldMk cId="3810042043" sldId="481"/>
            <ac:spMk id="13" creationId="{A5C41FE5-E66A-401F-8C0D-00209B3B4914}"/>
          </ac:spMkLst>
        </pc:spChg>
        <pc:spChg chg="del">
          <ac:chgData name="Siegbert Rudolph" userId="2af4d44886c067cc" providerId="LiveId" clId="{22987095-A298-4FED-AAFB-A6AF49D2AA92}" dt="2021-08-09T07:01:57.692" v="13391" actId="478"/>
          <ac:spMkLst>
            <pc:docMk/>
            <pc:sldMk cId="3810042043" sldId="481"/>
            <ac:spMk id="14" creationId="{5CAE766E-EF95-4FEB-8218-09E495374E98}"/>
          </ac:spMkLst>
        </pc:spChg>
        <pc:spChg chg="mod">
          <ac:chgData name="Siegbert Rudolph" userId="2af4d44886c067cc" providerId="LiveId" clId="{22987095-A298-4FED-AAFB-A6AF49D2AA92}" dt="2021-08-09T07:11:21.513" v="13485" actId="6549"/>
          <ac:spMkLst>
            <pc:docMk/>
            <pc:sldMk cId="3810042043" sldId="481"/>
            <ac:spMk id="15" creationId="{F1078D79-0567-4AF6-82F8-62549A1F152D}"/>
          </ac:spMkLst>
        </pc:spChg>
        <pc:spChg chg="del mod ord">
          <ac:chgData name="Siegbert Rudolph" userId="2af4d44886c067cc" providerId="LiveId" clId="{22987095-A298-4FED-AAFB-A6AF49D2AA92}" dt="2021-08-09T07:12:15.685" v="13536" actId="478"/>
          <ac:spMkLst>
            <pc:docMk/>
            <pc:sldMk cId="3810042043" sldId="481"/>
            <ac:spMk id="16" creationId="{0172E683-0670-4860-98EC-BFCC1ACAAA22}"/>
          </ac:spMkLst>
        </pc:spChg>
        <pc:spChg chg="mod">
          <ac:chgData name="Siegbert Rudolph" userId="2af4d44886c067cc" providerId="LiveId" clId="{22987095-A298-4FED-AAFB-A6AF49D2AA92}" dt="2021-08-22T13:06:52.020" v="17929" actId="1035"/>
          <ac:spMkLst>
            <pc:docMk/>
            <pc:sldMk cId="3810042043" sldId="481"/>
            <ac:spMk id="17" creationId="{9862EEB6-56E8-4743-8DF7-E1633816CC4B}"/>
          </ac:spMkLst>
        </pc:spChg>
        <pc:spChg chg="del mod">
          <ac:chgData name="Siegbert Rudolph" userId="2af4d44886c067cc" providerId="LiveId" clId="{22987095-A298-4FED-AAFB-A6AF49D2AA92}" dt="2021-08-09T06:50:43.441" v="13140" actId="478"/>
          <ac:spMkLst>
            <pc:docMk/>
            <pc:sldMk cId="3810042043" sldId="481"/>
            <ac:spMk id="20" creationId="{FB5FFEDF-CDF2-4081-8754-0300AEF79C1E}"/>
          </ac:spMkLst>
        </pc:spChg>
        <pc:spChg chg="del mod">
          <ac:chgData name="Siegbert Rudolph" userId="2af4d44886c067cc" providerId="LiveId" clId="{22987095-A298-4FED-AAFB-A6AF49D2AA92}" dt="2021-08-09T07:02:07.860" v="13392" actId="478"/>
          <ac:spMkLst>
            <pc:docMk/>
            <pc:sldMk cId="3810042043" sldId="481"/>
            <ac:spMk id="21" creationId="{6D3B4916-B77C-48CB-9FBD-5758B5025887}"/>
          </ac:spMkLst>
        </pc:spChg>
        <pc:spChg chg="del mod">
          <ac:chgData name="Siegbert Rudolph" userId="2af4d44886c067cc" providerId="LiveId" clId="{22987095-A298-4FED-AAFB-A6AF49D2AA92}" dt="2021-08-20T15:47:40.305" v="16309" actId="478"/>
          <ac:spMkLst>
            <pc:docMk/>
            <pc:sldMk cId="3810042043" sldId="481"/>
            <ac:spMk id="22" creationId="{31DE7195-9406-4C96-9C43-12D8575D84BF}"/>
          </ac:spMkLst>
        </pc:spChg>
        <pc:spChg chg="del mod ord">
          <ac:chgData name="Siegbert Rudolph" userId="2af4d44886c067cc" providerId="LiveId" clId="{22987095-A298-4FED-AAFB-A6AF49D2AA92}" dt="2021-08-09T07:12:06.393" v="13534" actId="478"/>
          <ac:spMkLst>
            <pc:docMk/>
            <pc:sldMk cId="3810042043" sldId="481"/>
            <ac:spMk id="23" creationId="{7D94C1D3-0AE3-44DC-8F19-610AF69678FC}"/>
          </ac:spMkLst>
        </pc:spChg>
        <pc:spChg chg="del mod">
          <ac:chgData name="Siegbert Rudolph" userId="2af4d44886c067cc" providerId="LiveId" clId="{22987095-A298-4FED-AAFB-A6AF49D2AA92}" dt="2021-08-09T06:50:37.948" v="13139" actId="478"/>
          <ac:spMkLst>
            <pc:docMk/>
            <pc:sldMk cId="3810042043" sldId="481"/>
            <ac:spMk id="24" creationId="{0B22AD36-D4D8-48AC-8760-7B4202689527}"/>
          </ac:spMkLst>
        </pc:spChg>
        <pc:spChg chg="del mod">
          <ac:chgData name="Siegbert Rudolph" userId="2af4d44886c067cc" providerId="LiveId" clId="{22987095-A298-4FED-AAFB-A6AF49D2AA92}" dt="2021-08-09T07:10:57.047" v="13459" actId="478"/>
          <ac:spMkLst>
            <pc:docMk/>
            <pc:sldMk cId="3810042043" sldId="481"/>
            <ac:spMk id="25" creationId="{C686293B-6E62-43EE-B974-2182F3ACA30C}"/>
          </ac:spMkLst>
        </pc:spChg>
        <pc:spChg chg="del mod">
          <ac:chgData name="Siegbert Rudolph" userId="2af4d44886c067cc" providerId="LiveId" clId="{22987095-A298-4FED-AAFB-A6AF49D2AA92}" dt="2021-08-09T07:12:15.685" v="13536" actId="478"/>
          <ac:spMkLst>
            <pc:docMk/>
            <pc:sldMk cId="3810042043" sldId="481"/>
            <ac:spMk id="27" creationId="{EEB2AE4B-97C9-4139-89B3-8581857B863B}"/>
          </ac:spMkLst>
        </pc:spChg>
        <pc:spChg chg="del">
          <ac:chgData name="Siegbert Rudolph" userId="2af4d44886c067cc" providerId="LiveId" clId="{22987095-A298-4FED-AAFB-A6AF49D2AA92}" dt="2021-08-09T07:01:41.387" v="13388" actId="478"/>
          <ac:spMkLst>
            <pc:docMk/>
            <pc:sldMk cId="3810042043" sldId="481"/>
            <ac:spMk id="28" creationId="{83E30B25-9ED6-429C-A873-7B3FB5B25DAA}"/>
          </ac:spMkLst>
        </pc:spChg>
        <pc:spChg chg="add mod">
          <ac:chgData name="Siegbert Rudolph" userId="2af4d44886c067cc" providerId="LiveId" clId="{22987095-A298-4FED-AAFB-A6AF49D2AA92}" dt="2021-08-09T07:10:43.442" v="13458" actId="20577"/>
          <ac:spMkLst>
            <pc:docMk/>
            <pc:sldMk cId="3810042043" sldId="481"/>
            <ac:spMk id="29" creationId="{AEA5FBD2-E44F-401A-A910-9CCDBB4D28C3}"/>
          </ac:spMkLst>
        </pc:spChg>
        <pc:spChg chg="add mod">
          <ac:chgData name="Siegbert Rudolph" userId="2af4d44886c067cc" providerId="LiveId" clId="{22987095-A298-4FED-AAFB-A6AF49D2AA92}" dt="2021-08-09T06:54:46.048" v="13241" actId="1076"/>
          <ac:spMkLst>
            <pc:docMk/>
            <pc:sldMk cId="3810042043" sldId="481"/>
            <ac:spMk id="30" creationId="{2414D38D-FC29-452C-A790-AC87BD431400}"/>
          </ac:spMkLst>
        </pc:spChg>
        <pc:spChg chg="add mod">
          <ac:chgData name="Siegbert Rudolph" userId="2af4d44886c067cc" providerId="LiveId" clId="{22987095-A298-4FED-AAFB-A6AF49D2AA92}" dt="2021-08-22T13:05:14.035" v="17823" actId="1038"/>
          <ac:spMkLst>
            <pc:docMk/>
            <pc:sldMk cId="3810042043" sldId="481"/>
            <ac:spMk id="31" creationId="{6503C1C9-89F9-44E4-97A9-0A24038C0DB7}"/>
          </ac:spMkLst>
        </pc:spChg>
        <pc:spChg chg="add mod">
          <ac:chgData name="Siegbert Rudolph" userId="2af4d44886c067cc" providerId="LiveId" clId="{22987095-A298-4FED-AAFB-A6AF49D2AA92}" dt="2021-08-22T13:05:29.665" v="17846" actId="1038"/>
          <ac:spMkLst>
            <pc:docMk/>
            <pc:sldMk cId="3810042043" sldId="481"/>
            <ac:spMk id="32" creationId="{03AA56D7-A041-4017-A83B-993B57C26D15}"/>
          </ac:spMkLst>
        </pc:spChg>
        <pc:spChg chg="add del mod">
          <ac:chgData name="Siegbert Rudolph" userId="2af4d44886c067cc" providerId="LiveId" clId="{22987095-A298-4FED-AAFB-A6AF49D2AA92}" dt="2021-08-20T15:47:42.082" v="16310" actId="478"/>
          <ac:spMkLst>
            <pc:docMk/>
            <pc:sldMk cId="3810042043" sldId="481"/>
            <ac:spMk id="33" creationId="{79EB27B7-5338-4032-9490-AD35483B8062}"/>
          </ac:spMkLst>
        </pc:spChg>
        <pc:spChg chg="add del mod">
          <ac:chgData name="Siegbert Rudolph" userId="2af4d44886c067cc" providerId="LiveId" clId="{22987095-A298-4FED-AAFB-A6AF49D2AA92}" dt="2021-08-09T07:05:17.098" v="13411" actId="478"/>
          <ac:spMkLst>
            <pc:docMk/>
            <pc:sldMk cId="3810042043" sldId="481"/>
            <ac:spMk id="36" creationId="{0C4A2BD3-48FD-474E-AB28-66616E92ED77}"/>
          </ac:spMkLst>
        </pc:spChg>
        <pc:spChg chg="add del mod">
          <ac:chgData name="Siegbert Rudolph" userId="2af4d44886c067cc" providerId="LiveId" clId="{22987095-A298-4FED-AAFB-A6AF49D2AA92}" dt="2021-08-09T07:11:03.938" v="13462" actId="478"/>
          <ac:spMkLst>
            <pc:docMk/>
            <pc:sldMk cId="3810042043" sldId="481"/>
            <ac:spMk id="37" creationId="{F9580D86-B599-415E-AA36-CCE3114ADA1B}"/>
          </ac:spMkLst>
        </pc:spChg>
        <pc:spChg chg="add del mod">
          <ac:chgData name="Siegbert Rudolph" userId="2af4d44886c067cc" providerId="LiveId" clId="{22987095-A298-4FED-AAFB-A6AF49D2AA92}" dt="2021-08-09T07:10:58.713" v="13460" actId="478"/>
          <ac:spMkLst>
            <pc:docMk/>
            <pc:sldMk cId="3810042043" sldId="481"/>
            <ac:spMk id="38" creationId="{D56D03DF-F828-45DE-9EFD-E0592381EE26}"/>
          </ac:spMkLst>
        </pc:spChg>
        <pc:spChg chg="add del mod">
          <ac:chgData name="Siegbert Rudolph" userId="2af4d44886c067cc" providerId="LiveId" clId="{22987095-A298-4FED-AAFB-A6AF49D2AA92}" dt="2021-08-09T06:57:37.601" v="13297" actId="478"/>
          <ac:spMkLst>
            <pc:docMk/>
            <pc:sldMk cId="3810042043" sldId="481"/>
            <ac:spMk id="39" creationId="{065A6EDF-9645-4E1B-A89A-99CEA66B7CD2}"/>
          </ac:spMkLst>
        </pc:spChg>
        <pc:spChg chg="add del mod">
          <ac:chgData name="Siegbert Rudolph" userId="2af4d44886c067cc" providerId="LiveId" clId="{22987095-A298-4FED-AAFB-A6AF49D2AA92}" dt="2021-08-09T07:11:57.654" v="13532" actId="478"/>
          <ac:spMkLst>
            <pc:docMk/>
            <pc:sldMk cId="3810042043" sldId="481"/>
            <ac:spMk id="40" creationId="{53A01FE2-976B-4126-89C7-158AB9DCC64D}"/>
          </ac:spMkLst>
        </pc:spChg>
        <pc:spChg chg="add del mod">
          <ac:chgData name="Siegbert Rudolph" userId="2af4d44886c067cc" providerId="LiveId" clId="{22987095-A298-4FED-AAFB-A6AF49D2AA92}" dt="2021-08-09T07:11:01.206" v="13461" actId="478"/>
          <ac:spMkLst>
            <pc:docMk/>
            <pc:sldMk cId="3810042043" sldId="481"/>
            <ac:spMk id="41" creationId="{45B75155-03D7-4406-800C-9BD1A15E7B38}"/>
          </ac:spMkLst>
        </pc:spChg>
        <pc:spChg chg="add del mod">
          <ac:chgData name="Siegbert Rudolph" userId="2af4d44886c067cc" providerId="LiveId" clId="{22987095-A298-4FED-AAFB-A6AF49D2AA92}" dt="2021-08-09T07:12:08.558" v="13535" actId="478"/>
          <ac:spMkLst>
            <pc:docMk/>
            <pc:sldMk cId="3810042043" sldId="481"/>
            <ac:spMk id="42" creationId="{BC749CC0-3FBC-4DF0-82BF-BB16D84F3DC2}"/>
          </ac:spMkLst>
        </pc:spChg>
        <pc:picChg chg="del mod">
          <ac:chgData name="Siegbert Rudolph" userId="2af4d44886c067cc" providerId="LiveId" clId="{22987095-A298-4FED-AAFB-A6AF49D2AA92}" dt="2021-08-09T06:54:11.069" v="13206" actId="478"/>
          <ac:picMkLst>
            <pc:docMk/>
            <pc:sldMk cId="3810042043" sldId="481"/>
            <ac:picMk id="34" creationId="{27478FCB-8997-4A01-96D9-ABAE36EBDDAA}"/>
          </ac:picMkLst>
        </pc:picChg>
        <pc:picChg chg="del">
          <ac:chgData name="Siegbert Rudolph" userId="2af4d44886c067cc" providerId="LiveId" clId="{22987095-A298-4FED-AAFB-A6AF49D2AA92}" dt="2021-08-09T06:51:57.589" v="13159" actId="478"/>
          <ac:picMkLst>
            <pc:docMk/>
            <pc:sldMk cId="3810042043" sldId="481"/>
            <ac:picMk id="35" creationId="{BF514435-F513-41FE-B1E8-F904A773EB4B}"/>
          </ac:picMkLst>
        </pc:picChg>
      </pc:sldChg>
      <pc:sldChg chg="del ord">
        <pc:chgData name="Siegbert Rudolph" userId="2af4d44886c067cc" providerId="LiveId" clId="{22987095-A298-4FED-AAFB-A6AF49D2AA92}" dt="2021-08-09T06:48:55.900" v="13099" actId="47"/>
        <pc:sldMkLst>
          <pc:docMk/>
          <pc:sldMk cId="1458472560" sldId="482"/>
        </pc:sldMkLst>
      </pc:sldChg>
      <pc:sldChg chg="del">
        <pc:chgData name="Siegbert Rudolph" userId="2af4d44886c067cc" providerId="LiveId" clId="{22987095-A298-4FED-AAFB-A6AF49D2AA92}" dt="2021-08-09T06:08:50.685" v="12797" actId="47"/>
        <pc:sldMkLst>
          <pc:docMk/>
          <pc:sldMk cId="1711626599" sldId="484"/>
        </pc:sldMkLst>
      </pc:sldChg>
      <pc:sldChg chg="del">
        <pc:chgData name="Siegbert Rudolph" userId="2af4d44886c067cc" providerId="LiveId" clId="{22987095-A298-4FED-AAFB-A6AF49D2AA92}" dt="2021-08-09T05:27:52.489" v="11546" actId="47"/>
        <pc:sldMkLst>
          <pc:docMk/>
          <pc:sldMk cId="698332769" sldId="485"/>
        </pc:sldMkLst>
      </pc:sldChg>
      <pc:sldChg chg="del">
        <pc:chgData name="Siegbert Rudolph" userId="2af4d44886c067cc" providerId="LiveId" clId="{22987095-A298-4FED-AAFB-A6AF49D2AA92}" dt="2021-08-09T06:08:48.094" v="12796" actId="47"/>
        <pc:sldMkLst>
          <pc:docMk/>
          <pc:sldMk cId="1561342802" sldId="486"/>
        </pc:sldMkLst>
      </pc:sldChg>
      <pc:sldChg chg="addSp delSp modSp del mod addAnim delAnim modAnim">
        <pc:chgData name="Siegbert Rudolph" userId="2af4d44886c067cc" providerId="LiveId" clId="{22987095-A298-4FED-AAFB-A6AF49D2AA92}" dt="2021-08-28T10:24:02.718" v="29007" actId="1076"/>
        <pc:sldMkLst>
          <pc:docMk/>
          <pc:sldMk cId="1595606543" sldId="487"/>
        </pc:sldMkLst>
        <pc:spChg chg="mod">
          <ac:chgData name="Siegbert Rudolph" userId="2af4d44886c067cc" providerId="LiveId" clId="{22987095-A298-4FED-AAFB-A6AF49D2AA92}" dt="2021-08-28T10:24:02.718" v="29007" actId="1076"/>
          <ac:spMkLst>
            <pc:docMk/>
            <pc:sldMk cId="1595606543" sldId="487"/>
            <ac:spMk id="2" creationId="{ACDCF0CF-EB86-4D87-8EE0-EC9E75CC0AF6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5" creationId="{975B2DC9-BC28-4092-BF0E-0A6B2B797E7C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6" creationId="{B6E78FC0-56FE-4F6F-AAB2-FD9180D516D6}"/>
          </ac:spMkLst>
        </pc:spChg>
        <pc:spChg chg="del mod">
          <ac:chgData name="Siegbert Rudolph" userId="2af4d44886c067cc" providerId="LiveId" clId="{22987095-A298-4FED-AAFB-A6AF49D2AA92}" dt="2021-08-09T05:16:41.708" v="11361" actId="478"/>
          <ac:spMkLst>
            <pc:docMk/>
            <pc:sldMk cId="1595606543" sldId="487"/>
            <ac:spMk id="7" creationId="{B6737579-728D-4A67-8C3A-5BC6E3056F37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8" creationId="{DBA5233F-F53F-40C4-8462-E959DCBCEDD8}"/>
          </ac:spMkLst>
        </pc:spChg>
        <pc:spChg chg="del mod">
          <ac:chgData name="Siegbert Rudolph" userId="2af4d44886c067cc" providerId="LiveId" clId="{22987095-A298-4FED-AAFB-A6AF49D2AA92}" dt="2021-08-09T05:17:05.546" v="11371" actId="478"/>
          <ac:spMkLst>
            <pc:docMk/>
            <pc:sldMk cId="1595606543" sldId="487"/>
            <ac:spMk id="9" creationId="{B9C195FF-A605-4B52-BDAF-E2A8D89AF771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0" creationId="{F1F9E447-736D-4535-BFA8-77340A6F2701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1" creationId="{FC3E7D5D-27C6-4854-8C56-D9429DC35699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2" creationId="{EA2D5A16-98E0-4A2D-A934-0F5F1CE50CC7}"/>
          </ac:spMkLst>
        </pc:spChg>
        <pc:spChg chg="del mod">
          <ac:chgData name="Siegbert Rudolph" userId="2af4d44886c067cc" providerId="LiveId" clId="{22987095-A298-4FED-AAFB-A6AF49D2AA92}" dt="2021-08-09T05:16:45.490" v="11362" actId="478"/>
          <ac:spMkLst>
            <pc:docMk/>
            <pc:sldMk cId="1595606543" sldId="487"/>
            <ac:spMk id="13" creationId="{846AB248-B49A-4119-B682-EADFA626327A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4" creationId="{FDA629C8-8FAE-475B-BE8B-CBCE9B724A9F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5" creationId="{096F838C-2E11-4B10-B054-D73C490CA4BF}"/>
          </ac:spMkLst>
        </pc:spChg>
        <pc:spChg chg="del mod">
          <ac:chgData name="Siegbert Rudolph" userId="2af4d44886c067cc" providerId="LiveId" clId="{22987095-A298-4FED-AAFB-A6AF49D2AA92}" dt="2021-08-09T05:16:46.808" v="11363" actId="478"/>
          <ac:spMkLst>
            <pc:docMk/>
            <pc:sldMk cId="1595606543" sldId="487"/>
            <ac:spMk id="16" creationId="{BE596EE5-FBF1-4938-B960-114C9260FF61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7" creationId="{5A53111F-530D-429C-BEB6-C29FA898CBEE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18" creationId="{FFF85480-E7DF-458C-976F-82FDC2CCD409}"/>
          </ac:spMkLst>
        </pc:spChg>
        <pc:spChg chg="del mod">
          <ac:chgData name="Siegbert Rudolph" userId="2af4d44886c067cc" providerId="LiveId" clId="{22987095-A298-4FED-AAFB-A6AF49D2AA92}" dt="2021-08-09T05:16:48.472" v="11364" actId="478"/>
          <ac:spMkLst>
            <pc:docMk/>
            <pc:sldMk cId="1595606543" sldId="487"/>
            <ac:spMk id="19" creationId="{C69E795A-8ACA-4A47-9D41-CF7661FD5067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0" creationId="{BC44E2DC-0F2A-4057-907D-CBE2D88C48A1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1" creationId="{76AEE06B-8AB0-4584-B07E-6102F2A5A4C6}"/>
          </ac:spMkLst>
        </pc:spChg>
        <pc:spChg chg="del mod">
          <ac:chgData name="Siegbert Rudolph" userId="2af4d44886c067cc" providerId="LiveId" clId="{22987095-A298-4FED-AAFB-A6AF49D2AA92}" dt="2021-08-09T05:16:50.244" v="11365" actId="478"/>
          <ac:spMkLst>
            <pc:docMk/>
            <pc:sldMk cId="1595606543" sldId="487"/>
            <ac:spMk id="22" creationId="{652B7700-A71E-41DF-A261-664BF8CA52B3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3" creationId="{12249791-474F-421E-A0BB-541A2F1C3FC7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4" creationId="{BB092E0A-DCFF-4EC9-997D-C510D771E424}"/>
          </ac:spMkLst>
        </pc:spChg>
        <pc:spChg chg="del mod">
          <ac:chgData name="Siegbert Rudolph" userId="2af4d44886c067cc" providerId="LiveId" clId="{22987095-A298-4FED-AAFB-A6AF49D2AA92}" dt="2021-08-09T05:17:03.412" v="11370" actId="478"/>
          <ac:spMkLst>
            <pc:docMk/>
            <pc:sldMk cId="1595606543" sldId="487"/>
            <ac:spMk id="25" creationId="{97FF3358-7FA3-4852-BBBB-32B9212BFFD1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6" creationId="{FED50C66-27A2-4840-9F83-045198BEA8BC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7" creationId="{9A3538DC-F8D4-404F-9DBB-FFAC32B70EA7}"/>
          </ac:spMkLst>
        </pc:spChg>
        <pc:spChg chg="add mod">
          <ac:chgData name="Siegbert Rudolph" userId="2af4d44886c067cc" providerId="LiveId" clId="{22987095-A298-4FED-AAFB-A6AF49D2AA92}" dt="2021-08-28T05:04:25.810" v="27103" actId="6549"/>
          <ac:spMkLst>
            <pc:docMk/>
            <pc:sldMk cId="1595606543" sldId="487"/>
            <ac:spMk id="28" creationId="{0CED1315-231A-478E-961B-99E30EB212B1}"/>
          </ac:spMkLst>
        </pc:spChg>
        <pc:spChg chg="del mod">
          <ac:chgData name="Siegbert Rudolph" userId="2af4d44886c067cc" providerId="LiveId" clId="{22987095-A298-4FED-AAFB-A6AF49D2AA92}" dt="2021-08-09T05:16:52.301" v="11366" actId="478"/>
          <ac:spMkLst>
            <pc:docMk/>
            <pc:sldMk cId="1595606543" sldId="487"/>
            <ac:spMk id="28" creationId="{3AB0EF0C-8240-4B76-A589-77AD2079D34C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29" creationId="{170BACDF-13F0-4BCC-BF99-870E3E646DB4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30" creationId="{40242598-D819-471A-88C7-FCE437621CC7}"/>
          </ac:spMkLst>
        </pc:spChg>
        <pc:spChg chg="del mod">
          <ac:chgData name="Siegbert Rudolph" userId="2af4d44886c067cc" providerId="LiveId" clId="{22987095-A298-4FED-AAFB-A6AF49D2AA92}" dt="2021-08-09T05:16:54.089" v="11367" actId="478"/>
          <ac:spMkLst>
            <pc:docMk/>
            <pc:sldMk cId="1595606543" sldId="487"/>
            <ac:spMk id="31" creationId="{BDFF5B5E-4E4A-4611-B46D-81A762856BBB}"/>
          </ac:spMkLst>
        </pc:spChg>
        <pc:spChg chg="add mod">
          <ac:chgData name="Siegbert Rudolph" userId="2af4d44886c067cc" providerId="LiveId" clId="{22987095-A298-4FED-AAFB-A6AF49D2AA92}" dt="2021-08-28T05:04:41.228" v="27105" actId="20577"/>
          <ac:spMkLst>
            <pc:docMk/>
            <pc:sldMk cId="1595606543" sldId="487"/>
            <ac:spMk id="31" creationId="{E72A6208-2508-4C22-9AC8-B2DC953BD06B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32" creationId="{23C5CF16-2595-4B47-826B-CCDD2C1EE433}"/>
          </ac:spMkLst>
        </pc:spChg>
        <pc:spChg chg="del mod">
          <ac:chgData name="Siegbert Rudolph" userId="2af4d44886c067cc" providerId="LiveId" clId="{22987095-A298-4FED-AAFB-A6AF49D2AA92}" dt="2021-08-09T05:16:57.462" v="11368" actId="478"/>
          <ac:spMkLst>
            <pc:docMk/>
            <pc:sldMk cId="1595606543" sldId="487"/>
            <ac:spMk id="33" creationId="{4B920B28-5CAB-4DFF-97BD-BF45E92EA699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34" creationId="{73213C8B-701A-4F38-864D-4FE1B8DE4004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35" creationId="{6CC38733-BD1E-4C44-92D5-E3401C017C9E}"/>
          </ac:spMkLst>
        </pc:spChg>
        <pc:spChg chg="del mod">
          <ac:chgData name="Siegbert Rudolph" userId="2af4d44886c067cc" providerId="LiveId" clId="{22987095-A298-4FED-AAFB-A6AF49D2AA92}" dt="2021-08-09T05:17:00.303" v="11369" actId="478"/>
          <ac:spMkLst>
            <pc:docMk/>
            <pc:sldMk cId="1595606543" sldId="487"/>
            <ac:spMk id="36" creationId="{D8C5C414-A161-42C6-9230-D2A1569D34D2}"/>
          </ac:spMkLst>
        </pc:spChg>
        <pc:spChg chg="mod">
          <ac:chgData name="Siegbert Rudolph" userId="2af4d44886c067cc" providerId="LiveId" clId="{22987095-A298-4FED-AAFB-A6AF49D2AA92}" dt="2021-08-09T05:17:45.953" v="11374" actId="207"/>
          <ac:spMkLst>
            <pc:docMk/>
            <pc:sldMk cId="1595606543" sldId="487"/>
            <ac:spMk id="37" creationId="{97CFA2D0-C43B-49DC-91C3-802D730AC618}"/>
          </ac:spMkLst>
        </pc:spChg>
        <pc:spChg chg="add del">
          <ac:chgData name="Siegbert Rudolph" userId="2af4d44886c067cc" providerId="LiveId" clId="{22987095-A298-4FED-AAFB-A6AF49D2AA92}" dt="2021-08-09T05:14:08.921" v="11338" actId="478"/>
          <ac:spMkLst>
            <pc:docMk/>
            <pc:sldMk cId="1595606543" sldId="487"/>
            <ac:spMk id="49" creationId="{24F03928-B09C-4A2D-AAB8-C859CDD09E04}"/>
          </ac:spMkLst>
        </pc:spChg>
        <pc:spChg chg="add del">
          <ac:chgData name="Siegbert Rudolph" userId="2af4d44886c067cc" providerId="LiveId" clId="{22987095-A298-4FED-AAFB-A6AF49D2AA92}" dt="2021-08-09T06:37:39.231" v="12954" actId="478"/>
          <ac:spMkLst>
            <pc:docMk/>
            <pc:sldMk cId="1595606543" sldId="487"/>
            <ac:spMk id="50" creationId="{55B2475F-D0AF-46DD-ABE5-DF6FD9D7721D}"/>
          </ac:spMkLst>
        </pc:spChg>
        <pc:spChg chg="del mod">
          <ac:chgData name="Siegbert Rudolph" userId="2af4d44886c067cc" providerId="LiveId" clId="{22987095-A298-4FED-AAFB-A6AF49D2AA92}" dt="2021-08-09T06:37:01.395" v="12951" actId="478"/>
          <ac:spMkLst>
            <pc:docMk/>
            <pc:sldMk cId="1595606543" sldId="487"/>
            <ac:spMk id="72" creationId="{2AFD88D3-4390-4715-AFF9-589FA87BC8D0}"/>
          </ac:spMkLst>
        </pc:spChg>
        <pc:spChg chg="add del mod">
          <ac:chgData name="Siegbert Rudolph" userId="2af4d44886c067cc" providerId="LiveId" clId="{22987095-A298-4FED-AAFB-A6AF49D2AA92}" dt="2021-08-28T05:04:47.649" v="27106" actId="478"/>
          <ac:spMkLst>
            <pc:docMk/>
            <pc:sldMk cId="1595606543" sldId="487"/>
            <ac:spMk id="93" creationId="{2C8B24D8-2E2E-41C2-8A88-4CB6E5CA2577}"/>
          </ac:spMkLst>
        </pc:sp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2" creationId="{A5D7A388-1104-49E8-B28A-66AEDC78F1B5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4" creationId="{CBA30E8B-7039-4D02-9D57-6061546DB60F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38" creationId="{54AAED3E-768D-4D00-BEFF-08F6A9B73B27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39" creationId="{F215D843-5A42-4720-AE8A-2F7FDF80E205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0" creationId="{E7BAC86A-D403-4C66-B308-4194253F6AC2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1" creationId="{71E6C756-6DBB-4602-A464-3622EBB932EC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2" creationId="{0F95E0B8-9E80-4114-B3AD-839D35BE9CDF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3" creationId="{8AA9ACE5-309B-42B6-9960-1FA58AAEC457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4" creationId="{53CC151A-6FB2-42BA-A78D-C8244AF724CC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5" creationId="{4C48CED8-2353-4CF5-9324-BAEFEB62D27E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6" creationId="{8EA68E36-8968-4FE0-AFB5-C1CCD329B541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7" creationId="{59399033-38AC-4E4D-9B19-255F70F32040}"/>
          </ac:picMkLst>
        </pc:picChg>
        <pc:picChg chg="del">
          <ac:chgData name="Siegbert Rudolph" userId="2af4d44886c067cc" providerId="LiveId" clId="{22987095-A298-4FED-AAFB-A6AF49D2AA92}" dt="2021-08-09T05:15:27.449" v="11342" actId="478"/>
          <ac:picMkLst>
            <pc:docMk/>
            <pc:sldMk cId="1595606543" sldId="487"/>
            <ac:picMk id="48" creationId="{5186AE8E-D730-444C-934C-9FD99AA9AD35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3" creationId="{1909CDCB-CB87-48D6-A2DE-9ADC1C0E7B2B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4" creationId="{4E4DE2F7-C009-495A-970A-97F818CFD049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5" creationId="{E0501FF1-2A3F-42D9-80C2-60DECC458C22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6" creationId="{54F4FD80-A698-42E5-868D-4C8A45263778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7" creationId="{CD48A1F4-D3FF-4F94-A2F1-91EC6AD4C619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8" creationId="{90173A21-1CB7-46D7-9418-2F9D16A38521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79" creationId="{E0AC03A8-DF8D-4C5A-BF8A-BC95FF53E37C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0" creationId="{9FD7FE1B-481F-459C-988E-9FBF15B189E1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1" creationId="{511FD90A-BC38-4399-9F93-A1D387722E90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2" creationId="{CD7682D4-86F0-4271-9B52-E740C9ACCD27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3" creationId="{C54DE1FE-85B7-4EA6-8C13-6E25758259D1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4" creationId="{876C1505-635B-4F72-90F6-21E2738E14BB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5" creationId="{81E92B62-0CCB-416E-9F45-9318D8DC819B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6" creationId="{3C17BFE8-F438-4F81-8D18-B1EF4C79A238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7" creationId="{2724A09A-BCF3-43C7-A35A-9FE8D42B5CD5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8" creationId="{20ABAD1A-7A6B-4E99-8DE2-3E6D8DE60533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89" creationId="{32B4CAA3-551D-4591-9D2B-A38215143046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90" creationId="{B473984A-1AF2-404D-9EAF-682FAC4DEA9D}"/>
          </ac:picMkLst>
        </pc:picChg>
        <pc:picChg chg="del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91" creationId="{3CC0C9D6-84AE-423A-8025-CC849558ECBA}"/>
          </ac:picMkLst>
        </pc:picChg>
        <pc:picChg chg="del mod">
          <ac:chgData name="Siegbert Rudolph" userId="2af4d44886c067cc" providerId="LiveId" clId="{22987095-A298-4FED-AAFB-A6AF49D2AA92}" dt="2021-08-09T06:37:29.752" v="12952" actId="478"/>
          <ac:picMkLst>
            <pc:docMk/>
            <pc:sldMk cId="1595606543" sldId="487"/>
            <ac:picMk id="92" creationId="{2B26B75C-6433-46FA-841D-3334084468D1}"/>
          </ac:picMkLst>
        </pc:picChg>
      </pc:sldChg>
      <pc:sldChg chg="addSp delSp modSp del mod ord delAnim modAnim">
        <pc:chgData name="Siegbert Rudolph" userId="2af4d44886c067cc" providerId="LiveId" clId="{22987095-A298-4FED-AAFB-A6AF49D2AA92}" dt="2021-08-28T10:24:02.749" v="29051" actId="1076"/>
        <pc:sldMkLst>
          <pc:docMk/>
          <pc:sldMk cId="1770250321" sldId="488"/>
        </pc:sldMkLst>
        <pc:spChg chg="del">
          <ac:chgData name="Siegbert Rudolph" userId="2af4d44886c067cc" providerId="LiveId" clId="{22987095-A298-4FED-AAFB-A6AF49D2AA92}" dt="2021-08-09T06:40:39.963" v="13005" actId="478"/>
          <ac:spMkLst>
            <pc:docMk/>
            <pc:sldMk cId="1770250321" sldId="488"/>
            <ac:spMk id="2" creationId="{4AB32B79-1D32-4E42-A498-3C110C9F8E2A}"/>
          </ac:spMkLst>
        </pc:spChg>
        <pc:spChg chg="mod">
          <ac:chgData name="Siegbert Rudolph" userId="2af4d44886c067cc" providerId="LiveId" clId="{22987095-A298-4FED-AAFB-A6AF49D2AA92}" dt="2021-08-28T10:24:02.749" v="29051" actId="1076"/>
          <ac:spMkLst>
            <pc:docMk/>
            <pc:sldMk cId="1770250321" sldId="488"/>
            <ac:spMk id="2" creationId="{B4BA753A-09D4-4593-A2AE-08FA001B9AEB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5" creationId="{975B2DC9-BC28-4092-BF0E-0A6B2B797E7C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6" creationId="{B6E78FC0-56FE-4F6F-AAB2-FD9180D516D6}"/>
          </ac:spMkLst>
        </pc:spChg>
        <pc:spChg chg="del">
          <ac:chgData name="Siegbert Rudolph" userId="2af4d44886c067cc" providerId="LiveId" clId="{22987095-A298-4FED-AAFB-A6AF49D2AA92}" dt="2021-08-09T06:40:00.432" v="12983" actId="478"/>
          <ac:spMkLst>
            <pc:docMk/>
            <pc:sldMk cId="1770250321" sldId="488"/>
            <ac:spMk id="7" creationId="{B6737579-728D-4A67-8C3A-5BC6E3056F37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8" creationId="{DBA5233F-F53F-40C4-8462-E959DCBCEDD8}"/>
          </ac:spMkLst>
        </pc:spChg>
        <pc:spChg chg="del">
          <ac:chgData name="Siegbert Rudolph" userId="2af4d44886c067cc" providerId="LiveId" clId="{22987095-A298-4FED-AAFB-A6AF49D2AA92}" dt="2021-08-09T06:40:22.513" v="12993" actId="478"/>
          <ac:spMkLst>
            <pc:docMk/>
            <pc:sldMk cId="1770250321" sldId="488"/>
            <ac:spMk id="9" creationId="{B9C195FF-A605-4B52-BDAF-E2A8D89AF771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0" creationId="{F1F9E447-736D-4535-BFA8-77340A6F2701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1" creationId="{FC3E7D5D-27C6-4854-8C56-D9429DC35699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2" creationId="{EA2D5A16-98E0-4A2D-A934-0F5F1CE50CC7}"/>
          </ac:spMkLst>
        </pc:spChg>
        <pc:spChg chg="del">
          <ac:chgData name="Siegbert Rudolph" userId="2af4d44886c067cc" providerId="LiveId" clId="{22987095-A298-4FED-AAFB-A6AF49D2AA92}" dt="2021-08-09T06:40:02.639" v="12984" actId="478"/>
          <ac:spMkLst>
            <pc:docMk/>
            <pc:sldMk cId="1770250321" sldId="488"/>
            <ac:spMk id="13" creationId="{846AB248-B49A-4119-B682-EADFA626327A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4" creationId="{FDA629C8-8FAE-475B-BE8B-CBCE9B724A9F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5" creationId="{096F838C-2E11-4B10-B054-D73C490CA4BF}"/>
          </ac:spMkLst>
        </pc:spChg>
        <pc:spChg chg="del">
          <ac:chgData name="Siegbert Rudolph" userId="2af4d44886c067cc" providerId="LiveId" clId="{22987095-A298-4FED-AAFB-A6AF49D2AA92}" dt="2021-08-09T06:40:04.450" v="12985" actId="478"/>
          <ac:spMkLst>
            <pc:docMk/>
            <pc:sldMk cId="1770250321" sldId="488"/>
            <ac:spMk id="16" creationId="{BE596EE5-FBF1-4938-B960-114C9260FF61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7" creationId="{5A53111F-530D-429C-BEB6-C29FA898CBEE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18" creationId="{FFF85480-E7DF-458C-976F-82FDC2CCD409}"/>
          </ac:spMkLst>
        </pc:spChg>
        <pc:spChg chg="del">
          <ac:chgData name="Siegbert Rudolph" userId="2af4d44886c067cc" providerId="LiveId" clId="{22987095-A298-4FED-AAFB-A6AF49D2AA92}" dt="2021-08-09T06:40:06.161" v="12986" actId="478"/>
          <ac:spMkLst>
            <pc:docMk/>
            <pc:sldMk cId="1770250321" sldId="488"/>
            <ac:spMk id="19" creationId="{C69E795A-8ACA-4A47-9D41-CF7661FD5067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0" creationId="{BC44E2DC-0F2A-4057-907D-CBE2D88C48A1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1" creationId="{76AEE06B-8AB0-4584-B07E-6102F2A5A4C6}"/>
          </ac:spMkLst>
        </pc:spChg>
        <pc:spChg chg="del">
          <ac:chgData name="Siegbert Rudolph" userId="2af4d44886c067cc" providerId="LiveId" clId="{22987095-A298-4FED-AAFB-A6AF49D2AA92}" dt="2021-08-09T06:40:08.185" v="12987" actId="478"/>
          <ac:spMkLst>
            <pc:docMk/>
            <pc:sldMk cId="1770250321" sldId="488"/>
            <ac:spMk id="22" creationId="{652B7700-A71E-41DF-A261-664BF8CA52B3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3" creationId="{12249791-474F-421E-A0BB-541A2F1C3FC7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4" creationId="{BB092E0A-DCFF-4EC9-997D-C510D771E424}"/>
          </ac:spMkLst>
        </pc:spChg>
        <pc:spChg chg="del">
          <ac:chgData name="Siegbert Rudolph" userId="2af4d44886c067cc" providerId="LiveId" clId="{22987095-A298-4FED-AAFB-A6AF49D2AA92}" dt="2021-08-09T06:40:20.643" v="12992" actId="478"/>
          <ac:spMkLst>
            <pc:docMk/>
            <pc:sldMk cId="1770250321" sldId="488"/>
            <ac:spMk id="25" creationId="{97FF3358-7FA3-4852-BBBB-32B9212BFFD1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6" creationId="{FED50C66-27A2-4840-9F83-045198BEA8BC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7" creationId="{9A3538DC-F8D4-404F-9DBB-FFAC32B70EA7}"/>
          </ac:spMkLst>
        </pc:spChg>
        <pc:spChg chg="del">
          <ac:chgData name="Siegbert Rudolph" userId="2af4d44886c067cc" providerId="LiveId" clId="{22987095-A298-4FED-AAFB-A6AF49D2AA92}" dt="2021-08-09T06:40:09.990" v="12988" actId="478"/>
          <ac:spMkLst>
            <pc:docMk/>
            <pc:sldMk cId="1770250321" sldId="488"/>
            <ac:spMk id="28" creationId="{3AB0EF0C-8240-4B76-A589-77AD2079D34C}"/>
          </ac:spMkLst>
        </pc:spChg>
        <pc:spChg chg="add mod">
          <ac:chgData name="Siegbert Rudolph" userId="2af4d44886c067cc" providerId="LiveId" clId="{22987095-A298-4FED-AAFB-A6AF49D2AA92}" dt="2021-08-28T05:37:00.436" v="28446" actId="6549"/>
          <ac:spMkLst>
            <pc:docMk/>
            <pc:sldMk cId="1770250321" sldId="488"/>
            <ac:spMk id="28" creationId="{BEE02C3B-055A-48F3-9556-6E48A02A7C9C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29" creationId="{170BACDF-13F0-4BCC-BF99-870E3E646DB4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30" creationId="{40242598-D819-471A-88C7-FCE437621CC7}"/>
          </ac:spMkLst>
        </pc:spChg>
        <pc:spChg chg="del">
          <ac:chgData name="Siegbert Rudolph" userId="2af4d44886c067cc" providerId="LiveId" clId="{22987095-A298-4FED-AAFB-A6AF49D2AA92}" dt="2021-08-09T06:40:12.423" v="12989" actId="478"/>
          <ac:spMkLst>
            <pc:docMk/>
            <pc:sldMk cId="1770250321" sldId="488"/>
            <ac:spMk id="31" creationId="{BDFF5B5E-4E4A-4611-B46D-81A762856BBB}"/>
          </ac:spMkLst>
        </pc:spChg>
        <pc:spChg chg="add mod">
          <ac:chgData name="Siegbert Rudolph" userId="2af4d44886c067cc" providerId="LiveId" clId="{22987095-A298-4FED-AAFB-A6AF49D2AA92}" dt="2021-08-28T05:07:56.178" v="27221" actId="20577"/>
          <ac:spMkLst>
            <pc:docMk/>
            <pc:sldMk cId="1770250321" sldId="488"/>
            <ac:spMk id="31" creationId="{EDA08DE8-E35B-4C61-8524-4C838358AF8E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32" creationId="{23C5CF16-2595-4B47-826B-CCDD2C1EE433}"/>
          </ac:spMkLst>
        </pc:spChg>
        <pc:spChg chg="del">
          <ac:chgData name="Siegbert Rudolph" userId="2af4d44886c067cc" providerId="LiveId" clId="{22987095-A298-4FED-AAFB-A6AF49D2AA92}" dt="2021-08-09T06:40:16.345" v="12991" actId="478"/>
          <ac:spMkLst>
            <pc:docMk/>
            <pc:sldMk cId="1770250321" sldId="488"/>
            <ac:spMk id="33" creationId="{4B920B28-5CAB-4DFF-97BD-BF45E92EA699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34" creationId="{73213C8B-701A-4F38-864D-4FE1B8DE4004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35" creationId="{6CC38733-BD1E-4C44-92D5-E3401C017C9E}"/>
          </ac:spMkLst>
        </pc:spChg>
        <pc:spChg chg="del">
          <ac:chgData name="Siegbert Rudolph" userId="2af4d44886c067cc" providerId="LiveId" clId="{22987095-A298-4FED-AAFB-A6AF49D2AA92}" dt="2021-08-09T06:40:14.480" v="12990" actId="478"/>
          <ac:spMkLst>
            <pc:docMk/>
            <pc:sldMk cId="1770250321" sldId="488"/>
            <ac:spMk id="36" creationId="{D8C5C414-A161-42C6-9230-D2A1569D34D2}"/>
          </ac:spMkLst>
        </pc:spChg>
        <pc:spChg chg="mod">
          <ac:chgData name="Siegbert Rudolph" userId="2af4d44886c067cc" providerId="LiveId" clId="{22987095-A298-4FED-AAFB-A6AF49D2AA92}" dt="2021-08-20T15:43:59.177" v="16288" actId="947"/>
          <ac:spMkLst>
            <pc:docMk/>
            <pc:sldMk cId="1770250321" sldId="488"/>
            <ac:spMk id="37" creationId="{97CFA2D0-C43B-49DC-91C3-802D730AC618}"/>
          </ac:spMkLst>
        </pc:spChg>
        <pc:spChg chg="del">
          <ac:chgData name="Siegbert Rudolph" userId="2af4d44886c067cc" providerId="LiveId" clId="{22987095-A298-4FED-AAFB-A6AF49D2AA92}" dt="2021-08-09T06:38:50.233" v="12978" actId="478"/>
          <ac:spMkLst>
            <pc:docMk/>
            <pc:sldMk cId="1770250321" sldId="488"/>
            <ac:spMk id="49" creationId="{24F03928-B09C-4A2D-AAB8-C859CDD09E04}"/>
          </ac:spMkLst>
        </pc:spChg>
        <pc:spChg chg="del mod">
          <ac:chgData name="Siegbert Rudolph" userId="2af4d44886c067cc" providerId="LiveId" clId="{22987095-A298-4FED-AAFB-A6AF49D2AA92}" dt="2021-08-09T06:38:25.103" v="12977" actId="478"/>
          <ac:spMkLst>
            <pc:docMk/>
            <pc:sldMk cId="1770250321" sldId="488"/>
            <ac:spMk id="72" creationId="{2AFD88D3-4390-4715-AFF9-589FA87BC8D0}"/>
          </ac:spMkLst>
        </pc:spChg>
        <pc:spChg chg="add del mod">
          <ac:chgData name="Siegbert Rudolph" userId="2af4d44886c067cc" providerId="LiveId" clId="{22987095-A298-4FED-AAFB-A6AF49D2AA92}" dt="2021-08-28T05:08:01.302" v="27222" actId="478"/>
          <ac:spMkLst>
            <pc:docMk/>
            <pc:sldMk cId="1770250321" sldId="488"/>
            <ac:spMk id="73" creationId="{55F56B0D-09A3-454A-A3B5-1BC20BAE50F9}"/>
          </ac:spMkLst>
        </pc:sp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38" creationId="{54AAED3E-768D-4D00-BEFF-08F6A9B73B27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39" creationId="{F215D843-5A42-4720-AE8A-2F7FDF80E205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0" creationId="{E7BAC86A-D403-4C66-B308-4194253F6AC2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1" creationId="{71E6C756-6DBB-4602-A464-3622EBB932EC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2" creationId="{0F95E0B8-9E80-4114-B3AD-839D35BE9CDF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3" creationId="{8AA9ACE5-309B-42B6-9960-1FA58AAEC457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4" creationId="{53CC151A-6FB2-42BA-A78D-C8244AF724CC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5" creationId="{4C48CED8-2353-4CF5-9324-BAEFEB62D27E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6" creationId="{8EA68E36-8968-4FE0-AFB5-C1CCD329B541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7" creationId="{59399033-38AC-4E4D-9B19-255F70F32040}"/>
          </ac:picMkLst>
        </pc:picChg>
        <pc:picChg chg="del">
          <ac:chgData name="Siegbert Rudolph" userId="2af4d44886c067cc" providerId="LiveId" clId="{22987095-A298-4FED-AAFB-A6AF49D2AA92}" dt="2021-08-09T06:39:57.045" v="12982" actId="478"/>
          <ac:picMkLst>
            <pc:docMk/>
            <pc:sldMk cId="1770250321" sldId="488"/>
            <ac:picMk id="48" creationId="{5186AE8E-D730-444C-934C-9FD99AA9AD35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71" creationId="{582B8D62-24E2-4071-9AC3-10712195A49F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3" creationId="{8176E40B-5826-4EE6-B874-E77B3A79C010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4" creationId="{DE4AA17D-C765-4361-93BF-5BCF1574F7E5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5" creationId="{075E50A7-E42C-46A7-9315-466615B99956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6" creationId="{AD6C4552-CBF4-45C8-8E3B-64B247356548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7" creationId="{1776CF73-43FE-42F2-846B-878DA58F269B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8" creationId="{A2BFB2DC-8CCC-4B26-9328-CA8C81D4351B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99" creationId="{893DE94D-E00E-4C96-9A39-9EDE23C9F3CA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0" creationId="{A8F79002-B33F-475C-AB89-C61A9A9C77C5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1" creationId="{1AF47F38-431F-4B9F-B2E1-A8811C022C04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2" creationId="{5D792AB5-8715-4AE7-9387-4769885F7221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3" creationId="{A2CD20B5-CD41-4518-9E19-F9269239D7A1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4" creationId="{CFA05E7E-B967-4803-9D03-AF1AC127EBB4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5" creationId="{80F45383-4364-4895-B270-0E338F2F6A2E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6" creationId="{B6D8D146-2F99-4D32-8AAB-89D6DD9BB2F7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7" creationId="{5FB60D6F-CD1F-4133-8B4A-B9A6901415A4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8" creationId="{7D49F7DE-5BA2-475D-B5E3-0BBF0114F7D8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09" creationId="{ED5B6042-5709-415F-9FD8-4F4DAC12C394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10" creationId="{2094E39D-6577-4DEC-81E4-1C45874E1B06}"/>
          </ac:picMkLst>
        </pc:picChg>
        <pc:picChg chg="del">
          <ac:chgData name="Siegbert Rudolph" userId="2af4d44886c067cc" providerId="LiveId" clId="{22987095-A298-4FED-AAFB-A6AF49D2AA92}" dt="2021-08-09T06:41:35.672" v="13013" actId="478"/>
          <ac:picMkLst>
            <pc:docMk/>
            <pc:sldMk cId="1770250321" sldId="488"/>
            <ac:picMk id="111" creationId="{E3214ADF-D401-4335-9DC1-F50EE8F947EF}"/>
          </ac:picMkLst>
        </pc:picChg>
        <pc:picChg chg="del">
          <ac:chgData name="Siegbert Rudolph" userId="2af4d44886c067cc" providerId="LiveId" clId="{22987095-A298-4FED-AAFB-A6AF49D2AA92}" dt="2021-08-09T06:41:35.672" v="13013" actId="478"/>
          <ac:picMkLst>
            <pc:docMk/>
            <pc:sldMk cId="1770250321" sldId="488"/>
            <ac:picMk id="112" creationId="{88ED24D2-F036-4AA5-8FE8-A94241CB9150}"/>
          </ac:picMkLst>
        </pc:picChg>
        <pc:picChg chg="del">
          <ac:chgData name="Siegbert Rudolph" userId="2af4d44886c067cc" providerId="LiveId" clId="{22987095-A298-4FED-AAFB-A6AF49D2AA92}" dt="2021-08-09T06:41:33.569" v="13012" actId="478"/>
          <ac:picMkLst>
            <pc:docMk/>
            <pc:sldMk cId="1770250321" sldId="488"/>
            <ac:picMk id="113" creationId="{64DC784D-DC3B-4B9A-87A3-9C418B2CF156}"/>
          </ac:picMkLst>
        </pc:picChg>
      </pc:sldChg>
      <pc:sldChg chg="del">
        <pc:chgData name="Siegbert Rudolph" userId="2af4d44886c067cc" providerId="LiveId" clId="{22987095-A298-4FED-AAFB-A6AF49D2AA92}" dt="2021-08-09T06:08:52.095" v="12798" actId="47"/>
        <pc:sldMkLst>
          <pc:docMk/>
          <pc:sldMk cId="990888428" sldId="489"/>
        </pc:sldMkLst>
      </pc:sldChg>
      <pc:sldChg chg="addSp delSp modSp del mod delAnim modAnim">
        <pc:chgData name="Siegbert Rudolph" userId="2af4d44886c067cc" providerId="LiveId" clId="{22987095-A298-4FED-AAFB-A6AF49D2AA92}" dt="2021-08-28T10:24:02.593" v="28855" actId="1076"/>
        <pc:sldMkLst>
          <pc:docMk/>
          <pc:sldMk cId="3559410692" sldId="490"/>
        </pc:sldMkLst>
        <pc:spChg chg="del mod">
          <ac:chgData name="Siegbert Rudolph" userId="2af4d44886c067cc" providerId="LiveId" clId="{22987095-A298-4FED-AAFB-A6AF49D2AA92}" dt="2021-08-07T12:47:35.452" v="558" actId="478"/>
          <ac:spMkLst>
            <pc:docMk/>
            <pc:sldMk cId="3559410692" sldId="490"/>
            <ac:spMk id="2" creationId="{B31E5C2E-CDA1-4C14-8A79-B267076FE82E}"/>
          </ac:spMkLst>
        </pc:spChg>
        <pc:spChg chg="mod">
          <ac:chgData name="Siegbert Rudolph" userId="2af4d44886c067cc" providerId="LiveId" clId="{22987095-A298-4FED-AAFB-A6AF49D2AA92}" dt="2021-08-28T10:24:02.593" v="28855" actId="1076"/>
          <ac:spMkLst>
            <pc:docMk/>
            <pc:sldMk cId="3559410692" sldId="490"/>
            <ac:spMk id="2" creationId="{F4E4268B-685C-44F1-8084-A7B935ACAD7B}"/>
          </ac:spMkLst>
        </pc:spChg>
        <pc:spChg chg="del mod">
          <ac:chgData name="Siegbert Rudolph" userId="2af4d44886c067cc" providerId="LiveId" clId="{22987095-A298-4FED-AAFB-A6AF49D2AA92}" dt="2021-08-28T04:48:25.538" v="26399" actId="478"/>
          <ac:spMkLst>
            <pc:docMk/>
            <pc:sldMk cId="3559410692" sldId="490"/>
            <ac:spMk id="5" creationId="{BBBC150F-B40F-48F7-9B08-F071E8385DF3}"/>
          </ac:spMkLst>
        </pc:spChg>
        <pc:spChg chg="del mod ord">
          <ac:chgData name="Siegbert Rudolph" userId="2af4d44886c067cc" providerId="LiveId" clId="{22987095-A298-4FED-AAFB-A6AF49D2AA92}" dt="2021-08-07T13:27:15.056" v="1499" actId="478"/>
          <ac:spMkLst>
            <pc:docMk/>
            <pc:sldMk cId="3559410692" sldId="490"/>
            <ac:spMk id="6" creationId="{A69E72C5-0A9E-478C-96E4-42E4799E56C2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8" creationId="{86BA551E-96C7-40E1-8F83-3850BE64C0F9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9" creationId="{A213DABD-D1B5-4665-B96B-C7F2EB0B8269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10" creationId="{98877074-400F-4861-9E83-768962E5BA86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11" creationId="{D6F5F582-949E-4890-BC4D-FC7426D47017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12" creationId="{63EBF6DF-BA63-4ABC-A92A-0EF57919816B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13" creationId="{2F33C8B4-FE18-4F30-9294-C5B32926B148}"/>
          </ac:spMkLst>
        </pc:spChg>
        <pc:spChg chg="add del mod">
          <ac:chgData name="Siegbert Rudolph" userId="2af4d44886c067cc" providerId="LiveId" clId="{22987095-A298-4FED-AAFB-A6AF49D2AA92}" dt="2021-08-28T04:46:15.966" v="26344" actId="478"/>
          <ac:spMkLst>
            <pc:docMk/>
            <pc:sldMk cId="3559410692" sldId="490"/>
            <ac:spMk id="14" creationId="{14940399-C367-4505-9E03-82F992F431FC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14" creationId="{1D39264B-FD26-4A3B-AC24-0D85E78E2BC2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15" creationId="{01F6ED1B-CA29-4644-83DB-D52F60276852}"/>
          </ac:spMkLst>
        </pc:spChg>
        <pc:spChg chg="add mod">
          <ac:chgData name="Siegbert Rudolph" userId="2af4d44886c067cc" providerId="LiveId" clId="{22987095-A298-4FED-AAFB-A6AF49D2AA92}" dt="2021-08-28T04:47:54.060" v="26396" actId="20577"/>
          <ac:spMkLst>
            <pc:docMk/>
            <pc:sldMk cId="3559410692" sldId="490"/>
            <ac:spMk id="15" creationId="{3E929506-11F3-4A80-9137-FF7284B8A69A}"/>
          </ac:spMkLst>
        </pc:spChg>
        <pc:spChg chg="add mod">
          <ac:chgData name="Siegbert Rudolph" userId="2af4d44886c067cc" providerId="LiveId" clId="{22987095-A298-4FED-AAFB-A6AF49D2AA92}" dt="2021-08-28T04:48:19.430" v="26398"/>
          <ac:spMkLst>
            <pc:docMk/>
            <pc:sldMk cId="3559410692" sldId="490"/>
            <ac:spMk id="16" creationId="{32F2C208-CE00-4A1B-BE8B-D23275F8273B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16" creationId="{E78BAC73-AEEF-4A77-8720-0554D65B99F1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17" creationId="{1557781A-E558-4B9E-9E60-44968E57FD04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18" creationId="{5D93D34A-FADC-4D74-9E03-E0A5880BB047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19" creationId="{7EE2D369-37AD-445F-A022-A58EE92EF5C2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20" creationId="{C29427E1-F599-4E4E-AA69-EA8A4C17C6A1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21" creationId="{FD6E8D81-33FC-457E-8A77-304ACC83FA4F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22" creationId="{7BE21D75-8E6D-4CD1-B346-FFBCA6D54EC1}"/>
          </ac:spMkLst>
        </pc:spChg>
        <pc:spChg chg="del mod">
          <ac:chgData name="Siegbert Rudolph" userId="2af4d44886c067cc" providerId="LiveId" clId="{22987095-A298-4FED-AAFB-A6AF49D2AA92}" dt="2021-08-07T13:23:38.060" v="1340" actId="478"/>
          <ac:spMkLst>
            <pc:docMk/>
            <pc:sldMk cId="3559410692" sldId="490"/>
            <ac:spMk id="23" creationId="{38F889CF-1E39-4FD8-BDBB-93EAC2335A4D}"/>
          </ac:spMkLst>
        </pc:spChg>
        <pc:spChg chg="del mod">
          <ac:chgData name="Siegbert Rudolph" userId="2af4d44886c067cc" providerId="LiveId" clId="{22987095-A298-4FED-AAFB-A6AF49D2AA92}" dt="2021-08-07T13:23:38.060" v="1340" actId="478"/>
          <ac:spMkLst>
            <pc:docMk/>
            <pc:sldMk cId="3559410692" sldId="490"/>
            <ac:spMk id="24" creationId="{4468811B-CB7E-4A2B-8B89-019D83D91F63}"/>
          </ac:spMkLst>
        </pc:spChg>
        <pc:spChg chg="del mod">
          <ac:chgData name="Siegbert Rudolph" userId="2af4d44886c067cc" providerId="LiveId" clId="{22987095-A298-4FED-AAFB-A6AF49D2AA92}" dt="2021-08-07T13:23:38.060" v="1340" actId="478"/>
          <ac:spMkLst>
            <pc:docMk/>
            <pc:sldMk cId="3559410692" sldId="490"/>
            <ac:spMk id="25" creationId="{50648AFE-C1B6-4B1A-BFA8-B26D095960D9}"/>
          </ac:spMkLst>
        </pc:spChg>
        <pc:spChg chg="del mod">
          <ac:chgData name="Siegbert Rudolph" userId="2af4d44886c067cc" providerId="LiveId" clId="{22987095-A298-4FED-AAFB-A6AF49D2AA92}" dt="2021-08-07T13:23:38.060" v="1340" actId="478"/>
          <ac:spMkLst>
            <pc:docMk/>
            <pc:sldMk cId="3559410692" sldId="490"/>
            <ac:spMk id="26" creationId="{9FB964F9-1DB8-4C7C-96A9-5066D0318C59}"/>
          </ac:spMkLst>
        </pc:spChg>
        <pc:spChg chg="del mod">
          <ac:chgData name="Siegbert Rudolph" userId="2af4d44886c067cc" providerId="LiveId" clId="{22987095-A298-4FED-AAFB-A6AF49D2AA92}" dt="2021-08-07T13:23:38.060" v="1340" actId="478"/>
          <ac:spMkLst>
            <pc:docMk/>
            <pc:sldMk cId="3559410692" sldId="490"/>
            <ac:spMk id="27" creationId="{D669DC18-11A7-47EA-81B2-AD929C48776D}"/>
          </ac:spMkLst>
        </pc:spChg>
        <pc:spChg chg="mod">
          <ac:chgData name="Siegbert Rudolph" userId="2af4d44886c067cc" providerId="LiveId" clId="{22987095-A298-4FED-AAFB-A6AF49D2AA92}" dt="2021-08-07T12:53:06.034" v="681" actId="1035"/>
          <ac:spMkLst>
            <pc:docMk/>
            <pc:sldMk cId="3559410692" sldId="490"/>
            <ac:spMk id="28" creationId="{1A782696-C6B5-4220-9DAC-B1AE89247A49}"/>
          </ac:spMkLst>
        </pc:spChg>
        <pc:spChg chg="del mod">
          <ac:chgData name="Siegbert Rudolph" userId="2af4d44886c067cc" providerId="LiveId" clId="{22987095-A298-4FED-AAFB-A6AF49D2AA92}" dt="2021-08-07T13:23:48.651" v="1343" actId="478"/>
          <ac:spMkLst>
            <pc:docMk/>
            <pc:sldMk cId="3559410692" sldId="490"/>
            <ac:spMk id="29" creationId="{51A8515C-B886-4453-99FF-095441171F0C}"/>
          </ac:spMkLst>
        </pc:spChg>
        <pc:spChg chg="del mod">
          <ac:chgData name="Siegbert Rudolph" userId="2af4d44886c067cc" providerId="LiveId" clId="{22987095-A298-4FED-AAFB-A6AF49D2AA92}" dt="2021-08-07T13:23:48.651" v="1343" actId="478"/>
          <ac:spMkLst>
            <pc:docMk/>
            <pc:sldMk cId="3559410692" sldId="490"/>
            <ac:spMk id="30" creationId="{CEE7153E-9083-4D98-A59A-46677458ABDB}"/>
          </ac:spMkLst>
        </pc:spChg>
        <pc:spChg chg="mod">
          <ac:chgData name="Siegbert Rudolph" userId="2af4d44886c067cc" providerId="LiveId" clId="{22987095-A298-4FED-AAFB-A6AF49D2AA92}" dt="2021-08-07T13:24:27.678" v="1350" actId="113"/>
          <ac:spMkLst>
            <pc:docMk/>
            <pc:sldMk cId="3559410692" sldId="490"/>
            <ac:spMk id="31" creationId="{BD71B917-7892-4207-B1A7-14AAA41DC6B9}"/>
          </ac:spMkLst>
        </pc:spChg>
        <pc:spChg chg="del mod">
          <ac:chgData name="Siegbert Rudolph" userId="2af4d44886c067cc" providerId="LiveId" clId="{22987095-A298-4FED-AAFB-A6AF49D2AA92}" dt="2021-08-07T12:32:26.030" v="481" actId="478"/>
          <ac:spMkLst>
            <pc:docMk/>
            <pc:sldMk cId="3559410692" sldId="490"/>
            <ac:spMk id="32" creationId="{C4ECB5E9-CA55-467D-A0AC-73FA7E13C4BD}"/>
          </ac:spMkLst>
        </pc:spChg>
        <pc:spChg chg="del mod">
          <ac:chgData name="Siegbert Rudolph" userId="2af4d44886c067cc" providerId="LiveId" clId="{22987095-A298-4FED-AAFB-A6AF49D2AA92}" dt="2021-08-07T12:32:26.030" v="481" actId="478"/>
          <ac:spMkLst>
            <pc:docMk/>
            <pc:sldMk cId="3559410692" sldId="490"/>
            <ac:spMk id="33" creationId="{C58E50BC-A399-4F0B-9388-149F91AF7CD6}"/>
          </ac:spMkLst>
        </pc:spChg>
        <pc:spChg chg="del mod">
          <ac:chgData name="Siegbert Rudolph" userId="2af4d44886c067cc" providerId="LiveId" clId="{22987095-A298-4FED-AAFB-A6AF49D2AA92}" dt="2021-08-07T12:32:26.030" v="481" actId="478"/>
          <ac:spMkLst>
            <pc:docMk/>
            <pc:sldMk cId="3559410692" sldId="490"/>
            <ac:spMk id="34" creationId="{6F60C52D-B3EC-489C-B5B7-C14F11367ACA}"/>
          </ac:spMkLst>
        </pc:spChg>
        <pc:spChg chg="del mod">
          <ac:chgData name="Siegbert Rudolph" userId="2af4d44886c067cc" providerId="LiveId" clId="{22987095-A298-4FED-AAFB-A6AF49D2AA92}" dt="2021-08-07T12:32:26.030" v="481" actId="478"/>
          <ac:spMkLst>
            <pc:docMk/>
            <pc:sldMk cId="3559410692" sldId="490"/>
            <ac:spMk id="35" creationId="{33B10F43-3EB0-43D4-BD4B-B737FBCD6D4B}"/>
          </ac:spMkLst>
        </pc:spChg>
        <pc:spChg chg="del mod">
          <ac:chgData name="Siegbert Rudolph" userId="2af4d44886c067cc" providerId="LiveId" clId="{22987095-A298-4FED-AAFB-A6AF49D2AA92}" dt="2021-08-07T12:32:26.030" v="481" actId="478"/>
          <ac:spMkLst>
            <pc:docMk/>
            <pc:sldMk cId="3559410692" sldId="490"/>
            <ac:spMk id="36" creationId="{AE9043F0-F0A8-4F28-B539-AF045C86E3C7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37" creationId="{F43EEC00-0B2F-4439-81BD-94C8919E91C9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38" creationId="{89FF34C4-8250-4C04-AA7B-18661D883C58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39" creationId="{2BE6723F-6072-4DB0-94E3-60682DC837B1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0" creationId="{5032CB26-5952-4A8A-A0D9-C3FA1CA3A3D7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41" creationId="{27A9EE61-B302-4F61-9D5D-5F899B3B8A9C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1" creationId="{7BF0E975-4EFB-4FFE-A4F7-458E779E78D3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2" creationId="{3C4CB34E-284B-4901-A499-610A87C2BB42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3" creationId="{09A57DA2-767E-405D-8B3A-3885F6A354D1}"/>
          </ac:spMkLst>
        </pc:spChg>
        <pc:spChg chg="add del mod">
          <ac:chgData name="Siegbert Rudolph" userId="2af4d44886c067cc" providerId="LiveId" clId="{22987095-A298-4FED-AAFB-A6AF49D2AA92}" dt="2021-08-07T13:24:17.084" v="1348" actId="478"/>
          <ac:spMkLst>
            <pc:docMk/>
            <pc:sldMk cId="3559410692" sldId="490"/>
            <ac:spMk id="44" creationId="{8138D8DD-13F1-48B0-848C-2B6DD49A6E87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4" creationId="{B259F618-65AA-473A-B561-7D36A93A939C}"/>
          </ac:spMkLst>
        </pc:spChg>
        <pc:spChg chg="add del mod">
          <ac:chgData name="Siegbert Rudolph" userId="2af4d44886c067cc" providerId="LiveId" clId="{22987095-A298-4FED-AAFB-A6AF49D2AA92}" dt="2021-08-07T13:24:20.052" v="1349" actId="478"/>
          <ac:spMkLst>
            <pc:docMk/>
            <pc:sldMk cId="3559410692" sldId="490"/>
            <ac:spMk id="45" creationId="{3A5793E4-B6F4-4E45-96F3-719462E3D1B7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5" creationId="{AF68A093-EB90-46F0-B463-4A3FE6763763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6" creationId="{25676F99-1374-4694-B199-CBDC6096C098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46" creationId="{E6B6E301-039D-49CA-BB82-332052D922EB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47" creationId="{8A6B0D17-F2E1-41B4-94A8-234ECAA887FA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47" creationId="{B2729BFA-7D8A-4383-9BD4-1D15CC6D80C2}"/>
          </ac:spMkLst>
        </pc:spChg>
        <pc:spChg chg="del mod">
          <ac:chgData name="Siegbert Rudolph" userId="2af4d44886c067cc" providerId="LiveId" clId="{22987095-A298-4FED-AAFB-A6AF49D2AA92}" dt="2021-08-07T13:20:02.231" v="1269" actId="478"/>
          <ac:spMkLst>
            <pc:docMk/>
            <pc:sldMk cId="3559410692" sldId="490"/>
            <ac:spMk id="48" creationId="{0625ED88-1820-43D8-BC48-7B43B4848318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49" creationId="{661D5BF1-5372-402F-8C2F-112184EE84E7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49" creationId="{83757AD8-94C5-4B87-AC8F-ECA88513C5AF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50" creationId="{2DAEF0C7-6820-4184-B599-32E3FF4966F9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0" creationId="{AC977CAD-61E1-441C-8D4B-6BCBCB3CF458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51" creationId="{6D5AB33C-2C25-4669-BCF9-A1BCE2A83E0D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1" creationId="{E2CAF423-5B04-4BB5-A720-FD3B2948DC71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2" creationId="{02BAAB85-6FDC-499C-BDFF-FA8F2BB056BE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52" creationId="{55068EE4-0496-4B98-9258-E49691D89D38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3" creationId="{2F3C8B28-5794-4AE4-ABD8-B7045137DFDA}"/>
          </ac:spMkLst>
        </pc:spChg>
        <pc:spChg chg="del">
          <ac:chgData name="Siegbert Rudolph" userId="2af4d44886c067cc" providerId="LiveId" clId="{22987095-A298-4FED-AAFB-A6AF49D2AA92}" dt="2021-08-07T10:49:21.719" v="320" actId="478"/>
          <ac:spMkLst>
            <pc:docMk/>
            <pc:sldMk cId="3559410692" sldId="490"/>
            <ac:spMk id="53" creationId="{A6343D7E-80A9-4DF5-89DE-FF666002BC9F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4" creationId="{0B6CF621-F70D-4ABC-87E7-DC83043CF2C6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54" creationId="{D7A5A2CA-3219-45BE-A556-790D1FF9117C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5" creationId="{2D91452D-3D65-4E4D-8C12-EA99F7DC2289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55" creationId="{8B4BFFED-6403-4B00-86A9-91B91FDEC196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56" creationId="{9932A3EA-18F6-4C16-8109-44E508DADBD2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6" creationId="{DE10916F-CF23-4445-9BD7-4E3FE8BA693F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7" creationId="{43A983E1-F4D5-4F9E-986D-E6B90882342A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58" creationId="{D4CF0C0E-6E7E-488B-8388-60FE5DAFE37F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8" creationId="{F3112BA9-9306-4805-84A3-A367FB3E6648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59" creationId="{0D4B3E3D-7540-499C-9996-B8E9776AC7EE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59" creationId="{6B61C0E9-70CE-4B60-AB9C-3AB3A283503D}"/>
          </ac:spMkLst>
        </pc:spChg>
        <pc:spChg chg="del mod">
          <ac:chgData name="Siegbert Rudolph" userId="2af4d44886c067cc" providerId="LiveId" clId="{22987095-A298-4FED-AAFB-A6AF49D2AA92}" dt="2021-08-07T12:48:28.776" v="567" actId="478"/>
          <ac:spMkLst>
            <pc:docMk/>
            <pc:sldMk cId="3559410692" sldId="490"/>
            <ac:spMk id="60" creationId="{3E5E7FEA-B6E7-44A1-B4F7-B5598D1D73E8}"/>
          </ac:spMkLst>
        </pc:spChg>
        <pc:spChg chg="del mod">
          <ac:chgData name="Siegbert Rudolph" userId="2af4d44886c067cc" providerId="LiveId" clId="{22987095-A298-4FED-AAFB-A6AF49D2AA92}" dt="2021-08-07T12:48:30.170" v="568" actId="478"/>
          <ac:spMkLst>
            <pc:docMk/>
            <pc:sldMk cId="3559410692" sldId="490"/>
            <ac:spMk id="61" creationId="{FB15DE21-860A-469E-8DF2-646BE2FCCCA1}"/>
          </ac:spMkLst>
        </pc:spChg>
        <pc:spChg chg="del">
          <ac:chgData name="Siegbert Rudolph" userId="2af4d44886c067cc" providerId="LiveId" clId="{22987095-A298-4FED-AAFB-A6AF49D2AA92}" dt="2021-08-07T10:50:03.805" v="337" actId="478"/>
          <ac:spMkLst>
            <pc:docMk/>
            <pc:sldMk cId="3559410692" sldId="490"/>
            <ac:spMk id="62" creationId="{660CE884-57B2-453E-936B-702FA55EA404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62" creationId="{8D41E1A2-43BE-443B-A24D-8E8864C0976C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63" creationId="{360957DD-5409-4F3E-A45A-5C6B0A202E73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64" creationId="{BF8645A2-D755-4C2B-BF6F-3A4E60964DD9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65" creationId="{78B0B38A-9781-48A2-83D6-762EF336DD3C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66" creationId="{C81A1F40-4156-4A0F-8307-8F73AAC1C932}"/>
          </ac:spMkLst>
        </pc:spChg>
        <pc:spChg chg="add del mod">
          <ac:chgData name="Siegbert Rudolph" userId="2af4d44886c067cc" providerId="LiveId" clId="{22987095-A298-4FED-AAFB-A6AF49D2AA92}" dt="2021-08-07T13:23:41.777" v="1341" actId="478"/>
          <ac:spMkLst>
            <pc:docMk/>
            <pc:sldMk cId="3559410692" sldId="490"/>
            <ac:spMk id="67" creationId="{EC205F6A-7887-45C8-B9D9-6F0531B292AF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68" creationId="{34D36A66-E0FB-4F05-B3CC-EC7657755336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69" creationId="{F8953139-7E16-460F-B12B-BF86DBB78952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70" creationId="{6CA98AFF-0D2F-4680-A82E-DF1F9BBDAE80}"/>
          </ac:spMkLst>
        </pc:spChg>
        <pc:spChg chg="add del mod">
          <ac:chgData name="Siegbert Rudolph" userId="2af4d44886c067cc" providerId="LiveId" clId="{22987095-A298-4FED-AAFB-A6AF49D2AA92}" dt="2021-08-07T13:23:46.092" v="1342" actId="478"/>
          <ac:spMkLst>
            <pc:docMk/>
            <pc:sldMk cId="3559410692" sldId="490"/>
            <ac:spMk id="71" creationId="{DC835BAD-EBCA-484F-9806-5D8D16594654}"/>
          </ac:spMkLst>
        </pc:spChg>
        <pc:spChg chg="add mod">
          <ac:chgData name="Siegbert Rudolph" userId="2af4d44886c067cc" providerId="LiveId" clId="{22987095-A298-4FED-AAFB-A6AF49D2AA92}" dt="2021-08-07T13:26:13.165" v="1376" actId="1035"/>
          <ac:spMkLst>
            <pc:docMk/>
            <pc:sldMk cId="3559410692" sldId="490"/>
            <ac:spMk id="72" creationId="{6F4BBBA3-49FF-487D-B57B-017B4F998214}"/>
          </ac:spMkLst>
        </pc:spChg>
        <pc:spChg chg="add mod">
          <ac:chgData name="Siegbert Rudolph" userId="2af4d44886c067cc" providerId="LiveId" clId="{22987095-A298-4FED-AAFB-A6AF49D2AA92}" dt="2021-08-07T13:26:13.165" v="1376" actId="1035"/>
          <ac:spMkLst>
            <pc:docMk/>
            <pc:sldMk cId="3559410692" sldId="490"/>
            <ac:spMk id="73" creationId="{E12518B7-382C-4906-8651-DFABF58DE571}"/>
          </ac:spMkLst>
        </pc:spChg>
        <pc:spChg chg="add mod">
          <ac:chgData name="Siegbert Rudolph" userId="2af4d44886c067cc" providerId="LiveId" clId="{22987095-A298-4FED-AAFB-A6AF49D2AA92}" dt="2021-08-07T13:26:16.867" v="1381" actId="1036"/>
          <ac:spMkLst>
            <pc:docMk/>
            <pc:sldMk cId="3559410692" sldId="490"/>
            <ac:spMk id="74" creationId="{15C2F3BF-3805-4A60-98A2-512E12B350BF}"/>
          </ac:spMkLst>
        </pc:spChg>
        <pc:spChg chg="add mod">
          <ac:chgData name="Siegbert Rudolph" userId="2af4d44886c067cc" providerId="LiveId" clId="{22987095-A298-4FED-AAFB-A6AF49D2AA92}" dt="2021-08-07T13:26:16.867" v="1381" actId="1036"/>
          <ac:spMkLst>
            <pc:docMk/>
            <pc:sldMk cId="3559410692" sldId="490"/>
            <ac:spMk id="75" creationId="{C3502136-71B5-482D-9DD0-1614BE966322}"/>
          </ac:spMkLst>
        </pc:spChg>
        <pc:picChg chg="del">
          <ac:chgData name="Siegbert Rudolph" userId="2af4d44886c067cc" providerId="LiveId" clId="{22987095-A298-4FED-AAFB-A6AF49D2AA92}" dt="2021-08-07T10:50:03.805" v="337" actId="478"/>
          <ac:picMkLst>
            <pc:docMk/>
            <pc:sldMk cId="3559410692" sldId="490"/>
            <ac:picMk id="7" creationId="{011C5AC1-A9DA-48AA-AF1F-11199366185E}"/>
          </ac:picMkLst>
        </pc:picChg>
        <pc:picChg chg="add mod">
          <ac:chgData name="Siegbert Rudolph" userId="2af4d44886c067cc" providerId="LiveId" clId="{22987095-A298-4FED-AAFB-A6AF49D2AA92}" dt="2021-08-07T13:26:16.867" v="1381" actId="1036"/>
          <ac:picMkLst>
            <pc:docMk/>
            <pc:sldMk cId="3559410692" sldId="490"/>
            <ac:picMk id="37" creationId="{3D219EA2-3828-4D91-81AA-95F286D065C8}"/>
          </ac:picMkLst>
        </pc:picChg>
        <pc:picChg chg="add mod">
          <ac:chgData name="Siegbert Rudolph" userId="2af4d44886c067cc" providerId="LiveId" clId="{22987095-A298-4FED-AAFB-A6AF49D2AA92}" dt="2021-08-07T13:26:16.867" v="1381" actId="1036"/>
          <ac:picMkLst>
            <pc:docMk/>
            <pc:sldMk cId="3559410692" sldId="490"/>
            <ac:picMk id="38" creationId="{DC611F57-BB16-43C5-8024-43F7A051083F}"/>
          </ac:picMkLst>
        </pc:picChg>
        <pc:picChg chg="add mod">
          <ac:chgData name="Siegbert Rudolph" userId="2af4d44886c067cc" providerId="LiveId" clId="{22987095-A298-4FED-AAFB-A6AF49D2AA92}" dt="2021-08-07T13:26:13.165" v="1376" actId="1035"/>
          <ac:picMkLst>
            <pc:docMk/>
            <pc:sldMk cId="3559410692" sldId="490"/>
            <ac:picMk id="39" creationId="{4899D990-0660-466D-9E23-6ADBDFD68C2B}"/>
          </ac:picMkLst>
        </pc:picChg>
        <pc:picChg chg="add mod">
          <ac:chgData name="Siegbert Rudolph" userId="2af4d44886c067cc" providerId="LiveId" clId="{22987095-A298-4FED-AAFB-A6AF49D2AA92}" dt="2021-08-07T13:26:13.165" v="1376" actId="1035"/>
          <ac:picMkLst>
            <pc:docMk/>
            <pc:sldMk cId="3559410692" sldId="490"/>
            <ac:picMk id="40" creationId="{A8694628-3F44-4D82-B8B9-F4A92621DFF1}"/>
          </ac:picMkLst>
        </pc:picChg>
        <pc:cxnChg chg="add del mod">
          <ac:chgData name="Siegbert Rudolph" userId="2af4d44886c067cc" providerId="LiveId" clId="{22987095-A298-4FED-AAFB-A6AF49D2AA92}" dt="2021-08-07T13:23:38.060" v="1340" actId="478"/>
          <ac:cxnSpMkLst>
            <pc:docMk/>
            <pc:sldMk cId="3559410692" sldId="490"/>
            <ac:cxnSpMk id="42" creationId="{7137F120-9B05-4F7B-A50E-7272ED8B11F0}"/>
          </ac:cxnSpMkLst>
        </pc:cxnChg>
        <pc:cxnChg chg="add del mod">
          <ac:chgData name="Siegbert Rudolph" userId="2af4d44886c067cc" providerId="LiveId" clId="{22987095-A298-4FED-AAFB-A6AF49D2AA92}" dt="2021-08-07T13:24:20.052" v="1349" actId="478"/>
          <ac:cxnSpMkLst>
            <pc:docMk/>
            <pc:sldMk cId="3559410692" sldId="490"/>
            <ac:cxnSpMk id="43" creationId="{21CAFF67-F1B8-4917-BED5-CD2E6005FB97}"/>
          </ac:cxnSpMkLst>
        </pc:cxnChg>
      </pc:sldChg>
      <pc:sldChg chg="del">
        <pc:chgData name="Siegbert Rudolph" userId="2af4d44886c067cc" providerId="LiveId" clId="{22987095-A298-4FED-AAFB-A6AF49D2AA92}" dt="2021-08-08T15:42:10.642" v="10112" actId="47"/>
        <pc:sldMkLst>
          <pc:docMk/>
          <pc:sldMk cId="3864271065" sldId="491"/>
        </pc:sldMkLst>
      </pc:sldChg>
      <pc:sldChg chg="del ord">
        <pc:chgData name="Siegbert Rudolph" userId="2af4d44886c067cc" providerId="LiveId" clId="{22987095-A298-4FED-AAFB-A6AF49D2AA92}" dt="2021-08-07T16:10:41.591" v="4062" actId="47"/>
        <pc:sldMkLst>
          <pc:docMk/>
          <pc:sldMk cId="2770878998" sldId="492"/>
        </pc:sldMkLst>
      </pc:sldChg>
      <pc:sldChg chg="modSp del mod ord">
        <pc:chgData name="Siegbert Rudolph" userId="2af4d44886c067cc" providerId="LiveId" clId="{22987095-A298-4FED-AAFB-A6AF49D2AA92}" dt="2021-08-08T11:10:05.402" v="7771" actId="47"/>
        <pc:sldMkLst>
          <pc:docMk/>
          <pc:sldMk cId="1250897835" sldId="493"/>
        </pc:sldMkLst>
        <pc:spChg chg="mod">
          <ac:chgData name="Siegbert Rudolph" userId="2af4d44886c067cc" providerId="LiveId" clId="{22987095-A298-4FED-AAFB-A6AF49D2AA92}" dt="2021-08-07T14:53:39.239" v="2913" actId="403"/>
          <ac:spMkLst>
            <pc:docMk/>
            <pc:sldMk cId="1250897835" sldId="493"/>
            <ac:spMk id="4" creationId="{60334EE1-541E-41F7-9258-05F84EF08090}"/>
          </ac:spMkLst>
        </pc:spChg>
      </pc:sldChg>
      <pc:sldChg chg="del">
        <pc:chgData name="Siegbert Rudolph" userId="2af4d44886c067cc" providerId="LiveId" clId="{22987095-A298-4FED-AAFB-A6AF49D2AA92}" dt="2021-08-08T12:04:10.364" v="7781" actId="47"/>
        <pc:sldMkLst>
          <pc:docMk/>
          <pc:sldMk cId="3258024179" sldId="494"/>
        </pc:sldMkLst>
      </pc:sldChg>
      <pc:sldChg chg="addSp delSp modSp del mod delAnim modAnim">
        <pc:chgData name="Siegbert Rudolph" userId="2af4d44886c067cc" providerId="LiveId" clId="{22987095-A298-4FED-AAFB-A6AF49D2AA92}" dt="2021-08-28T10:24:02.593" v="28840" actId="1076"/>
        <pc:sldMkLst>
          <pc:docMk/>
          <pc:sldMk cId="562011083" sldId="495"/>
        </pc:sldMkLst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" creationId="{42848222-55C0-476C-982F-C3A599F3C3A2}"/>
          </ac:spMkLst>
        </pc:spChg>
        <pc:spChg chg="del mod">
          <ac:chgData name="Siegbert Rudolph" userId="2af4d44886c067cc" providerId="LiveId" clId="{22987095-A298-4FED-AAFB-A6AF49D2AA92}" dt="2021-08-22T13:39:53.563" v="18424" actId="478"/>
          <ac:spMkLst>
            <pc:docMk/>
            <pc:sldMk cId="562011083" sldId="495"/>
            <ac:spMk id="4" creationId="{451EB480-67BB-448C-876A-A35FD8C54843}"/>
          </ac:spMkLst>
        </pc:spChg>
        <pc:spChg chg="mod">
          <ac:chgData name="Siegbert Rudolph" userId="2af4d44886c067cc" providerId="LiveId" clId="{22987095-A298-4FED-AAFB-A6AF49D2AA92}" dt="2021-08-28T10:24:02.593" v="28840" actId="1076"/>
          <ac:spMkLst>
            <pc:docMk/>
            <pc:sldMk cId="562011083" sldId="495"/>
            <ac:spMk id="4" creationId="{85E892D4-C071-4E93-93DF-4570258EEC30}"/>
          </ac:spMkLst>
        </pc:spChg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5" creationId="{C60D14AF-45C0-437E-BB8B-A72311F43022}"/>
          </ac:spMkLst>
        </pc:spChg>
        <pc:spChg chg="del">
          <ac:chgData name="Siegbert Rudolph" userId="2af4d44886c067cc" providerId="LiveId" clId="{22987095-A298-4FED-AAFB-A6AF49D2AA92}" dt="2021-08-22T13:30:06.044" v="18356" actId="478"/>
          <ac:spMkLst>
            <pc:docMk/>
            <pc:sldMk cId="562011083" sldId="495"/>
            <ac:spMk id="7" creationId="{9C0039E6-F581-4BCB-844D-57F344B19980}"/>
          </ac:spMkLst>
        </pc:spChg>
        <pc:spChg chg="add mod">
          <ac:chgData name="Siegbert Rudolph" userId="2af4d44886c067cc" providerId="LiveId" clId="{22987095-A298-4FED-AAFB-A6AF49D2AA92}" dt="2021-08-22T13:37:38.250" v="18414" actId="207"/>
          <ac:spMkLst>
            <pc:docMk/>
            <pc:sldMk cId="562011083" sldId="495"/>
            <ac:spMk id="10" creationId="{B096640F-07CE-4AD8-B610-9F3ECED2612C}"/>
          </ac:spMkLst>
        </pc:spChg>
        <pc:spChg chg="add del mod">
          <ac:chgData name="Siegbert Rudolph" userId="2af4d44886c067cc" providerId="LiveId" clId="{22987095-A298-4FED-AAFB-A6AF49D2AA92}" dt="2021-08-22T13:15:02.666" v="18088" actId="478"/>
          <ac:spMkLst>
            <pc:docMk/>
            <pc:sldMk cId="562011083" sldId="495"/>
            <ac:spMk id="11" creationId="{FB836A01-3DA9-466F-A1AD-05E635542C94}"/>
          </ac:spMkLst>
        </pc:spChg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2" creationId="{42079ED4-A9A5-4844-AEA8-EE98B4826274}"/>
          </ac:spMkLst>
        </pc:spChg>
        <pc:spChg chg="del 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3" creationId="{A5C96A0E-4730-4D95-AE3B-166DD043F2BB}"/>
          </ac:spMkLst>
        </pc:spChg>
        <pc:spChg chg="del 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4" creationId="{4D9EFE63-B1C3-43E4-BBBF-8FA176D70802}"/>
          </ac:spMkLst>
        </pc:spChg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5" creationId="{8A660942-3AC9-43B0-A91E-37A89C0ADE7E}"/>
          </ac:spMkLst>
        </pc:spChg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27" creationId="{84207E6B-736A-4164-8A61-49593325FAD4}"/>
          </ac:spMkLst>
        </pc:spChg>
        <pc:spChg chg="mod">
          <ac:chgData name="Siegbert Rudolph" userId="2af4d44886c067cc" providerId="LiveId" clId="{22987095-A298-4FED-AAFB-A6AF49D2AA92}" dt="2021-08-22T13:30:41.024" v="18359" actId="1076"/>
          <ac:spMkLst>
            <pc:docMk/>
            <pc:sldMk cId="562011083" sldId="495"/>
            <ac:spMk id="28" creationId="{39CA4DA5-C8F0-4A0E-B50E-306B8D976FD0}"/>
          </ac:spMkLst>
        </pc:spChg>
        <pc:spChg chg="mod">
          <ac:chgData name="Siegbert Rudolph" userId="2af4d44886c067cc" providerId="LiveId" clId="{22987095-A298-4FED-AAFB-A6AF49D2AA92}" dt="2021-08-22T13:30:53.718" v="18370" actId="14100"/>
          <ac:spMkLst>
            <pc:docMk/>
            <pc:sldMk cId="562011083" sldId="495"/>
            <ac:spMk id="29" creationId="{D233D69D-5F0A-4844-8A9D-31A8D1536C96}"/>
          </ac:spMkLst>
        </pc:spChg>
        <pc:spChg chg="del">
          <ac:chgData name="Siegbert Rudolph" userId="2af4d44886c067cc" providerId="LiveId" clId="{22987095-A298-4FED-AAFB-A6AF49D2AA92}" dt="2021-08-22T13:28:51.944" v="18346" actId="478"/>
          <ac:spMkLst>
            <pc:docMk/>
            <pc:sldMk cId="562011083" sldId="495"/>
            <ac:spMk id="30" creationId="{905059AA-252D-4F36-B3FC-4178001933E6}"/>
          </ac:spMkLst>
        </pc:spChg>
        <pc:spChg chg="add mod">
          <ac:chgData name="Siegbert Rudolph" userId="2af4d44886c067cc" providerId="LiveId" clId="{22987095-A298-4FED-AAFB-A6AF49D2AA92}" dt="2021-08-28T05:12:02.919" v="27392"/>
          <ac:spMkLst>
            <pc:docMk/>
            <pc:sldMk cId="562011083" sldId="495"/>
            <ac:spMk id="30" creationId="{E8EE30B0-DC77-4FB3-83BA-58ACA7BB9B59}"/>
          </ac:spMkLst>
        </pc:spChg>
        <pc:spChg chg="mod">
          <ac:chgData name="Siegbert Rudolph" userId="2af4d44886c067cc" providerId="LiveId" clId="{22987095-A298-4FED-AAFB-A6AF49D2AA92}" dt="2021-08-23T09:07:21.387" v="25655" actId="1036"/>
          <ac:spMkLst>
            <pc:docMk/>
            <pc:sldMk cId="562011083" sldId="495"/>
            <ac:spMk id="31" creationId="{7CED2FA0-6471-4852-AAAC-D74B336EC1CC}"/>
          </ac:spMkLst>
        </pc:spChg>
        <pc:spChg chg="mod">
          <ac:chgData name="Siegbert Rudolph" userId="2af4d44886c067cc" providerId="LiveId" clId="{22987095-A298-4FED-AAFB-A6AF49D2AA92}" dt="2021-08-23T09:07:21.387" v="25655" actId="1036"/>
          <ac:spMkLst>
            <pc:docMk/>
            <pc:sldMk cId="562011083" sldId="495"/>
            <ac:spMk id="32" creationId="{DF63DE57-0F23-4DFE-B460-FE46AEC121AF}"/>
          </ac:spMkLst>
        </pc:spChg>
        <pc:spChg chg="add mod">
          <ac:chgData name="Siegbert Rudolph" userId="2af4d44886c067cc" providerId="LiveId" clId="{22987095-A298-4FED-AAFB-A6AF49D2AA92}" dt="2021-08-22T13:37:52.634" v="18416" actId="14100"/>
          <ac:spMkLst>
            <pc:docMk/>
            <pc:sldMk cId="562011083" sldId="495"/>
            <ac:spMk id="33" creationId="{20BE958C-6B66-44F3-9FF9-41D2500B5C82}"/>
          </ac:spMkLst>
        </pc:spChg>
        <pc:spChg chg="add mod">
          <ac:chgData name="Siegbert Rudolph" userId="2af4d44886c067cc" providerId="LiveId" clId="{22987095-A298-4FED-AAFB-A6AF49D2AA92}" dt="2021-08-22T13:37:10.500" v="18409" actId="1037"/>
          <ac:spMkLst>
            <pc:docMk/>
            <pc:sldMk cId="562011083" sldId="495"/>
            <ac:spMk id="34" creationId="{BB24A9FA-F840-4144-A6D3-BC321DD874A8}"/>
          </ac:spMkLst>
        </pc:spChg>
        <pc:spChg chg="add del mod">
          <ac:chgData name="Siegbert Rudolph" userId="2af4d44886c067cc" providerId="LiveId" clId="{22987095-A298-4FED-AAFB-A6AF49D2AA92}" dt="2021-08-28T05:12:29.944" v="27424" actId="478"/>
          <ac:spMkLst>
            <pc:docMk/>
            <pc:sldMk cId="562011083" sldId="495"/>
            <ac:spMk id="35" creationId="{F771018B-9556-47D1-B9BE-B861B96F1C44}"/>
          </ac:spMkLst>
        </pc:spChg>
        <pc:spChg chg="add mod">
          <ac:chgData name="Siegbert Rudolph" userId="2af4d44886c067cc" providerId="LiveId" clId="{22987095-A298-4FED-AAFB-A6AF49D2AA92}" dt="2021-08-28T05:12:25.773" v="27423" actId="20577"/>
          <ac:spMkLst>
            <pc:docMk/>
            <pc:sldMk cId="562011083" sldId="495"/>
            <ac:spMk id="36" creationId="{A1919E9A-89A7-42E1-A36D-0C6F27284AAE}"/>
          </ac:spMkLst>
        </pc:spChg>
        <pc:spChg chg="del">
          <ac:chgData name="Siegbert Rudolph" userId="2af4d44886c067cc" providerId="LiveId" clId="{22987095-A298-4FED-AAFB-A6AF49D2AA92}" dt="2021-08-22T13:28:58.205" v="18348" actId="478"/>
          <ac:spMkLst>
            <pc:docMk/>
            <pc:sldMk cId="562011083" sldId="495"/>
            <ac:spMk id="62" creationId="{E09200C2-FBC2-43AD-935D-FBFC24B6389A}"/>
          </ac:spMkLst>
        </pc:spChg>
        <pc:spChg chg="mod">
          <ac:chgData name="Siegbert Rudolph" userId="2af4d44886c067cc" providerId="LiveId" clId="{22987095-A298-4FED-AAFB-A6AF49D2AA92}" dt="2021-08-22T13:29:48.641" v="18355" actId="1035"/>
          <ac:spMkLst>
            <pc:docMk/>
            <pc:sldMk cId="562011083" sldId="495"/>
            <ac:spMk id="65" creationId="{81DF8224-00FD-4FE4-8448-0A7D500BE79E}"/>
          </ac:spMkLst>
        </pc:spChg>
        <pc:spChg chg="del mod">
          <ac:chgData name="Siegbert Rudolph" userId="2af4d44886c067cc" providerId="LiveId" clId="{22987095-A298-4FED-AAFB-A6AF49D2AA92}" dt="2021-08-22T13:31:21.040" v="18371" actId="478"/>
          <ac:spMkLst>
            <pc:docMk/>
            <pc:sldMk cId="562011083" sldId="495"/>
            <ac:spMk id="66" creationId="{55D98442-AA21-467E-98E3-1EE4786801D2}"/>
          </ac:spMkLst>
        </pc:spChg>
        <pc:picChg chg="mod">
          <ac:chgData name="Siegbert Rudolph" userId="2af4d44886c067cc" providerId="LiveId" clId="{22987095-A298-4FED-AAFB-A6AF49D2AA92}" dt="2021-08-22T13:29:48.641" v="18355" actId="1035"/>
          <ac:picMkLst>
            <pc:docMk/>
            <pc:sldMk cId="562011083" sldId="495"/>
            <ac:picMk id="6" creationId="{B5EDFA59-A05F-4FCD-BDB4-11E336C7E55D}"/>
          </ac:picMkLst>
        </pc:picChg>
        <pc:picChg chg="mod">
          <ac:chgData name="Siegbert Rudolph" userId="2af4d44886c067cc" providerId="LiveId" clId="{22987095-A298-4FED-AAFB-A6AF49D2AA92}" dt="2021-08-28T05:12:12.432" v="27395" actId="1035"/>
          <ac:picMkLst>
            <pc:docMk/>
            <pc:sldMk cId="562011083" sldId="495"/>
            <ac:picMk id="9" creationId="{FB45C9E0-A3E3-4B77-B74E-0EBF1B5FC681}"/>
          </ac:picMkLst>
        </pc:picChg>
        <pc:picChg chg="add mod">
          <ac:chgData name="Siegbert Rudolph" userId="2af4d44886c067cc" providerId="LiveId" clId="{22987095-A298-4FED-AAFB-A6AF49D2AA92}" dt="2021-08-22T13:15:20.005" v="18090"/>
          <ac:picMkLst>
            <pc:docMk/>
            <pc:sldMk cId="562011083" sldId="495"/>
            <ac:picMk id="12" creationId="{CADAA1E1-6395-4725-ADFD-42C08F592354}"/>
          </ac:picMkLst>
        </pc:picChg>
        <pc:picChg chg="add mod">
          <ac:chgData name="Siegbert Rudolph" userId="2af4d44886c067cc" providerId="LiveId" clId="{22987095-A298-4FED-AAFB-A6AF49D2AA92}" dt="2021-08-22T13:15:20.005" v="18090"/>
          <ac:picMkLst>
            <pc:docMk/>
            <pc:sldMk cId="562011083" sldId="495"/>
            <ac:picMk id="13" creationId="{05012E6E-492E-4CBD-9B3C-BF728849BBBB}"/>
          </ac:picMkLst>
        </pc:picChg>
        <pc:picChg chg="add mod">
          <ac:chgData name="Siegbert Rudolph" userId="2af4d44886c067cc" providerId="LiveId" clId="{22987095-A298-4FED-AAFB-A6AF49D2AA92}" dt="2021-08-22T13:15:20.005" v="18090"/>
          <ac:picMkLst>
            <pc:docMk/>
            <pc:sldMk cId="562011083" sldId="495"/>
            <ac:picMk id="14" creationId="{E74EF531-BA6A-42A4-B81C-F26F4C9DDD13}"/>
          </ac:picMkLst>
        </pc:picChg>
        <pc:picChg chg="add mod">
          <ac:chgData name="Siegbert Rudolph" userId="2af4d44886c067cc" providerId="LiveId" clId="{22987095-A298-4FED-AAFB-A6AF49D2AA92}" dt="2021-08-22T13:15:20.005" v="18090"/>
          <ac:picMkLst>
            <pc:docMk/>
            <pc:sldMk cId="562011083" sldId="495"/>
            <ac:picMk id="15" creationId="{6478F188-0320-438D-A477-9716AA9A37A6}"/>
          </ac:picMkLst>
        </pc:picChg>
        <pc:picChg chg="mod">
          <ac:chgData name="Siegbert Rudolph" userId="2af4d44886c067cc" providerId="LiveId" clId="{22987095-A298-4FED-AAFB-A6AF49D2AA92}" dt="2021-08-28T05:12:12.432" v="27395" actId="1035"/>
          <ac:picMkLst>
            <pc:docMk/>
            <pc:sldMk cId="562011083" sldId="495"/>
            <ac:picMk id="26" creationId="{68D2D471-25DB-4EF8-8E86-6B5003CC2EC6}"/>
          </ac:picMkLst>
        </pc:picChg>
        <pc:picChg chg="del mod">
          <ac:chgData name="Siegbert Rudolph" userId="2af4d44886c067cc" providerId="LiveId" clId="{22987095-A298-4FED-AAFB-A6AF49D2AA92}" dt="2021-08-22T13:29:48.641" v="18355" actId="1035"/>
          <ac:picMkLst>
            <pc:docMk/>
            <pc:sldMk cId="562011083" sldId="495"/>
            <ac:picMk id="55" creationId="{49E0DA72-2C19-47A9-85BD-28FD96CB58A1}"/>
          </ac:picMkLst>
        </pc:picChg>
        <pc:picChg chg="del mod">
          <ac:chgData name="Siegbert Rudolph" userId="2af4d44886c067cc" providerId="LiveId" clId="{22987095-A298-4FED-AAFB-A6AF49D2AA92}" dt="2021-08-22T13:30:44.874" v="18368" actId="1038"/>
          <ac:picMkLst>
            <pc:docMk/>
            <pc:sldMk cId="562011083" sldId="495"/>
            <ac:picMk id="56" creationId="{DAE020EA-2D51-4A87-AD54-0C30143CBC84}"/>
          </ac:picMkLst>
        </pc:picChg>
        <pc:picChg chg="mod">
          <ac:chgData name="Siegbert Rudolph" userId="2af4d44886c067cc" providerId="LiveId" clId="{22987095-A298-4FED-AAFB-A6AF49D2AA92}" dt="2021-08-22T13:29:48.641" v="18355" actId="1035"/>
          <ac:picMkLst>
            <pc:docMk/>
            <pc:sldMk cId="562011083" sldId="495"/>
            <ac:picMk id="58" creationId="{72EC54F5-0CC9-44A1-A605-D322215EFAE8}"/>
          </ac:picMkLst>
        </pc:picChg>
        <pc:cxnChg chg="mod">
          <ac:chgData name="Siegbert Rudolph" userId="2af4d44886c067cc" providerId="LiveId" clId="{22987095-A298-4FED-AAFB-A6AF49D2AA92}" dt="2021-08-22T13:29:48.641" v="18355" actId="1035"/>
          <ac:cxnSpMkLst>
            <pc:docMk/>
            <pc:sldMk cId="562011083" sldId="495"/>
            <ac:cxnSpMk id="21" creationId="{A7A87906-4FD5-4ED2-975C-4D1945B29DD0}"/>
          </ac:cxnSpMkLst>
        </pc:cxnChg>
      </pc:sldChg>
      <pc:sldChg chg="addSp delSp modSp del mod ord modTransition delAnim modAnim">
        <pc:chgData name="Siegbert Rudolph" userId="2af4d44886c067cc" providerId="LiveId" clId="{22987095-A298-4FED-AAFB-A6AF49D2AA92}" dt="2021-08-22T13:15:48.535" v="18116" actId="47"/>
        <pc:sldMkLst>
          <pc:docMk/>
          <pc:sldMk cId="3714717088" sldId="496"/>
        </pc:sldMkLst>
        <pc:spChg chg="del">
          <ac:chgData name="Siegbert Rudolph" userId="2af4d44886c067cc" providerId="LiveId" clId="{22987095-A298-4FED-AAFB-A6AF49D2AA92}" dt="2021-08-09T13:29:18.941" v="15596" actId="478"/>
          <ac:spMkLst>
            <pc:docMk/>
            <pc:sldMk cId="3714717088" sldId="496"/>
            <ac:spMk id="2" creationId="{3CBE0F33-176D-40D1-8CD8-97A8F79FAAF1}"/>
          </ac:spMkLst>
        </pc:spChg>
        <pc:spChg chg="add mod">
          <ac:chgData name="Siegbert Rudolph" userId="2af4d44886c067cc" providerId="LiveId" clId="{22987095-A298-4FED-AAFB-A6AF49D2AA92}" dt="2021-08-09T07:25:39.399" v="14147" actId="208"/>
          <ac:spMkLst>
            <pc:docMk/>
            <pc:sldMk cId="3714717088" sldId="496"/>
            <ac:spMk id="4" creationId="{6743B6A2-2310-476C-8EDA-50F1F244D004}"/>
          </ac:spMkLst>
        </pc:spChg>
        <pc:spChg chg="mod">
          <ac:chgData name="Siegbert Rudolph" userId="2af4d44886c067cc" providerId="LiveId" clId="{22987095-A298-4FED-AAFB-A6AF49D2AA92}" dt="2021-08-09T07:26:19.103" v="14180" actId="20577"/>
          <ac:spMkLst>
            <pc:docMk/>
            <pc:sldMk cId="3714717088" sldId="496"/>
            <ac:spMk id="6" creationId="{1B1FBCB9-26DE-4E53-A6B6-0D5D29BD30B6}"/>
          </ac:spMkLst>
        </pc:spChg>
        <pc:spChg chg="mod">
          <ac:chgData name="Siegbert Rudolph" userId="2af4d44886c067cc" providerId="LiveId" clId="{22987095-A298-4FED-AAFB-A6AF49D2AA92}" dt="2021-08-09T07:24:41.697" v="14138" actId="1035"/>
          <ac:spMkLst>
            <pc:docMk/>
            <pc:sldMk cId="3714717088" sldId="496"/>
            <ac:spMk id="7" creationId="{AD96935B-2F39-42D5-9360-D1696CF6876B}"/>
          </ac:spMkLst>
        </pc:spChg>
        <pc:spChg chg="del">
          <ac:chgData name="Siegbert Rudolph" userId="2af4d44886c067cc" providerId="LiveId" clId="{22987095-A298-4FED-AAFB-A6AF49D2AA92}" dt="2021-08-09T07:19:06.706" v="13802" actId="478"/>
          <ac:spMkLst>
            <pc:docMk/>
            <pc:sldMk cId="3714717088" sldId="496"/>
            <ac:spMk id="8" creationId="{75148098-42C2-4619-9C43-9D86FB87DB59}"/>
          </ac:spMkLst>
        </pc:spChg>
        <pc:spChg chg="del">
          <ac:chgData name="Siegbert Rudolph" userId="2af4d44886c067cc" providerId="LiveId" clId="{22987095-A298-4FED-AAFB-A6AF49D2AA92}" dt="2021-08-09T07:19:12.874" v="13804" actId="478"/>
          <ac:spMkLst>
            <pc:docMk/>
            <pc:sldMk cId="3714717088" sldId="496"/>
            <ac:spMk id="9" creationId="{42AFCE67-8A7B-4212-B1D6-518184D591C8}"/>
          </ac:spMkLst>
        </pc:spChg>
        <pc:spChg chg="del mod">
          <ac:chgData name="Siegbert Rudolph" userId="2af4d44886c067cc" providerId="LiveId" clId="{22987095-A298-4FED-AAFB-A6AF49D2AA92}" dt="2021-08-09T07:20:08.960" v="13898" actId="478"/>
          <ac:spMkLst>
            <pc:docMk/>
            <pc:sldMk cId="3714717088" sldId="496"/>
            <ac:spMk id="10" creationId="{44D0FE5B-2A75-492E-8D49-CD84F2B5200F}"/>
          </ac:spMkLst>
        </pc:spChg>
        <pc:spChg chg="add mod">
          <ac:chgData name="Siegbert Rudolph" userId="2af4d44886c067cc" providerId="LiveId" clId="{22987095-A298-4FED-AAFB-A6AF49D2AA92}" dt="2021-08-09T07:24:54.598" v="14141" actId="255"/>
          <ac:spMkLst>
            <pc:docMk/>
            <pc:sldMk cId="3714717088" sldId="496"/>
            <ac:spMk id="13" creationId="{6D7738EF-3134-4B8A-BDCE-0E3A8F83842A}"/>
          </ac:spMkLst>
        </pc:spChg>
        <pc:spChg chg="add mod">
          <ac:chgData name="Siegbert Rudolph" userId="2af4d44886c067cc" providerId="LiveId" clId="{22987095-A298-4FED-AAFB-A6AF49D2AA92}" dt="2021-08-09T07:25:12.816" v="14142" actId="207"/>
          <ac:spMkLst>
            <pc:docMk/>
            <pc:sldMk cId="3714717088" sldId="496"/>
            <ac:spMk id="14" creationId="{E5EB4C83-74E2-47FC-AB2E-09A03E1BD9C0}"/>
          </ac:spMkLst>
        </pc:spChg>
        <pc:spChg chg="add mod">
          <ac:chgData name="Siegbert Rudolph" userId="2af4d44886c067cc" providerId="LiveId" clId="{22987095-A298-4FED-AAFB-A6AF49D2AA92}" dt="2021-08-09T07:25:52.721" v="14150" actId="14100"/>
          <ac:spMkLst>
            <pc:docMk/>
            <pc:sldMk cId="3714717088" sldId="496"/>
            <ac:spMk id="16" creationId="{5ECACB32-1ADA-4C3F-B051-D37970AB98B0}"/>
          </ac:spMkLst>
        </pc:spChg>
        <pc:spChg chg="mod">
          <ac:chgData name="Siegbert Rudolph" userId="2af4d44886c067cc" providerId="LiveId" clId="{22987095-A298-4FED-AAFB-A6AF49D2AA92}" dt="2021-08-09T07:24:41.697" v="14138" actId="1035"/>
          <ac:spMkLst>
            <pc:docMk/>
            <pc:sldMk cId="3714717088" sldId="496"/>
            <ac:spMk id="36" creationId="{17BCFF24-EF2E-4DF3-B368-898670F5DC9E}"/>
          </ac:spMkLst>
        </pc:spChg>
        <pc:spChg chg="del">
          <ac:chgData name="Siegbert Rudolph" userId="2af4d44886c067cc" providerId="LiveId" clId="{22987095-A298-4FED-AAFB-A6AF49D2AA92}" dt="2021-08-09T07:19:11.539" v="13803" actId="478"/>
          <ac:spMkLst>
            <pc:docMk/>
            <pc:sldMk cId="3714717088" sldId="496"/>
            <ac:spMk id="37" creationId="{AF87979D-026C-48B3-A594-78EB3C6321CB}"/>
          </ac:spMkLst>
        </pc:spChg>
        <pc:spChg chg="del">
          <ac:chgData name="Siegbert Rudolph" userId="2af4d44886c067cc" providerId="LiveId" clId="{22987095-A298-4FED-AAFB-A6AF49D2AA92}" dt="2021-08-09T07:19:15.526" v="13805" actId="478"/>
          <ac:spMkLst>
            <pc:docMk/>
            <pc:sldMk cId="3714717088" sldId="496"/>
            <ac:spMk id="38" creationId="{EF7CE3F7-1331-44D6-8562-1147CDA13A42}"/>
          </ac:spMkLst>
        </pc:spChg>
        <pc:spChg chg="mod">
          <ac:chgData name="Siegbert Rudolph" userId="2af4d44886c067cc" providerId="LiveId" clId="{22987095-A298-4FED-AAFB-A6AF49D2AA92}" dt="2021-08-09T07:24:41.697" v="14138" actId="1035"/>
          <ac:spMkLst>
            <pc:docMk/>
            <pc:sldMk cId="3714717088" sldId="496"/>
            <ac:spMk id="39" creationId="{1AEA9779-7680-4C11-AFFD-B6CB7DE52A9E}"/>
          </ac:spMkLst>
        </pc:spChg>
      </pc:sldChg>
      <pc:sldChg chg="addSp delSp modSp del mod delAnim modAnim">
        <pc:chgData name="Siegbert Rudolph" userId="2af4d44886c067cc" providerId="LiveId" clId="{22987095-A298-4FED-AAFB-A6AF49D2AA92}" dt="2021-08-22T13:20:11.842" v="18154" actId="47"/>
        <pc:sldMkLst>
          <pc:docMk/>
          <pc:sldMk cId="2891669733" sldId="497"/>
        </pc:sldMkLst>
        <pc:spChg chg="del mod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" creationId="{42848222-55C0-476C-982F-C3A599F3C3A2}"/>
          </ac:spMkLst>
        </pc:spChg>
        <pc:spChg chg="mod">
          <ac:chgData name="Siegbert Rudolph" userId="2af4d44886c067cc" providerId="LiveId" clId="{22987095-A298-4FED-AAFB-A6AF49D2AA92}" dt="2021-08-22T13:13:45.318" v="18049" actId="20577"/>
          <ac:spMkLst>
            <pc:docMk/>
            <pc:sldMk cId="2891669733" sldId="497"/>
            <ac:spMk id="4" creationId="{451EB480-67BB-448C-876A-A35FD8C54843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5" creationId="{C60D14AF-45C0-437E-BB8B-A72311F43022}"/>
          </ac:spMkLst>
        </pc:spChg>
        <pc:spChg chg="del">
          <ac:chgData name="Siegbert Rudolph" userId="2af4d44886c067cc" providerId="LiveId" clId="{22987095-A298-4FED-AAFB-A6AF49D2AA92}" dt="2021-08-22T13:13:38.616" v="18047" actId="478"/>
          <ac:spMkLst>
            <pc:docMk/>
            <pc:sldMk cId="2891669733" sldId="497"/>
            <ac:spMk id="7" creationId="{9C0039E6-F581-4BCB-844D-57F344B19980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2" creationId="{42079ED4-A9A5-4844-AEA8-EE98B4826274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3" creationId="{A5C96A0E-4730-4D95-AE3B-166DD043F2BB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4" creationId="{4D9EFE63-B1C3-43E4-BBBF-8FA176D70802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5" creationId="{8A660942-3AC9-43B0-A91E-37A89C0ADE7E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27" creationId="{84207E6B-736A-4164-8A61-49593325FAD4}"/>
          </ac:spMkLst>
        </pc:spChg>
        <pc:spChg chg="del">
          <ac:chgData name="Siegbert Rudolph" userId="2af4d44886c067cc" providerId="LiveId" clId="{22987095-A298-4FED-AAFB-A6AF49D2AA92}" dt="2021-08-22T13:13:36.984" v="18046" actId="478"/>
          <ac:spMkLst>
            <pc:docMk/>
            <pc:sldMk cId="2891669733" sldId="497"/>
            <ac:spMk id="28" creationId="{39CA4DA5-C8F0-4A0E-B50E-306B8D976FD0}"/>
          </ac:spMkLst>
        </pc:spChg>
        <pc:spChg chg="del">
          <ac:chgData name="Siegbert Rudolph" userId="2af4d44886c067cc" providerId="LiveId" clId="{22987095-A298-4FED-AAFB-A6AF49D2AA92}" dt="2021-08-22T13:13:36.984" v="18046" actId="478"/>
          <ac:spMkLst>
            <pc:docMk/>
            <pc:sldMk cId="2891669733" sldId="497"/>
            <ac:spMk id="29" creationId="{D233D69D-5F0A-4844-8A9D-31A8D1536C96}"/>
          </ac:spMkLst>
        </pc:spChg>
        <pc:spChg chg="del mod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30" creationId="{905059AA-252D-4F36-B3FC-4178001933E6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31" creationId="{7CED2FA0-6471-4852-AAAC-D74B336EC1CC}"/>
          </ac:spMkLst>
        </pc:spChg>
        <pc:spChg chg="del mod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32" creationId="{DF63DE57-0F23-4DFE-B460-FE46AEC121AF}"/>
          </ac:spMkLst>
        </pc:spChg>
        <pc:spChg chg="add del mod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33" creationId="{4C5B5F6B-A25D-4D32-99FE-96CC046D6845}"/>
          </ac:spMkLst>
        </pc:spChg>
        <pc:spChg chg="add mod">
          <ac:chgData name="Siegbert Rudolph" userId="2af4d44886c067cc" providerId="LiveId" clId="{22987095-A298-4FED-AAFB-A6AF49D2AA92}" dt="2021-08-22T13:14:51.573" v="18086" actId="1038"/>
          <ac:spMkLst>
            <pc:docMk/>
            <pc:sldMk cId="2891669733" sldId="497"/>
            <ac:spMk id="34" creationId="{4F586AD9-C122-4C2F-952E-8D7AFD80248C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36" creationId="{C6B13040-4096-40A5-A859-CEDBD3F0F7CA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37" creationId="{312A7FC4-C1F8-4903-8035-7CB3857335A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38" creationId="{5E92C89B-1BB2-42AA-B889-015BDB7AD14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39" creationId="{FA18CB96-CCA8-4F6A-9B60-189057A75697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0" creationId="{B547813F-CD8F-42C1-ACFA-EA1C9BEB050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1" creationId="{77E2D51D-415E-4BD1-99B6-B2DEFD7B5494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2" creationId="{89F51FC5-ECA6-42C3-AF43-967EE3ADB6CC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3" creationId="{DC5243DD-F72F-4E69-A8A4-898592AA219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4" creationId="{9F95B477-5C69-4033-8DDB-AF38F514DEE0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5" creationId="{D9E7A09A-ADE6-47D8-B645-A3EE1D7880F1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6" creationId="{B4FABA8A-6A23-4AA3-BA13-B5EA255B388B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7" creationId="{8C354343-6481-4075-8EDC-394A8569BDFC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8" creationId="{7B470866-61F6-428F-82B4-7AA3EAC28D8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49" creationId="{A4AA2C3D-498B-4B34-B36C-BF35C78F798B}"/>
          </ac:spMkLst>
        </pc:spChg>
        <pc:spChg chg="add mod">
          <ac:chgData name="Siegbert Rudolph" userId="2af4d44886c067cc" providerId="LiveId" clId="{22987095-A298-4FED-AAFB-A6AF49D2AA92}" dt="2021-08-22T13:14:51.573" v="18086" actId="1038"/>
          <ac:spMkLst>
            <pc:docMk/>
            <pc:sldMk cId="2891669733" sldId="497"/>
            <ac:spMk id="50" creationId="{28E80A9B-8620-4875-9EFA-08A917A7BD4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1" creationId="{B531F208-EF63-48EA-B0A7-4A7C1CD27671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2" creationId="{4FE40644-2974-4B40-A51A-363F860B976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3" creationId="{A738E7AD-6E9B-494E-B82D-625D40C62D4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4" creationId="{3CADCBAC-0AD6-4531-A351-DC512F2E48B2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7" creationId="{839387E7-16BE-4877-9383-DA4A46BF98CF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59" creationId="{22400315-506A-4005-8427-054611E0232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0" creationId="{C7331491-FB4D-474B-AEB7-0733ACE242DA}"/>
          </ac:spMkLst>
        </pc:spChg>
        <pc:spChg chg="del mod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62" creationId="{E09200C2-FBC2-43AD-935D-FBFC24B6389A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3" creationId="{063957B8-DCAD-4FD6-B0CC-939A09BEEF1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4" creationId="{F7270E25-2FAA-4A81-9164-1F4ADDD8FAA6}"/>
          </ac:spMkLst>
        </pc:spChg>
        <pc:spChg chg="del">
          <ac:chgData name="Siegbert Rudolph" userId="2af4d44886c067cc" providerId="LiveId" clId="{22987095-A298-4FED-AAFB-A6AF49D2AA92}" dt="2021-08-22T13:13:35.118" v="18045" actId="478"/>
          <ac:spMkLst>
            <pc:docMk/>
            <pc:sldMk cId="2891669733" sldId="497"/>
            <ac:spMk id="65" creationId="{81DF8224-00FD-4FE4-8448-0A7D500BE79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6" creationId="{372BD8F3-6EA5-4251-8572-D4E8DDA027F7}"/>
          </ac:spMkLst>
        </pc:spChg>
        <pc:spChg chg="del">
          <ac:chgData name="Siegbert Rudolph" userId="2af4d44886c067cc" providerId="LiveId" clId="{22987095-A298-4FED-AAFB-A6AF49D2AA92}" dt="2021-08-20T12:23:54.282" v="15679" actId="478"/>
          <ac:spMkLst>
            <pc:docMk/>
            <pc:sldMk cId="2891669733" sldId="497"/>
            <ac:spMk id="66" creationId="{55D98442-AA21-467E-98E3-1EE4786801D2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7" creationId="{520F19C0-4EEA-443F-A9F2-A0F3E861E5A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8" creationId="{A0DF53DB-3DC2-42F6-8E56-1BAA8A1C760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69" creationId="{C7102807-473A-47D8-B1B5-7A7D8455F0BC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0" creationId="{D022121F-6A3B-49B3-A047-EC5716C60C2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1" creationId="{414D0CDA-E183-4902-A43B-A906F5F0B3B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2" creationId="{EBD150AE-EB47-417F-944E-0EE5346E7E94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3" creationId="{20B9BEEB-E0F4-4983-9D0E-7AE52E51A7D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4" creationId="{DA08D9D6-A996-455B-B882-045E7395C1E4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5" creationId="{CF0ABB75-A127-4F81-8F32-254F0F2239AC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6" creationId="{AD73D985-D36E-4AA2-914A-97F521990DB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7" creationId="{E2759507-791E-4A2F-B8FB-3D6DB80FDB54}"/>
          </ac:spMkLst>
        </pc:spChg>
        <pc:spChg chg="add mod">
          <ac:chgData name="Siegbert Rudolph" userId="2af4d44886c067cc" providerId="LiveId" clId="{22987095-A298-4FED-AAFB-A6AF49D2AA92}" dt="2021-08-22T13:14:51.573" v="18086" actId="1038"/>
          <ac:spMkLst>
            <pc:docMk/>
            <pc:sldMk cId="2891669733" sldId="497"/>
            <ac:spMk id="78" creationId="{08E981AE-B4C8-4260-86F6-FC7D9AD4C9F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79" creationId="{1A15E70A-168F-4068-9D6E-F2729101D514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0" creationId="{7BD9A910-D2FD-411E-BD01-893208D3852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1" creationId="{BAD0B252-B5CD-420B-9BE1-CE1C6AC5112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2" creationId="{01410846-81A1-4BBF-91C0-2DE3151566B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3" creationId="{3DFC0983-9697-4E3A-B20E-F55EFCDD6C5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4" creationId="{49476A2A-B6C9-4C44-A80A-76DA9062CFB7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5" creationId="{C36B8B1E-6E55-4A6E-A2AE-26443C7DB488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7" creationId="{F4FB088F-2EBF-4418-B74E-699C4F6A6A0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8" creationId="{AD4F5BFA-C18F-45E3-8C56-2732DBD198B0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89" creationId="{9C9339A1-DD0C-4D20-82F1-372FADF4F68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0" creationId="{7207ABEE-FD0F-4B3C-B120-41DF9DDE63F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1" creationId="{E5C9BA5B-2B6F-4A43-80A0-E8EF7DBE921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2" creationId="{B30C7F32-C9C1-4B30-ADDA-B13E156BAEB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3" creationId="{C25FD6C9-78AA-4F08-BF12-583A7674F088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4" creationId="{AB90B328-A31B-417B-98C0-AB5FBBFDAEB2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5" creationId="{57F5A08B-C1AF-4E56-8F4F-79CDD34845A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6" creationId="{5EF761B3-5FE5-4F70-B2CF-B4AB646A503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7" creationId="{49D867A8-25F5-42A7-A32E-8FA9129D0FCF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8" creationId="{44C1ED82-B0F1-4AF8-8E29-1C86A0B68307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99" creationId="{3876A1F4-1663-4C8E-A9D4-CF70A379A905}"/>
          </ac:spMkLst>
        </pc:spChg>
        <pc:spChg chg="add mod">
          <ac:chgData name="Siegbert Rudolph" userId="2af4d44886c067cc" providerId="LiveId" clId="{22987095-A298-4FED-AAFB-A6AF49D2AA92}" dt="2021-08-22T13:14:51.573" v="18086" actId="1038"/>
          <ac:spMkLst>
            <pc:docMk/>
            <pc:sldMk cId="2891669733" sldId="497"/>
            <ac:spMk id="100" creationId="{697BCEE7-EBD9-483C-92C1-4B3372B6FFA1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1" creationId="{FF8CCD5B-8F17-4647-A76B-CE7EA7259E4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2" creationId="{336C03BD-9CF7-495A-8C26-845D7AF6389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3" creationId="{E25FBBD0-9D22-4F7E-AD77-EDFE6776436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4" creationId="{AA8FC5ED-7903-48A2-8B9F-55BF89E882D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5" creationId="{E50F29A0-7A7D-4979-B946-EBB769FE926B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6" creationId="{9F62B7BE-254D-4C89-8DEB-5FC18812CF7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7" creationId="{269726E1-0F95-48EA-8750-25923E3B21FD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09" creationId="{90809324-EA35-4625-8021-A93871FC0547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0" creationId="{8009D68F-A081-439A-9AA5-7D16061ACA14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1" creationId="{79E206DD-8DB4-499E-8534-E74AEC046BCF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2" creationId="{9F6B8D86-DF5B-407C-864F-9589C701A2F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3" creationId="{D0C0CCD4-020E-41FA-B5AE-6C3FC6E61CE0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4" creationId="{E8EF31AF-2E13-42EC-95DE-4B80A441B38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5" creationId="{A908E7E8-CA2C-48BF-A285-E0AF2679FE7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6" creationId="{8DEEE01D-2A93-4B0E-B65F-AB175981655B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7" creationId="{EECA6D5F-305B-49D5-84D5-FC72B3AD1C2A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8" creationId="{A1A280B0-6134-41C4-9C31-6331C37E638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19" creationId="{E3DFD933-82BA-419D-8000-3448E738378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0" creationId="{CE2AF174-15EA-4351-B6DA-E78A39C7E20A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1" creationId="{47F14B65-9DA4-466D-B658-27801F1E9D6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2" creationId="{172405E2-5CBC-4FD0-ADCC-B52F50C1494E}"/>
          </ac:spMkLst>
        </pc:spChg>
        <pc:spChg chg="add del mod">
          <ac:chgData name="Siegbert Rudolph" userId="2af4d44886c067cc" providerId="LiveId" clId="{22987095-A298-4FED-AAFB-A6AF49D2AA92}" dt="2021-08-22T13:14:55.933" v="18087" actId="478"/>
          <ac:spMkLst>
            <pc:docMk/>
            <pc:sldMk cId="2891669733" sldId="497"/>
            <ac:spMk id="123" creationId="{71EDD46B-761C-4AF5-9F20-0B8F4F5353FE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4" creationId="{C4BE89DF-87C9-47F4-90E9-CA70B1482871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5" creationId="{E82A40AD-56B6-48B3-A928-7016404B636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6" creationId="{48981400-7B3F-4EFF-B91C-62F4BBE89A56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7" creationId="{8F0C1761-7137-4E6E-980A-946B65B78F41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8" creationId="{314DF48E-6AC4-4478-ABFC-208AAE84648F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29" creationId="{4C23AC75-07ED-416F-B1EC-35CA7E0E5F03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30" creationId="{C99D4F71-9E39-46AC-AEAF-054379A42F4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31" creationId="{7188FE0C-26BF-42BA-9902-B647D54B9555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32" creationId="{AF31260A-7DCD-4015-A993-C93E3F6230F9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33" creationId="{6847B9F3-E351-4F9B-B58B-ED1DF5F94E8A}"/>
          </ac:spMkLst>
        </pc:spChg>
        <pc:spChg chg="add mod">
          <ac:chgData name="Siegbert Rudolph" userId="2af4d44886c067cc" providerId="LiveId" clId="{22987095-A298-4FED-AAFB-A6AF49D2AA92}" dt="2021-08-22T13:13:55.988" v="18050"/>
          <ac:spMkLst>
            <pc:docMk/>
            <pc:sldMk cId="2891669733" sldId="497"/>
            <ac:spMk id="134" creationId="{0539707D-A73B-4E21-80E9-25E66CC3FF04}"/>
          </ac:spMkLst>
        </pc:spChg>
        <pc:picChg chg="del">
          <ac:chgData name="Siegbert Rudolph" userId="2af4d44886c067cc" providerId="LiveId" clId="{22987095-A298-4FED-AAFB-A6AF49D2AA92}" dt="2021-08-22T13:13:35.118" v="18045" actId="478"/>
          <ac:picMkLst>
            <pc:docMk/>
            <pc:sldMk cId="2891669733" sldId="497"/>
            <ac:picMk id="6" creationId="{B5EDFA59-A05F-4FCD-BDB4-11E336C7E55D}"/>
          </ac:picMkLst>
        </pc:picChg>
        <pc:picChg chg="add mod">
          <ac:chgData name="Siegbert Rudolph" userId="2af4d44886c067cc" providerId="LiveId" clId="{22987095-A298-4FED-AAFB-A6AF49D2AA92}" dt="2021-08-22T13:13:55.988" v="18050"/>
          <ac:picMkLst>
            <pc:docMk/>
            <pc:sldMk cId="2891669733" sldId="497"/>
            <ac:picMk id="35" creationId="{2ACAA466-FBB7-4458-8860-A48E44566C9B}"/>
          </ac:picMkLst>
        </pc:picChg>
        <pc:picChg chg="del">
          <ac:chgData name="Siegbert Rudolph" userId="2af4d44886c067cc" providerId="LiveId" clId="{22987095-A298-4FED-AAFB-A6AF49D2AA92}" dt="2021-08-22T13:13:35.118" v="18045" actId="478"/>
          <ac:picMkLst>
            <pc:docMk/>
            <pc:sldMk cId="2891669733" sldId="497"/>
            <ac:picMk id="55" creationId="{49E0DA72-2C19-47A9-85BD-28FD96CB58A1}"/>
          </ac:picMkLst>
        </pc:picChg>
        <pc:picChg chg="del">
          <ac:chgData name="Siegbert Rudolph" userId="2af4d44886c067cc" providerId="LiveId" clId="{22987095-A298-4FED-AAFB-A6AF49D2AA92}" dt="2021-08-22T13:13:35.118" v="18045" actId="478"/>
          <ac:picMkLst>
            <pc:docMk/>
            <pc:sldMk cId="2891669733" sldId="497"/>
            <ac:picMk id="56" creationId="{DAE020EA-2D51-4A87-AD54-0C30143CBC84}"/>
          </ac:picMkLst>
        </pc:picChg>
        <pc:picChg chg="del">
          <ac:chgData name="Siegbert Rudolph" userId="2af4d44886c067cc" providerId="LiveId" clId="{22987095-A298-4FED-AAFB-A6AF49D2AA92}" dt="2021-08-22T13:13:35.118" v="18045" actId="478"/>
          <ac:picMkLst>
            <pc:docMk/>
            <pc:sldMk cId="2891669733" sldId="497"/>
            <ac:picMk id="58" creationId="{72EC54F5-0CC9-44A1-A605-D322215EFAE8}"/>
          </ac:picMkLst>
        </pc:picChg>
        <pc:picChg chg="add mod">
          <ac:chgData name="Siegbert Rudolph" userId="2af4d44886c067cc" providerId="LiveId" clId="{22987095-A298-4FED-AAFB-A6AF49D2AA92}" dt="2021-08-22T13:13:55.988" v="18050"/>
          <ac:picMkLst>
            <pc:docMk/>
            <pc:sldMk cId="2891669733" sldId="497"/>
            <ac:picMk id="61" creationId="{115C7C34-EE85-4AAC-BCAC-7016924F3133}"/>
          </ac:picMkLst>
        </pc:picChg>
        <pc:picChg chg="add mod">
          <ac:chgData name="Siegbert Rudolph" userId="2af4d44886c067cc" providerId="LiveId" clId="{22987095-A298-4FED-AAFB-A6AF49D2AA92}" dt="2021-08-22T13:13:55.988" v="18050"/>
          <ac:picMkLst>
            <pc:docMk/>
            <pc:sldMk cId="2891669733" sldId="497"/>
            <ac:picMk id="86" creationId="{B058107F-D6E7-4BE3-A1D5-EB7A09C57DAB}"/>
          </ac:picMkLst>
        </pc:picChg>
        <pc:picChg chg="add mod">
          <ac:chgData name="Siegbert Rudolph" userId="2af4d44886c067cc" providerId="LiveId" clId="{22987095-A298-4FED-AAFB-A6AF49D2AA92}" dt="2021-08-22T13:13:55.988" v="18050"/>
          <ac:picMkLst>
            <pc:docMk/>
            <pc:sldMk cId="2891669733" sldId="497"/>
            <ac:picMk id="108" creationId="{37CABE97-BE9A-4E01-A7BF-336AC4BEA4F3}"/>
          </ac:picMkLst>
        </pc:picChg>
        <pc:cxnChg chg="del">
          <ac:chgData name="Siegbert Rudolph" userId="2af4d44886c067cc" providerId="LiveId" clId="{22987095-A298-4FED-AAFB-A6AF49D2AA92}" dt="2021-08-22T13:13:35.118" v="18045" actId="478"/>
          <ac:cxnSpMkLst>
            <pc:docMk/>
            <pc:sldMk cId="2891669733" sldId="497"/>
            <ac:cxnSpMk id="21" creationId="{A7A87906-4FD5-4ED2-975C-4D1945B29DD0}"/>
          </ac:cxnSpMkLst>
        </pc:cxnChg>
      </pc:sldChg>
      <pc:sldChg chg="add del">
        <pc:chgData name="Siegbert Rudolph" userId="2af4d44886c067cc" providerId="LiveId" clId="{22987095-A298-4FED-AAFB-A6AF49D2AA92}" dt="2021-08-07T16:08:35.196" v="4060" actId="47"/>
        <pc:sldMkLst>
          <pc:docMk/>
          <pc:sldMk cId="1559541367" sldId="498"/>
        </pc:sldMkLst>
      </pc:sldChg>
      <pc:sldChg chg="add del">
        <pc:chgData name="Siegbert Rudolph" userId="2af4d44886c067cc" providerId="LiveId" clId="{22987095-A298-4FED-AAFB-A6AF49D2AA92}" dt="2021-08-07T16:08:33.103" v="4059" actId="47"/>
        <pc:sldMkLst>
          <pc:docMk/>
          <pc:sldMk cId="2760529907" sldId="499"/>
        </pc:sldMkLst>
      </pc:sldChg>
      <pc:sldChg chg="delSp modSp add del mod delAnim">
        <pc:chgData name="Siegbert Rudolph" userId="2af4d44886c067cc" providerId="LiveId" clId="{22987095-A298-4FED-AAFB-A6AF49D2AA92}" dt="2021-08-22T13:15:48.535" v="18116" actId="47"/>
        <pc:sldMkLst>
          <pc:docMk/>
          <pc:sldMk cId="433497898" sldId="500"/>
        </pc:sldMkLst>
        <pc:spChg chg="mod">
          <ac:chgData name="Siegbert Rudolph" userId="2af4d44886c067cc" providerId="LiveId" clId="{22987095-A298-4FED-AAFB-A6AF49D2AA92}" dt="2021-08-08T11:09:51.408" v="7768" actId="20577"/>
          <ac:spMkLst>
            <pc:docMk/>
            <pc:sldMk cId="433497898" sldId="500"/>
            <ac:spMk id="5" creationId="{BBBC150F-B40F-48F7-9B08-F071E8385DF3}"/>
          </ac:spMkLst>
        </pc:spChg>
        <pc:spChg chg="del mod">
          <ac:chgData name="Siegbert Rudolph" userId="2af4d44886c067cc" providerId="LiveId" clId="{22987095-A298-4FED-AAFB-A6AF49D2AA92}" dt="2021-08-07T13:28:04.254" v="1528" actId="478"/>
          <ac:spMkLst>
            <pc:docMk/>
            <pc:sldMk cId="433497898" sldId="500"/>
            <ac:spMk id="6" creationId="{A69E72C5-0A9E-478C-96E4-42E4799E56C2}"/>
          </ac:spMkLst>
        </pc:spChg>
        <pc:spChg chg="mod">
          <ac:chgData name="Siegbert Rudolph" userId="2af4d44886c067cc" providerId="LiveId" clId="{22987095-A298-4FED-AAFB-A6AF49D2AA92}" dt="2021-08-07T13:25:07.882" v="1353" actId="255"/>
          <ac:spMkLst>
            <pc:docMk/>
            <pc:sldMk cId="433497898" sldId="500"/>
            <ac:spMk id="28" creationId="{1A782696-C6B5-4220-9DAC-B1AE89247A49}"/>
          </ac:spMkLst>
        </pc:spChg>
        <pc:spChg chg="mod">
          <ac:chgData name="Siegbert Rudolph" userId="2af4d44886c067cc" providerId="LiveId" clId="{22987095-A298-4FED-AAFB-A6AF49D2AA92}" dt="2021-08-07T13:24:36.638" v="1351" actId="113"/>
          <ac:spMkLst>
            <pc:docMk/>
            <pc:sldMk cId="433497898" sldId="500"/>
            <ac:spMk id="31" creationId="{BD71B917-7892-4207-B1A7-14AAA41DC6B9}"/>
          </ac:spMkLst>
        </pc:spChg>
        <pc:spChg chg="del">
          <ac:chgData name="Siegbert Rudolph" userId="2af4d44886c067cc" providerId="LiveId" clId="{22987095-A298-4FED-AAFB-A6AF49D2AA92}" dt="2021-08-09T12:20:56.425" v="14247" actId="478"/>
          <ac:spMkLst>
            <pc:docMk/>
            <pc:sldMk cId="433497898" sldId="500"/>
            <ac:spMk id="41" creationId="{27A9EE61-B302-4F61-9D5D-5F899B3B8A9C}"/>
          </ac:spMkLst>
        </pc:spChg>
        <pc:spChg chg="del">
          <ac:chgData name="Siegbert Rudolph" userId="2af4d44886c067cc" providerId="LiveId" clId="{22987095-A298-4FED-AAFB-A6AF49D2AA92}" dt="2021-08-20T12:28:35.342" v="15731" actId="478"/>
          <ac:spMkLst>
            <pc:docMk/>
            <pc:sldMk cId="433497898" sldId="500"/>
            <ac:spMk id="69" creationId="{F8953139-7E16-460F-B12B-BF86DBB78952}"/>
          </ac:spMkLst>
        </pc:spChg>
      </pc:sldChg>
      <pc:sldChg chg="add del">
        <pc:chgData name="Siegbert Rudolph" userId="2af4d44886c067cc" providerId="LiveId" clId="{22987095-A298-4FED-AAFB-A6AF49D2AA92}" dt="2021-08-07T16:08:39.675" v="4061" actId="47"/>
        <pc:sldMkLst>
          <pc:docMk/>
          <pc:sldMk cId="3031258585" sldId="501"/>
        </pc:sldMkLst>
      </pc:sldChg>
      <pc:sldChg chg="addSp delSp modSp add del mod ord">
        <pc:chgData name="Siegbert Rudolph" userId="2af4d44886c067cc" providerId="LiveId" clId="{22987095-A298-4FED-AAFB-A6AF49D2AA92}" dt="2021-08-07T14:57:27.284" v="2973" actId="47"/>
        <pc:sldMkLst>
          <pc:docMk/>
          <pc:sldMk cId="1578202788" sldId="502"/>
        </pc:sldMkLst>
        <pc:spChg chg="add mod">
          <ac:chgData name="Siegbert Rudolph" userId="2af4d44886c067cc" providerId="LiveId" clId="{22987095-A298-4FED-AAFB-A6AF49D2AA92}" dt="2021-08-07T14:54:21.959" v="2946" actId="113"/>
          <ac:spMkLst>
            <pc:docMk/>
            <pc:sldMk cId="1578202788" sldId="502"/>
            <ac:spMk id="66" creationId="{9E779421-0CB4-4AF8-BEF0-70AE3A2450A5}"/>
          </ac:spMkLst>
        </pc:spChg>
        <pc:spChg chg="del">
          <ac:chgData name="Siegbert Rudolph" userId="2af4d44886c067cc" providerId="LiveId" clId="{22987095-A298-4FED-AAFB-A6AF49D2AA92}" dt="2021-08-07T14:54:03.186" v="2914" actId="478"/>
          <ac:spMkLst>
            <pc:docMk/>
            <pc:sldMk cId="1578202788" sldId="502"/>
            <ac:spMk id="69" creationId="{C1278427-C2C7-41F4-A2C6-3505B28B8B77}"/>
          </ac:spMkLst>
        </pc:spChg>
      </pc:sldChg>
      <pc:sldChg chg="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1158448218" sldId="503"/>
        </pc:sldMkLst>
        <pc:spChg chg="mod">
          <ac:chgData name="Siegbert Rudolph" userId="2af4d44886c067cc" providerId="LiveId" clId="{22987095-A298-4FED-AAFB-A6AF49D2AA92}" dt="2021-08-07T14:28:12.923" v="2537" actId="1035"/>
          <ac:spMkLst>
            <pc:docMk/>
            <pc:sldMk cId="1158448218" sldId="503"/>
            <ac:spMk id="2" creationId="{C9584424-3510-4585-B533-AD78E6DC3D85}"/>
          </ac:spMkLst>
        </pc:spChg>
        <pc:spChg chg="mod">
          <ac:chgData name="Siegbert Rudolph" userId="2af4d44886c067cc" providerId="LiveId" clId="{22987095-A298-4FED-AAFB-A6AF49D2AA92}" dt="2021-08-20T14:54:04.078" v="15911" actId="1036"/>
          <ac:spMkLst>
            <pc:docMk/>
            <pc:sldMk cId="1158448218" sldId="503"/>
            <ac:spMk id="6" creationId="{B6352019-86B6-4EC4-8E78-F5080C538C39}"/>
          </ac:spMkLst>
        </pc:spChg>
        <pc:spChg chg="mod">
          <ac:chgData name="Siegbert Rudolph" userId="2af4d44886c067cc" providerId="LiveId" clId="{22987095-A298-4FED-AAFB-A6AF49D2AA92}" dt="2021-08-22T12:50:36.486" v="17676" actId="1038"/>
          <ac:spMkLst>
            <pc:docMk/>
            <pc:sldMk cId="1158448218" sldId="503"/>
            <ac:spMk id="11" creationId="{CC236AB5-E192-4EFA-A063-37B29B7F7735}"/>
          </ac:spMkLst>
        </pc:spChg>
        <pc:spChg chg="mod">
          <ac:chgData name="Siegbert Rudolph" userId="2af4d44886c067cc" providerId="LiveId" clId="{22987095-A298-4FED-AAFB-A6AF49D2AA92}" dt="2021-08-20T14:54:04.078" v="15911" actId="1036"/>
          <ac:spMkLst>
            <pc:docMk/>
            <pc:sldMk cId="1158448218" sldId="503"/>
            <ac:spMk id="22" creationId="{073743E4-E401-4F0A-BEE5-889A62D2FE7A}"/>
          </ac:spMkLst>
        </pc:spChg>
        <pc:spChg chg="mod">
          <ac:chgData name="Siegbert Rudolph" userId="2af4d44886c067cc" providerId="LiveId" clId="{22987095-A298-4FED-AAFB-A6AF49D2AA92}" dt="2021-08-20T14:53:29.805" v="15909" actId="207"/>
          <ac:spMkLst>
            <pc:docMk/>
            <pc:sldMk cId="1158448218" sldId="503"/>
            <ac:spMk id="36" creationId="{2B056C40-06F8-4A47-BD20-403E822A3BAD}"/>
          </ac:spMkLst>
        </pc:spChg>
        <pc:spChg chg="del mod">
          <ac:chgData name="Siegbert Rudolph" userId="2af4d44886c067cc" providerId="LiveId" clId="{22987095-A298-4FED-AAFB-A6AF49D2AA92}" dt="2021-08-09T12:23:19.712" v="14249" actId="478"/>
          <ac:spMkLst>
            <pc:docMk/>
            <pc:sldMk cId="1158448218" sldId="503"/>
            <ac:spMk id="37" creationId="{3F766BD6-5ABB-4102-8145-FB0ACB444F7D}"/>
          </ac:spMkLst>
        </pc:spChg>
        <pc:spChg chg="mod">
          <ac:chgData name="Siegbert Rudolph" userId="2af4d44886c067cc" providerId="LiveId" clId="{22987095-A298-4FED-AAFB-A6AF49D2AA92}" dt="2021-08-08T11:09:59.014" v="7770" actId="20577"/>
          <ac:spMkLst>
            <pc:docMk/>
            <pc:sldMk cId="1158448218" sldId="503"/>
            <ac:spMk id="66" creationId="{F6EB0740-5427-427E-85F5-531506A2D373}"/>
          </ac:spMkLst>
        </pc:spChg>
        <pc:spChg chg="mod">
          <ac:chgData name="Siegbert Rudolph" userId="2af4d44886c067cc" providerId="LiveId" clId="{22987095-A298-4FED-AAFB-A6AF49D2AA92}" dt="2021-08-07T14:28:16.217" v="2538" actId="1036"/>
          <ac:spMkLst>
            <pc:docMk/>
            <pc:sldMk cId="1158448218" sldId="503"/>
            <ac:spMk id="86" creationId="{45C0DFDC-0D33-4F49-93BD-22EA9C226FF5}"/>
          </ac:spMkLst>
        </pc:spChg>
        <pc:spChg chg="mod">
          <ac:chgData name="Siegbert Rudolph" userId="2af4d44886c067cc" providerId="LiveId" clId="{22987095-A298-4FED-AAFB-A6AF49D2AA92}" dt="2021-08-07T14:28:16.217" v="2538" actId="1036"/>
          <ac:spMkLst>
            <pc:docMk/>
            <pc:sldMk cId="1158448218" sldId="503"/>
            <ac:spMk id="87" creationId="{6BB6C4D1-BB30-41D8-932F-AAEE1DA812DD}"/>
          </ac:spMkLst>
        </pc:spChg>
        <pc:spChg chg="mod">
          <ac:chgData name="Siegbert Rudolph" userId="2af4d44886c067cc" providerId="LiveId" clId="{22987095-A298-4FED-AAFB-A6AF49D2AA92}" dt="2021-08-20T14:53:37.951" v="15910" actId="1076"/>
          <ac:spMkLst>
            <pc:docMk/>
            <pc:sldMk cId="1158448218" sldId="503"/>
            <ac:spMk id="88" creationId="{2286A6E3-E01D-49A0-B9A1-CB5C3E261911}"/>
          </ac:spMkLst>
        </pc:spChg>
      </pc:sldChg>
      <pc:sldChg chg="add del">
        <pc:chgData name="Siegbert Rudolph" userId="2af4d44886c067cc" providerId="LiveId" clId="{22987095-A298-4FED-AAFB-A6AF49D2AA92}" dt="2021-08-07T16:08:29.521" v="4057" actId="47"/>
        <pc:sldMkLst>
          <pc:docMk/>
          <pc:sldMk cId="310182636" sldId="504"/>
        </pc:sldMkLst>
      </pc:sldChg>
      <pc:sldChg chg="addSp 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14091043" sldId="505"/>
        </pc:sldMkLst>
        <pc:spChg chg="add mod">
          <ac:chgData name="Siegbert Rudolph" userId="2af4d44886c067cc" providerId="LiveId" clId="{22987095-A298-4FED-AAFB-A6AF49D2AA92}" dt="2021-08-07T16:06:00.098" v="4044" actId="14100"/>
          <ac:spMkLst>
            <pc:docMk/>
            <pc:sldMk cId="14091043" sldId="505"/>
            <ac:spMk id="2" creationId="{AAAFE1C5-CA9E-4A9E-A6D5-1AA4294D9496}"/>
          </ac:spMkLst>
        </pc:spChg>
        <pc:spChg chg="del">
          <ac:chgData name="Siegbert Rudolph" userId="2af4d44886c067cc" providerId="LiveId" clId="{22987095-A298-4FED-AAFB-A6AF49D2AA92}" dt="2021-08-07T15:59:31.672" v="3977" actId="478"/>
          <ac:spMkLst>
            <pc:docMk/>
            <pc:sldMk cId="14091043" sldId="505"/>
            <ac:spMk id="5" creationId="{4FA8BE42-90CC-47BB-8D8D-7F46DA5F8A72}"/>
          </ac:spMkLst>
        </pc:spChg>
        <pc:spChg chg="add mod">
          <ac:chgData name="Siegbert Rudolph" userId="2af4d44886c067cc" providerId="LiveId" clId="{22987095-A298-4FED-AAFB-A6AF49D2AA92}" dt="2021-08-07T16:02:11" v="3999" actId="1076"/>
          <ac:spMkLst>
            <pc:docMk/>
            <pc:sldMk cId="14091043" sldId="505"/>
            <ac:spMk id="36" creationId="{A4A4DFDB-0CE0-4248-BA63-D4BF1F2598F3}"/>
          </ac:spMkLst>
        </pc:spChg>
        <pc:spChg chg="add mod">
          <ac:chgData name="Siegbert Rudolph" userId="2af4d44886c067cc" providerId="LiveId" clId="{22987095-A298-4FED-AAFB-A6AF49D2AA92}" dt="2021-08-07T16:02:02.024" v="3998" actId="1076"/>
          <ac:spMkLst>
            <pc:docMk/>
            <pc:sldMk cId="14091043" sldId="505"/>
            <ac:spMk id="37" creationId="{34F75361-06BF-4C8E-A8BC-06E88333B21D}"/>
          </ac:spMkLst>
        </pc:spChg>
        <pc:spChg chg="add mod">
          <ac:chgData name="Siegbert Rudolph" userId="2af4d44886c067cc" providerId="LiveId" clId="{22987095-A298-4FED-AAFB-A6AF49D2AA92}" dt="2021-08-20T14:55:06.018" v="15919" actId="1076"/>
          <ac:spMkLst>
            <pc:docMk/>
            <pc:sldMk cId="14091043" sldId="505"/>
            <ac:spMk id="38" creationId="{C8C1054F-3EC3-4FD4-95BD-5A294A85EACA}"/>
          </ac:spMkLst>
        </pc:spChg>
        <pc:spChg chg="add mod">
          <ac:chgData name="Siegbert Rudolph" userId="2af4d44886c067cc" providerId="LiveId" clId="{22987095-A298-4FED-AAFB-A6AF49D2AA92}" dt="2021-08-20T14:59:59.094" v="15942" actId="1076"/>
          <ac:spMkLst>
            <pc:docMk/>
            <pc:sldMk cId="14091043" sldId="505"/>
            <ac:spMk id="39" creationId="{3CBEF29D-F4C9-447B-B8EA-56B88CB96834}"/>
          </ac:spMkLst>
        </pc:spChg>
        <pc:spChg chg="add del mod">
          <ac:chgData name="Siegbert Rudolph" userId="2af4d44886c067cc" providerId="LiveId" clId="{22987095-A298-4FED-AAFB-A6AF49D2AA92}" dt="2021-08-07T16:06:01.931" v="4045" actId="478"/>
          <ac:spMkLst>
            <pc:docMk/>
            <pc:sldMk cId="14091043" sldId="505"/>
            <ac:spMk id="39" creationId="{D82817D4-5318-4A61-A0F3-9394543DCFAA}"/>
          </ac:spMkLst>
        </pc:spChg>
        <pc:spChg chg="add mod">
          <ac:chgData name="Siegbert Rudolph" userId="2af4d44886c067cc" providerId="LiveId" clId="{22987095-A298-4FED-AAFB-A6AF49D2AA92}" dt="2021-08-07T16:06:21.722" v="4047" actId="1076"/>
          <ac:spMkLst>
            <pc:docMk/>
            <pc:sldMk cId="14091043" sldId="505"/>
            <ac:spMk id="40" creationId="{72F29847-4481-4388-86B0-F0CF55D9FF35}"/>
          </ac:spMkLst>
        </pc:spChg>
        <pc:spChg chg="add mod">
          <ac:chgData name="Siegbert Rudolph" userId="2af4d44886c067cc" providerId="LiveId" clId="{22987095-A298-4FED-AAFB-A6AF49D2AA92}" dt="2021-08-20T14:55:47.822" v="15936" actId="20577"/>
          <ac:spMkLst>
            <pc:docMk/>
            <pc:sldMk cId="14091043" sldId="505"/>
            <ac:spMk id="41" creationId="{896C45D7-69E1-4011-9F5A-74F0E6A966CE}"/>
          </ac:spMkLst>
        </pc:spChg>
        <pc:spChg chg="add mod">
          <ac:chgData name="Siegbert Rudolph" userId="2af4d44886c067cc" providerId="LiveId" clId="{22987095-A298-4FED-AAFB-A6AF49D2AA92}" dt="2021-08-20T14:55:50.835" v="15937" actId="20577"/>
          <ac:spMkLst>
            <pc:docMk/>
            <pc:sldMk cId="14091043" sldId="505"/>
            <ac:spMk id="42" creationId="{716CEB54-A8FA-4988-9146-7A4CABD21B77}"/>
          </ac:spMkLst>
        </pc:spChg>
        <pc:spChg chg="mod">
          <ac:chgData name="Siegbert Rudolph" userId="2af4d44886c067cc" providerId="LiveId" clId="{22987095-A298-4FED-AAFB-A6AF49D2AA92}" dt="2021-08-22T12:52:27.637" v="17695" actId="20577"/>
          <ac:spMkLst>
            <pc:docMk/>
            <pc:sldMk cId="14091043" sldId="505"/>
            <ac:spMk id="74" creationId="{5A985269-8D5D-46CC-AD29-BF055DF00FA1}"/>
          </ac:spMkLst>
        </pc:spChg>
        <pc:spChg chg="mod">
          <ac:chgData name="Siegbert Rudolph" userId="2af4d44886c067cc" providerId="LiveId" clId="{22987095-A298-4FED-AAFB-A6AF49D2AA92}" dt="2021-08-20T14:54:49.571" v="15917" actId="20577"/>
          <ac:spMkLst>
            <pc:docMk/>
            <pc:sldMk cId="14091043" sldId="505"/>
            <ac:spMk id="107" creationId="{10CCEF8F-F4C1-4E78-9888-033F7DDD282A}"/>
          </ac:spMkLst>
        </pc:spChg>
        <pc:spChg chg="mod">
          <ac:chgData name="Siegbert Rudolph" userId="2af4d44886c067cc" providerId="LiveId" clId="{22987095-A298-4FED-AAFB-A6AF49D2AA92}" dt="2021-08-08T05:32:13.539" v="5133" actId="113"/>
          <ac:spMkLst>
            <pc:docMk/>
            <pc:sldMk cId="14091043" sldId="505"/>
            <ac:spMk id="108" creationId="{8C8BBCD7-152A-49EE-98B5-C43DBA95FC28}"/>
          </ac:spMkLst>
        </pc:spChg>
        <pc:spChg chg="mod">
          <ac:chgData name="Siegbert Rudolph" userId="2af4d44886c067cc" providerId="LiveId" clId="{22987095-A298-4FED-AAFB-A6AF49D2AA92}" dt="2021-08-20T14:56:00.423" v="15938" actId="20577"/>
          <ac:spMkLst>
            <pc:docMk/>
            <pc:sldMk cId="14091043" sldId="505"/>
            <ac:spMk id="111" creationId="{B657D4CE-2597-438D-B9AE-BC007F3D804A}"/>
          </ac:spMkLst>
        </pc:spChg>
        <pc:spChg chg="mod">
          <ac:chgData name="Siegbert Rudolph" userId="2af4d44886c067cc" providerId="LiveId" clId="{22987095-A298-4FED-AAFB-A6AF49D2AA92}" dt="2021-08-07T16:02:33.423" v="4020" actId="1076"/>
          <ac:spMkLst>
            <pc:docMk/>
            <pc:sldMk cId="14091043" sldId="505"/>
            <ac:spMk id="117" creationId="{E6B656CB-2146-43E8-8FF2-948273B4D219}"/>
          </ac:spMkLst>
        </pc:spChg>
        <pc:spChg chg="del">
          <ac:chgData name="Siegbert Rudolph" userId="2af4d44886c067cc" providerId="LiveId" clId="{22987095-A298-4FED-AAFB-A6AF49D2AA92}" dt="2021-08-20T15:03:10.850" v="15945" actId="478"/>
          <ac:spMkLst>
            <pc:docMk/>
            <pc:sldMk cId="14091043" sldId="505"/>
            <ac:spMk id="118" creationId="{87D09D03-9B59-46B3-AB46-95CFCCF33B2F}"/>
          </ac:spMkLst>
        </pc:spChg>
        <pc:spChg chg="mod">
          <ac:chgData name="Siegbert Rudolph" userId="2af4d44886c067cc" providerId="LiveId" clId="{22987095-A298-4FED-AAFB-A6AF49D2AA92}" dt="2021-08-07T16:02:29.126" v="4019" actId="1076"/>
          <ac:spMkLst>
            <pc:docMk/>
            <pc:sldMk cId="14091043" sldId="505"/>
            <ac:spMk id="119" creationId="{28DB9ABA-CAD4-4024-80F7-BFDB8F6588E0}"/>
          </ac:spMkLst>
        </pc:spChg>
        <pc:picChg chg="del mod">
          <ac:chgData name="Siegbert Rudolph" userId="2af4d44886c067cc" providerId="LiveId" clId="{22987095-A298-4FED-AAFB-A6AF49D2AA92}" dt="2021-08-07T16:00:22.013" v="3980" actId="478"/>
          <ac:picMkLst>
            <pc:docMk/>
            <pc:sldMk cId="14091043" sldId="505"/>
            <ac:picMk id="6" creationId="{C85A866C-00AF-4220-9906-4D9A4EA5A378}"/>
          </ac:picMkLst>
        </pc:picChg>
      </pc:sldChg>
      <pc:sldChg chg="add del">
        <pc:chgData name="Siegbert Rudolph" userId="2af4d44886c067cc" providerId="LiveId" clId="{22987095-A298-4FED-AAFB-A6AF49D2AA92}" dt="2021-08-08T12:08:07.982" v="7783" actId="47"/>
        <pc:sldMkLst>
          <pc:docMk/>
          <pc:sldMk cId="3287100497" sldId="506"/>
        </pc:sldMkLst>
      </pc:sldChg>
      <pc:sldChg chg="modSp add del mod">
        <pc:chgData name="Siegbert Rudolph" userId="2af4d44886c067cc" providerId="LiveId" clId="{22987095-A298-4FED-AAFB-A6AF49D2AA92}" dt="2021-08-22T13:15:48.535" v="18116" actId="47"/>
        <pc:sldMkLst>
          <pc:docMk/>
          <pc:sldMk cId="2193214252" sldId="507"/>
        </pc:sldMkLst>
        <pc:spChg chg="mod">
          <ac:chgData name="Siegbert Rudolph" userId="2af4d44886c067cc" providerId="LiveId" clId="{22987095-A298-4FED-AAFB-A6AF49D2AA92}" dt="2021-08-22T12:55:10.576" v="17741" actId="20577"/>
          <ac:spMkLst>
            <pc:docMk/>
            <pc:sldMk cId="2193214252" sldId="507"/>
            <ac:spMk id="39" creationId="{CC1C6A0C-B005-48BD-8EDA-2D1AB2B495B7}"/>
          </ac:spMkLst>
        </pc:spChg>
      </pc:sldChg>
      <pc:sldChg chg="addSp delSp modSp add del mod delAnim modAnim">
        <pc:chgData name="Siegbert Rudolph" userId="2af4d44886c067cc" providerId="LiveId" clId="{22987095-A298-4FED-AAFB-A6AF49D2AA92}" dt="2021-08-07T16:34:54.920" v="4689" actId="47"/>
        <pc:sldMkLst>
          <pc:docMk/>
          <pc:sldMk cId="108015539" sldId="508"/>
        </pc:sldMkLst>
        <pc:spChg chg="mod">
          <ac:chgData name="Siegbert Rudolph" userId="2af4d44886c067cc" providerId="LiveId" clId="{22987095-A298-4FED-AAFB-A6AF49D2AA92}" dt="2021-08-07T16:19:20.359" v="4299" actId="20577"/>
          <ac:spMkLst>
            <pc:docMk/>
            <pc:sldMk cId="108015539" sldId="508"/>
            <ac:spMk id="39" creationId="{CC1C6A0C-B005-48BD-8EDA-2D1AB2B495B7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0" creationId="{191E49F2-F804-49C7-A519-F50C429C1B21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1" creationId="{DC7D0195-5B29-4F23-B6B5-E98E587D538B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2" creationId="{60D07426-1771-4176-8851-774D1777B142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4" creationId="{679BE5EB-B07C-4728-ADDA-ACD52D02273F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5" creationId="{2EF4A0AA-1BC2-4783-9E0D-B1E78B6B820F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6" creationId="{186CCEB7-3C86-42BF-8CCC-87C2CEF84F4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7" creationId="{01433877-3A96-4FAE-B1B0-CD25BCCDE31B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8" creationId="{61EC4DDD-4A2F-47F2-BC3F-4714E7AD855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49" creationId="{8181EE2D-598F-4C35-9248-00D596506707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0" creationId="{5ACD1A58-0A91-49BC-842C-A741BB674E52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1" creationId="{5165BFBF-D885-4D53-A9D9-BE448902DE1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2" creationId="{EE7A5B88-44E0-41FF-89B2-AB87548CAF5C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3" creationId="{8F365BF8-B3E2-4DB1-B59F-E26C38B47195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4" creationId="{AD83A500-6BEC-44A3-8857-22F4A20D89F5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5" creationId="{D6301973-E50A-401C-9DE8-0C95D4883143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6" creationId="{D3132E2A-6CF3-4DEC-B3D7-155E3A8A90B3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7" creationId="{DD990FDC-0706-4704-80C6-C534EE9406B1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8" creationId="{A4D64FD9-6B35-4063-81D0-6F1EBAF396F9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59" creationId="{1BA233D8-16ED-4265-BF31-2A9E2255934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0" creationId="{494FA34D-2959-43AA-8089-A1CD483149B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1" creationId="{4C2A4815-9CC5-4A0D-844E-DDB4CB46B82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2" creationId="{B138C63B-7A21-44EA-BB8D-ED5B23534B0A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3" creationId="{91C6AF34-CAD6-4B30-AE57-40AD9F68047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4" creationId="{6C53B3A0-7EC3-4E3A-8E0C-41A02544B473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5" creationId="{489BDAD7-28D2-46C0-AD84-336F024A798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6" creationId="{30716CEF-EDFB-4F74-91E2-5022AD9FBF49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7" creationId="{C29BB460-F505-4375-A840-4CBD7FBD68E5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8" creationId="{CAA32B75-04CA-4541-9E37-A6E00AAE9FA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69" creationId="{EAC75A58-7039-4CA9-9FC6-0E9AEE2DF1A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0" creationId="{F8454384-4BCB-47ED-B664-2BADCDE31391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1" creationId="{456C051C-2626-4C1A-AB69-79C20D80C10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2" creationId="{8568C16A-2ED1-439E-94E6-AD88FD3CFDEF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3" creationId="{A986BB49-DBE6-4068-A1DB-80157216E20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4" creationId="{9BA890C2-4581-4087-AA01-E9E74789B01C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5" creationId="{6932FB00-1EB2-43A6-A719-C0A746B31727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6" creationId="{710FA2D7-A0BB-435F-AA02-A1118CDE1393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7" creationId="{2E5978C9-DAF6-410B-9751-4660F46D841C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8" creationId="{F1D58D1A-77CE-4D5D-A17C-8DE438F5482C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79" creationId="{BCB8609D-5843-450A-B233-7A980023958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0" creationId="{97FC6A46-D0DE-40E0-A20F-2AAD092D9E5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1" creationId="{A3CAB6D2-F258-4093-B7D3-44F4E8E475C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2" creationId="{5587A261-B2AB-46B9-8E8E-23F01D97EC8B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3" creationId="{E955BA77-E239-4EFC-85A9-F5E6CBA4258E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4" creationId="{43A34D1B-F46E-479F-8CF7-CDBD85C071F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5" creationId="{ADB6FEDE-400D-43F6-8CE3-E3595EB06A52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6" creationId="{353F3B49-22C6-4E28-8512-7F42B7868D50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7" creationId="{A382A6C2-8233-41D6-9496-6BBCD54CA472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8" creationId="{CCE483C8-2A5D-4D71-99E8-8DE9E3E9DABC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89" creationId="{015974A2-8DDD-4A43-9740-72D4621FA06D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0" creationId="{57DC5980-3F91-4009-B143-712D2AAA24C8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1" creationId="{622F74BA-712E-41AD-9AB3-15E56044B3EA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2" creationId="{566605D4-DE89-4E71-B053-42495E40F78F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3" creationId="{856A8074-D5DF-44B5-8CC8-3D5B586C4C4B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4" creationId="{BC73AE94-3744-4C0E-872B-3D34686F860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5" creationId="{730C9891-1C3E-47E0-96B1-4E647224733F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6" creationId="{52CE10D8-602F-4FDF-A563-9ADF96845EB6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7" creationId="{324DA68D-5317-49A8-9E71-599081D50AEE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8" creationId="{7371ED00-B559-471F-9373-8FABFFB92BE7}"/>
          </ac:spMkLst>
        </pc:spChg>
        <pc:spChg chg="del">
          <ac:chgData name="Siegbert Rudolph" userId="2af4d44886c067cc" providerId="LiveId" clId="{22987095-A298-4FED-AAFB-A6AF49D2AA92}" dt="2021-08-07T16:18:16.396" v="4271" actId="478"/>
          <ac:spMkLst>
            <pc:docMk/>
            <pc:sldMk cId="108015539" sldId="508"/>
            <ac:spMk id="99" creationId="{E9159251-F699-4E72-A477-738C1505D1B1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1" creationId="{77BEC5FE-85FA-4FD7-979C-5D751A97418F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2" creationId="{E6E759CC-6FC3-489C-8850-58833619315C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3" creationId="{19C95B8C-002D-4A6D-98C5-32211C35F2B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4" creationId="{78ABD1B2-5C93-4EE6-8474-DE70A8D446B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5" creationId="{C355E625-F209-4042-A65F-EA2302537743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6" creationId="{A725200F-023E-4457-B92C-5EAC5D3D697F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7" creationId="{46B2652E-BEA8-4ECF-8736-DE3E8212A63C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8" creationId="{EC8A3582-112F-4CE1-BD29-E01A2E6A3A23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09" creationId="{8E24ED64-572D-468F-984D-5BA0ACAA58F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0" creationId="{37DC69C5-2EFB-43CC-BC6A-79457BFB7DDB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1" creationId="{7DFCEAEB-3C14-4C22-B55E-8A9F0430DA93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2" creationId="{68D76C40-353F-409D-AD6B-4034DF6ABF9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3" creationId="{E59E94C8-F8B8-4CF1-8342-735098107BD6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4" creationId="{408A070F-EAEB-4761-9ECA-E8664E9626B0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5" creationId="{7B87717D-A719-4FC0-B8E2-E9DAA00B6B0B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6" creationId="{8F38C0C2-148D-4B1F-856D-9581B64F1BC1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7" creationId="{9723F3C6-2E67-489E-BA37-3F8E97381622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8" creationId="{3328DFE5-0020-492E-ADAB-17A687188F23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19" creationId="{AC26A3AE-1DED-4087-AB98-3BC909BC6439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0" creationId="{DE239AAB-37E9-44E4-9FD0-A5EDB9541DFE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1" creationId="{AC7E412F-8193-46E3-9054-FA2EC689217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2" creationId="{22B4B7FE-B290-4FC7-8D64-5A2E0811153E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3" creationId="{8462CFB6-C3C1-4816-85D8-FAADA862B92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4" creationId="{780C8083-ACA9-45C8-9866-9F6C598678A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5" creationId="{9EC493A2-19EF-4E63-B319-F9364052E0B7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6" creationId="{58A5B440-7927-4E44-BC1C-0516D49A195E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7" creationId="{1DD6A569-068C-4E2B-B81F-608FCE901AD7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8" creationId="{E771616F-E9DE-4739-A371-C57CF78602B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29" creationId="{8EAFF600-6519-467E-9DBE-F9D3EB087180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0" creationId="{2D72D146-A6A8-4707-A283-D2D1028E301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1" creationId="{1A9D1394-C9FB-406C-98DE-EC65E642906F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2" creationId="{F3DE2025-2D59-41AA-9DCB-2AFD99FC22DC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3" creationId="{7C22CAD6-8AD7-45E6-A60E-BCBFD8B93FA2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4" creationId="{E9C5E197-2738-4225-863D-2095E9491493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5" creationId="{EB9E4F31-D833-4494-9A25-001994550CDF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6" creationId="{B3CE817A-0295-4AA2-8668-1CED2F8FCE67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7" creationId="{D6A71184-21AC-4222-A192-18AB2E896D7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8" creationId="{F7FFA47E-86B6-4A55-8C11-F350445493D1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39" creationId="{CB95A1D7-2FFA-476B-804F-F24986072772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0" creationId="{C281A5BD-2034-43C3-9D4C-E5CB152F8EA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1" creationId="{E2B8849D-0E8F-4562-B06C-03413ADF9A58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2" creationId="{49BAEFF2-241C-4D8E-BBB3-03971AB42F4B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3" creationId="{C1DD87F8-0074-4DEF-8AC1-ED27B93FB0B0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4" creationId="{84AF51E3-CAC4-44BE-BC6E-8A73B0A2F56D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5" creationId="{EB1111AE-6016-4425-9642-501E32003436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6" creationId="{22A5076D-71B6-495B-9BB0-28D294A29CDA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7" creationId="{9A883D44-D1B6-4F53-AA32-7A9D13F4E628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8" creationId="{A1AEB1F5-3A65-4CEC-88FB-ACDD90560E3F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49" creationId="{21417DEA-8625-4618-8727-6AA7C03038B0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50" creationId="{AC8AC6F7-36B0-41BD-97C7-D240C065FC88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51" creationId="{EA88820F-C45B-4941-81FE-30621DB7451B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2" creationId="{1EA88393-9962-429C-B52C-4FD7B6E89149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3" creationId="{EC39007C-41D2-4DE2-81BE-C392699630D0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4" creationId="{D70D5845-2540-4125-9053-FF63A6A7E168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5" creationId="{28D258DD-0630-4884-98C4-5BA5C12C4369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6" creationId="{3EEB73C4-4FF6-449F-A113-AC0AECA8955E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7" creationId="{A37A2388-8B9E-40EC-BE28-F9C640130A14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8" creationId="{6587335B-663A-431B-BBC0-1F5C948C85B5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69" creationId="{8BAA6AE3-F37E-4732-8A41-A0A01B03F1DC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70" creationId="{1480DFB2-A175-431D-A59B-EFA47866E36C}"/>
          </ac:spMkLst>
        </pc:spChg>
        <pc:spChg chg="add mod">
          <ac:chgData name="Siegbert Rudolph" userId="2af4d44886c067cc" providerId="LiveId" clId="{22987095-A298-4FED-AAFB-A6AF49D2AA92}" dt="2021-08-07T16:18:40.030" v="4273"/>
          <ac:spMkLst>
            <pc:docMk/>
            <pc:sldMk cId="108015539" sldId="508"/>
            <ac:spMk id="171" creationId="{FFB8FD33-5691-4601-BC04-9E021563888F}"/>
          </ac:spMkLst>
        </pc:sp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00" creationId="{4549672D-F376-4105-B51D-B60F5AF2B849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2" creationId="{0066286E-25A5-4937-BDC3-42B1EBAC13C1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3" creationId="{277FEDAC-F7F0-4440-B789-8B1D598661BE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4" creationId="{7F23B90A-5C07-4D51-9317-7444E80D8370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5" creationId="{CE09A820-9DBB-4342-B7A8-DEF900C1C9EA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6" creationId="{C0FD8EA1-830C-4D6C-80AC-0EBC34852631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7" creationId="{93210DD6-9A2C-4DB4-AB5C-9E53EF90985D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8" creationId="{6AC356A5-31BA-4D1E-ACD3-E634AB22864D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59" creationId="{54CEEB35-3628-461B-A13C-C65C59E4EBB6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60" creationId="{39B957DA-49FC-4D0D-8211-8242A0F43301}"/>
          </ac:picMkLst>
        </pc:picChg>
        <pc:picChg chg="add mod">
          <ac:chgData name="Siegbert Rudolph" userId="2af4d44886c067cc" providerId="LiveId" clId="{22987095-A298-4FED-AAFB-A6AF49D2AA92}" dt="2021-08-07T16:18:40.030" v="4273"/>
          <ac:picMkLst>
            <pc:docMk/>
            <pc:sldMk cId="108015539" sldId="508"/>
            <ac:picMk id="161" creationId="{7A35E332-3031-414B-A45C-6A3CEB52F6A7}"/>
          </ac:picMkLst>
        </pc:picChg>
      </pc:sldChg>
      <pc:sldChg chg="addSp delSp modSp del mod delAnim modAnim">
        <pc:chgData name="Siegbert Rudolph" userId="2af4d44886c067cc" providerId="LiveId" clId="{22987095-A298-4FED-AAFB-A6AF49D2AA92}" dt="2021-08-28T10:24:02.640" v="28907" actId="1076"/>
        <pc:sldMkLst>
          <pc:docMk/>
          <pc:sldMk cId="3081196412" sldId="509"/>
        </pc:sldMkLst>
        <pc:spChg chg="mod">
          <ac:chgData name="Siegbert Rudolph" userId="2af4d44886c067cc" providerId="LiveId" clId="{22987095-A298-4FED-AAFB-A6AF49D2AA92}" dt="2021-08-28T10:24:02.640" v="28907" actId="1076"/>
          <ac:spMkLst>
            <pc:docMk/>
            <pc:sldMk cId="3081196412" sldId="509"/>
            <ac:spMk id="2" creationId="{15FCF756-558B-4052-80A0-8354DB6A810A}"/>
          </ac:spMkLst>
        </pc:spChg>
        <pc:spChg chg="del mod">
          <ac:chgData name="Siegbert Rudolph" userId="2af4d44886c067cc" providerId="LiveId" clId="{22987095-A298-4FED-AAFB-A6AF49D2AA92}" dt="2021-08-07T16:33:48.917" v="4668" actId="478"/>
          <ac:spMkLst>
            <pc:docMk/>
            <pc:sldMk cId="3081196412" sldId="509"/>
            <ac:spMk id="6" creationId="{7B1AEB82-1EA1-47A2-A66D-1F31C37941E8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9" creationId="{AF156BCE-6CB5-4E1B-821D-AF34EE388E83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10" creationId="{183B5DB5-E0D9-4D83-AF86-7552D3E63877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11" creationId="{59244556-DDA1-4D9E-B1F6-8BE785983A50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12" creationId="{6EBA0C08-78BD-4533-80DA-0AD46A6ACFFB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13" creationId="{939CDD89-6F58-45C2-A2A6-8675281EF5E4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14" creationId="{52E7C50D-7911-43D3-BD05-20976F550301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15" creationId="{AEC8F39C-56DD-4EB9-9FBF-261FFF3A4174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16" creationId="{AC83B4B6-2D96-4C99-AF0B-A60922D06BCB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17" creationId="{9E8DA588-D1D4-4883-A49E-A792DD538152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18" creationId="{EBE408E7-25D4-4EDE-8649-A32220145D24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19" creationId="{8CF932EA-DBBA-496E-8E0A-ED0A7C88EF72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20" creationId="{FB7E3E05-3193-4849-852F-1E983A5DF231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21" creationId="{17020819-DB6C-4147-AE58-BC2AD8913723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22" creationId="{9AEE63A4-76F9-4B40-83FD-DF3B2616E83D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23" creationId="{ED62A8B9-6032-448D-870F-FF1163A019AE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24" creationId="{E9DC0000-42DA-43E9-9210-E9357B39E819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25" creationId="{CFD2F892-68F3-4B7E-9469-4445EF226D56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26" creationId="{1307CE43-0082-48AA-B2A2-089121652BC6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27" creationId="{458B0250-BD4A-4A3D-BAC1-3F63B080316D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28" creationId="{B9CBA626-31F6-4B59-9CFA-CC9FC232F3D6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29" creationId="{DB7EAFA1-0919-4247-89C6-370C4D482984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30" creationId="{F1B7B759-FB75-4623-BE24-B69FA3C470EB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31" creationId="{6B9F1BD5-0369-4791-8C55-AF73043E084E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32" creationId="{8450645E-715B-4ED0-B100-63A80D439985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33" creationId="{FF375E65-4106-4487-9E12-9DF06148E08B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34" creationId="{23CF7030-FF30-4B84-BC42-DC1040044C04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35" creationId="{872ECF0C-E4AB-4879-AAC8-EA999BD429E4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36" creationId="{58D041A1-F4D7-44A6-9F54-D5580E9B8163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37" creationId="{1324C111-A4C2-4692-80B6-C970AC6165A3}"/>
          </ac:spMkLst>
        </pc:spChg>
        <pc:spChg chg="add del">
          <ac:chgData name="Siegbert Rudolph" userId="2af4d44886c067cc" providerId="LiveId" clId="{22987095-A298-4FED-AAFB-A6AF49D2AA92}" dt="2021-08-28T04:52:26.629" v="26546" actId="22"/>
          <ac:spMkLst>
            <pc:docMk/>
            <pc:sldMk cId="3081196412" sldId="509"/>
            <ac:spMk id="38" creationId="{3AB534B9-B111-4D98-B037-CC6AEE89980D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38" creationId="{61335284-FB55-4E9B-A25B-4A4F360FF3BC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39" creationId="{487D9EEB-15C3-45DF-B25A-6FFA8490D4B7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40" creationId="{7E0AFCE2-C24C-4E62-BC37-53E7A8FF79D8}"/>
          </ac:spMkLst>
        </pc:spChg>
        <pc:spChg chg="add mod">
          <ac:chgData name="Siegbert Rudolph" userId="2af4d44886c067cc" providerId="LiveId" clId="{22987095-A298-4FED-AAFB-A6AF49D2AA92}" dt="2021-08-28T04:52:49.705" v="26576" actId="6549"/>
          <ac:spMkLst>
            <pc:docMk/>
            <pc:sldMk cId="3081196412" sldId="509"/>
            <ac:spMk id="40" creationId="{F793771E-7818-4CE4-A057-58470F11A8F1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41" creationId="{E42D1704-2986-4A4B-8FF5-6A970CDBBE45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42" creationId="{A6CBF055-5255-470B-B9AC-C85E690B04F2}"/>
          </ac:spMkLst>
        </pc:spChg>
        <pc:spChg chg="add mod">
          <ac:chgData name="Siegbert Rudolph" userId="2af4d44886c067cc" providerId="LiveId" clId="{22987095-A298-4FED-AAFB-A6AF49D2AA92}" dt="2021-08-28T04:53:07.345" v="26579" actId="20577"/>
          <ac:spMkLst>
            <pc:docMk/>
            <pc:sldMk cId="3081196412" sldId="509"/>
            <ac:spMk id="43" creationId="{42671C58-DDF4-4DE5-95C5-7A018C2C00B2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43" creationId="{A04842A0-AAF9-4C5E-AD51-D84A57EE4F08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44" creationId="{75659104-2B22-4E92-9655-85C85FFBC5E6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45" creationId="{2B85700A-0AF3-4C01-AE3B-CD9DBF4A2645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46" creationId="{1413F108-8281-4D3D-97A0-AD0B481F739E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47" creationId="{13252314-CBBA-4867-8B4B-A6E6893187E9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48" creationId="{D5FD0606-7CEA-4673-94CD-AD6AA55C1275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49" creationId="{AC67DA05-D9C0-4E56-925E-C9ADF42561EF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50" creationId="{178660F1-303F-4FF0-A883-C21DE9215BCE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51" creationId="{DC81DDD2-A8F9-44D8-8EFD-BD0982B99520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52" creationId="{22EF7A85-796D-4620-ADFE-53C17C76BE00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53" creationId="{91AD2911-39BA-4B44-96D4-F5F9ED8361C0}"/>
          </ac:spMkLst>
        </pc:spChg>
        <pc:spChg chg="mod">
          <ac:chgData name="Siegbert Rudolph" userId="2af4d44886c067cc" providerId="LiveId" clId="{22987095-A298-4FED-AAFB-A6AF49D2AA92}" dt="2021-08-23T09:22:16.262" v="25764" actId="207"/>
          <ac:spMkLst>
            <pc:docMk/>
            <pc:sldMk cId="3081196412" sldId="509"/>
            <ac:spMk id="54" creationId="{6F01997E-E0D7-4080-8F9D-8570CA44C838}"/>
          </ac:spMkLst>
        </pc:spChg>
        <pc:spChg chg="del mod">
          <ac:chgData name="Siegbert Rudolph" userId="2af4d44886c067cc" providerId="LiveId" clId="{22987095-A298-4FED-AAFB-A6AF49D2AA92}" dt="2021-08-07T16:35:28.582" v="4699" actId="478"/>
          <ac:spMkLst>
            <pc:docMk/>
            <pc:sldMk cId="3081196412" sldId="509"/>
            <ac:spMk id="55" creationId="{B697D4D3-55D3-4433-BC2A-2E7BA96A6CA6}"/>
          </ac:spMkLst>
        </pc:spChg>
        <pc:spChg chg="mod">
          <ac:chgData name="Siegbert Rudolph" userId="2af4d44886c067cc" providerId="LiveId" clId="{22987095-A298-4FED-AAFB-A6AF49D2AA92}" dt="2021-08-23T09:22:09.114" v="25763" actId="207"/>
          <ac:spMkLst>
            <pc:docMk/>
            <pc:sldMk cId="3081196412" sldId="509"/>
            <ac:spMk id="56" creationId="{5C28B4AA-6861-4F85-B8E7-6C9EF54156BD}"/>
          </ac:spMkLst>
        </pc:spChg>
        <pc:spChg chg="mod">
          <ac:chgData name="Siegbert Rudolph" userId="2af4d44886c067cc" providerId="LiveId" clId="{22987095-A298-4FED-AAFB-A6AF49D2AA92}" dt="2021-08-07T16:31:01.477" v="4637" actId="1038"/>
          <ac:spMkLst>
            <pc:docMk/>
            <pc:sldMk cId="3081196412" sldId="509"/>
            <ac:spMk id="57" creationId="{22300711-4C6A-425C-8C5A-C652717FE9D1}"/>
          </ac:spMkLst>
        </pc:spChg>
        <pc:spChg chg="del mod">
          <ac:chgData name="Siegbert Rudolph" userId="2af4d44886c067cc" providerId="LiveId" clId="{22987095-A298-4FED-AAFB-A6AF49D2AA92}" dt="2021-08-07T16:35:15.587" v="4692" actId="478"/>
          <ac:spMkLst>
            <pc:docMk/>
            <pc:sldMk cId="3081196412" sldId="509"/>
            <ac:spMk id="58" creationId="{7F11E4F4-6EB3-45FB-A398-108253DDE1AA}"/>
          </ac:spMkLst>
        </pc:spChg>
        <pc:spChg chg="del mod">
          <ac:chgData name="Siegbert Rudolph" userId="2af4d44886c067cc" providerId="LiveId" clId="{22987095-A298-4FED-AAFB-A6AF49D2AA92}" dt="2021-08-07T16:34:49.294" v="4688" actId="478"/>
          <ac:spMkLst>
            <pc:docMk/>
            <pc:sldMk cId="3081196412" sldId="509"/>
            <ac:spMk id="60" creationId="{26B0F8EE-3758-4AAE-8F72-431402EDC103}"/>
          </ac:spMkLst>
        </pc:spChg>
        <pc:spChg chg="del">
          <ac:chgData name="Siegbert Rudolph" userId="2af4d44886c067cc" providerId="LiveId" clId="{22987095-A298-4FED-AAFB-A6AF49D2AA92}" dt="2021-08-07T16:36:09.052" v="4710" actId="478"/>
          <ac:spMkLst>
            <pc:docMk/>
            <pc:sldMk cId="3081196412" sldId="509"/>
            <ac:spMk id="81" creationId="{ED2E9916-5FFC-497D-A4AA-678BB7DA1E6F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3" creationId="{492421D7-41BA-48BC-A062-73B09C41FD9F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4" creationId="{9B4C0910-59EC-4345-927C-A8E27F70F888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5" creationId="{746D1703-2A77-4A5A-B528-E90A05944667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6" creationId="{A1DADC1E-BFE7-4A9E-ADAF-B90A637EE52A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7" creationId="{DEA5D82D-8BCB-4431-9372-770C221DDA0D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8" creationId="{15FEE3C6-D0F0-4071-89DF-769E8D4C47F8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89" creationId="{6045C9A3-3AF4-42F2-885C-44740891C50B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90" creationId="{B87E392E-3786-4152-BAF1-F95459C21438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91" creationId="{4B81A3FC-4F41-4EAA-891F-854BAD1BC8E2}"/>
          </ac:spMkLst>
        </pc:spChg>
        <pc:spChg chg="del mod">
          <ac:chgData name="Siegbert Rudolph" userId="2af4d44886c067cc" providerId="LiveId" clId="{22987095-A298-4FED-AAFB-A6AF49D2AA92}" dt="2021-08-07T16:35:20.013" v="4693" actId="478"/>
          <ac:spMkLst>
            <pc:docMk/>
            <pc:sldMk cId="3081196412" sldId="509"/>
            <ac:spMk id="92" creationId="{8357B73C-4F22-443E-B8BB-A3FF3B43FA12}"/>
          </ac:spMkLst>
        </pc:spChg>
        <pc:spChg chg="add del mod ord">
          <ac:chgData name="Siegbert Rudolph" userId="2af4d44886c067cc" providerId="LiveId" clId="{22987095-A298-4FED-AAFB-A6AF49D2AA92}" dt="2021-08-28T04:53:04.065" v="26578" actId="478"/>
          <ac:spMkLst>
            <pc:docMk/>
            <pc:sldMk cId="3081196412" sldId="509"/>
            <ac:spMk id="93" creationId="{F8FB5A5C-F2CD-4592-A1B2-0568F059BD52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4" creationId="{BAD4F3BE-CEDD-48EC-A494-EFD9DB3E272B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5" creationId="{ABE585C4-5F31-410C-9B48-2398A4B293BE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6" creationId="{3A7FF985-7FA8-4474-A1FE-1176BD3D031A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7" creationId="{9415862A-0853-4B98-9128-B83AA5A89CCF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8" creationId="{D159502E-217D-4D7F-A2B5-78601DE7F4D6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99" creationId="{49E58423-3BAA-4810-97DA-D0CCBCE50CAA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100" creationId="{46D85F29-C4DA-4177-8AB6-ACAF472D0289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101" creationId="{67B7937E-1D7E-48BE-9FEE-4B9CCDD36DAB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102" creationId="{9578CF76-1FD8-4214-8509-B2C2F8080CBE}"/>
          </ac:spMkLst>
        </pc:spChg>
        <pc:spChg chg="add del mod">
          <ac:chgData name="Siegbert Rudolph" userId="2af4d44886c067cc" providerId="LiveId" clId="{22987095-A298-4FED-AAFB-A6AF49D2AA92}" dt="2021-08-07T16:33:09.686" v="4667" actId="478"/>
          <ac:spMkLst>
            <pc:docMk/>
            <pc:sldMk cId="3081196412" sldId="509"/>
            <ac:spMk id="103" creationId="{C0A5D418-B751-4F97-AD51-67436FC0AE60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4" creationId="{D03746C6-619F-4E7A-902C-E54BCA3D7188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5" creationId="{9712D327-034A-4B59-8356-EF08E9B67108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6" creationId="{A1113322-E81B-4CCA-BD92-7F6CFBE57500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7" creationId="{3F82E2ED-F910-46ED-A085-8B1D7C61FAA5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8" creationId="{A526FA83-C1D2-4223-AE5C-038E0B467A6A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09" creationId="{4FAFAB52-6F85-498C-9DE6-3502D1B2C5BD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10" creationId="{A51DC150-616E-4958-8EC9-32315B1E0FA4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11" creationId="{3C8AEFA3-9D88-452B-A737-47DF421CD063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12" creationId="{2B62B6DF-F85F-4D5E-9050-0135A137A511}"/>
          </ac:spMkLst>
        </pc:spChg>
        <pc:spChg chg="add del mod">
          <ac:chgData name="Siegbert Rudolph" userId="2af4d44886c067cc" providerId="LiveId" clId="{22987095-A298-4FED-AAFB-A6AF49D2AA92}" dt="2021-08-07T16:32:05.755" v="4655" actId="478"/>
          <ac:spMkLst>
            <pc:docMk/>
            <pc:sldMk cId="3081196412" sldId="509"/>
            <ac:spMk id="113" creationId="{0370D9AE-976C-4CFC-BFD2-D2AA21DF900C}"/>
          </ac:spMkLst>
        </pc:spChg>
        <pc:picChg chg="mod">
          <ac:chgData name="Siegbert Rudolph" userId="2af4d44886c067cc" providerId="LiveId" clId="{22987095-A298-4FED-AAFB-A6AF49D2AA92}" dt="2021-08-07T16:32:43.918" v="4661" actId="1076"/>
          <ac:picMkLst>
            <pc:docMk/>
            <pc:sldMk cId="3081196412" sldId="509"/>
            <ac:picMk id="5" creationId="{C197519B-6718-4DFF-9B33-26DBA76A7B4C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1" creationId="{FC812C40-5520-413C-AEF7-5DE081DA3EB8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2" creationId="{B17EFD6E-73D7-40F4-AA59-1C9874A4515A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3" creationId="{BA7A9794-EA38-4BF8-AC55-D7336BA98B97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4" creationId="{38575E15-AC85-428C-B403-33456859067B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5" creationId="{FBCC0E00-78B0-498A-ABE4-7EB3D9754D22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6" creationId="{F3D50906-5938-4769-AD73-67195955BD7A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7" creationId="{9ADFB60D-1E1F-4EF6-B238-0F844F0D3F27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8" creationId="{002A890F-C647-41CB-AC37-635240247C9E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69" creationId="{854A7AF1-4C22-48E7-961A-7D7CAB0DD5EE}"/>
          </ac:picMkLst>
        </pc:picChg>
        <pc:picChg chg="del">
          <ac:chgData name="Siegbert Rudolph" userId="2af4d44886c067cc" providerId="LiveId" clId="{22987095-A298-4FED-AAFB-A6AF49D2AA92}" dt="2021-08-07T16:36:09.052" v="4710" actId="478"/>
          <ac:picMkLst>
            <pc:docMk/>
            <pc:sldMk cId="3081196412" sldId="509"/>
            <ac:picMk id="70" creationId="{861DFAD9-1C8F-4BB5-9636-7852BF697A47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1" creationId="{36BFB6B6-BEF3-4B67-B3A1-94133765863D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2" creationId="{95E55550-45EE-4693-95EE-986F6EB7ACD1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3" creationId="{A1B726AA-94D8-45D5-91E2-BE881517FBCA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4" creationId="{38A8605A-8AD6-40BD-BCE8-23DC09BE4AE3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5" creationId="{119950C5-4BF3-46E5-8211-F46A0957CCEC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6" creationId="{F2362F52-917F-424C-9A92-A2DD24B7D34A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7" creationId="{C25A15AA-7425-480B-BF02-A534CE6E2590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8" creationId="{C585873C-9ED1-4433-8B48-C8B56D1F3582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79" creationId="{3D9B501A-E6C5-4FA9-A80C-6A3511E5BBEB}"/>
          </ac:picMkLst>
        </pc:picChg>
        <pc:picChg chg="del mod">
          <ac:chgData name="Siegbert Rudolph" userId="2af4d44886c067cc" providerId="LiveId" clId="{22987095-A298-4FED-AAFB-A6AF49D2AA92}" dt="2021-08-07T16:35:20.013" v="4693" actId="478"/>
          <ac:picMkLst>
            <pc:docMk/>
            <pc:sldMk cId="3081196412" sldId="509"/>
            <ac:picMk id="80" creationId="{B342B1E9-5485-4165-82C2-33E10219397C}"/>
          </ac:picMkLst>
        </pc:picChg>
      </pc:sldChg>
      <pc:sldChg chg="addSp modSp add del mod modAnim">
        <pc:chgData name="Siegbert Rudolph" userId="2af4d44886c067cc" providerId="LiveId" clId="{22987095-A298-4FED-AAFB-A6AF49D2AA92}" dt="2021-08-22T13:15:48.535" v="18116" actId="47"/>
        <pc:sldMkLst>
          <pc:docMk/>
          <pc:sldMk cId="3007954136" sldId="510"/>
        </pc:sldMkLst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9" creationId="{AF156BCE-6CB5-4E1B-821D-AF34EE388E83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10" creationId="{183B5DB5-E0D9-4D83-AF86-7552D3E63877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13" creationId="{939CDD89-6F58-45C2-A2A6-8675281EF5E4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14" creationId="{52E7C50D-7911-43D3-BD05-20976F550301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15" creationId="{AEC8F39C-56DD-4EB9-9FBF-261FFF3A4174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18" creationId="{EBE408E7-25D4-4EDE-8649-A32220145D24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19" creationId="{8CF932EA-DBBA-496E-8E0A-ED0A7C88EF72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20" creationId="{FB7E3E05-3193-4849-852F-1E983A5DF231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23" creationId="{ED62A8B9-6032-448D-870F-FF1163A019AE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24" creationId="{E9DC0000-42DA-43E9-9210-E9357B39E819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25" creationId="{CFD2F892-68F3-4B7E-9469-4445EF226D56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28" creationId="{B9CBA626-31F6-4B59-9CFA-CC9FC232F3D6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29" creationId="{DB7EAFA1-0919-4247-89C6-370C4D482984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30" creationId="{F1B7B759-FB75-4623-BE24-B69FA3C470EB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33" creationId="{FF375E65-4106-4487-9E12-9DF06148E08B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34" creationId="{23CF7030-FF30-4B84-BC42-DC1040044C04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35" creationId="{872ECF0C-E4AB-4879-AAC8-EA999BD429E4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38" creationId="{61335284-FB55-4E9B-A25B-4A4F360FF3BC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39" creationId="{487D9EEB-15C3-45DF-B25A-6FFA8490D4B7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40" creationId="{7E0AFCE2-C24C-4E62-BC37-53E7A8FF79D8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43" creationId="{A04842A0-AAF9-4C5E-AD51-D84A57EE4F08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44" creationId="{75659104-2B22-4E92-9655-85C85FFBC5E6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45" creationId="{2B85700A-0AF3-4C01-AE3B-CD9DBF4A2645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48" creationId="{D5FD0606-7CEA-4673-94CD-AD6AA55C1275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49" creationId="{AC67DA05-D9C0-4E56-925E-C9ADF42561EF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50" creationId="{178660F1-303F-4FF0-A883-C21DE9215BCE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53" creationId="{91AD2911-39BA-4B44-96D4-F5F9ED8361C0}"/>
          </ac:spMkLst>
        </pc:spChg>
        <pc:spChg chg="mod">
          <ac:chgData name="Siegbert Rudolph" userId="2af4d44886c067cc" providerId="LiveId" clId="{22987095-A298-4FED-AAFB-A6AF49D2AA92}" dt="2021-08-22T12:57:13.573" v="17745" actId="1036"/>
          <ac:spMkLst>
            <pc:docMk/>
            <pc:sldMk cId="3007954136" sldId="510"/>
            <ac:spMk id="54" creationId="{6F01997E-E0D7-4080-8F9D-8570CA44C838}"/>
          </ac:spMkLst>
        </pc:spChg>
        <pc:spChg chg="mod">
          <ac:chgData name="Siegbert Rudolph" userId="2af4d44886c067cc" providerId="LiveId" clId="{22987095-A298-4FED-AAFB-A6AF49D2AA92}" dt="2021-08-07T16:40:37.115" v="4945" actId="12788"/>
          <ac:spMkLst>
            <pc:docMk/>
            <pc:sldMk cId="3007954136" sldId="510"/>
            <ac:spMk id="55" creationId="{B697D4D3-55D3-4433-BC2A-2E7BA96A6CA6}"/>
          </ac:spMkLst>
        </pc:spChg>
        <pc:spChg chg="mod">
          <ac:chgData name="Siegbert Rudolph" userId="2af4d44886c067cc" providerId="LiveId" clId="{22987095-A298-4FED-AAFB-A6AF49D2AA92}" dt="2021-08-07T16:40:26.523" v="4944" actId="12788"/>
          <ac:spMkLst>
            <pc:docMk/>
            <pc:sldMk cId="3007954136" sldId="510"/>
            <ac:spMk id="58" creationId="{7F11E4F4-6EB3-45FB-A398-108253DDE1AA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3" creationId="{492421D7-41BA-48BC-A062-73B09C41FD9F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4" creationId="{9B4C0910-59EC-4345-927C-A8E27F70F888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5" creationId="{746D1703-2A77-4A5A-B528-E90A05944667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6" creationId="{A1DADC1E-BFE7-4A9E-ADAF-B90A637EE52A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7" creationId="{DEA5D82D-8BCB-4431-9372-770C221DDA0D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8" creationId="{15FEE3C6-D0F0-4071-89DF-769E8D4C47F8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89" creationId="{6045C9A3-3AF4-42F2-885C-44740891C50B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90" creationId="{B87E392E-3786-4152-BAF1-F95459C21438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91" creationId="{4B81A3FC-4F41-4EAA-891F-854BAD1BC8E2}"/>
          </ac:spMkLst>
        </pc:spChg>
        <pc:spChg chg="mod">
          <ac:chgData name="Siegbert Rudolph" userId="2af4d44886c067cc" providerId="LiveId" clId="{22987095-A298-4FED-AAFB-A6AF49D2AA92}" dt="2021-08-22T12:56:54.954" v="17743" actId="1036"/>
          <ac:spMkLst>
            <pc:docMk/>
            <pc:sldMk cId="3007954136" sldId="510"/>
            <ac:spMk id="92" creationId="{8357B73C-4F22-443E-B8BB-A3FF3B43FA12}"/>
          </ac:spMkLst>
        </pc:spChg>
        <pc:spChg chg="mod">
          <ac:chgData name="Siegbert Rudolph" userId="2af4d44886c067cc" providerId="LiveId" clId="{22987095-A298-4FED-AAFB-A6AF49D2AA92}" dt="2021-08-08T11:10:59.510" v="7779" actId="20577"/>
          <ac:spMkLst>
            <pc:docMk/>
            <pc:sldMk cId="3007954136" sldId="510"/>
            <ac:spMk id="93" creationId="{F8FB5A5C-F2CD-4592-A1B2-0568F059BD52}"/>
          </ac:spMkLst>
        </pc:spChg>
        <pc:spChg chg="add mod">
          <ac:chgData name="Siegbert Rudolph" userId="2af4d44886c067cc" providerId="LiveId" clId="{22987095-A298-4FED-AAFB-A6AF49D2AA92}" dt="2021-08-07T16:39:14.353" v="4941" actId="207"/>
          <ac:spMkLst>
            <pc:docMk/>
            <pc:sldMk cId="3007954136" sldId="510"/>
            <ac:spMk id="94" creationId="{C57A3AC0-254C-4A8D-9182-0D0CE6E33EA7}"/>
          </ac:spMkLst>
        </pc:spChg>
      </pc:sldChg>
      <pc:sldChg chg="add del">
        <pc:chgData name="Siegbert Rudolph" userId="2af4d44886c067cc" providerId="LiveId" clId="{22987095-A298-4FED-AAFB-A6AF49D2AA92}" dt="2021-08-08T05:53:51.176" v="5492" actId="47"/>
        <pc:sldMkLst>
          <pc:docMk/>
          <pc:sldMk cId="1114112190" sldId="511"/>
        </pc:sldMkLst>
      </pc:sldChg>
      <pc:sldChg chg="addSp delSp modSp add del mod">
        <pc:chgData name="Siegbert Rudolph" userId="2af4d44886c067cc" providerId="LiveId" clId="{22987095-A298-4FED-AAFB-A6AF49D2AA92}" dt="2021-08-22T13:15:48.535" v="18116" actId="47"/>
        <pc:sldMkLst>
          <pc:docMk/>
          <pc:sldMk cId="2895139337" sldId="512"/>
        </pc:sldMkLst>
        <pc:spChg chg="mod">
          <ac:chgData name="Siegbert Rudolph" userId="2af4d44886c067cc" providerId="LiveId" clId="{22987095-A298-4FED-AAFB-A6AF49D2AA92}" dt="2021-08-22T12:54:50.204" v="17712" actId="6549"/>
          <ac:spMkLst>
            <pc:docMk/>
            <pc:sldMk cId="2895139337" sldId="512"/>
            <ac:spMk id="39" creationId="{CC1C6A0C-B005-48BD-8EDA-2D1AB2B495B7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41" creationId="{DC7D0195-5B29-4F23-B6B5-E98E587D538B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46" creationId="{186CCEB7-3C86-42BF-8CCC-87C2CEF84F46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47" creationId="{01433877-3A96-4FAE-B1B0-CD25BCCDE31B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48" creationId="{61EC4DDD-4A2F-47F2-BC3F-4714E7AD8550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49" creationId="{8181EE2D-598F-4C35-9248-00D596506707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0" creationId="{5ACD1A58-0A91-49BC-842C-A741BB674E52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1" creationId="{5165BFBF-D885-4D53-A9D9-BE448902DE1D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2" creationId="{EE7A5B88-44E0-41FF-89B2-AB87548CAF5C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3" creationId="{8F365BF8-B3E2-4DB1-B59F-E26C38B47195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4" creationId="{AD83A500-6BEC-44A3-8857-22F4A20D89F5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5" creationId="{D6301973-E50A-401C-9DE8-0C95D4883143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6" creationId="{D3132E2A-6CF3-4DEC-B3D7-155E3A8A90B3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7" creationId="{DD990FDC-0706-4704-80C6-C534EE9406B1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8" creationId="{A4D64FD9-6B35-4063-81D0-6F1EBAF396F9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59" creationId="{1BA233D8-16ED-4265-BF31-2A9E2255934D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60" creationId="{494FA34D-2959-43AA-8089-A1CD483149B0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61" creationId="{4C2A4815-9CC5-4A0D-844E-DDB4CB46B826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62" creationId="{B138C63B-7A21-44EA-BB8D-ED5B23534B0A}"/>
          </ac:spMkLst>
        </pc:spChg>
        <pc:spChg chg="del">
          <ac:chgData name="Siegbert Rudolph" userId="2af4d44886c067cc" providerId="LiveId" clId="{22987095-A298-4FED-AAFB-A6AF49D2AA92}" dt="2021-08-08T05:53:09.797" v="5488" actId="21"/>
          <ac:spMkLst>
            <pc:docMk/>
            <pc:sldMk cId="2895139337" sldId="512"/>
            <ac:spMk id="63" creationId="{91C6AF34-CAD6-4B30-AE57-40AD9F680470}"/>
          </ac:spMkLst>
        </pc:spChg>
        <pc:picChg chg="add del mod">
          <ac:chgData name="Siegbert Rudolph" userId="2af4d44886c067cc" providerId="LiveId" clId="{22987095-A298-4FED-AAFB-A6AF49D2AA92}" dt="2021-08-22T07:36:23.391" v="16635" actId="478"/>
          <ac:picMkLst>
            <pc:docMk/>
            <pc:sldMk cId="2895139337" sldId="512"/>
            <ac:picMk id="4" creationId="{B85EF7C1-CAA1-4B8C-8DAE-A6C64FE70032}"/>
          </ac:picMkLst>
        </pc:picChg>
        <pc:picChg chg="add mod">
          <ac:chgData name="Siegbert Rudolph" userId="2af4d44886c067cc" providerId="LiveId" clId="{22987095-A298-4FED-AAFB-A6AF49D2AA92}" dt="2021-08-22T07:36:31.254" v="16637" actId="1076"/>
          <ac:picMkLst>
            <pc:docMk/>
            <pc:sldMk cId="2895139337" sldId="512"/>
            <ac:picMk id="5" creationId="{57FD3227-75DD-4759-92C7-7E0E60115DC3}"/>
          </ac:picMkLst>
        </pc:picChg>
      </pc:sldChg>
      <pc:sldChg chg="addSp 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2554260811" sldId="513"/>
        </pc:sldMkLst>
        <pc:spChg chg="mod">
          <ac:chgData name="Siegbert Rudolph" userId="2af4d44886c067cc" providerId="LiveId" clId="{22987095-A298-4FED-AAFB-A6AF49D2AA92}" dt="2021-08-20T15:05:48.222" v="15953" actId="20577"/>
          <ac:spMkLst>
            <pc:docMk/>
            <pc:sldMk cId="2554260811" sldId="513"/>
            <ac:spMk id="24" creationId="{8F10E758-C5F3-452D-8827-958AA6472B9E}"/>
          </ac:spMkLst>
        </pc:spChg>
        <pc:spChg chg="mod">
          <ac:chgData name="Siegbert Rudolph" userId="2af4d44886c067cc" providerId="LiveId" clId="{22987095-A298-4FED-AAFB-A6AF49D2AA92}" dt="2021-08-09T05:05:13.410" v="11149" actId="553"/>
          <ac:spMkLst>
            <pc:docMk/>
            <pc:sldMk cId="2554260811" sldId="513"/>
            <ac:spMk id="25" creationId="{DDE8DB85-363A-4BAF-A0F2-F6F8DEA214AE}"/>
          </ac:spMkLst>
        </pc:spChg>
        <pc:spChg chg="mod">
          <ac:chgData name="Siegbert Rudolph" userId="2af4d44886c067cc" providerId="LiveId" clId="{22987095-A298-4FED-AAFB-A6AF49D2AA92}" dt="2021-08-20T15:08:56.863" v="16006" actId="20577"/>
          <ac:spMkLst>
            <pc:docMk/>
            <pc:sldMk cId="2554260811" sldId="513"/>
            <ac:spMk id="28" creationId="{E6F2B3D9-2593-43ED-8801-A4DCF9AD9272}"/>
          </ac:spMkLst>
        </pc:spChg>
        <pc:spChg chg="mod">
          <ac:chgData name="Siegbert Rudolph" userId="2af4d44886c067cc" providerId="LiveId" clId="{22987095-A298-4FED-AAFB-A6AF49D2AA92}" dt="2021-08-20T15:09:24.279" v="16011" actId="207"/>
          <ac:spMkLst>
            <pc:docMk/>
            <pc:sldMk cId="2554260811" sldId="513"/>
            <ac:spMk id="30" creationId="{93254495-4946-4F3D-BA3A-F5BE14857CEF}"/>
          </ac:spMkLst>
        </pc:spChg>
        <pc:spChg chg="mod">
          <ac:chgData name="Siegbert Rudolph" userId="2af4d44886c067cc" providerId="LiveId" clId="{22987095-A298-4FED-AAFB-A6AF49D2AA92}" dt="2021-08-09T05:05:13.410" v="11149" actId="553"/>
          <ac:spMkLst>
            <pc:docMk/>
            <pc:sldMk cId="2554260811" sldId="513"/>
            <ac:spMk id="31" creationId="{74AA47B0-8F04-4317-A9EC-2090EAA977CA}"/>
          </ac:spMkLst>
        </pc:spChg>
        <pc:spChg chg="mod">
          <ac:chgData name="Siegbert Rudolph" userId="2af4d44886c067cc" providerId="LiveId" clId="{22987095-A298-4FED-AAFB-A6AF49D2AA92}" dt="2021-08-09T05:05:13.410" v="11149" actId="553"/>
          <ac:spMkLst>
            <pc:docMk/>
            <pc:sldMk cId="2554260811" sldId="513"/>
            <ac:spMk id="32" creationId="{7CDDBFF0-FEF4-4A8C-B7C6-4C63B3AE2B91}"/>
          </ac:spMkLst>
        </pc:spChg>
        <pc:spChg chg="mod">
          <ac:chgData name="Siegbert Rudolph" userId="2af4d44886c067cc" providerId="LiveId" clId="{22987095-A298-4FED-AAFB-A6AF49D2AA92}" dt="2021-08-08T11:10:23.751" v="7775" actId="20577"/>
          <ac:spMkLst>
            <pc:docMk/>
            <pc:sldMk cId="2554260811" sldId="513"/>
            <ac:spMk id="39" creationId="{CC1C6A0C-B005-48BD-8EDA-2D1AB2B495B7}"/>
          </ac:spMkLst>
        </pc:spChg>
        <pc:spChg chg="add del mod">
          <ac:chgData name="Siegbert Rudolph" userId="2af4d44886c067cc" providerId="LiveId" clId="{22987095-A298-4FED-AAFB-A6AF49D2AA92}" dt="2021-08-09T05:01:13.298" v="11110" actId="478"/>
          <ac:spMkLst>
            <pc:docMk/>
            <pc:sldMk cId="2554260811" sldId="513"/>
            <ac:spMk id="43" creationId="{004D822F-AA9B-4657-B7D6-F3A4989A2FD1}"/>
          </ac:spMkLst>
        </pc:spChg>
        <pc:spChg chg="add mod ord">
          <ac:chgData name="Siegbert Rudolph" userId="2af4d44886c067cc" providerId="LiveId" clId="{22987095-A298-4FED-AAFB-A6AF49D2AA92}" dt="2021-08-20T15:07:04.958" v="15987" actId="1038"/>
          <ac:spMkLst>
            <pc:docMk/>
            <pc:sldMk cId="2554260811" sldId="513"/>
            <ac:spMk id="46" creationId="{19B47A71-E484-4302-AF52-9E0301D9D85F}"/>
          </ac:spMkLst>
        </pc:spChg>
        <pc:spChg chg="add mod">
          <ac:chgData name="Siegbert Rudolph" userId="2af4d44886c067cc" providerId="LiveId" clId="{22987095-A298-4FED-AAFB-A6AF49D2AA92}" dt="2021-08-20T15:06:21.082" v="15955" actId="1076"/>
          <ac:spMkLst>
            <pc:docMk/>
            <pc:sldMk cId="2554260811" sldId="513"/>
            <ac:spMk id="47" creationId="{2C438583-B447-4290-8D80-F6E40E7A5B68}"/>
          </ac:spMkLst>
        </pc:spChg>
        <pc:spChg chg="add mod">
          <ac:chgData name="Siegbert Rudolph" userId="2af4d44886c067cc" providerId="LiveId" clId="{22987095-A298-4FED-AAFB-A6AF49D2AA92}" dt="2021-08-20T15:07:32.563" v="15990" actId="1076"/>
          <ac:spMkLst>
            <pc:docMk/>
            <pc:sldMk cId="2554260811" sldId="513"/>
            <ac:spMk id="48" creationId="{428BFBF5-81CA-48CE-B8B6-75F3AC19C890}"/>
          </ac:spMkLst>
        </pc:spChg>
        <pc:spChg chg="add mod">
          <ac:chgData name="Siegbert Rudolph" userId="2af4d44886c067cc" providerId="LiveId" clId="{22987095-A298-4FED-AAFB-A6AF49D2AA92}" dt="2021-08-20T15:08:37.955" v="16001" actId="1076"/>
          <ac:spMkLst>
            <pc:docMk/>
            <pc:sldMk cId="2554260811" sldId="513"/>
            <ac:spMk id="49" creationId="{3D6E18CD-DCBF-4D53-B133-5969C757693E}"/>
          </ac:spMkLst>
        </pc:spChg>
        <pc:spChg chg="add mod">
          <ac:chgData name="Siegbert Rudolph" userId="2af4d44886c067cc" providerId="LiveId" clId="{22987095-A298-4FED-AAFB-A6AF49D2AA92}" dt="2021-08-20T15:12:12.882" v="16026" actId="1076"/>
          <ac:spMkLst>
            <pc:docMk/>
            <pc:sldMk cId="2554260811" sldId="513"/>
            <ac:spMk id="50" creationId="{BEB82C7D-4201-4BF7-95C2-074E024AD12C}"/>
          </ac:spMkLst>
        </pc:spChg>
        <pc:spChg chg="add mod">
          <ac:chgData name="Siegbert Rudolph" userId="2af4d44886c067cc" providerId="LiveId" clId="{22987095-A298-4FED-AAFB-A6AF49D2AA92}" dt="2021-08-20T15:13:26.714" v="16029" actId="1076"/>
          <ac:spMkLst>
            <pc:docMk/>
            <pc:sldMk cId="2554260811" sldId="513"/>
            <ac:spMk id="51" creationId="{5ACBC753-1A65-4AC0-BFB7-02DE4273654E}"/>
          </ac:spMkLst>
        </pc:spChg>
        <pc:spChg chg="mod">
          <ac:chgData name="Siegbert Rudolph" userId="2af4d44886c067cc" providerId="LiveId" clId="{22987095-A298-4FED-AAFB-A6AF49D2AA92}" dt="2021-08-20T15:15:26.340" v="16069" actId="1076"/>
          <ac:spMkLst>
            <pc:docMk/>
            <pc:sldMk cId="2554260811" sldId="513"/>
            <ac:spMk id="65" creationId="{0051209A-682C-4C65-896C-22556955108D}"/>
          </ac:spMkLst>
        </pc:spChg>
        <pc:spChg chg="mod">
          <ac:chgData name="Siegbert Rudolph" userId="2af4d44886c067cc" providerId="LiveId" clId="{22987095-A298-4FED-AAFB-A6AF49D2AA92}" dt="2021-08-20T15:15:19.889" v="16068" actId="20577"/>
          <ac:spMkLst>
            <pc:docMk/>
            <pc:sldMk cId="2554260811" sldId="513"/>
            <ac:spMk id="66" creationId="{B66A28DB-C4DE-45E0-9F75-B726CB899877}"/>
          </ac:spMkLst>
        </pc:spChg>
        <pc:spChg chg="mod">
          <ac:chgData name="Siegbert Rudolph" userId="2af4d44886c067cc" providerId="LiveId" clId="{22987095-A298-4FED-AAFB-A6AF49D2AA92}" dt="2021-08-09T04:59:46.299" v="11105" actId="20577"/>
          <ac:spMkLst>
            <pc:docMk/>
            <pc:sldMk cId="2554260811" sldId="513"/>
            <ac:spMk id="75" creationId="{733B2CE6-B724-4787-9E12-6B75E7C5FDC9}"/>
          </ac:spMkLst>
        </pc:spChg>
        <pc:spChg chg="mod">
          <ac:chgData name="Siegbert Rudolph" userId="2af4d44886c067cc" providerId="LiveId" clId="{22987095-A298-4FED-AAFB-A6AF49D2AA92}" dt="2021-08-09T04:59:41.041" v="11103" actId="6549"/>
          <ac:spMkLst>
            <pc:docMk/>
            <pc:sldMk cId="2554260811" sldId="513"/>
            <ac:spMk id="78" creationId="{A0ECA638-3E87-4375-AEFA-D56CF01E0722}"/>
          </ac:spMkLst>
        </pc:spChg>
        <pc:spChg chg="mod">
          <ac:chgData name="Siegbert Rudolph" userId="2af4d44886c067cc" providerId="LiveId" clId="{22987095-A298-4FED-AAFB-A6AF49D2AA92}" dt="2021-08-09T04:59:35.047" v="11093" actId="6549"/>
          <ac:spMkLst>
            <pc:docMk/>
            <pc:sldMk cId="2554260811" sldId="513"/>
            <ac:spMk id="79" creationId="{914964D5-8037-40CE-B62D-602CBA3F31AC}"/>
          </ac:spMkLst>
        </pc:spChg>
        <pc:spChg chg="mod">
          <ac:chgData name="Siegbert Rudolph" userId="2af4d44886c067cc" providerId="LiveId" clId="{22987095-A298-4FED-AAFB-A6AF49D2AA92}" dt="2021-08-08T06:32:02.105" v="6131" actId="14100"/>
          <ac:spMkLst>
            <pc:docMk/>
            <pc:sldMk cId="2554260811" sldId="513"/>
            <ac:spMk id="80" creationId="{DE1879DA-FCD7-469E-847B-AD786CD0D84A}"/>
          </ac:spMkLst>
        </pc:spChg>
        <pc:spChg chg="mod">
          <ac:chgData name="Siegbert Rudolph" userId="2af4d44886c067cc" providerId="LiveId" clId="{22987095-A298-4FED-AAFB-A6AF49D2AA92}" dt="2021-08-08T06:31:49.347" v="6128" actId="14100"/>
          <ac:spMkLst>
            <pc:docMk/>
            <pc:sldMk cId="2554260811" sldId="513"/>
            <ac:spMk id="81" creationId="{2A32A5FF-CD6A-4771-BA07-4F55820903EA}"/>
          </ac:spMkLst>
        </pc:spChg>
      </pc:sldChg>
      <pc:sldChg chg="addSp delSp modSp add del mod delAnim modAnim">
        <pc:chgData name="Siegbert Rudolph" userId="2af4d44886c067cc" providerId="LiveId" clId="{22987095-A298-4FED-AAFB-A6AF49D2AA92}" dt="2021-08-28T10:24:02.593" v="28845" actId="1076"/>
        <pc:sldMkLst>
          <pc:docMk/>
          <pc:sldMk cId="3886071332" sldId="514"/>
        </pc:sldMkLst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2" creationId="{42848222-55C0-476C-982F-C3A599F3C3A2}"/>
          </ac:spMkLst>
        </pc:spChg>
        <pc:spChg chg="mod">
          <ac:chgData name="Siegbert Rudolph" userId="2af4d44886c067cc" providerId="LiveId" clId="{22987095-A298-4FED-AAFB-A6AF49D2AA92}" dt="2021-08-28T10:24:02.593" v="28845" actId="1076"/>
          <ac:spMkLst>
            <pc:docMk/>
            <pc:sldMk cId="3886071332" sldId="514"/>
            <ac:spMk id="2" creationId="{8416F977-2DDE-427C-9560-887492A26B33}"/>
          </ac:spMkLst>
        </pc:spChg>
        <pc:spChg chg="del mod">
          <ac:chgData name="Siegbert Rudolph" userId="2af4d44886c067cc" providerId="LiveId" clId="{22987095-A298-4FED-AAFB-A6AF49D2AA92}" dt="2021-08-28T04:44:58.460" v="26317" actId="478"/>
          <ac:spMkLst>
            <pc:docMk/>
            <pc:sldMk cId="3886071332" sldId="514"/>
            <ac:spMk id="4" creationId="{451EB480-67BB-448C-876A-A35FD8C54843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5" creationId="{C60D14AF-45C0-437E-BB8B-A72311F43022}"/>
          </ac:spMkLst>
        </pc:spChg>
        <pc:spChg chg="del">
          <ac:chgData name="Siegbert Rudolph" userId="2af4d44886c067cc" providerId="LiveId" clId="{22987095-A298-4FED-AAFB-A6AF49D2AA92}" dt="2021-08-08T07:18:52.354" v="6465" actId="478"/>
          <ac:spMkLst>
            <pc:docMk/>
            <pc:sldMk cId="3886071332" sldId="514"/>
            <ac:spMk id="7" creationId="{9C0039E6-F581-4BCB-844D-57F344B19980}"/>
          </ac:spMkLst>
        </pc:spChg>
        <pc:spChg chg="add mod">
          <ac:chgData name="Siegbert Rudolph" userId="2af4d44886c067cc" providerId="LiveId" clId="{22987095-A298-4FED-AAFB-A6AF49D2AA92}" dt="2021-08-22T12:35:57.291" v="17522" actId="207"/>
          <ac:spMkLst>
            <pc:docMk/>
            <pc:sldMk cId="3886071332" sldId="514"/>
            <ac:spMk id="10" creationId="{16CB31D7-3638-4476-B1A2-ABF540518E51}"/>
          </ac:spMkLst>
        </pc:spChg>
        <pc:spChg chg="add mod">
          <ac:chgData name="Siegbert Rudolph" userId="2af4d44886c067cc" providerId="LiveId" clId="{22987095-A298-4FED-AAFB-A6AF49D2AA92}" dt="2021-08-08T07:41:18.942" v="6855" actId="554"/>
          <ac:spMkLst>
            <pc:docMk/>
            <pc:sldMk cId="3886071332" sldId="514"/>
            <ac:spMk id="11" creationId="{960901A2-46DC-4778-9061-01DB66C45825}"/>
          </ac:spMkLst>
        </pc:spChg>
        <pc:spChg chg="add mod">
          <ac:chgData name="Siegbert Rudolph" userId="2af4d44886c067cc" providerId="LiveId" clId="{22987095-A298-4FED-AAFB-A6AF49D2AA92}" dt="2021-08-22T12:45:26.620" v="17625" actId="1035"/>
          <ac:spMkLst>
            <pc:docMk/>
            <pc:sldMk cId="3886071332" sldId="514"/>
            <ac:spMk id="12" creationId="{F185FF0A-DAB3-4389-85EA-FF270902E860}"/>
          </ac:spMkLst>
        </pc:spChg>
        <pc:spChg chg="add del">
          <ac:chgData name="Siegbert Rudolph" userId="2af4d44886c067cc" providerId="LiveId" clId="{22987095-A298-4FED-AAFB-A6AF49D2AA92}" dt="2021-08-28T04:44:23.906" v="26308" actId="478"/>
          <ac:spMkLst>
            <pc:docMk/>
            <pc:sldMk cId="3886071332" sldId="514"/>
            <ac:spMk id="13" creationId="{48294ED9-A783-4363-A8E3-9656C4BAB4A4}"/>
          </ac:spMkLst>
        </pc:spChg>
        <pc:spChg chg="add mod">
          <ac:chgData name="Siegbert Rudolph" userId="2af4d44886c067cc" providerId="LiveId" clId="{22987095-A298-4FED-AAFB-A6AF49D2AA92}" dt="2021-08-28T04:47:59.699" v="26397" actId="20577"/>
          <ac:spMkLst>
            <pc:docMk/>
            <pc:sldMk cId="3886071332" sldId="514"/>
            <ac:spMk id="14" creationId="{D4F146C0-C1A7-4D28-ADAF-028CE416F01E}"/>
          </ac:spMkLst>
        </pc:spChg>
        <pc:spChg chg="add del mod">
          <ac:chgData name="Siegbert Rudolph" userId="2af4d44886c067cc" providerId="LiveId" clId="{22987095-A298-4FED-AAFB-A6AF49D2AA92}" dt="2021-08-28T04:45:04.974" v="26318" actId="478"/>
          <ac:spMkLst>
            <pc:docMk/>
            <pc:sldMk cId="3886071332" sldId="514"/>
            <ac:spMk id="15" creationId="{B8FF0E51-C811-426E-A614-336F0E914716}"/>
          </ac:spMkLst>
        </pc:spChg>
        <pc:spChg chg="add mod">
          <ac:chgData name="Siegbert Rudolph" userId="2af4d44886c067cc" providerId="LiveId" clId="{22987095-A298-4FED-AAFB-A6AF49D2AA92}" dt="2021-08-28T04:45:51.680" v="26341" actId="20577"/>
          <ac:spMkLst>
            <pc:docMk/>
            <pc:sldMk cId="3886071332" sldId="514"/>
            <ac:spMk id="16" creationId="{B782F3B6-61B9-47B9-BB0E-C5AF7E0406D3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22" creationId="{42079ED4-A9A5-4844-AEA8-EE98B4826274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23" creationId="{A5C96A0E-4730-4D95-AE3B-166DD043F2BB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24" creationId="{4D9EFE63-B1C3-43E4-BBBF-8FA176D70802}"/>
          </ac:spMkLst>
        </pc:spChg>
        <pc:spChg chg="del">
          <ac:chgData name="Siegbert Rudolph" userId="2af4d44886c067cc" providerId="LiveId" clId="{22987095-A298-4FED-AAFB-A6AF49D2AA92}" dt="2021-08-08T07:18:52.354" v="6465" actId="478"/>
          <ac:spMkLst>
            <pc:docMk/>
            <pc:sldMk cId="3886071332" sldId="514"/>
            <ac:spMk id="25" creationId="{8A660942-3AC9-43B0-A91E-37A89C0ADE7E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27" creationId="{84207E6B-736A-4164-8A61-49593325FAD4}"/>
          </ac:spMkLst>
        </pc:spChg>
        <pc:spChg chg="del">
          <ac:chgData name="Siegbert Rudolph" userId="2af4d44886c067cc" providerId="LiveId" clId="{22987095-A298-4FED-AAFB-A6AF49D2AA92}" dt="2021-08-08T07:18:52.354" v="6465" actId="478"/>
          <ac:spMkLst>
            <pc:docMk/>
            <pc:sldMk cId="3886071332" sldId="514"/>
            <ac:spMk id="28" creationId="{39CA4DA5-C8F0-4A0E-B50E-306B8D976FD0}"/>
          </ac:spMkLst>
        </pc:spChg>
        <pc:spChg chg="del">
          <ac:chgData name="Siegbert Rudolph" userId="2af4d44886c067cc" providerId="LiveId" clId="{22987095-A298-4FED-AAFB-A6AF49D2AA92}" dt="2021-08-08T07:18:52.354" v="6465" actId="478"/>
          <ac:spMkLst>
            <pc:docMk/>
            <pc:sldMk cId="3886071332" sldId="514"/>
            <ac:spMk id="29" creationId="{D233D69D-5F0A-4844-8A9D-31A8D1536C96}"/>
          </ac:spMkLst>
        </pc:spChg>
        <pc:spChg chg="del">
          <ac:chgData name="Siegbert Rudolph" userId="2af4d44886c067cc" providerId="LiveId" clId="{22987095-A298-4FED-AAFB-A6AF49D2AA92}" dt="2021-08-08T07:18:50.882" v="6464" actId="478"/>
          <ac:spMkLst>
            <pc:docMk/>
            <pc:sldMk cId="3886071332" sldId="514"/>
            <ac:spMk id="30" creationId="{905059AA-252D-4F36-B3FC-4178001933E6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31" creationId="{7CED2FA0-6471-4852-AAAC-D74B336EC1CC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32" creationId="{DF63DE57-0F23-4DFE-B460-FE46AEC121AF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33" creationId="{4C5B5F6B-A25D-4D32-99FE-96CC046D6845}"/>
          </ac:spMkLst>
        </pc:spChg>
        <pc:spChg chg="add mod">
          <ac:chgData name="Siegbert Rudolph" userId="2af4d44886c067cc" providerId="LiveId" clId="{22987095-A298-4FED-AAFB-A6AF49D2AA92}" dt="2021-08-08T11:08:53.968" v="7751" actId="20577"/>
          <ac:spMkLst>
            <pc:docMk/>
            <pc:sldMk cId="3886071332" sldId="514"/>
            <ac:spMk id="34" creationId="{C1DA5E29-EE73-4D10-8EC5-DB2E464120E2}"/>
          </ac:spMkLst>
        </pc:spChg>
        <pc:spChg chg="add mod ord">
          <ac:chgData name="Siegbert Rudolph" userId="2af4d44886c067cc" providerId="LiveId" clId="{22987095-A298-4FED-AAFB-A6AF49D2AA92}" dt="2021-08-22T11:07:16.627" v="17098" actId="14100"/>
          <ac:spMkLst>
            <pc:docMk/>
            <pc:sldMk cId="3886071332" sldId="514"/>
            <ac:spMk id="35" creationId="{9DEA3980-6268-4191-BBA8-2F5B50ACFD04}"/>
          </ac:spMkLst>
        </pc:spChg>
        <pc:spChg chg="add del mod ord">
          <ac:chgData name="Siegbert Rudolph" userId="2af4d44886c067cc" providerId="LiveId" clId="{22987095-A298-4FED-AAFB-A6AF49D2AA92}" dt="2021-08-08T11:09:16.438" v="7758" actId="478"/>
          <ac:spMkLst>
            <pc:docMk/>
            <pc:sldMk cId="3886071332" sldId="514"/>
            <ac:spMk id="36" creationId="{F9B9560F-6400-4DD8-89E5-122B0B2F6E90}"/>
          </ac:spMkLst>
        </pc:spChg>
        <pc:spChg chg="add del mod ord">
          <ac:chgData name="Siegbert Rudolph" userId="2af4d44886c067cc" providerId="LiveId" clId="{22987095-A298-4FED-AAFB-A6AF49D2AA92}" dt="2021-08-08T11:09:16.438" v="7758" actId="478"/>
          <ac:spMkLst>
            <pc:docMk/>
            <pc:sldMk cId="3886071332" sldId="514"/>
            <ac:spMk id="37" creationId="{3444629E-BCED-4D7C-8B6E-33AC73BDA0EA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38" creationId="{CF5D4EAD-76E2-4E95-BF81-742E60D8D136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39" creationId="{FE37FBC4-1C24-4F79-8DD1-CF57A00A643A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0" creationId="{EA4BE434-9037-4038-B6A7-0C716B229B8B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1" creationId="{D3937B0A-6AEC-4E91-B9A5-CE76AF85515B}"/>
          </ac:spMkLst>
        </pc:spChg>
        <pc:spChg chg="add del mod">
          <ac:chgData name="Siegbert Rudolph" userId="2af4d44886c067cc" providerId="LiveId" clId="{22987095-A298-4FED-AAFB-A6AF49D2AA92}" dt="2021-08-09T12:14:47.062" v="14217" actId="478"/>
          <ac:spMkLst>
            <pc:docMk/>
            <pc:sldMk cId="3886071332" sldId="514"/>
            <ac:spMk id="42" creationId="{822C94B4-A794-4D6A-A401-F14FE528C586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3" creationId="{9D9E6471-DD11-4538-8FD3-A68F68A11CCA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4" creationId="{5CB8D01B-24AD-4CA5-9101-C7010D6C4768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5" creationId="{4A4C87EB-039E-4F3B-A0CC-D6C4BA5D977C}"/>
          </ac:spMkLst>
        </pc:spChg>
        <pc:spChg chg="add del mod">
          <ac:chgData name="Siegbert Rudolph" userId="2af4d44886c067cc" providerId="LiveId" clId="{22987095-A298-4FED-AAFB-A6AF49D2AA92}" dt="2021-08-09T12:14:54.944" v="14218" actId="478"/>
          <ac:spMkLst>
            <pc:docMk/>
            <pc:sldMk cId="3886071332" sldId="514"/>
            <ac:spMk id="46" creationId="{9DA56996-2FEE-47D1-9829-60494C0488A2}"/>
          </ac:spMkLst>
        </pc:spChg>
        <pc:spChg chg="add mod">
          <ac:chgData name="Siegbert Rudolph" userId="2af4d44886c067cc" providerId="LiveId" clId="{22987095-A298-4FED-AAFB-A6AF49D2AA92}" dt="2021-08-22T12:36:01.825" v="17523" actId="207"/>
          <ac:spMkLst>
            <pc:docMk/>
            <pc:sldMk cId="3886071332" sldId="514"/>
            <ac:spMk id="47" creationId="{AFA8DA82-9ED8-48E2-A16B-826FBAE393A2}"/>
          </ac:spMkLst>
        </pc:spChg>
        <pc:spChg chg="add mod">
          <ac:chgData name="Siegbert Rudolph" userId="2af4d44886c067cc" providerId="LiveId" clId="{22987095-A298-4FED-AAFB-A6AF49D2AA92}" dt="2021-08-22T11:17:51.661" v="17281" actId="1035"/>
          <ac:spMkLst>
            <pc:docMk/>
            <pc:sldMk cId="3886071332" sldId="514"/>
            <ac:spMk id="48" creationId="{D1E00BD6-01F3-4648-B132-0DE476FDACCC}"/>
          </ac:spMkLst>
        </pc:spChg>
        <pc:spChg chg="add mod">
          <ac:chgData name="Siegbert Rudolph" userId="2af4d44886c067cc" providerId="LiveId" clId="{22987095-A298-4FED-AAFB-A6AF49D2AA92}" dt="2021-08-22T12:42:38.363" v="17569" actId="20577"/>
          <ac:spMkLst>
            <pc:docMk/>
            <pc:sldMk cId="3886071332" sldId="514"/>
            <ac:spMk id="49" creationId="{AEA7FBA7-0DAF-4C33-875E-B2C2D1FC7076}"/>
          </ac:spMkLst>
        </pc:spChg>
        <pc:spChg chg="add del mod">
          <ac:chgData name="Siegbert Rudolph" userId="2af4d44886c067cc" providerId="LiveId" clId="{22987095-A298-4FED-AAFB-A6AF49D2AA92}" dt="2021-08-08T10:51:35.868" v="7398" actId="478"/>
          <ac:spMkLst>
            <pc:docMk/>
            <pc:sldMk cId="3886071332" sldId="514"/>
            <ac:spMk id="50" creationId="{55ACFC83-3ABA-4C3B-9EDE-0A583DBBFD13}"/>
          </ac:spMkLst>
        </pc:spChg>
        <pc:spChg chg="add del mod">
          <ac:chgData name="Siegbert Rudolph" userId="2af4d44886c067cc" providerId="LiveId" clId="{22987095-A298-4FED-AAFB-A6AF49D2AA92}" dt="2021-08-08T10:51:35.868" v="7398" actId="478"/>
          <ac:spMkLst>
            <pc:docMk/>
            <pc:sldMk cId="3886071332" sldId="514"/>
            <ac:spMk id="51" creationId="{AEDE1EF6-B271-405D-8E5E-C41B5322ED16}"/>
          </ac:spMkLst>
        </pc:spChg>
        <pc:spChg chg="add del mod">
          <ac:chgData name="Siegbert Rudolph" userId="2af4d44886c067cc" providerId="LiveId" clId="{22987095-A298-4FED-AAFB-A6AF49D2AA92}" dt="2021-08-08T10:51:35.868" v="7398" actId="478"/>
          <ac:spMkLst>
            <pc:docMk/>
            <pc:sldMk cId="3886071332" sldId="514"/>
            <ac:spMk id="52" creationId="{7DE8357B-3845-423F-8FA9-42F65E8309AC}"/>
          </ac:spMkLst>
        </pc:spChg>
        <pc:spChg chg="add del mod">
          <ac:chgData name="Siegbert Rudolph" userId="2af4d44886c067cc" providerId="LiveId" clId="{22987095-A298-4FED-AAFB-A6AF49D2AA92}" dt="2021-08-08T11:09:01.453" v="7752" actId="478"/>
          <ac:spMkLst>
            <pc:docMk/>
            <pc:sldMk cId="3886071332" sldId="514"/>
            <ac:spMk id="53" creationId="{3E5A764E-EA4F-40AB-A335-17479824C628}"/>
          </ac:spMkLst>
        </pc:spChg>
        <pc:spChg chg="add del mod">
          <ac:chgData name="Siegbert Rudolph" userId="2af4d44886c067cc" providerId="LiveId" clId="{22987095-A298-4FED-AAFB-A6AF49D2AA92}" dt="2021-08-08T11:09:06.728" v="7754" actId="478"/>
          <ac:spMkLst>
            <pc:docMk/>
            <pc:sldMk cId="3886071332" sldId="514"/>
            <ac:spMk id="54" creationId="{07ABEE34-9FE8-473B-A96B-7652F2CE77B9}"/>
          </ac:spMkLst>
        </pc:spChg>
        <pc:spChg chg="add del mod">
          <ac:chgData name="Siegbert Rudolph" userId="2af4d44886c067cc" providerId="LiveId" clId="{22987095-A298-4FED-AAFB-A6AF49D2AA92}" dt="2021-08-08T10:57:58.644" v="7502" actId="478"/>
          <ac:spMkLst>
            <pc:docMk/>
            <pc:sldMk cId="3886071332" sldId="514"/>
            <ac:spMk id="57" creationId="{A46AEB83-B737-40FD-B1FB-D6C42EE1543D}"/>
          </ac:spMkLst>
        </pc:spChg>
        <pc:spChg chg="add del mod">
          <ac:chgData name="Siegbert Rudolph" userId="2af4d44886c067cc" providerId="LiveId" clId="{22987095-A298-4FED-AAFB-A6AF49D2AA92}" dt="2021-08-08T11:09:01.453" v="7752" actId="478"/>
          <ac:spMkLst>
            <pc:docMk/>
            <pc:sldMk cId="3886071332" sldId="514"/>
            <ac:spMk id="59" creationId="{091887D5-99DB-46A4-831E-EB459ABF66E0}"/>
          </ac:spMkLst>
        </pc:spChg>
        <pc:spChg chg="add del mod">
          <ac:chgData name="Siegbert Rudolph" userId="2af4d44886c067cc" providerId="LiveId" clId="{22987095-A298-4FED-AAFB-A6AF49D2AA92}" dt="2021-08-08T11:09:13.003" v="7757" actId="478"/>
          <ac:spMkLst>
            <pc:docMk/>
            <pc:sldMk cId="3886071332" sldId="514"/>
            <ac:spMk id="60" creationId="{7B0B1AB2-6962-4855-92E8-7C8CB5E9F4A1}"/>
          </ac:spMkLst>
        </pc:spChg>
        <pc:spChg chg="add del mod">
          <ac:chgData name="Siegbert Rudolph" userId="2af4d44886c067cc" providerId="LiveId" clId="{22987095-A298-4FED-AAFB-A6AF49D2AA92}" dt="2021-08-08T11:00:30.690" v="7550" actId="478"/>
          <ac:spMkLst>
            <pc:docMk/>
            <pc:sldMk cId="3886071332" sldId="514"/>
            <ac:spMk id="61" creationId="{7646F21C-1B8C-418C-9AFB-FA09C8908D70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62" creationId="{E09200C2-FBC2-43AD-935D-FBFC24B6389A}"/>
          </ac:spMkLst>
        </pc:spChg>
        <pc:spChg chg="add del mod">
          <ac:chgData name="Siegbert Rudolph" userId="2af4d44886c067cc" providerId="LiveId" clId="{22987095-A298-4FED-AAFB-A6AF49D2AA92}" dt="2021-08-22T11:17:57.027" v="17282" actId="478"/>
          <ac:spMkLst>
            <pc:docMk/>
            <pc:sldMk cId="3886071332" sldId="514"/>
            <ac:spMk id="63" creationId="{4C7D0EE2-5314-4AFB-87B2-7E4FDDE591D8}"/>
          </ac:spMkLst>
        </pc:spChg>
        <pc:spChg chg="add del mod">
          <ac:chgData name="Siegbert Rudolph" userId="2af4d44886c067cc" providerId="LiveId" clId="{22987095-A298-4FED-AAFB-A6AF49D2AA92}" dt="2021-08-08T11:09:03.949" v="7753" actId="478"/>
          <ac:spMkLst>
            <pc:docMk/>
            <pc:sldMk cId="3886071332" sldId="514"/>
            <ac:spMk id="64" creationId="{DF1DCF80-2AA6-4D37-BBED-2B72338227AC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65" creationId="{81DF8224-00FD-4FE4-8448-0A7D500BE79E}"/>
          </ac:spMkLst>
        </pc:spChg>
        <pc:spChg chg="del">
          <ac:chgData name="Siegbert Rudolph" userId="2af4d44886c067cc" providerId="LiveId" clId="{22987095-A298-4FED-AAFB-A6AF49D2AA92}" dt="2021-08-08T07:18:47.254" v="6463" actId="478"/>
          <ac:spMkLst>
            <pc:docMk/>
            <pc:sldMk cId="3886071332" sldId="514"/>
            <ac:spMk id="66" creationId="{55D98442-AA21-467E-98E3-1EE4786801D2}"/>
          </ac:spMkLst>
        </pc:spChg>
        <pc:spChg chg="add del mod">
          <ac:chgData name="Siegbert Rudolph" userId="2af4d44886c067cc" providerId="LiveId" clId="{22987095-A298-4FED-AAFB-A6AF49D2AA92}" dt="2021-08-08T11:09:10.101" v="7755" actId="478"/>
          <ac:spMkLst>
            <pc:docMk/>
            <pc:sldMk cId="3886071332" sldId="514"/>
            <ac:spMk id="67" creationId="{57E817C8-CEC1-4E5B-8D3C-7333B6F9244E}"/>
          </ac:spMkLst>
        </pc:spChg>
        <pc:spChg chg="add del mod">
          <ac:chgData name="Siegbert Rudolph" userId="2af4d44886c067cc" providerId="LiveId" clId="{22987095-A298-4FED-AAFB-A6AF49D2AA92}" dt="2021-08-08T11:09:03.949" v="7753" actId="478"/>
          <ac:spMkLst>
            <pc:docMk/>
            <pc:sldMk cId="3886071332" sldId="514"/>
            <ac:spMk id="68" creationId="{72C82576-24E9-4E70-B507-E954C776C0E2}"/>
          </ac:spMkLst>
        </pc:spChg>
        <pc:spChg chg="add del mod">
          <ac:chgData name="Siegbert Rudolph" userId="2af4d44886c067cc" providerId="LiveId" clId="{22987095-A298-4FED-AAFB-A6AF49D2AA92}" dt="2021-08-08T11:09:11.513" v="7756" actId="478"/>
          <ac:spMkLst>
            <pc:docMk/>
            <pc:sldMk cId="3886071332" sldId="514"/>
            <ac:spMk id="69" creationId="{B2465A01-D8E3-4F72-B241-C2C0C35FDF87}"/>
          </ac:spMkLst>
        </pc:spChg>
        <pc:picChg chg="del">
          <ac:chgData name="Siegbert Rudolph" userId="2af4d44886c067cc" providerId="LiveId" clId="{22987095-A298-4FED-AAFB-A6AF49D2AA92}" dt="2021-08-08T07:18:47.254" v="6463" actId="478"/>
          <ac:picMkLst>
            <pc:docMk/>
            <pc:sldMk cId="3886071332" sldId="514"/>
            <ac:picMk id="6" creationId="{B5EDFA59-A05F-4FCD-BDB4-11E336C7E55D}"/>
          </ac:picMkLst>
        </pc:picChg>
        <pc:picChg chg="del">
          <ac:chgData name="Siegbert Rudolph" userId="2af4d44886c067cc" providerId="LiveId" clId="{22987095-A298-4FED-AAFB-A6AF49D2AA92}" dt="2021-08-08T07:19:17.118" v="6466" actId="478"/>
          <ac:picMkLst>
            <pc:docMk/>
            <pc:sldMk cId="3886071332" sldId="514"/>
            <ac:picMk id="9" creationId="{FB45C9E0-A3E3-4B77-B74E-0EBF1B5FC681}"/>
          </ac:picMkLst>
        </pc:picChg>
        <pc:picChg chg="add del mod modCrop">
          <ac:chgData name="Siegbert Rudolph" userId="2af4d44886c067cc" providerId="LiveId" clId="{22987095-A298-4FED-AAFB-A6AF49D2AA92}" dt="2021-08-08T07:31:56.580" v="6716" actId="478"/>
          <ac:picMkLst>
            <pc:docMk/>
            <pc:sldMk cId="3886071332" sldId="514"/>
            <ac:picMk id="10" creationId="{19BB8D7F-8A75-4E6A-A689-F3C57081A1E1}"/>
          </ac:picMkLst>
        </pc:picChg>
        <pc:picChg chg="del">
          <ac:chgData name="Siegbert Rudolph" userId="2af4d44886c067cc" providerId="LiveId" clId="{22987095-A298-4FED-AAFB-A6AF49D2AA92}" dt="2021-08-08T07:19:17.118" v="6466" actId="478"/>
          <ac:picMkLst>
            <pc:docMk/>
            <pc:sldMk cId="3886071332" sldId="514"/>
            <ac:picMk id="26" creationId="{68D2D471-25DB-4EF8-8E86-6B5003CC2EC6}"/>
          </ac:picMkLst>
        </pc:picChg>
        <pc:picChg chg="del">
          <ac:chgData name="Siegbert Rudolph" userId="2af4d44886c067cc" providerId="LiveId" clId="{22987095-A298-4FED-AAFB-A6AF49D2AA92}" dt="2021-08-08T07:18:47.254" v="6463" actId="478"/>
          <ac:picMkLst>
            <pc:docMk/>
            <pc:sldMk cId="3886071332" sldId="514"/>
            <ac:picMk id="55" creationId="{49E0DA72-2C19-47A9-85BD-28FD96CB58A1}"/>
          </ac:picMkLst>
        </pc:picChg>
        <pc:picChg chg="del">
          <ac:chgData name="Siegbert Rudolph" userId="2af4d44886c067cc" providerId="LiveId" clId="{22987095-A298-4FED-AAFB-A6AF49D2AA92}" dt="2021-08-08T07:18:47.254" v="6463" actId="478"/>
          <ac:picMkLst>
            <pc:docMk/>
            <pc:sldMk cId="3886071332" sldId="514"/>
            <ac:picMk id="56" creationId="{DAE020EA-2D51-4A87-AD54-0C30143CBC84}"/>
          </ac:picMkLst>
        </pc:picChg>
        <pc:picChg chg="del">
          <ac:chgData name="Siegbert Rudolph" userId="2af4d44886c067cc" providerId="LiveId" clId="{22987095-A298-4FED-AAFB-A6AF49D2AA92}" dt="2021-08-08T07:18:47.254" v="6463" actId="478"/>
          <ac:picMkLst>
            <pc:docMk/>
            <pc:sldMk cId="3886071332" sldId="514"/>
            <ac:picMk id="58" creationId="{72EC54F5-0CC9-44A1-A605-D322215EFAE8}"/>
          </ac:picMkLst>
        </pc:picChg>
        <pc:cxnChg chg="del">
          <ac:chgData name="Siegbert Rudolph" userId="2af4d44886c067cc" providerId="LiveId" clId="{22987095-A298-4FED-AAFB-A6AF49D2AA92}" dt="2021-08-08T07:18:47.254" v="6463" actId="478"/>
          <ac:cxnSpMkLst>
            <pc:docMk/>
            <pc:sldMk cId="3886071332" sldId="514"/>
            <ac:cxnSpMk id="21" creationId="{A7A87906-4FD5-4ED2-975C-4D1945B29DD0}"/>
          </ac:cxnSpMkLst>
        </pc:cxnChg>
      </pc:sldChg>
      <pc:sldChg chg="addSp modSp add del mod modAnim">
        <pc:chgData name="Siegbert Rudolph" userId="2af4d44886c067cc" providerId="LiveId" clId="{22987095-A298-4FED-AAFB-A6AF49D2AA92}" dt="2021-08-22T13:15:48.535" v="18116" actId="47"/>
        <pc:sldMkLst>
          <pc:docMk/>
          <pc:sldMk cId="1413048422" sldId="515"/>
        </pc:sldMkLst>
        <pc:spChg chg="add mod">
          <ac:chgData name="Siegbert Rudolph" userId="2af4d44886c067cc" providerId="LiveId" clId="{22987095-A298-4FED-AAFB-A6AF49D2AA92}" dt="2021-08-22T10:48:33.016" v="16722" actId="1076"/>
          <ac:spMkLst>
            <pc:docMk/>
            <pc:sldMk cId="1413048422" sldId="515"/>
            <ac:spMk id="2" creationId="{AD88C37D-7E83-496F-A5DF-7117B466548C}"/>
          </ac:spMkLst>
        </pc:spChg>
        <pc:spChg chg="add mod">
          <ac:chgData name="Siegbert Rudolph" userId="2af4d44886c067cc" providerId="LiveId" clId="{22987095-A298-4FED-AAFB-A6AF49D2AA92}" dt="2021-08-22T12:47:04.039" v="17633" actId="14100"/>
          <ac:spMkLst>
            <pc:docMk/>
            <pc:sldMk cId="1413048422" sldId="515"/>
            <ac:spMk id="7" creationId="{2F7A50EC-D537-4D1D-8A49-4F330CF9B75F}"/>
          </ac:spMkLst>
        </pc:spChg>
        <pc:spChg chg="add mod ord">
          <ac:chgData name="Siegbert Rudolph" userId="2af4d44886c067cc" providerId="LiveId" clId="{22987095-A298-4FED-AAFB-A6AF49D2AA92}" dt="2021-08-22T11:14:18.194" v="17179" actId="1036"/>
          <ac:spMkLst>
            <pc:docMk/>
            <pc:sldMk cId="1413048422" sldId="515"/>
            <ac:spMk id="31" creationId="{9B224C4F-FD84-4471-88D2-E682D69FA02E}"/>
          </ac:spMkLst>
        </pc:spChg>
        <pc:spChg chg="add mod ord">
          <ac:chgData name="Siegbert Rudolph" userId="2af4d44886c067cc" providerId="LiveId" clId="{22987095-A298-4FED-AAFB-A6AF49D2AA92}" dt="2021-08-22T11:16:50.411" v="17203" actId="1037"/>
          <ac:spMkLst>
            <pc:docMk/>
            <pc:sldMk cId="1413048422" sldId="515"/>
            <ac:spMk id="32" creationId="{AE17A94E-8974-44A1-BD43-31F987D50F27}"/>
          </ac:spMkLst>
        </pc:spChg>
        <pc:spChg chg="mod">
          <ac:chgData name="Siegbert Rudolph" userId="2af4d44886c067cc" providerId="LiveId" clId="{22987095-A298-4FED-AAFB-A6AF49D2AA92}" dt="2021-08-20T14:49:16.540" v="15899" actId="113"/>
          <ac:spMkLst>
            <pc:docMk/>
            <pc:sldMk cId="1413048422" sldId="515"/>
            <ac:spMk id="34" creationId="{C1DA5E29-EE73-4D10-8EC5-DB2E464120E2}"/>
          </ac:spMkLst>
        </pc:spChg>
        <pc:spChg chg="mod">
          <ac:chgData name="Siegbert Rudolph" userId="2af4d44886c067cc" providerId="LiveId" clId="{22987095-A298-4FED-AAFB-A6AF49D2AA92}" dt="2021-08-22T11:07:10.929" v="17097" actId="14100"/>
          <ac:spMkLst>
            <pc:docMk/>
            <pc:sldMk cId="1413048422" sldId="515"/>
            <ac:spMk id="35" creationId="{9DEA3980-6268-4191-BBA8-2F5B50ACFD04}"/>
          </ac:spMkLst>
        </pc:spChg>
        <pc:spChg chg="mod">
          <ac:chgData name="Siegbert Rudolph" userId="2af4d44886c067cc" providerId="LiveId" clId="{22987095-A298-4FED-AAFB-A6AF49D2AA92}" dt="2021-08-22T10:48:25.466" v="16721" actId="1076"/>
          <ac:spMkLst>
            <pc:docMk/>
            <pc:sldMk cId="1413048422" sldId="515"/>
            <ac:spMk id="36" creationId="{F9B9560F-6400-4DD8-89E5-122B0B2F6E90}"/>
          </ac:spMkLst>
        </pc:spChg>
        <pc:spChg chg="mod ord">
          <ac:chgData name="Siegbert Rudolph" userId="2af4d44886c067cc" providerId="LiveId" clId="{22987095-A298-4FED-AAFB-A6AF49D2AA92}" dt="2021-08-22T10:48:47.943" v="16726" actId="1037"/>
          <ac:spMkLst>
            <pc:docMk/>
            <pc:sldMk cId="1413048422" sldId="515"/>
            <ac:spMk id="37" creationId="{3444629E-BCED-4D7C-8B6E-33AC73BDA0EA}"/>
          </ac:spMkLst>
        </pc:spChg>
        <pc:spChg chg="mod ord">
          <ac:chgData name="Siegbert Rudolph" userId="2af4d44886c067cc" providerId="LiveId" clId="{22987095-A298-4FED-AAFB-A6AF49D2AA92}" dt="2021-08-22T12:36:28.096" v="17527" actId="207"/>
          <ac:spMkLst>
            <pc:docMk/>
            <pc:sldMk cId="1413048422" sldId="515"/>
            <ac:spMk id="47" creationId="{AFA8DA82-9ED8-48E2-A16B-826FBAE393A2}"/>
          </ac:spMkLst>
        </pc:spChg>
        <pc:spChg chg="mod ord">
          <ac:chgData name="Siegbert Rudolph" userId="2af4d44886c067cc" providerId="LiveId" clId="{22987095-A298-4FED-AAFB-A6AF49D2AA92}" dt="2021-08-22T11:12:43.159" v="17150" actId="1036"/>
          <ac:spMkLst>
            <pc:docMk/>
            <pc:sldMk cId="1413048422" sldId="515"/>
            <ac:spMk id="48" creationId="{D1E00BD6-01F3-4648-B132-0DE476FDACCC}"/>
          </ac:spMkLst>
        </pc:spChg>
        <pc:spChg chg="mod ord">
          <ac:chgData name="Siegbert Rudolph" userId="2af4d44886c067cc" providerId="LiveId" clId="{22987095-A298-4FED-AAFB-A6AF49D2AA92}" dt="2021-08-22T12:42:50.154" v="17578" actId="20577"/>
          <ac:spMkLst>
            <pc:docMk/>
            <pc:sldMk cId="1413048422" sldId="515"/>
            <ac:spMk id="49" creationId="{AEA7FBA7-0DAF-4C33-875E-B2C2D1FC7076}"/>
          </ac:spMkLst>
        </pc:spChg>
        <pc:spChg chg="add mod">
          <ac:chgData name="Siegbert Rudolph" userId="2af4d44886c067cc" providerId="LiveId" clId="{22987095-A298-4FED-AAFB-A6AF49D2AA92}" dt="2021-08-22T12:30:27.133" v="17291" actId="1035"/>
          <ac:spMkLst>
            <pc:docMk/>
            <pc:sldMk cId="1413048422" sldId="515"/>
            <ac:spMk id="50" creationId="{166396F9-6A5C-46EA-AA61-7CC02E2139CB}"/>
          </ac:spMkLst>
        </pc:spChg>
        <pc:spChg chg="add mod ord">
          <ac:chgData name="Siegbert Rudolph" userId="2af4d44886c067cc" providerId="LiveId" clId="{22987095-A298-4FED-AAFB-A6AF49D2AA92}" dt="2021-08-22T11:16:15.597" v="17201" actId="1036"/>
          <ac:spMkLst>
            <pc:docMk/>
            <pc:sldMk cId="1413048422" sldId="515"/>
            <ac:spMk id="51" creationId="{8A278F37-0BCE-40E5-91FA-3A4CD8FF4726}"/>
          </ac:spMkLst>
        </pc:spChg>
        <pc:spChg chg="add mod ord">
          <ac:chgData name="Siegbert Rudolph" userId="2af4d44886c067cc" providerId="LiveId" clId="{22987095-A298-4FED-AAFB-A6AF49D2AA92}" dt="2021-08-22T11:16:15.597" v="17201" actId="1036"/>
          <ac:spMkLst>
            <pc:docMk/>
            <pc:sldMk cId="1413048422" sldId="515"/>
            <ac:spMk id="52" creationId="{01CCAE11-75B6-4A96-9719-FE937480A15A}"/>
          </ac:spMkLst>
        </pc:spChg>
        <pc:spChg chg="mod ord">
          <ac:chgData name="Siegbert Rudolph" userId="2af4d44886c067cc" providerId="LiveId" clId="{22987095-A298-4FED-AAFB-A6AF49D2AA92}" dt="2021-08-22T12:30:20.148" v="17289" actId="1035"/>
          <ac:spMkLst>
            <pc:docMk/>
            <pc:sldMk cId="1413048422" sldId="515"/>
            <ac:spMk id="53" creationId="{3E5A764E-EA4F-40AB-A335-17479824C628}"/>
          </ac:spMkLst>
        </pc:spChg>
        <pc:spChg chg="mod ord">
          <ac:chgData name="Siegbert Rudolph" userId="2af4d44886c067cc" providerId="LiveId" clId="{22987095-A298-4FED-AAFB-A6AF49D2AA92}" dt="2021-08-22T12:30:20.148" v="17289" actId="1035"/>
          <ac:spMkLst>
            <pc:docMk/>
            <pc:sldMk cId="1413048422" sldId="515"/>
            <ac:spMk id="54" creationId="{07ABEE34-9FE8-473B-A96B-7652F2CE77B9}"/>
          </ac:spMkLst>
        </pc:spChg>
        <pc:spChg chg="add mod">
          <ac:chgData name="Siegbert Rudolph" userId="2af4d44886c067cc" providerId="LiveId" clId="{22987095-A298-4FED-AAFB-A6AF49D2AA92}" dt="2021-08-22T12:37:53.589" v="17534" actId="14100"/>
          <ac:spMkLst>
            <pc:docMk/>
            <pc:sldMk cId="1413048422" sldId="515"/>
            <ac:spMk id="55" creationId="{F4573793-14C6-4A90-9F27-85416839D7C2}"/>
          </ac:spMkLst>
        </pc:spChg>
        <pc:spChg chg="add mod">
          <ac:chgData name="Siegbert Rudolph" userId="2af4d44886c067cc" providerId="LiveId" clId="{22987095-A298-4FED-AAFB-A6AF49D2AA92}" dt="2021-08-22T12:37:13.102" v="17532" actId="1076"/>
          <ac:spMkLst>
            <pc:docMk/>
            <pc:sldMk cId="1413048422" sldId="515"/>
            <ac:spMk id="56" creationId="{03F34874-85D2-4D38-891A-6F8F1B5914D0}"/>
          </ac:spMkLst>
        </pc:spChg>
        <pc:spChg chg="add mod">
          <ac:chgData name="Siegbert Rudolph" userId="2af4d44886c067cc" providerId="LiveId" clId="{22987095-A298-4FED-AAFB-A6AF49D2AA92}" dt="2021-08-22T12:44:23.315" v="17617" actId="1076"/>
          <ac:spMkLst>
            <pc:docMk/>
            <pc:sldMk cId="1413048422" sldId="515"/>
            <ac:spMk id="57" creationId="{254F0736-7248-4ECF-B57A-ABBD7D5E2C41}"/>
          </ac:spMkLst>
        </pc:spChg>
        <pc:spChg chg="add mod">
          <ac:chgData name="Siegbert Rudolph" userId="2af4d44886c067cc" providerId="LiveId" clId="{22987095-A298-4FED-AAFB-A6AF49D2AA92}" dt="2021-08-22T12:44:43.337" v="17619" actId="1076"/>
          <ac:spMkLst>
            <pc:docMk/>
            <pc:sldMk cId="1413048422" sldId="515"/>
            <ac:spMk id="58" creationId="{D31DA2D5-FE2A-48C7-B15E-81DB1BC95AAF}"/>
          </ac:spMkLst>
        </pc:spChg>
        <pc:spChg chg="mod ord">
          <ac:chgData name="Siegbert Rudolph" userId="2af4d44886c067cc" providerId="LiveId" clId="{22987095-A298-4FED-AAFB-A6AF49D2AA92}" dt="2021-08-22T11:14:42.719" v="17186" actId="1035"/>
          <ac:spMkLst>
            <pc:docMk/>
            <pc:sldMk cId="1413048422" sldId="515"/>
            <ac:spMk id="59" creationId="{091887D5-99DB-46A4-831E-EB459ABF66E0}"/>
          </ac:spMkLst>
        </pc:spChg>
        <pc:spChg chg="mod ord">
          <ac:chgData name="Siegbert Rudolph" userId="2af4d44886c067cc" providerId="LiveId" clId="{22987095-A298-4FED-AAFB-A6AF49D2AA92}" dt="2021-08-22T11:14:51.352" v="17187" actId="1076"/>
          <ac:spMkLst>
            <pc:docMk/>
            <pc:sldMk cId="1413048422" sldId="515"/>
            <ac:spMk id="60" creationId="{7B0B1AB2-6962-4855-92E8-7C8CB5E9F4A1}"/>
          </ac:spMkLst>
        </pc:spChg>
        <pc:spChg chg="mod">
          <ac:chgData name="Siegbert Rudolph" userId="2af4d44886c067cc" providerId="LiveId" clId="{22987095-A298-4FED-AAFB-A6AF49D2AA92}" dt="2021-08-22T12:37:03.107" v="17530" actId="1076"/>
          <ac:spMkLst>
            <pc:docMk/>
            <pc:sldMk cId="1413048422" sldId="515"/>
            <ac:spMk id="63" creationId="{4C7D0EE2-5314-4AFB-87B2-7E4FDDE591D8}"/>
          </ac:spMkLst>
        </pc:spChg>
        <pc:spChg chg="mod ord">
          <ac:chgData name="Siegbert Rudolph" userId="2af4d44886c067cc" providerId="LiveId" clId="{22987095-A298-4FED-AAFB-A6AF49D2AA92}" dt="2021-08-22T12:30:20.148" v="17289" actId="1035"/>
          <ac:spMkLst>
            <pc:docMk/>
            <pc:sldMk cId="1413048422" sldId="515"/>
            <ac:spMk id="64" creationId="{DF1DCF80-2AA6-4D37-BBED-2B72338227AC}"/>
          </ac:spMkLst>
        </pc:spChg>
        <pc:spChg chg="mod ord">
          <ac:chgData name="Siegbert Rudolph" userId="2af4d44886c067cc" providerId="LiveId" clId="{22987095-A298-4FED-AAFB-A6AF49D2AA92}" dt="2021-08-22T12:40:52.061" v="17560"/>
          <ac:spMkLst>
            <pc:docMk/>
            <pc:sldMk cId="1413048422" sldId="515"/>
            <ac:spMk id="67" creationId="{57E817C8-CEC1-4E5B-8D3C-7333B6F9244E}"/>
          </ac:spMkLst>
        </pc:spChg>
        <pc:spChg chg="mod ord">
          <ac:chgData name="Siegbert Rudolph" userId="2af4d44886c067cc" providerId="LiveId" clId="{22987095-A298-4FED-AAFB-A6AF49D2AA92}" dt="2021-08-22T11:16:15.597" v="17201" actId="1036"/>
          <ac:spMkLst>
            <pc:docMk/>
            <pc:sldMk cId="1413048422" sldId="515"/>
            <ac:spMk id="68" creationId="{72C82576-24E9-4E70-B507-E954C776C0E2}"/>
          </ac:spMkLst>
        </pc:spChg>
        <pc:spChg chg="mod ord">
          <ac:chgData name="Siegbert Rudolph" userId="2af4d44886c067cc" providerId="LiveId" clId="{22987095-A298-4FED-AAFB-A6AF49D2AA92}" dt="2021-08-22T11:18:23.323" v="17284" actId="1036"/>
          <ac:spMkLst>
            <pc:docMk/>
            <pc:sldMk cId="1413048422" sldId="515"/>
            <ac:spMk id="69" creationId="{B2465A01-D8E3-4F72-B241-C2C0C35FDF87}"/>
          </ac:spMkLst>
        </pc:spChg>
      </pc:sldChg>
      <pc:sldChg chg="addSp delSp modSp new del mod modAnim">
        <pc:chgData name="Siegbert Rudolph" userId="2af4d44886c067cc" providerId="LiveId" clId="{22987095-A298-4FED-AAFB-A6AF49D2AA92}" dt="2021-08-08T12:31:31.612" v="8544" actId="47"/>
        <pc:sldMkLst>
          <pc:docMk/>
          <pc:sldMk cId="1476400465" sldId="516"/>
        </pc:sldMkLst>
        <pc:spChg chg="add mod">
          <ac:chgData name="Siegbert Rudolph" userId="2af4d44886c067cc" providerId="LiveId" clId="{22987095-A298-4FED-AAFB-A6AF49D2AA92}" dt="2021-08-08T12:29:28.912" v="8530" actId="552"/>
          <ac:spMkLst>
            <pc:docMk/>
            <pc:sldMk cId="1476400465" sldId="516"/>
            <ac:spMk id="4" creationId="{8E5D40B2-050D-4ECA-957A-039115F28327}"/>
          </ac:spMkLst>
        </pc:spChg>
        <pc:spChg chg="add mod">
          <ac:chgData name="Siegbert Rudolph" userId="2af4d44886c067cc" providerId="LiveId" clId="{22987095-A298-4FED-AAFB-A6AF49D2AA92}" dt="2021-08-08T12:29:29.617" v="8531" actId="14100"/>
          <ac:spMkLst>
            <pc:docMk/>
            <pc:sldMk cId="1476400465" sldId="516"/>
            <ac:spMk id="5" creationId="{EBFB9CA3-57A8-489F-873D-076EC5A812A1}"/>
          </ac:spMkLst>
        </pc:spChg>
        <pc:spChg chg="add del">
          <ac:chgData name="Siegbert Rudolph" userId="2af4d44886c067cc" providerId="LiveId" clId="{22987095-A298-4FED-AAFB-A6AF49D2AA92}" dt="2021-08-08T12:22:24.048" v="8485" actId="478"/>
          <ac:spMkLst>
            <pc:docMk/>
            <pc:sldMk cId="1476400465" sldId="516"/>
            <ac:spMk id="7" creationId="{F9CF3988-D314-4F2B-9C4A-F43D074B448F}"/>
          </ac:spMkLst>
        </pc:spChg>
        <pc:spChg chg="add mod">
          <ac:chgData name="Siegbert Rudolph" userId="2af4d44886c067cc" providerId="LiveId" clId="{22987095-A298-4FED-AAFB-A6AF49D2AA92}" dt="2021-08-08T12:29:28.912" v="8530" actId="552"/>
          <ac:spMkLst>
            <pc:docMk/>
            <pc:sldMk cId="1476400465" sldId="516"/>
            <ac:spMk id="9" creationId="{B58821F8-9BAA-49FF-909E-9CA4353B8837}"/>
          </ac:spMkLst>
        </pc:spChg>
        <pc:spChg chg="add mod">
          <ac:chgData name="Siegbert Rudolph" userId="2af4d44886c067cc" providerId="LiveId" clId="{22987095-A298-4FED-AAFB-A6AF49D2AA92}" dt="2021-08-08T12:29:28.912" v="8530" actId="552"/>
          <ac:spMkLst>
            <pc:docMk/>
            <pc:sldMk cId="1476400465" sldId="516"/>
            <ac:spMk id="11" creationId="{315DDCEA-288D-49A5-AA7B-BF6B07F4E306}"/>
          </ac:spMkLst>
        </pc:spChg>
        <pc:spChg chg="add mod">
          <ac:chgData name="Siegbert Rudolph" userId="2af4d44886c067cc" providerId="LiveId" clId="{22987095-A298-4FED-AAFB-A6AF49D2AA92}" dt="2021-08-08T12:29:32.880" v="8535" actId="21"/>
          <ac:spMkLst>
            <pc:docMk/>
            <pc:sldMk cId="1476400465" sldId="516"/>
            <ac:spMk id="13" creationId="{1C271AE2-C83B-4FD3-B942-2FCC72EEA9C5}"/>
          </ac:spMkLst>
        </pc:spChg>
        <pc:spChg chg="add del mod">
          <ac:chgData name="Siegbert Rudolph" userId="2af4d44886c067cc" providerId="LiveId" clId="{22987095-A298-4FED-AAFB-A6AF49D2AA92}" dt="2021-08-08T12:29:31.799" v="8533" actId="22"/>
          <ac:spMkLst>
            <pc:docMk/>
            <pc:sldMk cId="1476400465" sldId="516"/>
            <ac:spMk id="15" creationId="{C6531637-EFF6-4371-856C-B1AACE4901C3}"/>
          </ac:spMkLst>
        </pc:spChg>
        <pc:spChg chg="add del mod">
          <ac:chgData name="Siegbert Rudolph" userId="2af4d44886c067cc" providerId="LiveId" clId="{22987095-A298-4FED-AAFB-A6AF49D2AA92}" dt="2021-08-08T12:29:26.353" v="8526"/>
          <ac:spMkLst>
            <pc:docMk/>
            <pc:sldMk cId="1476400465" sldId="516"/>
            <ac:spMk id="17" creationId="{DDFAD0A7-86D2-4E43-B099-EDF8CFCAE8BE}"/>
          </ac:spMkLst>
        </pc:spChg>
        <pc:spChg chg="add del mod">
          <ac:chgData name="Siegbert Rudolph" userId="2af4d44886c067cc" providerId="LiveId" clId="{22987095-A298-4FED-AAFB-A6AF49D2AA92}" dt="2021-08-08T12:29:24.816" v="8523"/>
          <ac:spMkLst>
            <pc:docMk/>
            <pc:sldMk cId="1476400465" sldId="516"/>
            <ac:spMk id="19" creationId="{4B85D65F-495E-4E7C-8ADD-28C459DB25AB}"/>
          </ac:spMkLst>
        </pc:spChg>
        <pc:spChg chg="add del mod">
          <ac:chgData name="Siegbert Rudolph" userId="2af4d44886c067cc" providerId="LiveId" clId="{22987095-A298-4FED-AAFB-A6AF49D2AA92}" dt="2021-08-08T12:29:23.765" v="8521"/>
          <ac:spMkLst>
            <pc:docMk/>
            <pc:sldMk cId="1476400465" sldId="516"/>
            <ac:spMk id="21" creationId="{D97F099B-A4A2-4088-A866-E1973D80414E}"/>
          </ac:spMkLst>
        </pc:spChg>
        <pc:cxnChg chg="add del mod">
          <ac:chgData name="Siegbert Rudolph" userId="2af4d44886c067cc" providerId="LiveId" clId="{22987095-A298-4FED-AAFB-A6AF49D2AA92}" dt="2021-08-08T12:29:26.353" v="8526"/>
          <ac:cxnSpMkLst>
            <pc:docMk/>
            <pc:sldMk cId="1476400465" sldId="516"/>
            <ac:cxnSpMk id="16" creationId="{71C00DBB-33B3-4586-8202-727B6C180654}"/>
          </ac:cxnSpMkLst>
        </pc:cxnChg>
        <pc:cxnChg chg="add del mod">
          <ac:chgData name="Siegbert Rudolph" userId="2af4d44886c067cc" providerId="LiveId" clId="{22987095-A298-4FED-AAFB-A6AF49D2AA92}" dt="2021-08-08T12:29:24.816" v="8523"/>
          <ac:cxnSpMkLst>
            <pc:docMk/>
            <pc:sldMk cId="1476400465" sldId="516"/>
            <ac:cxnSpMk id="18" creationId="{BF271BF4-3E76-4D27-9036-DDB727F2F06F}"/>
          </ac:cxnSpMkLst>
        </pc:cxnChg>
        <pc:cxnChg chg="add del mod">
          <ac:chgData name="Siegbert Rudolph" userId="2af4d44886c067cc" providerId="LiveId" clId="{22987095-A298-4FED-AAFB-A6AF49D2AA92}" dt="2021-08-08T12:29:23.765" v="8521"/>
          <ac:cxnSpMkLst>
            <pc:docMk/>
            <pc:sldMk cId="1476400465" sldId="516"/>
            <ac:cxnSpMk id="20" creationId="{8A1DF716-15AE-4481-9549-580B3CF68FDD}"/>
          </ac:cxnSpMkLst>
        </pc:cxnChg>
      </pc:sldChg>
      <pc:sldChg chg="addSp delSp modSp del mod delAnim">
        <pc:chgData name="Siegbert Rudolph" userId="2af4d44886c067cc" providerId="LiveId" clId="{22987095-A298-4FED-AAFB-A6AF49D2AA92}" dt="2021-08-08T12:47:24.910" v="8726" actId="47"/>
        <pc:sldMkLst>
          <pc:docMk/>
          <pc:sldMk cId="2017584107" sldId="517"/>
        </pc:sldMkLst>
        <pc:spChg chg="del">
          <ac:chgData name="Siegbert Rudolph" userId="2af4d44886c067cc" providerId="LiveId" clId="{22987095-A298-4FED-AAFB-A6AF49D2AA92}" dt="2021-08-08T12:31:25.758" v="8542" actId="478"/>
          <ac:spMkLst>
            <pc:docMk/>
            <pc:sldMk cId="2017584107" sldId="517"/>
            <ac:spMk id="2" creationId="{34DC49B5-ED77-4C27-96BC-485552E56A8A}"/>
          </ac:spMkLst>
        </pc:spChg>
        <pc:spChg chg="del">
          <ac:chgData name="Siegbert Rudolph" userId="2af4d44886c067cc" providerId="LiveId" clId="{22987095-A298-4FED-AAFB-A6AF49D2AA92}" dt="2021-08-08T12:30:32.581" v="8537" actId="478"/>
          <ac:spMkLst>
            <pc:docMk/>
            <pc:sldMk cId="2017584107" sldId="517"/>
            <ac:spMk id="31" creationId="{84EC95E4-52C9-4C3C-A6B2-8C0BB66357E1}"/>
          </ac:spMkLst>
        </pc:spChg>
        <pc:spChg chg="del">
          <ac:chgData name="Siegbert Rudolph" userId="2af4d44886c067cc" providerId="LiveId" clId="{22987095-A298-4FED-AAFB-A6AF49D2AA92}" dt="2021-08-08T12:31:15.810" v="8541" actId="478"/>
          <ac:spMkLst>
            <pc:docMk/>
            <pc:sldMk cId="2017584107" sldId="517"/>
            <ac:spMk id="32" creationId="{E451AC63-AEF2-41CB-8449-E6126A27B3E8}"/>
          </ac:spMkLst>
        </pc:spChg>
        <pc:spChg chg="add del mod">
          <ac:chgData name="Siegbert Rudolph" userId="2af4d44886c067cc" providerId="LiveId" clId="{22987095-A298-4FED-AAFB-A6AF49D2AA92}" dt="2021-08-08T12:34:53.217" v="8556" actId="21"/>
          <ac:spMkLst>
            <pc:docMk/>
            <pc:sldMk cId="2017584107" sldId="517"/>
            <ac:spMk id="42" creationId="{C32C063E-C3BC-4252-B45D-B9D28BF5D80F}"/>
          </ac:spMkLst>
        </pc:spChg>
      </pc:sldChg>
      <pc:sldChg chg="addSp delSp modSp add del mod modTransition delAnim modAnim">
        <pc:chgData name="Siegbert Rudolph" userId="2af4d44886c067cc" providerId="LiveId" clId="{22987095-A298-4FED-AAFB-A6AF49D2AA92}" dt="2021-08-22T13:15:48.535" v="18116" actId="47"/>
        <pc:sldMkLst>
          <pc:docMk/>
          <pc:sldMk cId="3758849091" sldId="518"/>
        </pc:sldMkLst>
        <pc:spChg chg="del mod">
          <ac:chgData name="Siegbert Rudolph" userId="2af4d44886c067cc" providerId="LiveId" clId="{22987095-A298-4FED-AAFB-A6AF49D2AA92}" dt="2021-08-08T12:54:55.809" v="8752" actId="478"/>
          <ac:spMkLst>
            <pc:docMk/>
            <pc:sldMk cId="3758849091" sldId="518"/>
            <ac:spMk id="5" creationId="{D5A802D0-41B9-4791-8149-5393CE3F9FA5}"/>
          </ac:spMkLst>
        </pc:spChg>
        <pc:spChg chg="del mod">
          <ac:chgData name="Siegbert Rudolph" userId="2af4d44886c067cc" providerId="LiveId" clId="{22987095-A298-4FED-AAFB-A6AF49D2AA92}" dt="2021-08-08T12:54:51.931" v="8750" actId="478"/>
          <ac:spMkLst>
            <pc:docMk/>
            <pc:sldMk cId="3758849091" sldId="518"/>
            <ac:spMk id="6" creationId="{8B906C48-3058-41DD-B00A-5D8093E7C88A}"/>
          </ac:spMkLst>
        </pc:spChg>
        <pc:spChg chg="del mod">
          <ac:chgData name="Siegbert Rudolph" userId="2af4d44886c067cc" providerId="LiveId" clId="{22987095-A298-4FED-AAFB-A6AF49D2AA92}" dt="2021-08-08T12:54:44.995" v="8747" actId="478"/>
          <ac:spMkLst>
            <pc:docMk/>
            <pc:sldMk cId="3758849091" sldId="518"/>
            <ac:spMk id="7" creationId="{61488182-D545-44BE-AF22-FB1F8614B190}"/>
          </ac:spMkLst>
        </pc:spChg>
        <pc:spChg chg="del mod">
          <ac:chgData name="Siegbert Rudolph" userId="2af4d44886c067cc" providerId="LiveId" clId="{22987095-A298-4FED-AAFB-A6AF49D2AA92}" dt="2021-08-08T12:54:49.468" v="8749" actId="478"/>
          <ac:spMkLst>
            <pc:docMk/>
            <pc:sldMk cId="3758849091" sldId="518"/>
            <ac:spMk id="8" creationId="{BE3A840A-E0F7-40E6-8795-EF5DB1C88340}"/>
          </ac:spMkLst>
        </pc:spChg>
        <pc:spChg chg="del">
          <ac:chgData name="Siegbert Rudolph" userId="2af4d44886c067cc" providerId="LiveId" clId="{22987095-A298-4FED-AAFB-A6AF49D2AA92}" dt="2021-08-08T12:44:10.603" v="8712" actId="478"/>
          <ac:spMkLst>
            <pc:docMk/>
            <pc:sldMk cId="3758849091" sldId="518"/>
            <ac:spMk id="9" creationId="{B514991D-4EBF-46D7-B89E-668E53384BEF}"/>
          </ac:spMkLst>
        </pc:spChg>
        <pc:spChg chg="del mod">
          <ac:chgData name="Siegbert Rudolph" userId="2af4d44886c067cc" providerId="LiveId" clId="{22987095-A298-4FED-AAFB-A6AF49D2AA92}" dt="2021-08-08T12:55:14.498" v="8756" actId="478"/>
          <ac:spMkLst>
            <pc:docMk/>
            <pc:sldMk cId="3758849091" sldId="518"/>
            <ac:spMk id="10" creationId="{3FC64378-EFDA-431B-82C3-717F3F9048F3}"/>
          </ac:spMkLst>
        </pc:spChg>
        <pc:spChg chg="del mod">
          <ac:chgData name="Siegbert Rudolph" userId="2af4d44886c067cc" providerId="LiveId" clId="{22987095-A298-4FED-AAFB-A6AF49D2AA92}" dt="2021-08-08T12:55:20.036" v="8758" actId="478"/>
          <ac:spMkLst>
            <pc:docMk/>
            <pc:sldMk cId="3758849091" sldId="518"/>
            <ac:spMk id="11" creationId="{F9992469-96E1-4016-A335-4B4DDF6368CF}"/>
          </ac:spMkLst>
        </pc:spChg>
        <pc:spChg chg="del mod">
          <ac:chgData name="Siegbert Rudolph" userId="2af4d44886c067cc" providerId="LiveId" clId="{22987095-A298-4FED-AAFB-A6AF49D2AA92}" dt="2021-08-08T12:56:07.870" v="8778" actId="478"/>
          <ac:spMkLst>
            <pc:docMk/>
            <pc:sldMk cId="3758849091" sldId="518"/>
            <ac:spMk id="12" creationId="{E7E80965-421E-438B-AA0B-FC68F9E97B35}"/>
          </ac:spMkLst>
        </pc:spChg>
        <pc:spChg chg="del mod">
          <ac:chgData name="Siegbert Rudolph" userId="2af4d44886c067cc" providerId="LiveId" clId="{22987095-A298-4FED-AAFB-A6AF49D2AA92}" dt="2021-08-08T12:56:11.352" v="8779" actId="478"/>
          <ac:spMkLst>
            <pc:docMk/>
            <pc:sldMk cId="3758849091" sldId="518"/>
            <ac:spMk id="13" creationId="{0DAF624F-A249-4BF2-A9A9-AAC04590AC81}"/>
          </ac:spMkLst>
        </pc:spChg>
        <pc:spChg chg="del mod">
          <ac:chgData name="Siegbert Rudolph" userId="2af4d44886c067cc" providerId="LiveId" clId="{22987095-A298-4FED-AAFB-A6AF49D2AA92}" dt="2021-08-08T12:54:53.675" v="8751" actId="478"/>
          <ac:spMkLst>
            <pc:docMk/>
            <pc:sldMk cId="3758849091" sldId="518"/>
            <ac:spMk id="20" creationId="{23B3284F-3CE9-4CD3-B608-A0152FD17CB5}"/>
          </ac:spMkLst>
        </pc:spChg>
        <pc:spChg chg="del mod">
          <ac:chgData name="Siegbert Rudolph" userId="2af4d44886c067cc" providerId="LiveId" clId="{22987095-A298-4FED-AAFB-A6AF49D2AA92}" dt="2021-08-08T12:55:17.529" v="8757" actId="478"/>
          <ac:spMkLst>
            <pc:docMk/>
            <pc:sldMk cId="3758849091" sldId="518"/>
            <ac:spMk id="21" creationId="{4BC24D12-CE0E-4DE7-ACE1-44931771C66D}"/>
          </ac:spMkLst>
        </pc:spChg>
        <pc:spChg chg="del mod">
          <ac:chgData name="Siegbert Rudolph" userId="2af4d44886c067cc" providerId="LiveId" clId="{22987095-A298-4FED-AAFB-A6AF49D2AA92}" dt="2021-08-08T12:54:42.705" v="8746" actId="478"/>
          <ac:spMkLst>
            <pc:docMk/>
            <pc:sldMk cId="3758849091" sldId="518"/>
            <ac:spMk id="23" creationId="{CD228471-357E-4CE8-88F6-C2FE7E5BB12E}"/>
          </ac:spMkLst>
        </pc:spChg>
        <pc:spChg chg="del mod">
          <ac:chgData name="Siegbert Rudolph" userId="2af4d44886c067cc" providerId="LiveId" clId="{22987095-A298-4FED-AAFB-A6AF49D2AA92}" dt="2021-08-08T12:56:05.750" v="8777" actId="478"/>
          <ac:spMkLst>
            <pc:docMk/>
            <pc:sldMk cId="3758849091" sldId="518"/>
            <ac:spMk id="24" creationId="{BDECA0F5-ABA4-44A5-9B8F-480CB9B3B882}"/>
          </ac:spMkLst>
        </pc:spChg>
        <pc:spChg chg="del mod">
          <ac:chgData name="Siegbert Rudolph" userId="2af4d44886c067cc" providerId="LiveId" clId="{22987095-A298-4FED-AAFB-A6AF49D2AA92}" dt="2021-08-08T12:54:46.719" v="8748" actId="478"/>
          <ac:spMkLst>
            <pc:docMk/>
            <pc:sldMk cId="3758849091" sldId="518"/>
            <ac:spMk id="25" creationId="{503DFB47-3BEB-4CFF-9410-7C1DAC1BBC6B}"/>
          </ac:spMkLst>
        </pc:spChg>
        <pc:spChg chg="del mod">
          <ac:chgData name="Siegbert Rudolph" userId="2af4d44886c067cc" providerId="LiveId" clId="{22987095-A298-4FED-AAFB-A6AF49D2AA92}" dt="2021-08-08T12:55:48.928" v="8770" actId="478"/>
          <ac:spMkLst>
            <pc:docMk/>
            <pc:sldMk cId="3758849091" sldId="518"/>
            <ac:spMk id="26" creationId="{82A99AAD-9EE4-4045-85C0-942E043F1219}"/>
          </ac:spMkLst>
        </pc:spChg>
        <pc:spChg chg="del mod">
          <ac:chgData name="Siegbert Rudolph" userId="2af4d44886c067cc" providerId="LiveId" clId="{22987095-A298-4FED-AAFB-A6AF49D2AA92}" dt="2021-08-08T12:44:06.962" v="8711" actId="478"/>
          <ac:spMkLst>
            <pc:docMk/>
            <pc:sldMk cId="3758849091" sldId="518"/>
            <ac:spMk id="34" creationId="{641BF5EC-4D86-425A-AAF6-9B51C0C6155E}"/>
          </ac:spMkLst>
        </pc:spChg>
        <pc:spChg chg="add del mod">
          <ac:chgData name="Siegbert Rudolph" userId="2af4d44886c067cc" providerId="LiveId" clId="{22987095-A298-4FED-AAFB-A6AF49D2AA92}" dt="2021-08-08T12:54:57.895" v="8753" actId="478"/>
          <ac:spMkLst>
            <pc:docMk/>
            <pc:sldMk cId="3758849091" sldId="518"/>
            <ac:spMk id="35" creationId="{A6F59EBE-86BF-4D61-A1ED-28C195D3ABC1}"/>
          </ac:spMkLst>
        </pc:spChg>
        <pc:spChg chg="add del mod">
          <ac:chgData name="Siegbert Rudolph" userId="2af4d44886c067cc" providerId="LiveId" clId="{22987095-A298-4FED-AAFB-A6AF49D2AA92}" dt="2021-08-08T12:55:03.057" v="8755" actId="478"/>
          <ac:spMkLst>
            <pc:docMk/>
            <pc:sldMk cId="3758849091" sldId="518"/>
            <ac:spMk id="36" creationId="{F8090DF4-B2EC-40F9-B865-108620D91A4E}"/>
          </ac:spMkLst>
        </pc:spChg>
        <pc:spChg chg="add del mod">
          <ac:chgData name="Siegbert Rudolph" userId="2af4d44886c067cc" providerId="LiveId" clId="{22987095-A298-4FED-AAFB-A6AF49D2AA92}" dt="2021-08-08T12:55:24.651" v="8760" actId="478"/>
          <ac:spMkLst>
            <pc:docMk/>
            <pc:sldMk cId="3758849091" sldId="518"/>
            <ac:spMk id="37" creationId="{EA1F74F0-CD11-4F41-A5D0-019E2083EB87}"/>
          </ac:spMkLst>
        </pc:spChg>
        <pc:spChg chg="add del mod">
          <ac:chgData name="Siegbert Rudolph" userId="2af4d44886c067cc" providerId="LiveId" clId="{22987095-A298-4FED-AAFB-A6AF49D2AA92}" dt="2021-08-08T12:55:35.414" v="8763" actId="478"/>
          <ac:spMkLst>
            <pc:docMk/>
            <pc:sldMk cId="3758849091" sldId="518"/>
            <ac:spMk id="38" creationId="{231200D6-AEFB-4666-818E-B0BFAAD54300}"/>
          </ac:spMkLst>
        </pc:spChg>
        <pc:spChg chg="add del mod">
          <ac:chgData name="Siegbert Rudolph" userId="2af4d44886c067cc" providerId="LiveId" clId="{22987095-A298-4FED-AAFB-A6AF49D2AA92}" dt="2021-08-08T12:54:59.276" v="8754" actId="478"/>
          <ac:spMkLst>
            <pc:docMk/>
            <pc:sldMk cId="3758849091" sldId="518"/>
            <ac:spMk id="45" creationId="{A92EA68B-CDEE-47E6-B818-A837C4A0051A}"/>
          </ac:spMkLst>
        </pc:spChg>
        <pc:spChg chg="add del mod">
          <ac:chgData name="Siegbert Rudolph" userId="2af4d44886c067cc" providerId="LiveId" clId="{22987095-A298-4FED-AAFB-A6AF49D2AA92}" dt="2021-08-08T12:55:22.470" v="8759" actId="478"/>
          <ac:spMkLst>
            <pc:docMk/>
            <pc:sldMk cId="3758849091" sldId="518"/>
            <ac:spMk id="47" creationId="{6CEF6E98-A6FE-4DDB-B064-8DFD30592889}"/>
          </ac:spMkLst>
        </pc:spChg>
        <pc:spChg chg="add del mod">
          <ac:chgData name="Siegbert Rudolph" userId="2af4d44886c067cc" providerId="LiveId" clId="{22987095-A298-4FED-AAFB-A6AF49D2AA92}" dt="2021-08-08T12:55:43.970" v="8769" actId="478"/>
          <ac:spMkLst>
            <pc:docMk/>
            <pc:sldMk cId="3758849091" sldId="518"/>
            <ac:spMk id="48" creationId="{EFDEC8DF-0500-4CBF-A258-DD4E002F761E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56" creationId="{933D0E43-F8F2-4177-8581-5EBDDB6F1241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57" creationId="{9B97A606-33FB-458F-8FDB-665B99E1537D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58" creationId="{8F9454C2-1EDC-4A2B-8346-44C55C2A63AC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59" creationId="{70368D56-6743-4985-B45D-D3C53853A74E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0" creationId="{ED1AE24E-CF7F-4E64-9D34-2C2000D56E40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1" creationId="{C3CF80DC-3DD2-49E9-948C-973818F6406C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2" creationId="{7968A7A4-922C-4863-85BE-9067E1D4A5A6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3" creationId="{D5771102-3FE5-4502-AAC0-990DC5EF8884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4" creationId="{B76F48AE-92DD-43E6-9419-701CEEC3AD01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5" creationId="{70077778-3F46-41A5-B01F-48554FF67C62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6" creationId="{7F0B7CD3-C3C7-490D-9B74-2990E2742F9B}"/>
          </ac:spMkLst>
        </pc:spChg>
        <pc:spChg chg="add del mod">
          <ac:chgData name="Siegbert Rudolph" userId="2af4d44886c067cc" providerId="LiveId" clId="{22987095-A298-4FED-AAFB-A6AF49D2AA92}" dt="2021-08-08T12:55:52.663" v="8775" actId="1038"/>
          <ac:spMkLst>
            <pc:docMk/>
            <pc:sldMk cId="3758849091" sldId="518"/>
            <ac:spMk id="67" creationId="{B4A80DBC-571B-458C-A739-BA1A740E6E30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8" creationId="{877A5455-3D59-4210-B47B-99D0FD0A5888}"/>
          </ac:spMkLst>
        </pc:spChg>
        <pc:spChg chg="add mod">
          <ac:chgData name="Siegbert Rudolph" userId="2af4d44886c067cc" providerId="LiveId" clId="{22987095-A298-4FED-AAFB-A6AF49D2AA92}" dt="2021-08-08T12:50:15.913" v="8735" actId="1038"/>
          <ac:spMkLst>
            <pc:docMk/>
            <pc:sldMk cId="3758849091" sldId="518"/>
            <ac:spMk id="69" creationId="{56A5DC33-67CF-40EF-9F8F-F220612DCE5C}"/>
          </ac:spMkLst>
        </pc:spChg>
        <pc:spChg chg="add mod">
          <ac:chgData name="Siegbert Rudolph" userId="2af4d44886c067cc" providerId="LiveId" clId="{22987095-A298-4FED-AAFB-A6AF49D2AA92}" dt="2021-08-08T13:10:30.657" v="8943" actId="207"/>
          <ac:spMkLst>
            <pc:docMk/>
            <pc:sldMk cId="3758849091" sldId="518"/>
            <ac:spMk id="70" creationId="{159FC7E0-8F21-4186-B46C-6BF311DB4900}"/>
          </ac:spMkLst>
        </pc:spChg>
        <pc:spChg chg="add mod">
          <ac:chgData name="Siegbert Rudolph" userId="2af4d44886c067cc" providerId="LiveId" clId="{22987095-A298-4FED-AAFB-A6AF49D2AA92}" dt="2021-08-08T13:09:33.278" v="8937"/>
          <ac:spMkLst>
            <pc:docMk/>
            <pc:sldMk cId="3758849091" sldId="518"/>
            <ac:spMk id="73" creationId="{50A54BCA-639E-472F-B709-BABB3CE0E68D}"/>
          </ac:spMkLst>
        </pc:sp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14" creationId="{E9B5E081-D67E-4A3C-8601-478FB8D683B3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15" creationId="{E9E73CE7-08CD-4543-A84E-6AC6C3374C73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16" creationId="{7581579E-C46A-4EA7-A30B-522F73583C9B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17" creationId="{E527454E-26F1-4453-A918-FFC5F1CDDE85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18" creationId="{AC692A09-0FA9-47BF-A374-3706FF10D95A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19" creationId="{4E38E97B-796E-45DF-9FF7-132AD48AD417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22" creationId="{B326105B-E9B3-4B97-84C3-4AC640A65B66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27" creationId="{055CD9E3-843E-4007-AF35-011BC774FE01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28" creationId="{0E826DFC-65EE-4DE9-9D62-8CB55DE5C07B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29" creationId="{F2716B07-DF1D-4AD6-B354-D55960D32595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30" creationId="{1A810736-C820-466D-AB7D-17780E1AF34A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31" creationId="{1FD8970E-7AE5-4A1D-80F0-E5153CDF2496}"/>
          </ac:picMkLst>
        </pc:picChg>
        <pc:picChg chg="del">
          <ac:chgData name="Siegbert Rudolph" userId="2af4d44886c067cc" providerId="LiveId" clId="{22987095-A298-4FED-AAFB-A6AF49D2AA92}" dt="2021-08-08T12:43:51.710" v="8709" actId="478"/>
          <ac:picMkLst>
            <pc:docMk/>
            <pc:sldMk cId="3758849091" sldId="518"/>
            <ac:picMk id="32" creationId="{9DE77C6F-82D0-47AD-B4FE-6823AB453C26}"/>
          </ac:picMkLst>
        </pc:picChg>
        <pc:picChg chg="del">
          <ac:chgData name="Siegbert Rudolph" userId="2af4d44886c067cc" providerId="LiveId" clId="{22987095-A298-4FED-AAFB-A6AF49D2AA92}" dt="2021-08-08T12:43:48.444" v="8708" actId="478"/>
          <ac:picMkLst>
            <pc:docMk/>
            <pc:sldMk cId="3758849091" sldId="518"/>
            <ac:picMk id="33" creationId="{B34B7EAB-98A4-45CB-AF94-37EFFFBF2CEE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39" creationId="{B6B71FE6-AE83-473B-89B6-7DB36C954F6C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0" creationId="{ADAB03CC-7D6D-48C5-8C64-5ADD8ECD6CFB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1" creationId="{3D17F8F6-40F3-44D0-AB56-A565FAB3F1B8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2" creationId="{0A9A76CF-5680-47D0-9D81-5FAB84EBC53B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3" creationId="{C467F500-6606-4551-A985-301B81019570}"/>
          </ac:picMkLst>
        </pc:picChg>
        <pc:picChg chg="add mod">
          <ac:chgData name="Siegbert Rudolph" userId="2af4d44886c067cc" providerId="LiveId" clId="{22987095-A298-4FED-AAFB-A6AF49D2AA92}" dt="2021-08-08T12:50:30.052" v="8736" actId="14100"/>
          <ac:picMkLst>
            <pc:docMk/>
            <pc:sldMk cId="3758849091" sldId="518"/>
            <ac:picMk id="44" creationId="{6E5D8487-F1AB-4A44-B1D6-ACF4789131D3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6" creationId="{502EA2FE-7714-4977-A534-5ECD30807C8B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49" creationId="{3E417580-35F1-4ECB-922E-BC83CC0FF145}"/>
          </ac:picMkLst>
        </pc:picChg>
        <pc:picChg chg="add mod">
          <ac:chgData name="Siegbert Rudolph" userId="2af4d44886c067cc" providerId="LiveId" clId="{22987095-A298-4FED-AAFB-A6AF49D2AA92}" dt="2021-08-08T12:50:33.018" v="8737" actId="1076"/>
          <ac:picMkLst>
            <pc:docMk/>
            <pc:sldMk cId="3758849091" sldId="518"/>
            <ac:picMk id="50" creationId="{087AB3D7-5F80-45E5-86F0-E4A427199282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51" creationId="{17557A1D-6F71-4218-AECF-15DB1197DB1B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52" creationId="{25479402-CA7C-4C6B-B716-0971FD825281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53" creationId="{EE36E35B-FB05-4B0A-AB39-08AB657E81A6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54" creationId="{86FBE115-96FD-40C0-884A-80160AE5D97C}"/>
          </ac:picMkLst>
        </pc:picChg>
        <pc:picChg chg="add mod">
          <ac:chgData name="Siegbert Rudolph" userId="2af4d44886c067cc" providerId="LiveId" clId="{22987095-A298-4FED-AAFB-A6AF49D2AA92}" dt="2021-08-08T12:50:15.913" v="8735" actId="1038"/>
          <ac:picMkLst>
            <pc:docMk/>
            <pc:sldMk cId="3758849091" sldId="518"/>
            <ac:picMk id="55" creationId="{9EF25453-0D08-4292-803F-D769A62F9FE5}"/>
          </ac:picMkLst>
        </pc:picChg>
        <pc:picChg chg="add mod ord">
          <ac:chgData name="Siegbert Rudolph" userId="2af4d44886c067cc" providerId="LiveId" clId="{22987095-A298-4FED-AAFB-A6AF49D2AA92}" dt="2021-08-08T12:58:49.049" v="8803" actId="1038"/>
          <ac:picMkLst>
            <pc:docMk/>
            <pc:sldMk cId="3758849091" sldId="518"/>
            <ac:picMk id="71" creationId="{19822E98-09C3-4594-866F-52FF61FB7D63}"/>
          </ac:picMkLst>
        </pc:picChg>
        <pc:picChg chg="add mod ord">
          <ac:chgData name="Siegbert Rudolph" userId="2af4d44886c067cc" providerId="LiveId" clId="{22987095-A298-4FED-AAFB-A6AF49D2AA92}" dt="2021-08-08T12:59:06.560" v="8806" actId="167"/>
          <ac:picMkLst>
            <pc:docMk/>
            <pc:sldMk cId="3758849091" sldId="518"/>
            <ac:picMk id="72" creationId="{FB9F22AC-7863-431E-BED4-E5AA58C91F3E}"/>
          </ac:picMkLst>
        </pc:picChg>
      </pc:sldChg>
      <pc:sldChg chg="addSp delSp modSp add del mod">
        <pc:chgData name="Siegbert Rudolph" userId="2af4d44886c067cc" providerId="LiveId" clId="{22987095-A298-4FED-AAFB-A6AF49D2AA92}" dt="2021-08-08T13:11:52.312" v="9057" actId="47"/>
        <pc:sldMkLst>
          <pc:docMk/>
          <pc:sldMk cId="3960386963" sldId="519"/>
        </pc:sldMkLst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8" creationId="{85479A58-DF43-45F9-95E0-8D50A70BCD4B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9" creationId="{A6E7D3DD-03CA-46AC-85C5-A52078717BFF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0" creationId="{B395CC34-0658-496E-A78F-62C445E399C3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1" creationId="{8356392E-824E-47AD-B7FC-B2DA5A066E6C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2" creationId="{7E1A9DA0-263E-4A88-84D7-4279552A15C9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3" creationId="{7BC73808-7350-481C-A393-816135992307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4" creationId="{C35D840D-316C-49BD-AE46-3FF729245648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5" creationId="{CDD72212-B602-4A89-9499-EF60B32CF1BE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6" creationId="{B644CB0C-708C-4EC0-BB9D-2A993F128B16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7" creationId="{4ABF30B6-CACA-4A6E-BA87-9C50592E8F16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8" creationId="{C6FBDEFF-CC0A-41D0-9B86-18BBBE48BB4E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19" creationId="{478010C7-1127-4CED-8124-C64070A41FC0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20" creationId="{75BF42B0-81C6-4B73-BEA3-8DA023217F39}"/>
          </ac:spMkLst>
        </pc:spChg>
        <pc:spChg chg="mod">
          <ac:chgData name="Siegbert Rudolph" userId="2af4d44886c067cc" providerId="LiveId" clId="{22987095-A298-4FED-AAFB-A6AF49D2AA92}" dt="2021-08-08T12:45:23.876" v="8721" actId="1035"/>
          <ac:spMkLst>
            <pc:docMk/>
            <pc:sldMk cId="3960386963" sldId="519"/>
            <ac:spMk id="21" creationId="{D84D3DAA-ED91-46ED-B5DF-D0891B3D7FEB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25" creationId="{10F0054C-F3B4-45AC-AB98-5C70FB3AC7A0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26" creationId="{E5C67978-19F4-46C0-A3EC-CE33085443C3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27" creationId="{C08192AD-BD1C-44A4-ACA5-BF70AA4602C1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28" creationId="{6CFC2E26-C710-4490-9BFB-4913E3A3ABEB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35" creationId="{F2A79B22-91D8-4931-8C1A-A3CCA251B1B3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37" creationId="{ED54ED44-2765-40D2-B67F-6A7D1FD86AF1}"/>
          </ac:spMkLst>
        </pc:spChg>
        <pc:spChg chg="add mod">
          <ac:chgData name="Siegbert Rudolph" userId="2af4d44886c067cc" providerId="LiveId" clId="{22987095-A298-4FED-AAFB-A6AF49D2AA92}" dt="2021-08-08T12:46:54.765" v="8725"/>
          <ac:spMkLst>
            <pc:docMk/>
            <pc:sldMk cId="3960386963" sldId="519"/>
            <ac:spMk id="38" creationId="{6A66A556-2C6E-41DE-B82F-A586E9ACF306}"/>
          </ac:spMkLst>
        </pc:spChg>
        <pc:picChg chg="add mod ord">
          <ac:chgData name="Siegbert Rudolph" userId="2af4d44886c067cc" providerId="LiveId" clId="{22987095-A298-4FED-AAFB-A6AF49D2AA92}" dt="2021-08-08T12:45:23.876" v="8721" actId="1035"/>
          <ac:picMkLst>
            <pc:docMk/>
            <pc:sldMk cId="3960386963" sldId="519"/>
            <ac:picMk id="2" creationId="{4171804B-D73F-4AC8-8260-4113FD344902}"/>
          </ac:picMkLst>
        </pc:picChg>
        <pc:picChg chg="del">
          <ac:chgData name="Siegbert Rudolph" userId="2af4d44886c067cc" providerId="LiveId" clId="{22987095-A298-4FED-AAFB-A6AF49D2AA92}" dt="2021-08-08T12:45:03.550" v="8716" actId="478"/>
          <ac:picMkLst>
            <pc:docMk/>
            <pc:sldMk cId="3960386963" sldId="519"/>
            <ac:picMk id="5" creationId="{F45B389D-A4DB-4344-A6CB-564700F74B6F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29" creationId="{5C725AA8-918F-4FEE-8859-654ABD91672C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0" creationId="{56D4A19E-40C9-4FB9-80C0-3D1D7E2363C2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1" creationId="{1523A7DC-74DE-430A-8A96-0763C835C98D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2" creationId="{728BB48B-107A-4486-986B-EF8FE931FFA0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3" creationId="{F1152E9F-1DAF-4784-BBB5-A907B165B551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4" creationId="{C924AAC5-628F-4180-B2B4-D46CDA01DCBC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6" creationId="{514BF9BE-D935-4282-8A97-568E43E76F8D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39" creationId="{30730DE0-28BB-4FD4-A810-FE5F7DBFF694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0" creationId="{BB15B16C-78FC-48C2-9A74-EC900A726CA9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1" creationId="{88182474-C97A-4BF4-A5F2-A1D9C47FFC81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2" creationId="{FD165846-1D0C-4C31-90A0-A04DF9A30ABD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3" creationId="{545C0E8C-8679-41C8-8B63-137AADCF6DE6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4" creationId="{43842302-9F4B-4BE8-BBC4-6CE05A71F71F}"/>
          </ac:picMkLst>
        </pc:picChg>
        <pc:picChg chg="add mod">
          <ac:chgData name="Siegbert Rudolph" userId="2af4d44886c067cc" providerId="LiveId" clId="{22987095-A298-4FED-AAFB-A6AF49D2AA92}" dt="2021-08-08T12:46:54.765" v="8725"/>
          <ac:picMkLst>
            <pc:docMk/>
            <pc:sldMk cId="3960386963" sldId="519"/>
            <ac:picMk id="45" creationId="{EA9A39BD-EE78-46DF-A94E-9B257AB9609C}"/>
          </ac:picMkLst>
        </pc:picChg>
      </pc:sldChg>
      <pc:sldChg chg="addSp delSp modSp add del mod">
        <pc:chgData name="Siegbert Rudolph" userId="2af4d44886c067cc" providerId="LiveId" clId="{22987095-A298-4FED-AAFB-A6AF49D2AA92}" dt="2021-08-08T13:12:08.683" v="9060" actId="47"/>
        <pc:sldMkLst>
          <pc:docMk/>
          <pc:sldMk cId="4075590213" sldId="520"/>
        </pc:sldMkLst>
        <pc:spChg chg="del">
          <ac:chgData name="Siegbert Rudolph" userId="2af4d44886c067cc" providerId="LiveId" clId="{22987095-A298-4FED-AAFB-A6AF49D2AA92}" dt="2021-08-08T12:57:14.641" v="8785" actId="478"/>
          <ac:spMkLst>
            <pc:docMk/>
            <pc:sldMk cId="4075590213" sldId="520"/>
            <ac:spMk id="4" creationId="{1315751F-A6F8-4D55-943E-38D166A8B4FF}"/>
          </ac:spMkLst>
        </pc:spChg>
        <pc:picChg chg="add del mod modCrop">
          <ac:chgData name="Siegbert Rudolph" userId="2af4d44886c067cc" providerId="LiveId" clId="{22987095-A298-4FED-AAFB-A6AF49D2AA92}" dt="2021-08-08T12:57:44.316" v="8789" actId="14100"/>
          <ac:picMkLst>
            <pc:docMk/>
            <pc:sldMk cId="4075590213" sldId="520"/>
            <ac:picMk id="2" creationId="{3E5740E7-23FB-411D-84CF-A07739854DA8}"/>
          </ac:picMkLst>
        </pc:picChg>
      </pc:sldChg>
      <pc:sldChg chg="addSp delSp modSp add del mod ord modTransition delAnim">
        <pc:chgData name="Siegbert Rudolph" userId="2af4d44886c067cc" providerId="LiveId" clId="{22987095-A298-4FED-AAFB-A6AF49D2AA92}" dt="2021-08-28T10:24:02.655" v="28927" actId="1076"/>
        <pc:sldMkLst>
          <pc:docMk/>
          <pc:sldMk cId="179272004" sldId="521"/>
        </pc:sldMkLst>
        <pc:spChg chg="mod">
          <ac:chgData name="Siegbert Rudolph" userId="2af4d44886c067cc" providerId="LiveId" clId="{22987095-A298-4FED-AAFB-A6AF49D2AA92}" dt="2021-08-28T10:24:02.655" v="28927" actId="1076"/>
          <ac:spMkLst>
            <pc:docMk/>
            <pc:sldMk cId="179272004" sldId="521"/>
            <ac:spMk id="2" creationId="{B769D5A6-8167-4D5E-A151-57C96F98E990}"/>
          </ac:spMkLst>
        </pc:spChg>
        <pc:spChg chg="add mod">
          <ac:chgData name="Siegbert Rudolph" userId="2af4d44886c067cc" providerId="LiveId" clId="{22987095-A298-4FED-AAFB-A6AF49D2AA92}" dt="2021-08-28T04:55:57.963" v="26695" actId="20577"/>
          <ac:spMkLst>
            <pc:docMk/>
            <pc:sldMk cId="179272004" sldId="521"/>
            <ac:spMk id="20" creationId="{6A060E03-FBDB-4F88-9F33-D9D0A833CE85}"/>
          </ac:spMkLst>
        </pc:spChg>
        <pc:spChg chg="add mod">
          <ac:chgData name="Siegbert Rudolph" userId="2af4d44886c067cc" providerId="LiveId" clId="{22987095-A298-4FED-AAFB-A6AF49D2AA92}" dt="2021-08-28T04:56:14.459" v="26696"/>
          <ac:spMkLst>
            <pc:docMk/>
            <pc:sldMk cId="179272004" sldId="521"/>
            <ac:spMk id="21" creationId="{D4036ADE-465E-4F3F-A9EA-72DE661B9561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56" creationId="{933D0E43-F8F2-4177-8581-5EBDDB6F1241}"/>
          </ac:spMkLst>
        </pc:spChg>
        <pc:spChg chg="del">
          <ac:chgData name="Siegbert Rudolph" userId="2af4d44886c067cc" providerId="LiveId" clId="{22987095-A298-4FED-AAFB-A6AF49D2AA92}" dt="2021-08-08T13:11:22.767" v="9051" actId="478"/>
          <ac:spMkLst>
            <pc:docMk/>
            <pc:sldMk cId="179272004" sldId="521"/>
            <ac:spMk id="57" creationId="{9B97A606-33FB-458F-8FDB-665B99E1537D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58" creationId="{8F9454C2-1EDC-4A2B-8346-44C55C2A63AC}"/>
          </ac:spMkLst>
        </pc:spChg>
        <pc:spChg chg="del">
          <ac:chgData name="Siegbert Rudolph" userId="2af4d44886c067cc" providerId="LiveId" clId="{22987095-A298-4FED-AAFB-A6AF49D2AA92}" dt="2021-08-08T13:11:22.767" v="9051" actId="478"/>
          <ac:spMkLst>
            <pc:docMk/>
            <pc:sldMk cId="179272004" sldId="521"/>
            <ac:spMk id="59" creationId="{70368D56-6743-4985-B45D-D3C53853A74E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60" creationId="{ED1AE24E-CF7F-4E64-9D34-2C2000D56E40}"/>
          </ac:spMkLst>
        </pc:spChg>
        <pc:spChg chg="del">
          <ac:chgData name="Siegbert Rudolph" userId="2af4d44886c067cc" providerId="LiveId" clId="{22987095-A298-4FED-AAFB-A6AF49D2AA92}" dt="2021-08-08T13:11:27.788" v="9052" actId="478"/>
          <ac:spMkLst>
            <pc:docMk/>
            <pc:sldMk cId="179272004" sldId="521"/>
            <ac:spMk id="61" creationId="{C3CF80DC-3DD2-49E9-948C-973818F6406C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62" creationId="{7968A7A4-922C-4863-85BE-9067E1D4A5A6}"/>
          </ac:spMkLst>
        </pc:spChg>
        <pc:spChg chg="del">
          <ac:chgData name="Siegbert Rudolph" userId="2af4d44886c067cc" providerId="LiveId" clId="{22987095-A298-4FED-AAFB-A6AF49D2AA92}" dt="2021-08-08T13:11:22.767" v="9051" actId="478"/>
          <ac:spMkLst>
            <pc:docMk/>
            <pc:sldMk cId="179272004" sldId="521"/>
            <ac:spMk id="63" creationId="{D5771102-3FE5-4502-AAC0-990DC5EF8884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64" creationId="{B76F48AE-92DD-43E6-9419-701CEEC3AD01}"/>
          </ac:spMkLst>
        </pc:spChg>
        <pc:spChg chg="del">
          <ac:chgData name="Siegbert Rudolph" userId="2af4d44886c067cc" providerId="LiveId" clId="{22987095-A298-4FED-AAFB-A6AF49D2AA92}" dt="2021-08-08T13:11:30.190" v="9053" actId="478"/>
          <ac:spMkLst>
            <pc:docMk/>
            <pc:sldMk cId="179272004" sldId="521"/>
            <ac:spMk id="65" creationId="{70077778-3F46-41A5-B01F-48554FF67C62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66" creationId="{7F0B7CD3-C3C7-490D-9B74-2990E2742F9B}"/>
          </ac:spMkLst>
        </pc:spChg>
        <pc:spChg chg="del">
          <ac:chgData name="Siegbert Rudolph" userId="2af4d44886c067cc" providerId="LiveId" clId="{22987095-A298-4FED-AAFB-A6AF49D2AA92}" dt="2021-08-08T13:11:32.184" v="9054" actId="478"/>
          <ac:spMkLst>
            <pc:docMk/>
            <pc:sldMk cId="179272004" sldId="521"/>
            <ac:spMk id="67" creationId="{B4A80DBC-571B-458C-A739-BA1A740E6E30}"/>
          </ac:spMkLst>
        </pc:spChg>
        <pc:spChg chg="del">
          <ac:chgData name="Siegbert Rudolph" userId="2af4d44886c067cc" providerId="LiveId" clId="{22987095-A298-4FED-AAFB-A6AF49D2AA92}" dt="2021-08-08T13:11:18.858" v="9050" actId="478"/>
          <ac:spMkLst>
            <pc:docMk/>
            <pc:sldMk cId="179272004" sldId="521"/>
            <ac:spMk id="68" creationId="{877A5455-3D59-4210-B47B-99D0FD0A5888}"/>
          </ac:spMkLst>
        </pc:spChg>
        <pc:spChg chg="del">
          <ac:chgData name="Siegbert Rudolph" userId="2af4d44886c067cc" providerId="LiveId" clId="{22987095-A298-4FED-AAFB-A6AF49D2AA92}" dt="2021-08-08T13:11:22.767" v="9051" actId="478"/>
          <ac:spMkLst>
            <pc:docMk/>
            <pc:sldMk cId="179272004" sldId="521"/>
            <ac:spMk id="69" creationId="{56A5DC33-67CF-40EF-9F8F-F220612DCE5C}"/>
          </ac:spMkLst>
        </pc:spChg>
        <pc:spChg chg="del mod">
          <ac:chgData name="Siegbert Rudolph" userId="2af4d44886c067cc" providerId="LiveId" clId="{22987095-A298-4FED-AAFB-A6AF49D2AA92}" dt="2021-08-28T04:56:21.147" v="26697" actId="478"/>
          <ac:spMkLst>
            <pc:docMk/>
            <pc:sldMk cId="179272004" sldId="521"/>
            <ac:spMk id="70" creationId="{159FC7E0-8F21-4186-B46C-6BF311DB4900}"/>
          </ac:spMkLst>
        </pc:spChg>
        <pc:spChg chg="del">
          <ac:chgData name="Siegbert Rudolph" userId="2af4d44886c067cc" providerId="LiveId" clId="{22987095-A298-4FED-AAFB-A6AF49D2AA92}" dt="2021-08-08T13:11:35.478" v="9055" actId="478"/>
          <ac:spMkLst>
            <pc:docMk/>
            <pc:sldMk cId="179272004" sldId="521"/>
            <ac:spMk id="73" creationId="{50A54BCA-639E-472F-B709-BABB3CE0E68D}"/>
          </ac:spMkLst>
        </pc:spChg>
      </pc:sldChg>
      <pc:sldChg chg="modSp add del mod">
        <pc:chgData name="Siegbert Rudolph" userId="2af4d44886c067cc" providerId="LiveId" clId="{22987095-A298-4FED-AAFB-A6AF49D2AA92}" dt="2021-08-22T13:15:48.535" v="18116" actId="47"/>
        <pc:sldMkLst>
          <pc:docMk/>
          <pc:sldMk cId="2400585899" sldId="522"/>
        </pc:sldMkLst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10" creationId="{C5676322-2923-41D5-8112-50C5BDE0AF79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13" creationId="{CAEAB7B8-9AF8-4B18-A452-F695B03285F5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15" creationId="{BAC241A9-FFCB-4384-9644-115A1EB024BC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18" creationId="{E894BAD7-741A-44EC-AB30-1AFC33C7FFD4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20" creationId="{86D21316-79E5-4914-9A84-D212330F9920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23" creationId="{C82D0CA5-EAE4-4C3C-AD31-F6119A903430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25" creationId="{1D4F1B2D-EDF2-497B-AC23-9451D7F265A3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28" creationId="{87155BF5-44F4-4C97-9834-140A1A61E87E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30" creationId="{40D284D8-5AE9-4BA5-8F6D-771152ABBCC2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33" creationId="{C09EB7AF-FA4E-4CD1-9BE6-027E881C43A5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35" creationId="{93D7D0FE-CCB9-49F3-A24A-5C007C47A255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38" creationId="{766FBBF3-9F6A-4976-85F8-86C3589CAB2A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40" creationId="{B59980B8-565C-4676-A624-910F541EC16E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43" creationId="{4F2E5442-00E8-49A6-9500-9A33FEF09558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45" creationId="{3E554A99-1997-46B2-B4F7-A06C5F5FDDF2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48" creationId="{B6E4F0FE-6E67-4094-A45A-367F6C08EA0A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50" creationId="{AC0C6388-40BD-48CB-8C0E-4093B48A14C9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53" creationId="{EAD1F6FB-932B-447B-ACAD-2A0DF612245D}"/>
          </ac:spMkLst>
        </pc:spChg>
        <pc:spChg chg="mod">
          <ac:chgData name="Siegbert Rudolph" userId="2af4d44886c067cc" providerId="LiveId" clId="{22987095-A298-4FED-AAFB-A6AF49D2AA92}" dt="2021-08-08T13:22:55.818" v="9618" actId="1038"/>
          <ac:spMkLst>
            <pc:docMk/>
            <pc:sldMk cId="2400585899" sldId="522"/>
            <ac:spMk id="55" creationId="{D8F436D4-BDB7-4896-BF5B-3BB6F4C28A44}"/>
          </ac:spMkLst>
        </pc:spChg>
        <pc:spChg chg="mod">
          <ac:chgData name="Siegbert Rudolph" userId="2af4d44886c067cc" providerId="LiveId" clId="{22987095-A298-4FED-AAFB-A6AF49D2AA92}" dt="2021-08-08T13:22:28.951" v="9599" actId="1037"/>
          <ac:spMkLst>
            <pc:docMk/>
            <pc:sldMk cId="2400585899" sldId="522"/>
            <ac:spMk id="58" creationId="{C164176A-B6C5-4492-8768-8A450CFDBB68}"/>
          </ac:spMkLst>
        </pc:spChg>
        <pc:picChg chg="mod">
          <ac:chgData name="Siegbert Rudolph" userId="2af4d44886c067cc" providerId="LiveId" clId="{22987095-A298-4FED-AAFB-A6AF49D2AA92}" dt="2021-08-08T13:22:44.771" v="9616" actId="1076"/>
          <ac:picMkLst>
            <pc:docMk/>
            <pc:sldMk cId="2400585899" sldId="522"/>
            <ac:picMk id="60" creationId="{F22C6105-F520-43D1-8FC4-5191E330E3F1}"/>
          </ac:picMkLst>
        </pc:picChg>
        <pc:picChg chg="mod">
          <ac:chgData name="Siegbert Rudolph" userId="2af4d44886c067cc" providerId="LiveId" clId="{22987095-A298-4FED-AAFB-A6AF49D2AA92}" dt="2021-08-08T13:22:40.141" v="9615" actId="1035"/>
          <ac:picMkLst>
            <pc:docMk/>
            <pc:sldMk cId="2400585899" sldId="522"/>
            <ac:picMk id="61" creationId="{40B0A892-07CA-46CC-B44A-74F2B2F6AF19}"/>
          </ac:picMkLst>
        </pc:picChg>
      </pc:sldChg>
      <pc:sldChg chg="addSp delSp modSp add del mod ord">
        <pc:chgData name="Siegbert Rudolph" userId="2af4d44886c067cc" providerId="LiveId" clId="{22987095-A298-4FED-AAFB-A6AF49D2AA92}" dt="2021-08-28T10:24:02.671" v="28947" actId="1076"/>
        <pc:sldMkLst>
          <pc:docMk/>
          <pc:sldMk cId="595818560" sldId="523"/>
        </pc:sldMkLst>
        <pc:spChg chg="mod">
          <ac:chgData name="Siegbert Rudolph" userId="2af4d44886c067cc" providerId="LiveId" clId="{22987095-A298-4FED-AAFB-A6AF49D2AA92}" dt="2021-08-28T10:24:02.671" v="28947" actId="1076"/>
          <ac:spMkLst>
            <pc:docMk/>
            <pc:sldMk cId="595818560" sldId="523"/>
            <ac:spMk id="2" creationId="{96D5A21B-50BB-49B2-8F2E-D24C22A13381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11" creationId="{718E32AD-144A-41F5-B093-11E163868725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16" creationId="{6FEB6A27-7DB3-442D-8E3F-0FB36D4108AA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21" creationId="{AB227E58-1551-42DD-A207-7DA2158F0E49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26" creationId="{7E19FBE2-74F7-4156-9B48-E097556B56CF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31" creationId="{BA9CC67F-1C37-42F5-831B-7A00E47DBBA6}"/>
          </ac:spMkLst>
        </pc:spChg>
        <pc:spChg chg="add mod">
          <ac:chgData name="Siegbert Rudolph" userId="2af4d44886c067cc" providerId="LiveId" clId="{22987095-A298-4FED-AAFB-A6AF49D2AA92}" dt="2021-08-28T04:58:01.002" v="26761" actId="6549"/>
          <ac:spMkLst>
            <pc:docMk/>
            <pc:sldMk cId="595818560" sldId="523"/>
            <ac:spMk id="35" creationId="{0D3CD991-C839-4344-B1F4-1489672E76BF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36" creationId="{6FF95A9A-0FE5-46B9-A6E7-61A67E5FE082}"/>
          </ac:spMkLst>
        </pc:spChg>
        <pc:spChg chg="add mod">
          <ac:chgData name="Siegbert Rudolph" userId="2af4d44886c067cc" providerId="LiveId" clId="{22987095-A298-4FED-AAFB-A6AF49D2AA92}" dt="2021-08-28T04:58:11.875" v="26762"/>
          <ac:spMkLst>
            <pc:docMk/>
            <pc:sldMk cId="595818560" sldId="523"/>
            <ac:spMk id="38" creationId="{AD4241E9-C96D-4C9F-9CAA-681F7CE611EB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41" creationId="{DE9BBEA1-E2CB-4FB1-A0AD-C03C2B7EE60E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46" creationId="{8695AA05-3F98-486E-B8D9-D3CDEB5295E6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51" creationId="{FB38AC31-FDD4-409F-A757-67B4DC9CE177}"/>
          </ac:spMkLst>
        </pc:spChg>
        <pc:spChg chg="mod">
          <ac:chgData name="Siegbert Rudolph" userId="2af4d44886c067cc" providerId="LiveId" clId="{22987095-A298-4FED-AAFB-A6AF49D2AA92}" dt="2021-08-23T06:59:40.686" v="23281" actId="207"/>
          <ac:spMkLst>
            <pc:docMk/>
            <pc:sldMk cId="595818560" sldId="523"/>
            <ac:spMk id="56" creationId="{B504D2A8-B62F-47D9-A9FE-464F5A2C1B76}"/>
          </ac:spMkLst>
        </pc:spChg>
        <pc:spChg chg="del mod">
          <ac:chgData name="Siegbert Rudolph" userId="2af4d44886c067cc" providerId="LiveId" clId="{22987095-A298-4FED-AAFB-A6AF49D2AA92}" dt="2021-08-28T04:58:14.398" v="26763" actId="478"/>
          <ac:spMkLst>
            <pc:docMk/>
            <pc:sldMk cId="595818560" sldId="523"/>
            <ac:spMk id="63" creationId="{15D38408-2723-4DD3-8E86-2129046FAF8C}"/>
          </ac:spMkLst>
        </pc:spChg>
        <pc:picChg chg="del">
          <ac:chgData name="Siegbert Rudolph" userId="2af4d44886c067cc" providerId="LiveId" clId="{22987095-A298-4FED-AAFB-A6AF49D2AA92}" dt="2021-08-08T13:25:31.033" v="9639" actId="478"/>
          <ac:picMkLst>
            <pc:docMk/>
            <pc:sldMk cId="595818560" sldId="523"/>
            <ac:picMk id="60" creationId="{F22C6105-F520-43D1-8FC4-5191E330E3F1}"/>
          </ac:picMkLst>
        </pc:picChg>
        <pc:picChg chg="del">
          <ac:chgData name="Siegbert Rudolph" userId="2af4d44886c067cc" providerId="LiveId" clId="{22987095-A298-4FED-AAFB-A6AF49D2AA92}" dt="2021-08-08T13:25:29.667" v="9638" actId="478"/>
          <ac:picMkLst>
            <pc:docMk/>
            <pc:sldMk cId="595818560" sldId="523"/>
            <ac:picMk id="61" creationId="{40B0A892-07CA-46CC-B44A-74F2B2F6AF19}"/>
          </ac:picMkLst>
        </pc:picChg>
      </pc:sldChg>
      <pc:sldChg chg="addSp delSp modSp add del mod ord">
        <pc:chgData name="Siegbert Rudolph" userId="2af4d44886c067cc" providerId="LiveId" clId="{22987095-A298-4FED-AAFB-A6AF49D2AA92}" dt="2021-08-28T10:24:02.671" v="28957" actId="1076"/>
        <pc:sldMkLst>
          <pc:docMk/>
          <pc:sldMk cId="1933605602" sldId="524"/>
        </pc:sldMkLst>
        <pc:spChg chg="mod">
          <ac:chgData name="Siegbert Rudolph" userId="2af4d44886c067cc" providerId="LiveId" clId="{22987095-A298-4FED-AAFB-A6AF49D2AA92}" dt="2021-08-28T10:24:02.671" v="28957" actId="1076"/>
          <ac:spMkLst>
            <pc:docMk/>
            <pc:sldMk cId="1933605602" sldId="524"/>
            <ac:spMk id="2" creationId="{0DCCBED7-9E39-44B6-905B-E5366F0DDB9B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11" creationId="{718E32AD-144A-41F5-B093-11E163868725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16" creationId="{6FEB6A27-7DB3-442D-8E3F-0FB36D4108AA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21" creationId="{AB227E58-1551-42DD-A207-7DA2158F0E49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26" creationId="{7E19FBE2-74F7-4156-9B48-E097556B56CF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31" creationId="{BA9CC67F-1C37-42F5-831B-7A00E47DBBA6}"/>
          </ac:spMkLst>
        </pc:spChg>
        <pc:spChg chg="add mod">
          <ac:chgData name="Siegbert Rudolph" userId="2af4d44886c067cc" providerId="LiveId" clId="{22987095-A298-4FED-AAFB-A6AF49D2AA92}" dt="2021-08-28T04:59:33.122" v="26850" actId="6549"/>
          <ac:spMkLst>
            <pc:docMk/>
            <pc:sldMk cId="1933605602" sldId="524"/>
            <ac:spMk id="35" creationId="{F312ECDF-8B33-4514-A850-9D7881D89AFD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36" creationId="{6FF95A9A-0FE5-46B9-A6E7-61A67E5FE082}"/>
          </ac:spMkLst>
        </pc:spChg>
        <pc:spChg chg="add mod">
          <ac:chgData name="Siegbert Rudolph" userId="2af4d44886c067cc" providerId="LiveId" clId="{22987095-A298-4FED-AAFB-A6AF49D2AA92}" dt="2021-08-28T04:59:44.260" v="26851"/>
          <ac:spMkLst>
            <pc:docMk/>
            <pc:sldMk cId="1933605602" sldId="524"/>
            <ac:spMk id="38" creationId="{AD3AB1EF-ACF3-4678-B75C-62D85621F316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41" creationId="{DE9BBEA1-E2CB-4FB1-A0AD-C03C2B7EE60E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46" creationId="{8695AA05-3F98-486E-B8D9-D3CDEB5295E6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51" creationId="{FB38AC31-FDD4-409F-A757-67B4DC9CE177}"/>
          </ac:spMkLst>
        </pc:spChg>
        <pc:spChg chg="mod">
          <ac:chgData name="Siegbert Rudolph" userId="2af4d44886c067cc" providerId="LiveId" clId="{22987095-A298-4FED-AAFB-A6AF49D2AA92}" dt="2021-08-23T09:38:58.911" v="26133" actId="207"/>
          <ac:spMkLst>
            <pc:docMk/>
            <pc:sldMk cId="1933605602" sldId="524"/>
            <ac:spMk id="56" creationId="{B504D2A8-B62F-47D9-A9FE-464F5A2C1B76}"/>
          </ac:spMkLst>
        </pc:spChg>
        <pc:spChg chg="del mod">
          <ac:chgData name="Siegbert Rudolph" userId="2af4d44886c067cc" providerId="LiveId" clId="{22987095-A298-4FED-AAFB-A6AF49D2AA92}" dt="2021-08-28T04:59:46.307" v="26852" actId="478"/>
          <ac:spMkLst>
            <pc:docMk/>
            <pc:sldMk cId="1933605602" sldId="524"/>
            <ac:spMk id="63" creationId="{15D38408-2723-4DD3-8E86-2129046FAF8C}"/>
          </ac:spMkLst>
        </pc:spChg>
      </pc:sldChg>
      <pc:sldChg chg="addSp 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2014657157" sldId="525"/>
        </pc:sldMkLst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6" creationId="{9DC1E9DA-22C4-4C19-A389-8DB031929151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7" creationId="{BCC00421-01BF-4838-9F24-2B0F7E033CFA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8" creationId="{EC812489-2260-40AB-A776-2461F00E7563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9" creationId="{6F3385C5-C376-425F-830B-7501441F197D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0" creationId="{1FC9D22F-65CD-4CCE-95BB-6E34C6315CC2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1" creationId="{2EBC4CC0-E83F-4ADF-B64E-164936EDF98C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2" creationId="{B0B25D77-BCB7-4C8E-88AA-3A3202C19F5F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3" creationId="{C0D7E15F-A8E4-415E-B456-2576C5972B39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4" creationId="{5710F474-E91A-44B7-AE8D-D9E611D13686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5" creationId="{4BF3FCCF-65ED-4E0C-A682-DACFE511C676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6" creationId="{F90BE2BF-E92D-4267-ADBD-1103F6A03EB2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7" creationId="{70F20E55-A60A-4725-AFDA-774F7706FA07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8" creationId="{4A87CEBE-413A-47DE-AC8B-360D76490689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19" creationId="{51E888A6-051D-4379-B3B3-A15BEC307993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0" creationId="{0E89108C-09D1-49DF-8274-A61F08295531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1" creationId="{22BCB40C-EFB1-4DA3-838F-D2BF958A6BE4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2" creationId="{BACB7DB0-2346-4289-AB46-47D75FFA4BF9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3" creationId="{04348748-753C-4F49-AE35-F0CD3AA9B7B3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4" creationId="{6F7F57F1-4C64-49F9-A0BE-AF58FBA05D90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29" creationId="{015851D6-4AF0-445F-8910-B033647A3C9E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0" creationId="{DA3DC629-2B37-4A62-8FCB-695E96A6DB93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1" creationId="{C425DD50-487F-4406-9AA0-B6C4E277A744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2" creationId="{90185C37-7116-41CF-9E58-7F72EDC068BD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3" creationId="{5E920D45-A703-48BD-84DF-4187513C2CDE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4" creationId="{2B8C2CEA-5249-4791-869E-01DBB0147110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5" creationId="{3E2D09F2-FEDC-45CF-AA7C-BD721A023300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6" creationId="{B1DD6C2A-B455-4815-BA56-BA7320A01FE1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7" creationId="{BDC8BDAC-527B-469C-A52A-3AD2B79FAAB6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8" creationId="{D9CC658C-279C-4700-948F-BD8FA8251BE6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39" creationId="{334AC84E-130B-4CEC-8658-1DD5182E06CB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0" creationId="{47F47504-B31D-442C-83BF-4E569A319831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1" creationId="{22C36DAE-1FD6-4C60-8C07-9D9864D3F219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2" creationId="{48739966-BCD0-4D74-A0FC-CB00AD404B74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3" creationId="{2F926004-FC2C-44E9-A544-E48A1A4A4CAF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4" creationId="{5B1D9AE3-7D99-4BFB-A298-44F8392BE0A0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5" creationId="{8FA8E30B-2B22-467D-AABC-E5B00D89893D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6" creationId="{79085CA3-2BDC-47B5-9B0A-1AFE2E96CA17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7" creationId="{2F193FF6-5F92-4AA9-8D16-7A11ED0097F1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8" creationId="{FD3C172D-9F29-4228-995A-694D96F2E843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49" creationId="{56CEED20-029B-4049-B3CD-431E99A1D6B5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50" creationId="{0D8EA786-C391-4416-BE98-EEB1E1A26109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51" creationId="{AC5DAD6A-ED3A-413C-9343-08A6F712CACB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52" creationId="{A60E012E-87CF-4F41-B198-E6469B7C07CC}"/>
          </ac:spMkLst>
        </pc:spChg>
        <pc:spChg chg="del mod">
          <ac:chgData name="Siegbert Rudolph" userId="2af4d44886c067cc" providerId="LiveId" clId="{22987095-A298-4FED-AAFB-A6AF49D2AA92}" dt="2021-08-08T13:35:02.515" v="9665" actId="478"/>
          <ac:spMkLst>
            <pc:docMk/>
            <pc:sldMk cId="2014657157" sldId="525"/>
            <ac:spMk id="65" creationId="{5ECCB774-CAF9-4F5E-8BA9-A1BD13541D10}"/>
          </ac:spMkLst>
        </pc:spChg>
        <pc:spChg chg="mod">
          <ac:chgData name="Siegbert Rudolph" userId="2af4d44886c067cc" providerId="LiveId" clId="{22987095-A298-4FED-AAFB-A6AF49D2AA92}" dt="2021-08-08T13:34:51.339" v="9663" actId="255"/>
          <ac:spMkLst>
            <pc:docMk/>
            <pc:sldMk cId="2014657157" sldId="525"/>
            <ac:spMk id="66" creationId="{A2B0C650-A8B6-4B8D-AAD7-0D20E2B035EB}"/>
          </ac:spMkLst>
        </pc:spChg>
        <pc:spChg chg="del mod">
          <ac:chgData name="Siegbert Rudolph" userId="2af4d44886c067cc" providerId="LiveId" clId="{22987095-A298-4FED-AAFB-A6AF49D2AA92}" dt="2021-08-09T05:09:16.508" v="11175" actId="478"/>
          <ac:spMkLst>
            <pc:docMk/>
            <pc:sldMk cId="2014657157" sldId="525"/>
            <ac:spMk id="91" creationId="{27D11737-29DC-4520-B60D-1BA9CA128DA6}"/>
          </ac:spMkLst>
        </pc:spChg>
        <pc:spChg chg="mod">
          <ac:chgData name="Siegbert Rudolph" userId="2af4d44886c067cc" providerId="LiveId" clId="{22987095-A298-4FED-AAFB-A6AF49D2AA92}" dt="2021-08-08T13:33:42.560" v="9662" actId="1076"/>
          <ac:spMkLst>
            <pc:docMk/>
            <pc:sldMk cId="2014657157" sldId="525"/>
            <ac:spMk id="92" creationId="{D6590694-68E4-4DA0-AC61-7D76C29F216A}"/>
          </ac:spMkLst>
        </pc:spChg>
        <pc:spChg chg="add mod">
          <ac:chgData name="Siegbert Rudolph" userId="2af4d44886c067cc" providerId="LiveId" clId="{22987095-A298-4FED-AAFB-A6AF49D2AA92}" dt="2021-08-09T05:13:28.658" v="11336" actId="20577"/>
          <ac:spMkLst>
            <pc:docMk/>
            <pc:sldMk cId="2014657157" sldId="525"/>
            <ac:spMk id="94" creationId="{6F53B7D3-FF90-44C1-9CC9-5F28F11AF7ED}"/>
          </ac:spMkLst>
        </pc:spChg>
        <pc:picChg chg="mod">
          <ac:chgData name="Siegbert Rudolph" userId="2af4d44886c067cc" providerId="LiveId" clId="{22987095-A298-4FED-AAFB-A6AF49D2AA92}" dt="2021-08-08T13:31:34.728" v="9660" actId="1076"/>
          <ac:picMkLst>
            <pc:docMk/>
            <pc:sldMk cId="2014657157" sldId="525"/>
            <ac:picMk id="53" creationId="{4E56FEAC-2A4C-453D-84F6-A2973A469CD4}"/>
          </ac:picMkLst>
        </pc:picChg>
      </pc:sldChg>
      <pc:sldChg chg="addSp delSp modSp add del mod delAnim modAnim">
        <pc:chgData name="Siegbert Rudolph" userId="2af4d44886c067cc" providerId="LiveId" clId="{22987095-A298-4FED-AAFB-A6AF49D2AA92}" dt="2021-08-28T10:24:02.687" v="28977" actId="1076"/>
        <pc:sldMkLst>
          <pc:docMk/>
          <pc:sldMk cId="2920303068" sldId="526"/>
        </pc:sldMkLst>
        <pc:spChg chg="del mod">
          <ac:chgData name="Siegbert Rudolph" userId="2af4d44886c067cc" providerId="LiveId" clId="{22987095-A298-4FED-AAFB-A6AF49D2AA92}" dt="2021-08-08T15:40:34.968" v="10060" actId="478"/>
          <ac:spMkLst>
            <pc:docMk/>
            <pc:sldMk cId="2920303068" sldId="526"/>
            <ac:spMk id="2" creationId="{28FE3C9E-B53A-47BF-A92D-D62BB585CC8A}"/>
          </ac:spMkLst>
        </pc:spChg>
        <pc:spChg chg="mod">
          <ac:chgData name="Siegbert Rudolph" userId="2af4d44886c067cc" providerId="LiveId" clId="{22987095-A298-4FED-AAFB-A6AF49D2AA92}" dt="2021-08-28T10:24:02.687" v="28977" actId="1076"/>
          <ac:spMkLst>
            <pc:docMk/>
            <pc:sldMk cId="2920303068" sldId="526"/>
            <ac:spMk id="2" creationId="{4517B583-03FA-4498-AB73-2310255B38D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" creationId="{40193B2D-608C-4DEF-99B3-6B7864C8F553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5" creationId="{BDDDDBE5-446E-49A7-A3EC-95ACC5EFDCB4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6" creationId="{971768F0-B542-4B78-ABB8-00AABAF5CB14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7" creationId="{42542C16-79F5-45EF-8A3A-AFA2ADC7C821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8" creationId="{20AB8A1F-9F28-4DDF-A7F9-980246CC0610}"/>
          </ac:spMkLst>
        </pc:spChg>
        <pc:spChg chg="mod">
          <ac:chgData name="Siegbert Rudolph" userId="2af4d44886c067cc" providerId="LiveId" clId="{22987095-A298-4FED-AAFB-A6AF49D2AA92}" dt="2021-08-08T15:39:48.373" v="10036" actId="255"/>
          <ac:spMkLst>
            <pc:docMk/>
            <pc:sldMk cId="2920303068" sldId="526"/>
            <ac:spMk id="9" creationId="{40463F35-AC9B-4156-A28F-4FE41848C419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10" creationId="{0D96DC9F-1047-4795-B40C-787EF9087358}"/>
          </ac:spMkLst>
        </pc:spChg>
        <pc:spChg chg="mod">
          <ac:chgData name="Siegbert Rudolph" userId="2af4d44886c067cc" providerId="LiveId" clId="{22987095-A298-4FED-AAFB-A6AF49D2AA92}" dt="2021-08-08T15:40:52.264" v="10069" actId="14100"/>
          <ac:spMkLst>
            <pc:docMk/>
            <pc:sldMk cId="2920303068" sldId="526"/>
            <ac:spMk id="11" creationId="{FB95340E-8C00-43E2-9C30-1B8951A9E438}"/>
          </ac:spMkLst>
        </pc:spChg>
        <pc:spChg chg="mod">
          <ac:chgData name="Siegbert Rudolph" userId="2af4d44886c067cc" providerId="LiveId" clId="{22987095-A298-4FED-AAFB-A6AF49D2AA92}" dt="2021-08-08T15:37:15.938" v="9978" actId="255"/>
          <ac:spMkLst>
            <pc:docMk/>
            <pc:sldMk cId="2920303068" sldId="526"/>
            <ac:spMk id="12" creationId="{DB0C2C52-A85F-4131-A095-63879E8F9A53}"/>
          </ac:spMkLst>
        </pc:spChg>
        <pc:spChg chg="add mod">
          <ac:chgData name="Siegbert Rudolph" userId="2af4d44886c067cc" providerId="LiveId" clId="{22987095-A298-4FED-AAFB-A6AF49D2AA92}" dt="2021-08-28T05:00:55.765" v="26906" actId="20577"/>
          <ac:spMkLst>
            <pc:docMk/>
            <pc:sldMk cId="2920303068" sldId="526"/>
            <ac:spMk id="13" creationId="{453A79B5-8A5F-4B31-8405-BEA5E6DB0677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3" creationId="{ACB39836-3A44-4A0D-B054-FCA6A30C350D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4" creationId="{8C3C6BA5-3741-4C7F-B285-A3A3D3D9FF51}"/>
          </ac:spMkLst>
        </pc:spChg>
        <pc:spChg chg="add mod">
          <ac:chgData name="Siegbert Rudolph" userId="2af4d44886c067cc" providerId="LiveId" clId="{22987095-A298-4FED-AAFB-A6AF49D2AA92}" dt="2021-08-28T05:01:28.243" v="26925" actId="14100"/>
          <ac:spMkLst>
            <pc:docMk/>
            <pc:sldMk cId="2920303068" sldId="526"/>
            <ac:spMk id="14" creationId="{F5AF481A-7673-49F2-ACDA-1B7424381BA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5" creationId="{AFB33388-8D94-4B09-BE36-33175797E2A4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6" creationId="{9614C18C-59FF-4BED-BD46-82382AE70AE4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7" creationId="{B1E7EC2B-28DB-4B3B-80F1-0E4EFB711772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8" creationId="{EB225D75-E9E2-4FF0-8046-6B3F83EC3293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19" creationId="{CD4E591B-532A-4CB7-A424-B15C96442A4D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0" creationId="{7F0AF754-31C8-4BA9-8E97-7F9627ACA9B0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1" creationId="{48058E50-DF29-4DC3-ABEC-1749E4CEA80A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2" creationId="{181979DC-5BF8-45A2-BECB-42A6E7C0FB3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3" creationId="{76088552-0957-46E1-8829-6FC15825F544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4" creationId="{1AC91821-0736-410A-AE5A-E1A7F4C7183B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5" creationId="{B0FF7414-3855-400A-BF66-80524CEC4D45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6" creationId="{E83F0C8A-9AB4-4353-B417-50F5EBB54252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7" creationId="{88ABF4FE-BD7A-48C5-846B-671A87590B58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8" creationId="{A8CCC8EC-68DB-4163-B001-CACC920ED68C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29" creationId="{F2AA5C7E-D6D3-461C-8D09-A18992796AC5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0" creationId="{0AE51E73-CD41-451D-BC43-726622CCA36A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1" creationId="{35B58CD5-CBFB-4C1F-B223-AE9D03289206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2" creationId="{D271FBAB-46B7-4E85-90ED-3D0F934D230D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3" creationId="{F31FCCCB-0ECC-4A07-B8EF-B66074D328B0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4" creationId="{38C51E2A-B20F-44B6-9210-3688EC519C32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5" creationId="{2356E27E-D329-4926-B428-394F017B41AA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6" creationId="{ADD209CE-EAF1-4E39-A46B-EDD103272B4F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7" creationId="{03486188-B56B-47F2-B6B4-F651A064B3A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8" creationId="{08CEC762-3F0C-43D0-8E30-6C32A3D929A1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39" creationId="{0BE12B12-75B9-448A-9EDB-B8150FA1922D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0" creationId="{16951F3E-99FF-4E9C-A4E4-52946851CA91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1" creationId="{3F75E56C-4E6E-4E05-8CCE-26D066DF4AD3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2" creationId="{14BB59CE-5B14-4769-A7B5-F087091FFBE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3" creationId="{5881EA7E-7DF0-41E4-95E6-807EDD450B37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4" creationId="{CB363B47-8A63-4E1F-A4F7-F823CE2A372C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45" creationId="{B08D14DA-3879-491C-AC09-9A64A313AD4B}"/>
          </ac:spMkLst>
        </pc:spChg>
        <pc:spChg chg="del mod">
          <ac:chgData name="Siegbert Rudolph" userId="2af4d44886c067cc" providerId="LiveId" clId="{22987095-A298-4FED-AAFB-A6AF49D2AA92}" dt="2021-08-08T15:41:57.916" v="10111" actId="478"/>
          <ac:spMkLst>
            <pc:docMk/>
            <pc:sldMk cId="2920303068" sldId="526"/>
            <ac:spMk id="47" creationId="{3863D346-0AAB-4476-BC43-B46B638FCE78}"/>
          </ac:spMkLst>
        </pc:spChg>
        <pc:spChg chg="del">
          <ac:chgData name="Siegbert Rudolph" userId="2af4d44886c067cc" providerId="LiveId" clId="{22987095-A298-4FED-AAFB-A6AF49D2AA92}" dt="2021-08-08T15:37:40.119" v="9984" actId="478"/>
          <ac:spMkLst>
            <pc:docMk/>
            <pc:sldMk cId="2920303068" sldId="526"/>
            <ac:spMk id="48" creationId="{A0E32E2F-E6AF-4BF2-A561-7F148B687D0E}"/>
          </ac:spMkLst>
        </pc:spChg>
        <pc:spChg chg="del mod">
          <ac:chgData name="Siegbert Rudolph" userId="2af4d44886c067cc" providerId="LiveId" clId="{22987095-A298-4FED-AAFB-A6AF49D2AA92}" dt="2021-08-08T15:42:32.467" v="10116" actId="478"/>
          <ac:spMkLst>
            <pc:docMk/>
            <pc:sldMk cId="2920303068" sldId="526"/>
            <ac:spMk id="65" creationId="{3200E6F5-0D86-4DD7-911A-63AB4C0AA791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67" creationId="{BFDBE09E-F48D-4868-8C0E-2ADF607A3BD0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68" creationId="{6B648CBA-A1DB-4EBD-9182-C12551F769F8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69" creationId="{84299A1A-E7B2-45E0-B576-65980CA0C561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70" creationId="{6FADC01C-07AD-41FD-8D34-4FDE88A61304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71" creationId="{BA1487E2-7039-432E-908F-46DAB08856C9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72" creationId="{735B8289-5448-466F-9430-B9AEDD3D1658}"/>
          </ac:spMkLst>
        </pc:spChg>
        <pc:spChg chg="del mod">
          <ac:chgData name="Siegbert Rudolph" userId="2af4d44886c067cc" providerId="LiveId" clId="{22987095-A298-4FED-AAFB-A6AF49D2AA92}" dt="2021-08-08T15:42:48.712" v="10117" actId="478"/>
          <ac:spMkLst>
            <pc:docMk/>
            <pc:sldMk cId="2920303068" sldId="526"/>
            <ac:spMk id="73" creationId="{C474184A-4F41-489F-B12A-D620DE851F6A}"/>
          </ac:spMkLst>
        </pc:spChg>
        <pc:spChg chg="add del mod">
          <ac:chgData name="Siegbert Rudolph" userId="2af4d44886c067cc" providerId="LiveId" clId="{22987095-A298-4FED-AAFB-A6AF49D2AA92}" dt="2021-08-28T05:01:40.756" v="26926" actId="478"/>
          <ac:spMkLst>
            <pc:docMk/>
            <pc:sldMk cId="2920303068" sldId="526"/>
            <ac:spMk id="75" creationId="{454266D7-A583-455E-B135-44FE7291ECEB}"/>
          </ac:spMkLst>
        </pc:sp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46" creationId="{73A5659F-91C3-4311-9667-F5ACA1A02FC6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49" creationId="{F2A15860-A881-4E25-ADF1-28600B06A8A1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0" creationId="{7502EC5B-3E12-4DFF-BBF7-C233555EF012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1" creationId="{B5C61C0B-5939-48D0-859C-9B85E02CA937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2" creationId="{F6DDD263-A426-4FFE-A4BD-6AC9E5068983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3" creationId="{22567316-3896-45DD-9D12-23C0D1BE42DC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4" creationId="{A2DA0277-BCCD-4497-92E5-D2188D0F1E1A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5" creationId="{9B96F0C4-24D3-42CC-9182-787A2550AAE1}"/>
          </ac:picMkLst>
        </pc:picChg>
        <pc:picChg chg="del mod">
          <ac:chgData name="Siegbert Rudolph" userId="2af4d44886c067cc" providerId="LiveId" clId="{22987095-A298-4FED-AAFB-A6AF49D2AA92}" dt="2021-08-08T15:42:48.712" v="10117" actId="478"/>
          <ac:picMkLst>
            <pc:docMk/>
            <pc:sldMk cId="2920303068" sldId="526"/>
            <ac:picMk id="56" creationId="{0A53ECCA-8C76-4579-948C-00BA65B6BFCA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57" creationId="{F2003DC8-587E-44E5-B324-8DC8B792E006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58" creationId="{031E8F30-6B4E-4B4D-BC0E-D14ED1B371A5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59" creationId="{19D16DE1-C897-4F5C-BDB3-AC965FD413ED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60" creationId="{0F062D07-3777-40E4-A338-AC71D38B1D82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61" creationId="{6D228C50-65FE-49A6-9BC1-03144E9C26DF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62" creationId="{32664E63-18A2-495C-A8D9-BD37392D26C5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63" creationId="{01ECC6AE-E4FC-4F2B-9835-3C06B418F32B}"/>
          </ac:picMkLst>
        </pc:picChg>
        <pc:picChg chg="del">
          <ac:chgData name="Siegbert Rudolph" userId="2af4d44886c067cc" providerId="LiveId" clId="{22987095-A298-4FED-AAFB-A6AF49D2AA92}" dt="2021-08-09T12:56:24.175" v="15104" actId="478"/>
          <ac:picMkLst>
            <pc:docMk/>
            <pc:sldMk cId="2920303068" sldId="526"/>
            <ac:picMk id="64" creationId="{AFA29563-950D-48B3-B71B-EE7DF8E5B1F6}"/>
          </ac:picMkLst>
        </pc:picChg>
        <pc:picChg chg="del mod ord">
          <ac:chgData name="Siegbert Rudolph" userId="2af4d44886c067cc" providerId="LiveId" clId="{22987095-A298-4FED-AAFB-A6AF49D2AA92}" dt="2021-08-08T15:42:53.862" v="10118" actId="478"/>
          <ac:picMkLst>
            <pc:docMk/>
            <pc:sldMk cId="2920303068" sldId="526"/>
            <ac:picMk id="66" creationId="{C1E28446-7E15-46D8-B354-F3A7587B6F6B}"/>
          </ac:picMkLst>
        </pc:picChg>
        <pc:picChg chg="del mod">
          <ac:chgData name="Siegbert Rudolph" userId="2af4d44886c067cc" providerId="LiveId" clId="{22987095-A298-4FED-AAFB-A6AF49D2AA92}" dt="2021-08-08T15:41:55.573" v="10110" actId="478"/>
          <ac:picMkLst>
            <pc:docMk/>
            <pc:sldMk cId="2920303068" sldId="526"/>
            <ac:picMk id="74" creationId="{82B98F02-D16A-4018-AFAD-F1C585524449}"/>
          </ac:picMkLst>
        </pc:picChg>
        <pc:picChg chg="add mod modCrop">
          <ac:chgData name="Siegbert Rudolph" userId="2af4d44886c067cc" providerId="LiveId" clId="{22987095-A298-4FED-AAFB-A6AF49D2AA92}" dt="2021-08-08T15:45:04.014" v="10266" actId="14100"/>
          <ac:picMkLst>
            <pc:docMk/>
            <pc:sldMk cId="2920303068" sldId="526"/>
            <ac:picMk id="76" creationId="{3E26F7FA-BEDA-4609-A24B-60AC2691FFFC}"/>
          </ac:picMkLst>
        </pc:picChg>
      </pc:sldChg>
      <pc:sldChg chg="delSp modSp add del mod delAnim">
        <pc:chgData name="Siegbert Rudolph" userId="2af4d44886c067cc" providerId="LiveId" clId="{22987095-A298-4FED-AAFB-A6AF49D2AA92}" dt="2021-08-22T13:15:48.535" v="18116" actId="47"/>
        <pc:sldMkLst>
          <pc:docMk/>
          <pc:sldMk cId="2149260086" sldId="527"/>
        </pc:sldMkLst>
        <pc:spChg chg="del mod">
          <ac:chgData name="Siegbert Rudolph" userId="2af4d44886c067cc" providerId="LiveId" clId="{22987095-A298-4FED-AAFB-A6AF49D2AA92}" dt="2021-08-09T04:44:31.802" v="10871" actId="478"/>
          <ac:spMkLst>
            <pc:docMk/>
            <pc:sldMk cId="2149260086" sldId="527"/>
            <ac:spMk id="4" creationId="{40193B2D-608C-4DEF-99B3-6B7864C8F553}"/>
          </ac:spMkLst>
        </pc:spChg>
        <pc:spChg chg="mod">
          <ac:chgData name="Siegbert Rudolph" userId="2af4d44886c067cc" providerId="LiveId" clId="{22987095-A298-4FED-AAFB-A6AF49D2AA92}" dt="2021-08-09T04:42:50.558" v="10862" actId="1037"/>
          <ac:spMkLst>
            <pc:docMk/>
            <pc:sldMk cId="2149260086" sldId="527"/>
            <ac:spMk id="15" creationId="{AFB33388-8D94-4B09-BE36-33175797E2A4}"/>
          </ac:spMkLst>
        </pc:spChg>
        <pc:spChg chg="del mod">
          <ac:chgData name="Siegbert Rudolph" userId="2af4d44886c067cc" providerId="LiveId" clId="{22987095-A298-4FED-AAFB-A6AF49D2AA92}" dt="2021-08-09T04:44:18.658" v="10870" actId="478"/>
          <ac:spMkLst>
            <pc:docMk/>
            <pc:sldMk cId="2149260086" sldId="527"/>
            <ac:spMk id="45" creationId="{B08D14DA-3879-491C-AC09-9A64A313AD4B}"/>
          </ac:spMkLst>
        </pc:spChg>
        <pc:spChg chg="del">
          <ac:chgData name="Siegbert Rudolph" userId="2af4d44886c067cc" providerId="LiveId" clId="{22987095-A298-4FED-AAFB-A6AF49D2AA92}" dt="2021-08-08T15:42:26.836" v="10115" actId="478"/>
          <ac:spMkLst>
            <pc:docMk/>
            <pc:sldMk cId="2149260086" sldId="527"/>
            <ac:spMk id="65" creationId="{3200E6F5-0D86-4DD7-911A-63AB4C0AA791}"/>
          </ac:spMkLst>
        </pc:spChg>
        <pc:spChg chg="mod">
          <ac:chgData name="Siegbert Rudolph" userId="2af4d44886c067cc" providerId="LiveId" clId="{22987095-A298-4FED-AAFB-A6AF49D2AA92}" dt="2021-08-09T12:56:51.653" v="15108" actId="20577"/>
          <ac:spMkLst>
            <pc:docMk/>
            <pc:sldMk cId="2149260086" sldId="527"/>
            <ac:spMk id="75" creationId="{454266D7-A583-455E-B135-44FE7291ECEB}"/>
          </ac:spMkLst>
        </pc:spChg>
        <pc:picChg chg="mod">
          <ac:chgData name="Siegbert Rudolph" userId="2af4d44886c067cc" providerId="LiveId" clId="{22987095-A298-4FED-AAFB-A6AF49D2AA92}" dt="2021-08-09T12:56:56.222" v="15109" actId="1038"/>
          <ac:picMkLst>
            <pc:docMk/>
            <pc:sldMk cId="2149260086" sldId="527"/>
            <ac:picMk id="66" creationId="{C1E28446-7E15-46D8-B354-F3A7587B6F6B}"/>
          </ac:picMkLst>
        </pc:picChg>
      </pc:sldChg>
      <pc:sldChg chg="delSp modSp add del mod">
        <pc:chgData name="Siegbert Rudolph" userId="2af4d44886c067cc" providerId="LiveId" clId="{22987095-A298-4FED-AAFB-A6AF49D2AA92}" dt="2021-08-08T16:10:56.935" v="10829" actId="47"/>
        <pc:sldMkLst>
          <pc:docMk/>
          <pc:sldMk cId="1354157195" sldId="528"/>
        </pc:sldMkLst>
        <pc:spChg chg="mod">
          <ac:chgData name="Siegbert Rudolph" userId="2af4d44886c067cc" providerId="LiveId" clId="{22987095-A298-4FED-AAFB-A6AF49D2AA92}" dt="2021-08-08T15:55:14.306" v="10470" actId="1038"/>
          <ac:spMkLst>
            <pc:docMk/>
            <pc:sldMk cId="1354157195" sldId="528"/>
            <ac:spMk id="7" creationId="{AA89F397-2450-49A2-95ED-B2EF6E1CA7D6}"/>
          </ac:spMkLst>
        </pc:spChg>
        <pc:spChg chg="mod">
          <ac:chgData name="Siegbert Rudolph" userId="2af4d44886c067cc" providerId="LiveId" clId="{22987095-A298-4FED-AAFB-A6AF49D2AA92}" dt="2021-08-08T15:55:10.815" v="10466" actId="1038"/>
          <ac:spMkLst>
            <pc:docMk/>
            <pc:sldMk cId="1354157195" sldId="528"/>
            <ac:spMk id="8" creationId="{5EBC31D8-C793-42A6-99D0-4E7B96BBD98A}"/>
          </ac:spMkLst>
        </pc:spChg>
        <pc:spChg chg="mod">
          <ac:chgData name="Siegbert Rudolph" userId="2af4d44886c067cc" providerId="LiveId" clId="{22987095-A298-4FED-AAFB-A6AF49D2AA92}" dt="2021-08-08T15:55:14.306" v="10470" actId="1038"/>
          <ac:spMkLst>
            <pc:docMk/>
            <pc:sldMk cId="1354157195" sldId="528"/>
            <ac:spMk id="10" creationId="{9172863B-E2E8-462B-BCA0-75046E4D00FD}"/>
          </ac:spMkLst>
        </pc:spChg>
        <pc:spChg chg="mod">
          <ac:chgData name="Siegbert Rudolph" userId="2af4d44886c067cc" providerId="LiveId" clId="{22987095-A298-4FED-AAFB-A6AF49D2AA92}" dt="2021-08-08T15:55:10.815" v="10466" actId="1038"/>
          <ac:spMkLst>
            <pc:docMk/>
            <pc:sldMk cId="1354157195" sldId="528"/>
            <ac:spMk id="11" creationId="{DF32C2D3-9276-444E-BBF7-E117ED28F141}"/>
          </ac:spMkLst>
        </pc:spChg>
        <pc:spChg chg="mod">
          <ac:chgData name="Siegbert Rudolph" userId="2af4d44886c067cc" providerId="LiveId" clId="{22987095-A298-4FED-AAFB-A6AF49D2AA92}" dt="2021-08-08T15:55:10.815" v="10466" actId="1038"/>
          <ac:spMkLst>
            <pc:docMk/>
            <pc:sldMk cId="1354157195" sldId="528"/>
            <ac:spMk id="12" creationId="{8E23CEDB-C0CC-4596-90A4-8B83B3AF9436}"/>
          </ac:spMkLst>
        </pc:spChg>
        <pc:spChg chg="mod">
          <ac:chgData name="Siegbert Rudolph" userId="2af4d44886c067cc" providerId="LiveId" clId="{22987095-A298-4FED-AAFB-A6AF49D2AA92}" dt="2021-08-08T15:55:03.035" v="10462" actId="1076"/>
          <ac:spMkLst>
            <pc:docMk/>
            <pc:sldMk cId="1354157195" sldId="528"/>
            <ac:spMk id="23" creationId="{5D362FFC-6204-4931-AD12-13E2A72BAF48}"/>
          </ac:spMkLst>
        </pc:spChg>
        <pc:spChg chg="mod">
          <ac:chgData name="Siegbert Rudolph" userId="2af4d44886c067cc" providerId="LiveId" clId="{22987095-A298-4FED-AAFB-A6AF49D2AA92}" dt="2021-08-08T15:55:10.815" v="10466" actId="1038"/>
          <ac:spMkLst>
            <pc:docMk/>
            <pc:sldMk cId="1354157195" sldId="528"/>
            <ac:spMk id="24" creationId="{6328B106-9361-4654-B456-D0B81AD47AC7}"/>
          </ac:spMkLst>
        </pc:spChg>
        <pc:spChg chg="del">
          <ac:chgData name="Siegbert Rudolph" userId="2af4d44886c067cc" providerId="LiveId" clId="{22987095-A298-4FED-AAFB-A6AF49D2AA92}" dt="2021-08-08T15:54:51.114" v="10458" actId="478"/>
          <ac:spMkLst>
            <pc:docMk/>
            <pc:sldMk cId="1354157195" sldId="528"/>
            <ac:spMk id="25" creationId="{2D3B968C-DCED-47FE-8E0F-09E646FDCB76}"/>
          </ac:spMkLst>
        </pc:spChg>
        <pc:spChg chg="del">
          <ac:chgData name="Siegbert Rudolph" userId="2af4d44886c067cc" providerId="LiveId" clId="{22987095-A298-4FED-AAFB-A6AF49D2AA92}" dt="2021-08-08T15:52:45.104" v="10440" actId="478"/>
          <ac:spMkLst>
            <pc:docMk/>
            <pc:sldMk cId="1354157195" sldId="528"/>
            <ac:spMk id="27" creationId="{DF03A60E-D783-424D-BB0E-5718C85F48B3}"/>
          </ac:spMkLst>
        </pc:spChg>
        <pc:picChg chg="del">
          <ac:chgData name="Siegbert Rudolph" userId="2af4d44886c067cc" providerId="LiveId" clId="{22987095-A298-4FED-AAFB-A6AF49D2AA92}" dt="2021-08-08T15:54:55.707" v="10459" actId="478"/>
          <ac:picMkLst>
            <pc:docMk/>
            <pc:sldMk cId="1354157195" sldId="528"/>
            <ac:picMk id="13" creationId="{C0D5C352-987D-4ED8-9ED5-80BFFA86C23F}"/>
          </ac:picMkLst>
        </pc:picChg>
        <pc:picChg chg="del">
          <ac:chgData name="Siegbert Rudolph" userId="2af4d44886c067cc" providerId="LiveId" clId="{22987095-A298-4FED-AAFB-A6AF49D2AA92}" dt="2021-08-08T15:54:55.707" v="10459" actId="478"/>
          <ac:picMkLst>
            <pc:docMk/>
            <pc:sldMk cId="1354157195" sldId="528"/>
            <ac:picMk id="14" creationId="{C1BB70F7-5363-4A9B-A261-722C26DB24B0}"/>
          </ac:picMkLst>
        </pc:picChg>
        <pc:picChg chg="del">
          <ac:chgData name="Siegbert Rudolph" userId="2af4d44886c067cc" providerId="LiveId" clId="{22987095-A298-4FED-AAFB-A6AF49D2AA92}" dt="2021-08-08T15:54:58.262" v="10461" actId="478"/>
          <ac:picMkLst>
            <pc:docMk/>
            <pc:sldMk cId="1354157195" sldId="528"/>
            <ac:picMk id="15" creationId="{65C5B8ED-09DA-4C63-B1C6-871D77750CEA}"/>
          </ac:picMkLst>
        </pc:picChg>
        <pc:picChg chg="del">
          <ac:chgData name="Siegbert Rudolph" userId="2af4d44886c067cc" providerId="LiveId" clId="{22987095-A298-4FED-AAFB-A6AF49D2AA92}" dt="2021-08-08T15:54:56.387" v="10460" actId="478"/>
          <ac:picMkLst>
            <pc:docMk/>
            <pc:sldMk cId="1354157195" sldId="528"/>
            <ac:picMk id="16" creationId="{1B3D6833-DDEF-4E99-B8BB-D144E2BF8039}"/>
          </ac:picMkLst>
        </pc:picChg>
        <pc:picChg chg="del">
          <ac:chgData name="Siegbert Rudolph" userId="2af4d44886c067cc" providerId="LiveId" clId="{22987095-A298-4FED-AAFB-A6AF49D2AA92}" dt="2021-08-08T15:54:58.262" v="10461" actId="478"/>
          <ac:picMkLst>
            <pc:docMk/>
            <pc:sldMk cId="1354157195" sldId="528"/>
            <ac:picMk id="17" creationId="{E63847B7-E64E-4C1C-A579-48801ACAB637}"/>
          </ac:picMkLst>
        </pc:picChg>
        <pc:picChg chg="del">
          <ac:chgData name="Siegbert Rudolph" userId="2af4d44886c067cc" providerId="LiveId" clId="{22987095-A298-4FED-AAFB-A6AF49D2AA92}" dt="2021-08-08T15:54:51.114" v="10458" actId="478"/>
          <ac:picMkLst>
            <pc:docMk/>
            <pc:sldMk cId="1354157195" sldId="528"/>
            <ac:picMk id="18" creationId="{17CD4D0C-755D-4C5C-8FE0-829AD3DCD9A6}"/>
          </ac:picMkLst>
        </pc:picChg>
        <pc:picChg chg="del">
          <ac:chgData name="Siegbert Rudolph" userId="2af4d44886c067cc" providerId="LiveId" clId="{22987095-A298-4FED-AAFB-A6AF49D2AA92}" dt="2021-08-08T15:54:51.114" v="10458" actId="478"/>
          <ac:picMkLst>
            <pc:docMk/>
            <pc:sldMk cId="1354157195" sldId="528"/>
            <ac:picMk id="19" creationId="{736FF7D2-6BCD-4941-9C09-AC587A3AA9DF}"/>
          </ac:picMkLst>
        </pc:picChg>
        <pc:picChg chg="del">
          <ac:chgData name="Siegbert Rudolph" userId="2af4d44886c067cc" providerId="LiveId" clId="{22987095-A298-4FED-AAFB-A6AF49D2AA92}" dt="2021-08-08T15:54:58.262" v="10461" actId="478"/>
          <ac:picMkLst>
            <pc:docMk/>
            <pc:sldMk cId="1354157195" sldId="528"/>
            <ac:picMk id="21" creationId="{6418432C-121F-420A-82E5-40F5A7E870C7}"/>
          </ac:picMkLst>
        </pc:picChg>
        <pc:picChg chg="del">
          <ac:chgData name="Siegbert Rudolph" userId="2af4d44886c067cc" providerId="LiveId" clId="{22987095-A298-4FED-AAFB-A6AF49D2AA92}" dt="2021-08-08T15:54:58.262" v="10461" actId="478"/>
          <ac:picMkLst>
            <pc:docMk/>
            <pc:sldMk cId="1354157195" sldId="528"/>
            <ac:picMk id="22" creationId="{13ACCE4A-2988-446D-BED9-F61A25E731B4}"/>
          </ac:picMkLst>
        </pc:picChg>
        <pc:picChg chg="del">
          <ac:chgData name="Siegbert Rudolph" userId="2af4d44886c067cc" providerId="LiveId" clId="{22987095-A298-4FED-AAFB-A6AF49D2AA92}" dt="2021-08-08T15:54:51.114" v="10458" actId="478"/>
          <ac:picMkLst>
            <pc:docMk/>
            <pc:sldMk cId="1354157195" sldId="528"/>
            <ac:picMk id="30" creationId="{8C3F786C-0DDE-49C1-B9F6-2210CD9E5178}"/>
          </ac:picMkLst>
        </pc:picChg>
      </pc:sldChg>
      <pc:sldChg chg="delSp modSp add del mod modTransition">
        <pc:chgData name="Siegbert Rudolph" userId="2af4d44886c067cc" providerId="LiveId" clId="{22987095-A298-4FED-AAFB-A6AF49D2AA92}" dt="2021-08-22T13:15:48.535" v="18116" actId="47"/>
        <pc:sldMkLst>
          <pc:docMk/>
          <pc:sldMk cId="3687109423" sldId="528"/>
        </pc:sldMkLst>
        <pc:spChg chg="del">
          <ac:chgData name="Siegbert Rudolph" userId="2af4d44886c067cc" providerId="LiveId" clId="{22987095-A298-4FED-AAFB-A6AF49D2AA92}" dt="2021-08-08T16:13:02.690" v="10833" actId="478"/>
          <ac:spMkLst>
            <pc:docMk/>
            <pc:sldMk cId="3687109423" sldId="528"/>
            <ac:spMk id="2" creationId="{0F14CC19-304D-4781-84AE-FF2C913C0E7C}"/>
          </ac:spMkLst>
        </pc:spChg>
        <pc:spChg chg="mod">
          <ac:chgData name="Siegbert Rudolph" userId="2af4d44886c067cc" providerId="LiveId" clId="{22987095-A298-4FED-AAFB-A6AF49D2AA92}" dt="2021-08-09T05:08:37.700" v="11170" actId="6549"/>
          <ac:spMkLst>
            <pc:docMk/>
            <pc:sldMk cId="3687109423" sldId="528"/>
            <ac:spMk id="16" creationId="{F8FAFDC0-1E4A-4449-8AD3-33952CC6AD0E}"/>
          </ac:spMkLst>
        </pc:spChg>
      </pc:sldChg>
      <pc:sldChg chg="add del">
        <pc:chgData name="Siegbert Rudolph" userId="2af4d44886c067cc" providerId="LiveId" clId="{22987095-A298-4FED-AAFB-A6AF49D2AA92}" dt="2021-08-09T04:55:26.428" v="10982" actId="47"/>
        <pc:sldMkLst>
          <pc:docMk/>
          <pc:sldMk cId="133962756" sldId="529"/>
        </pc:sldMkLst>
      </pc:sldChg>
      <pc:sldChg chg="delSp modSp add del mod">
        <pc:chgData name="Siegbert Rudolph" userId="2af4d44886c067cc" providerId="LiveId" clId="{22987095-A298-4FED-AAFB-A6AF49D2AA92}" dt="2021-08-22T13:15:48.535" v="18116" actId="47"/>
        <pc:sldMkLst>
          <pc:docMk/>
          <pc:sldMk cId="1381068546" sldId="529"/>
        </pc:sldMkLst>
        <pc:spChg chg="del">
          <ac:chgData name="Siegbert Rudolph" userId="2af4d44886c067cc" providerId="LiveId" clId="{22987095-A298-4FED-AAFB-A6AF49D2AA92}" dt="2021-08-09T05:33:39.579" v="11635" actId="478"/>
          <ac:spMkLst>
            <pc:docMk/>
            <pc:sldMk cId="1381068546" sldId="529"/>
            <ac:spMk id="6" creationId="{29AB1FEF-D085-4199-A09C-7F7D236FE617}"/>
          </ac:spMkLst>
        </pc:spChg>
        <pc:spChg chg="mod">
          <ac:chgData name="Siegbert Rudolph" userId="2af4d44886c067cc" providerId="LiveId" clId="{22987095-A298-4FED-AAFB-A6AF49D2AA92}" dt="2021-08-09T05:33:36.522" v="11634" actId="207"/>
          <ac:spMkLst>
            <pc:docMk/>
            <pc:sldMk cId="1381068546" sldId="529"/>
            <ac:spMk id="61" creationId="{C161BEFC-3378-4702-9F34-4773F03F5D07}"/>
          </ac:spMkLst>
        </pc:spChg>
      </pc:sldChg>
      <pc:sldChg chg="delSp add del mod">
        <pc:chgData name="Siegbert Rudolph" userId="2af4d44886c067cc" providerId="LiveId" clId="{22987095-A298-4FED-AAFB-A6AF49D2AA92}" dt="2021-08-22T13:15:48.535" v="18116" actId="47"/>
        <pc:sldMkLst>
          <pc:docMk/>
          <pc:sldMk cId="3901985611" sldId="530"/>
        </pc:sldMkLst>
        <pc:spChg chg="del">
          <ac:chgData name="Siegbert Rudolph" userId="2af4d44886c067cc" providerId="LiveId" clId="{22987095-A298-4FED-AAFB-A6AF49D2AA92}" dt="2021-08-09T06:36:57.331" v="12950" actId="478"/>
          <ac:spMkLst>
            <pc:docMk/>
            <pc:sldMk cId="3901985611" sldId="530"/>
            <ac:spMk id="72" creationId="{2AFD88D3-4390-4715-AFF9-589FA87BC8D0}"/>
          </ac:spMkLst>
        </pc:spChg>
      </pc:sldChg>
      <pc:sldChg chg="delSp modSp del mod delAnim">
        <pc:chgData name="Siegbert Rudolph" userId="2af4d44886c067cc" providerId="LiveId" clId="{22987095-A298-4FED-AAFB-A6AF49D2AA92}" dt="2021-08-09T05:22:37.130" v="11412" actId="47"/>
        <pc:sldMkLst>
          <pc:docMk/>
          <pc:sldMk cId="1153493323" sldId="531"/>
        </pc:sldMkLst>
        <pc:spChg chg="mod">
          <ac:chgData name="Siegbert Rudolph" userId="2af4d44886c067cc" providerId="LiveId" clId="{22987095-A298-4FED-AAFB-A6AF49D2AA92}" dt="2021-08-09T05:19:33.761" v="11377" actId="20577"/>
          <ac:spMkLst>
            <pc:docMk/>
            <pc:sldMk cId="1153493323" sldId="531"/>
            <ac:spMk id="75" creationId="{454266D7-A583-455E-B135-44FE7291ECEB}"/>
          </ac:spMkLst>
        </pc:spChg>
        <pc:picChg chg="del">
          <ac:chgData name="Siegbert Rudolph" userId="2af4d44886c067cc" providerId="LiveId" clId="{22987095-A298-4FED-AAFB-A6AF49D2AA92}" dt="2021-08-09T05:22:03.062" v="11382" actId="478"/>
          <ac:picMkLst>
            <pc:docMk/>
            <pc:sldMk cId="1153493323" sldId="531"/>
            <ac:picMk id="66" creationId="{C1E28446-7E15-46D8-B354-F3A7587B6F6B}"/>
          </ac:picMkLst>
        </pc:picChg>
      </pc:sldChg>
      <pc:sldChg chg="addSp delSp modSp add del mod addAnim delAnim modAnim">
        <pc:chgData name="Siegbert Rudolph" userId="2af4d44886c067cc" providerId="LiveId" clId="{22987095-A298-4FED-AAFB-A6AF49D2AA92}" dt="2021-08-22T13:15:48.535" v="18116" actId="47"/>
        <pc:sldMkLst>
          <pc:docMk/>
          <pc:sldMk cId="3522222355" sldId="531"/>
        </pc:sldMkLst>
        <pc:spChg chg="add del">
          <ac:chgData name="Siegbert Rudolph" userId="2af4d44886c067cc" providerId="LiveId" clId="{22987095-A298-4FED-AAFB-A6AF49D2AA92}" dt="2021-08-09T13:00:37.408" v="15115" actId="478"/>
          <ac:spMkLst>
            <pc:docMk/>
            <pc:sldMk cId="3522222355" sldId="531"/>
            <ac:spMk id="22" creationId="{C478DC50-3A4B-49EF-951A-08075F5713A7}"/>
          </ac:spMkLst>
        </pc:spChg>
        <pc:spChg chg="add del">
          <ac:chgData name="Siegbert Rudolph" userId="2af4d44886c067cc" providerId="LiveId" clId="{22987095-A298-4FED-AAFB-A6AF49D2AA92}" dt="2021-08-09T05:25:52.079" v="11437" actId="478"/>
          <ac:spMkLst>
            <pc:docMk/>
            <pc:sldMk cId="3522222355" sldId="531"/>
            <ac:spMk id="29" creationId="{A1636D43-6054-4B35-9123-F9E7E0449EE4}"/>
          </ac:spMkLst>
        </pc:spChg>
        <pc:spChg chg="add del">
          <ac:chgData name="Siegbert Rudolph" userId="2af4d44886c067cc" providerId="LiveId" clId="{22987095-A298-4FED-AAFB-A6AF49D2AA92}" dt="2021-08-09T05:25:52.079" v="11437" actId="478"/>
          <ac:spMkLst>
            <pc:docMk/>
            <pc:sldMk cId="3522222355" sldId="531"/>
            <ac:spMk id="30" creationId="{ACCCA169-6D7C-4B1F-83DC-83EAEA65F0B3}"/>
          </ac:spMkLst>
        </pc:spChg>
        <pc:spChg chg="add del">
          <ac:chgData name="Siegbert Rudolph" userId="2af4d44886c067cc" providerId="LiveId" clId="{22987095-A298-4FED-AAFB-A6AF49D2AA92}" dt="2021-08-09T05:25:52.079" v="11437" actId="478"/>
          <ac:spMkLst>
            <pc:docMk/>
            <pc:sldMk cId="3522222355" sldId="531"/>
            <ac:spMk id="31" creationId="{0CEA5FD9-C746-49EE-8B7A-D987A3A3A137}"/>
          </ac:spMkLst>
        </pc:spChg>
        <pc:spChg chg="mod">
          <ac:chgData name="Siegbert Rudolph" userId="2af4d44886c067cc" providerId="LiveId" clId="{22987095-A298-4FED-AAFB-A6AF49D2AA92}" dt="2021-08-09T13:00:42.397" v="15119" actId="20577"/>
          <ac:spMkLst>
            <pc:docMk/>
            <pc:sldMk cId="3522222355" sldId="531"/>
            <ac:spMk id="40" creationId="{51ED58B6-B40F-4D39-8E7B-29573A59CA53}"/>
          </ac:spMkLst>
        </pc:spChg>
        <pc:picChg chg="add del">
          <ac:chgData name="Siegbert Rudolph" userId="2af4d44886c067cc" providerId="LiveId" clId="{22987095-A298-4FED-AAFB-A6AF49D2AA92}" dt="2021-08-09T05:25:52.079" v="11437" actId="478"/>
          <ac:picMkLst>
            <pc:docMk/>
            <pc:sldMk cId="3522222355" sldId="531"/>
            <ac:picMk id="25" creationId="{65F91411-88A9-472C-A3D1-A368C1A14805}"/>
          </ac:picMkLst>
        </pc:picChg>
        <pc:picChg chg="add del">
          <ac:chgData name="Siegbert Rudolph" userId="2af4d44886c067cc" providerId="LiveId" clId="{22987095-A298-4FED-AAFB-A6AF49D2AA92}" dt="2021-08-09T05:25:52.079" v="11437" actId="478"/>
          <ac:picMkLst>
            <pc:docMk/>
            <pc:sldMk cId="3522222355" sldId="531"/>
            <ac:picMk id="26" creationId="{E4F00EB7-6F98-4094-8E4C-8B5E1630DBC7}"/>
          </ac:picMkLst>
        </pc:picChg>
        <pc:picChg chg="add del">
          <ac:chgData name="Siegbert Rudolph" userId="2af4d44886c067cc" providerId="LiveId" clId="{22987095-A298-4FED-AAFB-A6AF49D2AA92}" dt="2021-08-09T05:25:52.079" v="11437" actId="478"/>
          <ac:picMkLst>
            <pc:docMk/>
            <pc:sldMk cId="3522222355" sldId="531"/>
            <ac:picMk id="27" creationId="{52BB69CC-35FA-4F20-BE21-C703CE81CF1E}"/>
          </ac:picMkLst>
        </pc:picChg>
        <pc:picChg chg="add del">
          <ac:chgData name="Siegbert Rudolph" userId="2af4d44886c067cc" providerId="LiveId" clId="{22987095-A298-4FED-AAFB-A6AF49D2AA92}" dt="2021-08-09T05:25:52.079" v="11437" actId="478"/>
          <ac:picMkLst>
            <pc:docMk/>
            <pc:sldMk cId="3522222355" sldId="531"/>
            <ac:picMk id="28" creationId="{FF737D8B-302B-412F-B0C9-9D904C842735}"/>
          </ac:picMkLst>
        </pc:picChg>
        <pc:picChg chg="add del mod">
          <ac:chgData name="Siegbert Rudolph" userId="2af4d44886c067cc" providerId="LiveId" clId="{22987095-A298-4FED-AAFB-A6AF49D2AA92}" dt="2021-08-09T13:00:46.950" v="15122" actId="1038"/>
          <ac:picMkLst>
            <pc:docMk/>
            <pc:sldMk cId="3522222355" sldId="531"/>
            <ac:picMk id="33" creationId="{27F04D5A-C6FA-4569-A80B-D94FD2598460}"/>
          </ac:picMkLst>
        </pc:picChg>
      </pc:sldChg>
      <pc:sldChg chg="addSp delSp modSp add del mod modAnim">
        <pc:chgData name="Siegbert Rudolph" userId="2af4d44886c067cc" providerId="LiveId" clId="{22987095-A298-4FED-AAFB-A6AF49D2AA92}" dt="2021-08-22T13:15:48.535" v="18116" actId="47"/>
        <pc:sldMkLst>
          <pc:docMk/>
          <pc:sldMk cId="2287460835" sldId="532"/>
        </pc:sldMkLst>
        <pc:spChg chg="del">
          <ac:chgData name="Siegbert Rudolph" userId="2af4d44886c067cc" providerId="LiveId" clId="{22987095-A298-4FED-AAFB-A6AF49D2AA92}" dt="2021-08-09T05:36:04.157" v="11685" actId="478"/>
          <ac:spMkLst>
            <pc:docMk/>
            <pc:sldMk cId="2287460835" sldId="532"/>
            <ac:spMk id="6" creationId="{608D86C9-C71E-41F9-B7DC-93E663509A68}"/>
          </ac:spMkLst>
        </pc:spChg>
        <pc:spChg chg="add mod">
          <ac:chgData name="Siegbert Rudolph" userId="2af4d44886c067cc" providerId="LiveId" clId="{22987095-A298-4FED-AAFB-A6AF49D2AA92}" dt="2021-08-09T13:03:55.654" v="15150" actId="1036"/>
          <ac:spMkLst>
            <pc:docMk/>
            <pc:sldMk cId="2287460835" sldId="532"/>
            <ac:spMk id="60" creationId="{77CDD40C-21A7-432F-9026-1B21953B39BE}"/>
          </ac:spMkLst>
        </pc:spChg>
        <pc:spChg chg="mod">
          <ac:chgData name="Siegbert Rudolph" userId="2af4d44886c067cc" providerId="LiveId" clId="{22987095-A298-4FED-AAFB-A6AF49D2AA92}" dt="2021-08-09T13:01:47.745" v="15128" actId="113"/>
          <ac:spMkLst>
            <pc:docMk/>
            <pc:sldMk cId="2287460835" sldId="532"/>
            <ac:spMk id="61" creationId="{C2064B9A-8B51-41EF-B920-7B5533CBBCE5}"/>
          </ac:spMkLst>
        </pc:spChg>
        <pc:picChg chg="mod">
          <ac:chgData name="Siegbert Rudolph" userId="2af4d44886c067cc" providerId="LiveId" clId="{22987095-A298-4FED-AAFB-A6AF49D2AA92}" dt="2021-08-09T13:02:37.552" v="15140" actId="1076"/>
          <ac:picMkLst>
            <pc:docMk/>
            <pc:sldMk cId="2287460835" sldId="532"/>
            <ac:picMk id="53" creationId="{A976623B-4334-4C95-9995-BA94550A12CE}"/>
          </ac:picMkLst>
        </pc:picChg>
      </pc:sldChg>
      <pc:sldChg chg="addSp delSp modSp add del mod delAnim modAnim">
        <pc:chgData name="Siegbert Rudolph" userId="2af4d44886c067cc" providerId="LiveId" clId="{22987095-A298-4FED-AAFB-A6AF49D2AA92}" dt="2021-08-20T15:51:38.948" v="16413" actId="47"/>
        <pc:sldMkLst>
          <pc:docMk/>
          <pc:sldMk cId="340714994" sldId="533"/>
        </pc:sldMkLst>
        <pc:spChg chg="del">
          <ac:chgData name="Siegbert Rudolph" userId="2af4d44886c067cc" providerId="LiveId" clId="{22987095-A298-4FED-AAFB-A6AF49D2AA92}" dt="2021-08-09T13:06:48.351" v="15157" actId="478"/>
          <ac:spMkLst>
            <pc:docMk/>
            <pc:sldMk cId="340714994" sldId="533"/>
            <ac:spMk id="26" creationId="{6AF5265C-1E2E-4F97-98BF-BFF1B0408D59}"/>
          </ac:spMkLst>
        </pc:spChg>
        <pc:spChg chg="del">
          <ac:chgData name="Siegbert Rudolph" userId="2af4d44886c067cc" providerId="LiveId" clId="{22987095-A298-4FED-AAFB-A6AF49D2AA92}" dt="2021-08-09T13:07:38.615" v="15164" actId="478"/>
          <ac:spMkLst>
            <pc:docMk/>
            <pc:sldMk cId="340714994" sldId="533"/>
            <ac:spMk id="27" creationId="{6331D2AD-7141-4EE1-880C-3FBDE7DD9645}"/>
          </ac:spMkLst>
        </pc:spChg>
        <pc:spChg chg="del">
          <ac:chgData name="Siegbert Rudolph" userId="2af4d44886c067cc" providerId="LiveId" clId="{22987095-A298-4FED-AAFB-A6AF49D2AA92}" dt="2021-08-09T13:07:38.615" v="15164" actId="478"/>
          <ac:spMkLst>
            <pc:docMk/>
            <pc:sldMk cId="340714994" sldId="533"/>
            <ac:spMk id="28" creationId="{516C2309-572E-49F7-81C6-86B38D662A06}"/>
          </ac:spMkLst>
        </pc:spChg>
        <pc:spChg chg="del">
          <ac:chgData name="Siegbert Rudolph" userId="2af4d44886c067cc" providerId="LiveId" clId="{22987095-A298-4FED-AAFB-A6AF49D2AA92}" dt="2021-08-09T13:07:38.615" v="15164" actId="478"/>
          <ac:spMkLst>
            <pc:docMk/>
            <pc:sldMk cId="340714994" sldId="533"/>
            <ac:spMk id="29" creationId="{E03358A4-7FBC-4E0C-A1B7-CE8342B2CD00}"/>
          </ac:spMkLst>
        </pc:spChg>
        <pc:spChg chg="del">
          <ac:chgData name="Siegbert Rudolph" userId="2af4d44886c067cc" providerId="LiveId" clId="{22987095-A298-4FED-AAFB-A6AF49D2AA92}" dt="2021-08-09T13:07:34.274" v="15163" actId="478"/>
          <ac:spMkLst>
            <pc:docMk/>
            <pc:sldMk cId="340714994" sldId="533"/>
            <ac:spMk id="30" creationId="{AF41FCA9-2FFA-4635-A96D-30FADEDA3BB0}"/>
          </ac:spMkLst>
        </pc:spChg>
        <pc:spChg chg="del">
          <ac:chgData name="Siegbert Rudolph" userId="2af4d44886c067cc" providerId="LiveId" clId="{22987095-A298-4FED-AAFB-A6AF49D2AA92}" dt="2021-08-09T13:07:34.274" v="15163" actId="478"/>
          <ac:spMkLst>
            <pc:docMk/>
            <pc:sldMk cId="340714994" sldId="533"/>
            <ac:spMk id="31" creationId="{28A78D47-FE74-4644-8BAF-A34411EAFF48}"/>
          </ac:spMkLst>
        </pc:spChg>
        <pc:spChg chg="del">
          <ac:chgData name="Siegbert Rudolph" userId="2af4d44886c067cc" providerId="LiveId" clId="{22987095-A298-4FED-AAFB-A6AF49D2AA92}" dt="2021-08-09T13:07:28.666" v="15162" actId="478"/>
          <ac:spMkLst>
            <pc:docMk/>
            <pc:sldMk cId="340714994" sldId="533"/>
            <ac:spMk id="32" creationId="{BBB25108-878B-4AC2-8115-0CA2CCEF4135}"/>
          </ac:spMkLst>
        </pc:spChg>
        <pc:spChg chg="del">
          <ac:chgData name="Siegbert Rudolph" userId="2af4d44886c067cc" providerId="LiveId" clId="{22987095-A298-4FED-AAFB-A6AF49D2AA92}" dt="2021-08-09T13:07:28.666" v="15162" actId="478"/>
          <ac:spMkLst>
            <pc:docMk/>
            <pc:sldMk cId="340714994" sldId="533"/>
            <ac:spMk id="33" creationId="{CED0EB6E-C1C1-48C0-9411-55BFC5A5E3D9}"/>
          </ac:spMkLst>
        </pc:spChg>
        <pc:spChg chg="del mod ord">
          <ac:chgData name="Siegbert Rudolph" userId="2af4d44886c067cc" providerId="LiveId" clId="{22987095-A298-4FED-AAFB-A6AF49D2AA92}" dt="2021-08-09T13:07:28.666" v="15162" actId="478"/>
          <ac:spMkLst>
            <pc:docMk/>
            <pc:sldMk cId="340714994" sldId="533"/>
            <ac:spMk id="34" creationId="{A6AA537E-2A44-439C-B56A-C87C54258625}"/>
          </ac:spMkLst>
        </pc:spChg>
        <pc:spChg chg="mod ord">
          <ac:chgData name="Siegbert Rudolph" userId="2af4d44886c067cc" providerId="LiveId" clId="{22987095-A298-4FED-AAFB-A6AF49D2AA92}" dt="2021-08-09T13:14:51.371" v="15327" actId="6549"/>
          <ac:spMkLst>
            <pc:docMk/>
            <pc:sldMk cId="340714994" sldId="533"/>
            <ac:spMk id="49" creationId="{6FE423D8-887F-403B-B4FA-D3461166B394}"/>
          </ac:spMkLst>
        </pc:spChg>
        <pc:spChg chg="del">
          <ac:chgData name="Siegbert Rudolph" userId="2af4d44886c067cc" providerId="LiveId" clId="{22987095-A298-4FED-AAFB-A6AF49D2AA92}" dt="2021-08-09T13:11:45.070" v="15240" actId="478"/>
          <ac:spMkLst>
            <pc:docMk/>
            <pc:sldMk cId="340714994" sldId="533"/>
            <ac:spMk id="76" creationId="{73AD9A24-EC46-48E9-B1E2-B777F39FAC2A}"/>
          </ac:spMkLst>
        </pc:spChg>
        <pc:spChg chg="add mod ord">
          <ac:chgData name="Siegbert Rudolph" userId="2af4d44886c067cc" providerId="LiveId" clId="{22987095-A298-4FED-AAFB-A6AF49D2AA92}" dt="2021-08-09T13:11:05.632" v="15236" actId="14100"/>
          <ac:spMkLst>
            <pc:docMk/>
            <pc:sldMk cId="340714994" sldId="533"/>
            <ac:spMk id="77" creationId="{5316F693-A787-4D3F-959F-1C41580C382E}"/>
          </ac:spMkLst>
        </pc:spChg>
        <pc:spChg chg="add del mod ord">
          <ac:chgData name="Siegbert Rudolph" userId="2af4d44886c067cc" providerId="LiveId" clId="{22987095-A298-4FED-AAFB-A6AF49D2AA92}" dt="2021-08-09T13:07:34.274" v="15163" actId="478"/>
          <ac:spMkLst>
            <pc:docMk/>
            <pc:sldMk cId="340714994" sldId="533"/>
            <ac:spMk id="78" creationId="{6D495CEE-A05C-4EA8-8204-88E7EA010605}"/>
          </ac:spMkLst>
        </pc:spChg>
        <pc:spChg chg="add del mod">
          <ac:chgData name="Siegbert Rudolph" userId="2af4d44886c067cc" providerId="LiveId" clId="{22987095-A298-4FED-AAFB-A6AF49D2AA92}" dt="2021-08-09T13:07:11.530" v="15159" actId="478"/>
          <ac:spMkLst>
            <pc:docMk/>
            <pc:sldMk cId="340714994" sldId="533"/>
            <ac:spMk id="79" creationId="{D882ECBA-2A74-42A4-93E5-42A8AB4F6F13}"/>
          </ac:spMkLst>
        </pc:spChg>
        <pc:spChg chg="add del mod">
          <ac:chgData name="Siegbert Rudolph" userId="2af4d44886c067cc" providerId="LiveId" clId="{22987095-A298-4FED-AAFB-A6AF49D2AA92}" dt="2021-08-09T13:07:11.530" v="15159" actId="478"/>
          <ac:spMkLst>
            <pc:docMk/>
            <pc:sldMk cId="340714994" sldId="533"/>
            <ac:spMk id="80" creationId="{BD20F968-0182-4059-98A0-BD781AA48C22}"/>
          </ac:spMkLst>
        </pc:spChg>
        <pc:spChg chg="add mod">
          <ac:chgData name="Siegbert Rudolph" userId="2af4d44886c067cc" providerId="LiveId" clId="{22987095-A298-4FED-AAFB-A6AF49D2AA92}" dt="2021-08-09T13:07:45.489" v="15165"/>
          <ac:spMkLst>
            <pc:docMk/>
            <pc:sldMk cId="340714994" sldId="533"/>
            <ac:spMk id="81" creationId="{FF313435-6711-4DC6-8368-061F7E9CCA54}"/>
          </ac:spMkLst>
        </pc:spChg>
        <pc:spChg chg="add mod">
          <ac:chgData name="Siegbert Rudolph" userId="2af4d44886c067cc" providerId="LiveId" clId="{22987095-A298-4FED-AAFB-A6AF49D2AA92}" dt="2021-08-09T13:07:45.489" v="15165"/>
          <ac:spMkLst>
            <pc:docMk/>
            <pc:sldMk cId="340714994" sldId="533"/>
            <ac:spMk id="82" creationId="{7E5B40CA-2A01-415A-8071-C6DAC901A28B}"/>
          </ac:spMkLst>
        </pc:spChg>
        <pc:spChg chg="add mod">
          <ac:chgData name="Siegbert Rudolph" userId="2af4d44886c067cc" providerId="LiveId" clId="{22987095-A298-4FED-AAFB-A6AF49D2AA92}" dt="2021-08-20T15:34:35.169" v="16178" actId="1076"/>
          <ac:spMkLst>
            <pc:docMk/>
            <pc:sldMk cId="340714994" sldId="533"/>
            <ac:spMk id="83" creationId="{2D68C401-2D23-4E10-9508-250CC55BB48B}"/>
          </ac:spMkLst>
        </pc:spChg>
        <pc:spChg chg="add mod">
          <ac:chgData name="Siegbert Rudolph" userId="2af4d44886c067cc" providerId="LiveId" clId="{22987095-A298-4FED-AAFB-A6AF49D2AA92}" dt="2021-08-20T15:33:02.047" v="16147" actId="1076"/>
          <ac:spMkLst>
            <pc:docMk/>
            <pc:sldMk cId="340714994" sldId="533"/>
            <ac:spMk id="84" creationId="{2F0D0D65-177D-4483-8739-7E805933DAFB}"/>
          </ac:spMkLst>
        </pc:spChg>
        <pc:spChg chg="add mod">
          <ac:chgData name="Siegbert Rudolph" userId="2af4d44886c067cc" providerId="LiveId" clId="{22987095-A298-4FED-AAFB-A6AF49D2AA92}" dt="2021-08-09T13:08:16.372" v="15170" actId="1076"/>
          <ac:spMkLst>
            <pc:docMk/>
            <pc:sldMk cId="340714994" sldId="533"/>
            <ac:spMk id="85" creationId="{DCDD119E-4673-43D7-BF34-77731AFF4832}"/>
          </ac:spMkLst>
        </pc:spChg>
        <pc:spChg chg="add mod">
          <ac:chgData name="Siegbert Rudolph" userId="2af4d44886c067cc" providerId="LiveId" clId="{22987095-A298-4FED-AAFB-A6AF49D2AA92}" dt="2021-08-20T15:35:43.586" v="16185" actId="1076"/>
          <ac:spMkLst>
            <pc:docMk/>
            <pc:sldMk cId="340714994" sldId="533"/>
            <ac:spMk id="86" creationId="{4D29701D-E18B-4C8E-A8D3-551024821D98}"/>
          </ac:spMkLst>
        </pc:spChg>
        <pc:spChg chg="add mod">
          <ac:chgData name="Siegbert Rudolph" userId="2af4d44886c067cc" providerId="LiveId" clId="{22987095-A298-4FED-AAFB-A6AF49D2AA92}" dt="2021-08-09T13:08:29.377" v="15179" actId="1076"/>
          <ac:spMkLst>
            <pc:docMk/>
            <pc:sldMk cId="340714994" sldId="533"/>
            <ac:spMk id="87" creationId="{1D8DF1A9-7DBF-4E2B-858D-17EC3D2D75F9}"/>
          </ac:spMkLst>
        </pc:spChg>
        <pc:spChg chg="add mod">
          <ac:chgData name="Siegbert Rudolph" userId="2af4d44886c067cc" providerId="LiveId" clId="{22987095-A298-4FED-AAFB-A6AF49D2AA92}" dt="2021-08-20T15:35:54.542" v="16188" actId="1076"/>
          <ac:spMkLst>
            <pc:docMk/>
            <pc:sldMk cId="340714994" sldId="533"/>
            <ac:spMk id="88" creationId="{213BBC22-3247-4866-B30C-C2CA596A9042}"/>
          </ac:spMkLst>
        </pc:spChg>
        <pc:spChg chg="add mod">
          <ac:chgData name="Siegbert Rudolph" userId="2af4d44886c067cc" providerId="LiveId" clId="{22987095-A298-4FED-AAFB-A6AF49D2AA92}" dt="2021-08-09T13:08:40.883" v="15187" actId="1076"/>
          <ac:spMkLst>
            <pc:docMk/>
            <pc:sldMk cId="340714994" sldId="533"/>
            <ac:spMk id="89" creationId="{A9A95A26-72E1-4B4C-91CB-1A9108EAE00F}"/>
          </ac:spMkLst>
        </pc:spChg>
        <pc:spChg chg="add mod">
          <ac:chgData name="Siegbert Rudolph" userId="2af4d44886c067cc" providerId="LiveId" clId="{22987095-A298-4FED-AAFB-A6AF49D2AA92}" dt="2021-08-09T13:08:45.482" v="15192" actId="20577"/>
          <ac:spMkLst>
            <pc:docMk/>
            <pc:sldMk cId="340714994" sldId="533"/>
            <ac:spMk id="90" creationId="{47DB5361-F0BD-4346-9CFF-5AD2C6086271}"/>
          </ac:spMkLst>
        </pc:spChg>
        <pc:spChg chg="add mod">
          <ac:chgData name="Siegbert Rudolph" userId="2af4d44886c067cc" providerId="LiveId" clId="{22987095-A298-4FED-AAFB-A6AF49D2AA92}" dt="2021-08-20T15:36:51.725" v="16195" actId="1076"/>
          <ac:spMkLst>
            <pc:docMk/>
            <pc:sldMk cId="340714994" sldId="533"/>
            <ac:spMk id="91" creationId="{361C0799-E23D-4FF2-9934-64D63483A7A9}"/>
          </ac:spMkLst>
        </pc:spChg>
        <pc:spChg chg="add mod">
          <ac:chgData name="Siegbert Rudolph" userId="2af4d44886c067cc" providerId="LiveId" clId="{22987095-A298-4FED-AAFB-A6AF49D2AA92}" dt="2021-08-09T13:08:58.883" v="15198" actId="20577"/>
          <ac:spMkLst>
            <pc:docMk/>
            <pc:sldMk cId="340714994" sldId="533"/>
            <ac:spMk id="92" creationId="{2D11CB98-6323-4384-999E-D274FA46D2E8}"/>
          </ac:spMkLst>
        </pc:spChg>
        <pc:spChg chg="add mod">
          <ac:chgData name="Siegbert Rudolph" userId="2af4d44886c067cc" providerId="LiveId" clId="{22987095-A298-4FED-AAFB-A6AF49D2AA92}" dt="2021-08-09T13:09:09.380" v="15200" actId="1076"/>
          <ac:spMkLst>
            <pc:docMk/>
            <pc:sldMk cId="340714994" sldId="533"/>
            <ac:spMk id="93" creationId="{6B4B563B-D35F-45F0-9A6E-1FB0AFBF4D48}"/>
          </ac:spMkLst>
        </pc:spChg>
        <pc:spChg chg="add mod">
          <ac:chgData name="Siegbert Rudolph" userId="2af4d44886c067cc" providerId="LiveId" clId="{22987095-A298-4FED-AAFB-A6AF49D2AA92}" dt="2021-08-09T13:09:16.411" v="15209" actId="20577"/>
          <ac:spMkLst>
            <pc:docMk/>
            <pc:sldMk cId="340714994" sldId="533"/>
            <ac:spMk id="94" creationId="{A1F7136F-7E38-4968-8A9A-4744B457D4A1}"/>
          </ac:spMkLst>
        </pc:spChg>
        <pc:spChg chg="add mod">
          <ac:chgData name="Siegbert Rudolph" userId="2af4d44886c067cc" providerId="LiveId" clId="{22987095-A298-4FED-AAFB-A6AF49D2AA92}" dt="2021-08-20T15:37:49.850" v="16203" actId="1076"/>
          <ac:spMkLst>
            <pc:docMk/>
            <pc:sldMk cId="340714994" sldId="533"/>
            <ac:spMk id="95" creationId="{711C5A48-716E-42DA-8942-C5254D6D9945}"/>
          </ac:spMkLst>
        </pc:spChg>
        <pc:spChg chg="add mod">
          <ac:chgData name="Siegbert Rudolph" userId="2af4d44886c067cc" providerId="LiveId" clId="{22987095-A298-4FED-AAFB-A6AF49D2AA92}" dt="2021-08-09T13:09:30.173" v="15215" actId="20577"/>
          <ac:spMkLst>
            <pc:docMk/>
            <pc:sldMk cId="340714994" sldId="533"/>
            <ac:spMk id="96" creationId="{CCBD4FCE-7349-4316-92BA-B20617874543}"/>
          </ac:spMkLst>
        </pc:spChg>
        <pc:spChg chg="add mod">
          <ac:chgData name="Siegbert Rudolph" userId="2af4d44886c067cc" providerId="LiveId" clId="{22987095-A298-4FED-AAFB-A6AF49D2AA92}" dt="2021-08-20T15:40:01.386" v="16275" actId="1076"/>
          <ac:spMkLst>
            <pc:docMk/>
            <pc:sldMk cId="340714994" sldId="533"/>
            <ac:spMk id="97" creationId="{76E8D993-F999-4878-8BC9-07EEA1AD8027}"/>
          </ac:spMkLst>
        </pc:spChg>
        <pc:spChg chg="add mod">
          <ac:chgData name="Siegbert Rudolph" userId="2af4d44886c067cc" providerId="LiveId" clId="{22987095-A298-4FED-AAFB-A6AF49D2AA92}" dt="2021-08-09T13:09:43.593" v="15224" actId="20577"/>
          <ac:spMkLst>
            <pc:docMk/>
            <pc:sldMk cId="340714994" sldId="533"/>
            <ac:spMk id="98" creationId="{B3145433-A810-44CE-8CAB-AC0E6E1F8BD4}"/>
          </ac:spMkLst>
        </pc:spChg>
        <pc:spChg chg="add mod">
          <ac:chgData name="Siegbert Rudolph" userId="2af4d44886c067cc" providerId="LiveId" clId="{22987095-A298-4FED-AAFB-A6AF49D2AA92}" dt="2021-08-09T13:10:25.052" v="15227" actId="1076"/>
          <ac:spMkLst>
            <pc:docMk/>
            <pc:sldMk cId="340714994" sldId="533"/>
            <ac:spMk id="99" creationId="{04346ABE-4D8B-4684-95E3-9957D113B31F}"/>
          </ac:spMkLst>
        </pc:spChg>
        <pc:spChg chg="add mod ord">
          <ac:chgData name="Siegbert Rudolph" userId="2af4d44886c067cc" providerId="LiveId" clId="{22987095-A298-4FED-AAFB-A6AF49D2AA92}" dt="2021-08-09T13:13:36.408" v="15277" actId="1037"/>
          <ac:spMkLst>
            <pc:docMk/>
            <pc:sldMk cId="340714994" sldId="533"/>
            <ac:spMk id="100" creationId="{95941C0A-B540-487C-B864-B9885EB4C536}"/>
          </ac:spMkLst>
        </pc:spChg>
        <pc:spChg chg="add mod">
          <ac:chgData name="Siegbert Rudolph" userId="2af4d44886c067cc" providerId="LiveId" clId="{22987095-A298-4FED-AAFB-A6AF49D2AA92}" dt="2021-08-09T13:13:29.251" v="15276" actId="1038"/>
          <ac:spMkLst>
            <pc:docMk/>
            <pc:sldMk cId="340714994" sldId="533"/>
            <ac:spMk id="101" creationId="{59C4C219-7F81-4134-AAC0-B623AE1DECE2}"/>
          </ac:spMkLst>
        </pc:spChg>
        <pc:picChg chg="add del mod">
          <ac:chgData name="Siegbert Rudolph" userId="2af4d44886c067cc" providerId="LiveId" clId="{22987095-A298-4FED-AAFB-A6AF49D2AA92}" dt="2021-08-09T13:07:19.752" v="15161" actId="478"/>
          <ac:picMkLst>
            <pc:docMk/>
            <pc:sldMk cId="340714994" sldId="533"/>
            <ac:picMk id="2" creationId="{825DAAEC-AB18-452E-A71B-9697D6A68F20}"/>
          </ac:picMkLst>
        </pc:picChg>
        <pc:picChg chg="del mod">
          <ac:chgData name="Siegbert Rudolph" userId="2af4d44886c067cc" providerId="LiveId" clId="{22987095-A298-4FED-AAFB-A6AF49D2AA92}" dt="2021-08-09T06:36:32.272" v="12948" actId="478"/>
          <ac:picMkLst>
            <pc:docMk/>
            <pc:sldMk cId="340714994" sldId="533"/>
            <ac:picMk id="6" creationId="{FAFDBC25-1205-4622-97DD-ADD6E5CAC466}"/>
          </ac:picMkLst>
        </pc:picChg>
        <pc:picChg chg="mod ord">
          <ac:chgData name="Siegbert Rudolph" userId="2af4d44886c067cc" providerId="LiveId" clId="{22987095-A298-4FED-AAFB-A6AF49D2AA92}" dt="2021-08-20T15:34:24.435" v="16177" actId="1076"/>
          <ac:picMkLst>
            <pc:docMk/>
            <pc:sldMk cId="340714994" sldId="533"/>
            <ac:picMk id="9" creationId="{093EE423-3EC4-46D1-AC33-41635172A7A8}"/>
          </ac:picMkLst>
        </pc:picChg>
        <pc:picChg chg="add mod">
          <ac:chgData name="Siegbert Rudolph" userId="2af4d44886c067cc" providerId="LiveId" clId="{22987095-A298-4FED-AAFB-A6AF49D2AA92}" dt="2021-08-09T06:36:10.588" v="12945" actId="1076"/>
          <ac:picMkLst>
            <pc:docMk/>
            <pc:sldMk cId="340714994" sldId="533"/>
            <ac:picMk id="11" creationId="{44725FA0-6B13-4954-9B41-6CEF0707A96E}"/>
          </ac:picMkLst>
        </pc:picChg>
        <pc:picChg chg="add del mod">
          <ac:chgData name="Siegbert Rudolph" userId="2af4d44886c067cc" providerId="LiveId" clId="{22987095-A298-4FED-AAFB-A6AF49D2AA92}" dt="2021-08-20T15:39:56.583" v="16274" actId="478"/>
          <ac:picMkLst>
            <pc:docMk/>
            <pc:sldMk cId="340714994" sldId="533"/>
            <ac:picMk id="45" creationId="{C2DF9177-08BC-4073-959F-AF5BDAF9B27B}"/>
          </ac:picMkLst>
        </pc:picChg>
        <pc:picChg chg="del mod">
          <ac:chgData name="Siegbert Rudolph" userId="2af4d44886c067cc" providerId="LiveId" clId="{22987095-A298-4FED-AAFB-A6AF49D2AA92}" dt="2021-08-09T06:32:38.182" v="12904" actId="478"/>
          <ac:picMkLst>
            <pc:docMk/>
            <pc:sldMk cId="340714994" sldId="533"/>
            <ac:picMk id="48" creationId="{E1F0ED88-42BA-41D3-A12C-3D7BF00EEC4D}"/>
          </ac:picMkLst>
        </pc:picChg>
      </pc:sldChg>
      <pc:sldChg chg="delSp modSp add del mod">
        <pc:chgData name="Siegbert Rudolph" userId="2af4d44886c067cc" providerId="LiveId" clId="{22987095-A298-4FED-AAFB-A6AF49D2AA92}" dt="2021-08-22T13:15:48.535" v="18116" actId="47"/>
        <pc:sldMkLst>
          <pc:docMk/>
          <pc:sldMk cId="663843588" sldId="534"/>
        </pc:sldMkLst>
        <pc:spChg chg="del">
          <ac:chgData name="Siegbert Rudolph" userId="2af4d44886c067cc" providerId="LiveId" clId="{22987095-A298-4FED-AAFB-A6AF49D2AA92}" dt="2021-08-09T13:29:27.195" v="15597" actId="478"/>
          <ac:spMkLst>
            <pc:docMk/>
            <pc:sldMk cId="663843588" sldId="534"/>
            <ac:spMk id="2" creationId="{4AB32B79-1D32-4E42-A498-3C110C9F8E2A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5" creationId="{975B2DC9-BC28-4092-BF0E-0A6B2B797E7C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6" creationId="{B6E78FC0-56FE-4F6F-AAB2-FD9180D516D6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7" creationId="{B6737579-728D-4A67-8C3A-5BC6E3056F3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8" creationId="{DBA5233F-F53F-40C4-8462-E959DCBCEDD8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9" creationId="{B9C195FF-A605-4B52-BDAF-E2A8D89AF771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0" creationId="{F1F9E447-736D-4535-BFA8-77340A6F2701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1" creationId="{FC3E7D5D-27C6-4854-8C56-D9429DC35699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2" creationId="{EA2D5A16-98E0-4A2D-A934-0F5F1CE50CC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3" creationId="{846AB248-B49A-4119-B682-EADFA626327A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4" creationId="{FDA629C8-8FAE-475B-BE8B-CBCE9B724A9F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5" creationId="{096F838C-2E11-4B10-B054-D73C490CA4BF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6" creationId="{BE596EE5-FBF1-4938-B960-114C9260FF61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7" creationId="{5A53111F-530D-429C-BEB6-C29FA898CBEE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8" creationId="{FFF85480-E7DF-458C-976F-82FDC2CCD409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19" creationId="{C69E795A-8ACA-4A47-9D41-CF7661FD506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0" creationId="{BC44E2DC-0F2A-4057-907D-CBE2D88C48A1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1" creationId="{76AEE06B-8AB0-4584-B07E-6102F2A5A4C6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2" creationId="{652B7700-A71E-41DF-A261-664BF8CA52B3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3" creationId="{12249791-474F-421E-A0BB-541A2F1C3FC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4" creationId="{BB092E0A-DCFF-4EC9-997D-C510D771E424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5" creationId="{97FF3358-7FA3-4852-BBBB-32B9212BFFD1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6" creationId="{FED50C66-27A2-4840-9F83-045198BEA8BC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7" creationId="{9A3538DC-F8D4-404F-9DBB-FFAC32B70EA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8" creationId="{3AB0EF0C-8240-4B76-A589-77AD2079D34C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29" creationId="{170BACDF-13F0-4BCC-BF99-870E3E646DB4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0" creationId="{40242598-D819-471A-88C7-FCE437621CC7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1" creationId="{BDFF5B5E-4E4A-4611-B46D-81A762856BBB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2" creationId="{23C5CF16-2595-4B47-826B-CCDD2C1EE433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3" creationId="{4B920B28-5CAB-4DFF-97BD-BF45E92EA699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4" creationId="{73213C8B-701A-4F38-864D-4FE1B8DE4004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5" creationId="{6CC38733-BD1E-4C44-92D5-E3401C017C9E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6" creationId="{D8C5C414-A161-42C6-9230-D2A1569D34D2}"/>
          </ac:spMkLst>
        </pc:spChg>
        <pc:spChg chg="mod">
          <ac:chgData name="Siegbert Rudolph" userId="2af4d44886c067cc" providerId="LiveId" clId="{22987095-A298-4FED-AAFB-A6AF49D2AA92}" dt="2021-08-09T06:42:10.934" v="13015" actId="255"/>
          <ac:spMkLst>
            <pc:docMk/>
            <pc:sldMk cId="663843588" sldId="534"/>
            <ac:spMk id="37" creationId="{97CFA2D0-C43B-49DC-91C3-802D730AC618}"/>
          </ac:spMkLst>
        </pc:spChg>
        <pc:spChg chg="mod">
          <ac:chgData name="Siegbert Rudolph" userId="2af4d44886c067cc" providerId="LiveId" clId="{22987095-A298-4FED-AAFB-A6AF49D2AA92}" dt="2021-08-09T06:43:18.288" v="13020" actId="20577"/>
          <ac:spMkLst>
            <pc:docMk/>
            <pc:sldMk cId="663843588" sldId="534"/>
            <ac:spMk id="73" creationId="{55F56B0D-09A3-454A-A3B5-1BC20BAE50F9}"/>
          </ac:spMkLst>
        </pc:spChg>
      </pc:sldChg>
      <pc:sldChg chg="delSp add del mod">
        <pc:chgData name="Siegbert Rudolph" userId="2af4d44886c067cc" providerId="LiveId" clId="{22987095-A298-4FED-AAFB-A6AF49D2AA92}" dt="2021-08-09T06:33:56.097" v="12914" actId="47"/>
        <pc:sldMkLst>
          <pc:docMk/>
          <pc:sldMk cId="2626216367" sldId="534"/>
        </pc:sldMkLst>
        <pc:spChg chg="del">
          <ac:chgData name="Siegbert Rudolph" userId="2af4d44886c067cc" providerId="LiveId" clId="{22987095-A298-4FED-AAFB-A6AF49D2AA92}" dt="2021-08-09T06:32:56.073" v="12907" actId="478"/>
          <ac:spMkLst>
            <pc:docMk/>
            <pc:sldMk cId="2626216367" sldId="534"/>
            <ac:spMk id="77" creationId="{5316F693-A787-4D3F-959F-1C41580C382E}"/>
          </ac:spMkLst>
        </pc:spChg>
        <pc:picChg chg="del">
          <ac:chgData name="Siegbert Rudolph" userId="2af4d44886c067cc" providerId="LiveId" clId="{22987095-A298-4FED-AAFB-A6AF49D2AA92}" dt="2021-08-09T06:32:53.044" v="12906" actId="478"/>
          <ac:picMkLst>
            <pc:docMk/>
            <pc:sldMk cId="2626216367" sldId="534"/>
            <ac:picMk id="9" creationId="{093EE423-3EC4-46D1-AC33-41635172A7A8}"/>
          </ac:picMkLst>
        </pc:picChg>
      </pc:sldChg>
      <pc:sldChg chg="delSp add del mod delAnim">
        <pc:chgData name="Siegbert Rudolph" userId="2af4d44886c067cc" providerId="LiveId" clId="{22987095-A298-4FED-AAFB-A6AF49D2AA92}" dt="2021-08-22T13:15:48.535" v="18116" actId="47"/>
        <pc:sldMkLst>
          <pc:docMk/>
          <pc:sldMk cId="1743542478" sldId="535"/>
        </pc:sldMkLst>
        <pc:spChg chg="del">
          <ac:chgData name="Siegbert Rudolph" userId="2af4d44886c067cc" providerId="LiveId" clId="{22987095-A298-4FED-AAFB-A6AF49D2AA92}" dt="2021-08-09T13:20:16.578" v="15358" actId="478"/>
          <ac:spMkLst>
            <pc:docMk/>
            <pc:sldMk cId="1743542478" sldId="535"/>
            <ac:spMk id="10" creationId="{EE6BEE24-0944-4746-BEF2-7EB579C333F9}"/>
          </ac:spMkLst>
        </pc:spChg>
      </pc:sldChg>
      <pc:sldChg chg="add del">
        <pc:chgData name="Siegbert Rudolph" userId="2af4d44886c067cc" providerId="LiveId" clId="{22987095-A298-4FED-AAFB-A6AF49D2AA92}" dt="2021-08-09T07:15:09.622" v="13549" actId="47"/>
        <pc:sldMkLst>
          <pc:docMk/>
          <pc:sldMk cId="1057894058" sldId="536"/>
        </pc:sldMkLst>
      </pc:sldChg>
      <pc:sldChg chg="addSp delSp modSp add del mod delAnim modAnim addCm">
        <pc:chgData name="Siegbert Rudolph" userId="2af4d44886c067cc" providerId="LiveId" clId="{22987095-A298-4FED-AAFB-A6AF49D2AA92}" dt="2021-08-22T13:15:48.535" v="18116" actId="47"/>
        <pc:sldMkLst>
          <pc:docMk/>
          <pc:sldMk cId="1267596831" sldId="537"/>
        </pc:sldMkLst>
        <pc:spChg chg="mod ord">
          <ac:chgData name="Siegbert Rudolph" userId="2af4d44886c067cc" providerId="LiveId" clId="{22987095-A298-4FED-AAFB-A6AF49D2AA92}" dt="2021-08-22T13:08:05.728" v="17965" actId="1038"/>
          <ac:spMkLst>
            <pc:docMk/>
            <pc:sldMk cId="1267596831" sldId="537"/>
            <ac:spMk id="10" creationId="{BD1A3F3B-B2DE-4268-9FD1-E330AC7B6CFB}"/>
          </ac:spMkLst>
        </pc:spChg>
        <pc:spChg chg="mod">
          <ac:chgData name="Siegbert Rudolph" userId="2af4d44886c067cc" providerId="LiveId" clId="{22987095-A298-4FED-AAFB-A6AF49D2AA92}" dt="2021-08-22T13:06:21.764" v="17913" actId="1037"/>
          <ac:spMkLst>
            <pc:docMk/>
            <pc:sldMk cId="1267596831" sldId="537"/>
            <ac:spMk id="13" creationId="{A5C41FE5-E66A-401F-8C0D-00209B3B4914}"/>
          </ac:spMkLst>
        </pc:spChg>
        <pc:spChg chg="mod">
          <ac:chgData name="Siegbert Rudolph" userId="2af4d44886c067cc" providerId="LiveId" clId="{22987095-A298-4FED-AAFB-A6AF49D2AA92}" dt="2021-08-22T13:06:21.764" v="17913" actId="1037"/>
          <ac:spMkLst>
            <pc:docMk/>
            <pc:sldMk cId="1267596831" sldId="537"/>
            <ac:spMk id="16" creationId="{0172E683-0670-4860-98EC-BFCC1ACAAA22}"/>
          </ac:spMkLst>
        </pc:spChg>
        <pc:spChg chg="mod">
          <ac:chgData name="Siegbert Rudolph" userId="2af4d44886c067cc" providerId="LiveId" clId="{22987095-A298-4FED-AAFB-A6AF49D2AA92}" dt="2021-08-22T13:06:48.300" v="17927" actId="1035"/>
          <ac:spMkLst>
            <pc:docMk/>
            <pc:sldMk cId="1267596831" sldId="537"/>
            <ac:spMk id="17" creationId="{9862EEB6-56E8-4743-8DF7-E1633816CC4B}"/>
          </ac:spMkLst>
        </pc:spChg>
        <pc:spChg chg="del">
          <ac:chgData name="Siegbert Rudolph" userId="2af4d44886c067cc" providerId="LiveId" clId="{22987095-A298-4FED-AAFB-A6AF49D2AA92}" dt="2021-08-20T15:47:17.044" v="16305" actId="478"/>
          <ac:spMkLst>
            <pc:docMk/>
            <pc:sldMk cId="1267596831" sldId="537"/>
            <ac:spMk id="22" creationId="{31DE7195-9406-4C96-9C43-12D8575D84BF}"/>
          </ac:spMkLst>
        </pc:spChg>
        <pc:spChg chg="del mod">
          <ac:chgData name="Siegbert Rudolph" userId="2af4d44886c067cc" providerId="LiveId" clId="{22987095-A298-4FED-AAFB-A6AF49D2AA92}" dt="2021-08-20T15:47:22.682" v="16308" actId="478"/>
          <ac:spMkLst>
            <pc:docMk/>
            <pc:sldMk cId="1267596831" sldId="537"/>
            <ac:spMk id="23" creationId="{7D94C1D3-0AE3-44DC-8F19-610AF69678FC}"/>
          </ac:spMkLst>
        </pc:spChg>
        <pc:spChg chg="add mod">
          <ac:chgData name="Siegbert Rudolph" userId="2af4d44886c067cc" providerId="LiveId" clId="{22987095-A298-4FED-AAFB-A6AF49D2AA92}" dt="2021-08-22T13:08:11.834" v="17979" actId="1038"/>
          <ac:spMkLst>
            <pc:docMk/>
            <pc:sldMk cId="1267596831" sldId="537"/>
            <ac:spMk id="26" creationId="{4B3A7839-0097-4AC2-8FA1-9AE14C4AB28D}"/>
          </ac:spMkLst>
        </pc:spChg>
        <pc:spChg chg="mod">
          <ac:chgData name="Siegbert Rudolph" userId="2af4d44886c067cc" providerId="LiveId" clId="{22987095-A298-4FED-AAFB-A6AF49D2AA92}" dt="2021-08-22T13:06:21.764" v="17913" actId="1037"/>
          <ac:spMkLst>
            <pc:docMk/>
            <pc:sldMk cId="1267596831" sldId="537"/>
            <ac:spMk id="27" creationId="{EEB2AE4B-97C9-4139-89B3-8581857B863B}"/>
          </ac:spMkLst>
        </pc:spChg>
        <pc:spChg chg="mod">
          <ac:chgData name="Siegbert Rudolph" userId="2af4d44886c067cc" providerId="LiveId" clId="{22987095-A298-4FED-AAFB-A6AF49D2AA92}" dt="2021-08-22T13:06:38.932" v="17918" actId="1038"/>
          <ac:spMkLst>
            <pc:docMk/>
            <pc:sldMk cId="1267596831" sldId="537"/>
            <ac:spMk id="30" creationId="{2414D38D-FC29-452C-A790-AC87BD431400}"/>
          </ac:spMkLst>
        </pc:spChg>
        <pc:spChg chg="mod">
          <ac:chgData name="Siegbert Rudolph" userId="2af4d44886c067cc" providerId="LiveId" clId="{22987095-A298-4FED-AAFB-A6AF49D2AA92}" dt="2021-08-22T13:07:50.883" v="17951" actId="1037"/>
          <ac:spMkLst>
            <pc:docMk/>
            <pc:sldMk cId="1267596831" sldId="537"/>
            <ac:spMk id="31" creationId="{6503C1C9-89F9-44E4-97A9-0A24038C0DB7}"/>
          </ac:spMkLst>
        </pc:spChg>
        <pc:spChg chg="mod">
          <ac:chgData name="Siegbert Rudolph" userId="2af4d44886c067cc" providerId="LiveId" clId="{22987095-A298-4FED-AAFB-A6AF49D2AA92}" dt="2021-08-22T13:06:02.103" v="17904" actId="1037"/>
          <ac:spMkLst>
            <pc:docMk/>
            <pc:sldMk cId="1267596831" sldId="537"/>
            <ac:spMk id="32" creationId="{03AA56D7-A041-4017-A83B-993B57C26D15}"/>
          </ac:spMkLst>
        </pc:spChg>
        <pc:spChg chg="del mod">
          <ac:chgData name="Siegbert Rudolph" userId="2af4d44886c067cc" providerId="LiveId" clId="{22987095-A298-4FED-AAFB-A6AF49D2AA92}" dt="2021-08-20T15:47:20.924" v="16307" actId="478"/>
          <ac:spMkLst>
            <pc:docMk/>
            <pc:sldMk cId="1267596831" sldId="537"/>
            <ac:spMk id="33" creationId="{79EB27B7-5338-4032-9490-AD35483B8062}"/>
          </ac:spMkLst>
        </pc:spChg>
        <pc:spChg chg="mod">
          <ac:chgData name="Siegbert Rudolph" userId="2af4d44886c067cc" providerId="LiveId" clId="{22987095-A298-4FED-AAFB-A6AF49D2AA92}" dt="2021-08-22T13:06:38.932" v="17918" actId="1038"/>
          <ac:spMkLst>
            <pc:docMk/>
            <pc:sldMk cId="1267596831" sldId="537"/>
            <ac:spMk id="37" creationId="{F9580D86-B599-415E-AA36-CCE3114ADA1B}"/>
          </ac:spMkLst>
        </pc:spChg>
        <pc:spChg chg="mod">
          <ac:chgData name="Siegbert Rudolph" userId="2af4d44886c067cc" providerId="LiveId" clId="{22987095-A298-4FED-AAFB-A6AF49D2AA92}" dt="2021-08-22T13:06:38.932" v="17918" actId="1038"/>
          <ac:spMkLst>
            <pc:docMk/>
            <pc:sldMk cId="1267596831" sldId="537"/>
            <ac:spMk id="38" creationId="{D56D03DF-F828-45DE-9EFD-E0592381EE26}"/>
          </ac:spMkLst>
        </pc:spChg>
        <pc:spChg chg="mod">
          <ac:chgData name="Siegbert Rudolph" userId="2af4d44886c067cc" providerId="LiveId" clId="{22987095-A298-4FED-AAFB-A6AF49D2AA92}" dt="2021-08-22T13:05:52.384" v="17893" actId="1037"/>
          <ac:spMkLst>
            <pc:docMk/>
            <pc:sldMk cId="1267596831" sldId="537"/>
            <ac:spMk id="40" creationId="{53A01FE2-976B-4126-89C7-158AB9DCC64D}"/>
          </ac:spMkLst>
        </pc:spChg>
        <pc:spChg chg="mod">
          <ac:chgData name="Siegbert Rudolph" userId="2af4d44886c067cc" providerId="LiveId" clId="{22987095-A298-4FED-AAFB-A6AF49D2AA92}" dt="2021-08-22T13:07:14.284" v="17930" actId="1038"/>
          <ac:spMkLst>
            <pc:docMk/>
            <pc:sldMk cId="1267596831" sldId="537"/>
            <ac:spMk id="41" creationId="{45B75155-03D7-4406-800C-9BD1A15E7B38}"/>
          </ac:spMkLst>
        </pc:spChg>
        <pc:spChg chg="del">
          <ac:chgData name="Siegbert Rudolph" userId="2af4d44886c067cc" providerId="LiveId" clId="{22987095-A298-4FED-AAFB-A6AF49D2AA92}" dt="2021-08-20T15:47:22.682" v="16308" actId="478"/>
          <ac:spMkLst>
            <pc:docMk/>
            <pc:sldMk cId="1267596831" sldId="537"/>
            <ac:spMk id="42" creationId="{BC749CC0-3FBC-4DF0-82BF-BB16D84F3DC2}"/>
          </ac:spMkLst>
        </pc:spChg>
      </pc:sldChg>
      <pc:sldChg chg="addSp delSp modSp add del mod addAnim delAnim">
        <pc:chgData name="Siegbert Rudolph" userId="2af4d44886c067cc" providerId="LiveId" clId="{22987095-A298-4FED-AAFB-A6AF49D2AA92}" dt="2021-08-09T13:18:16.525" v="15356" actId="47"/>
        <pc:sldMkLst>
          <pc:docMk/>
          <pc:sldMk cId="1665042156" sldId="538"/>
        </pc:sldMkLst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10" creationId="{F0D66D75-EE38-4037-B77E-B62A1E12246F}"/>
          </ac:spMkLst>
        </pc:spChg>
        <pc:spChg chg="del">
          <ac:chgData name="Siegbert Rudolph" userId="2af4d44886c067cc" providerId="LiveId" clId="{22987095-A298-4FED-AAFB-A6AF49D2AA92}" dt="2021-08-09T13:16:03.214" v="15332" actId="478"/>
          <ac:spMkLst>
            <pc:docMk/>
            <pc:sldMk cId="1665042156" sldId="538"/>
            <ac:spMk id="25" creationId="{FE3E3F5D-B1E1-4A0C-A8F7-0BBED78F1F03}"/>
          </ac:spMkLst>
        </pc:spChg>
        <pc:spChg chg="del">
          <ac:chgData name="Siegbert Rudolph" userId="2af4d44886c067cc" providerId="LiveId" clId="{22987095-A298-4FED-AAFB-A6AF49D2AA92}" dt="2021-08-09T13:16:09.725" v="15333" actId="478"/>
          <ac:spMkLst>
            <pc:docMk/>
            <pc:sldMk cId="1665042156" sldId="538"/>
            <ac:spMk id="50" creationId="{BDE55603-EEB9-49E9-AB70-A4A79EF62E64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1" creationId="{952AA0F2-53EB-4FF8-9185-3E2C8B084225}"/>
          </ac:spMkLst>
        </pc:spChg>
        <pc:spChg chg="del">
          <ac:chgData name="Siegbert Rudolph" userId="2af4d44886c067cc" providerId="LiveId" clId="{22987095-A298-4FED-AAFB-A6AF49D2AA92}" dt="2021-08-09T13:16:14.903" v="15334" actId="478"/>
          <ac:spMkLst>
            <pc:docMk/>
            <pc:sldMk cId="1665042156" sldId="538"/>
            <ac:spMk id="52" creationId="{B176BF6B-C8E0-4E33-B069-B2597D098B23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3" creationId="{47394DE9-0D33-4703-91DF-03F5AAF978E0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4" creationId="{462A11F3-152D-437E-835A-FEAE3B289202}"/>
          </ac:spMkLst>
        </pc:spChg>
        <pc:spChg chg="del">
          <ac:chgData name="Siegbert Rudolph" userId="2af4d44886c067cc" providerId="LiveId" clId="{22987095-A298-4FED-AAFB-A6AF49D2AA92}" dt="2021-08-09T13:16:16.599" v="15335" actId="478"/>
          <ac:spMkLst>
            <pc:docMk/>
            <pc:sldMk cId="1665042156" sldId="538"/>
            <ac:spMk id="55" creationId="{BF3A03D8-0C21-4018-AB09-7C35628DB897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6" creationId="{1CB675DE-598B-4027-8ECD-4266506B8FBB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7" creationId="{D9393201-52FC-480B-A30E-401530990B77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8" creationId="{1EC2DAA6-BDE4-4E9B-A7C1-CB28AA941F62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59" creationId="{4CC33CC3-9D4F-4A5A-9D82-8518BD4E44C0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0" creationId="{28FFD888-13FC-4656-8040-0316C988E438}"/>
          </ac:spMkLst>
        </pc:spChg>
        <pc:spChg chg="del">
          <ac:chgData name="Siegbert Rudolph" userId="2af4d44886c067cc" providerId="LiveId" clId="{22987095-A298-4FED-AAFB-A6AF49D2AA92}" dt="2021-08-09T13:16:19.157" v="15336" actId="478"/>
          <ac:spMkLst>
            <pc:docMk/>
            <pc:sldMk cId="1665042156" sldId="538"/>
            <ac:spMk id="61" creationId="{96D6B0E9-1BAA-44A4-BFAB-075F36F7C255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2" creationId="{F4E3687F-3962-44C5-B474-2B4EAE71E802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3" creationId="{6AB17BF4-6E75-4AF8-A271-68EF1C4E3D18}"/>
          </ac:spMkLst>
        </pc:spChg>
        <pc:spChg chg="del">
          <ac:chgData name="Siegbert Rudolph" userId="2af4d44886c067cc" providerId="LiveId" clId="{22987095-A298-4FED-AAFB-A6AF49D2AA92}" dt="2021-08-09T13:16:21.291" v="15337" actId="478"/>
          <ac:spMkLst>
            <pc:docMk/>
            <pc:sldMk cId="1665042156" sldId="538"/>
            <ac:spMk id="64" creationId="{3995CAA4-C12D-4C06-B9B0-6E35D20003BB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5" creationId="{834A800D-DBFF-4388-9311-5703D4F40AFE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6" creationId="{A30D08A7-5F4A-467B-8695-93B6D1F4D087}"/>
          </ac:spMkLst>
        </pc:spChg>
        <pc:spChg chg="del">
          <ac:chgData name="Siegbert Rudolph" userId="2af4d44886c067cc" providerId="LiveId" clId="{22987095-A298-4FED-AAFB-A6AF49D2AA92}" dt="2021-08-09T13:16:23.597" v="15338" actId="478"/>
          <ac:spMkLst>
            <pc:docMk/>
            <pc:sldMk cId="1665042156" sldId="538"/>
            <ac:spMk id="67" creationId="{1D9FEB61-CFD4-44F7-AAA0-518FF27B0F97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8" creationId="{BE360C4E-E5EF-4F56-9B59-02F6BC4E09BF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69" creationId="{FD9648D1-B199-4C3B-ACFC-E3546E4579BC}"/>
          </ac:spMkLst>
        </pc:spChg>
        <pc:spChg chg="del">
          <ac:chgData name="Siegbert Rudolph" userId="2af4d44886c067cc" providerId="LiveId" clId="{22987095-A298-4FED-AAFB-A6AF49D2AA92}" dt="2021-08-09T13:16:25.731" v="15339" actId="478"/>
          <ac:spMkLst>
            <pc:docMk/>
            <pc:sldMk cId="1665042156" sldId="538"/>
            <ac:spMk id="70" creationId="{93F5E262-F0EB-4775-A062-4DDADC9A8157}"/>
          </ac:spMkLst>
        </pc:spChg>
        <pc:spChg chg="add del ord">
          <ac:chgData name="Siegbert Rudolph" userId="2af4d44886c067cc" providerId="LiveId" clId="{22987095-A298-4FED-AAFB-A6AF49D2AA92}" dt="2021-08-09T13:16:50.934" v="15344" actId="478"/>
          <ac:spMkLst>
            <pc:docMk/>
            <pc:sldMk cId="1665042156" sldId="538"/>
            <ac:spMk id="71" creationId="{B26EF07C-3BA8-4001-B408-14F5D6551699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72" creationId="{1479B523-5D3A-46A9-BCB5-30524F8C4908}"/>
          </ac:spMkLst>
        </pc:spChg>
        <pc:spChg chg="del">
          <ac:chgData name="Siegbert Rudolph" userId="2af4d44886c067cc" providerId="LiveId" clId="{22987095-A298-4FED-AAFB-A6AF49D2AA92}" dt="2021-08-09T13:16:28.746" v="15340" actId="478"/>
          <ac:spMkLst>
            <pc:docMk/>
            <pc:sldMk cId="1665042156" sldId="538"/>
            <ac:spMk id="73" creationId="{E234B0F4-0060-4DC5-BC25-38CA97F3E313}"/>
          </ac:spMkLst>
        </pc:spChg>
        <pc:spChg chg="ord">
          <ac:chgData name="Siegbert Rudolph" userId="2af4d44886c067cc" providerId="LiveId" clId="{22987095-A298-4FED-AAFB-A6AF49D2AA92}" dt="2021-08-09T13:16:38.505" v="15341" actId="166"/>
          <ac:spMkLst>
            <pc:docMk/>
            <pc:sldMk cId="1665042156" sldId="538"/>
            <ac:spMk id="74" creationId="{863317C5-ABEF-4CDF-B3A6-A3F79F8CF7DA}"/>
          </ac:spMkLst>
        </pc:spChg>
        <pc:spChg chg="add del ord">
          <ac:chgData name="Siegbert Rudolph" userId="2af4d44886c067cc" providerId="LiveId" clId="{22987095-A298-4FED-AAFB-A6AF49D2AA92}" dt="2021-08-09T13:16:56.866" v="15345" actId="478"/>
          <ac:spMkLst>
            <pc:docMk/>
            <pc:sldMk cId="1665042156" sldId="538"/>
            <ac:spMk id="75" creationId="{2E6A50D6-D836-41CD-B1B7-FAF55AC41E6F}"/>
          </ac:spMkLst>
        </pc:spChg>
        <pc:spChg chg="del">
          <ac:chgData name="Siegbert Rudolph" userId="2af4d44886c067cc" providerId="LiveId" clId="{22987095-A298-4FED-AAFB-A6AF49D2AA92}" dt="2021-08-09T13:15:43.769" v="15330" actId="478"/>
          <ac:spMkLst>
            <pc:docMk/>
            <pc:sldMk cId="1665042156" sldId="538"/>
            <ac:spMk id="77" creationId="{5316F693-A787-4D3F-959F-1C41580C382E}"/>
          </ac:spMkLst>
        </pc:spChg>
        <pc:spChg chg="del">
          <ac:chgData name="Siegbert Rudolph" userId="2af4d44886c067cc" providerId="LiveId" clId="{22987095-A298-4FED-AAFB-A6AF49D2AA92}" dt="2021-08-09T13:15:43.769" v="15330" actId="478"/>
          <ac:spMkLst>
            <pc:docMk/>
            <pc:sldMk cId="1665042156" sldId="538"/>
            <ac:spMk id="97" creationId="{76E8D993-F999-4878-8BC9-07EEA1AD8027}"/>
          </ac:spMkLst>
        </pc:spChg>
        <pc:spChg chg="del">
          <ac:chgData name="Siegbert Rudolph" userId="2af4d44886c067cc" providerId="LiveId" clId="{22987095-A298-4FED-AAFB-A6AF49D2AA92}" dt="2021-08-09T13:15:43.769" v="15330" actId="478"/>
          <ac:spMkLst>
            <pc:docMk/>
            <pc:sldMk cId="1665042156" sldId="538"/>
            <ac:spMk id="98" creationId="{B3145433-A810-44CE-8CAB-AC0E6E1F8BD4}"/>
          </ac:spMkLst>
        </pc:spChg>
        <pc:spChg chg="del">
          <ac:chgData name="Siegbert Rudolph" userId="2af4d44886c067cc" providerId="LiveId" clId="{22987095-A298-4FED-AAFB-A6AF49D2AA92}" dt="2021-08-09T13:15:58.832" v="15331" actId="478"/>
          <ac:spMkLst>
            <pc:docMk/>
            <pc:sldMk cId="1665042156" sldId="538"/>
            <ac:spMk id="99" creationId="{04346ABE-4D8B-4684-95E3-9957D113B31F}"/>
          </ac:spMkLst>
        </pc:spChg>
        <pc:spChg chg="del">
          <ac:chgData name="Siegbert Rudolph" userId="2af4d44886c067cc" providerId="LiveId" clId="{22987095-A298-4FED-AAFB-A6AF49D2AA92}" dt="2021-08-09T13:15:58.832" v="15331" actId="478"/>
          <ac:spMkLst>
            <pc:docMk/>
            <pc:sldMk cId="1665042156" sldId="538"/>
            <ac:spMk id="100" creationId="{95941C0A-B540-487C-B864-B9885EB4C536}"/>
          </ac:spMkLst>
        </pc:spChg>
        <pc:spChg chg="del">
          <ac:chgData name="Siegbert Rudolph" userId="2af4d44886c067cc" providerId="LiveId" clId="{22987095-A298-4FED-AAFB-A6AF49D2AA92}" dt="2021-08-09T13:15:58.832" v="15331" actId="478"/>
          <ac:spMkLst>
            <pc:docMk/>
            <pc:sldMk cId="1665042156" sldId="538"/>
            <ac:spMk id="101" creationId="{59C4C219-7F81-4134-AAC0-B623AE1DECE2}"/>
          </ac:spMkLst>
        </pc:spChg>
        <pc:picChg chg="del">
          <ac:chgData name="Siegbert Rudolph" userId="2af4d44886c067cc" providerId="LiveId" clId="{22987095-A298-4FED-AAFB-A6AF49D2AA92}" dt="2021-08-09T13:15:35.077" v="15329" actId="478"/>
          <ac:picMkLst>
            <pc:docMk/>
            <pc:sldMk cId="1665042156" sldId="538"/>
            <ac:picMk id="9" creationId="{093EE423-3EC4-46D1-AC33-41635172A7A8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3" creationId="{5F26C014-C0B9-4211-A0BF-62E106F6BAE2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4" creationId="{F31AB126-8446-4831-A31C-1127CFBE3EFA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5" creationId="{C53A8A9D-D601-4E17-B8A3-D1425C3F99E5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6" creationId="{FB703E57-801A-450F-A112-2BFFD2AB8850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7" creationId="{627DDD9B-D3A9-461C-9F95-046AA3CB0E82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8" creationId="{4BA1D091-87B4-4863-9107-71C72862255C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19" creationId="{41CF2E00-95D1-4A4B-A177-ED3432D430A6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20" creationId="{43220FC0-5669-4A1F-BF67-AC23EC48DF4F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21" creationId="{1CE49862-4651-4F57-AAFF-A4AA1E269B54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22" creationId="{16015EBF-5D78-4E08-8E45-D7CCE7DE74C5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23" creationId="{C803AF6B-1ACA-47A9-BF99-242AC069D483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24" creationId="{E2FDA1E2-9F11-4F72-9040-AAB5BAD20058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35" creationId="{E1B8436C-C6CD-4A73-874D-24DC4F0D8437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36" creationId="{10721C2B-3512-448B-931F-457F55970258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37" creationId="{C524CE64-379B-4F3E-B56C-4FD8FEC4A2AB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38" creationId="{4D625361-8F40-43E1-8894-E0D5AE168B11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39" creationId="{F7F23779-4B76-4EB9-9D88-3F2B84A77686}"/>
          </ac:picMkLst>
        </pc:picChg>
        <pc:picChg chg="del">
          <ac:chgData name="Siegbert Rudolph" userId="2af4d44886c067cc" providerId="LiveId" clId="{22987095-A298-4FED-AAFB-A6AF49D2AA92}" dt="2021-08-09T13:16:03.214" v="15332" actId="478"/>
          <ac:picMkLst>
            <pc:docMk/>
            <pc:sldMk cId="1665042156" sldId="538"/>
            <ac:picMk id="40" creationId="{FC0E28FA-A65F-4284-AAAA-93AF7FEAC84E}"/>
          </ac:picMkLst>
        </pc:picChg>
      </pc:sldChg>
      <pc:sldChg chg="add del">
        <pc:chgData name="Siegbert Rudolph" userId="2af4d44886c067cc" providerId="LiveId" clId="{22987095-A298-4FED-AAFB-A6AF49D2AA92}" dt="2021-08-09T12:49:52.094" v="15054" actId="47"/>
        <pc:sldMkLst>
          <pc:docMk/>
          <pc:sldMk cId="2423623085" sldId="538"/>
        </pc:sldMkLst>
      </pc:sldChg>
      <pc:sldChg chg="delSp modSp add del mod delAnim">
        <pc:chgData name="Siegbert Rudolph" userId="2af4d44886c067cc" providerId="LiveId" clId="{22987095-A298-4FED-AAFB-A6AF49D2AA92}" dt="2021-08-09T12:53:04.470" v="15098" actId="47"/>
        <pc:sldMkLst>
          <pc:docMk/>
          <pc:sldMk cId="3962836163" sldId="538"/>
        </pc:sldMkLst>
        <pc:spChg chg="del">
          <ac:chgData name="Siegbert Rudolph" userId="2af4d44886c067cc" providerId="LiveId" clId="{22987095-A298-4FED-AAFB-A6AF49D2AA92}" dt="2021-08-09T12:51:34.567" v="15079" actId="478"/>
          <ac:spMkLst>
            <pc:docMk/>
            <pc:sldMk cId="3962836163" sldId="538"/>
            <ac:spMk id="33" creationId="{8C436532-A9CD-4D4A-A66F-5F3091B709DA}"/>
          </ac:spMkLst>
        </pc:spChg>
        <pc:spChg chg="ord">
          <ac:chgData name="Siegbert Rudolph" userId="2af4d44886c067cc" providerId="LiveId" clId="{22987095-A298-4FED-AAFB-A6AF49D2AA92}" dt="2021-08-09T12:51:15.909" v="15074" actId="167"/>
          <ac:spMkLst>
            <pc:docMk/>
            <pc:sldMk cId="3962836163" sldId="538"/>
            <ac:spMk id="35" creationId="{7A0E998C-582C-4DA0-8B37-84FB4618AF42}"/>
          </ac:spMkLst>
        </pc:spChg>
        <pc:spChg chg="ord">
          <ac:chgData name="Siegbert Rudolph" userId="2af4d44886c067cc" providerId="LiveId" clId="{22987095-A298-4FED-AAFB-A6AF49D2AA92}" dt="2021-08-09T12:51:12.456" v="15073" actId="167"/>
          <ac:spMkLst>
            <pc:docMk/>
            <pc:sldMk cId="3962836163" sldId="538"/>
            <ac:spMk id="36" creationId="{498E3BF2-9952-4FBC-9ED7-A791FF310761}"/>
          </ac:spMkLst>
        </pc:spChg>
        <pc:spChg chg="ord">
          <ac:chgData name="Siegbert Rudolph" userId="2af4d44886c067cc" providerId="LiveId" clId="{22987095-A298-4FED-AAFB-A6AF49D2AA92}" dt="2021-08-09T12:50:38.813" v="15063" actId="167"/>
          <ac:spMkLst>
            <pc:docMk/>
            <pc:sldMk cId="3962836163" sldId="538"/>
            <ac:spMk id="40" creationId="{86E0EBED-2DE8-4E41-917D-4926F2C4866B}"/>
          </ac:spMkLst>
        </pc:spChg>
        <pc:spChg chg="del">
          <ac:chgData name="Siegbert Rudolph" userId="2af4d44886c067cc" providerId="LiveId" clId="{22987095-A298-4FED-AAFB-A6AF49D2AA92}" dt="2021-08-09T12:51:36.873" v="15080" actId="478"/>
          <ac:spMkLst>
            <pc:docMk/>
            <pc:sldMk cId="3962836163" sldId="538"/>
            <ac:spMk id="43" creationId="{46E56AD2-23A8-4022-986F-408316ADE44D}"/>
          </ac:spMkLst>
        </pc:spChg>
        <pc:spChg chg="del">
          <ac:chgData name="Siegbert Rudolph" userId="2af4d44886c067cc" providerId="LiveId" clId="{22987095-A298-4FED-AAFB-A6AF49D2AA92}" dt="2021-08-09T12:50:12.605" v="15057" actId="478"/>
          <ac:spMkLst>
            <pc:docMk/>
            <pc:sldMk cId="3962836163" sldId="538"/>
            <ac:spMk id="44" creationId="{A686F6C4-0AD8-4648-BA39-104297C52838}"/>
          </ac:spMkLst>
        </pc:spChg>
        <pc:spChg chg="del">
          <ac:chgData name="Siegbert Rudolph" userId="2af4d44886c067cc" providerId="LiveId" clId="{22987095-A298-4FED-AAFB-A6AF49D2AA92}" dt="2021-08-09T12:51:19.615" v="15075" actId="478"/>
          <ac:spMkLst>
            <pc:docMk/>
            <pc:sldMk cId="3962836163" sldId="538"/>
            <ac:spMk id="45" creationId="{AE31EA0B-FEA1-4463-810C-F4BA779B4A4D}"/>
          </ac:spMkLst>
        </pc:spChg>
        <pc:spChg chg="del">
          <ac:chgData name="Siegbert Rudolph" userId="2af4d44886c067cc" providerId="LiveId" clId="{22987095-A298-4FED-AAFB-A6AF49D2AA92}" dt="2021-08-09T12:51:23.048" v="15076" actId="478"/>
          <ac:spMkLst>
            <pc:docMk/>
            <pc:sldMk cId="3962836163" sldId="538"/>
            <ac:spMk id="46" creationId="{FF266A89-0C11-4CEA-A2A4-5CADD41F09E1}"/>
          </ac:spMkLst>
        </pc:spChg>
        <pc:spChg chg="del">
          <ac:chgData name="Siegbert Rudolph" userId="2af4d44886c067cc" providerId="LiveId" clId="{22987095-A298-4FED-AAFB-A6AF49D2AA92}" dt="2021-08-09T12:50:15.541" v="15058" actId="478"/>
          <ac:spMkLst>
            <pc:docMk/>
            <pc:sldMk cId="3962836163" sldId="538"/>
            <ac:spMk id="47" creationId="{B2B0F981-200C-4F9F-ADAF-66BF9E382FAE}"/>
          </ac:spMkLst>
        </pc:spChg>
        <pc:spChg chg="del">
          <ac:chgData name="Siegbert Rudolph" userId="2af4d44886c067cc" providerId="LiveId" clId="{22987095-A298-4FED-AAFB-A6AF49D2AA92}" dt="2021-08-09T12:50:24.447" v="15059" actId="478"/>
          <ac:spMkLst>
            <pc:docMk/>
            <pc:sldMk cId="3962836163" sldId="538"/>
            <ac:spMk id="48" creationId="{69D508E3-68C7-4261-8217-E2E0572F4BA1}"/>
          </ac:spMkLst>
        </pc:spChg>
        <pc:spChg chg="del ord">
          <ac:chgData name="Siegbert Rudolph" userId="2af4d44886c067cc" providerId="LiveId" clId="{22987095-A298-4FED-AAFB-A6AF49D2AA92}" dt="2021-08-09T12:51:25.623" v="15077" actId="478"/>
          <ac:spMkLst>
            <pc:docMk/>
            <pc:sldMk cId="3962836163" sldId="538"/>
            <ac:spMk id="49" creationId="{E7DDC5EB-ABE5-4206-9CB8-B3B28CB08ABA}"/>
          </ac:spMkLst>
        </pc:spChg>
        <pc:spChg chg="del ord">
          <ac:chgData name="Siegbert Rudolph" userId="2af4d44886c067cc" providerId="LiveId" clId="{22987095-A298-4FED-AAFB-A6AF49D2AA92}" dt="2021-08-09T12:51:29.115" v="15078" actId="478"/>
          <ac:spMkLst>
            <pc:docMk/>
            <pc:sldMk cId="3962836163" sldId="538"/>
            <ac:spMk id="50" creationId="{547DEB4F-EC86-4368-ADE2-46C8CEE10D56}"/>
          </ac:spMkLst>
        </pc:spChg>
        <pc:spChg chg="del">
          <ac:chgData name="Siegbert Rudolph" userId="2af4d44886c067cc" providerId="LiveId" clId="{22987095-A298-4FED-AAFB-A6AF49D2AA92}" dt="2021-08-09T12:50:27.905" v="15060" actId="478"/>
          <ac:spMkLst>
            <pc:docMk/>
            <pc:sldMk cId="3962836163" sldId="538"/>
            <ac:spMk id="51" creationId="{E6E5F68D-6E5E-42D4-AD83-DEEE6CBB67E2}"/>
          </ac:spMkLst>
        </pc:spChg>
        <pc:spChg chg="del">
          <ac:chgData name="Siegbert Rudolph" userId="2af4d44886c067cc" providerId="LiveId" clId="{22987095-A298-4FED-AAFB-A6AF49D2AA92}" dt="2021-08-09T12:50:30.480" v="15061" actId="478"/>
          <ac:spMkLst>
            <pc:docMk/>
            <pc:sldMk cId="3962836163" sldId="538"/>
            <ac:spMk id="52" creationId="{9F12921B-80CA-4879-9B39-5292C2D7A221}"/>
          </ac:spMkLst>
        </pc:spChg>
        <pc:spChg chg="del ord">
          <ac:chgData name="Siegbert Rudolph" userId="2af4d44886c067cc" providerId="LiveId" clId="{22987095-A298-4FED-AAFB-A6AF49D2AA92}" dt="2021-08-09T12:50:58.176" v="15070" actId="478"/>
          <ac:spMkLst>
            <pc:docMk/>
            <pc:sldMk cId="3962836163" sldId="538"/>
            <ac:spMk id="53" creationId="{85C8BF59-85B9-46B7-8747-C1A7B40186AB}"/>
          </ac:spMkLst>
        </pc:spChg>
        <pc:spChg chg="del">
          <ac:chgData name="Siegbert Rudolph" userId="2af4d44886c067cc" providerId="LiveId" clId="{22987095-A298-4FED-AAFB-A6AF49D2AA92}" dt="2021-08-09T12:50:32.976" v="15062" actId="478"/>
          <ac:spMkLst>
            <pc:docMk/>
            <pc:sldMk cId="3962836163" sldId="538"/>
            <ac:spMk id="54" creationId="{06AEC2CE-11CA-49C1-A53E-42DEF0DE0099}"/>
          </ac:spMkLst>
        </pc:spChg>
        <pc:spChg chg="del mod">
          <ac:chgData name="Siegbert Rudolph" userId="2af4d44886c067cc" providerId="LiveId" clId="{22987095-A298-4FED-AAFB-A6AF49D2AA92}" dt="2021-08-09T12:50:55.022" v="15069" actId="478"/>
          <ac:spMkLst>
            <pc:docMk/>
            <pc:sldMk cId="3962836163" sldId="538"/>
            <ac:spMk id="55" creationId="{2ACBE306-F82C-4295-A00F-7D3F2E76EE85}"/>
          </ac:spMkLst>
        </pc:spChg>
        <pc:picChg chg="del">
          <ac:chgData name="Siegbert Rudolph" userId="2af4d44886c067cc" providerId="LiveId" clId="{22987095-A298-4FED-AAFB-A6AF49D2AA92}" dt="2021-08-09T12:49:59.987" v="15056" actId="478"/>
          <ac:picMkLst>
            <pc:docMk/>
            <pc:sldMk cId="3962836163" sldId="538"/>
            <ac:picMk id="4" creationId="{0E82871E-A1BB-4358-97E2-938B4EE3523D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6" creationId="{0D709CB0-54EA-4051-95E2-54651A5C867C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7" creationId="{C39953A0-15A5-4B62-A5D8-DA02B2F6D672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8" creationId="{09FC50E9-3FFC-4EC8-AB32-0154A4339E8F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9" creationId="{64877042-835C-40B8-BC20-E41E967D696F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0" creationId="{E22C0ACD-773F-421E-9C1A-6163850C3DDB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1" creationId="{8D81882D-238B-480B-8612-1DBC5A6EAC32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2" creationId="{35DBA3D7-C43D-4F09-A3EB-95D4EACCAF2C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3" creationId="{91C625F9-787F-4E41-92F2-2EB7BE76D341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4" creationId="{40018111-F920-4C70-BA85-0D865BA8D0BE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5" creationId="{E5923A2A-D4D3-4624-9EF6-6A80CF691240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6" creationId="{5961AD2A-8A59-41A3-9FD3-96059C3D24E3}"/>
          </ac:picMkLst>
        </pc:picChg>
        <pc:picChg chg="del">
          <ac:chgData name="Siegbert Rudolph" userId="2af4d44886c067cc" providerId="LiveId" clId="{22987095-A298-4FED-AAFB-A6AF49D2AA92}" dt="2021-08-09T12:51:34.567" v="15079" actId="478"/>
          <ac:picMkLst>
            <pc:docMk/>
            <pc:sldMk cId="3962836163" sldId="538"/>
            <ac:picMk id="17" creationId="{205D000A-7EDE-46AE-8AE0-5FF4190B7A4B}"/>
          </ac:picMkLst>
        </pc:picChg>
      </pc:sldChg>
      <pc:sldChg chg="addSp delSp modSp mod">
        <pc:chgData name="Siegbert Rudolph" userId="2af4d44886c067cc" providerId="LiveId" clId="{22987095-A298-4FED-AAFB-A6AF49D2AA92}" dt="2021-08-28T10:24:02.780" v="29097" actId="1076"/>
        <pc:sldMkLst>
          <pc:docMk/>
          <pc:sldMk cId="1547346025" sldId="772"/>
        </pc:sldMkLst>
        <pc:spChg chg="add del mod">
          <ac:chgData name="Siegbert Rudolph" userId="2af4d44886c067cc" providerId="LiveId" clId="{22987095-A298-4FED-AAFB-A6AF49D2AA92}" dt="2021-08-28T05:10:35.875" v="27376" actId="6549"/>
          <ac:spMkLst>
            <pc:docMk/>
            <pc:sldMk cId="1547346025" sldId="772"/>
            <ac:spMk id="2" creationId="{FD50FA9B-6977-4EE2-AE47-980AF35754A0}"/>
          </ac:spMkLst>
        </pc:spChg>
        <pc:spChg chg="del">
          <ac:chgData name="Siegbert Rudolph" userId="2af4d44886c067cc" providerId="LiveId" clId="{22987095-A298-4FED-AAFB-A6AF49D2AA92}" dt="2021-08-28T05:10:42.046" v="27377" actId="478"/>
          <ac:spMkLst>
            <pc:docMk/>
            <pc:sldMk cId="1547346025" sldId="772"/>
            <ac:spMk id="3" creationId="{69FF47AB-BA0F-439A-B3D6-0646438BAA2F}"/>
          </ac:spMkLst>
        </pc:spChg>
        <pc:spChg chg="mod">
          <ac:chgData name="Siegbert Rudolph" userId="2af4d44886c067cc" providerId="LiveId" clId="{22987095-A298-4FED-AAFB-A6AF49D2AA92}" dt="2021-08-28T10:24:02.780" v="29097" actId="1076"/>
          <ac:spMkLst>
            <pc:docMk/>
            <pc:sldMk cId="1547346025" sldId="772"/>
            <ac:spMk id="3" creationId="{F2BED518-5480-4942-9FEB-073672A8E3D2}"/>
          </ac:spMkLst>
        </pc:spChg>
        <pc:spChg chg="add del mod">
          <ac:chgData name="Siegbert Rudolph" userId="2af4d44886c067cc" providerId="LiveId" clId="{22987095-A298-4FED-AAFB-A6AF49D2AA92}" dt="2021-08-28T05:10:23.003" v="27338" actId="478"/>
          <ac:spMkLst>
            <pc:docMk/>
            <pc:sldMk cId="1547346025" sldId="772"/>
            <ac:spMk id="6" creationId="{440CE143-5425-4A1E-AE51-B8813498CAA3}"/>
          </ac:spMkLst>
        </pc:spChg>
      </pc:sldChg>
      <pc:sldChg chg="addSp delSp modSp add del mod addAnim delAnim modAnim">
        <pc:chgData name="Siegbert Rudolph" userId="2af4d44886c067cc" providerId="LiveId" clId="{22987095-A298-4FED-AAFB-A6AF49D2AA92}" dt="2021-08-22T13:15:48.535" v="18116" actId="47"/>
        <pc:sldMkLst>
          <pc:docMk/>
          <pc:sldMk cId="3904667622" sldId="773"/>
        </pc:sldMkLst>
        <pc:spChg chg="add del">
          <ac:chgData name="Siegbert Rudolph" userId="2af4d44886c067cc" providerId="LiveId" clId="{22987095-A298-4FED-AAFB-A6AF49D2AA92}" dt="2021-08-20T15:40:43.354" v="16281" actId="478"/>
          <ac:spMkLst>
            <pc:docMk/>
            <pc:sldMk cId="3904667622" sldId="773"/>
            <ac:spMk id="73" creationId="{E234B0F4-0060-4DC5-BC25-38CA97F3E313}"/>
          </ac:spMkLst>
        </pc:spChg>
        <pc:spChg chg="add del">
          <ac:chgData name="Siegbert Rudolph" userId="2af4d44886c067cc" providerId="LiveId" clId="{22987095-A298-4FED-AAFB-A6AF49D2AA92}" dt="2021-08-20T15:40:35.032" v="16279" actId="478"/>
          <ac:spMkLst>
            <pc:docMk/>
            <pc:sldMk cId="3904667622" sldId="773"/>
            <ac:spMk id="75" creationId="{2E6A50D6-D836-41CD-B1B7-FAF55AC41E6F}"/>
          </ac:spMkLst>
        </pc:spChg>
        <pc:picChg chg="add mod">
          <ac:chgData name="Siegbert Rudolph" userId="2af4d44886c067cc" providerId="LiveId" clId="{22987095-A298-4FED-AAFB-A6AF49D2AA92}" dt="2021-08-20T15:41:17.652" v="16284" actId="1076"/>
          <ac:picMkLst>
            <pc:docMk/>
            <pc:sldMk cId="3904667622" sldId="773"/>
            <ac:picMk id="2" creationId="{53D2A863-4434-4823-B80C-5413D81FCA4A}"/>
          </ac:picMkLst>
        </pc:picChg>
        <pc:picChg chg="add del">
          <ac:chgData name="Siegbert Rudolph" userId="2af4d44886c067cc" providerId="LiveId" clId="{22987095-A298-4FED-AAFB-A6AF49D2AA92}" dt="2021-08-20T15:40:49.907" v="16282" actId="478"/>
          <ac:picMkLst>
            <pc:docMk/>
            <pc:sldMk cId="3904667622" sldId="773"/>
            <ac:picMk id="9" creationId="{093EE423-3EC4-46D1-AC33-41635172A7A8}"/>
          </ac:picMkLst>
        </pc:picChg>
      </pc:sldChg>
      <pc:sldChg chg="addSp delSp modSp mod">
        <pc:chgData name="Siegbert Rudolph" userId="2af4d44886c067cc" providerId="LiveId" clId="{22987095-A298-4FED-AAFB-A6AF49D2AA92}" dt="2021-08-28T10:24:02.577" v="28835" actId="1076"/>
        <pc:sldMkLst>
          <pc:docMk/>
          <pc:sldMk cId="4284429325" sldId="773"/>
        </pc:sldMkLst>
        <pc:spChg chg="mod">
          <ac:chgData name="Siegbert Rudolph" userId="2af4d44886c067cc" providerId="LiveId" clId="{22987095-A298-4FED-AAFB-A6AF49D2AA92}" dt="2021-08-28T10:24:02.577" v="28835" actId="1076"/>
          <ac:spMkLst>
            <pc:docMk/>
            <pc:sldMk cId="4284429325" sldId="773"/>
            <ac:spMk id="2" creationId="{7F5C9DA5-7105-4A02-88BA-48709EA1E077}"/>
          </ac:spMkLst>
        </pc:spChg>
        <pc:spChg chg="del">
          <ac:chgData name="Siegbert Rudolph" userId="2af4d44886c067cc" providerId="LiveId" clId="{22987095-A298-4FED-AAFB-A6AF49D2AA92}" dt="2021-08-28T04:42:55.323" v="26298" actId="478"/>
          <ac:spMkLst>
            <pc:docMk/>
            <pc:sldMk cId="4284429325" sldId="773"/>
            <ac:spMk id="3" creationId="{F5990EA3-65E1-4568-B42C-FB1F6F6AF101}"/>
          </ac:spMkLst>
        </pc:spChg>
        <pc:spChg chg="del mod">
          <ac:chgData name="Siegbert Rudolph" userId="2af4d44886c067cc" providerId="LiveId" clId="{22987095-A298-4FED-AAFB-A6AF49D2AA92}" dt="2021-08-28T04:44:03.472" v="26305" actId="478"/>
          <ac:spMkLst>
            <pc:docMk/>
            <pc:sldMk cId="4284429325" sldId="773"/>
            <ac:spMk id="4" creationId="{451EB480-67BB-448C-876A-A35FD8C54843}"/>
          </ac:spMkLst>
        </pc:spChg>
        <pc:spChg chg="del">
          <ac:chgData name="Siegbert Rudolph" userId="2af4d44886c067cc" providerId="LiveId" clId="{22987095-A298-4FED-AAFB-A6AF49D2AA92}" dt="2021-08-28T10:24:02.577" v="28830" actId="478"/>
          <ac:spMkLst>
            <pc:docMk/>
            <pc:sldMk cId="4284429325" sldId="773"/>
            <ac:spMk id="7" creationId="{9C0039E6-F581-4BCB-844D-57F344B19980}"/>
          </ac:spMkLst>
        </pc:spChg>
        <pc:spChg chg="add mod">
          <ac:chgData name="Siegbert Rudolph" userId="2af4d44886c067cc" providerId="LiveId" clId="{22987095-A298-4FED-AAFB-A6AF49D2AA92}" dt="2021-08-22T13:34:43.820" v="18385" actId="14100"/>
          <ac:spMkLst>
            <pc:docMk/>
            <pc:sldMk cId="4284429325" sldId="773"/>
            <ac:spMk id="12" creationId="{0D1A3E30-76F1-4434-A09F-1B01FD3C1D05}"/>
          </ac:spMkLst>
        </pc:spChg>
        <pc:spChg chg="add mod">
          <ac:chgData name="Siegbert Rudolph" userId="2af4d44886c067cc" providerId="LiveId" clId="{22987095-A298-4FED-AAFB-A6AF49D2AA92}" dt="2021-08-28T04:47:26.957" v="26371" actId="20577"/>
          <ac:spMkLst>
            <pc:docMk/>
            <pc:sldMk cId="4284429325" sldId="773"/>
            <ac:spMk id="13" creationId="{3F60CB38-1B5B-4EE6-9F87-F8BB6413AA28}"/>
          </ac:spMkLst>
        </pc:spChg>
        <pc:spChg chg="add mod">
          <ac:chgData name="Siegbert Rudolph" userId="2af4d44886c067cc" providerId="LiveId" clId="{22987095-A298-4FED-AAFB-A6AF49D2AA92}" dt="2021-08-28T04:43:44.039" v="26302"/>
          <ac:spMkLst>
            <pc:docMk/>
            <pc:sldMk cId="4284429325" sldId="773"/>
            <ac:spMk id="14" creationId="{36320F91-273E-4427-9DE9-23EA923A4D24}"/>
          </ac:spMkLst>
        </pc:spChg>
        <pc:picChg chg="mod">
          <ac:chgData name="Siegbert Rudolph" userId="2af4d44886c067cc" providerId="LiveId" clId="{22987095-A298-4FED-AAFB-A6AF49D2AA92}" dt="2021-08-28T04:43:59.113" v="26304" actId="1035"/>
          <ac:picMkLst>
            <pc:docMk/>
            <pc:sldMk cId="4284429325" sldId="773"/>
            <ac:picMk id="9" creationId="{FB45C9E0-A3E3-4B77-B74E-0EBF1B5FC681}"/>
          </ac:picMkLst>
        </pc:picChg>
        <pc:picChg chg="mod">
          <ac:chgData name="Siegbert Rudolph" userId="2af4d44886c067cc" providerId="LiveId" clId="{22987095-A298-4FED-AAFB-A6AF49D2AA92}" dt="2021-08-28T04:43:59.113" v="26304" actId="1035"/>
          <ac:picMkLst>
            <pc:docMk/>
            <pc:sldMk cId="4284429325" sldId="773"/>
            <ac:picMk id="26" creationId="{68D2D471-25DB-4EF8-8E86-6B5003CC2EC6}"/>
          </ac:picMkLst>
        </pc:picChg>
      </pc:sldChg>
      <pc:sldChg chg="addSp delSp modSp add del mod addAnim delAnim">
        <pc:chgData name="Siegbert Rudolph" userId="2af4d44886c067cc" providerId="LiveId" clId="{22987095-A298-4FED-AAFB-A6AF49D2AA92}" dt="2021-08-22T07:36:37.971" v="16638" actId="47"/>
        <pc:sldMkLst>
          <pc:docMk/>
          <pc:sldMk cId="2666757200" sldId="774"/>
        </pc:sldMkLst>
        <pc:spChg chg="add del">
          <ac:chgData name="Siegbert Rudolph" userId="2af4d44886c067cc" providerId="LiveId" clId="{22987095-A298-4FED-AAFB-A6AF49D2AA92}" dt="2021-08-22T07:33:31.718" v="16425" actId="478"/>
          <ac:spMkLst>
            <pc:docMk/>
            <pc:sldMk cId="2666757200" sldId="774"/>
            <ac:spMk id="40" creationId="{191E49F2-F804-49C7-A519-F50C429C1B21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41" creationId="{DC7D0195-5B29-4F23-B6B5-E98E587D538B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42" creationId="{60D07426-1771-4176-8851-774D1777B142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44" creationId="{679BE5EB-B07C-4728-ADDA-ACD52D02273F}"/>
          </ac:spMkLst>
        </pc:spChg>
        <pc:spChg chg="add del">
          <ac:chgData name="Siegbert Rudolph" userId="2af4d44886c067cc" providerId="LiveId" clId="{22987095-A298-4FED-AAFB-A6AF49D2AA92}" dt="2021-08-22T07:33:31.718" v="16425" actId="478"/>
          <ac:spMkLst>
            <pc:docMk/>
            <pc:sldMk cId="2666757200" sldId="774"/>
            <ac:spMk id="45" creationId="{2EF4A0AA-1BC2-4783-9E0D-B1E78B6B820F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46" creationId="{186CCEB7-3C86-42BF-8CCC-87C2CEF84F46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47" creationId="{01433877-3A96-4FAE-B1B0-CD25BCCDE31B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48" creationId="{61EC4DDD-4A2F-47F2-BC3F-4714E7AD8550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49" creationId="{8181EE2D-598F-4C35-9248-00D596506707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0" creationId="{5ACD1A58-0A91-49BC-842C-A741BB674E52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1" creationId="{5165BFBF-D885-4D53-A9D9-BE448902DE1D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2" creationId="{EE7A5B88-44E0-41FF-89B2-AB87548CAF5C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3" creationId="{8F365BF8-B3E2-4DB1-B59F-E26C38B47195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4" creationId="{AD83A500-6BEC-44A3-8857-22F4A20D89F5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5" creationId="{D6301973-E50A-401C-9DE8-0C95D4883143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6" creationId="{D3132E2A-6CF3-4DEC-B3D7-155E3A8A90B3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7" creationId="{DD990FDC-0706-4704-80C6-C534EE9406B1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8" creationId="{A4D64FD9-6B35-4063-81D0-6F1EBAF396F9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59" creationId="{1BA233D8-16ED-4265-BF31-2A9E2255934D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60" creationId="{494FA34D-2959-43AA-8089-A1CD483149B0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61" creationId="{4C2A4815-9CC5-4A0D-844E-DDB4CB46B826}"/>
          </ac:spMkLst>
        </pc:spChg>
        <pc:spChg chg="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62" creationId="{B138C63B-7A21-44EA-BB8D-ED5B23534B0A}"/>
          </ac:spMkLst>
        </pc:spChg>
        <pc:spChg chg="add del mod">
          <ac:chgData name="Siegbert Rudolph" userId="2af4d44886c067cc" providerId="LiveId" clId="{22987095-A298-4FED-AAFB-A6AF49D2AA92}" dt="2021-08-22T07:36:17.068" v="16634" actId="21"/>
          <ac:spMkLst>
            <pc:docMk/>
            <pc:sldMk cId="2666757200" sldId="774"/>
            <ac:spMk id="63" creationId="{91C6AF34-CAD6-4B30-AE57-40AD9F680470}"/>
          </ac:spMkLst>
        </pc:spChg>
        <pc:spChg chg="add del">
          <ac:chgData name="Siegbert Rudolph" userId="2af4d44886c067cc" providerId="LiveId" clId="{22987095-A298-4FED-AAFB-A6AF49D2AA92}" dt="2021-08-22T07:33:41.790" v="16428" actId="478"/>
          <ac:spMkLst>
            <pc:docMk/>
            <pc:sldMk cId="2666757200" sldId="774"/>
            <ac:spMk id="64" creationId="{6C53B3A0-7EC3-4E3A-8E0C-41A02544B473}"/>
          </ac:spMkLst>
        </pc:spChg>
        <pc:spChg chg="add del">
          <ac:chgData name="Siegbert Rudolph" userId="2af4d44886c067cc" providerId="LiveId" clId="{22987095-A298-4FED-AAFB-A6AF49D2AA92}" dt="2021-08-22T07:33:41.790" v="16428" actId="478"/>
          <ac:spMkLst>
            <pc:docMk/>
            <pc:sldMk cId="2666757200" sldId="774"/>
            <ac:spMk id="65" creationId="{489BDAD7-28D2-46C0-AD84-336F024A798D}"/>
          </ac:spMkLst>
        </pc:spChg>
        <pc:spChg chg="del">
          <ac:chgData name="Siegbert Rudolph" userId="2af4d44886c067cc" providerId="LiveId" clId="{22987095-A298-4FED-AAFB-A6AF49D2AA92}" dt="2021-08-22T07:33:47.536" v="16430" actId="478"/>
          <ac:spMkLst>
            <pc:docMk/>
            <pc:sldMk cId="2666757200" sldId="774"/>
            <ac:spMk id="66" creationId="{30716CEF-EDFB-4F74-91E2-5022AD9FBF49}"/>
          </ac:spMkLst>
        </pc:spChg>
        <pc:spChg chg="del">
          <ac:chgData name="Siegbert Rudolph" userId="2af4d44886c067cc" providerId="LiveId" clId="{22987095-A298-4FED-AAFB-A6AF49D2AA92}" dt="2021-08-22T07:33:47.536" v="16430" actId="478"/>
          <ac:spMkLst>
            <pc:docMk/>
            <pc:sldMk cId="2666757200" sldId="774"/>
            <ac:spMk id="67" creationId="{C29BB460-F505-4375-A840-4CBD7FBD68E5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68" creationId="{CAA32B75-04CA-4541-9E37-A6E00AAE9FA0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69" creationId="{EAC75A58-7039-4CA9-9FC6-0E9AEE2DF1AD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70" creationId="{F8454384-4BCB-47ED-B664-2BADCDE31391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71" creationId="{456C051C-2626-4C1A-AB69-79C20D80C100}"/>
          </ac:spMkLst>
        </pc:spChg>
        <pc:spChg chg="del">
          <ac:chgData name="Siegbert Rudolph" userId="2af4d44886c067cc" providerId="LiveId" clId="{22987095-A298-4FED-AAFB-A6AF49D2AA92}" dt="2021-08-22T07:34:07.996" v="16435" actId="478"/>
          <ac:spMkLst>
            <pc:docMk/>
            <pc:sldMk cId="2666757200" sldId="774"/>
            <ac:spMk id="72" creationId="{8568C16A-2ED1-439E-94E6-AD88FD3CFDEF}"/>
          </ac:spMkLst>
        </pc:spChg>
        <pc:spChg chg="add del">
          <ac:chgData name="Siegbert Rudolph" userId="2af4d44886c067cc" providerId="LiveId" clId="{22987095-A298-4FED-AAFB-A6AF49D2AA92}" dt="2021-08-22T07:34:04.607" v="16434" actId="478"/>
          <ac:spMkLst>
            <pc:docMk/>
            <pc:sldMk cId="2666757200" sldId="774"/>
            <ac:spMk id="73" creationId="{A986BB49-DBE6-4068-A1DB-80157216E20D}"/>
          </ac:spMkLst>
        </pc:spChg>
        <pc:spChg chg="del">
          <ac:chgData name="Siegbert Rudolph" userId="2af4d44886c067cc" providerId="LiveId" clId="{22987095-A298-4FED-AAFB-A6AF49D2AA92}" dt="2021-08-22T07:33:50.500" v="16431" actId="478"/>
          <ac:spMkLst>
            <pc:docMk/>
            <pc:sldMk cId="2666757200" sldId="774"/>
            <ac:spMk id="74" creationId="{9BA890C2-4581-4087-AA01-E9E74789B01C}"/>
          </ac:spMkLst>
        </pc:spChg>
        <pc:spChg chg="del">
          <ac:chgData name="Siegbert Rudolph" userId="2af4d44886c067cc" providerId="LiveId" clId="{22987095-A298-4FED-AAFB-A6AF49D2AA92}" dt="2021-08-22T07:33:50.500" v="16431" actId="478"/>
          <ac:spMkLst>
            <pc:docMk/>
            <pc:sldMk cId="2666757200" sldId="774"/>
            <ac:spMk id="75" creationId="{6932FB00-1EB2-43A6-A719-C0A746B31727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76" creationId="{710FA2D7-A0BB-435F-AA02-A1118CDE1393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77" creationId="{2E5978C9-DAF6-410B-9751-4660F46D841C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78" creationId="{F1D58D1A-77CE-4D5D-A17C-8DE438F5482C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79" creationId="{BCB8609D-5843-450A-B233-7A9800239586}"/>
          </ac:spMkLst>
        </pc:spChg>
        <pc:spChg chg="del">
          <ac:chgData name="Siegbert Rudolph" userId="2af4d44886c067cc" providerId="LiveId" clId="{22987095-A298-4FED-AAFB-A6AF49D2AA92}" dt="2021-08-22T07:34:11.606" v="16436" actId="478"/>
          <ac:spMkLst>
            <pc:docMk/>
            <pc:sldMk cId="2666757200" sldId="774"/>
            <ac:spMk id="80" creationId="{97FC6A46-D0DE-40E0-A20F-2AAD092D9E56}"/>
          </ac:spMkLst>
        </pc:spChg>
        <pc:spChg chg="del">
          <ac:chgData name="Siegbert Rudolph" userId="2af4d44886c067cc" providerId="LiveId" clId="{22987095-A298-4FED-AAFB-A6AF49D2AA92}" dt="2021-08-22T07:34:11.606" v="16436" actId="478"/>
          <ac:spMkLst>
            <pc:docMk/>
            <pc:sldMk cId="2666757200" sldId="774"/>
            <ac:spMk id="81" creationId="{A3CAB6D2-F258-4093-B7D3-44F4E8E475CD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82" creationId="{5587A261-B2AB-46B9-8E8E-23F01D97EC8B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83" creationId="{E955BA77-E239-4EFC-85A9-F5E6CBA4258E}"/>
          </ac:spMkLst>
        </pc:spChg>
        <pc:spChg chg="del">
          <ac:chgData name="Siegbert Rudolph" userId="2af4d44886c067cc" providerId="LiveId" clId="{22987095-A298-4FED-AAFB-A6AF49D2AA92}" dt="2021-08-22T07:33:47.536" v="16430" actId="478"/>
          <ac:spMkLst>
            <pc:docMk/>
            <pc:sldMk cId="2666757200" sldId="774"/>
            <ac:spMk id="84" creationId="{43A34D1B-F46E-479F-8CF7-CDBD85C071FD}"/>
          </ac:spMkLst>
        </pc:spChg>
        <pc:spChg chg="del">
          <ac:chgData name="Siegbert Rudolph" userId="2af4d44886c067cc" providerId="LiveId" clId="{22987095-A298-4FED-AAFB-A6AF49D2AA92}" dt="2021-08-22T07:33:47.536" v="16430" actId="478"/>
          <ac:spMkLst>
            <pc:docMk/>
            <pc:sldMk cId="2666757200" sldId="774"/>
            <ac:spMk id="85" creationId="{ADB6FEDE-400D-43F6-8CE3-E3595EB06A52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86" creationId="{353F3B49-22C6-4E28-8512-7F42B7868D50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87" creationId="{A382A6C2-8233-41D6-9496-6BBCD54CA472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88" creationId="{CCE483C8-2A5D-4D71-99E8-8DE9E3E9DABC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89" creationId="{015974A2-8DDD-4A43-9740-72D4621FA06D}"/>
          </ac:spMkLst>
        </pc:spChg>
        <pc:spChg chg="del">
          <ac:chgData name="Siegbert Rudolph" userId="2af4d44886c067cc" providerId="LiveId" clId="{22987095-A298-4FED-AAFB-A6AF49D2AA92}" dt="2021-08-22T07:33:44.242" v="16429" actId="478"/>
          <ac:spMkLst>
            <pc:docMk/>
            <pc:sldMk cId="2666757200" sldId="774"/>
            <ac:spMk id="90" creationId="{57DC5980-3F91-4009-B143-712D2AAA24C8}"/>
          </ac:spMkLst>
        </pc:spChg>
        <pc:spChg chg="del">
          <ac:chgData name="Siegbert Rudolph" userId="2af4d44886c067cc" providerId="LiveId" clId="{22987095-A298-4FED-AAFB-A6AF49D2AA92}" dt="2021-08-22T07:33:44.242" v="16429" actId="478"/>
          <ac:spMkLst>
            <pc:docMk/>
            <pc:sldMk cId="2666757200" sldId="774"/>
            <ac:spMk id="91" creationId="{622F74BA-712E-41AD-9AB3-15E56044B3EA}"/>
          </ac:spMkLst>
        </pc:spChg>
        <pc:spChg chg="add del">
          <ac:chgData name="Siegbert Rudolph" userId="2af4d44886c067cc" providerId="LiveId" clId="{22987095-A298-4FED-AAFB-A6AF49D2AA92}" dt="2021-08-22T07:33:31.718" v="16425" actId="478"/>
          <ac:spMkLst>
            <pc:docMk/>
            <pc:sldMk cId="2666757200" sldId="774"/>
            <ac:spMk id="92" creationId="{566605D4-DE89-4E71-B053-42495E40F78F}"/>
          </ac:spMkLst>
        </pc:spChg>
        <pc:spChg chg="add del">
          <ac:chgData name="Siegbert Rudolph" userId="2af4d44886c067cc" providerId="LiveId" clId="{22987095-A298-4FED-AAFB-A6AF49D2AA92}" dt="2021-08-22T07:33:31.718" v="16425" actId="478"/>
          <ac:spMkLst>
            <pc:docMk/>
            <pc:sldMk cId="2666757200" sldId="774"/>
            <ac:spMk id="93" creationId="{856A8074-D5DF-44B5-8CC8-3D5B586C4C4B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94" creationId="{BC73AE94-3744-4C0E-872B-3D34686F8606}"/>
          </ac:spMkLst>
        </pc:spChg>
        <pc:spChg chg="add del">
          <ac:chgData name="Siegbert Rudolph" userId="2af4d44886c067cc" providerId="LiveId" clId="{22987095-A298-4FED-AAFB-A6AF49D2AA92}" dt="2021-08-22T07:33:35.937" v="16426" actId="478"/>
          <ac:spMkLst>
            <pc:docMk/>
            <pc:sldMk cId="2666757200" sldId="774"/>
            <ac:spMk id="95" creationId="{730C9891-1C3E-47E0-96B1-4E647224733F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96" creationId="{52CE10D8-602F-4FDF-A563-9ADF96845EB6}"/>
          </ac:spMkLst>
        </pc:spChg>
        <pc:spChg chg="add del">
          <ac:chgData name="Siegbert Rudolph" userId="2af4d44886c067cc" providerId="LiveId" clId="{22987095-A298-4FED-AAFB-A6AF49D2AA92}" dt="2021-08-22T07:33:39.703" v="16427" actId="478"/>
          <ac:spMkLst>
            <pc:docMk/>
            <pc:sldMk cId="2666757200" sldId="774"/>
            <ac:spMk id="97" creationId="{324DA68D-5317-49A8-9E71-599081D50AEE}"/>
          </ac:spMkLst>
        </pc:spChg>
        <pc:spChg chg="del">
          <ac:chgData name="Siegbert Rudolph" userId="2af4d44886c067cc" providerId="LiveId" clId="{22987095-A298-4FED-AAFB-A6AF49D2AA92}" dt="2021-08-22T07:33:44.242" v="16429" actId="478"/>
          <ac:spMkLst>
            <pc:docMk/>
            <pc:sldMk cId="2666757200" sldId="774"/>
            <ac:spMk id="98" creationId="{7371ED00-B559-471F-9373-8FABFFB92BE7}"/>
          </ac:spMkLst>
        </pc:spChg>
        <pc:spChg chg="del">
          <ac:chgData name="Siegbert Rudolph" userId="2af4d44886c067cc" providerId="LiveId" clId="{22987095-A298-4FED-AAFB-A6AF49D2AA92}" dt="2021-08-22T07:33:44.242" v="16429" actId="478"/>
          <ac:spMkLst>
            <pc:docMk/>
            <pc:sldMk cId="2666757200" sldId="774"/>
            <ac:spMk id="99" creationId="{E9159251-F699-4E72-A477-738C1505D1B1}"/>
          </ac:spMkLst>
        </pc:spChg>
      </pc:sldChg>
      <pc:sldChg chg="addSp delSp modSp mod">
        <pc:chgData name="Siegbert Rudolph" userId="2af4d44886c067cc" providerId="LiveId" clId="{22987095-A298-4FED-AAFB-A6AF49D2AA92}" dt="2021-09-04T06:15:30.675" v="29100" actId="21"/>
        <pc:sldMkLst>
          <pc:docMk/>
          <pc:sldMk cId="3163100512" sldId="774"/>
        </pc:sldMkLst>
        <pc:spChg chg="del">
          <ac:chgData name="Siegbert Rudolph" userId="2af4d44886c067cc" providerId="LiveId" clId="{22987095-A298-4FED-AAFB-A6AF49D2AA92}" dt="2021-08-28T10:24:02.624" v="28891" actId="478"/>
          <ac:spMkLst>
            <pc:docMk/>
            <pc:sldMk cId="3163100512" sldId="774"/>
            <ac:spMk id="2" creationId="{CE3A7A97-8223-432D-8230-994B2412516A}"/>
          </ac:spMkLst>
        </pc:spChg>
        <pc:spChg chg="mod">
          <ac:chgData name="Siegbert Rudolph" userId="2af4d44886c067cc" providerId="LiveId" clId="{22987095-A298-4FED-AAFB-A6AF49D2AA92}" dt="2021-08-28T10:24:02.624" v="28896" actId="1076"/>
          <ac:spMkLst>
            <pc:docMk/>
            <pc:sldMk cId="3163100512" sldId="774"/>
            <ac:spMk id="4" creationId="{EA918499-2B50-4F22-A0CD-1A1EAD049A29}"/>
          </ac:spMkLst>
        </pc:spChg>
        <pc:spChg chg="add mod">
          <ac:chgData name="Siegbert Rudolph" userId="2af4d44886c067cc" providerId="LiveId" clId="{22987095-A298-4FED-AAFB-A6AF49D2AA92}" dt="2021-08-28T04:51:28.104" v="26537" actId="20577"/>
          <ac:spMkLst>
            <pc:docMk/>
            <pc:sldMk cId="3163100512" sldId="774"/>
            <ac:spMk id="6" creationId="{4ACF9AC5-AB13-430E-B6AC-499021765AEB}"/>
          </ac:spMkLst>
        </pc:spChg>
        <pc:spChg chg="add mod">
          <ac:chgData name="Siegbert Rudolph" userId="2af4d44886c067cc" providerId="LiveId" clId="{22987095-A298-4FED-AAFB-A6AF49D2AA92}" dt="2021-08-28T04:51:59.987" v="26542" actId="6549"/>
          <ac:spMkLst>
            <pc:docMk/>
            <pc:sldMk cId="3163100512" sldId="774"/>
            <ac:spMk id="8" creationId="{94E7EA8A-B453-4BD2-9628-83436F6A58C7}"/>
          </ac:spMkLst>
        </pc:spChg>
        <pc:spChg chg="add del mod">
          <ac:chgData name="Siegbert Rudolph" userId="2af4d44886c067cc" providerId="LiveId" clId="{22987095-A298-4FED-AAFB-A6AF49D2AA92}" dt="2021-09-04T06:15:30.675" v="29100" actId="21"/>
          <ac:spMkLst>
            <pc:docMk/>
            <pc:sldMk cId="3163100512" sldId="774"/>
            <ac:spMk id="9" creationId="{E20445A8-596B-4783-BEC2-034D1CBC3472}"/>
          </ac:spMkLst>
        </pc:spChg>
        <pc:spChg chg="del mod">
          <ac:chgData name="Siegbert Rudolph" userId="2af4d44886c067cc" providerId="LiveId" clId="{22987095-A298-4FED-AAFB-A6AF49D2AA92}" dt="2021-08-28T04:52:04.814" v="26543" actId="478"/>
          <ac:spMkLst>
            <pc:docMk/>
            <pc:sldMk cId="3163100512" sldId="774"/>
            <ac:spMk id="39" creationId="{CC1C6A0C-B005-48BD-8EDA-2D1AB2B495B7}"/>
          </ac:spMkLst>
        </pc:spChg>
        <pc:picChg chg="del mod">
          <ac:chgData name="Siegbert Rudolph" userId="2af4d44886c067cc" providerId="LiveId" clId="{22987095-A298-4FED-AAFB-A6AF49D2AA92}" dt="2021-08-23T05:16:16.678" v="21705" actId="21"/>
          <ac:picMkLst>
            <pc:docMk/>
            <pc:sldMk cId="3163100512" sldId="774"/>
            <ac:picMk id="5" creationId="{57FD3227-75DD-4759-92C7-7E0E60115DC3}"/>
          </ac:picMkLst>
        </pc:picChg>
        <pc:picChg chg="add del mod modCrop">
          <ac:chgData name="Siegbert Rudolph" userId="2af4d44886c067cc" providerId="LiveId" clId="{22987095-A298-4FED-AAFB-A6AF49D2AA92}" dt="2021-08-23T05:16:16.678" v="21705" actId="21"/>
          <ac:picMkLst>
            <pc:docMk/>
            <pc:sldMk cId="3163100512" sldId="774"/>
            <ac:picMk id="6" creationId="{E825DF4D-7ADE-45D8-943E-63DD6CD7F076}"/>
          </ac:picMkLst>
        </pc:picChg>
        <pc:picChg chg="add mod">
          <ac:chgData name="Siegbert Rudolph" userId="2af4d44886c067cc" providerId="LiveId" clId="{22987095-A298-4FED-AAFB-A6AF49D2AA92}" dt="2021-08-23T05:16:29.767" v="21717" actId="1037"/>
          <ac:picMkLst>
            <pc:docMk/>
            <pc:sldMk cId="3163100512" sldId="774"/>
            <ac:picMk id="7" creationId="{45A13145-253E-4D1A-A9A7-F08E3110F0BE}"/>
          </ac:picMkLst>
        </pc:picChg>
      </pc:sldChg>
      <pc:sldChg chg="addSp delSp modSp mod">
        <pc:chgData name="Siegbert Rudolph" userId="2af4d44886c067cc" providerId="LiveId" clId="{22987095-A298-4FED-AAFB-A6AF49D2AA92}" dt="2021-08-28T10:24:02.765" v="29071" actId="1076"/>
        <pc:sldMkLst>
          <pc:docMk/>
          <pc:sldMk cId="160521068" sldId="775"/>
        </pc:sldMkLst>
        <pc:spChg chg="mod">
          <ac:chgData name="Siegbert Rudolph" userId="2af4d44886c067cc" providerId="LiveId" clId="{22987095-A298-4FED-AAFB-A6AF49D2AA92}" dt="2021-08-28T10:24:02.765" v="29071" actId="1076"/>
          <ac:spMkLst>
            <pc:docMk/>
            <pc:sldMk cId="160521068" sldId="775"/>
            <ac:spMk id="2" creationId="{1E29F718-B1C8-4AAB-BA12-6B57A736A15F}"/>
          </ac:spMkLst>
        </pc:spChg>
        <pc:spChg chg="add mod">
          <ac:chgData name="Siegbert Rudolph" userId="2af4d44886c067cc" providerId="LiveId" clId="{22987095-A298-4FED-AAFB-A6AF49D2AA92}" dt="2021-08-28T05:09:01.053" v="27279" actId="6549"/>
          <ac:spMkLst>
            <pc:docMk/>
            <pc:sldMk cId="160521068" sldId="775"/>
            <ac:spMk id="13" creationId="{797D83E8-62BB-4843-B745-9D10E4F47C88}"/>
          </ac:spMkLst>
        </pc:spChg>
        <pc:spChg chg="add mod">
          <ac:chgData name="Siegbert Rudolph" userId="2af4d44886c067cc" providerId="LiveId" clId="{22987095-A298-4FED-AAFB-A6AF49D2AA92}" dt="2021-08-28T05:09:09.239" v="27296" actId="20577"/>
          <ac:spMkLst>
            <pc:docMk/>
            <pc:sldMk cId="160521068" sldId="775"/>
            <ac:spMk id="14" creationId="{FE7A5464-81D7-43E7-BB9E-F399A2AEE88A}"/>
          </ac:spMkLst>
        </pc:spChg>
        <pc:spChg chg="del mod">
          <ac:chgData name="Siegbert Rudolph" userId="2af4d44886c067cc" providerId="LiveId" clId="{22987095-A298-4FED-AAFB-A6AF49D2AA92}" dt="2021-08-28T05:09:13.066" v="27297" actId="478"/>
          <ac:spMkLst>
            <pc:docMk/>
            <pc:sldMk cId="160521068" sldId="775"/>
            <ac:spMk id="29" creationId="{AEA5FBD2-E44F-401A-A910-9CCDBB4D28C3}"/>
          </ac:spMkLst>
        </pc:spChg>
      </pc:sldChg>
      <pc:sldChg chg="addSp delSp modSp mod">
        <pc:chgData name="Siegbert Rudolph" userId="2af4d44886c067cc" providerId="LiveId" clId="{22987095-A298-4FED-AAFB-A6AF49D2AA92}" dt="2021-08-28T10:24:02.780" v="29092" actId="1076"/>
        <pc:sldMkLst>
          <pc:docMk/>
          <pc:sldMk cId="113015713" sldId="776"/>
        </pc:sldMkLst>
        <pc:spChg chg="del">
          <ac:chgData name="Siegbert Rudolph" userId="2af4d44886c067cc" providerId="LiveId" clId="{22987095-A298-4FED-AAFB-A6AF49D2AA92}" dt="2021-08-28T10:24:02.765" v="29087" actId="478"/>
          <ac:spMkLst>
            <pc:docMk/>
            <pc:sldMk cId="113015713" sldId="776"/>
            <ac:spMk id="2" creationId="{586A501E-F739-4A1C-B5A1-207A8807CDC2}"/>
          </ac:spMkLst>
        </pc:spChg>
        <pc:spChg chg="mod">
          <ac:chgData name="Siegbert Rudolph" userId="2af4d44886c067cc" providerId="LiveId" clId="{22987095-A298-4FED-AAFB-A6AF49D2AA92}" dt="2021-08-28T10:24:02.780" v="29092" actId="1076"/>
          <ac:spMkLst>
            <pc:docMk/>
            <pc:sldMk cId="113015713" sldId="776"/>
            <ac:spMk id="3" creationId="{52877C69-7117-4E2A-864F-3505DD13D1B0}"/>
          </ac:spMkLst>
        </pc:spChg>
        <pc:spChg chg="del">
          <ac:chgData name="Siegbert Rudolph" userId="2af4d44886c067cc" providerId="LiveId" clId="{22987095-A298-4FED-AAFB-A6AF49D2AA92}" dt="2021-08-28T05:10:47.950" v="27378" actId="478"/>
          <ac:spMkLst>
            <pc:docMk/>
            <pc:sldMk cId="113015713" sldId="776"/>
            <ac:spMk id="3" creationId="{F5990EA3-65E1-4568-B42C-FB1F6F6AF101}"/>
          </ac:spMkLst>
        </pc:spChg>
        <pc:spChg chg="del">
          <ac:chgData name="Siegbert Rudolph" userId="2af4d44886c067cc" providerId="LiveId" clId="{22987095-A298-4FED-AAFB-A6AF49D2AA92}" dt="2021-08-28T05:40:32.257" v="28677" actId="478"/>
          <ac:spMkLst>
            <pc:docMk/>
            <pc:sldMk cId="113015713" sldId="776"/>
            <ac:spMk id="6" creationId="{7A9E6220-AA64-4629-8029-68A88828B876}"/>
          </ac:spMkLst>
        </pc:spChg>
        <pc:spChg chg="add mod">
          <ac:chgData name="Siegbert Rudolph" userId="2af4d44886c067cc" providerId="LiveId" clId="{22987095-A298-4FED-AAFB-A6AF49D2AA92}" dt="2021-08-28T05:41:24.904" v="28725" actId="20577"/>
          <ac:spMkLst>
            <pc:docMk/>
            <pc:sldMk cId="113015713" sldId="776"/>
            <ac:spMk id="12" creationId="{41D0A479-E452-4265-AAC7-CFEA01347DAD}"/>
          </ac:spMkLst>
        </pc:spChg>
        <pc:spChg chg="add mod">
          <ac:chgData name="Siegbert Rudolph" userId="2af4d44886c067cc" providerId="LiveId" clId="{22987095-A298-4FED-AAFB-A6AF49D2AA92}" dt="2021-08-28T05:41:10.515" v="28706" actId="207"/>
          <ac:spMkLst>
            <pc:docMk/>
            <pc:sldMk cId="113015713" sldId="776"/>
            <ac:spMk id="13" creationId="{F247AF22-953B-436B-88A2-67F9EE489616}"/>
          </ac:spMkLst>
        </pc:spChg>
      </pc:sldChg>
      <pc:sldChg chg="addSp delSp modSp add mod delAnim modAnim">
        <pc:chgData name="Siegbert Rudolph" userId="2af4d44886c067cc" providerId="LiveId" clId="{22987095-A298-4FED-AAFB-A6AF49D2AA92}" dt="2021-08-28T10:24:02.593" v="28850" actId="1076"/>
        <pc:sldMkLst>
          <pc:docMk/>
          <pc:sldMk cId="305814637" sldId="777"/>
        </pc:sldMkLst>
        <pc:spChg chg="mod">
          <ac:chgData name="Siegbert Rudolph" userId="2af4d44886c067cc" providerId="LiveId" clId="{22987095-A298-4FED-AAFB-A6AF49D2AA92}" dt="2021-08-28T10:24:02.593" v="28850" actId="1076"/>
          <ac:spMkLst>
            <pc:docMk/>
            <pc:sldMk cId="305814637" sldId="777"/>
            <ac:spMk id="2" creationId="{1AFFA93D-2427-46E9-AFBB-CE12C290A3A7}"/>
          </ac:spMkLst>
        </pc:spChg>
        <pc:spChg chg="del mod">
          <ac:chgData name="Siegbert Rudolph" userId="2af4d44886c067cc" providerId="LiveId" clId="{22987095-A298-4FED-AAFB-A6AF49D2AA92}" dt="2021-08-28T05:13:14.075" v="27449" actId="478"/>
          <ac:spMkLst>
            <pc:docMk/>
            <pc:sldMk cId="305814637" sldId="777"/>
            <ac:spMk id="4" creationId="{451EB480-67BB-448C-876A-A35FD8C54843}"/>
          </ac:spMkLst>
        </pc:spChg>
        <pc:spChg chg="add del mod">
          <ac:chgData name="Siegbert Rudolph" userId="2af4d44886c067cc" providerId="LiveId" clId="{22987095-A298-4FED-AAFB-A6AF49D2AA92}" dt="2021-08-22T14:00:10.309" v="18824" actId="478"/>
          <ac:spMkLst>
            <pc:docMk/>
            <pc:sldMk cId="305814637" sldId="777"/>
            <ac:spMk id="8" creationId="{4FA66CCE-AC68-4171-9BF2-CA2EF95F9979}"/>
          </ac:spMkLst>
        </pc:spChg>
        <pc:spChg chg="add mod">
          <ac:chgData name="Siegbert Rudolph" userId="2af4d44886c067cc" providerId="LiveId" clId="{22987095-A298-4FED-AAFB-A6AF49D2AA92}" dt="2021-08-22T14:00:43.734" v="18835" actId="1036"/>
          <ac:spMkLst>
            <pc:docMk/>
            <pc:sldMk cId="305814637" sldId="777"/>
            <ac:spMk id="9" creationId="{ED2CD698-C792-4443-B009-7AD9109356A8}"/>
          </ac:spMkLst>
        </pc:spChg>
        <pc:spChg chg="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0" creationId="{16CB31D7-3638-4476-B1A2-ABF540518E51}"/>
          </ac:spMkLst>
        </pc:spChg>
        <pc:spChg chg="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1" creationId="{960901A2-46DC-4778-9061-01DB66C45825}"/>
          </ac:spMkLst>
        </pc:spChg>
        <pc:spChg chg="mod">
          <ac:chgData name="Siegbert Rudolph" userId="2af4d44886c067cc" providerId="LiveId" clId="{22987095-A298-4FED-AAFB-A6AF49D2AA92}" dt="2021-08-23T09:09:38.874" v="25675" actId="20577"/>
          <ac:spMkLst>
            <pc:docMk/>
            <pc:sldMk cId="305814637" sldId="777"/>
            <ac:spMk id="12" creationId="{F185FF0A-DAB3-4389-85EA-FF270902E860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3" creationId="{883AAD8D-8F0B-41F3-90C7-546D73503556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4" creationId="{880A4997-0547-4A87-8F3C-2E672147C985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5" creationId="{537D3694-C0B9-4506-B99E-1FD71BB9D312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6" creationId="{04518009-9373-432D-BD2F-979FC5AB393A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7" creationId="{2ECDF8F9-FFD1-45E9-B22D-F5663EEA4640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8" creationId="{94EECB0B-E334-4B50-A950-D0B3F4351A55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19" creationId="{6070CC0D-448B-4D7B-ADE7-2C2C8E6D10EC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20" creationId="{A36CFEC6-00CC-4420-9749-45D7B0F6B5ED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21" creationId="{1F7632A3-9DDA-4936-A1E7-C22F80D992CB}"/>
          </ac:spMkLst>
        </pc:spChg>
        <pc:spChg chg="add 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23" creationId="{138FB47E-2596-48E1-9D5D-0ED47B6A44EB}"/>
          </ac:spMkLst>
        </pc:spChg>
        <pc:spChg chg="add 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25" creationId="{8C51FF65-C73A-497A-BF47-36A00ADE3D58}"/>
          </ac:spMkLst>
        </pc:spChg>
        <pc:spChg chg="add 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26" creationId="{BD458B77-A90C-4BDE-B3FF-CB82AE425971}"/>
          </ac:spMkLst>
        </pc:spChg>
        <pc:spChg chg="add del mod">
          <ac:chgData name="Siegbert Rudolph" userId="2af4d44886c067cc" providerId="LiveId" clId="{22987095-A298-4FED-AAFB-A6AF49D2AA92}" dt="2021-08-22T13:55:33.457" v="18709" actId="478"/>
          <ac:spMkLst>
            <pc:docMk/>
            <pc:sldMk cId="305814637" sldId="777"/>
            <ac:spMk id="27" creationId="{547FB943-9B27-482D-8BB8-7D6500D5C8D0}"/>
          </ac:spMkLst>
        </pc:spChg>
        <pc:spChg chg="add del mod">
          <ac:chgData name="Siegbert Rudolph" userId="2af4d44886c067cc" providerId="LiveId" clId="{22987095-A298-4FED-AAFB-A6AF49D2AA92}" dt="2021-08-22T13:55:29.786" v="18708" actId="478"/>
          <ac:spMkLst>
            <pc:docMk/>
            <pc:sldMk cId="305814637" sldId="777"/>
            <ac:spMk id="28" creationId="{1B75EE98-FCE0-48FC-B48C-D8B5162AD125}"/>
          </ac:spMkLst>
        </pc:spChg>
        <pc:spChg chg="add 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29" creationId="{2A08FE02-927F-4491-87AC-E4D2BEB23164}"/>
          </ac:spMkLst>
        </pc:spChg>
        <pc:spChg chg="add 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30" creationId="{CD643019-8C0E-49F9-B8D0-2F644592B331}"/>
          </ac:spMkLst>
        </pc:spChg>
        <pc:spChg chg="add 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32" creationId="{C364A600-6B6D-499A-83E8-6E4F3EE885E8}"/>
          </ac:spMkLst>
        </pc:spChg>
        <pc:spChg chg="mod">
          <ac:chgData name="Siegbert Rudolph" userId="2af4d44886c067cc" providerId="LiveId" clId="{22987095-A298-4FED-AAFB-A6AF49D2AA92}" dt="2021-08-22T14:10:21.128" v="19044" actId="1035"/>
          <ac:spMkLst>
            <pc:docMk/>
            <pc:sldMk cId="305814637" sldId="777"/>
            <ac:spMk id="34" creationId="{C1DA5E29-EE73-4D10-8EC5-DB2E464120E2}"/>
          </ac:spMkLst>
        </pc:spChg>
        <pc:spChg chg="del mod">
          <ac:chgData name="Siegbert Rudolph" userId="2af4d44886c067cc" providerId="LiveId" clId="{22987095-A298-4FED-AAFB-A6AF49D2AA92}" dt="2021-08-22T14:07:49.740" v="18969" actId="478"/>
          <ac:spMkLst>
            <pc:docMk/>
            <pc:sldMk cId="305814637" sldId="777"/>
            <ac:spMk id="35" creationId="{9DEA3980-6268-4191-BBA8-2F5B50ACFD04}"/>
          </ac:spMkLst>
        </pc:spChg>
        <pc:spChg chg="add mod">
          <ac:chgData name="Siegbert Rudolph" userId="2af4d44886c067cc" providerId="LiveId" clId="{22987095-A298-4FED-AAFB-A6AF49D2AA92}" dt="2021-08-22T14:01:48.844" v="18847" actId="1035"/>
          <ac:spMkLst>
            <pc:docMk/>
            <pc:sldMk cId="305814637" sldId="777"/>
            <ac:spMk id="36" creationId="{413FAA8E-9027-4462-BD9A-185000DF76C9}"/>
          </ac:spMkLst>
        </pc:spChg>
        <pc:spChg chg="add mod">
          <ac:chgData name="Siegbert Rudolph" userId="2af4d44886c067cc" providerId="LiveId" clId="{22987095-A298-4FED-AAFB-A6AF49D2AA92}" dt="2021-08-22T14:02:20.652" v="18858" actId="207"/>
          <ac:spMkLst>
            <pc:docMk/>
            <pc:sldMk cId="305814637" sldId="777"/>
            <ac:spMk id="37" creationId="{CF7CB988-7E83-483D-A843-9C8BF00F42C4}"/>
          </ac:spMkLst>
        </pc:spChg>
        <pc:spChg chg="add del mod">
          <ac:chgData name="Siegbert Rudolph" userId="2af4d44886c067cc" providerId="LiveId" clId="{22987095-A298-4FED-AAFB-A6AF49D2AA92}" dt="2021-08-22T14:02:02.825" v="18848" actId="478"/>
          <ac:spMkLst>
            <pc:docMk/>
            <pc:sldMk cId="305814637" sldId="777"/>
            <ac:spMk id="38" creationId="{50A31833-5FBE-48FF-9E75-5904C61521BF}"/>
          </ac:spMkLst>
        </pc:spChg>
        <pc:spChg chg="add mod">
          <ac:chgData name="Siegbert Rudolph" userId="2af4d44886c067cc" providerId="LiveId" clId="{22987095-A298-4FED-AAFB-A6AF49D2AA92}" dt="2021-08-22T14:02:59.663" v="18861" actId="1076"/>
          <ac:spMkLst>
            <pc:docMk/>
            <pc:sldMk cId="305814637" sldId="777"/>
            <ac:spMk id="39" creationId="{F2167CCF-CF3F-498F-A41D-095944EF9C23}"/>
          </ac:spMkLst>
        </pc:spChg>
        <pc:spChg chg="add mod">
          <ac:chgData name="Siegbert Rudolph" userId="2af4d44886c067cc" providerId="LiveId" clId="{22987095-A298-4FED-AAFB-A6AF49D2AA92}" dt="2021-08-22T14:03:38.879" v="18887" actId="207"/>
          <ac:spMkLst>
            <pc:docMk/>
            <pc:sldMk cId="305814637" sldId="777"/>
            <ac:spMk id="40" creationId="{CF2B401F-EC53-4503-A7E2-C8EAB83192E2}"/>
          </ac:spMkLst>
        </pc:spChg>
        <pc:spChg chg="add mod">
          <ac:chgData name="Siegbert Rudolph" userId="2af4d44886c067cc" providerId="LiveId" clId="{22987095-A298-4FED-AAFB-A6AF49D2AA92}" dt="2021-08-22T14:04:06.481" v="18889" actId="1076"/>
          <ac:spMkLst>
            <pc:docMk/>
            <pc:sldMk cId="305814637" sldId="777"/>
            <ac:spMk id="41" creationId="{CAEB2987-ED83-4297-9D51-6CE755103CDB}"/>
          </ac:spMkLst>
        </pc:spChg>
        <pc:spChg chg="add mod">
          <ac:chgData name="Siegbert Rudolph" userId="2af4d44886c067cc" providerId="LiveId" clId="{22987095-A298-4FED-AAFB-A6AF49D2AA92}" dt="2021-08-22T14:04:43.376" v="18918" actId="14100"/>
          <ac:spMkLst>
            <pc:docMk/>
            <pc:sldMk cId="305814637" sldId="777"/>
            <ac:spMk id="42" creationId="{063A38D7-765A-4D71-B19E-B72BBB1949ED}"/>
          </ac:spMkLst>
        </pc:spChg>
        <pc:spChg chg="add mod">
          <ac:chgData name="Siegbert Rudolph" userId="2af4d44886c067cc" providerId="LiveId" clId="{22987095-A298-4FED-AAFB-A6AF49D2AA92}" dt="2021-08-22T14:05:28.460" v="18922" actId="1076"/>
          <ac:spMkLst>
            <pc:docMk/>
            <pc:sldMk cId="305814637" sldId="777"/>
            <ac:spMk id="43" creationId="{657655B2-E4D1-4C6E-81F8-0138A5816BB9}"/>
          </ac:spMkLst>
        </pc:spChg>
        <pc:spChg chg="add mod">
          <ac:chgData name="Siegbert Rudolph" userId="2af4d44886c067cc" providerId="LiveId" clId="{22987095-A298-4FED-AAFB-A6AF49D2AA92}" dt="2021-08-22T14:06:57.501" v="18966" actId="108"/>
          <ac:spMkLst>
            <pc:docMk/>
            <pc:sldMk cId="305814637" sldId="777"/>
            <ac:spMk id="44" creationId="{55E0679B-F53C-49FE-8E61-6B4E5DA5DA92}"/>
          </ac:spMkLst>
        </pc:spChg>
        <pc:spChg chg="add del mod">
          <ac:chgData name="Siegbert Rudolph" userId="2af4d44886c067cc" providerId="LiveId" clId="{22987095-A298-4FED-AAFB-A6AF49D2AA92}" dt="2021-08-22T14:07:49.740" v="18969" actId="478"/>
          <ac:spMkLst>
            <pc:docMk/>
            <pc:sldMk cId="305814637" sldId="777"/>
            <ac:spMk id="45" creationId="{02C4EF35-8AD7-447B-8046-7D55DBAD16DB}"/>
          </ac:spMkLst>
        </pc:spChg>
        <pc:spChg chg="add mod">
          <ac:chgData name="Siegbert Rudolph" userId="2af4d44886c067cc" providerId="LiveId" clId="{22987095-A298-4FED-AAFB-A6AF49D2AA92}" dt="2021-08-28T05:13:02.890" v="27433" actId="20577"/>
          <ac:spMkLst>
            <pc:docMk/>
            <pc:sldMk cId="305814637" sldId="777"/>
            <ac:spMk id="45" creationId="{9399B3AD-8E4B-44AC-A3B8-60A7AFB33B2E}"/>
          </ac:spMkLst>
        </pc:spChg>
        <pc:spChg chg="add mod">
          <ac:chgData name="Siegbert Rudolph" userId="2af4d44886c067cc" providerId="LiveId" clId="{22987095-A298-4FED-AAFB-A6AF49D2AA92}" dt="2021-08-22T14:07:51.687" v="18970"/>
          <ac:spMkLst>
            <pc:docMk/>
            <pc:sldMk cId="305814637" sldId="777"/>
            <ac:spMk id="46" creationId="{3C2551BD-17FE-4593-A065-098C7EC23352}"/>
          </ac:spMkLst>
        </pc:spChg>
        <pc:spChg chg="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47" creationId="{AFA8DA82-9ED8-48E2-A16B-826FBAE393A2}"/>
          </ac:spMkLst>
        </pc:spChg>
        <pc:spChg chg="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48" creationId="{D1E00BD6-01F3-4648-B132-0DE476FDACCC}"/>
          </ac:spMkLst>
        </pc:spChg>
        <pc:spChg chg="mod">
          <ac:chgData name="Siegbert Rudolph" userId="2af4d44886c067cc" providerId="LiveId" clId="{22987095-A298-4FED-AAFB-A6AF49D2AA92}" dt="2021-08-22T13:59:51.476" v="18821" actId="1035"/>
          <ac:spMkLst>
            <pc:docMk/>
            <pc:sldMk cId="305814637" sldId="777"/>
            <ac:spMk id="49" creationId="{AEA7FBA7-0DAF-4C33-875E-B2C2D1FC7076}"/>
          </ac:spMkLst>
        </pc:spChg>
        <pc:spChg chg="add mod">
          <ac:chgData name="Siegbert Rudolph" userId="2af4d44886c067cc" providerId="LiveId" clId="{22987095-A298-4FED-AAFB-A6AF49D2AA92}" dt="2021-08-22T14:07:51.687" v="18970"/>
          <ac:spMkLst>
            <pc:docMk/>
            <pc:sldMk cId="305814637" sldId="777"/>
            <ac:spMk id="50" creationId="{47C5A907-2F8E-4C53-9ED2-3CFBEEC2B72A}"/>
          </ac:spMkLst>
        </pc:spChg>
        <pc:spChg chg="add mod">
          <ac:chgData name="Siegbert Rudolph" userId="2af4d44886c067cc" providerId="LiveId" clId="{22987095-A298-4FED-AAFB-A6AF49D2AA92}" dt="2021-08-22T14:07:51.687" v="18970"/>
          <ac:spMkLst>
            <pc:docMk/>
            <pc:sldMk cId="305814637" sldId="777"/>
            <ac:spMk id="51" creationId="{742657BE-43EB-43F7-9A67-2607DCA5F116}"/>
          </ac:spMkLst>
        </pc:spChg>
        <pc:spChg chg="add mod">
          <ac:chgData name="Siegbert Rudolph" userId="2af4d44886c067cc" providerId="LiveId" clId="{22987095-A298-4FED-AAFB-A6AF49D2AA92}" dt="2021-08-22T14:10:13.079" v="19039" actId="14100"/>
          <ac:spMkLst>
            <pc:docMk/>
            <pc:sldMk cId="305814637" sldId="777"/>
            <ac:spMk id="52" creationId="{E4E95382-A2DB-40D1-8372-A39C2E3B5DAF}"/>
          </ac:spMkLst>
        </pc:spChg>
        <pc:spChg chg="add mod">
          <ac:chgData name="Siegbert Rudolph" userId="2af4d44886c067cc" providerId="LiveId" clId="{22987095-A298-4FED-AAFB-A6AF49D2AA92}" dt="2021-08-28T05:13:09.982" v="27448" actId="20577"/>
          <ac:spMkLst>
            <pc:docMk/>
            <pc:sldMk cId="305814637" sldId="777"/>
            <ac:spMk id="53" creationId="{5698DB05-6048-4741-A0F2-7EB526C5AF97}"/>
          </ac:spMkLst>
        </pc:spChg>
      </pc:sldChg>
      <pc:sldChg chg="del">
        <pc:chgData name="Siegbert Rudolph" userId="2af4d44886c067cc" providerId="LiveId" clId="{22987095-A298-4FED-AAFB-A6AF49D2AA92}" dt="2021-08-22T13:42:45.568" v="18460" actId="47"/>
        <pc:sldMkLst>
          <pc:docMk/>
          <pc:sldMk cId="355876116" sldId="777"/>
        </pc:sldMkLst>
      </pc:sldChg>
      <pc:sldChg chg="addSp delSp modSp add mod modAnim">
        <pc:chgData name="Siegbert Rudolph" userId="2af4d44886c067cc" providerId="LiveId" clId="{22987095-A298-4FED-AAFB-A6AF49D2AA92}" dt="2021-08-28T10:24:02.593" v="28860" actId="1076"/>
        <pc:sldMkLst>
          <pc:docMk/>
          <pc:sldMk cId="2330425509" sldId="778"/>
        </pc:sldMkLst>
        <pc:spChg chg="add mod">
          <ac:chgData name="Siegbert Rudolph" userId="2af4d44886c067cc" providerId="LiveId" clId="{22987095-A298-4FED-AAFB-A6AF49D2AA92}" dt="2021-08-22T14:27:35.133" v="19279" actId="1037"/>
          <ac:spMkLst>
            <pc:docMk/>
            <pc:sldMk cId="2330425509" sldId="778"/>
            <ac:spMk id="2" creationId="{A8A1BBB0-53EB-44BE-BD4E-528A6A10D65F}"/>
          </ac:spMkLst>
        </pc:spChg>
        <pc:spChg chg="mod">
          <ac:chgData name="Siegbert Rudolph" userId="2af4d44886c067cc" providerId="LiveId" clId="{22987095-A298-4FED-AAFB-A6AF49D2AA92}" dt="2021-08-28T10:24:02.593" v="28860" actId="1076"/>
          <ac:spMkLst>
            <pc:docMk/>
            <pc:sldMk cId="2330425509" sldId="778"/>
            <ac:spMk id="4" creationId="{57EC2448-B596-4D51-8C61-547BF2F2C79A}"/>
          </ac:spMkLst>
        </pc:spChg>
        <pc:spChg chg="add del mod">
          <ac:chgData name="Siegbert Rudolph" userId="2af4d44886c067cc" providerId="LiveId" clId="{22987095-A298-4FED-AAFB-A6AF49D2AA92}" dt="2021-08-28T05:14:20.937" v="27475" actId="478"/>
          <ac:spMkLst>
            <pc:docMk/>
            <pc:sldMk cId="2330425509" sldId="778"/>
            <ac:spMk id="5" creationId="{BBBC150F-B40F-48F7-9B08-F071E8385DF3}"/>
          </ac:spMkLst>
        </pc:spChg>
        <pc:spChg chg="add mod">
          <ac:chgData name="Siegbert Rudolph" userId="2af4d44886c067cc" providerId="LiveId" clId="{22987095-A298-4FED-AAFB-A6AF49D2AA92}" dt="2021-08-22T14:35:08.556" v="19377" actId="207"/>
          <ac:spMkLst>
            <pc:docMk/>
            <pc:sldMk cId="2330425509" sldId="778"/>
            <ac:spMk id="14" creationId="{D5E3DBA8-5D7A-432A-9A25-C9094A08BD26}"/>
          </ac:spMkLst>
        </pc:spChg>
        <pc:spChg chg="add mod">
          <ac:chgData name="Siegbert Rudolph" userId="2af4d44886c067cc" providerId="LiveId" clId="{22987095-A298-4FED-AAFB-A6AF49D2AA92}" dt="2021-08-22T14:21:32.224" v="19224" actId="1036"/>
          <ac:spMkLst>
            <pc:docMk/>
            <pc:sldMk cId="2330425509" sldId="778"/>
            <ac:spMk id="15" creationId="{CA7C66F0-B3EA-4B24-BC4E-36E2E6353BAB}"/>
          </ac:spMkLst>
        </pc:spChg>
        <pc:spChg chg="add mod">
          <ac:chgData name="Siegbert Rudolph" userId="2af4d44886c067cc" providerId="LiveId" clId="{22987095-A298-4FED-AAFB-A6AF49D2AA92}" dt="2021-08-22T14:21:32.224" v="19224" actId="1036"/>
          <ac:spMkLst>
            <pc:docMk/>
            <pc:sldMk cId="2330425509" sldId="778"/>
            <ac:spMk id="16" creationId="{838493AD-A2B6-4635-AF4A-42A24B001019}"/>
          </ac:spMkLst>
        </pc:spChg>
        <pc:spChg chg="add mod">
          <ac:chgData name="Siegbert Rudolph" userId="2af4d44886c067cc" providerId="LiveId" clId="{22987095-A298-4FED-AAFB-A6AF49D2AA92}" dt="2021-08-22T14:34:18.481" v="19365" actId="207"/>
          <ac:spMkLst>
            <pc:docMk/>
            <pc:sldMk cId="2330425509" sldId="778"/>
            <ac:spMk id="17" creationId="{7E498DB8-A300-475D-A12A-847EE89A845B}"/>
          </ac:spMkLst>
        </pc:spChg>
        <pc:spChg chg="add mod">
          <ac:chgData name="Siegbert Rudolph" userId="2af4d44886c067cc" providerId="LiveId" clId="{22987095-A298-4FED-AAFB-A6AF49D2AA92}" dt="2021-08-22T14:34:21.713" v="19366" actId="108"/>
          <ac:spMkLst>
            <pc:docMk/>
            <pc:sldMk cId="2330425509" sldId="778"/>
            <ac:spMk id="18" creationId="{A19C9FD0-D0CC-419B-B07D-45AC5DD63848}"/>
          </ac:spMkLst>
        </pc:spChg>
        <pc:spChg chg="add mod">
          <ac:chgData name="Siegbert Rudolph" userId="2af4d44886c067cc" providerId="LiveId" clId="{22987095-A298-4FED-AAFB-A6AF49D2AA92}" dt="2021-08-22T14:34:22.278" v="19367" actId="108"/>
          <ac:spMkLst>
            <pc:docMk/>
            <pc:sldMk cId="2330425509" sldId="778"/>
            <ac:spMk id="19" creationId="{496D5A96-10F3-494D-AE2A-4123B63D618C}"/>
          </ac:spMkLst>
        </pc:spChg>
        <pc:spChg chg="add mod">
          <ac:chgData name="Siegbert Rudolph" userId="2af4d44886c067cc" providerId="LiveId" clId="{22987095-A298-4FED-AAFB-A6AF49D2AA92}" dt="2021-08-22T14:34:23.080" v="19368" actId="108"/>
          <ac:spMkLst>
            <pc:docMk/>
            <pc:sldMk cId="2330425509" sldId="778"/>
            <ac:spMk id="20" creationId="{8D981AED-2085-44DE-9CBA-C582CB0D293C}"/>
          </ac:spMkLst>
        </pc:spChg>
        <pc:spChg chg="add mod">
          <ac:chgData name="Siegbert Rudolph" userId="2af4d44886c067cc" providerId="LiveId" clId="{22987095-A298-4FED-AAFB-A6AF49D2AA92}" dt="2021-08-22T14:22:11.864" v="19234" actId="1038"/>
          <ac:spMkLst>
            <pc:docMk/>
            <pc:sldMk cId="2330425509" sldId="778"/>
            <ac:spMk id="21" creationId="{5ADF41AD-4F4F-4100-BF9D-42A6B1A761D0}"/>
          </ac:spMkLst>
        </pc:spChg>
        <pc:spChg chg="add mod">
          <ac:chgData name="Siegbert Rudolph" userId="2af4d44886c067cc" providerId="LiveId" clId="{22987095-A298-4FED-AAFB-A6AF49D2AA92}" dt="2021-08-22T14:26:03.173" v="19265" actId="1076"/>
          <ac:spMkLst>
            <pc:docMk/>
            <pc:sldMk cId="2330425509" sldId="778"/>
            <ac:spMk id="22" creationId="{721DF47C-3CA6-4BF2-8F6F-6FE8DAD92EE5}"/>
          </ac:spMkLst>
        </pc:spChg>
        <pc:spChg chg="add mod">
          <ac:chgData name="Siegbert Rudolph" userId="2af4d44886c067cc" providerId="LiveId" clId="{22987095-A298-4FED-AAFB-A6AF49D2AA92}" dt="2021-08-22T14:35:13.672" v="19378" actId="207"/>
          <ac:spMkLst>
            <pc:docMk/>
            <pc:sldMk cId="2330425509" sldId="778"/>
            <ac:spMk id="24" creationId="{66C690DD-3486-403C-AC29-EFF1D75D0830}"/>
          </ac:spMkLst>
        </pc:spChg>
        <pc:spChg chg="add mod">
          <ac:chgData name="Siegbert Rudolph" userId="2af4d44886c067cc" providerId="LiveId" clId="{22987095-A298-4FED-AAFB-A6AF49D2AA92}" dt="2021-08-22T14:31:47.501" v="19309" actId="1035"/>
          <ac:spMkLst>
            <pc:docMk/>
            <pc:sldMk cId="2330425509" sldId="778"/>
            <ac:spMk id="25" creationId="{893AEA93-CC9A-4DD6-AE03-4BC09BFDEC79}"/>
          </ac:spMkLst>
        </pc:spChg>
        <pc:spChg chg="add mod">
          <ac:chgData name="Siegbert Rudolph" userId="2af4d44886c067cc" providerId="LiveId" clId="{22987095-A298-4FED-AAFB-A6AF49D2AA92}" dt="2021-08-22T14:31:52.650" v="19311" actId="1036"/>
          <ac:spMkLst>
            <pc:docMk/>
            <pc:sldMk cId="2330425509" sldId="778"/>
            <ac:spMk id="26" creationId="{880DC0A3-E3FF-4596-993F-30E12DDF006D}"/>
          </ac:spMkLst>
        </pc:spChg>
        <pc:spChg chg="add mod">
          <ac:chgData name="Siegbert Rudolph" userId="2af4d44886c067cc" providerId="LiveId" clId="{22987095-A298-4FED-AAFB-A6AF49D2AA92}" dt="2021-08-22T14:34:24.350" v="19369" actId="108"/>
          <ac:spMkLst>
            <pc:docMk/>
            <pc:sldMk cId="2330425509" sldId="778"/>
            <ac:spMk id="27" creationId="{2F799528-C7B6-41A3-98F1-2EA7ED254486}"/>
          </ac:spMkLst>
        </pc:spChg>
        <pc:spChg chg="mod">
          <ac:chgData name="Siegbert Rudolph" userId="2af4d44886c067cc" providerId="LiveId" clId="{22987095-A298-4FED-AAFB-A6AF49D2AA92}" dt="2021-08-22T14:34:51.422" v="19374" actId="207"/>
          <ac:spMkLst>
            <pc:docMk/>
            <pc:sldMk cId="2330425509" sldId="778"/>
            <ac:spMk id="28" creationId="{1A782696-C6B5-4220-9DAC-B1AE89247A49}"/>
          </ac:spMkLst>
        </pc:spChg>
        <pc:spChg chg="add mod">
          <ac:chgData name="Siegbert Rudolph" userId="2af4d44886c067cc" providerId="LiveId" clId="{22987095-A298-4FED-AAFB-A6AF49D2AA92}" dt="2021-08-22T14:34:25.168" v="19370" actId="108"/>
          <ac:spMkLst>
            <pc:docMk/>
            <pc:sldMk cId="2330425509" sldId="778"/>
            <ac:spMk id="29" creationId="{36CD8FB0-6017-4884-BA63-18ECE7774955}"/>
          </ac:spMkLst>
        </pc:spChg>
        <pc:spChg chg="add mod">
          <ac:chgData name="Siegbert Rudolph" userId="2af4d44886c067cc" providerId="LiveId" clId="{22987095-A298-4FED-AAFB-A6AF49D2AA92}" dt="2021-08-22T14:34:25.764" v="19371" actId="108"/>
          <ac:spMkLst>
            <pc:docMk/>
            <pc:sldMk cId="2330425509" sldId="778"/>
            <ac:spMk id="30" creationId="{BFE23F15-9757-4BC0-9CED-B828F6804B75}"/>
          </ac:spMkLst>
        </pc:spChg>
        <pc:spChg chg="mod">
          <ac:chgData name="Siegbert Rudolph" userId="2af4d44886c067cc" providerId="LiveId" clId="{22987095-A298-4FED-AAFB-A6AF49D2AA92}" dt="2021-08-22T14:35:00.635" v="19376" actId="207"/>
          <ac:spMkLst>
            <pc:docMk/>
            <pc:sldMk cId="2330425509" sldId="778"/>
            <ac:spMk id="31" creationId="{BD71B917-7892-4207-B1A7-14AAA41DC6B9}"/>
          </ac:spMkLst>
        </pc:spChg>
        <pc:spChg chg="add mod">
          <ac:chgData name="Siegbert Rudolph" userId="2af4d44886c067cc" providerId="LiveId" clId="{22987095-A298-4FED-AAFB-A6AF49D2AA92}" dt="2021-08-22T14:34:26.752" v="19372" actId="108"/>
          <ac:spMkLst>
            <pc:docMk/>
            <pc:sldMk cId="2330425509" sldId="778"/>
            <ac:spMk id="32" creationId="{87C08CA2-64A1-4BA0-A771-8947721833BC}"/>
          </ac:spMkLst>
        </pc:spChg>
        <pc:spChg chg="add mod">
          <ac:chgData name="Siegbert Rudolph" userId="2af4d44886c067cc" providerId="LiveId" clId="{22987095-A298-4FED-AAFB-A6AF49D2AA92}" dt="2021-08-22T14:31:47.501" v="19309" actId="1035"/>
          <ac:spMkLst>
            <pc:docMk/>
            <pc:sldMk cId="2330425509" sldId="778"/>
            <ac:spMk id="33" creationId="{1E1481FA-20E4-480E-B90D-449E49592A78}"/>
          </ac:spMkLst>
        </pc:spChg>
        <pc:spChg chg="add mod">
          <ac:chgData name="Siegbert Rudolph" userId="2af4d44886c067cc" providerId="LiveId" clId="{22987095-A298-4FED-AAFB-A6AF49D2AA92}" dt="2021-08-22T14:31:59.020" v="19319" actId="1035"/>
          <ac:spMkLst>
            <pc:docMk/>
            <pc:sldMk cId="2330425509" sldId="778"/>
            <ac:spMk id="34" creationId="{91AA5CBC-F74E-4EFE-B1DD-AA27EA34F7E0}"/>
          </ac:spMkLst>
        </pc:spChg>
        <pc:spChg chg="add mod">
          <ac:chgData name="Siegbert Rudolph" userId="2af4d44886c067cc" providerId="LiveId" clId="{22987095-A298-4FED-AAFB-A6AF49D2AA92}" dt="2021-08-22T14:31:52.650" v="19311" actId="1036"/>
          <ac:spMkLst>
            <pc:docMk/>
            <pc:sldMk cId="2330425509" sldId="778"/>
            <ac:spMk id="35" creationId="{367D7AE3-DEBC-440C-B01F-F16B18C307AA}"/>
          </ac:spMkLst>
        </pc:spChg>
        <pc:spChg chg="add mod">
          <ac:chgData name="Siegbert Rudolph" userId="2af4d44886c067cc" providerId="LiveId" clId="{22987095-A298-4FED-AAFB-A6AF49D2AA92}" dt="2021-08-28T05:41:53.906" v="28726" actId="20577"/>
          <ac:spMkLst>
            <pc:docMk/>
            <pc:sldMk cId="2330425509" sldId="778"/>
            <ac:spMk id="36" creationId="{9609EBF1-A9EB-44E5-8555-EFF6095D08C5}"/>
          </ac:spMkLst>
        </pc:spChg>
        <pc:spChg chg="add mod">
          <ac:chgData name="Siegbert Rudolph" userId="2af4d44886c067cc" providerId="LiveId" clId="{22987095-A298-4FED-AAFB-A6AF49D2AA92}" dt="2021-08-28T05:14:33.465" v="27481" actId="20577"/>
          <ac:spMkLst>
            <pc:docMk/>
            <pc:sldMk cId="2330425509" sldId="778"/>
            <ac:spMk id="41" creationId="{89AD9031-C947-4F90-BF2F-BFDBD7D1E8D9}"/>
          </ac:spMkLst>
        </pc:spChg>
        <pc:spChg chg="del">
          <ac:chgData name="Siegbert Rudolph" userId="2af4d44886c067cc" providerId="LiveId" clId="{22987095-A298-4FED-AAFB-A6AF49D2AA92}" dt="2021-08-22T14:17:01.416" v="19126" actId="478"/>
          <ac:spMkLst>
            <pc:docMk/>
            <pc:sldMk cId="2330425509" sldId="778"/>
            <ac:spMk id="72" creationId="{6F4BBBA3-49FF-487D-B57B-017B4F998214}"/>
          </ac:spMkLst>
        </pc:spChg>
        <pc:spChg chg="del">
          <ac:chgData name="Siegbert Rudolph" userId="2af4d44886c067cc" providerId="LiveId" clId="{22987095-A298-4FED-AAFB-A6AF49D2AA92}" dt="2021-08-22T14:17:01.416" v="19126" actId="478"/>
          <ac:spMkLst>
            <pc:docMk/>
            <pc:sldMk cId="2330425509" sldId="778"/>
            <ac:spMk id="73" creationId="{E12518B7-382C-4906-8651-DFABF58DE571}"/>
          </ac:spMkLst>
        </pc:spChg>
        <pc:spChg chg="del">
          <ac:chgData name="Siegbert Rudolph" userId="2af4d44886c067cc" providerId="LiveId" clId="{22987095-A298-4FED-AAFB-A6AF49D2AA92}" dt="2021-08-22T14:17:03.136" v="19127" actId="478"/>
          <ac:spMkLst>
            <pc:docMk/>
            <pc:sldMk cId="2330425509" sldId="778"/>
            <ac:spMk id="74" creationId="{15C2F3BF-3805-4A60-98A2-512E12B350BF}"/>
          </ac:spMkLst>
        </pc:spChg>
        <pc:spChg chg="del">
          <ac:chgData name="Siegbert Rudolph" userId="2af4d44886c067cc" providerId="LiveId" clId="{22987095-A298-4FED-AAFB-A6AF49D2AA92}" dt="2021-08-22T14:17:03.136" v="19127" actId="478"/>
          <ac:spMkLst>
            <pc:docMk/>
            <pc:sldMk cId="2330425509" sldId="778"/>
            <ac:spMk id="75" creationId="{C3502136-71B5-482D-9DD0-1614BE966322}"/>
          </ac:spMkLst>
        </pc:spChg>
        <pc:picChg chg="mod">
          <ac:chgData name="Siegbert Rudolph" userId="2af4d44886c067cc" providerId="LiveId" clId="{22987095-A298-4FED-AAFB-A6AF49D2AA92}" dt="2021-08-22T14:36:07.670" v="19381" actId="1076"/>
          <ac:picMkLst>
            <pc:docMk/>
            <pc:sldMk cId="2330425509" sldId="778"/>
            <ac:picMk id="37" creationId="{3D219EA2-3828-4D91-81AA-95F286D065C8}"/>
          </ac:picMkLst>
        </pc:picChg>
        <pc:picChg chg="mod">
          <ac:chgData name="Siegbert Rudolph" userId="2af4d44886c067cc" providerId="LiveId" clId="{22987095-A298-4FED-AAFB-A6AF49D2AA92}" dt="2021-08-22T14:30:40.433" v="19293" actId="1076"/>
          <ac:picMkLst>
            <pc:docMk/>
            <pc:sldMk cId="2330425509" sldId="778"/>
            <ac:picMk id="38" creationId="{DC611F57-BB16-43C5-8024-43F7A051083F}"/>
          </ac:picMkLst>
        </pc:picChg>
        <pc:picChg chg="mod">
          <ac:chgData name="Siegbert Rudolph" userId="2af4d44886c067cc" providerId="LiveId" clId="{22987095-A298-4FED-AAFB-A6AF49D2AA92}" dt="2021-08-22T14:20:19.227" v="19211" actId="1076"/>
          <ac:picMkLst>
            <pc:docMk/>
            <pc:sldMk cId="2330425509" sldId="778"/>
            <ac:picMk id="39" creationId="{4899D990-0660-466D-9E23-6ADBDFD68C2B}"/>
          </ac:picMkLst>
        </pc:picChg>
        <pc:picChg chg="mod">
          <ac:chgData name="Siegbert Rudolph" userId="2af4d44886c067cc" providerId="LiveId" clId="{22987095-A298-4FED-AAFB-A6AF49D2AA92}" dt="2021-08-22T14:20:13.479" v="19210" actId="1076"/>
          <ac:picMkLst>
            <pc:docMk/>
            <pc:sldMk cId="2330425509" sldId="778"/>
            <ac:picMk id="40" creationId="{A8694628-3F44-4D82-B8B9-F4A92621DFF1}"/>
          </ac:picMkLst>
        </pc:picChg>
      </pc:sldChg>
      <pc:sldChg chg="addSp delSp modSp add mod modAnim">
        <pc:chgData name="Siegbert Rudolph" userId="2af4d44886c067cc" providerId="LiveId" clId="{22987095-A298-4FED-AAFB-A6AF49D2AA92}" dt="2021-08-28T10:24:02.609" v="28870" actId="1076"/>
        <pc:sldMkLst>
          <pc:docMk/>
          <pc:sldMk cId="3725823188" sldId="779"/>
        </pc:sldMkLst>
        <pc:spChg chg="mod">
          <ac:chgData name="Siegbert Rudolph" userId="2af4d44886c067cc" providerId="LiveId" clId="{22987095-A298-4FED-AAFB-A6AF49D2AA92}" dt="2021-08-22T16:21:05.318" v="20790" actId="1037"/>
          <ac:spMkLst>
            <pc:docMk/>
            <pc:sldMk cId="3725823188" sldId="779"/>
            <ac:spMk id="2" creationId="{C9584424-3510-4585-B533-AD78E6DC3D85}"/>
          </ac:spMkLst>
        </pc:spChg>
        <pc:spChg chg="mod">
          <ac:chgData name="Siegbert Rudolph" userId="2af4d44886c067cc" providerId="LiveId" clId="{22987095-A298-4FED-AAFB-A6AF49D2AA92}" dt="2021-08-28T10:24:02.609" v="28870" actId="1076"/>
          <ac:spMkLst>
            <pc:docMk/>
            <pc:sldMk cId="3725823188" sldId="779"/>
            <ac:spMk id="4" creationId="{B010E319-3C13-4D7C-A353-786C18AF894D}"/>
          </ac:spMkLst>
        </pc:spChg>
        <pc:spChg chg="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11" creationId="{CC236AB5-E192-4EFA-A063-37B29B7F7735}"/>
          </ac:spMkLst>
        </pc:spChg>
        <pc:spChg chg="mod">
          <ac:chgData name="Siegbert Rudolph" userId="2af4d44886c067cc" providerId="LiveId" clId="{22987095-A298-4FED-AAFB-A6AF49D2AA92}" dt="2021-08-22T16:08:27.474" v="20569" actId="1035"/>
          <ac:spMkLst>
            <pc:docMk/>
            <pc:sldMk cId="3725823188" sldId="779"/>
            <ac:spMk id="12" creationId="{BCDC32D3-FEE2-498E-A913-CD38F416002A}"/>
          </ac:spMkLst>
        </pc:spChg>
        <pc:spChg chg="mod">
          <ac:chgData name="Siegbert Rudolph" userId="2af4d44886c067cc" providerId="LiveId" clId="{22987095-A298-4FED-AAFB-A6AF49D2AA92}" dt="2021-08-22T16:08:36.075" v="20570" actId="207"/>
          <ac:spMkLst>
            <pc:docMk/>
            <pc:sldMk cId="3725823188" sldId="779"/>
            <ac:spMk id="13" creationId="{ABBB8C34-4D79-4DBA-944C-1A49E1127A30}"/>
          </ac:spMkLst>
        </pc:spChg>
        <pc:spChg chg="add del mod">
          <ac:chgData name="Siegbert Rudolph" userId="2af4d44886c067cc" providerId="LiveId" clId="{22987095-A298-4FED-AAFB-A6AF49D2AA92}" dt="2021-08-22T15:53:04.103" v="20403" actId="478"/>
          <ac:spMkLst>
            <pc:docMk/>
            <pc:sldMk cId="3725823188" sldId="779"/>
            <ac:spMk id="20" creationId="{52105C76-1ACB-4272-8792-44FEC10A1691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1" creationId="{7A33930B-E659-4532-8B17-34B01852E568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2" creationId="{BB98DF19-291D-4A82-BE1C-DAFEB9B89B6E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3" creationId="{BA5B0366-7222-4E01-9187-15051386C741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4" creationId="{8B048202-8D59-4350-B693-7906AFF3633C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5" creationId="{0B68D77B-6FE7-429C-97B4-D617A71C67D1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6" creationId="{586CC7CA-8F3C-4C28-9561-F0413D1544E4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7" creationId="{78ADD8FC-FB25-4F6E-B142-8D417AD9604E}"/>
          </ac:spMkLst>
        </pc:spChg>
        <pc:spChg chg="add 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28" creationId="{5B31304C-9D6F-4DD6-9448-8980ADC5D754}"/>
          </ac:spMkLst>
        </pc:spChg>
        <pc:spChg chg="add mod">
          <ac:chgData name="Siegbert Rudolph" userId="2af4d44886c067cc" providerId="LiveId" clId="{22987095-A298-4FED-AAFB-A6AF49D2AA92}" dt="2021-08-22T16:10:47.579" v="20589" actId="1076"/>
          <ac:spMkLst>
            <pc:docMk/>
            <pc:sldMk cId="3725823188" sldId="779"/>
            <ac:spMk id="29" creationId="{2B00D1EC-4D86-48F2-BF99-346399FD4E20}"/>
          </ac:spMkLst>
        </pc:spChg>
        <pc:spChg chg="add mod">
          <ac:chgData name="Siegbert Rudolph" userId="2af4d44886c067cc" providerId="LiveId" clId="{22987095-A298-4FED-AAFB-A6AF49D2AA92}" dt="2021-08-22T16:17:14.306" v="20713" actId="14100"/>
          <ac:spMkLst>
            <pc:docMk/>
            <pc:sldMk cId="3725823188" sldId="779"/>
            <ac:spMk id="30" creationId="{59D0C209-C650-4522-9F51-7397487BD0A1}"/>
          </ac:spMkLst>
        </pc:spChg>
        <pc:spChg chg="add mod">
          <ac:chgData name="Siegbert Rudolph" userId="2af4d44886c067cc" providerId="LiveId" clId="{22987095-A298-4FED-AAFB-A6AF49D2AA92}" dt="2021-08-22T16:17:18.609" v="20714" actId="1076"/>
          <ac:spMkLst>
            <pc:docMk/>
            <pc:sldMk cId="3725823188" sldId="779"/>
            <ac:spMk id="31" creationId="{2E7B6D73-9AC3-4412-A85F-E15558641D8E}"/>
          </ac:spMkLst>
        </pc:spChg>
        <pc:spChg chg="add mod">
          <ac:chgData name="Siegbert Rudolph" userId="2af4d44886c067cc" providerId="LiveId" clId="{22987095-A298-4FED-AAFB-A6AF49D2AA92}" dt="2021-08-22T16:15:23.282" v="20683" actId="1076"/>
          <ac:spMkLst>
            <pc:docMk/>
            <pc:sldMk cId="3725823188" sldId="779"/>
            <ac:spMk id="32" creationId="{1DC2C4E2-77C4-4B26-BB54-A47E9A987385}"/>
          </ac:spMkLst>
        </pc:spChg>
        <pc:spChg chg="add mod">
          <ac:chgData name="Siegbert Rudolph" userId="2af4d44886c067cc" providerId="LiveId" clId="{22987095-A298-4FED-AAFB-A6AF49D2AA92}" dt="2021-08-22T16:15:23.282" v="20683" actId="1076"/>
          <ac:spMkLst>
            <pc:docMk/>
            <pc:sldMk cId="3725823188" sldId="779"/>
            <ac:spMk id="33" creationId="{040733A1-9923-49BE-87AD-0C263253289B}"/>
          </ac:spMkLst>
        </pc:spChg>
        <pc:spChg chg="add mod">
          <ac:chgData name="Siegbert Rudolph" userId="2af4d44886c067cc" providerId="LiveId" clId="{22987095-A298-4FED-AAFB-A6AF49D2AA92}" dt="2021-08-22T16:15:58.810" v="20695" actId="1076"/>
          <ac:spMkLst>
            <pc:docMk/>
            <pc:sldMk cId="3725823188" sldId="779"/>
            <ac:spMk id="34" creationId="{0BDF61A2-EE01-43A1-BFBD-5D4056A18592}"/>
          </ac:spMkLst>
        </pc:spChg>
        <pc:spChg chg="add mod">
          <ac:chgData name="Siegbert Rudolph" userId="2af4d44886c067cc" providerId="LiveId" clId="{22987095-A298-4FED-AAFB-A6AF49D2AA92}" dt="2021-08-22T16:29:45.547" v="20918" actId="113"/>
          <ac:spMkLst>
            <pc:docMk/>
            <pc:sldMk cId="3725823188" sldId="779"/>
            <ac:spMk id="35" creationId="{302C9A66-2F21-49B9-90AF-EAC9043518CC}"/>
          </ac:spMkLst>
        </pc:spChg>
        <pc:spChg chg="add mod">
          <ac:chgData name="Siegbert Rudolph" userId="2af4d44886c067cc" providerId="LiveId" clId="{22987095-A298-4FED-AAFB-A6AF49D2AA92}" dt="2021-08-22T16:16:12.730" v="20701" actId="1076"/>
          <ac:spMkLst>
            <pc:docMk/>
            <pc:sldMk cId="3725823188" sldId="779"/>
            <ac:spMk id="36" creationId="{89A8E7D8-69B0-40F5-9FCF-5121C3DCAC94}"/>
          </ac:spMkLst>
        </pc:spChg>
        <pc:spChg chg="add mod">
          <ac:chgData name="Siegbert Rudolph" userId="2af4d44886c067cc" providerId="LiveId" clId="{22987095-A298-4FED-AAFB-A6AF49D2AA92}" dt="2021-08-22T16:16:12.730" v="20701" actId="1076"/>
          <ac:spMkLst>
            <pc:docMk/>
            <pc:sldMk cId="3725823188" sldId="779"/>
            <ac:spMk id="37" creationId="{A99A1B4D-80AD-40FA-B965-0155BAC95F6E}"/>
          </ac:spMkLst>
        </pc:spChg>
        <pc:spChg chg="mod">
          <ac:chgData name="Siegbert Rudolph" userId="2af4d44886c067cc" providerId="LiveId" clId="{22987095-A298-4FED-AAFB-A6AF49D2AA92}" dt="2021-08-22T16:16:05.669" v="20700" actId="20577"/>
          <ac:spMkLst>
            <pc:docMk/>
            <pc:sldMk cId="3725823188" sldId="779"/>
            <ac:spMk id="38" creationId="{40DEEA34-8AF5-4ED6-A3A4-C36C60C85980}"/>
          </ac:spMkLst>
        </pc:spChg>
        <pc:spChg chg="add mod">
          <ac:chgData name="Siegbert Rudolph" userId="2af4d44886c067cc" providerId="LiveId" clId="{22987095-A298-4FED-AAFB-A6AF49D2AA92}" dt="2021-08-22T16:16:32.675" v="20706" actId="1036"/>
          <ac:spMkLst>
            <pc:docMk/>
            <pc:sldMk cId="3725823188" sldId="779"/>
            <ac:spMk id="39" creationId="{DF1EA007-B86A-4235-A7D1-46D9E544ADB5}"/>
          </ac:spMkLst>
        </pc:spChg>
        <pc:spChg chg="add mod">
          <ac:chgData name="Siegbert Rudolph" userId="2af4d44886c067cc" providerId="LiveId" clId="{22987095-A298-4FED-AAFB-A6AF49D2AA92}" dt="2021-08-22T16:16:19.746" v="20702" actId="1076"/>
          <ac:spMkLst>
            <pc:docMk/>
            <pc:sldMk cId="3725823188" sldId="779"/>
            <ac:spMk id="42" creationId="{BE831E4C-8EF9-46B9-A829-0935FBDD820A}"/>
          </ac:spMkLst>
        </pc:spChg>
        <pc:spChg chg="add mod">
          <ac:chgData name="Siegbert Rudolph" userId="2af4d44886c067cc" providerId="LiveId" clId="{22987095-A298-4FED-AAFB-A6AF49D2AA92}" dt="2021-08-22T16:16:41.306" v="20707" actId="1076"/>
          <ac:spMkLst>
            <pc:docMk/>
            <pc:sldMk cId="3725823188" sldId="779"/>
            <ac:spMk id="43" creationId="{7D6AD80A-982F-4829-96F8-EC2B9F5D9D00}"/>
          </ac:spMkLst>
        </pc:spChg>
        <pc:spChg chg="add mod">
          <ac:chgData name="Siegbert Rudolph" userId="2af4d44886c067cc" providerId="LiveId" clId="{22987095-A298-4FED-AAFB-A6AF49D2AA92}" dt="2021-08-22T16:29:49.970" v="20919" actId="113"/>
          <ac:spMkLst>
            <pc:docMk/>
            <pc:sldMk cId="3725823188" sldId="779"/>
            <ac:spMk id="44" creationId="{0E158A50-01DD-418C-B502-E8DC47FA60F9}"/>
          </ac:spMkLst>
        </pc:spChg>
        <pc:spChg chg="add mod">
          <ac:chgData name="Siegbert Rudolph" userId="2af4d44886c067cc" providerId="LiveId" clId="{22987095-A298-4FED-AAFB-A6AF49D2AA92}" dt="2021-08-22T16:18:27.827" v="20720" actId="1076"/>
          <ac:spMkLst>
            <pc:docMk/>
            <pc:sldMk cId="3725823188" sldId="779"/>
            <ac:spMk id="45" creationId="{9EE6DF0B-2C66-46F9-8E16-A4CA2A2811DB}"/>
          </ac:spMkLst>
        </pc:spChg>
        <pc:spChg chg="add mod">
          <ac:chgData name="Siegbert Rudolph" userId="2af4d44886c067cc" providerId="LiveId" clId="{22987095-A298-4FED-AAFB-A6AF49D2AA92}" dt="2021-08-22T16:19:51.330" v="20730" actId="1076"/>
          <ac:spMkLst>
            <pc:docMk/>
            <pc:sldMk cId="3725823188" sldId="779"/>
            <ac:spMk id="46" creationId="{4FD10EFA-33F2-446C-ABC6-110A7A1572E9}"/>
          </ac:spMkLst>
        </pc:spChg>
        <pc:spChg chg="add mod">
          <ac:chgData name="Siegbert Rudolph" userId="2af4d44886c067cc" providerId="LiveId" clId="{22987095-A298-4FED-AAFB-A6AF49D2AA92}" dt="2021-08-22T16:29:05.906" v="20910" actId="207"/>
          <ac:spMkLst>
            <pc:docMk/>
            <pc:sldMk cId="3725823188" sldId="779"/>
            <ac:spMk id="47" creationId="{A678AE6D-02FF-4B06-BF91-8CB16E5B85EF}"/>
          </ac:spMkLst>
        </pc:spChg>
        <pc:spChg chg="add mod">
          <ac:chgData name="Siegbert Rudolph" userId="2af4d44886c067cc" providerId="LiveId" clId="{22987095-A298-4FED-AAFB-A6AF49D2AA92}" dt="2021-08-22T16:29:21.787" v="20915" actId="108"/>
          <ac:spMkLst>
            <pc:docMk/>
            <pc:sldMk cId="3725823188" sldId="779"/>
            <ac:spMk id="48" creationId="{CA7208F5-ADF0-4207-8043-420034630192}"/>
          </ac:spMkLst>
        </pc:spChg>
        <pc:spChg chg="add mod">
          <ac:chgData name="Siegbert Rudolph" userId="2af4d44886c067cc" providerId="LiveId" clId="{22987095-A298-4FED-AAFB-A6AF49D2AA92}" dt="2021-08-28T05:15:03.283" v="27504" actId="20577"/>
          <ac:spMkLst>
            <pc:docMk/>
            <pc:sldMk cId="3725823188" sldId="779"/>
            <ac:spMk id="49" creationId="{6DD9F84D-29DF-40AC-88D4-8724C95A6DAD}"/>
          </ac:spMkLst>
        </pc:spChg>
        <pc:spChg chg="add mod">
          <ac:chgData name="Siegbert Rudolph" userId="2af4d44886c067cc" providerId="LiveId" clId="{22987095-A298-4FED-AAFB-A6AF49D2AA92}" dt="2021-08-28T05:15:24.717" v="27582" actId="6549"/>
          <ac:spMkLst>
            <pc:docMk/>
            <pc:sldMk cId="3725823188" sldId="779"/>
            <ac:spMk id="50" creationId="{C3CCEA48-9017-43B5-B505-309746CC2E23}"/>
          </ac:spMkLst>
        </pc:spChg>
        <pc:spChg chg="mod">
          <ac:chgData name="Siegbert Rudolph" userId="2af4d44886c067cc" providerId="LiveId" clId="{22987095-A298-4FED-AAFB-A6AF49D2AA92}" dt="2021-08-22T15:54:58.833" v="20455" actId="1035"/>
          <ac:spMkLst>
            <pc:docMk/>
            <pc:sldMk cId="3725823188" sldId="779"/>
            <ac:spMk id="54" creationId="{BD0F312F-7CE3-4E6B-8E0E-D1FC5D545267}"/>
          </ac:spMkLst>
        </pc:spChg>
        <pc:spChg chg="mod">
          <ac:chgData name="Siegbert Rudolph" userId="2af4d44886c067cc" providerId="LiveId" clId="{22987095-A298-4FED-AAFB-A6AF49D2AA92}" dt="2021-08-22T15:54:58.833" v="20455" actId="1035"/>
          <ac:spMkLst>
            <pc:docMk/>
            <pc:sldMk cId="3725823188" sldId="779"/>
            <ac:spMk id="55" creationId="{A0019B31-1C97-4151-B494-626535F661E6}"/>
          </ac:spMkLst>
        </pc:spChg>
        <pc:spChg chg="del mod">
          <ac:chgData name="Siegbert Rudolph" userId="2af4d44886c067cc" providerId="LiveId" clId="{22987095-A298-4FED-AAFB-A6AF49D2AA92}" dt="2021-08-28T05:15:28.888" v="27583" actId="478"/>
          <ac:spMkLst>
            <pc:docMk/>
            <pc:sldMk cId="3725823188" sldId="779"/>
            <ac:spMk id="66" creationId="{F6EB0740-5427-427E-85F5-531506A2D373}"/>
          </ac:spMkLst>
        </pc:spChg>
        <pc:spChg chg="mod">
          <ac:chgData name="Siegbert Rudolph" userId="2af4d44886c067cc" providerId="LiveId" clId="{22987095-A298-4FED-AAFB-A6AF49D2AA92}" dt="2021-08-22T16:16:46.924" v="20711" actId="20577"/>
          <ac:spMkLst>
            <pc:docMk/>
            <pc:sldMk cId="3725823188" sldId="779"/>
            <ac:spMk id="68" creationId="{06D7B400-C339-441B-A7E1-C38F9091EAFE}"/>
          </ac:spMkLst>
        </pc:spChg>
        <pc:spChg chg="mod">
          <ac:chgData name="Siegbert Rudolph" userId="2af4d44886c067cc" providerId="LiveId" clId="{22987095-A298-4FED-AAFB-A6AF49D2AA92}" dt="2021-08-22T16:11:38.030" v="20599" actId="1035"/>
          <ac:spMkLst>
            <pc:docMk/>
            <pc:sldMk cId="3725823188" sldId="779"/>
            <ac:spMk id="84" creationId="{18496176-B7EB-4FCD-A710-3C68C83A4C5F}"/>
          </ac:spMkLst>
        </pc:spChg>
        <pc:spChg chg="del mod">
          <ac:chgData name="Siegbert Rudolph" userId="2af4d44886c067cc" providerId="LiveId" clId="{22987095-A298-4FED-AAFB-A6AF49D2AA92}" dt="2021-08-22T15:52:06.321" v="20386" actId="478"/>
          <ac:spMkLst>
            <pc:docMk/>
            <pc:sldMk cId="3725823188" sldId="779"/>
            <ac:spMk id="85" creationId="{78B43DEE-33A4-4AAE-AE2E-BD0F01FB3F87}"/>
          </ac:spMkLst>
        </pc:spChg>
        <pc:spChg chg="mod">
          <ac:chgData name="Siegbert Rudolph" userId="2af4d44886c067cc" providerId="LiveId" clId="{22987095-A298-4FED-AAFB-A6AF49D2AA92}" dt="2021-08-22T16:12:49.054" v="20619" actId="1036"/>
          <ac:spMkLst>
            <pc:docMk/>
            <pc:sldMk cId="3725823188" sldId="779"/>
            <ac:spMk id="87" creationId="{6BB6C4D1-BB30-41D8-932F-AAEE1DA812DD}"/>
          </ac:spMkLst>
        </pc:spChg>
        <pc:spChg chg="mod">
          <ac:chgData name="Siegbert Rudolph" userId="2af4d44886c067cc" providerId="LiveId" clId="{22987095-A298-4FED-AAFB-A6AF49D2AA92}" dt="2021-08-22T16:12:49.054" v="20619" actId="1036"/>
          <ac:spMkLst>
            <pc:docMk/>
            <pc:sldMk cId="3725823188" sldId="779"/>
            <ac:spMk id="88" creationId="{2286A6E3-E01D-49A0-B9A1-CB5C3E261911}"/>
          </ac:spMkLst>
        </pc:spChg>
        <pc:picChg chg="mod">
          <ac:chgData name="Siegbert Rudolph" userId="2af4d44886c067cc" providerId="LiveId" clId="{22987095-A298-4FED-AAFB-A6AF49D2AA92}" dt="2021-08-22T15:54:58.833" v="20455" actId="1035"/>
          <ac:picMkLst>
            <pc:docMk/>
            <pc:sldMk cId="3725823188" sldId="779"/>
            <ac:picMk id="5" creationId="{82170A12-2EA4-484D-9847-F6EE39E16DD7}"/>
          </ac:picMkLst>
        </pc:picChg>
        <pc:picChg chg="mod">
          <ac:chgData name="Siegbert Rudolph" userId="2af4d44886c067cc" providerId="LiveId" clId="{22987095-A298-4FED-AAFB-A6AF49D2AA92}" dt="2021-08-22T15:54:58.833" v="20455" actId="1035"/>
          <ac:picMkLst>
            <pc:docMk/>
            <pc:sldMk cId="3725823188" sldId="779"/>
            <ac:picMk id="40" creationId="{4FDF158E-3A62-4F30-87BD-9AAA6EF50A49}"/>
          </ac:picMkLst>
        </pc:picChg>
        <pc:picChg chg="mod">
          <ac:chgData name="Siegbert Rudolph" userId="2af4d44886c067cc" providerId="LiveId" clId="{22987095-A298-4FED-AAFB-A6AF49D2AA92}" dt="2021-08-22T15:54:58.833" v="20455" actId="1035"/>
          <ac:picMkLst>
            <pc:docMk/>
            <pc:sldMk cId="3725823188" sldId="779"/>
            <ac:picMk id="41" creationId="{E49D2400-90EC-4CB2-A213-237D6ACA6A7D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8-28T10:24:02.609" v="28880" actId="1076"/>
        <pc:sldMkLst>
          <pc:docMk/>
          <pc:sldMk cId="98284540" sldId="780"/>
        </pc:sldMkLst>
        <pc:spChg chg="mod">
          <ac:chgData name="Siegbert Rudolph" userId="2af4d44886c067cc" providerId="LiveId" clId="{22987095-A298-4FED-AAFB-A6AF49D2AA92}" dt="2021-08-28T10:24:02.609" v="28880" actId="1076"/>
          <ac:spMkLst>
            <pc:docMk/>
            <pc:sldMk cId="98284540" sldId="780"/>
            <ac:spMk id="2" creationId="{2A868CCB-4950-492F-8FF8-AD1917579A62}"/>
          </ac:spMkLst>
        </pc:spChg>
        <pc:spChg chg="add del mod">
          <ac:chgData name="Siegbert Rudolph" userId="2af4d44886c067cc" providerId="LiveId" clId="{22987095-A298-4FED-AAFB-A6AF49D2AA92}" dt="2021-08-22T15:08:37.607" v="19873" actId="478"/>
          <ac:spMkLst>
            <pc:docMk/>
            <pc:sldMk cId="98284540" sldId="780"/>
            <ac:spMk id="5" creationId="{4CD98864-A397-4415-AE04-F0D48A02F206}"/>
          </ac:spMkLst>
        </pc:spChg>
        <pc:spChg chg="add mod">
          <ac:chgData name="Siegbert Rudolph" userId="2af4d44886c067cc" providerId="LiveId" clId="{22987095-A298-4FED-AAFB-A6AF49D2AA92}" dt="2021-08-22T15:11:28.328" v="19897" actId="1076"/>
          <ac:spMkLst>
            <pc:docMk/>
            <pc:sldMk cId="98284540" sldId="780"/>
            <ac:spMk id="6" creationId="{D667A2C8-1AB9-4C06-875D-81CF5FE3CED4}"/>
          </ac:spMkLst>
        </pc:spChg>
        <pc:spChg chg="add mod ord">
          <ac:chgData name="Siegbert Rudolph" userId="2af4d44886c067cc" providerId="LiveId" clId="{22987095-A298-4FED-AAFB-A6AF49D2AA92}" dt="2021-08-22T15:46:52.405" v="20210" actId="207"/>
          <ac:spMkLst>
            <pc:docMk/>
            <pc:sldMk cId="98284540" sldId="780"/>
            <ac:spMk id="17" creationId="{EF0E0201-A57C-4D25-9CC9-DA3FF5F43683}"/>
          </ac:spMkLst>
        </pc:spChg>
        <pc:spChg chg="add mod">
          <ac:chgData name="Siegbert Rudolph" userId="2af4d44886c067cc" providerId="LiveId" clId="{22987095-A298-4FED-AAFB-A6AF49D2AA92}" dt="2021-08-22T15:46:59.358" v="20211" actId="207"/>
          <ac:spMkLst>
            <pc:docMk/>
            <pc:sldMk cId="98284540" sldId="780"/>
            <ac:spMk id="20" creationId="{77A85C2D-D6FD-46EB-8BA8-5542A8FACB69}"/>
          </ac:spMkLst>
        </pc:spChg>
        <pc:spChg chg="add mod">
          <ac:chgData name="Siegbert Rudolph" userId="2af4d44886c067cc" providerId="LiveId" clId="{22987095-A298-4FED-AAFB-A6AF49D2AA92}" dt="2021-08-22T15:47:08.257" v="20212" actId="207"/>
          <ac:spMkLst>
            <pc:docMk/>
            <pc:sldMk cId="98284540" sldId="780"/>
            <ac:spMk id="21" creationId="{C60C3BBC-465E-4A3E-AE2B-EBA1807EB0C4}"/>
          </ac:spMkLst>
        </pc:spChg>
        <pc:spChg chg="add mod">
          <ac:chgData name="Siegbert Rudolph" userId="2af4d44886c067cc" providerId="LiveId" clId="{22987095-A298-4FED-AAFB-A6AF49D2AA92}" dt="2021-08-22T15:18:20.072" v="19932" actId="1076"/>
          <ac:spMkLst>
            <pc:docMk/>
            <pc:sldMk cId="98284540" sldId="780"/>
            <ac:spMk id="22" creationId="{14DB92FA-DBCF-4B74-8B2A-6B13A825C456}"/>
          </ac:spMkLst>
        </pc:spChg>
        <pc:spChg chg="add mod">
          <ac:chgData name="Siegbert Rudolph" userId="2af4d44886c067cc" providerId="LiveId" clId="{22987095-A298-4FED-AAFB-A6AF49D2AA92}" dt="2021-08-22T15:19:14.950" v="19947" actId="2711"/>
          <ac:spMkLst>
            <pc:docMk/>
            <pc:sldMk cId="98284540" sldId="780"/>
            <ac:spMk id="24" creationId="{5C70769A-31F3-46F4-8637-B45E8A1AF9AD}"/>
          </ac:spMkLst>
        </pc:spChg>
        <pc:spChg chg="add del mod">
          <ac:chgData name="Siegbert Rudolph" userId="2af4d44886c067cc" providerId="LiveId" clId="{22987095-A298-4FED-AAFB-A6AF49D2AA92}" dt="2021-08-23T09:12:59.442" v="25677" actId="478"/>
          <ac:spMkLst>
            <pc:docMk/>
            <pc:sldMk cId="98284540" sldId="780"/>
            <ac:spMk id="25" creationId="{EA3EA1C9-5F73-4A30-A323-0935D0A81CDC}"/>
          </ac:spMkLst>
        </pc:spChg>
        <pc:spChg chg="add del mod">
          <ac:chgData name="Siegbert Rudolph" userId="2af4d44886c067cc" providerId="LiveId" clId="{22987095-A298-4FED-AAFB-A6AF49D2AA92}" dt="2021-08-23T09:12:56.691" v="25676" actId="478"/>
          <ac:spMkLst>
            <pc:docMk/>
            <pc:sldMk cId="98284540" sldId="780"/>
            <ac:spMk id="26" creationId="{926C2367-AC0F-4C86-A37A-4CE659A6B0F1}"/>
          </ac:spMkLst>
        </pc:spChg>
        <pc:spChg chg="add mod">
          <ac:chgData name="Siegbert Rudolph" userId="2af4d44886c067cc" providerId="LiveId" clId="{22987095-A298-4FED-AAFB-A6AF49D2AA92}" dt="2021-08-22T15:20:31.713" v="19974" actId="1035"/>
          <ac:spMkLst>
            <pc:docMk/>
            <pc:sldMk cId="98284540" sldId="780"/>
            <ac:spMk id="27" creationId="{EFFF3158-3033-4942-8820-C33619B07A5F}"/>
          </ac:spMkLst>
        </pc:spChg>
        <pc:spChg chg="add mod">
          <ac:chgData name="Siegbert Rudolph" userId="2af4d44886c067cc" providerId="LiveId" clId="{22987095-A298-4FED-AAFB-A6AF49D2AA92}" dt="2021-08-22T15:20:31.713" v="19974" actId="1035"/>
          <ac:spMkLst>
            <pc:docMk/>
            <pc:sldMk cId="98284540" sldId="780"/>
            <ac:spMk id="28" creationId="{F3CF8785-D15A-43EB-95D3-A290FD3D1BD1}"/>
          </ac:spMkLst>
        </pc:spChg>
        <pc:spChg chg="add mod">
          <ac:chgData name="Siegbert Rudolph" userId="2af4d44886c067cc" providerId="LiveId" clId="{22987095-A298-4FED-AAFB-A6AF49D2AA92}" dt="2021-08-22T15:34:12.631" v="20059" actId="1076"/>
          <ac:spMkLst>
            <pc:docMk/>
            <pc:sldMk cId="98284540" sldId="780"/>
            <ac:spMk id="29" creationId="{00F2D861-E5D0-457E-BF9E-3AF2D8E321A6}"/>
          </ac:spMkLst>
        </pc:spChg>
        <pc:spChg chg="add mod">
          <ac:chgData name="Siegbert Rudolph" userId="2af4d44886c067cc" providerId="LiveId" clId="{22987095-A298-4FED-AAFB-A6AF49D2AA92}" dt="2021-08-22T15:25:25.688" v="20009" actId="14100"/>
          <ac:spMkLst>
            <pc:docMk/>
            <pc:sldMk cId="98284540" sldId="780"/>
            <ac:spMk id="30" creationId="{3B7647C7-FF45-418F-BFCC-969270CF54D1}"/>
          </ac:spMkLst>
        </pc:spChg>
        <pc:spChg chg="add mod">
          <ac:chgData name="Siegbert Rudolph" userId="2af4d44886c067cc" providerId="LiveId" clId="{22987095-A298-4FED-AAFB-A6AF49D2AA92}" dt="2021-08-22T15:26:03.382" v="20011" actId="1076"/>
          <ac:spMkLst>
            <pc:docMk/>
            <pc:sldMk cId="98284540" sldId="780"/>
            <ac:spMk id="32" creationId="{B8BBC996-2BD7-4CD7-A0A0-3DBAE7F9BF4B}"/>
          </ac:spMkLst>
        </pc:spChg>
        <pc:spChg chg="add del mod">
          <ac:chgData name="Siegbert Rudolph" userId="2af4d44886c067cc" providerId="LiveId" clId="{22987095-A298-4FED-AAFB-A6AF49D2AA92}" dt="2021-08-22T15:39:05.285" v="20126" actId="478"/>
          <ac:spMkLst>
            <pc:docMk/>
            <pc:sldMk cId="98284540" sldId="780"/>
            <ac:spMk id="33" creationId="{24EFBC04-78BB-455C-B76E-BDC04CCD80AA}"/>
          </ac:spMkLst>
        </pc:spChg>
        <pc:spChg chg="add mod">
          <ac:chgData name="Siegbert Rudolph" userId="2af4d44886c067cc" providerId="LiveId" clId="{22987095-A298-4FED-AAFB-A6AF49D2AA92}" dt="2021-08-22T15:34:04.237" v="20058" actId="1076"/>
          <ac:spMkLst>
            <pc:docMk/>
            <pc:sldMk cId="98284540" sldId="780"/>
            <ac:spMk id="34" creationId="{2A0BC797-1DD4-4A24-9D38-1B14C7D3D402}"/>
          </ac:spMkLst>
        </pc:spChg>
        <pc:spChg chg="add del mod">
          <ac:chgData name="Siegbert Rudolph" userId="2af4d44886c067cc" providerId="LiveId" clId="{22987095-A298-4FED-AAFB-A6AF49D2AA92}" dt="2021-08-23T09:13:29.748" v="25693" actId="478"/>
          <ac:spMkLst>
            <pc:docMk/>
            <pc:sldMk cId="98284540" sldId="780"/>
            <ac:spMk id="35" creationId="{AA8715A6-2526-40CA-B69C-198EA022EE11}"/>
          </ac:spMkLst>
        </pc:spChg>
        <pc:spChg chg="add del mod">
          <ac:chgData name="Siegbert Rudolph" userId="2af4d44886c067cc" providerId="LiveId" clId="{22987095-A298-4FED-AAFB-A6AF49D2AA92}" dt="2021-08-23T09:13:29.748" v="25693" actId="478"/>
          <ac:spMkLst>
            <pc:docMk/>
            <pc:sldMk cId="98284540" sldId="780"/>
            <ac:spMk id="36" creationId="{15EAC06C-3D5B-43BF-A1C5-8FA4361431AA}"/>
          </ac:spMkLst>
        </pc:spChg>
        <pc:spChg chg="add mod">
          <ac:chgData name="Siegbert Rudolph" userId="2af4d44886c067cc" providerId="LiveId" clId="{22987095-A298-4FED-AAFB-A6AF49D2AA92}" dt="2021-08-28T05:42:08.121" v="28732" actId="20577"/>
          <ac:spMkLst>
            <pc:docMk/>
            <pc:sldMk cId="98284540" sldId="780"/>
            <ac:spMk id="36" creationId="{3BD4979F-8F58-458D-8EB8-A0DAEDA746C7}"/>
          </ac:spMkLst>
        </pc:spChg>
        <pc:spChg chg="add mod">
          <ac:chgData name="Siegbert Rudolph" userId="2af4d44886c067cc" providerId="LiveId" clId="{22987095-A298-4FED-AAFB-A6AF49D2AA92}" dt="2021-08-22T15:35:42.763" v="20071" actId="1076"/>
          <ac:spMkLst>
            <pc:docMk/>
            <pc:sldMk cId="98284540" sldId="780"/>
            <ac:spMk id="37" creationId="{320F3498-8DCF-4BBA-AE46-A7664FC56885}"/>
          </ac:spMkLst>
        </pc:spChg>
        <pc:spChg chg="add mod">
          <ac:chgData name="Siegbert Rudolph" userId="2af4d44886c067cc" providerId="LiveId" clId="{22987095-A298-4FED-AAFB-A6AF49D2AA92}" dt="2021-08-22T15:37:05.722" v="20120" actId="1076"/>
          <ac:spMkLst>
            <pc:docMk/>
            <pc:sldMk cId="98284540" sldId="780"/>
            <ac:spMk id="38" creationId="{CAF84046-4ED8-4918-8FF3-89B70ADB8B5B}"/>
          </ac:spMkLst>
        </pc:spChg>
        <pc:spChg chg="add mod">
          <ac:chgData name="Siegbert Rudolph" userId="2af4d44886c067cc" providerId="LiveId" clId="{22987095-A298-4FED-AAFB-A6AF49D2AA92}" dt="2021-08-22T15:35:42.763" v="20071" actId="1076"/>
          <ac:spMkLst>
            <pc:docMk/>
            <pc:sldMk cId="98284540" sldId="780"/>
            <ac:spMk id="39" creationId="{8204E564-76F2-484E-9FDB-18B243618146}"/>
          </ac:spMkLst>
        </pc:spChg>
        <pc:spChg chg="add mod">
          <ac:chgData name="Siegbert Rudolph" userId="2af4d44886c067cc" providerId="LiveId" clId="{22987095-A298-4FED-AAFB-A6AF49D2AA92}" dt="2021-08-22T15:37:14.008" v="20121" actId="1076"/>
          <ac:spMkLst>
            <pc:docMk/>
            <pc:sldMk cId="98284540" sldId="780"/>
            <ac:spMk id="40" creationId="{05BA73BA-3936-4B5A-8679-5F4231643CAD}"/>
          </ac:spMkLst>
        </pc:spChg>
        <pc:spChg chg="add mod">
          <ac:chgData name="Siegbert Rudolph" userId="2af4d44886c067cc" providerId="LiveId" clId="{22987095-A298-4FED-AAFB-A6AF49D2AA92}" dt="2021-08-22T15:40:46.758" v="20136" actId="14100"/>
          <ac:spMkLst>
            <pc:docMk/>
            <pc:sldMk cId="98284540" sldId="780"/>
            <ac:spMk id="41" creationId="{8967025B-20ED-4073-9142-D94491811EAB}"/>
          </ac:spMkLst>
        </pc:spChg>
        <pc:spChg chg="add mod">
          <ac:chgData name="Siegbert Rudolph" userId="2af4d44886c067cc" providerId="LiveId" clId="{22987095-A298-4FED-AAFB-A6AF49D2AA92}" dt="2021-08-22T15:46:34.205" v="20208" actId="207"/>
          <ac:spMkLst>
            <pc:docMk/>
            <pc:sldMk cId="98284540" sldId="780"/>
            <ac:spMk id="42" creationId="{153F85B8-EB09-43FF-B171-E5196AAC0BC9}"/>
          </ac:spMkLst>
        </pc:spChg>
        <pc:spChg chg="add mod">
          <ac:chgData name="Siegbert Rudolph" userId="2af4d44886c067cc" providerId="LiveId" clId="{22987095-A298-4FED-AAFB-A6AF49D2AA92}" dt="2021-08-23T09:16:54.073" v="25721" actId="1035"/>
          <ac:spMkLst>
            <pc:docMk/>
            <pc:sldMk cId="98284540" sldId="780"/>
            <ac:spMk id="43" creationId="{68A7E4E0-5C29-4EBC-80AA-639217A920EC}"/>
          </ac:spMkLst>
        </pc:spChg>
        <pc:spChg chg="add mod">
          <ac:chgData name="Siegbert Rudolph" userId="2af4d44886c067cc" providerId="LiveId" clId="{22987095-A298-4FED-AAFB-A6AF49D2AA92}" dt="2021-08-23T09:16:54.073" v="25721" actId="1035"/>
          <ac:spMkLst>
            <pc:docMk/>
            <pc:sldMk cId="98284540" sldId="780"/>
            <ac:spMk id="44" creationId="{E60ECC82-AD25-4CDB-B157-4A8AFDDC2CEB}"/>
          </ac:spMkLst>
        </pc:spChg>
        <pc:spChg chg="add mod">
          <ac:chgData name="Siegbert Rudolph" userId="2af4d44886c067cc" providerId="LiveId" clId="{22987095-A298-4FED-AAFB-A6AF49D2AA92}" dt="2021-08-22T15:42:08.762" v="20171" actId="1038"/>
          <ac:spMkLst>
            <pc:docMk/>
            <pc:sldMk cId="98284540" sldId="780"/>
            <ac:spMk id="45" creationId="{CBD2131A-8E33-4489-9E9E-38D9B77D6782}"/>
          </ac:spMkLst>
        </pc:spChg>
        <pc:spChg chg="add mod">
          <ac:chgData name="Siegbert Rudolph" userId="2af4d44886c067cc" providerId="LiveId" clId="{22987095-A298-4FED-AAFB-A6AF49D2AA92}" dt="2021-08-28T05:16:12.575" v="27602" actId="20577"/>
          <ac:spMkLst>
            <pc:docMk/>
            <pc:sldMk cId="98284540" sldId="780"/>
            <ac:spMk id="46" creationId="{2DE16882-0709-438C-A2BE-DB8D9D61B37D}"/>
          </ac:spMkLst>
        </pc:spChg>
        <pc:spChg chg="add del mod">
          <ac:chgData name="Siegbert Rudolph" userId="2af4d44886c067cc" providerId="LiveId" clId="{22987095-A298-4FED-AAFB-A6AF49D2AA92}" dt="2021-08-22T14:57:38.533" v="19825" actId="478"/>
          <ac:spMkLst>
            <pc:docMk/>
            <pc:sldMk cId="98284540" sldId="780"/>
            <ac:spMk id="59" creationId="{91E92DBC-501D-40FB-AF3E-DACD0495D50B}"/>
          </ac:spMkLst>
        </pc:spChg>
        <pc:spChg chg="mod">
          <ac:chgData name="Siegbert Rudolph" userId="2af4d44886c067cc" providerId="LiveId" clId="{22987095-A298-4FED-AAFB-A6AF49D2AA92}" dt="2021-08-22T14:58:22.408" v="19835" actId="1035"/>
          <ac:spMkLst>
            <pc:docMk/>
            <pc:sldMk cId="98284540" sldId="780"/>
            <ac:spMk id="60" creationId="{0B3F7186-D1F4-4CD8-9CEF-E6D2340D8083}"/>
          </ac:spMkLst>
        </pc:spChg>
        <pc:spChg chg="mod">
          <ac:chgData name="Siegbert Rudolph" userId="2af4d44886c067cc" providerId="LiveId" clId="{22987095-A298-4FED-AAFB-A6AF49D2AA92}" dt="2021-08-22T14:58:22.408" v="19835" actId="1035"/>
          <ac:spMkLst>
            <pc:docMk/>
            <pc:sldMk cId="98284540" sldId="780"/>
            <ac:spMk id="61" creationId="{B5125E09-7AB2-4F04-862C-9051C1C0AE9E}"/>
          </ac:spMkLst>
        </pc:spChg>
        <pc:spChg chg="del mod">
          <ac:chgData name="Siegbert Rudolph" userId="2af4d44886c067cc" providerId="LiveId" clId="{22987095-A298-4FED-AAFB-A6AF49D2AA92}" dt="2021-08-28T05:16:16.340" v="27603" actId="478"/>
          <ac:spMkLst>
            <pc:docMk/>
            <pc:sldMk cId="98284540" sldId="780"/>
            <ac:spMk id="74" creationId="{5A985269-8D5D-46CC-AD29-BF055DF00FA1}"/>
          </ac:spMkLst>
        </pc:spChg>
        <pc:spChg chg="mod">
          <ac:chgData name="Siegbert Rudolph" userId="2af4d44886c067cc" providerId="LiveId" clId="{22987095-A298-4FED-AAFB-A6AF49D2AA92}" dt="2021-08-23T09:13:24.171" v="25692" actId="113"/>
          <ac:spMkLst>
            <pc:docMk/>
            <pc:sldMk cId="98284540" sldId="780"/>
            <ac:spMk id="107" creationId="{10CCEF8F-F4C1-4E78-9888-033F7DDD282A}"/>
          </ac:spMkLst>
        </pc:spChg>
        <pc:spChg chg="mod">
          <ac:chgData name="Siegbert Rudolph" userId="2af4d44886c067cc" providerId="LiveId" clId="{22987095-A298-4FED-AAFB-A6AF49D2AA92}" dt="2021-08-22T16:39:49.415" v="21122" actId="207"/>
          <ac:spMkLst>
            <pc:docMk/>
            <pc:sldMk cId="98284540" sldId="780"/>
            <ac:spMk id="108" creationId="{8C8BBCD7-152A-49EE-98B5-C43DBA95FC28}"/>
          </ac:spMkLst>
        </pc:spChg>
        <pc:spChg chg="mod">
          <ac:chgData name="Siegbert Rudolph" userId="2af4d44886c067cc" providerId="LiveId" clId="{22987095-A298-4FED-AAFB-A6AF49D2AA92}" dt="2021-08-23T09:13:56.445" v="25710" actId="113"/>
          <ac:spMkLst>
            <pc:docMk/>
            <pc:sldMk cId="98284540" sldId="780"/>
            <ac:spMk id="111" creationId="{B657D4CE-2597-438D-B9AE-BC007F3D804A}"/>
          </ac:spMkLst>
        </pc:spChg>
        <pc:spChg chg="mod ord">
          <ac:chgData name="Siegbert Rudolph" userId="2af4d44886c067cc" providerId="LiveId" clId="{22987095-A298-4FED-AAFB-A6AF49D2AA92}" dt="2021-08-22T14:58:22.408" v="19835" actId="1035"/>
          <ac:spMkLst>
            <pc:docMk/>
            <pc:sldMk cId="98284540" sldId="780"/>
            <ac:spMk id="121" creationId="{DE7DE634-2C93-4EF1-A4AB-11EB27E86859}"/>
          </ac:spMkLst>
        </pc:spChg>
        <pc:spChg chg="del mod">
          <ac:chgData name="Siegbert Rudolph" userId="2af4d44886c067cc" providerId="LiveId" clId="{22987095-A298-4FED-AAFB-A6AF49D2AA92}" dt="2021-08-22T14:49:07.343" v="19565" actId="478"/>
          <ac:spMkLst>
            <pc:docMk/>
            <pc:sldMk cId="98284540" sldId="780"/>
            <ac:spMk id="122" creationId="{8144192A-AD4E-47F8-A218-25DBBD807AD3}"/>
          </ac:spMkLst>
        </pc:spChg>
        <pc:spChg chg="mod ord">
          <ac:chgData name="Siegbert Rudolph" userId="2af4d44886c067cc" providerId="LiveId" clId="{22987095-A298-4FED-AAFB-A6AF49D2AA92}" dt="2021-08-22T15:42:01.936" v="20168" actId="1037"/>
          <ac:spMkLst>
            <pc:docMk/>
            <pc:sldMk cId="98284540" sldId="780"/>
            <ac:spMk id="124" creationId="{E1E06008-D293-4B15-8AAD-784D2FC9151F}"/>
          </ac:spMkLst>
        </pc:spChg>
        <pc:spChg chg="del">
          <ac:chgData name="Siegbert Rudolph" userId="2af4d44886c067cc" providerId="LiveId" clId="{22987095-A298-4FED-AAFB-A6AF49D2AA92}" dt="2021-08-22T14:56:36.848" v="19816" actId="478"/>
          <ac:spMkLst>
            <pc:docMk/>
            <pc:sldMk cId="98284540" sldId="780"/>
            <ac:spMk id="125" creationId="{3CCB3EE0-7548-454D-9F31-12451B1DCEE9}"/>
          </ac:spMkLst>
        </pc:spChg>
        <pc:picChg chg="add del mod">
          <ac:chgData name="Siegbert Rudolph" userId="2af4d44886c067cc" providerId="LiveId" clId="{22987095-A298-4FED-AAFB-A6AF49D2AA92}" dt="2021-08-22T14:51:10.046" v="19602" actId="478"/>
          <ac:picMkLst>
            <pc:docMk/>
            <pc:sldMk cId="98284540" sldId="780"/>
            <ac:picMk id="4" creationId="{6A9C0190-07E3-4ED0-B5E3-9A2060F61565}"/>
          </ac:picMkLst>
        </pc:picChg>
        <pc:picChg chg="add del mod">
          <ac:chgData name="Siegbert Rudolph" userId="2af4d44886c067cc" providerId="LiveId" clId="{22987095-A298-4FED-AAFB-A6AF49D2AA92}" dt="2021-08-22T14:52:22.624" v="19609" actId="478"/>
          <ac:picMkLst>
            <pc:docMk/>
            <pc:sldMk cId="98284540" sldId="780"/>
            <ac:picMk id="18" creationId="{45A174AE-E7B5-4FDA-86E8-4BD84FBCF49E}"/>
          </ac:picMkLst>
        </pc:picChg>
        <pc:picChg chg="add mod ord">
          <ac:chgData name="Siegbert Rudolph" userId="2af4d44886c067cc" providerId="LiveId" clId="{22987095-A298-4FED-AAFB-A6AF49D2AA92}" dt="2021-08-22T15:12:06.871" v="19902" actId="166"/>
          <ac:picMkLst>
            <pc:docMk/>
            <pc:sldMk cId="98284540" sldId="780"/>
            <ac:picMk id="23" creationId="{82BF230A-1951-4C9E-8E08-FF5B7CE62847}"/>
          </ac:picMkLst>
        </pc:picChg>
        <pc:picChg chg="add mod ord">
          <ac:chgData name="Siegbert Rudolph" userId="2af4d44886c067cc" providerId="LiveId" clId="{22987095-A298-4FED-AAFB-A6AF49D2AA92}" dt="2021-08-22T15:25:08.396" v="20002" actId="167"/>
          <ac:picMkLst>
            <pc:docMk/>
            <pc:sldMk cId="98284540" sldId="780"/>
            <ac:picMk id="31" creationId="{EF7B3D0F-E822-4C8C-8DBB-1676843620D9}"/>
          </ac:picMkLst>
        </pc:picChg>
        <pc:picChg chg="mod">
          <ac:chgData name="Siegbert Rudolph" userId="2af4d44886c067cc" providerId="LiveId" clId="{22987095-A298-4FED-AAFB-A6AF49D2AA92}" dt="2021-08-22T14:58:22.408" v="19835" actId="1035"/>
          <ac:picMkLst>
            <pc:docMk/>
            <pc:sldMk cId="98284540" sldId="780"/>
            <ac:picMk id="79" creationId="{3C7ACA05-9FA2-4CCD-8958-2CB607B93373}"/>
          </ac:picMkLst>
        </pc:picChg>
        <pc:picChg chg="mod">
          <ac:chgData name="Siegbert Rudolph" userId="2af4d44886c067cc" providerId="LiveId" clId="{22987095-A298-4FED-AAFB-A6AF49D2AA92}" dt="2021-08-22T15:25:16.445" v="20003" actId="1035"/>
          <ac:picMkLst>
            <pc:docMk/>
            <pc:sldMk cId="98284540" sldId="780"/>
            <ac:picMk id="80" creationId="{1ECE2218-2A0E-4075-A143-7648F82E5AC9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15T11:33:16.636" v="29419" actId="108"/>
        <pc:sldMkLst>
          <pc:docMk/>
          <pc:sldMk cId="4259211497" sldId="781"/>
        </pc:sldMkLst>
        <pc:spChg chg="mod">
          <ac:chgData name="Siegbert Rudolph" userId="2af4d44886c067cc" providerId="LiveId" clId="{22987095-A298-4FED-AAFB-A6AF49D2AA92}" dt="2021-08-28T10:24:02.624" v="28890" actId="1076"/>
          <ac:spMkLst>
            <pc:docMk/>
            <pc:sldMk cId="4259211497" sldId="781"/>
            <ac:spMk id="2" creationId="{D515D4F8-4083-47E4-88FD-F37FECED6D30}"/>
          </ac:spMkLst>
        </pc:spChg>
        <pc:spChg chg="mod">
          <ac:chgData name="Siegbert Rudolph" userId="2af4d44886c067cc" providerId="LiveId" clId="{22987095-A298-4FED-AAFB-A6AF49D2AA92}" dt="2021-08-22T17:07:50.288" v="21501" actId="207"/>
          <ac:spMkLst>
            <pc:docMk/>
            <pc:sldMk cId="4259211497" sldId="781"/>
            <ac:spMk id="24" creationId="{8F10E758-C5F3-452D-8827-958AA6472B9E}"/>
          </ac:spMkLst>
        </pc:spChg>
        <pc:spChg chg="add mod">
          <ac:chgData name="Siegbert Rudolph" userId="2af4d44886c067cc" providerId="LiveId" clId="{22987095-A298-4FED-AAFB-A6AF49D2AA92}" dt="2021-08-22T16:41:54.094" v="21131" actId="1076"/>
          <ac:spMkLst>
            <pc:docMk/>
            <pc:sldMk cId="4259211497" sldId="781"/>
            <ac:spMk id="25" creationId="{CED27497-9DD0-44A1-9B55-D051E6A992F6}"/>
          </ac:spMkLst>
        </pc:spChg>
        <pc:spChg chg="add mod">
          <ac:chgData name="Siegbert Rudolph" userId="2af4d44886c067cc" providerId="LiveId" clId="{22987095-A298-4FED-AAFB-A6AF49D2AA92}" dt="2021-08-22T17:07:30.138" v="21500" actId="207"/>
          <ac:spMkLst>
            <pc:docMk/>
            <pc:sldMk cId="4259211497" sldId="781"/>
            <ac:spMk id="26" creationId="{48B2FA11-A519-434E-A953-2C296ED5B094}"/>
          </ac:spMkLst>
        </pc:spChg>
        <pc:spChg chg="add mod">
          <ac:chgData name="Siegbert Rudolph" userId="2af4d44886c067cc" providerId="LiveId" clId="{22987095-A298-4FED-AAFB-A6AF49D2AA92}" dt="2021-08-22T16:43:37.791" v="21172" actId="1038"/>
          <ac:spMkLst>
            <pc:docMk/>
            <pc:sldMk cId="4259211497" sldId="781"/>
            <ac:spMk id="27" creationId="{9D6D294D-30A6-4148-BBA4-A12B726C155D}"/>
          </ac:spMkLst>
        </pc:spChg>
        <pc:spChg chg="mod">
          <ac:chgData name="Siegbert Rudolph" userId="2af4d44886c067cc" providerId="LiveId" clId="{22987095-A298-4FED-AAFB-A6AF49D2AA92}" dt="2021-08-22T16:49:57.238" v="21302" actId="207"/>
          <ac:spMkLst>
            <pc:docMk/>
            <pc:sldMk cId="4259211497" sldId="781"/>
            <ac:spMk id="28" creationId="{E6F2B3D9-2593-43ED-8801-A4DCF9AD9272}"/>
          </ac:spMkLst>
        </pc:spChg>
        <pc:spChg chg="add mod">
          <ac:chgData name="Siegbert Rudolph" userId="2af4d44886c067cc" providerId="LiveId" clId="{22987095-A298-4FED-AAFB-A6AF49D2AA92}" dt="2021-08-22T17:07:09.910" v="21499" actId="108"/>
          <ac:spMkLst>
            <pc:docMk/>
            <pc:sldMk cId="4259211497" sldId="781"/>
            <ac:spMk id="29" creationId="{AB362390-94F5-4B0D-A6C2-AC251951670D}"/>
          </ac:spMkLst>
        </pc:spChg>
        <pc:spChg chg="mod">
          <ac:chgData name="Siegbert Rudolph" userId="2af4d44886c067cc" providerId="LiveId" clId="{22987095-A298-4FED-AAFB-A6AF49D2AA92}" dt="2021-08-22T16:54:49.625" v="21367" actId="20577"/>
          <ac:spMkLst>
            <pc:docMk/>
            <pc:sldMk cId="4259211497" sldId="781"/>
            <ac:spMk id="30" creationId="{93254495-4946-4F3D-BA3A-F5BE14857CEF}"/>
          </ac:spMkLst>
        </pc:spChg>
        <pc:spChg chg="add mod">
          <ac:chgData name="Siegbert Rudolph" userId="2af4d44886c067cc" providerId="LiveId" clId="{22987095-A298-4FED-AAFB-A6AF49D2AA92}" dt="2021-08-22T16:54:44.149" v="21366" actId="14100"/>
          <ac:spMkLst>
            <pc:docMk/>
            <pc:sldMk cId="4259211497" sldId="781"/>
            <ac:spMk id="31" creationId="{ED50C084-F6E6-4303-BCBF-79488F64240E}"/>
          </ac:spMkLst>
        </pc:spChg>
        <pc:spChg chg="add mod">
          <ac:chgData name="Siegbert Rudolph" userId="2af4d44886c067cc" providerId="LiveId" clId="{22987095-A298-4FED-AAFB-A6AF49D2AA92}" dt="2021-08-22T17:07:05.846" v="21498" actId="108"/>
          <ac:spMkLst>
            <pc:docMk/>
            <pc:sldMk cId="4259211497" sldId="781"/>
            <ac:spMk id="32" creationId="{B2B4369A-794C-4E60-9B87-FD0EA20E6B1F}"/>
          </ac:spMkLst>
        </pc:spChg>
        <pc:spChg chg="add mod">
          <ac:chgData name="Siegbert Rudolph" userId="2af4d44886c067cc" providerId="LiveId" clId="{22987095-A298-4FED-AAFB-A6AF49D2AA92}" dt="2021-08-22T16:47:24.722" v="21217" actId="1076"/>
          <ac:spMkLst>
            <pc:docMk/>
            <pc:sldMk cId="4259211497" sldId="781"/>
            <ac:spMk id="33" creationId="{E5564E41-A33F-4A2B-9292-E2C70DAFA8D3}"/>
          </ac:spMkLst>
        </pc:spChg>
        <pc:spChg chg="mod">
          <ac:chgData name="Siegbert Rudolph" userId="2af4d44886c067cc" providerId="LiveId" clId="{22987095-A298-4FED-AAFB-A6AF49D2AA92}" dt="2021-08-22T17:04:16.067" v="21478" actId="1076"/>
          <ac:spMkLst>
            <pc:docMk/>
            <pc:sldMk cId="4259211497" sldId="781"/>
            <ac:spMk id="35" creationId="{BA663E7E-8A8E-480A-8C5D-EAA863ADED64}"/>
          </ac:spMkLst>
        </pc:spChg>
        <pc:spChg chg="add mod">
          <ac:chgData name="Siegbert Rudolph" userId="2af4d44886c067cc" providerId="LiveId" clId="{22987095-A298-4FED-AAFB-A6AF49D2AA92}" dt="2021-08-22T17:06:45.226" v="21493" actId="108"/>
          <ac:spMkLst>
            <pc:docMk/>
            <pc:sldMk cId="4259211497" sldId="781"/>
            <ac:spMk id="36" creationId="{498D4ACA-F8E0-4ADA-A36A-D0BF2F2000E1}"/>
          </ac:spMkLst>
        </pc:spChg>
        <pc:spChg chg="add mod">
          <ac:chgData name="Siegbert Rudolph" userId="2af4d44886c067cc" providerId="LiveId" clId="{22987095-A298-4FED-AAFB-A6AF49D2AA92}" dt="2021-08-22T16:51:23.792" v="21307" actId="1076"/>
          <ac:spMkLst>
            <pc:docMk/>
            <pc:sldMk cId="4259211497" sldId="781"/>
            <ac:spMk id="37" creationId="{F3DB1573-10B8-4CE4-B651-BDF61CC80D66}"/>
          </ac:spMkLst>
        </pc:spChg>
        <pc:spChg chg="add mod">
          <ac:chgData name="Siegbert Rudolph" userId="2af4d44886c067cc" providerId="LiveId" clId="{22987095-A298-4FED-AAFB-A6AF49D2AA92}" dt="2021-08-22T17:06:59.396" v="21497" actId="108"/>
          <ac:spMkLst>
            <pc:docMk/>
            <pc:sldMk cId="4259211497" sldId="781"/>
            <ac:spMk id="38" creationId="{F3EA1ECC-09F7-4047-8BAC-395D0A966F0A}"/>
          </ac:spMkLst>
        </pc:spChg>
        <pc:spChg chg="mod">
          <ac:chgData name="Siegbert Rudolph" userId="2af4d44886c067cc" providerId="LiveId" clId="{22987095-A298-4FED-AAFB-A6AF49D2AA92}" dt="2021-08-28T05:16:59.464" v="27613" actId="20577"/>
          <ac:spMkLst>
            <pc:docMk/>
            <pc:sldMk cId="4259211497" sldId="781"/>
            <ac:spMk id="39" creationId="{CC1C6A0C-B005-48BD-8EDA-2D1AB2B495B7}"/>
          </ac:spMkLst>
        </pc:spChg>
        <pc:spChg chg="add mod">
          <ac:chgData name="Siegbert Rudolph" userId="2af4d44886c067cc" providerId="LiveId" clId="{22987095-A298-4FED-AAFB-A6AF49D2AA92}" dt="2021-08-22T17:09:38.957" v="21516" actId="555"/>
          <ac:spMkLst>
            <pc:docMk/>
            <pc:sldMk cId="4259211497" sldId="781"/>
            <ac:spMk id="41" creationId="{1E8424D5-F357-4454-AF85-48C024106C54}"/>
          </ac:spMkLst>
        </pc:spChg>
        <pc:spChg chg="add mod">
          <ac:chgData name="Siegbert Rudolph" userId="2af4d44886c067cc" providerId="LiveId" clId="{22987095-A298-4FED-AAFB-A6AF49D2AA92}" dt="2021-08-22T17:09:38.957" v="21516" actId="555"/>
          <ac:spMkLst>
            <pc:docMk/>
            <pc:sldMk cId="4259211497" sldId="781"/>
            <ac:spMk id="42" creationId="{CA99B68D-6792-476B-8FC1-9ACE223C4E9F}"/>
          </ac:spMkLst>
        </pc:spChg>
        <pc:spChg chg="add mod">
          <ac:chgData name="Siegbert Rudolph" userId="2af4d44886c067cc" providerId="LiveId" clId="{22987095-A298-4FED-AAFB-A6AF49D2AA92}" dt="2021-08-23T09:21:19.289" v="25762" actId="1035"/>
          <ac:spMkLst>
            <pc:docMk/>
            <pc:sldMk cId="4259211497" sldId="781"/>
            <ac:spMk id="43" creationId="{8430ED80-54C8-41DC-A7F9-82E95D24E9BD}"/>
          </ac:spMkLst>
        </pc:spChg>
        <pc:spChg chg="add del mod">
          <ac:chgData name="Siegbert Rudolph" userId="2af4d44886c067cc" providerId="LiveId" clId="{22987095-A298-4FED-AAFB-A6AF49D2AA92}" dt="2021-08-22T16:56:54.013" v="21388" actId="478"/>
          <ac:spMkLst>
            <pc:docMk/>
            <pc:sldMk cId="4259211497" sldId="781"/>
            <ac:spMk id="43" creationId="{F619CD11-556C-4867-86A5-489A85DBFFA7}"/>
          </ac:spMkLst>
        </pc:spChg>
        <pc:spChg chg="add mod">
          <ac:chgData name="Siegbert Rudolph" userId="2af4d44886c067cc" providerId="LiveId" clId="{22987095-A298-4FED-AAFB-A6AF49D2AA92}" dt="2021-08-22T16:59:33.584" v="21422" actId="1035"/>
          <ac:spMkLst>
            <pc:docMk/>
            <pc:sldMk cId="4259211497" sldId="781"/>
            <ac:spMk id="44" creationId="{B1825826-92D0-458D-BDC2-88E153523F8B}"/>
          </ac:spMkLst>
        </pc:spChg>
        <pc:spChg chg="add mod">
          <ac:chgData name="Siegbert Rudolph" userId="2af4d44886c067cc" providerId="LiveId" clId="{22987095-A298-4FED-AAFB-A6AF49D2AA92}" dt="2021-08-23T09:21:04.433" v="25747" actId="1036"/>
          <ac:spMkLst>
            <pc:docMk/>
            <pc:sldMk cId="4259211497" sldId="781"/>
            <ac:spMk id="45" creationId="{9A254CD1-1DF2-4803-991E-288483677E2A}"/>
          </ac:spMkLst>
        </pc:spChg>
        <pc:spChg chg="add mod">
          <ac:chgData name="Siegbert Rudolph" userId="2af4d44886c067cc" providerId="LiveId" clId="{22987095-A298-4FED-AAFB-A6AF49D2AA92}" dt="2021-08-23T09:21:11.822" v="25754" actId="1035"/>
          <ac:spMkLst>
            <pc:docMk/>
            <pc:sldMk cId="4259211497" sldId="781"/>
            <ac:spMk id="46" creationId="{30272320-5C4F-4EC7-A4DD-766A16BD8664}"/>
          </ac:spMkLst>
        </pc:spChg>
        <pc:spChg chg="add mod">
          <ac:chgData name="Siegbert Rudolph" userId="2af4d44886c067cc" providerId="LiveId" clId="{22987095-A298-4FED-AAFB-A6AF49D2AA92}" dt="2021-08-22T16:59:30.052" v="21420" actId="1076"/>
          <ac:spMkLst>
            <pc:docMk/>
            <pc:sldMk cId="4259211497" sldId="781"/>
            <ac:spMk id="47" creationId="{3DC73C39-0725-4126-A2F3-B02B6634FDC8}"/>
          </ac:spMkLst>
        </pc:spChg>
        <pc:spChg chg="add mod">
          <ac:chgData name="Siegbert Rudolph" userId="2af4d44886c067cc" providerId="LiveId" clId="{22987095-A298-4FED-AAFB-A6AF49D2AA92}" dt="2021-08-22T17:05:37.040" v="21483" actId="108"/>
          <ac:spMkLst>
            <pc:docMk/>
            <pc:sldMk cId="4259211497" sldId="781"/>
            <ac:spMk id="48" creationId="{DA4C4533-BA29-49EA-8803-D3AA5E52F1C7}"/>
          </ac:spMkLst>
        </pc:spChg>
        <pc:spChg chg="add mod">
          <ac:chgData name="Siegbert Rudolph" userId="2af4d44886c067cc" providerId="LiveId" clId="{22987095-A298-4FED-AAFB-A6AF49D2AA92}" dt="2021-08-23T09:21:04.433" v="25747" actId="1036"/>
          <ac:spMkLst>
            <pc:docMk/>
            <pc:sldMk cId="4259211497" sldId="781"/>
            <ac:spMk id="49" creationId="{932C1376-E17B-43C3-A25A-1A005CA31C75}"/>
          </ac:spMkLst>
        </pc:spChg>
        <pc:spChg chg="add mod">
          <ac:chgData name="Siegbert Rudolph" userId="2af4d44886c067cc" providerId="LiveId" clId="{22987095-A298-4FED-AAFB-A6AF49D2AA92}" dt="2021-08-23T09:21:04.433" v="25747" actId="1036"/>
          <ac:spMkLst>
            <pc:docMk/>
            <pc:sldMk cId="4259211497" sldId="781"/>
            <ac:spMk id="50" creationId="{C0B1CE21-3BE2-4B44-939A-FB7E70415BE1}"/>
          </ac:spMkLst>
        </pc:spChg>
        <pc:spChg chg="add mod">
          <ac:chgData name="Siegbert Rudolph" userId="2af4d44886c067cc" providerId="LiveId" clId="{22987095-A298-4FED-AAFB-A6AF49D2AA92}" dt="2021-08-23T09:21:11.822" v="25754" actId="1035"/>
          <ac:spMkLst>
            <pc:docMk/>
            <pc:sldMk cId="4259211497" sldId="781"/>
            <ac:spMk id="51" creationId="{94958F57-ED50-49BD-A557-2328D1176E20}"/>
          </ac:spMkLst>
        </pc:spChg>
        <pc:spChg chg="add mod">
          <ac:chgData name="Siegbert Rudolph" userId="2af4d44886c067cc" providerId="LiveId" clId="{22987095-A298-4FED-AAFB-A6AF49D2AA92}" dt="2021-08-23T09:21:11.822" v="25754" actId="1035"/>
          <ac:spMkLst>
            <pc:docMk/>
            <pc:sldMk cId="4259211497" sldId="781"/>
            <ac:spMk id="52" creationId="{677B21A5-0769-40AE-9D03-FFA8F4BA9680}"/>
          </ac:spMkLst>
        </pc:spChg>
        <pc:spChg chg="add mod">
          <ac:chgData name="Siegbert Rudolph" userId="2af4d44886c067cc" providerId="LiveId" clId="{22987095-A298-4FED-AAFB-A6AF49D2AA92}" dt="2021-08-22T17:02:02.433" v="21467" actId="1076"/>
          <ac:spMkLst>
            <pc:docMk/>
            <pc:sldMk cId="4259211497" sldId="781"/>
            <ac:spMk id="53" creationId="{78ACCBDD-9780-42D0-AC86-A1DABA23AFF0}"/>
          </ac:spMkLst>
        </pc:spChg>
        <pc:spChg chg="add mod">
          <ac:chgData name="Siegbert Rudolph" userId="2af4d44886c067cc" providerId="LiveId" clId="{22987095-A298-4FED-AAFB-A6AF49D2AA92}" dt="2021-08-23T09:21:19.289" v="25762" actId="1035"/>
          <ac:spMkLst>
            <pc:docMk/>
            <pc:sldMk cId="4259211497" sldId="781"/>
            <ac:spMk id="54" creationId="{58D35716-4BAA-4615-9F3D-0008FA7ED7DD}"/>
          </ac:spMkLst>
        </pc:spChg>
        <pc:spChg chg="add mod">
          <ac:chgData name="Siegbert Rudolph" userId="2af4d44886c067cc" providerId="LiveId" clId="{22987095-A298-4FED-AAFB-A6AF49D2AA92}" dt="2021-08-23T09:21:19.289" v="25762" actId="1035"/>
          <ac:spMkLst>
            <pc:docMk/>
            <pc:sldMk cId="4259211497" sldId="781"/>
            <ac:spMk id="55" creationId="{B96EECB6-7BC2-489D-BB8D-3AF739EBD190}"/>
          </ac:spMkLst>
        </pc:spChg>
        <pc:spChg chg="add mod">
          <ac:chgData name="Siegbert Rudolph" userId="2af4d44886c067cc" providerId="LiveId" clId="{22987095-A298-4FED-AAFB-A6AF49D2AA92}" dt="2021-08-28T05:42:36.069" v="28777" actId="20577"/>
          <ac:spMkLst>
            <pc:docMk/>
            <pc:sldMk cId="4259211497" sldId="781"/>
            <ac:spMk id="56" creationId="{D6502021-0964-46E4-A305-02DDDB613E0C}"/>
          </ac:spMkLst>
        </pc:spChg>
        <pc:spChg chg="add mod">
          <ac:chgData name="Siegbert Rudolph" userId="2af4d44886c067cc" providerId="LiveId" clId="{22987095-A298-4FED-AAFB-A6AF49D2AA92}" dt="2021-08-28T05:16:55.496" v="27612" actId="20577"/>
          <ac:spMkLst>
            <pc:docMk/>
            <pc:sldMk cId="4259211497" sldId="781"/>
            <ac:spMk id="57" creationId="{D4D668B6-E03D-4507-B04D-B7C43703FAEA}"/>
          </ac:spMkLst>
        </pc:spChg>
        <pc:spChg chg="add mod">
          <ac:chgData name="Siegbert Rudolph" userId="2af4d44886c067cc" providerId="LiveId" clId="{22987095-A298-4FED-AAFB-A6AF49D2AA92}" dt="2021-09-15T11:32:28.754" v="29398" actId="20577"/>
          <ac:spMkLst>
            <pc:docMk/>
            <pc:sldMk cId="4259211497" sldId="781"/>
            <ac:spMk id="58" creationId="{116B9B00-52EA-4DD0-A2EA-2660D14E0C0B}"/>
          </ac:spMkLst>
        </pc:spChg>
        <pc:spChg chg="add mod">
          <ac:chgData name="Siegbert Rudolph" userId="2af4d44886c067cc" providerId="LiveId" clId="{22987095-A298-4FED-AAFB-A6AF49D2AA92}" dt="2021-09-15T11:32:10.641" v="29396" actId="1076"/>
          <ac:spMkLst>
            <pc:docMk/>
            <pc:sldMk cId="4259211497" sldId="781"/>
            <ac:spMk id="59" creationId="{D293A96E-A4AC-40DA-ACA2-16D663B550B3}"/>
          </ac:spMkLst>
        </pc:spChg>
        <pc:spChg chg="add mod">
          <ac:chgData name="Siegbert Rudolph" userId="2af4d44886c067cc" providerId="LiveId" clId="{22987095-A298-4FED-AAFB-A6AF49D2AA92}" dt="2021-09-15T11:33:16.636" v="29419" actId="108"/>
          <ac:spMkLst>
            <pc:docMk/>
            <pc:sldMk cId="4259211497" sldId="781"/>
            <ac:spMk id="60" creationId="{47B0BC74-1656-4C6C-9E27-0CD28204F05A}"/>
          </ac:spMkLst>
        </pc:spChg>
        <pc:spChg chg="mod">
          <ac:chgData name="Siegbert Rudolph" userId="2af4d44886c067cc" providerId="LiveId" clId="{22987095-A298-4FED-AAFB-A6AF49D2AA92}" dt="2021-08-22T17:08:25.438" v="21505" actId="20577"/>
          <ac:spMkLst>
            <pc:docMk/>
            <pc:sldMk cId="4259211497" sldId="781"/>
            <ac:spMk id="65" creationId="{0051209A-682C-4C65-896C-22556955108D}"/>
          </ac:spMkLst>
        </pc:spChg>
        <pc:spChg chg="del mod">
          <ac:chgData name="Siegbert Rudolph" userId="2af4d44886c067cc" providerId="LiveId" clId="{22987095-A298-4FED-AAFB-A6AF49D2AA92}" dt="2021-08-22T17:04:00.985" v="21477" actId="478"/>
          <ac:spMkLst>
            <pc:docMk/>
            <pc:sldMk cId="4259211497" sldId="781"/>
            <ac:spMk id="66" creationId="{B66A28DB-C4DE-45E0-9F75-B726CB899877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0" creationId="{715F9578-F90E-48F6-8099-A6B63338F18F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1" creationId="{F0E96D12-0E5A-4012-AF6C-6FC4EB68660D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2" creationId="{2D1A90B9-2285-485D-8356-D43FC921E969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3" creationId="{89627AE7-5A77-492E-B52E-C568D1E34427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4" creationId="{3680808C-41FD-452A-88EE-3CAD4D9119E6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5" creationId="{733B2CE6-B724-4787-9E12-6B75E7C5FDC9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6" creationId="{8BE8C172-25DA-4E69-A9F3-7706400EAB12}"/>
          </ac:spMkLst>
        </pc:spChg>
        <pc:spChg chg="del">
          <ac:chgData name="Siegbert Rudolph" userId="2af4d44886c067cc" providerId="LiveId" clId="{22987095-A298-4FED-AAFB-A6AF49D2AA92}" dt="2021-08-22T16:57:43.845" v="21393" actId="478"/>
          <ac:spMkLst>
            <pc:docMk/>
            <pc:sldMk cId="4259211497" sldId="781"/>
            <ac:spMk id="77" creationId="{AF9A1120-092C-47EF-A817-9FC48D813D58}"/>
          </ac:spMkLst>
        </pc:spChg>
      </pc:sldChg>
      <pc:sldChg chg="addSp delSp modSp add mod delAnim modAnim">
        <pc:chgData name="Siegbert Rudolph" userId="2af4d44886c067cc" providerId="LiveId" clId="{22987095-A298-4FED-AAFB-A6AF49D2AA92}" dt="2021-09-04T06:18:33.505" v="29177" actId="732"/>
        <pc:sldMkLst>
          <pc:docMk/>
          <pc:sldMk cId="2425796478" sldId="782"/>
        </pc:sldMkLst>
        <pc:spChg chg="del">
          <ac:chgData name="Siegbert Rudolph" userId="2af4d44886c067cc" providerId="LiveId" clId="{22987095-A298-4FED-AAFB-A6AF49D2AA92}" dt="2021-08-28T10:24:02.624" v="28897" actId="478"/>
          <ac:spMkLst>
            <pc:docMk/>
            <pc:sldMk cId="2425796478" sldId="782"/>
            <ac:spMk id="2" creationId="{CE3A7A97-8223-432D-8230-994B2412516A}"/>
          </ac:spMkLst>
        </pc:spChg>
        <pc:spChg chg="mod">
          <ac:chgData name="Siegbert Rudolph" userId="2af4d44886c067cc" providerId="LiveId" clId="{22987095-A298-4FED-AAFB-A6AF49D2AA92}" dt="2021-08-28T10:24:02.624" v="28902" actId="1076"/>
          <ac:spMkLst>
            <pc:docMk/>
            <pc:sldMk cId="2425796478" sldId="782"/>
            <ac:spMk id="4" creationId="{040F58E3-1C64-4FD6-8321-DD955DCA281B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" creationId="{EAE1823D-A808-4B68-8971-5BB7045E33A9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7" creationId="{87BB3994-FFA2-417A-9F99-37CFF6E66568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8" creationId="{8EAC7B43-6B72-4201-BE93-2DB389B9FAF5}"/>
          </ac:spMkLst>
        </pc:spChg>
        <pc:spChg chg="add del mod">
          <ac:chgData name="Siegbert Rudolph" userId="2af4d44886c067cc" providerId="LiveId" clId="{22987095-A298-4FED-AAFB-A6AF49D2AA92}" dt="2021-08-23T05:11:13.840" v="21644" actId="478"/>
          <ac:spMkLst>
            <pc:docMk/>
            <pc:sldMk cId="2425796478" sldId="782"/>
            <ac:spMk id="9" creationId="{ECBF35BE-B2D1-464B-89EC-8374FE67B4C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0" creationId="{6CDCF0D1-4938-453E-AE38-F5F38C47861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1" creationId="{E160F75F-D652-42A0-8641-1A24298BDC74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2" creationId="{63C8C9C6-C55D-477F-8E0B-BBC07F76AD1A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3" creationId="{FC9FE4FD-94B7-4556-978F-D35E9F7C27B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4" creationId="{9F32BF4D-0F24-46CD-B2AC-C742B4BD8CC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5" creationId="{D60E93E7-B05F-4480-85FF-709D7D7C360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6" creationId="{3C5F357C-5C5B-4D22-926D-D74B976AA57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7" creationId="{BB0CF235-E19B-4D37-8A12-034CDB2AF57A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8" creationId="{322ACBEA-D945-4E55-B3AD-D0D651EC1005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19" creationId="{D05B67B3-0114-412B-91E2-C42006062208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0" creationId="{E3AB11BD-B7AA-4386-9342-E5C799B539D4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1" creationId="{737C7C33-8309-4E68-9D7F-CE200B64836E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2" creationId="{5165A729-1B24-467A-A16B-1A5A3E749C6E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3" creationId="{D715CB70-6828-4496-92AC-B1F8BA2C55B5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4" creationId="{B710B72A-A9E6-464B-B2C1-329F2CB656DC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5" creationId="{6D4CD629-16C2-4E5C-BD55-F11141729FB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6" creationId="{FAFDBC68-0569-4A67-ABCC-7FE50A9DDC2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7" creationId="{874F69A0-623A-4ACD-9F72-97DB675F371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28" creationId="{A60F2D33-AE18-43CA-89F4-C391982A32D8}"/>
          </ac:spMkLst>
        </pc:spChg>
        <pc:spChg chg="add mod">
          <ac:chgData name="Siegbert Rudolph" userId="2af4d44886c067cc" providerId="LiveId" clId="{22987095-A298-4FED-AAFB-A6AF49D2AA92}" dt="2021-08-23T05:12:53.780" v="21655" actId="20577"/>
          <ac:spMkLst>
            <pc:docMk/>
            <pc:sldMk cId="2425796478" sldId="782"/>
            <ac:spMk id="29" creationId="{84BDA776-56D5-4825-B583-5754BD9D2E1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0" creationId="{E738E44E-77A1-4E13-B323-776A5576AE0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1" creationId="{EA67CE7E-1836-459F-88A7-87944F864FFA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2" creationId="{D0E4D815-7E85-4E28-93CD-44F9E5FAA4BB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3" creationId="{25CB5FE9-3FC0-4A3C-AD55-87F84C3674AE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4" creationId="{1DDD360F-8EE6-4814-84B7-C261787876D1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5" creationId="{6F68695E-BC23-494C-A473-28E33337D398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6" creationId="{7B6DAFCA-F66D-48F2-9049-FED62F690F1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7" creationId="{227A3506-71EF-4EF7-B901-3153FAEC6F93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38" creationId="{A103984B-306F-45D4-8BF0-B1923F6E7FC2}"/>
          </ac:spMkLst>
        </pc:spChg>
        <pc:spChg chg="del mod">
          <ac:chgData name="Siegbert Rudolph" userId="2af4d44886c067cc" providerId="LiveId" clId="{22987095-A298-4FED-AAFB-A6AF49D2AA92}" dt="2021-08-28T05:18:24.112" v="27713" actId="478"/>
          <ac:spMkLst>
            <pc:docMk/>
            <pc:sldMk cId="2425796478" sldId="782"/>
            <ac:spMk id="39" creationId="{CC1C6A0C-B005-48BD-8EDA-2D1AB2B495B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0" creationId="{40D2811B-1E6D-420D-8456-6E3D9624035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1" creationId="{DF75B462-B8FB-471A-8816-BC9C2297D10C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2" creationId="{998D6283-4200-4D45-83DB-D7F339168B01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3" creationId="{274F74CF-75F6-4BA3-BA4B-6B805FFD98F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4" creationId="{95B06933-4608-44DA-AB8D-9AA6A04CAD6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5" creationId="{9D342F4B-AC44-4CF1-861B-41477FFAE5F5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6" creationId="{A80D327D-DDF4-40F8-8CED-9830DFD9D267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7" creationId="{896C6A64-124C-4476-B17D-A744F7893209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8" creationId="{03333CAB-1389-46F1-BF06-62E9B000ECBE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49" creationId="{93392874-3200-4DEF-9CAA-72A109BC1DAD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0" creationId="{DA1F9F46-417A-4F77-B9A9-6F7CE564316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1" creationId="{A46DD6A6-9B96-4C9B-9B7E-2BFA63B9A48C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2" creationId="{2FD20D75-3189-4BC7-95CD-931F7BFF9EBD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3" creationId="{71C92246-EDFE-4182-9653-A43687EA5E1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4" creationId="{F2466560-C913-4026-B7CC-2D0DC4002F8F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5" creationId="{F3728C88-8897-4EF3-AF3D-17C2C54CA7C0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6" creationId="{C9BAF258-D0FF-4A37-AF8E-DFFA678ABCC8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7" creationId="{EBFC5C5B-123A-4B4A-837B-031CCA964412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8" creationId="{B9E15FEA-7561-4D42-A092-2304F843A8F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59" creationId="{3AB94782-BE77-4C40-B824-2B6309EFB784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0" creationId="{4FED5DE2-9D76-4631-AD8C-A5F612877668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1" creationId="{0D4E0BDD-A50E-426D-9A52-FAC6483D9AD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2" creationId="{738167BC-9203-4AE4-A75A-BDA98027D5B5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3" creationId="{805E9EE2-97F1-438E-95D9-9933F24888A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4" creationId="{B3E82F4D-D13D-485C-8E83-A6E5BC1D77C6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5" creationId="{E40E4856-74C8-4500-BCE8-0A2BFAF55302}"/>
          </ac:spMkLst>
        </pc:spChg>
        <pc:spChg chg="add mod">
          <ac:chgData name="Siegbert Rudolph" userId="2af4d44886c067cc" providerId="LiveId" clId="{22987095-A298-4FED-AAFB-A6AF49D2AA92}" dt="2021-08-23T05:11:07.076" v="21643"/>
          <ac:spMkLst>
            <pc:docMk/>
            <pc:sldMk cId="2425796478" sldId="782"/>
            <ac:spMk id="66" creationId="{C671651B-6038-4CCC-B033-88EF57E1BF27}"/>
          </ac:spMkLst>
        </pc:spChg>
        <pc:spChg chg="add mod">
          <ac:chgData name="Siegbert Rudolph" userId="2af4d44886c067cc" providerId="LiveId" clId="{22987095-A298-4FED-AAFB-A6AF49D2AA92}" dt="2021-08-28T05:17:37.918" v="27630" actId="20577"/>
          <ac:spMkLst>
            <pc:docMk/>
            <pc:sldMk cId="2425796478" sldId="782"/>
            <ac:spMk id="67" creationId="{699FB1C1-094C-4AC0-940C-00EA8F08C3FF}"/>
          </ac:spMkLst>
        </pc:spChg>
        <pc:spChg chg="add mod">
          <ac:chgData name="Siegbert Rudolph" userId="2af4d44886c067cc" providerId="LiveId" clId="{22987095-A298-4FED-AAFB-A6AF49D2AA92}" dt="2021-08-28T05:18:19.847" v="27712" actId="20577"/>
          <ac:spMkLst>
            <pc:docMk/>
            <pc:sldMk cId="2425796478" sldId="782"/>
            <ac:spMk id="68" creationId="{2F2F833D-A84F-4B2C-ABD8-7388EB806E4E}"/>
          </ac:spMkLst>
        </pc:spChg>
        <pc:spChg chg="add mod">
          <ac:chgData name="Siegbert Rudolph" userId="2af4d44886c067cc" providerId="LiveId" clId="{22987095-A298-4FED-AAFB-A6AF49D2AA92}" dt="2021-09-04T06:15:33.633" v="29101"/>
          <ac:spMkLst>
            <pc:docMk/>
            <pc:sldMk cId="2425796478" sldId="782"/>
            <ac:spMk id="69" creationId="{87CB97B3-5144-4DCE-834B-087687666E7F}"/>
          </ac:spMkLst>
        </pc:spChg>
        <pc:picChg chg="add del mod">
          <ac:chgData name="Siegbert Rudolph" userId="2af4d44886c067cc" providerId="LiveId" clId="{22987095-A298-4FED-AAFB-A6AF49D2AA92}" dt="2021-09-04T06:17:30.843" v="29136" actId="478"/>
          <ac:picMkLst>
            <pc:docMk/>
            <pc:sldMk cId="2425796478" sldId="782"/>
            <ac:picMk id="2" creationId="{06BC950B-4D24-4126-AE24-8BA5F302E288}"/>
          </ac:picMkLst>
        </pc:picChg>
        <pc:picChg chg="del">
          <ac:chgData name="Siegbert Rudolph" userId="2af4d44886c067cc" providerId="LiveId" clId="{22987095-A298-4FED-AAFB-A6AF49D2AA92}" dt="2021-08-23T05:11:05.529" v="21642" actId="478"/>
          <ac:picMkLst>
            <pc:docMk/>
            <pc:sldMk cId="2425796478" sldId="782"/>
            <ac:picMk id="5" creationId="{57FD3227-75DD-4759-92C7-7E0E60115DC3}"/>
          </ac:picMkLst>
        </pc:picChg>
        <pc:picChg chg="add mod modCrop">
          <ac:chgData name="Siegbert Rudolph" userId="2af4d44886c067cc" providerId="LiveId" clId="{22987095-A298-4FED-AAFB-A6AF49D2AA92}" dt="2021-09-04T06:18:33.505" v="29177" actId="732"/>
          <ac:picMkLst>
            <pc:docMk/>
            <pc:sldMk cId="2425796478" sldId="782"/>
            <ac:picMk id="5" creationId="{E7FAD005-F852-4F3E-94D6-7B5A5A996EEE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20:24.780" v="29190" actId="1035"/>
        <pc:sldMkLst>
          <pc:docMk/>
          <pc:sldMk cId="2575908237" sldId="783"/>
        </pc:sldMkLst>
        <pc:spChg chg="mod">
          <ac:chgData name="Siegbert Rudolph" userId="2af4d44886c067cc" providerId="LiveId" clId="{22987095-A298-4FED-AAFB-A6AF49D2AA92}" dt="2021-08-28T10:24:02.640" v="28912" actId="1076"/>
          <ac:spMkLst>
            <pc:docMk/>
            <pc:sldMk cId="2575908237" sldId="783"/>
            <ac:spMk id="2" creationId="{264A0862-0A80-412F-942A-80E2ADB28503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9" creationId="{AF156BCE-6CB5-4E1B-821D-AF34EE388E83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1" creationId="{59244556-DDA1-4D9E-B1F6-8BE785983A50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2" creationId="{6EBA0C08-78BD-4533-80DA-0AD46A6ACFFB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4" creationId="{52E7C50D-7911-43D3-BD05-20976F550301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6" creationId="{AC83B4B6-2D96-4C99-AF0B-A60922D06BCB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7" creationId="{9E8DA588-D1D4-4883-A49E-A792DD538152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19" creationId="{8CF932EA-DBBA-496E-8E0A-ED0A7C88EF72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1" creationId="{17020819-DB6C-4147-AE58-BC2AD8913723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2" creationId="{9AEE63A4-76F9-4B40-83FD-DF3B2616E83D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4" creationId="{E9DC0000-42DA-43E9-9210-E9357B39E819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6" creationId="{1307CE43-0082-48AA-B2A2-089121652BC6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7" creationId="{458B0250-BD4A-4A3D-BAC1-3F63B080316D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29" creationId="{DB7EAFA1-0919-4247-89C6-370C4D482984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1" creationId="{6B9F1BD5-0369-4791-8C55-AF73043E084E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2" creationId="{8450645E-715B-4ED0-B100-63A80D439985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4" creationId="{23CF7030-FF30-4B84-BC42-DC1040044C0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35" creationId="{86935B27-E157-404C-BFDE-8E11A7C94FCF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6" creationId="{58D041A1-F4D7-44A6-9F54-D5580E9B8163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7" creationId="{1324C111-A4C2-4692-80B6-C970AC6165A3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39" creationId="{487D9EEB-15C3-45DF-B25A-6FFA8490D4B7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40" creationId="{623D1726-316B-425E-AFC2-916D80BF4284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1" creationId="{E42D1704-2986-4A4B-8FF5-6A970CDBBE45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2" creationId="{A6CBF055-5255-470B-B9AC-C85E690B04F2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43" creationId="{0B4FF86E-7E7A-4D2D-966B-055E21F026BE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4" creationId="{75659104-2B22-4E92-9655-85C85FFBC5E6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45" creationId="{FC6EDA66-790A-4D7C-8575-1D892381EBE7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6" creationId="{1413F108-8281-4D3D-97A0-AD0B481F739E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7" creationId="{13252314-CBBA-4867-8B4B-A6E6893187E9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48" creationId="{5584CC96-5506-49EA-9CC5-A991212264CD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49" creationId="{AC67DA05-D9C0-4E56-925E-C9ADF42561EF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50" creationId="{AF50E210-BF51-4836-AEE4-FFE4E3F74CEB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51" creationId="{DC81DDD2-A8F9-44D8-8EFD-BD0982B99520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52" creationId="{22EF7A85-796D-4620-ADFE-53C17C76BE00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53" creationId="{0C0D3731-1782-4003-A31A-A7CE358BEE7F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54" creationId="{6F01997E-E0D7-4080-8F9D-8570CA44C838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55" creationId="{28D293E1-1A69-4496-93CB-5348F5C8BC1B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56" creationId="{5C28B4AA-6861-4F85-B8E7-6C9EF54156BD}"/>
          </ac:spMkLst>
        </pc:spChg>
        <pc:spChg chg="del">
          <ac:chgData name="Siegbert Rudolph" userId="2af4d44886c067cc" providerId="LiveId" clId="{22987095-A298-4FED-AAFB-A6AF49D2AA92}" dt="2021-08-23T05:17:54.871" v="21723" actId="478"/>
          <ac:spMkLst>
            <pc:docMk/>
            <pc:sldMk cId="2575908237" sldId="783"/>
            <ac:spMk id="57" creationId="{22300711-4C6A-425C-8C5A-C652717FE9D1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58" creationId="{85B59DEB-714E-44BB-9278-8D4D8CCA3F32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59" creationId="{C1A98EDD-E1CA-4B61-B5B4-21B637F19CF7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0" creationId="{0265A381-AC5B-486B-BB37-41320BE630DD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61" creationId="{522CEA2F-C323-442E-A2DD-3AB668740E65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2" creationId="{A2CC508E-8DD3-44DC-A069-CDD407697B39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63" creationId="{A8FFB766-E76F-4A6D-80C7-2D98F11748CA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4" creationId="{3E16924E-ED3A-4122-8F8E-E54CB15F580C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5" creationId="{64D776D9-29FE-4F8F-A2C8-C11ED44E2B05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66" creationId="{B7AACECA-1357-41DE-BCEF-07264397CA72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7" creationId="{C61DF000-B561-4B6B-A0AA-D9DC6BCA2FF3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68" creationId="{E6311BD2-C222-4ADB-A541-C29E8851C9FA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69" creationId="{703A14CA-C751-4FE0-A4CF-F5B3F002A682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0" creationId="{78E345C1-8DA5-41EC-A807-1E81BB2D1420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71" creationId="{10F7F4FB-7034-4A2D-90A9-64B9DFB725A1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2" creationId="{1CECDC2F-1B53-422F-B32E-3FE3C72231BF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73" creationId="{50A4ECD8-6F54-40A5-9F15-EA7ED4E78BF9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4" creationId="{D7921044-1C9B-4D69-AFA3-BA455E591E9B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5" creationId="{C95610BF-F110-43DF-A578-A3CD66EAB79B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76" creationId="{E6E2B703-0543-4B38-BF22-5A6C0BB41FA3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7" creationId="{2AA34CD6-3872-4410-9641-7583507B6C7B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78" creationId="{3C410AE6-2A5C-40F3-813C-B2CAE51BF7D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79" creationId="{7821F5B3-496B-4C90-8384-AE8001E80EF6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0" creationId="{FF1F075E-75DA-462D-B776-6679403448E4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81" creationId="{EBD4C911-F9B2-4BDD-B559-5A99D827445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2" creationId="{91DC009B-4577-457A-86E2-5BAEC0A73207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83" creationId="{38B15F15-5B61-4F3C-9675-1F3AB12A406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4" creationId="{DB3D98A0-1C6B-4D07-A98B-3209E36999B2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5" creationId="{942E7439-0661-4FBE-802C-72844F33C0F7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86" creationId="{98F061F0-E4AB-4062-8963-60E3C8434AFB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7" creationId="{4A440AE4-444C-4C67-A347-079D0EAE9A26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88" creationId="{4186E263-7411-4268-AF9E-D8087030A740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89" creationId="{4457411A-C5A2-4D4D-B465-73FF9FF43206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90" creationId="{2926006D-9E1E-4648-A4BE-7BB1511D065D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91" creationId="{88A68A64-DE25-4DE1-92D4-5A48A1187DBD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92" creationId="{15D2144E-C137-47C9-A4C2-231C59197FCB}"/>
          </ac:spMkLst>
        </pc:spChg>
        <pc:spChg chg="add mod">
          <ac:chgData name="Siegbert Rudolph" userId="2af4d44886c067cc" providerId="LiveId" clId="{22987095-A298-4FED-AAFB-A6AF49D2AA92}" dt="2021-08-28T05:42:55.565" v="28803" actId="20577"/>
          <ac:spMkLst>
            <pc:docMk/>
            <pc:sldMk cId="2575908237" sldId="783"/>
            <ac:spMk id="93" creationId="{A3EC30FE-EB6B-4819-BA68-9C8997A77A77}"/>
          </ac:spMkLst>
        </pc:spChg>
        <pc:spChg chg="del mod">
          <ac:chgData name="Siegbert Rudolph" userId="2af4d44886c067cc" providerId="LiveId" clId="{22987095-A298-4FED-AAFB-A6AF49D2AA92}" dt="2021-08-23T05:18:07.974" v="21725" actId="478"/>
          <ac:spMkLst>
            <pc:docMk/>
            <pc:sldMk cId="2575908237" sldId="783"/>
            <ac:spMk id="93" creationId="{F8FB5A5C-F2CD-4592-A1B2-0568F059BD52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94" creationId="{C861F22E-FFA2-4914-B6BB-F405D1745626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95" creationId="{9DBA8411-176B-445C-9322-5EB83D768F63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96" creationId="{AAB5DB18-E976-4FF2-A0C0-96EAFE6A5B68}"/>
          </ac:spMkLst>
        </pc:spChg>
        <pc:spChg chg="add mod">
          <ac:chgData name="Siegbert Rudolph" userId="2af4d44886c067cc" providerId="LiveId" clId="{22987095-A298-4FED-AAFB-A6AF49D2AA92}" dt="2021-08-23T09:22:34.164" v="25766" actId="207"/>
          <ac:spMkLst>
            <pc:docMk/>
            <pc:sldMk cId="2575908237" sldId="783"/>
            <ac:spMk id="97" creationId="{84E6975D-7F84-4E76-8CDA-B07E4856EC61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98" creationId="{43F937EC-B344-4D8F-B76B-A89114E0AA9B}"/>
          </ac:spMkLst>
        </pc:spChg>
        <pc:spChg chg="add mod">
          <ac:chgData name="Siegbert Rudolph" userId="2af4d44886c067cc" providerId="LiveId" clId="{22987095-A298-4FED-AAFB-A6AF49D2AA92}" dt="2021-08-23T09:22:26.306" v="25765" actId="207"/>
          <ac:spMkLst>
            <pc:docMk/>
            <pc:sldMk cId="2575908237" sldId="783"/>
            <ac:spMk id="99" creationId="{955589EC-0C52-42EF-9A0F-067D9C7AD0C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00" creationId="{E2738ED6-169F-4CDC-8922-754B1ADB5507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01" creationId="{0469BB5D-4432-4CB2-8A65-94A4BFF68FC0}"/>
          </ac:spMkLst>
        </pc:spChg>
        <pc:spChg chg="add del mod">
          <ac:chgData name="Siegbert Rudolph" userId="2af4d44886c067cc" providerId="LiveId" clId="{22987095-A298-4FED-AAFB-A6AF49D2AA92}" dt="2021-08-23T05:19:17.983" v="21735" actId="478"/>
          <ac:spMkLst>
            <pc:docMk/>
            <pc:sldMk cId="2575908237" sldId="783"/>
            <ac:spMk id="102" creationId="{58E6118F-90AE-4F57-B90B-56745354374B}"/>
          </ac:spMkLst>
        </pc:spChg>
        <pc:spChg chg="add mod">
          <ac:chgData name="Siegbert Rudolph" userId="2af4d44886c067cc" providerId="LiveId" clId="{22987095-A298-4FED-AAFB-A6AF49D2AA92}" dt="2021-08-28T05:19:08.592" v="27721"/>
          <ac:spMkLst>
            <pc:docMk/>
            <pc:sldMk cId="2575908237" sldId="783"/>
            <ac:spMk id="102" creationId="{75721988-81A7-4BCE-93BC-B0DEAE097B9F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3" creationId="{95CA966A-4EBC-497F-A8E1-64ED63D8AF30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4" creationId="{DBBDB2C7-EBA7-4AAF-9DCB-CD1DE2962214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5" creationId="{83B7503F-D931-4845-A961-9E38D9DE662A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6" creationId="{94BCB6FB-AA67-4AE7-89E0-E75BCCB9A8B6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7" creationId="{6B75C060-1467-4E20-B4F0-53DFF5EB503E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8" creationId="{2B552C39-266D-47F6-8533-BF429577D953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29" creationId="{7E5578D2-0BFD-4B77-AFAA-4939B71EB94C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30" creationId="{828CF89F-F3AF-4876-97AB-D27006CC82BB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31" creationId="{FDFD617F-EB97-4F0C-A122-ADCCC6568AF3}"/>
          </ac:spMkLst>
        </pc:spChg>
        <pc:spChg chg="add mod">
          <ac:chgData name="Siegbert Rudolph" userId="2af4d44886c067cc" providerId="LiveId" clId="{22987095-A298-4FED-AAFB-A6AF49D2AA92}" dt="2021-08-23T05:18:03.303" v="21724"/>
          <ac:spMkLst>
            <pc:docMk/>
            <pc:sldMk cId="2575908237" sldId="783"/>
            <ac:spMk id="132" creationId="{4DCD45D8-833D-451B-BDB3-7E9AC2315A7E}"/>
          </ac:spMkLst>
        </pc:spChg>
        <pc:spChg chg="add mod">
          <ac:chgData name="Siegbert Rudolph" userId="2af4d44886c067cc" providerId="LiveId" clId="{22987095-A298-4FED-AAFB-A6AF49D2AA92}" dt="2021-09-04T06:19:01.237" v="29179"/>
          <ac:spMkLst>
            <pc:docMk/>
            <pc:sldMk cId="2575908237" sldId="783"/>
            <ac:spMk id="133" creationId="{04CFE136-4064-4375-871E-6E066A6C5018}"/>
          </ac:spMkLst>
        </pc:spChg>
        <pc:spChg chg="add del mod">
          <ac:chgData name="Siegbert Rudolph" userId="2af4d44886c067cc" providerId="LiveId" clId="{22987095-A298-4FED-AAFB-A6AF49D2AA92}" dt="2021-08-23T05:18:10.927" v="21726" actId="478"/>
          <ac:spMkLst>
            <pc:docMk/>
            <pc:sldMk cId="2575908237" sldId="783"/>
            <ac:spMk id="133" creationId="{40AC4AB6-38E4-422F-A72B-17FD7700D7E2}"/>
          </ac:spMkLst>
        </pc:spChg>
        <pc:spChg chg="add del mod">
          <ac:chgData name="Siegbert Rudolph" userId="2af4d44886c067cc" providerId="LiveId" clId="{22987095-A298-4FED-AAFB-A6AF49D2AA92}" dt="2021-08-28T05:19:10.952" v="27722" actId="478"/>
          <ac:spMkLst>
            <pc:docMk/>
            <pc:sldMk cId="2575908237" sldId="783"/>
            <ac:spMk id="134" creationId="{4E287905-F29D-4E69-A7BA-918D6E3B9808}"/>
          </ac:spMkLst>
        </pc:spChg>
        <pc:picChg chg="add mod">
          <ac:chgData name="Siegbert Rudolph" userId="2af4d44886c067cc" providerId="LiveId" clId="{22987095-A298-4FED-AAFB-A6AF49D2AA92}" dt="2021-09-04T06:20:24.780" v="29190" actId="1035"/>
          <ac:picMkLst>
            <pc:docMk/>
            <pc:sldMk cId="2575908237" sldId="783"/>
            <ac:picMk id="4" creationId="{2B043570-F641-44BA-8EDD-4E47B40EDEA5}"/>
          </ac:picMkLst>
        </pc:picChg>
        <pc:picChg chg="del">
          <ac:chgData name="Siegbert Rudolph" userId="2af4d44886c067cc" providerId="LiveId" clId="{22987095-A298-4FED-AAFB-A6AF49D2AA92}" dt="2021-08-23T05:17:54.871" v="21723" actId="478"/>
          <ac:picMkLst>
            <pc:docMk/>
            <pc:sldMk cId="2575908237" sldId="783"/>
            <ac:picMk id="5" creationId="{C197519B-6718-4DFF-9B33-26DBA76A7B4C}"/>
          </ac:picMkLst>
        </pc:picChg>
        <pc:picChg chg="add mod">
          <ac:chgData name="Siegbert Rudolph" userId="2af4d44886c067cc" providerId="LiveId" clId="{22987095-A298-4FED-AAFB-A6AF49D2AA92}" dt="2021-08-23T05:19:10.469" v="21734" actId="1037"/>
          <ac:picMkLst>
            <pc:docMk/>
            <pc:sldMk cId="2575908237" sldId="783"/>
            <ac:picMk id="38" creationId="{41F05D77-9AA0-42BD-B2D6-A4A5FBAA9C05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3" creationId="{EA3EF50F-A91A-4274-A9F3-6188E1889BD4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4" creationId="{FDAD07D4-C73C-4FE8-9393-531099BF5040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5" creationId="{C36E2F0E-01B5-4C04-B69B-729D24C861BA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6" creationId="{7694C86E-8605-4668-BAFA-89B666F360DE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7" creationId="{8E8024D6-DA7B-458A-B4C2-AB44C85C25FC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8" creationId="{C55DEE9A-C083-44CC-9489-A8C70EBD2D57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09" creationId="{2BC23B91-1F71-41E5-8F01-2C1F57036798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10" creationId="{3CECBF93-F36D-48BB-BACA-70EA3C51487B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11" creationId="{2DC9A851-0577-48A5-8C48-95813C603D70}"/>
          </ac:picMkLst>
        </pc:picChg>
        <pc:picChg chg="add mod">
          <ac:chgData name="Siegbert Rudolph" userId="2af4d44886c067cc" providerId="LiveId" clId="{22987095-A298-4FED-AAFB-A6AF49D2AA92}" dt="2021-08-28T05:18:49.420" v="27719" actId="1035"/>
          <ac:picMkLst>
            <pc:docMk/>
            <pc:sldMk cId="2575908237" sldId="783"/>
            <ac:picMk id="112" creationId="{771C8639-4AA2-4CD5-9479-E0AA1EE55DB2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3" creationId="{CC7F6C8D-B8F6-45AB-90DB-3194FA71ED8B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4" creationId="{A0E9950D-8511-4AC9-B3A2-CD21E7463C77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5" creationId="{E9E92C9E-5D12-4B4A-A07B-4D4E1CD78484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6" creationId="{6534E159-158D-49E8-838B-8BC774E23B06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7" creationId="{EC452E6A-0F44-4EBF-8F12-2D18B7511ABF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8" creationId="{4E213D17-6DA1-4A8A-B3D6-04E7D37011D4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19" creationId="{8CA33BEA-A071-49F8-A419-C92F05CC22DF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20" creationId="{FD4D2256-21C3-44DC-99AF-07EA45D6E8F2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21" creationId="{D2E12A01-61DF-44B6-AB28-BC5C3A9068D2}"/>
          </ac:picMkLst>
        </pc:picChg>
        <pc:picChg chg="add mod">
          <ac:chgData name="Siegbert Rudolph" userId="2af4d44886c067cc" providerId="LiveId" clId="{22987095-A298-4FED-AAFB-A6AF49D2AA92}" dt="2021-08-23T05:18:03.303" v="21724"/>
          <ac:picMkLst>
            <pc:docMk/>
            <pc:sldMk cId="2575908237" sldId="783"/>
            <ac:picMk id="122" creationId="{7A7C2A8C-1993-4B3F-8C14-A1B2AF834D28}"/>
          </ac:picMkLst>
        </pc:picChg>
      </pc:sldChg>
      <pc:sldChg chg="add del">
        <pc:chgData name="Siegbert Rudolph" userId="2af4d44886c067cc" providerId="LiveId" clId="{22987095-A298-4FED-AAFB-A6AF49D2AA92}" dt="2021-08-23T05:20:24.662" v="21852" actId="47"/>
        <pc:sldMkLst>
          <pc:docMk/>
          <pc:sldMk cId="1171464705" sldId="784"/>
        </pc:sldMkLst>
      </pc:sldChg>
      <pc:sldChg chg="addSp delSp modSp add mod addAnim delAnim modAnim">
        <pc:chgData name="Siegbert Rudolph" userId="2af4d44886c067cc" providerId="LiveId" clId="{22987095-A298-4FED-AAFB-A6AF49D2AA92}" dt="2021-09-04T06:21:41.127" v="29221" actId="1038"/>
        <pc:sldMkLst>
          <pc:docMk/>
          <pc:sldMk cId="2754684120" sldId="784"/>
        </pc:sldMkLst>
        <pc:spChg chg="add mod">
          <ac:chgData name="Siegbert Rudolph" userId="2af4d44886c067cc" providerId="LiveId" clId="{22987095-A298-4FED-AAFB-A6AF49D2AA92}" dt="2021-08-23T09:33:04.654" v="26069" actId="1038"/>
          <ac:spMkLst>
            <pc:docMk/>
            <pc:sldMk cId="2754684120" sldId="784"/>
            <ac:spMk id="4" creationId="{F25C116C-D5CA-4DA0-A8A3-02502D72D00E}"/>
          </ac:spMkLst>
        </pc:spChg>
        <pc:spChg chg="mod">
          <ac:chgData name="Siegbert Rudolph" userId="2af4d44886c067cc" providerId="LiveId" clId="{22987095-A298-4FED-AAFB-A6AF49D2AA92}" dt="2021-08-28T10:24:02.640" v="28922" actId="1076"/>
          <ac:spMkLst>
            <pc:docMk/>
            <pc:sldMk cId="2754684120" sldId="784"/>
            <ac:spMk id="5" creationId="{DA622F9B-1648-48AD-832D-990B82840EC6}"/>
          </ac:spMkLst>
        </pc:spChg>
        <pc:spChg chg="add del mod">
          <ac:chgData name="Siegbert Rudolph" userId="2af4d44886c067cc" providerId="LiveId" clId="{22987095-A298-4FED-AAFB-A6AF49D2AA92}" dt="2021-08-23T05:22:34.951" v="21856" actId="478"/>
          <ac:spMkLst>
            <pc:docMk/>
            <pc:sldMk cId="2754684120" sldId="784"/>
            <ac:spMk id="7" creationId="{2D0DF5F8-1B9C-425C-A431-671762C5E706}"/>
          </ac:spMkLst>
        </pc:spChg>
        <pc:spChg chg="mod">
          <ac:chgData name="Siegbert Rudolph" userId="2af4d44886c067cc" providerId="LiveId" clId="{22987095-A298-4FED-AAFB-A6AF49D2AA92}" dt="2021-08-23T06:08:13.876" v="22679" actId="1076"/>
          <ac:spMkLst>
            <pc:docMk/>
            <pc:sldMk cId="2754684120" sldId="784"/>
            <ac:spMk id="18" creationId="{18E30602-92EE-4728-8DB7-C662C68C14E2}"/>
          </ac:spMkLst>
        </pc:spChg>
        <pc:spChg chg="add mod">
          <ac:chgData name="Siegbert Rudolph" userId="2af4d44886c067cc" providerId="LiveId" clId="{22987095-A298-4FED-AAFB-A6AF49D2AA92}" dt="2021-08-23T05:22:26.404" v="21855"/>
          <ac:spMkLst>
            <pc:docMk/>
            <pc:sldMk cId="2754684120" sldId="784"/>
            <ac:spMk id="23" creationId="{810C744C-44EF-4FB0-A8D3-5EDDBCB2C101}"/>
          </ac:spMkLst>
        </pc:spChg>
        <pc:spChg chg="add mod">
          <ac:chgData name="Siegbert Rudolph" userId="2af4d44886c067cc" providerId="LiveId" clId="{22987095-A298-4FED-AAFB-A6AF49D2AA92}" dt="2021-08-23T09:33:04.654" v="26069" actId="1038"/>
          <ac:spMkLst>
            <pc:docMk/>
            <pc:sldMk cId="2754684120" sldId="784"/>
            <ac:spMk id="24" creationId="{FFDEC983-1875-43CB-A69E-D4D688C7DE84}"/>
          </ac:spMkLst>
        </pc:spChg>
        <pc:spChg chg="add del mod">
          <ac:chgData name="Siegbert Rudolph" userId="2af4d44886c067cc" providerId="LiveId" clId="{22987095-A298-4FED-AAFB-A6AF49D2AA92}" dt="2021-08-23T05:39:12.557" v="22119" actId="478"/>
          <ac:spMkLst>
            <pc:docMk/>
            <pc:sldMk cId="2754684120" sldId="784"/>
            <ac:spMk id="25" creationId="{A63CA9A2-1836-46FD-8167-B468E4DC2860}"/>
          </ac:spMkLst>
        </pc:spChg>
        <pc:spChg chg="add del mod">
          <ac:chgData name="Siegbert Rudolph" userId="2af4d44886c067cc" providerId="LiveId" clId="{22987095-A298-4FED-AAFB-A6AF49D2AA92}" dt="2021-08-23T05:39:12.557" v="22119" actId="478"/>
          <ac:spMkLst>
            <pc:docMk/>
            <pc:sldMk cId="2754684120" sldId="784"/>
            <ac:spMk id="26" creationId="{B8E5616A-79B0-4718-99CD-CA790F037B9C}"/>
          </ac:spMkLst>
        </pc:spChg>
        <pc:spChg chg="add del mod">
          <ac:chgData name="Siegbert Rudolph" userId="2af4d44886c067cc" providerId="LiveId" clId="{22987095-A298-4FED-AAFB-A6AF49D2AA92}" dt="2021-08-23T05:39:12.557" v="22119" actId="478"/>
          <ac:spMkLst>
            <pc:docMk/>
            <pc:sldMk cId="2754684120" sldId="784"/>
            <ac:spMk id="27" creationId="{747DE8BB-2FE9-4C55-961A-A35E60F27634}"/>
          </ac:spMkLst>
        </pc:spChg>
        <pc:spChg chg="add del mod">
          <ac:chgData name="Siegbert Rudolph" userId="2af4d44886c067cc" providerId="LiveId" clId="{22987095-A298-4FED-AAFB-A6AF49D2AA92}" dt="2021-08-23T05:39:12.557" v="22119" actId="478"/>
          <ac:spMkLst>
            <pc:docMk/>
            <pc:sldMk cId="2754684120" sldId="784"/>
            <ac:spMk id="28" creationId="{FFF2D6F0-FB7C-4FCF-AECB-C88146A01D7C}"/>
          </ac:spMkLst>
        </pc:spChg>
        <pc:spChg chg="add del mod">
          <ac:chgData name="Siegbert Rudolph" userId="2af4d44886c067cc" providerId="LiveId" clId="{22987095-A298-4FED-AAFB-A6AF49D2AA92}" dt="2021-08-23T05:39:12.557" v="22119" actId="478"/>
          <ac:spMkLst>
            <pc:docMk/>
            <pc:sldMk cId="2754684120" sldId="784"/>
            <ac:spMk id="29" creationId="{530937A7-E9CA-4827-B390-F1441AAC6ACF}"/>
          </ac:spMkLst>
        </pc:spChg>
        <pc:spChg chg="add del mod">
          <ac:chgData name="Siegbert Rudolph" userId="2af4d44886c067cc" providerId="LiveId" clId="{22987095-A298-4FED-AAFB-A6AF49D2AA92}" dt="2021-08-23T05:22:54.806" v="21859" actId="478"/>
          <ac:spMkLst>
            <pc:docMk/>
            <pc:sldMk cId="2754684120" sldId="784"/>
            <ac:spMk id="36" creationId="{683A9BA4-C0FE-40CF-8A90-CA84A531658D}"/>
          </ac:spMkLst>
        </pc:spChg>
        <pc:spChg chg="add del mod">
          <ac:chgData name="Siegbert Rudolph" userId="2af4d44886c067cc" providerId="LiveId" clId="{22987095-A298-4FED-AAFB-A6AF49D2AA92}" dt="2021-09-04T06:20:49.731" v="29191" actId="478"/>
          <ac:spMkLst>
            <pc:docMk/>
            <pc:sldMk cId="2754684120" sldId="784"/>
            <ac:spMk id="37" creationId="{53FA4405-DA73-4A69-812C-EE5733CAADBB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39" creationId="{709576E7-506E-4208-B514-88DD66E3E0E4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41" creationId="{BE7A41D2-A966-412B-9969-6157AAE05732}"/>
          </ac:spMkLst>
        </pc:spChg>
        <pc:spChg chg="add del mod">
          <ac:chgData name="Siegbert Rudolph" userId="2af4d44886c067cc" providerId="LiveId" clId="{22987095-A298-4FED-AAFB-A6AF49D2AA92}" dt="2021-08-23T05:48:38.915" v="22245" actId="478"/>
          <ac:spMkLst>
            <pc:docMk/>
            <pc:sldMk cId="2754684120" sldId="784"/>
            <ac:spMk id="42" creationId="{FBD4028A-144D-4168-A9DF-CE88B6E6F8C8}"/>
          </ac:spMkLst>
        </pc:spChg>
        <pc:spChg chg="add del mod">
          <ac:chgData name="Siegbert Rudolph" userId="2af4d44886c067cc" providerId="LiveId" clId="{22987095-A298-4FED-AAFB-A6AF49D2AA92}" dt="2021-08-23T05:48:38.915" v="22245" actId="478"/>
          <ac:spMkLst>
            <pc:docMk/>
            <pc:sldMk cId="2754684120" sldId="784"/>
            <ac:spMk id="43" creationId="{FE651727-696E-4F2A-B894-FB658F3B1D59}"/>
          </ac:spMkLst>
        </pc:spChg>
        <pc:spChg chg="add del mod">
          <ac:chgData name="Siegbert Rudolph" userId="2af4d44886c067cc" providerId="LiveId" clId="{22987095-A298-4FED-AAFB-A6AF49D2AA92}" dt="2021-08-23T05:48:38.915" v="22245" actId="478"/>
          <ac:spMkLst>
            <pc:docMk/>
            <pc:sldMk cId="2754684120" sldId="784"/>
            <ac:spMk id="44" creationId="{DD27A9F7-D688-4DA2-A367-C25B1EBCA4D7}"/>
          </ac:spMkLst>
        </pc:spChg>
        <pc:spChg chg="add del mod">
          <ac:chgData name="Siegbert Rudolph" userId="2af4d44886c067cc" providerId="LiveId" clId="{22987095-A298-4FED-AAFB-A6AF49D2AA92}" dt="2021-08-23T05:48:38.915" v="22245" actId="478"/>
          <ac:spMkLst>
            <pc:docMk/>
            <pc:sldMk cId="2754684120" sldId="784"/>
            <ac:spMk id="45" creationId="{28B094E3-5F01-4B00-9CA1-4891A0D1E99E}"/>
          </ac:spMkLst>
        </pc:spChg>
        <pc:spChg chg="add mod">
          <ac:chgData name="Siegbert Rudolph" userId="2af4d44886c067cc" providerId="LiveId" clId="{22987095-A298-4FED-AAFB-A6AF49D2AA92}" dt="2021-08-23T09:31:52.496" v="26060"/>
          <ac:spMkLst>
            <pc:docMk/>
            <pc:sldMk cId="2754684120" sldId="784"/>
            <ac:spMk id="47" creationId="{C0741BD9-0E17-4DA5-A6A5-446A6B168EAD}"/>
          </ac:spMkLst>
        </pc:spChg>
        <pc:spChg chg="del mod ord">
          <ac:chgData name="Siegbert Rudolph" userId="2af4d44886c067cc" providerId="LiveId" clId="{22987095-A298-4FED-AAFB-A6AF49D2AA92}" dt="2021-08-28T05:20:12.951" v="27766" actId="478"/>
          <ac:spMkLst>
            <pc:docMk/>
            <pc:sldMk cId="2754684120" sldId="784"/>
            <ac:spMk id="48" creationId="{E7137990-7BC3-472B-AB58-3DD8AB99B89C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49" creationId="{DCD81798-B769-414A-9AA6-CA83D55E6366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50" creationId="{D70E5BC8-D639-449F-A2CE-E82FD7282D1C}"/>
          </ac:spMkLst>
        </pc:spChg>
        <pc:spChg chg="add del mod">
          <ac:chgData name="Siegbert Rudolph" userId="2af4d44886c067cc" providerId="LiveId" clId="{22987095-A298-4FED-AAFB-A6AF49D2AA92}" dt="2021-08-23T05:38:53.678" v="22118" actId="478"/>
          <ac:spMkLst>
            <pc:docMk/>
            <pc:sldMk cId="2754684120" sldId="784"/>
            <ac:spMk id="51" creationId="{CEFC89FC-7B43-448D-AFD5-58B390570327}"/>
          </ac:spMkLst>
        </pc:spChg>
        <pc:spChg chg="add mod">
          <ac:chgData name="Siegbert Rudolph" userId="2af4d44886c067cc" providerId="LiveId" clId="{22987095-A298-4FED-AAFB-A6AF49D2AA92}" dt="2021-08-23T09:33:10.887" v="26072" actId="1038"/>
          <ac:spMkLst>
            <pc:docMk/>
            <pc:sldMk cId="2754684120" sldId="784"/>
            <ac:spMk id="52" creationId="{D52B6C34-2A0A-4D9A-846B-CE692BEDEFB5}"/>
          </ac:spMkLst>
        </pc:spChg>
        <pc:spChg chg="add del mod">
          <ac:chgData name="Siegbert Rudolph" userId="2af4d44886c067cc" providerId="LiveId" clId="{22987095-A298-4FED-AAFB-A6AF49D2AA92}" dt="2021-08-23T05:41:13.978" v="22191" actId="478"/>
          <ac:spMkLst>
            <pc:docMk/>
            <pc:sldMk cId="2754684120" sldId="784"/>
            <ac:spMk id="53" creationId="{F55F80B7-D37C-4F63-B29B-B04812DF53A3}"/>
          </ac:spMkLst>
        </pc:spChg>
        <pc:spChg chg="add mod">
          <ac:chgData name="Siegbert Rudolph" userId="2af4d44886c067cc" providerId="LiveId" clId="{22987095-A298-4FED-AAFB-A6AF49D2AA92}" dt="2021-08-23T09:32:05.072" v="26061"/>
          <ac:spMkLst>
            <pc:docMk/>
            <pc:sldMk cId="2754684120" sldId="784"/>
            <ac:spMk id="54" creationId="{064BAE44-2B96-4FA4-9AF6-6A934819CEC8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55" creationId="{4E8817F2-A4FB-4555-9EBD-9D371A6E7A3C}"/>
          </ac:spMkLst>
        </pc:spChg>
        <pc:spChg chg="add del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56" creationId="{8EF969E4-A5F7-4931-A46B-C163F11A1BEC}"/>
          </ac:spMkLst>
        </pc:spChg>
        <pc:spChg chg="add mod">
          <ac:chgData name="Siegbert Rudolph" userId="2af4d44886c067cc" providerId="LiveId" clId="{22987095-A298-4FED-AAFB-A6AF49D2AA92}" dt="2021-08-23T09:33:10.887" v="26072" actId="1038"/>
          <ac:spMkLst>
            <pc:docMk/>
            <pc:sldMk cId="2754684120" sldId="784"/>
            <ac:spMk id="57" creationId="{C1AF0591-CE2A-4AAF-8B7D-D59778C5DF68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58" creationId="{61A4A489-EB11-47C4-ABC6-BDA0ACDF9762}"/>
          </ac:spMkLst>
        </pc:spChg>
        <pc:spChg chg="add mod">
          <ac:chgData name="Siegbert Rudolph" userId="2af4d44886c067cc" providerId="LiveId" clId="{22987095-A298-4FED-AAFB-A6AF49D2AA92}" dt="2021-08-23T06:05:09.356" v="22575" actId="1038"/>
          <ac:spMkLst>
            <pc:docMk/>
            <pc:sldMk cId="2754684120" sldId="784"/>
            <ac:spMk id="59" creationId="{1BE5B780-8A61-427B-B6BE-7070548A041F}"/>
          </ac:spMkLst>
        </pc:spChg>
        <pc:spChg chg="add mod">
          <ac:chgData name="Siegbert Rudolph" userId="2af4d44886c067cc" providerId="LiveId" clId="{22987095-A298-4FED-AAFB-A6AF49D2AA92}" dt="2021-08-23T09:32:17.297" v="26062"/>
          <ac:spMkLst>
            <pc:docMk/>
            <pc:sldMk cId="2754684120" sldId="784"/>
            <ac:spMk id="60" creationId="{D3E7DFBB-FE16-48FC-BEA4-42580B9F91EF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61" creationId="{3EF7BAFA-9AF1-456E-AC18-8172721CB275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62" creationId="{32CB5556-36A8-4CD0-913C-DD06EC2C8D8D}"/>
          </ac:spMkLst>
        </pc:spChg>
        <pc:spChg chg="add mod">
          <ac:chgData name="Siegbert Rudolph" userId="2af4d44886c067cc" providerId="LiveId" clId="{22987095-A298-4FED-AAFB-A6AF49D2AA92}" dt="2021-08-23T06:05:09.356" v="22575" actId="1038"/>
          <ac:spMkLst>
            <pc:docMk/>
            <pc:sldMk cId="2754684120" sldId="784"/>
            <ac:spMk id="63" creationId="{0C79F409-C218-429F-B5A3-BC091B9286AB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64" creationId="{E62903C1-3455-4137-8A75-A42062EB6712}"/>
          </ac:spMkLst>
        </pc:spChg>
        <pc:spChg chg="add mod">
          <ac:chgData name="Siegbert Rudolph" userId="2af4d44886c067cc" providerId="LiveId" clId="{22987095-A298-4FED-AAFB-A6AF49D2AA92}" dt="2021-08-23T06:18:44.155" v="22778" actId="1036"/>
          <ac:spMkLst>
            <pc:docMk/>
            <pc:sldMk cId="2754684120" sldId="784"/>
            <ac:spMk id="65" creationId="{C6716F9F-9695-43FB-A508-BBB4A44395FF}"/>
          </ac:spMkLst>
        </pc:spChg>
        <pc:spChg chg="add mod">
          <ac:chgData name="Siegbert Rudolph" userId="2af4d44886c067cc" providerId="LiveId" clId="{22987095-A298-4FED-AAFB-A6AF49D2AA92}" dt="2021-08-23T09:32:29.045" v="26063"/>
          <ac:spMkLst>
            <pc:docMk/>
            <pc:sldMk cId="2754684120" sldId="784"/>
            <ac:spMk id="66" creationId="{EB50282B-ABEA-4835-9D64-887B58A07B17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67" creationId="{7C41ED5E-1514-4FF2-AEDB-4CBCAB8064DC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68" creationId="{3FE55031-D67F-4672-B858-A6636632AE33}"/>
          </ac:spMkLst>
        </pc:spChg>
        <pc:spChg chg="add mod">
          <ac:chgData name="Siegbert Rudolph" userId="2af4d44886c067cc" providerId="LiveId" clId="{22987095-A298-4FED-AAFB-A6AF49D2AA92}" dt="2021-08-23T06:18:44.155" v="22778" actId="1036"/>
          <ac:spMkLst>
            <pc:docMk/>
            <pc:sldMk cId="2754684120" sldId="784"/>
            <ac:spMk id="69" creationId="{D72496A0-8F22-4A14-A384-8C70639C674F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70" creationId="{831E4B76-9470-465A-9560-95DFB71F7379}"/>
          </ac:spMkLst>
        </pc:spChg>
        <pc:spChg chg="add mod">
          <ac:chgData name="Siegbert Rudolph" userId="2af4d44886c067cc" providerId="LiveId" clId="{22987095-A298-4FED-AAFB-A6AF49D2AA92}" dt="2021-08-23T06:04:57.405" v="22553" actId="1037"/>
          <ac:spMkLst>
            <pc:docMk/>
            <pc:sldMk cId="2754684120" sldId="784"/>
            <ac:spMk id="71" creationId="{BF6BD7FD-E8B8-4DB9-93FE-27BD0524F79E}"/>
          </ac:spMkLst>
        </pc:spChg>
        <pc:spChg chg="add mod">
          <ac:chgData name="Siegbert Rudolph" userId="2af4d44886c067cc" providerId="LiveId" clId="{22987095-A298-4FED-AAFB-A6AF49D2AA92}" dt="2021-08-23T09:32:39.761" v="26064"/>
          <ac:spMkLst>
            <pc:docMk/>
            <pc:sldMk cId="2754684120" sldId="784"/>
            <ac:spMk id="72" creationId="{CBB06C40-5819-4617-A243-069AD5077D16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73" creationId="{72D351D4-AA54-4391-9ABB-5FE3F2603B9E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74" creationId="{AA5DD92D-BF70-4524-97EA-5B080D196C39}"/>
          </ac:spMkLst>
        </pc:spChg>
        <pc:spChg chg="add mod">
          <ac:chgData name="Siegbert Rudolph" userId="2af4d44886c067cc" providerId="LiveId" clId="{22987095-A298-4FED-AAFB-A6AF49D2AA92}" dt="2021-08-23T06:04:57.405" v="22553" actId="1037"/>
          <ac:spMkLst>
            <pc:docMk/>
            <pc:sldMk cId="2754684120" sldId="784"/>
            <ac:spMk id="75" creationId="{E24F98B0-EC54-4A5F-8B30-48AE43A70A24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76" creationId="{9F3E071F-FD53-4CAE-8BA0-566BAFAB0C21}"/>
          </ac:spMkLst>
        </pc:spChg>
        <pc:spChg chg="add mod">
          <ac:chgData name="Siegbert Rudolph" userId="2af4d44886c067cc" providerId="LiveId" clId="{22987095-A298-4FED-AAFB-A6AF49D2AA92}" dt="2021-08-23T06:04:51.188" v="22537" actId="1038"/>
          <ac:spMkLst>
            <pc:docMk/>
            <pc:sldMk cId="2754684120" sldId="784"/>
            <ac:spMk id="77" creationId="{A56925A5-10D3-45B1-9756-F0939F780FBE}"/>
          </ac:spMkLst>
        </pc:spChg>
        <pc:spChg chg="add mod">
          <ac:chgData name="Siegbert Rudolph" userId="2af4d44886c067cc" providerId="LiveId" clId="{22987095-A298-4FED-AAFB-A6AF49D2AA92}" dt="2021-08-23T09:32:51.336" v="26065"/>
          <ac:spMkLst>
            <pc:docMk/>
            <pc:sldMk cId="2754684120" sldId="784"/>
            <ac:spMk id="78" creationId="{09F4B9EF-F458-4922-97A6-C43A92D90629}"/>
          </ac:spMkLst>
        </pc:spChg>
        <pc:spChg chg="add mod">
          <ac:chgData name="Siegbert Rudolph" userId="2af4d44886c067cc" providerId="LiveId" clId="{22987095-A298-4FED-AAFB-A6AF49D2AA92}" dt="2021-08-23T09:23:00.706" v="25767" actId="207"/>
          <ac:spMkLst>
            <pc:docMk/>
            <pc:sldMk cId="2754684120" sldId="784"/>
            <ac:spMk id="79" creationId="{8F75B951-D61D-4957-986F-C08B7B20EBA2}"/>
          </ac:spMkLst>
        </pc:spChg>
        <pc:spChg chg="add mod">
          <ac:chgData name="Siegbert Rudolph" userId="2af4d44886c067cc" providerId="LiveId" clId="{22987095-A298-4FED-AAFB-A6AF49D2AA92}" dt="2021-08-23T06:04:15.836" v="22520" actId="1038"/>
          <ac:spMkLst>
            <pc:docMk/>
            <pc:sldMk cId="2754684120" sldId="784"/>
            <ac:spMk id="80" creationId="{8118DF7A-4D44-4FFE-BB41-90BB7549B4A9}"/>
          </ac:spMkLst>
        </pc:spChg>
        <pc:spChg chg="add mod">
          <ac:chgData name="Siegbert Rudolph" userId="2af4d44886c067cc" providerId="LiveId" clId="{22987095-A298-4FED-AAFB-A6AF49D2AA92}" dt="2021-08-23T06:04:51.188" v="22537" actId="1038"/>
          <ac:spMkLst>
            <pc:docMk/>
            <pc:sldMk cId="2754684120" sldId="784"/>
            <ac:spMk id="81" creationId="{564479FB-0F3A-4D66-AB1A-0F630CED9BA0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2" creationId="{EA0BF04C-6183-406A-8D4D-A63440512598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3" creationId="{A94CFEA8-BF24-47CD-B8B4-4279DBC60D9C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4" creationId="{E088F460-E495-4652-A7EC-DBED5CD1844E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5" creationId="{26B865B2-7D97-4699-9B65-803D4AC39010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6" creationId="{62E980DE-EB56-4498-8F4E-A4D6B9A34685}"/>
          </ac:spMkLst>
        </pc:spChg>
        <pc:spChg chg="add mod">
          <ac:chgData name="Siegbert Rudolph" userId="2af4d44886c067cc" providerId="LiveId" clId="{22987095-A298-4FED-AAFB-A6AF49D2AA92}" dt="2021-08-23T06:13:50.441" v="22750" actId="1037"/>
          <ac:spMkLst>
            <pc:docMk/>
            <pc:sldMk cId="2754684120" sldId="784"/>
            <ac:spMk id="87" creationId="{06D49FC9-CEDB-4054-9550-7C33B170F5D0}"/>
          </ac:spMkLst>
        </pc:spChg>
        <pc:spChg chg="add del mod">
          <ac:chgData name="Siegbert Rudolph" userId="2af4d44886c067cc" providerId="LiveId" clId="{22987095-A298-4FED-AAFB-A6AF49D2AA92}" dt="2021-08-23T09:31:45.904" v="26059" actId="478"/>
          <ac:spMkLst>
            <pc:docMk/>
            <pc:sldMk cId="2754684120" sldId="784"/>
            <ac:spMk id="88" creationId="{010ECCDF-0917-4B7E-8BF9-741F062310D6}"/>
          </ac:spMkLst>
        </pc:spChg>
        <pc:spChg chg="add mod">
          <ac:chgData name="Siegbert Rudolph" userId="2af4d44886c067cc" providerId="LiveId" clId="{22987095-A298-4FED-AAFB-A6AF49D2AA92}" dt="2021-08-28T05:19:54.502" v="27764" actId="20577"/>
          <ac:spMkLst>
            <pc:docMk/>
            <pc:sldMk cId="2754684120" sldId="784"/>
            <ac:spMk id="88" creationId="{7AED1D5E-0ED0-4022-ABE1-A04A0CE14702}"/>
          </ac:spMkLst>
        </pc:spChg>
        <pc:spChg chg="add mod">
          <ac:chgData name="Siegbert Rudolph" userId="2af4d44886c067cc" providerId="LiveId" clId="{22987095-A298-4FED-AAFB-A6AF49D2AA92}" dt="2021-08-28T05:20:07.280" v="27765"/>
          <ac:spMkLst>
            <pc:docMk/>
            <pc:sldMk cId="2754684120" sldId="784"/>
            <ac:spMk id="89" creationId="{B71697C6-7E54-447D-A257-FF944027531D}"/>
          </ac:spMkLst>
        </pc:spChg>
        <pc:spChg chg="add mod">
          <ac:chgData name="Siegbert Rudolph" userId="2af4d44886c067cc" providerId="LiveId" clId="{22987095-A298-4FED-AAFB-A6AF49D2AA92}" dt="2021-09-04T06:20:52.019" v="29192"/>
          <ac:spMkLst>
            <pc:docMk/>
            <pc:sldMk cId="2754684120" sldId="784"/>
            <ac:spMk id="90" creationId="{C3A09654-30E6-40C7-8359-3BEC08F6D62F}"/>
          </ac:spMkLst>
        </pc:spChg>
        <pc:picChg chg="add mod modCrop">
          <ac:chgData name="Siegbert Rudolph" userId="2af4d44886c067cc" providerId="LiveId" clId="{22987095-A298-4FED-AAFB-A6AF49D2AA92}" dt="2021-08-28T05:43:22.372" v="28812" actId="1038"/>
          <ac:picMkLst>
            <pc:docMk/>
            <pc:sldMk cId="2754684120" sldId="784"/>
            <ac:picMk id="2" creationId="{466BCA9C-288F-4967-A933-71415C591630}"/>
          </ac:picMkLst>
        </pc:picChg>
        <pc:picChg chg="add del mod">
          <ac:chgData name="Siegbert Rudolph" userId="2af4d44886c067cc" providerId="LiveId" clId="{22987095-A298-4FED-AAFB-A6AF49D2AA92}" dt="2021-08-23T06:08:26.927" v="22681" actId="478"/>
          <ac:picMkLst>
            <pc:docMk/>
            <pc:sldMk cId="2754684120" sldId="784"/>
            <ac:picMk id="5" creationId="{FBA65FD8-AD9F-43A5-9742-432F7DD4133F}"/>
          </ac:picMkLst>
        </pc:picChg>
        <pc:picChg chg="add del mod">
          <ac:chgData name="Siegbert Rudolph" userId="2af4d44886c067cc" providerId="LiveId" clId="{22987095-A298-4FED-AAFB-A6AF49D2AA92}" dt="2021-08-23T09:28:39.717" v="25999" actId="478"/>
          <ac:picMkLst>
            <pc:docMk/>
            <pc:sldMk cId="2754684120" sldId="784"/>
            <ac:picMk id="6" creationId="{55A72B49-296B-4CB1-8CF5-D2FD36C1A003}"/>
          </ac:picMkLst>
        </pc:picChg>
        <pc:picChg chg="add mod">
          <ac:chgData name="Siegbert Rudolph" userId="2af4d44886c067cc" providerId="LiveId" clId="{22987095-A298-4FED-AAFB-A6AF49D2AA92}" dt="2021-09-04T06:21:41.127" v="29221" actId="1038"/>
          <ac:picMkLst>
            <pc:docMk/>
            <pc:sldMk cId="2754684120" sldId="784"/>
            <ac:picMk id="6" creationId="{F10D904E-9955-4697-BD6A-997C594A4E38}"/>
          </ac:picMkLst>
        </pc:picChg>
        <pc:picChg chg="add del mod">
          <ac:chgData name="Siegbert Rudolph" userId="2af4d44886c067cc" providerId="LiveId" clId="{22987095-A298-4FED-AAFB-A6AF49D2AA92}" dt="2021-08-23T05:28:43.475" v="21891" actId="478"/>
          <ac:picMkLst>
            <pc:docMk/>
            <pc:sldMk cId="2754684120" sldId="784"/>
            <ac:picMk id="8" creationId="{9D11A3D0-401A-491F-B999-93B68389591F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9" creationId="{BFBB93E9-A163-44EA-B2E6-D198D48E235D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0" creationId="{DB30F85E-0EF8-443B-A547-5428E05752FF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1" creationId="{FBEF4477-DCC6-4A58-A150-59686B1D38FB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2" creationId="{CA0D606C-4E6F-4AF1-A850-02F7C52FAA02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3" creationId="{7A768BDF-7AB9-4C2D-B38E-1B97EF6A21FD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4" creationId="{55AB0626-8416-4362-B308-C6D4615F9D4B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5" creationId="{98EE95BE-BE8E-4648-99E1-954B4DAA45C1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6" creationId="{9DF039D2-7EF1-43F3-B8B6-C20E619FE40B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7" creationId="{85B2FD2B-F873-4FAB-9AD3-4F23A7A2FE3F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19" creationId="{C29E5EB0-2406-494E-A7FA-D86AF4BC8D7D}"/>
          </ac:picMkLst>
        </pc:picChg>
        <pc:picChg chg="del">
          <ac:chgData name="Siegbert Rudolph" userId="2af4d44886c067cc" providerId="LiveId" clId="{22987095-A298-4FED-AAFB-A6AF49D2AA92}" dt="2021-08-23T05:22:10.091" v="21854" actId="478"/>
          <ac:picMkLst>
            <pc:docMk/>
            <pc:sldMk cId="2754684120" sldId="784"/>
            <ac:picMk id="20" creationId="{02261F99-6A02-4513-944F-D8E8836C6B5A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21" creationId="{46833EAE-DFEC-4807-9EF1-6496B3C6CAB0}"/>
          </ac:picMkLst>
        </pc:picChg>
        <pc:picChg chg="add mod">
          <ac:chgData name="Siegbert Rudolph" userId="2af4d44886c067cc" providerId="LiveId" clId="{22987095-A298-4FED-AAFB-A6AF49D2AA92}" dt="2021-08-23T05:23:01.632" v="21864" actId="1036"/>
          <ac:picMkLst>
            <pc:docMk/>
            <pc:sldMk cId="2754684120" sldId="784"/>
            <ac:picMk id="22" creationId="{B4FEF3C1-0D0D-4F21-87ED-3CA617D502BA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0" creationId="{BB997F64-FD78-45B1-820D-9213D6863168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1" creationId="{18085B66-1D25-4933-B013-CF9766729818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2" creationId="{52E7E3DA-2C05-4403-B4D5-FC9AEAEB05A6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3" creationId="{1D3185B9-81DA-4FBA-B578-6F571EDB8E82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4" creationId="{E828EBF5-7B4F-41AD-833A-26DDDE880FD9}"/>
          </ac:picMkLst>
        </pc:picChg>
        <pc:picChg chg="add mod">
          <ac:chgData name="Siegbert Rudolph" userId="2af4d44886c067cc" providerId="LiveId" clId="{22987095-A298-4FED-AAFB-A6AF49D2AA92}" dt="2021-08-28T05:19:32.897" v="27727" actId="1035"/>
          <ac:picMkLst>
            <pc:docMk/>
            <pc:sldMk cId="2754684120" sldId="784"/>
            <ac:picMk id="35" creationId="{25B3D412-21C2-4808-B696-64CBE7227A7E}"/>
          </ac:picMkLst>
        </pc:picChg>
        <pc:picChg chg="add del mod">
          <ac:chgData name="Siegbert Rudolph" userId="2af4d44886c067cc" providerId="LiveId" clId="{22987095-A298-4FED-AAFB-A6AF49D2AA92}" dt="2021-08-23T05:28:56.221" v="21894" actId="478"/>
          <ac:picMkLst>
            <pc:docMk/>
            <pc:sldMk cId="2754684120" sldId="784"/>
            <ac:picMk id="38" creationId="{DD65A376-3339-45E9-A291-474DF520D804}"/>
          </ac:picMkLst>
        </pc:picChg>
        <pc:picChg chg="del">
          <ac:chgData name="Siegbert Rudolph" userId="2af4d44886c067cc" providerId="LiveId" clId="{22987095-A298-4FED-AAFB-A6AF49D2AA92}" dt="2021-08-23T05:22:10.091" v="21854" actId="478"/>
          <ac:picMkLst>
            <pc:docMk/>
            <pc:sldMk cId="2754684120" sldId="784"/>
            <ac:picMk id="40" creationId="{446ACAA8-A61B-4996-A376-094F04C841BB}"/>
          </ac:picMkLst>
        </pc:picChg>
        <pc:picChg chg="add del mod">
          <ac:chgData name="Siegbert Rudolph" userId="2af4d44886c067cc" providerId="LiveId" clId="{22987095-A298-4FED-AAFB-A6AF49D2AA92}" dt="2021-08-23T05:28:48.358" v="21892" actId="478"/>
          <ac:picMkLst>
            <pc:docMk/>
            <pc:sldMk cId="2754684120" sldId="784"/>
            <ac:picMk id="46" creationId="{F12E9ED7-D883-4A68-BB92-2B32F9B711CC}"/>
          </ac:picMkLst>
        </pc:picChg>
      </pc:sldChg>
      <pc:sldChg chg="delSp add del mod delAnim">
        <pc:chgData name="Siegbert Rudolph" userId="2af4d44886c067cc" providerId="LiveId" clId="{22987095-A298-4FED-AAFB-A6AF49D2AA92}" dt="2021-08-23T06:08:22.387" v="22680" actId="47"/>
        <pc:sldMkLst>
          <pc:docMk/>
          <pc:sldMk cId="15393497" sldId="785"/>
        </pc:sldMkLst>
        <pc:spChg chg="del">
          <ac:chgData name="Siegbert Rudolph" userId="2af4d44886c067cc" providerId="LiveId" clId="{22987095-A298-4FED-AAFB-A6AF49D2AA92}" dt="2021-08-23T06:05:57.541" v="22652" actId="478"/>
          <ac:spMkLst>
            <pc:docMk/>
            <pc:sldMk cId="15393497" sldId="785"/>
            <ac:spMk id="47" creationId="{C0741BD9-0E17-4DA5-A6A5-446A6B168EAD}"/>
          </ac:spMkLst>
        </pc:spChg>
        <pc:spChg chg="del">
          <ac:chgData name="Siegbert Rudolph" userId="2af4d44886c067cc" providerId="LiveId" clId="{22987095-A298-4FED-AAFB-A6AF49D2AA92}" dt="2021-08-23T06:06:02.602" v="22653" actId="478"/>
          <ac:spMkLst>
            <pc:docMk/>
            <pc:sldMk cId="15393497" sldId="785"/>
            <ac:spMk id="49" creationId="{DCD81798-B769-414A-9AA6-CA83D55E6366}"/>
          </ac:spMkLst>
        </pc:spChg>
        <pc:spChg chg="del">
          <ac:chgData name="Siegbert Rudolph" userId="2af4d44886c067cc" providerId="LiveId" clId="{22987095-A298-4FED-AAFB-A6AF49D2AA92}" dt="2021-08-23T06:05:55.479" v="22651" actId="478"/>
          <ac:spMkLst>
            <pc:docMk/>
            <pc:sldMk cId="15393497" sldId="785"/>
            <ac:spMk id="54" creationId="{064BAE44-2B96-4FA4-9AF6-6A934819CEC8}"/>
          </ac:spMkLst>
        </pc:spChg>
        <pc:spChg chg="del">
          <ac:chgData name="Siegbert Rudolph" userId="2af4d44886c067cc" providerId="LiveId" clId="{22987095-A298-4FED-AAFB-A6AF49D2AA92}" dt="2021-08-23T06:06:04.602" v="22654" actId="478"/>
          <ac:spMkLst>
            <pc:docMk/>
            <pc:sldMk cId="15393497" sldId="785"/>
            <ac:spMk id="56" creationId="{8EF969E4-A5F7-4931-A46B-C163F11A1BEC}"/>
          </ac:spMkLst>
        </pc:spChg>
        <pc:spChg chg="del">
          <ac:chgData name="Siegbert Rudolph" userId="2af4d44886c067cc" providerId="LiveId" clId="{22987095-A298-4FED-AAFB-A6AF49D2AA92}" dt="2021-08-23T06:05:53.183" v="22650" actId="478"/>
          <ac:spMkLst>
            <pc:docMk/>
            <pc:sldMk cId="15393497" sldId="785"/>
            <ac:spMk id="60" creationId="{D3E7DFBB-FE16-48FC-BEA4-42580B9F91EF}"/>
          </ac:spMkLst>
        </pc:spChg>
        <pc:spChg chg="del">
          <ac:chgData name="Siegbert Rudolph" userId="2af4d44886c067cc" providerId="LiveId" clId="{22987095-A298-4FED-AAFB-A6AF49D2AA92}" dt="2021-08-23T06:06:07.523" v="22655" actId="478"/>
          <ac:spMkLst>
            <pc:docMk/>
            <pc:sldMk cId="15393497" sldId="785"/>
            <ac:spMk id="61" creationId="{3EF7BAFA-9AF1-456E-AC18-8172721CB275}"/>
          </ac:spMkLst>
        </pc:spChg>
        <pc:spChg chg="del">
          <ac:chgData name="Siegbert Rudolph" userId="2af4d44886c067cc" providerId="LiveId" clId="{22987095-A298-4FED-AAFB-A6AF49D2AA92}" dt="2021-08-23T06:05:51.511" v="22649" actId="478"/>
          <ac:spMkLst>
            <pc:docMk/>
            <pc:sldMk cId="15393497" sldId="785"/>
            <ac:spMk id="66" creationId="{EB50282B-ABEA-4835-9D64-887B58A07B17}"/>
          </ac:spMkLst>
        </pc:spChg>
        <pc:spChg chg="del">
          <ac:chgData name="Siegbert Rudolph" userId="2af4d44886c067cc" providerId="LiveId" clId="{22987095-A298-4FED-AAFB-A6AF49D2AA92}" dt="2021-08-23T06:06:17.521" v="22658" actId="478"/>
          <ac:spMkLst>
            <pc:docMk/>
            <pc:sldMk cId="15393497" sldId="785"/>
            <ac:spMk id="68" creationId="{3FE55031-D67F-4672-B858-A6636632AE33}"/>
          </ac:spMkLst>
        </pc:spChg>
        <pc:spChg chg="del">
          <ac:chgData name="Siegbert Rudolph" userId="2af4d44886c067cc" providerId="LiveId" clId="{22987095-A298-4FED-AAFB-A6AF49D2AA92}" dt="2021-08-23T06:05:49.590" v="22648" actId="478"/>
          <ac:spMkLst>
            <pc:docMk/>
            <pc:sldMk cId="15393497" sldId="785"/>
            <ac:spMk id="72" creationId="{CBB06C40-5819-4617-A243-069AD5077D16}"/>
          </ac:spMkLst>
        </pc:spChg>
        <pc:spChg chg="del">
          <ac:chgData name="Siegbert Rudolph" userId="2af4d44886c067cc" providerId="LiveId" clId="{22987095-A298-4FED-AAFB-A6AF49D2AA92}" dt="2021-08-23T06:06:11.303" v="22656" actId="478"/>
          <ac:spMkLst>
            <pc:docMk/>
            <pc:sldMk cId="15393497" sldId="785"/>
            <ac:spMk id="73" creationId="{72D351D4-AA54-4391-9ABB-5FE3F2603B9E}"/>
          </ac:spMkLst>
        </pc:spChg>
        <pc:spChg chg="del">
          <ac:chgData name="Siegbert Rudolph" userId="2af4d44886c067cc" providerId="LiveId" clId="{22987095-A298-4FED-AAFB-A6AF49D2AA92}" dt="2021-08-23T06:05:47.824" v="22647" actId="478"/>
          <ac:spMkLst>
            <pc:docMk/>
            <pc:sldMk cId="15393497" sldId="785"/>
            <ac:spMk id="78" creationId="{09F4B9EF-F458-4922-97A6-C43A92D90629}"/>
          </ac:spMkLst>
        </pc:spChg>
        <pc:spChg chg="del">
          <ac:chgData name="Siegbert Rudolph" userId="2af4d44886c067cc" providerId="LiveId" clId="{22987095-A298-4FED-AAFB-A6AF49D2AA92}" dt="2021-08-23T06:06:14.381" v="22657" actId="478"/>
          <ac:spMkLst>
            <pc:docMk/>
            <pc:sldMk cId="15393497" sldId="785"/>
            <ac:spMk id="79" creationId="{8F75B951-D61D-4957-986F-C08B7B20EBA2}"/>
          </ac:spMkLst>
        </pc:spChg>
      </pc:sldChg>
      <pc:sldChg chg="addSp delSp modSp new del mod addAnim delAnim modAnim">
        <pc:chgData name="Siegbert Rudolph" userId="2af4d44886c067cc" providerId="LiveId" clId="{22987095-A298-4FED-AAFB-A6AF49D2AA92}" dt="2021-08-23T06:18:51.309" v="22779" actId="47"/>
        <pc:sldMkLst>
          <pc:docMk/>
          <pc:sldMk cId="1178734293" sldId="785"/>
        </pc:sldMkLst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4" creationId="{F6A58843-FF68-4893-8873-D93AA63FE9F3}"/>
          </ac:spMkLst>
        </pc:spChg>
        <pc:spChg chg="add del mod">
          <ac:chgData name="Siegbert Rudolph" userId="2af4d44886c067cc" providerId="LiveId" clId="{22987095-A298-4FED-AAFB-A6AF49D2AA92}" dt="2021-08-23T06:12:32.221" v="22729" actId="478"/>
          <ac:spMkLst>
            <pc:docMk/>
            <pc:sldMk cId="1178734293" sldId="785"/>
            <ac:spMk id="5" creationId="{C06AA005-68BC-4C4C-8A10-1B8274C19BE4}"/>
          </ac:spMkLst>
        </pc:spChg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6" creationId="{F34FB744-2CA0-4D2D-A6CF-9F1311BEC964}"/>
          </ac:spMkLst>
        </pc:spChg>
        <pc:spChg chg="add del mod">
          <ac:chgData name="Siegbert Rudolph" userId="2af4d44886c067cc" providerId="LiveId" clId="{22987095-A298-4FED-AAFB-A6AF49D2AA92}" dt="2021-08-23T06:12:30.440" v="22728" actId="478"/>
          <ac:spMkLst>
            <pc:docMk/>
            <pc:sldMk cId="1178734293" sldId="785"/>
            <ac:spMk id="7" creationId="{6B2A0BDA-1675-42E6-B5BC-8C2F5367CC9D}"/>
          </ac:spMkLst>
        </pc:spChg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8" creationId="{2A1D52D4-06C5-499F-947F-3DCDCD51519B}"/>
          </ac:spMkLst>
        </pc:spChg>
        <pc:spChg chg="add del mod">
          <ac:chgData name="Siegbert Rudolph" userId="2af4d44886c067cc" providerId="LiveId" clId="{22987095-A298-4FED-AAFB-A6AF49D2AA92}" dt="2021-08-23T06:12:33.471" v="22730" actId="478"/>
          <ac:spMkLst>
            <pc:docMk/>
            <pc:sldMk cId="1178734293" sldId="785"/>
            <ac:spMk id="9" creationId="{81F23D5C-A2C4-46A4-A282-0D7056AAE402}"/>
          </ac:spMkLst>
        </pc:spChg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10" creationId="{61F7116D-03AF-4A5E-828B-FD6388A02440}"/>
          </ac:spMkLst>
        </pc:spChg>
        <pc:spChg chg="add del mod">
          <ac:chgData name="Siegbert Rudolph" userId="2af4d44886c067cc" providerId="LiveId" clId="{22987095-A298-4FED-AAFB-A6AF49D2AA92}" dt="2021-08-23T06:12:47.202" v="22737" actId="478"/>
          <ac:spMkLst>
            <pc:docMk/>
            <pc:sldMk cId="1178734293" sldId="785"/>
            <ac:spMk id="11" creationId="{D4E8527E-BBA9-4AE4-9F88-870F4D74F13B}"/>
          </ac:spMkLst>
        </pc:spChg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12" creationId="{39EFD32E-FF90-4DD5-BD11-F4A3932EFDE9}"/>
          </ac:spMkLst>
        </pc:spChg>
        <pc:spChg chg="add del mod">
          <ac:chgData name="Siegbert Rudolph" userId="2af4d44886c067cc" providerId="LiveId" clId="{22987095-A298-4FED-AAFB-A6AF49D2AA92}" dt="2021-08-23T06:12:40.391" v="22733" actId="478"/>
          <ac:spMkLst>
            <pc:docMk/>
            <pc:sldMk cId="1178734293" sldId="785"/>
            <ac:spMk id="13" creationId="{FAB19DE0-4ADF-494A-9D96-838609C42B96}"/>
          </ac:spMkLst>
        </pc:spChg>
        <pc:spChg chg="add del mod">
          <ac:chgData name="Siegbert Rudolph" userId="2af4d44886c067cc" providerId="LiveId" clId="{22987095-A298-4FED-AAFB-A6AF49D2AA92}" dt="2021-08-23T06:13:00.691" v="22740" actId="21"/>
          <ac:spMkLst>
            <pc:docMk/>
            <pc:sldMk cId="1178734293" sldId="785"/>
            <ac:spMk id="14" creationId="{FEC960D6-D378-404B-AF38-2840DC72E441}"/>
          </ac:spMkLst>
        </pc:spChg>
        <pc:spChg chg="add del mod">
          <ac:chgData name="Siegbert Rudolph" userId="2af4d44886c067cc" providerId="LiveId" clId="{22987095-A298-4FED-AAFB-A6AF49D2AA92}" dt="2021-08-23T06:12:43.218" v="22735" actId="478"/>
          <ac:spMkLst>
            <pc:docMk/>
            <pc:sldMk cId="1178734293" sldId="785"/>
            <ac:spMk id="15" creationId="{6D275FFF-12F4-4626-B8D2-0A1028A43D4C}"/>
          </ac:spMkLst>
        </pc:spChg>
        <pc:spChg chg="add del mod">
          <ac:chgData name="Siegbert Rudolph" userId="2af4d44886c067cc" providerId="LiveId" clId="{22987095-A298-4FED-AAFB-A6AF49D2AA92}" dt="2021-08-23T06:12:41.375" v="22734" actId="478"/>
          <ac:spMkLst>
            <pc:docMk/>
            <pc:sldMk cId="1178734293" sldId="785"/>
            <ac:spMk id="16" creationId="{6DEFD603-E7CD-4E88-8018-E8FE2931BDCC}"/>
          </ac:spMkLst>
        </pc:spChg>
      </pc:sldChg>
      <pc:sldChg chg="addSp delSp modSp add mod delAnim modAnim">
        <pc:chgData name="Siegbert Rudolph" userId="2af4d44886c067cc" providerId="LiveId" clId="{22987095-A298-4FED-AAFB-A6AF49D2AA92}" dt="2021-10-28T14:40:52.620" v="30483"/>
        <pc:sldMkLst>
          <pc:docMk/>
          <pc:sldMk cId="1808683215" sldId="785"/>
        </pc:sldMkLst>
        <pc:spChg chg="mod">
          <ac:chgData name="Siegbert Rudolph" userId="2af4d44886c067cc" providerId="LiveId" clId="{22987095-A298-4FED-AAFB-A6AF49D2AA92}" dt="2021-08-28T10:24:02.655" v="28932" actId="1076"/>
          <ac:spMkLst>
            <pc:docMk/>
            <pc:sldMk cId="1808683215" sldId="785"/>
            <ac:spMk id="4" creationId="{D2EDCC7E-3B0B-4964-8DA2-1790559C459B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21" creationId="{B810A5AC-BFBA-4E58-9A58-7CF3AD5E0B19}"/>
          </ac:spMkLst>
        </pc:spChg>
        <pc:spChg chg="add mod">
          <ac:chgData name="Siegbert Rudolph" userId="2af4d44886c067cc" providerId="LiveId" clId="{22987095-A298-4FED-AAFB-A6AF49D2AA92}" dt="2021-08-23T06:22:31.549" v="22822" actId="552"/>
          <ac:spMkLst>
            <pc:docMk/>
            <pc:sldMk cId="1808683215" sldId="785"/>
            <ac:spMk id="22" creationId="{433A917C-3BA0-4416-AD4D-429D9E70E3F4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23" creationId="{A34AA572-D307-4D4B-A3C4-A1BF40082EAF}"/>
          </ac:spMkLst>
        </pc:spChg>
        <pc:spChg chg="add mod">
          <ac:chgData name="Siegbert Rudolph" userId="2af4d44886c067cc" providerId="LiveId" clId="{22987095-A298-4FED-AAFB-A6AF49D2AA92}" dt="2021-08-23T06:22:39.179" v="22823" actId="465"/>
          <ac:spMkLst>
            <pc:docMk/>
            <pc:sldMk cId="1808683215" sldId="785"/>
            <ac:spMk id="24" creationId="{ED4E9952-59B0-45CF-B952-F16752595E68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25" creationId="{0C3AA306-BB2F-4085-B8AE-BFE6205BAB6D}"/>
          </ac:spMkLst>
        </pc:spChg>
        <pc:spChg chg="add mod">
          <ac:chgData name="Siegbert Rudolph" userId="2af4d44886c067cc" providerId="LiveId" clId="{22987095-A298-4FED-AAFB-A6AF49D2AA92}" dt="2021-08-23T06:22:39.179" v="22823" actId="465"/>
          <ac:spMkLst>
            <pc:docMk/>
            <pc:sldMk cId="1808683215" sldId="785"/>
            <ac:spMk id="26" creationId="{E433D65E-4D66-4178-96E3-163FE738F2E6}"/>
          </ac:spMkLst>
        </pc:spChg>
        <pc:spChg chg="add mod">
          <ac:chgData name="Siegbert Rudolph" userId="2af4d44886c067cc" providerId="LiveId" clId="{22987095-A298-4FED-AAFB-A6AF49D2AA92}" dt="2021-10-28T14:39:53.382" v="30477" actId="20577"/>
          <ac:spMkLst>
            <pc:docMk/>
            <pc:sldMk cId="1808683215" sldId="785"/>
            <ac:spMk id="27" creationId="{7058DF8E-3DC6-4507-A11E-C30A13989016}"/>
          </ac:spMkLst>
        </pc:spChg>
        <pc:spChg chg="add mod">
          <ac:chgData name="Siegbert Rudolph" userId="2af4d44886c067cc" providerId="LiveId" clId="{22987095-A298-4FED-AAFB-A6AF49D2AA92}" dt="2021-10-28T14:39:57.014" v="30478" actId="6549"/>
          <ac:spMkLst>
            <pc:docMk/>
            <pc:sldMk cId="1808683215" sldId="785"/>
            <ac:spMk id="28" creationId="{A4926720-C5DE-4834-8EA5-F8CAA4BBE28B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29" creationId="{277CBFEF-A786-484C-917F-FA2B54C6D8E3}"/>
          </ac:spMkLst>
        </pc:spChg>
        <pc:spChg chg="add mod">
          <ac:chgData name="Siegbert Rudolph" userId="2af4d44886c067cc" providerId="LiveId" clId="{22987095-A298-4FED-AAFB-A6AF49D2AA92}" dt="2021-08-23T06:22:39.179" v="22823" actId="465"/>
          <ac:spMkLst>
            <pc:docMk/>
            <pc:sldMk cId="1808683215" sldId="785"/>
            <ac:spMk id="30" creationId="{D68EB18A-4313-41AE-9C39-CFB4597EF06B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31" creationId="{3BD004F7-A04C-473B-AA24-5D22F50DB3F0}"/>
          </ac:spMkLst>
        </pc:spChg>
        <pc:spChg chg="add mod">
          <ac:chgData name="Siegbert Rudolph" userId="2af4d44886c067cc" providerId="LiveId" clId="{22987095-A298-4FED-AAFB-A6AF49D2AA92}" dt="2021-08-23T06:22:39.179" v="22823" actId="465"/>
          <ac:spMkLst>
            <pc:docMk/>
            <pc:sldMk cId="1808683215" sldId="785"/>
            <ac:spMk id="32" creationId="{AEE37AC5-C4C4-4E83-AD66-38A9004D89BE}"/>
          </ac:spMkLst>
        </pc:spChg>
        <pc:spChg chg="add mod">
          <ac:chgData name="Siegbert Rudolph" userId="2af4d44886c067cc" providerId="LiveId" clId="{22987095-A298-4FED-AAFB-A6AF49D2AA92}" dt="2021-08-23T06:22:07.398" v="22814" actId="1038"/>
          <ac:spMkLst>
            <pc:docMk/>
            <pc:sldMk cId="1808683215" sldId="785"/>
            <ac:spMk id="33" creationId="{9CEB4B48-9E5F-4682-A978-62F8B0056D1B}"/>
          </ac:spMkLst>
        </pc:spChg>
        <pc:spChg chg="add mod">
          <ac:chgData name="Siegbert Rudolph" userId="2af4d44886c067cc" providerId="LiveId" clId="{22987095-A298-4FED-AAFB-A6AF49D2AA92}" dt="2021-08-23T06:22:31.549" v="22822" actId="552"/>
          <ac:spMkLst>
            <pc:docMk/>
            <pc:sldMk cId="1808683215" sldId="785"/>
            <ac:spMk id="34" creationId="{9ED3B4C8-BDD4-4E74-AEFB-C8B393A2CAAE}"/>
          </ac:spMkLst>
        </pc:spChg>
        <pc:spChg chg="add mod">
          <ac:chgData name="Siegbert Rudolph" userId="2af4d44886c067cc" providerId="LiveId" clId="{22987095-A298-4FED-AAFB-A6AF49D2AA92}" dt="2021-08-28T05:43:34.057" v="28814" actId="20577"/>
          <ac:spMkLst>
            <pc:docMk/>
            <pc:sldMk cId="1808683215" sldId="785"/>
            <ac:spMk id="36" creationId="{0C9AE094-B01B-462C-B4E9-0980177B54FB}"/>
          </ac:spMkLst>
        </pc:spChg>
        <pc:spChg chg="add mod">
          <ac:chgData name="Siegbert Rudolph" userId="2af4d44886c067cc" providerId="LiveId" clId="{22987095-A298-4FED-AAFB-A6AF49D2AA92}" dt="2021-08-28T05:21:09.741" v="27853" actId="20577"/>
          <ac:spMkLst>
            <pc:docMk/>
            <pc:sldMk cId="1808683215" sldId="785"/>
            <ac:spMk id="37" creationId="{B1795923-2071-4B91-B969-CD8E5128E667}"/>
          </ac:spMkLst>
        </pc:spChg>
        <pc:spChg chg="add del mod">
          <ac:chgData name="Siegbert Rudolph" userId="2af4d44886c067cc" providerId="LiveId" clId="{22987095-A298-4FED-AAFB-A6AF49D2AA92}" dt="2021-08-23T06:37:32.239" v="23077" actId="21"/>
          <ac:spMkLst>
            <pc:docMk/>
            <pc:sldMk cId="1808683215" sldId="785"/>
            <ac:spMk id="37" creationId="{FAFB11C2-521E-4A68-8DF2-93EF5C273DE2}"/>
          </ac:spMkLst>
        </pc:spChg>
        <pc:spChg chg="add mod">
          <ac:chgData name="Siegbert Rudolph" userId="2af4d44886c067cc" providerId="LiveId" clId="{22987095-A298-4FED-AAFB-A6AF49D2AA92}" dt="2021-09-04T06:22:29.565" v="29223" actId="1076"/>
          <ac:spMkLst>
            <pc:docMk/>
            <pc:sldMk cId="1808683215" sldId="785"/>
            <ac:spMk id="38" creationId="{0DE6DC60-B57B-4F7C-AA1E-EDC51388DC72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39" creationId="{ADBD9DCB-E19E-4CFD-9510-7732F2C53FF5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0" creationId="{0A026AFD-3441-4E83-A1A6-BB87C6400BA4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1" creationId="{B11DD2F6-7A45-48BB-AED5-5EB1EB3FAA5A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2" creationId="{9DAEAC3D-914E-4D11-BD83-6E4E0029AF45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3" creationId="{0274BF01-AAE4-476F-A42E-7CF985248245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4" creationId="{19287A9F-0A21-45AB-AB97-D7F36B7ACA9B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6" creationId="{19C7358B-C7D7-484E-8457-2E5619BED211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49" creationId="{AD7B9543-0792-4327-98F2-0A9B86F2C309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0" creationId="{158B37C3-BC3A-4C56-8F54-E3ADEC4938E9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1" creationId="{C03F465D-5754-44A1-950E-644AA0B097E6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2" creationId="{7122CED1-07FD-497E-A51B-CBDDAF9254CE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3" creationId="{6161646B-9043-4685-B2FD-CDDF2415CF8C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4" creationId="{3E6FDE58-0604-4C66-8953-099CC28DBA93}"/>
          </ac:spMkLst>
        </pc:spChg>
        <pc:spChg chg="add del mod">
          <ac:chgData name="Siegbert Rudolph" userId="2af4d44886c067cc" providerId="LiveId" clId="{22987095-A298-4FED-AAFB-A6AF49D2AA92}" dt="2021-09-04T06:22:48.539" v="29225" actId="478"/>
          <ac:spMkLst>
            <pc:docMk/>
            <pc:sldMk cId="1808683215" sldId="785"/>
            <ac:spMk id="55" creationId="{D3F0411D-7098-4964-9F0A-6F4464EBD3E1}"/>
          </ac:spMkLst>
        </pc:spChg>
        <pc:spChg chg="del mod">
          <ac:chgData name="Siegbert Rudolph" userId="2af4d44886c067cc" providerId="LiveId" clId="{22987095-A298-4FED-AAFB-A6AF49D2AA92}" dt="2021-08-28T05:21:13.647" v="27854" actId="478"/>
          <ac:spMkLst>
            <pc:docMk/>
            <pc:sldMk cId="1808683215" sldId="785"/>
            <ac:spMk id="70" creationId="{159FC7E0-8F21-4186-B46C-6BF311DB4900}"/>
          </ac:spMkLst>
        </pc:spChg>
        <pc:picChg chg="add mod">
          <ac:chgData name="Siegbert Rudolph" userId="2af4d44886c067cc" providerId="LiveId" clId="{22987095-A298-4FED-AAFB-A6AF49D2AA92}" dt="2021-08-23T06:38:37.074" v="23093" actId="1038"/>
          <ac:picMkLst>
            <pc:docMk/>
            <pc:sldMk cId="1808683215" sldId="785"/>
            <ac:picMk id="2" creationId="{D2735E82-181B-44C7-8059-F2B27311042E}"/>
          </ac:picMkLst>
        </pc:picChg>
        <pc:picChg chg="add del mod">
          <ac:chgData name="Siegbert Rudolph" userId="2af4d44886c067cc" providerId="LiveId" clId="{22987095-A298-4FED-AAFB-A6AF49D2AA92}" dt="2021-10-28T14:40:05.384" v="30479" actId="478"/>
          <ac:picMkLst>
            <pc:docMk/>
            <pc:sldMk cId="1808683215" sldId="785"/>
            <ac:picMk id="5" creationId="{C4C38068-D5DB-40EB-AC2C-974C813CA909}"/>
          </ac:picMkLst>
        </pc:picChg>
        <pc:picChg chg="add mod">
          <ac:chgData name="Siegbert Rudolph" userId="2af4d44886c067cc" providerId="LiveId" clId="{22987095-A298-4FED-AAFB-A6AF49D2AA92}" dt="2021-10-28T14:40:21.761" v="30481" actId="1076"/>
          <ac:picMkLst>
            <pc:docMk/>
            <pc:sldMk cId="1808683215" sldId="785"/>
            <ac:picMk id="6" creationId="{3581D234-80BB-41F5-B8B6-A295E0F908E8}"/>
          </ac:picMkLst>
        </pc:picChg>
        <pc:picChg chg="add del mod">
          <ac:chgData name="Siegbert Rudolph" userId="2af4d44886c067cc" providerId="LiveId" clId="{22987095-A298-4FED-AAFB-A6AF49D2AA92}" dt="2021-08-23T06:33:50.266" v="22949" actId="478"/>
          <ac:picMkLst>
            <pc:docMk/>
            <pc:sldMk cId="1808683215" sldId="785"/>
            <ac:picMk id="20" creationId="{1A58F9A0-95EA-4B02-8103-9AB989B05493}"/>
          </ac:picMkLst>
        </pc:picChg>
        <pc:picChg chg="add mod">
          <ac:chgData name="Siegbert Rudolph" userId="2af4d44886c067cc" providerId="LiveId" clId="{22987095-A298-4FED-AAFB-A6AF49D2AA92}" dt="2021-08-23T06:38:06.115" v="23087" actId="1037"/>
          <ac:picMkLst>
            <pc:docMk/>
            <pc:sldMk cId="1808683215" sldId="785"/>
            <ac:picMk id="35" creationId="{C8C8FF32-BF39-4676-AEA9-47A9A623AA1A}"/>
          </ac:picMkLst>
        </pc:picChg>
        <pc:picChg chg="add del mod">
          <ac:chgData name="Siegbert Rudolph" userId="2af4d44886c067cc" providerId="LiveId" clId="{22987095-A298-4FED-AAFB-A6AF49D2AA92}" dt="2021-08-23T06:37:32.239" v="23077" actId="21"/>
          <ac:picMkLst>
            <pc:docMk/>
            <pc:sldMk cId="1808683215" sldId="785"/>
            <ac:picMk id="36" creationId="{1B91A897-CFE7-41FF-B39F-A20B0D9922FF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39" creationId="{B6B71FE6-AE83-473B-89B6-7DB36C954F6C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0" creationId="{ADAB03CC-7D6D-48C5-8C64-5ADD8ECD6CFB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1" creationId="{3D17F8F6-40F3-44D0-AB56-A565FAB3F1B8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2" creationId="{0A9A76CF-5680-47D0-9D81-5FAB84EBC53B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3" creationId="{C467F500-6606-4551-A985-301B81019570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4" creationId="{6E5D8487-F1AB-4A44-B1D6-ACF4789131D3}"/>
          </ac:picMkLst>
        </pc:picChg>
        <pc:picChg chg="add mod">
          <ac:chgData name="Siegbert Rudolph" userId="2af4d44886c067cc" providerId="LiveId" clId="{22987095-A298-4FED-AAFB-A6AF49D2AA92}" dt="2021-08-23T06:38:25.311" v="23090" actId="1076"/>
          <ac:picMkLst>
            <pc:docMk/>
            <pc:sldMk cId="1808683215" sldId="785"/>
            <ac:picMk id="45" creationId="{6F34FBEA-1A5E-4EBB-ADBE-333FA188A76B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6" creationId="{502EA2FE-7714-4977-A534-5ECD30807C8B}"/>
          </ac:picMkLst>
        </pc:picChg>
        <pc:picChg chg="add mod">
          <ac:chgData name="Siegbert Rudolph" userId="2af4d44886c067cc" providerId="LiveId" clId="{22987095-A298-4FED-AAFB-A6AF49D2AA92}" dt="2021-08-23T06:38:34.528" v="23091" actId="1076"/>
          <ac:picMkLst>
            <pc:docMk/>
            <pc:sldMk cId="1808683215" sldId="785"/>
            <ac:picMk id="47" creationId="{C7B2A100-A872-41B6-A862-98700B0A8DCD}"/>
          </ac:picMkLst>
        </pc:picChg>
        <pc:picChg chg="add mod">
          <ac:chgData name="Siegbert Rudolph" userId="2af4d44886c067cc" providerId="LiveId" clId="{22987095-A298-4FED-AAFB-A6AF49D2AA92}" dt="2021-08-23T06:41:56.072" v="23118" actId="14100"/>
          <ac:picMkLst>
            <pc:docMk/>
            <pc:sldMk cId="1808683215" sldId="785"/>
            <ac:picMk id="48" creationId="{278D67AA-D233-4710-9435-825B1B3A782C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49" creationId="{3E417580-35F1-4ECB-922E-BC83CC0FF145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0" creationId="{087AB3D7-5F80-45E5-86F0-E4A427199282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1" creationId="{17557A1D-6F71-4218-AECF-15DB1197DB1B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2" creationId="{25479402-CA7C-4C6B-B716-0971FD825281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3" creationId="{EE36E35B-FB05-4B0A-AB39-08AB657E81A6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4" creationId="{86FBE115-96FD-40C0-884A-80160AE5D97C}"/>
          </ac:picMkLst>
        </pc:picChg>
        <pc:picChg chg="del">
          <ac:chgData name="Siegbert Rudolph" userId="2af4d44886c067cc" providerId="LiveId" clId="{22987095-A298-4FED-AAFB-A6AF49D2AA92}" dt="2021-08-23T06:19:38.609" v="22784" actId="478"/>
          <ac:picMkLst>
            <pc:docMk/>
            <pc:sldMk cId="1808683215" sldId="785"/>
            <ac:picMk id="55" creationId="{9EF25453-0D08-4292-803F-D769A62F9FE5}"/>
          </ac:picMkLst>
        </pc:picChg>
        <pc:picChg chg="add mod">
          <ac:chgData name="Siegbert Rudolph" userId="2af4d44886c067cc" providerId="LiveId" clId="{22987095-A298-4FED-AAFB-A6AF49D2AA92}" dt="2021-08-23T06:41:43.574" v="23116" actId="1076"/>
          <ac:picMkLst>
            <pc:docMk/>
            <pc:sldMk cId="1808683215" sldId="785"/>
            <ac:picMk id="56" creationId="{700F0E88-C0B5-497E-B060-71A651EDE4A3}"/>
          </ac:picMkLst>
        </pc:picChg>
        <pc:picChg chg="add mod">
          <ac:chgData name="Siegbert Rudolph" userId="2af4d44886c067cc" providerId="LiveId" clId="{22987095-A298-4FED-AAFB-A6AF49D2AA92}" dt="2021-08-23T06:44:12.383" v="23129" actId="1076"/>
          <ac:picMkLst>
            <pc:docMk/>
            <pc:sldMk cId="1808683215" sldId="785"/>
            <ac:picMk id="57" creationId="{DA0942ED-96D4-452C-847A-D082DCE785AD}"/>
          </ac:picMkLst>
        </pc:picChg>
        <pc:picChg chg="add mod">
          <ac:chgData name="Siegbert Rudolph" userId="2af4d44886c067cc" providerId="LiveId" clId="{22987095-A298-4FED-AAFB-A6AF49D2AA92}" dt="2021-08-23T06:45:46.340" v="23148" actId="1038"/>
          <ac:picMkLst>
            <pc:docMk/>
            <pc:sldMk cId="1808683215" sldId="785"/>
            <ac:picMk id="58" creationId="{820140EC-EEEA-4D59-A8A0-7E4CCCE7749A}"/>
          </ac:picMkLst>
        </pc:picChg>
        <pc:picChg chg="add del mod">
          <ac:chgData name="Siegbert Rudolph" userId="2af4d44886c067cc" providerId="LiveId" clId="{22987095-A298-4FED-AAFB-A6AF49D2AA92}" dt="2021-08-23T06:49:45.353" v="23177" actId="478"/>
          <ac:picMkLst>
            <pc:docMk/>
            <pc:sldMk cId="1808683215" sldId="785"/>
            <ac:picMk id="59" creationId="{125764A0-5C67-4B01-BE5B-7ABD9794DFD2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59" creationId="{8BC36531-B1D5-4376-812B-89BFF3863C3A}"/>
          </ac:picMkLst>
        </pc:picChg>
        <pc:picChg chg="add mod">
          <ac:chgData name="Siegbert Rudolph" userId="2af4d44886c067cc" providerId="LiveId" clId="{22987095-A298-4FED-AAFB-A6AF49D2AA92}" dt="2021-08-23T06:45:37.061" v="23143" actId="1076"/>
          <ac:picMkLst>
            <pc:docMk/>
            <pc:sldMk cId="1808683215" sldId="785"/>
            <ac:picMk id="60" creationId="{6FCB3F48-6A7A-42E5-BA88-C6AE6A4A6D45}"/>
          </ac:picMkLst>
        </pc:picChg>
        <pc:picChg chg="add mod">
          <ac:chgData name="Siegbert Rudolph" userId="2af4d44886c067cc" providerId="LiveId" clId="{22987095-A298-4FED-AAFB-A6AF49D2AA92}" dt="2021-08-23T06:47:23.676" v="23162" actId="1076"/>
          <ac:picMkLst>
            <pc:docMk/>
            <pc:sldMk cId="1808683215" sldId="785"/>
            <ac:picMk id="61" creationId="{C267DE5D-8F45-48FF-A09F-70E978796AC2}"/>
          </ac:picMkLst>
        </pc:picChg>
        <pc:picChg chg="add mod">
          <ac:chgData name="Siegbert Rudolph" userId="2af4d44886c067cc" providerId="LiveId" clId="{22987095-A298-4FED-AAFB-A6AF49D2AA92}" dt="2021-08-23T06:47:17.599" v="23161" actId="1076"/>
          <ac:picMkLst>
            <pc:docMk/>
            <pc:sldMk cId="1808683215" sldId="785"/>
            <ac:picMk id="62" creationId="{748F7B0F-AFE4-41AC-A4A8-0C37DE67EE39}"/>
          </ac:picMkLst>
        </pc:picChg>
        <pc:picChg chg="add mod">
          <ac:chgData name="Siegbert Rudolph" userId="2af4d44886c067cc" providerId="LiveId" clId="{22987095-A298-4FED-AAFB-A6AF49D2AA92}" dt="2021-08-23T06:50:00.164" v="23186" actId="1076"/>
          <ac:picMkLst>
            <pc:docMk/>
            <pc:sldMk cId="1808683215" sldId="785"/>
            <ac:picMk id="63" creationId="{74619EE9-EB6D-498D-9B43-B06620A71911}"/>
          </ac:picMkLst>
        </pc:picChg>
        <pc:picChg chg="add mod">
          <ac:chgData name="Siegbert Rudolph" userId="2af4d44886c067cc" providerId="LiveId" clId="{22987095-A298-4FED-AAFB-A6AF49D2AA92}" dt="2021-08-23T06:50:43.630" v="23193" actId="1076"/>
          <ac:picMkLst>
            <pc:docMk/>
            <pc:sldMk cId="1808683215" sldId="785"/>
            <ac:picMk id="64" creationId="{A3511E9A-DE95-4932-A048-2F22F81D851A}"/>
          </ac:picMkLst>
        </pc:picChg>
        <pc:picChg chg="add mod">
          <ac:chgData name="Siegbert Rudolph" userId="2af4d44886c067cc" providerId="LiveId" clId="{22987095-A298-4FED-AAFB-A6AF49D2AA92}" dt="2021-08-23T06:50:36.366" v="23192" actId="1076"/>
          <ac:picMkLst>
            <pc:docMk/>
            <pc:sldMk cId="1808683215" sldId="785"/>
            <ac:picMk id="65" creationId="{31E28BC0-757E-40DA-983E-B7A87721CA6F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66" creationId="{065E3119-121A-45AE-8062-FE6258804155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67" creationId="{2BDE0E37-6432-4DB6-B195-7BF241FD7A28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68" creationId="{5A31DABF-D00B-4962-8608-815A9740A067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69" creationId="{AEB49BE9-D60F-45E4-A2DF-996789C55CA3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0" creationId="{B8365196-B202-4A96-B8FD-DA5E18E6A32E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1" creationId="{06A28ADE-DDD4-45DB-A4C9-8469BBBF898A}"/>
          </ac:picMkLst>
        </pc:picChg>
        <pc:picChg chg="del">
          <ac:chgData name="Siegbert Rudolph" userId="2af4d44886c067cc" providerId="LiveId" clId="{22987095-A298-4FED-AAFB-A6AF49D2AA92}" dt="2021-08-23T06:19:32.376" v="22782" actId="478"/>
          <ac:picMkLst>
            <pc:docMk/>
            <pc:sldMk cId="1808683215" sldId="785"/>
            <ac:picMk id="71" creationId="{19822E98-09C3-4594-866F-52FF61FB7D63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2" creationId="{1732F7C5-1A49-4A9F-B9E6-517561E93628}"/>
          </ac:picMkLst>
        </pc:picChg>
        <pc:picChg chg="del">
          <ac:chgData name="Siegbert Rudolph" userId="2af4d44886c067cc" providerId="LiveId" clId="{22987095-A298-4FED-AAFB-A6AF49D2AA92}" dt="2021-08-23T06:19:33.235" v="22783" actId="478"/>
          <ac:picMkLst>
            <pc:docMk/>
            <pc:sldMk cId="1808683215" sldId="785"/>
            <ac:picMk id="72" creationId="{FB9F22AC-7863-431E-BED4-E5AA58C91F3E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3" creationId="{21C5F061-1E4F-47D5-8BC9-70A06CD9EDD5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4" creationId="{3A47CC13-169A-4A83-925D-00FA4C8B095C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5" creationId="{3B9B76DC-C071-4254-B61B-307BC9C380F6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6" creationId="{91D4FCE0-35A3-487F-B74A-FC222022E80F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7" creationId="{C551575C-D813-4F47-A1FB-086A7D194082}"/>
          </ac:picMkLst>
        </pc:picChg>
        <pc:picChg chg="add del mod">
          <ac:chgData name="Siegbert Rudolph" userId="2af4d44886c067cc" providerId="LiveId" clId="{22987095-A298-4FED-AAFB-A6AF49D2AA92}" dt="2021-09-04T06:22:48.539" v="29225" actId="478"/>
          <ac:picMkLst>
            <pc:docMk/>
            <pc:sldMk cId="1808683215" sldId="785"/>
            <ac:picMk id="78" creationId="{E5E50C66-B275-43F1-9D0C-C24285E5D01C}"/>
          </ac:picMkLst>
        </pc:picChg>
      </pc:sldChg>
      <pc:sldChg chg="add del">
        <pc:chgData name="Siegbert Rudolph" userId="2af4d44886c067cc" providerId="LiveId" clId="{22987095-A298-4FED-AAFB-A6AF49D2AA92}" dt="2021-08-23T06:10:03.136" v="22698" actId="47"/>
        <pc:sldMkLst>
          <pc:docMk/>
          <pc:sldMk cId="3222878460" sldId="785"/>
        </pc:sldMkLst>
      </pc:sldChg>
      <pc:sldChg chg="addSp delSp modSp add mod delAnim modAnim">
        <pc:chgData name="Siegbert Rudolph" userId="2af4d44886c067cc" providerId="LiveId" clId="{22987095-A298-4FED-AAFB-A6AF49D2AA92}" dt="2021-09-04T06:26:26.297" v="29252" actId="1038"/>
        <pc:sldMkLst>
          <pc:docMk/>
          <pc:sldMk cId="278498663" sldId="786"/>
        </pc:sldMkLst>
        <pc:spChg chg="mod">
          <ac:chgData name="Siegbert Rudolph" userId="2af4d44886c067cc" providerId="LiveId" clId="{22987095-A298-4FED-AAFB-A6AF49D2AA92}" dt="2021-08-28T10:24:02.655" v="28942" actId="1076"/>
          <ac:spMkLst>
            <pc:docMk/>
            <pc:sldMk cId="278498663" sldId="786"/>
            <ac:spMk id="2" creationId="{98447394-46BF-41D7-8ADF-6CD3AA627A69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9" creationId="{4F6EF7B9-339F-4B8B-BC5D-E2241BDA3640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1" creationId="{718E32AD-144A-41F5-B093-11E163868725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2" creationId="{E73ECDD2-116C-45A9-92BD-27319211D5BB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4" creationId="{BBBC9473-BD14-4688-975F-A9B4A5548886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6" creationId="{6FEB6A27-7DB3-442D-8E3F-0FB36D4108AA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7" creationId="{3AAB285A-34D8-4A10-A4BC-550D79223486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19" creationId="{176A79EC-16E3-4420-A4C0-8EE5413C065D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1" creationId="{AB227E58-1551-42DD-A207-7DA2158F0E49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2" creationId="{E5BF79CC-F461-40FB-AB13-6263D0B9E91C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4" creationId="{302165E8-BF7D-4410-96D9-2FEC2BED453F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6" creationId="{7E19FBE2-74F7-4156-9B48-E097556B56CF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7" creationId="{F776E941-ED99-4813-91C9-3989303CD845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29" creationId="{3AC3FE4B-C964-41B2-9161-AD2FA9C1F76C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1" creationId="{BA9CC67F-1C37-42F5-831B-7A00E47DBBA6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2" creationId="{125579CA-62B8-4F74-A03B-6524BE8148C3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4" creationId="{D88019A4-7F26-4E12-B99F-7F12838A2F46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6" creationId="{6FF95A9A-0FE5-46B9-A6E7-61A67E5FE082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7" creationId="{E4AB6C9F-BD56-4A25-9BDF-63C381297C93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39" creationId="{9B26C4E8-31CD-4AF3-BFC3-E31637FA676A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40" creationId="{11006DF7-C852-40DD-ADB1-27A47F6D55A4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1" creationId="{DE9BBEA1-E2CB-4FB1-A0AD-C03C2B7EE60E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2" creationId="{A0F9186E-79E9-47AF-AA0B-FDDDD65D37F6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43" creationId="{5AB60152-5642-4183-83CA-16B6C5061E18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4" creationId="{AFD7CF69-CE1A-4B20-B8AD-7C9B72AE1AED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45" creationId="{FF890BED-7200-4425-B12E-B9D874A2FB68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6" creationId="{8695AA05-3F98-486E-B8D9-D3CDEB5295E6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7" creationId="{249134C5-6CE3-4FD1-8040-2BD5166C3446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48" creationId="{A8BD1B8C-14F0-4723-B048-76F6783E4278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49" creationId="{AEE168CD-D50C-487B-BD63-E0AEE79026E1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50" creationId="{E4A5E29E-CC7A-47A3-8031-828E42EF607C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51" creationId="{FB38AC31-FDD4-409F-A757-67B4DC9CE177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52" creationId="{5AB3A398-B0B0-4A5E-8D7A-E64AF4F6AED1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53" creationId="{0E324C0F-EDA6-4FE0-8EA6-415F7E0E5CD3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54" creationId="{BD606EAC-6816-4970-BC32-8DAB54C99579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55" creationId="{D5994227-C4C8-49DF-A842-506080CEC42F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56" creationId="{B504D2A8-B62F-47D9-A9FE-464F5A2C1B76}"/>
          </ac:spMkLst>
        </pc:spChg>
        <pc:spChg chg="add mod">
          <ac:chgData name="Siegbert Rudolph" userId="2af4d44886c067cc" providerId="LiveId" clId="{22987095-A298-4FED-AAFB-A6AF49D2AA92}" dt="2021-08-28T05:21:44.192" v="27882" actId="20577"/>
          <ac:spMkLst>
            <pc:docMk/>
            <pc:sldMk cId="278498663" sldId="786"/>
            <ac:spMk id="57" creationId="{BB08A175-047F-4044-8FCB-C1187FAF54B7}"/>
          </ac:spMkLst>
        </pc:spChg>
        <pc:spChg chg="del">
          <ac:chgData name="Siegbert Rudolph" userId="2af4d44886c067cc" providerId="LiveId" clId="{22987095-A298-4FED-AAFB-A6AF49D2AA92}" dt="2021-08-23T06:56:31.609" v="23207" actId="478"/>
          <ac:spMkLst>
            <pc:docMk/>
            <pc:sldMk cId="278498663" sldId="786"/>
            <ac:spMk id="57" creationId="{DA4D13FE-C7F7-4322-9650-37FD37BE6CC4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58" creationId="{B38C1A88-12EC-4095-BD6A-942D1638343F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59" creationId="{21F943E7-AB6D-475A-BD69-C032DD666E03}"/>
          </ac:spMkLst>
        </pc:spChg>
        <pc:spChg chg="add mod">
          <ac:chgData name="Siegbert Rudolph" userId="2af4d44886c067cc" providerId="LiveId" clId="{22987095-A298-4FED-AAFB-A6AF49D2AA92}" dt="2021-08-28T05:23:13.714" v="27934" actId="207"/>
          <ac:spMkLst>
            <pc:docMk/>
            <pc:sldMk cId="278498663" sldId="786"/>
            <ac:spMk id="60" creationId="{C2DF9DC6-CA28-4BCD-A3DB-E95338BDEF75}"/>
          </ac:spMkLst>
        </pc:spChg>
        <pc:spChg chg="add mod">
          <ac:chgData name="Siegbert Rudolph" userId="2af4d44886c067cc" providerId="LiveId" clId="{22987095-A298-4FED-AAFB-A6AF49D2AA92}" dt="2021-09-04T06:23:37.028" v="29231" actId="1076"/>
          <ac:spMkLst>
            <pc:docMk/>
            <pc:sldMk cId="278498663" sldId="786"/>
            <ac:spMk id="61" creationId="{5CFC6B29-152B-493B-9693-4E434C216432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62" creationId="{7CACA85B-CEDF-40F4-906F-378485EA65CF}"/>
          </ac:spMkLst>
        </pc:spChg>
        <pc:spChg chg="del mod">
          <ac:chgData name="Siegbert Rudolph" userId="2af4d44886c067cc" providerId="LiveId" clId="{22987095-A298-4FED-AAFB-A6AF49D2AA92}" dt="2021-08-28T05:22:06.869" v="27886" actId="478"/>
          <ac:spMkLst>
            <pc:docMk/>
            <pc:sldMk cId="278498663" sldId="786"/>
            <ac:spMk id="63" creationId="{15D38408-2723-4DD3-8E86-2129046FAF8C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64" creationId="{43C0BA8B-0FC5-437B-8080-554C50DFB904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65" creationId="{8CCB2730-913C-4FEE-ADE8-EB146AE505E2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66" creationId="{80939CF1-408C-4D15-A7DD-FB19F7911CDB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67" creationId="{E974C205-09A0-49C9-BC8E-F1F39EEE511B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68" creationId="{92C7F711-4DA3-4FE8-A0B3-75AB2153BF90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69" creationId="{B3335EA9-3324-41EC-9D07-9540B7E41EE5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0" creationId="{3F133D58-98CF-44DF-92C9-084271978AE6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71" creationId="{5FE49DDE-161C-469F-BAA8-6C3509AA0FE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2" creationId="{BCB5F952-E6BF-4C0C-81A1-BF6799459C1B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3" creationId="{9F417213-32AF-4FCC-A245-8D5B64246C32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74" creationId="{96B6D05A-CAE4-4CF8-B436-7D66BC471789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5" creationId="{BE695E53-EC0D-4B80-A118-0D97455910A3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76" creationId="{3BC9B2AF-B7FB-48F3-9A3B-C8AC9ED4A140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7" creationId="{3CF1C08F-D03F-4C5D-B87C-3509CC1DD04B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78" creationId="{7AF35175-7ED8-4DB6-AC1F-D543912FA74F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79" creationId="{9C5165B8-4167-482E-AD7B-376B4A39C668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0" creationId="{265C0FC4-A628-44E9-A617-BEC1D6B84D43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81" creationId="{76B50FEE-13A8-4FB7-A40A-BF8E9A915D7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2" creationId="{44218B34-CB0C-42FC-A049-F1809CDFE952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3" creationId="{167360F6-3194-4759-AC58-D71D246C20FB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84" creationId="{C59F452E-5C59-457F-AECD-549FD83270FC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5" creationId="{9FABB626-2D05-4C7A-B4EF-3DEAC9452B58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86" creationId="{2C64FF6B-9CFC-4BA2-B0CA-E8655D8039E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7" creationId="{49D37984-F7C4-4793-BC50-06E1AD2E1F7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88" creationId="{2C24FB77-E52D-49AC-9EF1-B087965304C4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89" creationId="{D8FD9AE7-7984-49FE-AC30-800763B41A76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0" creationId="{95615E67-6D19-44EB-B574-D2B08DBDA040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91" creationId="{23BBCA01-46C1-4334-9593-89D7A7BB1053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2" creationId="{E36B1F95-AE6A-48E8-ACE8-B5EADAB6DD22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3" creationId="{9E34CDFF-0058-4AA4-9393-4A975D2EC2D5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94" creationId="{66C71036-5C44-48C9-8939-4888DEF5B154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5" creationId="{0F05CF0D-F5A8-4A5D-B685-F42372E59D01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96" creationId="{A0274786-97DA-470A-96AC-BCA2220BBF1B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7" creationId="{9BC037B7-7768-46B1-A3DC-51EEC995A9F8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98" creationId="{E4598674-784F-458A-BC2C-8E8D74B17475}"/>
          </ac:spMkLst>
        </pc:spChg>
        <pc:spChg chg="add mod">
          <ac:chgData name="Siegbert Rudolph" userId="2af4d44886c067cc" providerId="LiveId" clId="{22987095-A298-4FED-AAFB-A6AF49D2AA92}" dt="2021-08-23T06:58:49.516" v="23277" actId="207"/>
          <ac:spMkLst>
            <pc:docMk/>
            <pc:sldMk cId="278498663" sldId="786"/>
            <ac:spMk id="99" creationId="{1FECC4C8-DDE9-4339-8D8D-A258166EE72A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100" creationId="{BBACE22F-6074-475E-9B71-F8355287C616}"/>
          </ac:spMkLst>
        </pc:spChg>
        <pc:spChg chg="add mod">
          <ac:chgData name="Siegbert Rudolph" userId="2af4d44886c067cc" providerId="LiveId" clId="{22987095-A298-4FED-AAFB-A6AF49D2AA92}" dt="2021-08-23T06:58:43.551" v="23276" actId="207"/>
          <ac:spMkLst>
            <pc:docMk/>
            <pc:sldMk cId="278498663" sldId="786"/>
            <ac:spMk id="101" creationId="{1FFDA34E-DC41-49DD-A4CE-95B1ADC1719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102" creationId="{5F0553DD-7F46-4193-846B-59631DCB2E97}"/>
          </ac:spMkLst>
        </pc:spChg>
        <pc:spChg chg="add mod">
          <ac:chgData name="Siegbert Rudolph" userId="2af4d44886c067cc" providerId="LiveId" clId="{22987095-A298-4FED-AAFB-A6AF49D2AA92}" dt="2021-08-23T06:56:52.903" v="23211" actId="1036"/>
          <ac:spMkLst>
            <pc:docMk/>
            <pc:sldMk cId="278498663" sldId="786"/>
            <ac:spMk id="103" creationId="{D96A8825-ABB7-4CF6-9001-E8501747FB85}"/>
          </ac:spMkLst>
        </pc:spChg>
        <pc:spChg chg="add del mod">
          <ac:chgData name="Siegbert Rudolph" userId="2af4d44886c067cc" providerId="LiveId" clId="{22987095-A298-4FED-AAFB-A6AF49D2AA92}" dt="2021-08-23T06:56:48.623" v="23209" actId="478"/>
          <ac:spMkLst>
            <pc:docMk/>
            <pc:sldMk cId="278498663" sldId="786"/>
            <ac:spMk id="106" creationId="{E420DF9E-C083-4967-8BEB-22B5BD9879FC}"/>
          </ac:spMkLst>
        </pc:spChg>
        <pc:picChg chg="add mod">
          <ac:chgData name="Siegbert Rudolph" userId="2af4d44886c067cc" providerId="LiveId" clId="{22987095-A298-4FED-AAFB-A6AF49D2AA92}" dt="2021-09-04T06:26:26.297" v="29252" actId="1038"/>
          <ac:picMkLst>
            <pc:docMk/>
            <pc:sldMk cId="278498663" sldId="786"/>
            <ac:picMk id="4" creationId="{769B0E65-B345-4791-AA3B-0B7028ACADAE}"/>
          </ac:picMkLst>
        </pc:picChg>
        <pc:picChg chg="del">
          <ac:chgData name="Siegbert Rudolph" userId="2af4d44886c067cc" providerId="LiveId" clId="{22987095-A298-4FED-AAFB-A6AF49D2AA92}" dt="2021-08-23T06:56:31.609" v="23207" actId="478"/>
          <ac:picMkLst>
            <pc:docMk/>
            <pc:sldMk cId="278498663" sldId="786"/>
            <ac:picMk id="4" creationId="{87F7D4BF-AB4B-44EA-904B-F1F4A493B9BD}"/>
          </ac:picMkLst>
        </pc:picChg>
        <pc:picChg chg="add mod">
          <ac:chgData name="Siegbert Rudolph" userId="2af4d44886c067cc" providerId="LiveId" clId="{22987095-A298-4FED-AAFB-A6AF49D2AA92}" dt="2021-08-23T06:56:52.903" v="23211" actId="1036"/>
          <ac:picMkLst>
            <pc:docMk/>
            <pc:sldMk cId="278498663" sldId="786"/>
            <ac:picMk id="38" creationId="{B25404DC-37D2-474B-9818-F87350A5210E}"/>
          </ac:picMkLst>
        </pc:picChg>
        <pc:picChg chg="del">
          <ac:chgData name="Siegbert Rudolph" userId="2af4d44886c067cc" providerId="LiveId" clId="{22987095-A298-4FED-AAFB-A6AF49D2AA92}" dt="2021-08-23T06:56:31.609" v="23207" actId="478"/>
          <ac:picMkLst>
            <pc:docMk/>
            <pc:sldMk cId="278498663" sldId="786"/>
            <ac:picMk id="60" creationId="{F22C6105-F520-43D1-8FC4-5191E330E3F1}"/>
          </ac:picMkLst>
        </pc:picChg>
        <pc:picChg chg="del">
          <ac:chgData name="Siegbert Rudolph" userId="2af4d44886c067cc" providerId="LiveId" clId="{22987095-A298-4FED-AAFB-A6AF49D2AA92}" dt="2021-08-23T06:56:31.609" v="23207" actId="478"/>
          <ac:picMkLst>
            <pc:docMk/>
            <pc:sldMk cId="278498663" sldId="786"/>
            <ac:picMk id="61" creationId="{40B0A892-07CA-46CC-B44A-74F2B2F6AF19}"/>
          </ac:picMkLst>
        </pc:picChg>
        <pc:picChg chg="add mod">
          <ac:chgData name="Siegbert Rudolph" userId="2af4d44886c067cc" providerId="LiveId" clId="{22987095-A298-4FED-AAFB-A6AF49D2AA92}" dt="2021-08-23T06:56:52.903" v="23211" actId="1036"/>
          <ac:picMkLst>
            <pc:docMk/>
            <pc:sldMk cId="278498663" sldId="786"/>
            <ac:picMk id="104" creationId="{88137DFA-394E-46C1-9792-4D848DDEB116}"/>
          </ac:picMkLst>
        </pc:picChg>
        <pc:picChg chg="add mod">
          <ac:chgData name="Siegbert Rudolph" userId="2af4d44886c067cc" providerId="LiveId" clId="{22987095-A298-4FED-AAFB-A6AF49D2AA92}" dt="2021-08-23T06:56:52.903" v="23211" actId="1036"/>
          <ac:picMkLst>
            <pc:docMk/>
            <pc:sldMk cId="278498663" sldId="786"/>
            <ac:picMk id="105" creationId="{D33F5A5A-3047-40B8-94B7-039F5949D6D8}"/>
          </ac:picMkLst>
        </pc:picChg>
      </pc:sldChg>
      <pc:sldChg chg="addSp delSp modSp add del mod delAnim modAnim">
        <pc:chgData name="Siegbert Rudolph" userId="2af4d44886c067cc" providerId="LiveId" clId="{22987095-A298-4FED-AAFB-A6AF49D2AA92}" dt="2021-08-23T06:54:59.470" v="23204" actId="47"/>
        <pc:sldMkLst>
          <pc:docMk/>
          <pc:sldMk cId="3467150752" sldId="786"/>
        </pc:sldMkLst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21" creationId="{B810A5AC-BFBA-4E58-9A58-7CF3AD5E0B19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22" creationId="{433A917C-3BA0-4416-AD4D-429D9E70E3F4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23" creationId="{A34AA572-D307-4D4B-A3C4-A1BF40082EAF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24" creationId="{ED4E9952-59B0-45CF-B952-F16752595E68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25" creationId="{0C3AA306-BB2F-4085-B8AE-BFE6205BAB6D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26" creationId="{E433D65E-4D66-4178-96E3-163FE738F2E6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27" creationId="{7058DF8E-3DC6-4507-A11E-C30A13989016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28" creationId="{A4926720-C5DE-4834-8EA5-F8CAA4BBE28B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29" creationId="{277CBFEF-A786-484C-917F-FA2B54C6D8E3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30" creationId="{D68EB18A-4313-41AE-9C39-CFB4597EF06B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31" creationId="{3BD004F7-A04C-473B-AA24-5D22F50DB3F0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32" creationId="{AEE37AC5-C4C4-4E83-AD66-38A9004D89BE}"/>
          </ac:spMkLst>
        </pc:spChg>
        <pc:spChg chg="del">
          <ac:chgData name="Siegbert Rudolph" userId="2af4d44886c067cc" providerId="LiveId" clId="{22987095-A298-4FED-AAFB-A6AF49D2AA92}" dt="2021-08-23T06:23:16.247" v="22826" actId="478"/>
          <ac:spMkLst>
            <pc:docMk/>
            <pc:sldMk cId="3467150752" sldId="786"/>
            <ac:spMk id="33" creationId="{9CEB4B48-9E5F-4682-A978-62F8B0056D1B}"/>
          </ac:spMkLst>
        </pc:spChg>
        <pc:spChg chg="del">
          <ac:chgData name="Siegbert Rudolph" userId="2af4d44886c067cc" providerId="LiveId" clId="{22987095-A298-4FED-AAFB-A6AF49D2AA92}" dt="2021-08-23T06:23:18.809" v="22827" actId="478"/>
          <ac:spMkLst>
            <pc:docMk/>
            <pc:sldMk cId="3467150752" sldId="786"/>
            <ac:spMk id="34" creationId="{9ED3B4C8-BDD4-4E74-AEFB-C8B393A2CAAE}"/>
          </ac:spMkLst>
        </pc:spChg>
        <pc:picChg chg="add del mod modCrop">
          <ac:chgData name="Siegbert Rudolph" userId="2af4d44886c067cc" providerId="LiveId" clId="{22987095-A298-4FED-AAFB-A6AF49D2AA92}" dt="2021-08-23T06:41:10.941" v="23109" actId="478"/>
          <ac:picMkLst>
            <pc:docMk/>
            <pc:sldMk cId="3467150752" sldId="786"/>
            <ac:picMk id="2" creationId="{87257509-0A8C-404A-8C92-69529BA2819B}"/>
          </ac:picMkLst>
        </pc:picChg>
        <pc:picChg chg="add mod modCrop">
          <ac:chgData name="Siegbert Rudolph" userId="2af4d44886c067cc" providerId="LiveId" clId="{22987095-A298-4FED-AAFB-A6AF49D2AA92}" dt="2021-08-23T06:47:02.568" v="23158" actId="1076"/>
          <ac:picMkLst>
            <pc:docMk/>
            <pc:sldMk cId="3467150752" sldId="786"/>
            <ac:picMk id="4" creationId="{5A11A64E-B00D-4AAC-9118-1ECD4E77A946}"/>
          </ac:picMkLst>
        </pc:picChg>
        <pc:picChg chg="add del mod modCrop">
          <ac:chgData name="Siegbert Rudolph" userId="2af4d44886c067cc" providerId="LiveId" clId="{22987095-A298-4FED-AAFB-A6AF49D2AA92}" dt="2021-08-23T06:32:28.284" v="22937" actId="1076"/>
          <ac:picMkLst>
            <pc:docMk/>
            <pc:sldMk cId="3467150752" sldId="786"/>
            <ac:picMk id="20" creationId="{1A58F9A0-95EA-4B02-8103-9AB989B05493}"/>
          </ac:picMkLst>
        </pc:picChg>
        <pc:picChg chg="add del mod modCrop">
          <ac:chgData name="Siegbert Rudolph" userId="2af4d44886c067cc" providerId="LiveId" clId="{22987095-A298-4FED-AAFB-A6AF49D2AA92}" dt="2021-08-23T06:25:50.334" v="22853" actId="478"/>
          <ac:picMkLst>
            <pc:docMk/>
            <pc:sldMk cId="3467150752" sldId="786"/>
            <ac:picMk id="35" creationId="{84C58031-ECAD-4E89-97FE-689556B9CF3B}"/>
          </ac:picMkLst>
        </pc:picChg>
        <pc:picChg chg="add del mod modCrop">
          <ac:chgData name="Siegbert Rudolph" userId="2af4d44886c067cc" providerId="LiveId" clId="{22987095-A298-4FED-AAFB-A6AF49D2AA92}" dt="2021-08-23T06:41:12.519" v="23110" actId="478"/>
          <ac:picMkLst>
            <pc:docMk/>
            <pc:sldMk cId="3467150752" sldId="786"/>
            <ac:picMk id="36" creationId="{842B35D0-F1E8-47A5-A676-CA7E701C1626}"/>
          </ac:picMkLst>
        </pc:picChg>
        <pc:picChg chg="add del mod modCrop">
          <ac:chgData name="Siegbert Rudolph" userId="2af4d44886c067cc" providerId="LiveId" clId="{22987095-A298-4FED-AAFB-A6AF49D2AA92}" dt="2021-08-23T06:41:28.515" v="23113" actId="21"/>
          <ac:picMkLst>
            <pc:docMk/>
            <pc:sldMk cId="3467150752" sldId="786"/>
            <ac:picMk id="37" creationId="{1CB58BD5-DB2C-4A19-8D98-18D40C261E3C}"/>
          </ac:picMkLst>
        </pc:picChg>
        <pc:picChg chg="add del mod modCrop">
          <ac:chgData name="Siegbert Rudolph" userId="2af4d44886c067cc" providerId="LiveId" clId="{22987095-A298-4FED-AAFB-A6AF49D2AA92}" dt="2021-08-23T06:43:59.328" v="23126" actId="21"/>
          <ac:picMkLst>
            <pc:docMk/>
            <pc:sldMk cId="3467150752" sldId="786"/>
            <ac:picMk id="38" creationId="{1A94C3C2-3792-4915-9C1A-39715588C5B8}"/>
          </ac:picMkLst>
        </pc:picChg>
        <pc:picChg chg="add mod modCrop">
          <ac:chgData name="Siegbert Rudolph" userId="2af4d44886c067cc" providerId="LiveId" clId="{22987095-A298-4FED-AAFB-A6AF49D2AA92}" dt="2021-08-23T06:45:21.866" v="23140" actId="1076"/>
          <ac:picMkLst>
            <pc:docMk/>
            <pc:sldMk cId="3467150752" sldId="786"/>
            <ac:picMk id="39" creationId="{7F4E9444-348F-4696-B032-6EA4B4539376}"/>
          </ac:picMkLst>
        </pc:picChg>
        <pc:picChg chg="add del mod modCrop">
          <ac:chgData name="Siegbert Rudolph" userId="2af4d44886c067cc" providerId="LiveId" clId="{22987095-A298-4FED-AAFB-A6AF49D2AA92}" dt="2021-08-23T06:36:03.978" v="23055" actId="21"/>
          <ac:picMkLst>
            <pc:docMk/>
            <pc:sldMk cId="3467150752" sldId="786"/>
            <ac:picMk id="40" creationId="{0047D29C-56B4-4081-8714-4C8444424784}"/>
          </ac:picMkLst>
        </pc:picChg>
        <pc:picChg chg="add del mod modCrop">
          <ac:chgData name="Siegbert Rudolph" userId="2af4d44886c067cc" providerId="LiveId" clId="{22987095-A298-4FED-AAFB-A6AF49D2AA92}" dt="2021-08-23T06:41:13.643" v="23111" actId="478"/>
          <ac:picMkLst>
            <pc:docMk/>
            <pc:sldMk cId="3467150752" sldId="786"/>
            <ac:picMk id="41" creationId="{113A6D62-4155-458A-848F-1BD990A44F2A}"/>
          </ac:picMkLst>
        </pc:picChg>
        <pc:picChg chg="add del mod modCrop">
          <ac:chgData name="Siegbert Rudolph" userId="2af4d44886c067cc" providerId="LiveId" clId="{22987095-A298-4FED-AAFB-A6AF49D2AA92}" dt="2021-08-23T06:41:28.515" v="23113" actId="21"/>
          <ac:picMkLst>
            <pc:docMk/>
            <pc:sldMk cId="3467150752" sldId="786"/>
            <ac:picMk id="42" creationId="{FF838F7B-0AFE-4FEB-AC84-BF48D03504AF}"/>
          </ac:picMkLst>
        </pc:picChg>
        <pc:picChg chg="add del mod modCrop">
          <ac:chgData name="Siegbert Rudolph" userId="2af4d44886c067cc" providerId="LiveId" clId="{22987095-A298-4FED-AAFB-A6AF49D2AA92}" dt="2021-08-23T06:43:59.328" v="23126" actId="21"/>
          <ac:picMkLst>
            <pc:docMk/>
            <pc:sldMk cId="3467150752" sldId="786"/>
            <ac:picMk id="43" creationId="{8C0A7FCC-92C8-4355-A1D2-7C98C614BC94}"/>
          </ac:picMkLst>
        </pc:picChg>
        <pc:picChg chg="add mod modCrop">
          <ac:chgData name="Siegbert Rudolph" userId="2af4d44886c067cc" providerId="LiveId" clId="{22987095-A298-4FED-AAFB-A6AF49D2AA92}" dt="2021-08-23T06:45:23.803" v="23141" actId="1076"/>
          <ac:picMkLst>
            <pc:docMk/>
            <pc:sldMk cId="3467150752" sldId="786"/>
            <ac:picMk id="44" creationId="{5CDF08FE-481D-4465-AF53-D684B06F942B}"/>
          </ac:picMkLst>
        </pc:picChg>
        <pc:picChg chg="add mod modCrop">
          <ac:chgData name="Siegbert Rudolph" userId="2af4d44886c067cc" providerId="LiveId" clId="{22987095-A298-4FED-AAFB-A6AF49D2AA92}" dt="2021-08-23T06:48:33.138" v="23172" actId="1076"/>
          <ac:picMkLst>
            <pc:docMk/>
            <pc:sldMk cId="3467150752" sldId="786"/>
            <ac:picMk id="45" creationId="{15FDEFE3-3D12-4846-95EF-09E0A398BA01}"/>
          </ac:picMkLst>
        </pc:picChg>
        <pc:picChg chg="add mod">
          <ac:chgData name="Siegbert Rudolph" userId="2af4d44886c067cc" providerId="LiveId" clId="{22987095-A298-4FED-AAFB-A6AF49D2AA92}" dt="2021-08-23T06:50:16.106" v="23188" actId="1076"/>
          <ac:picMkLst>
            <pc:docMk/>
            <pc:sldMk cId="3467150752" sldId="786"/>
            <ac:picMk id="46" creationId="{F8FA9B1E-4997-4832-8C5C-BEFE74B46152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27:22.957" v="29258" actId="1036"/>
        <pc:sldMkLst>
          <pc:docMk/>
          <pc:sldMk cId="1427889973" sldId="787"/>
        </pc:sldMkLst>
        <pc:spChg chg="mod">
          <ac:chgData name="Siegbert Rudolph" userId="2af4d44886c067cc" providerId="LiveId" clId="{22987095-A298-4FED-AAFB-A6AF49D2AA92}" dt="2021-08-28T10:24:02.671" v="28952" actId="1076"/>
          <ac:spMkLst>
            <pc:docMk/>
            <pc:sldMk cId="1427889973" sldId="787"/>
            <ac:spMk id="2" creationId="{9E7BF3FA-8A98-42C4-A493-BA8E2301C101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9" creationId="{4F6EF7B9-339F-4B8B-BC5D-E2241BDA3640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1" creationId="{718E32AD-144A-41F5-B093-11E163868725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2" creationId="{E73ECDD2-116C-45A9-92BD-27319211D5BB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4" creationId="{BBBC9473-BD14-4688-975F-A9B4A554888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6" creationId="{6FEB6A27-7DB3-442D-8E3F-0FB36D4108AA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7" creationId="{3AAB285A-34D8-4A10-A4BC-550D7922348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19" creationId="{176A79EC-16E3-4420-A4C0-8EE5413C065D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1" creationId="{AB227E58-1551-42DD-A207-7DA2158F0E49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2" creationId="{E5BF79CC-F461-40FB-AB13-6263D0B9E91C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4" creationId="{302165E8-BF7D-4410-96D9-2FEC2BED453F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6" creationId="{7E19FBE2-74F7-4156-9B48-E097556B56CF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7" creationId="{F776E941-ED99-4813-91C9-3989303CD845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29" creationId="{3AC3FE4B-C964-41B2-9161-AD2FA9C1F76C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1" creationId="{BA9CC67F-1C37-42F5-831B-7A00E47DBBA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2" creationId="{125579CA-62B8-4F74-A03B-6524BE8148C3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4" creationId="{D88019A4-7F26-4E12-B99F-7F12838A2F4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6" creationId="{6FF95A9A-0FE5-46B9-A6E7-61A67E5FE082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7" creationId="{E4AB6C9F-BD56-4A25-9BDF-63C381297C93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38" creationId="{C3E56433-72AB-45BB-AB2D-B2A44DD8004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39" creationId="{9B26C4E8-31CD-4AF3-BFC3-E31637FA676A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40" creationId="{C8CA15BD-F8F2-4228-8D96-A00B93A027D1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1" creationId="{DE9BBEA1-E2CB-4FB1-A0AD-C03C2B7EE60E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2" creationId="{A0F9186E-79E9-47AF-AA0B-FDDDD65D37F6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43" creationId="{3E154876-C02C-4681-87E4-EE5BF8B68CEF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4" creationId="{AFD7CF69-CE1A-4B20-B8AD-7C9B72AE1AED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45" creationId="{029F5578-699C-41CE-8AE1-E10D8A344530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6" creationId="{8695AA05-3F98-486E-B8D9-D3CDEB5295E6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7" creationId="{249134C5-6CE3-4FD1-8040-2BD5166C3446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48" creationId="{E18899A2-65BA-454A-AA49-814D5EC27DB5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49" creationId="{AEE168CD-D50C-487B-BD63-E0AEE79026E1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50" creationId="{4FC277D5-0089-4FAE-8332-9EAD109B97D3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51" creationId="{FB38AC31-FDD4-409F-A757-67B4DC9CE177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52" creationId="{5AB3A398-B0B0-4A5E-8D7A-E64AF4F6AED1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53" creationId="{EB1A3EDB-B737-49B4-91AB-65B4B9432D0A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54" creationId="{BD606EAC-6816-4970-BC32-8DAB54C99579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55" creationId="{CB6060B5-B296-43CC-9247-726A717F36B8}"/>
          </ac:spMkLst>
        </pc:spChg>
        <pc:spChg chg="add del mod">
          <ac:chgData name="Siegbert Rudolph" userId="2af4d44886c067cc" providerId="LiveId" clId="{22987095-A298-4FED-AAFB-A6AF49D2AA92}" dt="2021-08-28T04:59:00.269" v="26798" actId="478"/>
          <ac:spMkLst>
            <pc:docMk/>
            <pc:sldMk cId="1427889973" sldId="787"/>
            <ac:spMk id="56" creationId="{89AF93FD-0D56-43A6-914C-232A56889C1E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56" creationId="{B504D2A8-B62F-47D9-A9FE-464F5A2C1B76}"/>
          </ac:spMkLst>
        </pc:spChg>
        <pc:spChg chg="add del mod">
          <ac:chgData name="Siegbert Rudolph" userId="2af4d44886c067cc" providerId="LiveId" clId="{22987095-A298-4FED-AAFB-A6AF49D2AA92}" dt="2021-08-28T04:58:59.066" v="26797" actId="478"/>
          <ac:spMkLst>
            <pc:docMk/>
            <pc:sldMk cId="1427889973" sldId="787"/>
            <ac:spMk id="57" creationId="{55FF15E0-26C6-4FCC-8550-6E1F1602F7FA}"/>
          </ac:spMkLst>
        </pc:spChg>
        <pc:spChg chg="del">
          <ac:chgData name="Siegbert Rudolph" userId="2af4d44886c067cc" providerId="LiveId" clId="{22987095-A298-4FED-AAFB-A6AF49D2AA92}" dt="2021-08-23T06:59:49.762" v="23282" actId="478"/>
          <ac:spMkLst>
            <pc:docMk/>
            <pc:sldMk cId="1427889973" sldId="787"/>
            <ac:spMk id="57" creationId="{DA4D13FE-C7F7-4322-9650-37FD37BE6CC4}"/>
          </ac:spMkLst>
        </pc:spChg>
        <pc:spChg chg="add mod">
          <ac:chgData name="Siegbert Rudolph" userId="2af4d44886c067cc" providerId="LiveId" clId="{22987095-A298-4FED-AAFB-A6AF49D2AA92}" dt="2021-09-04T06:23:43.556" v="29232"/>
          <ac:spMkLst>
            <pc:docMk/>
            <pc:sldMk cId="1427889973" sldId="787"/>
            <ac:spMk id="57" creationId="{F36C64F9-6CAC-4820-B4E3-12F113351B47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58" creationId="{EADF92E9-8267-47DB-B5AD-3215990A63B1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59" creationId="{A5DB1924-FF02-496E-9EF4-422AD173FC59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60" creationId="{33234232-1B8F-4F95-8605-2D7914B590C9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61" creationId="{6CFABE66-331E-4EA2-BA22-05DF0B153DD9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62" creationId="{B8E555A9-E4B2-4698-AF96-6FA8EA3DB60D}"/>
          </ac:spMkLst>
        </pc:spChg>
        <pc:spChg chg="add del mod">
          <ac:chgData name="Siegbert Rudolph" userId="2af4d44886c067cc" providerId="LiveId" clId="{22987095-A298-4FED-AAFB-A6AF49D2AA92}" dt="2021-08-28T05:24:13.014" v="27963" actId="478"/>
          <ac:spMkLst>
            <pc:docMk/>
            <pc:sldMk cId="1427889973" sldId="787"/>
            <ac:spMk id="63" creationId="{15D38408-2723-4DD3-8E86-2129046FAF8C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64" creationId="{C83D09B9-7F72-4934-8C35-190783A71EB2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65" creationId="{09C48FC1-641A-4B47-B48D-97D5B92EDE86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66" creationId="{1A678ECF-806D-4022-B3F7-A86A8A69D659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67" creationId="{10912062-B31D-49DC-A54F-6F9C11E4EF5F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68" creationId="{2C8206C7-E705-4EC2-81BC-783CF7E5C103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69" creationId="{132711BD-F189-449D-864C-75A0257CB5A2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0" creationId="{211A7013-567E-4BDA-9A1D-E574813AD97C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71" creationId="{CCC973F2-9D20-45C8-9332-9D755E24A609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2" creationId="{67E88A8F-0DE0-4A63-84E1-1DB7D8932CB6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73" creationId="{9AF9D738-4451-439A-8AEC-D5EDD306747F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4" creationId="{85CF6264-26D4-41A5-87C9-ED94FC6C9E1C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5" creationId="{F6E8A708-C564-4CB9-B1B4-030951CC95D4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76" creationId="{47FE7B11-6CFA-4788-B68C-DA697F8947BE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7" creationId="{CE3B3E66-A4BF-46C5-A77D-0E6E6B368BEA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78" creationId="{A1013A6E-88E6-4EF6-950A-D1A1DE7A31CB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79" creationId="{46385DDD-4765-44BA-9720-3EAA1511A219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0" creationId="{3E97821A-128F-47BF-8E32-A795CF32A020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81" creationId="{AA1727BE-1326-437B-9559-EA74F18525EB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2" creationId="{6493344D-4FBE-4F1B-9CB8-F267F5249743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83" creationId="{7B222956-E9C8-49E0-8701-74F008746AA1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4" creationId="{1FCA44E1-15C2-427F-BC17-C2CA0D8E9559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5" creationId="{D9A1E3CB-C11C-4B32-BAB1-2FF1D7DC2663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86" creationId="{1021C5F2-FB66-43A0-9CFF-4A13CB73B2C4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7" creationId="{564C53EB-71A1-41F5-B22E-E6608DB8E1D1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88" creationId="{D54606A5-B5A8-46BD-96AC-665E1CC9EA61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89" creationId="{41E89351-E2E1-472D-95DD-88C5A80AC23A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0" creationId="{E1BCFE6A-4EAE-4927-9D36-543524F7E0BE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91" creationId="{06FF1DB5-65BA-46AA-B990-EDA02A78BB18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2" creationId="{4DC7550D-88FD-42A1-A536-0B3B3473D25A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93" creationId="{0C71C79C-CB66-42FF-9DBF-FE12821BF9DC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4" creationId="{84FFD94A-C978-47E0-9F17-11B56BC0351A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5" creationId="{90E489C7-E389-4769-BCE3-44A0985C6F5B}"/>
          </ac:spMkLst>
        </pc:spChg>
        <pc:spChg chg="add mod">
          <ac:chgData name="Siegbert Rudolph" userId="2af4d44886c067cc" providerId="LiveId" clId="{22987095-A298-4FED-AAFB-A6AF49D2AA92}" dt="2021-08-23T07:00:14.141" v="23287" actId="207"/>
          <ac:spMkLst>
            <pc:docMk/>
            <pc:sldMk cId="1427889973" sldId="787"/>
            <ac:spMk id="96" creationId="{073B3400-58EE-4460-B66A-468305BE15A2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7" creationId="{0E62B75E-FB1D-42F1-AF0A-96815421B8A7}"/>
          </ac:spMkLst>
        </pc:spChg>
        <pc:spChg chg="add mod">
          <ac:chgData name="Siegbert Rudolph" userId="2af4d44886c067cc" providerId="LiveId" clId="{22987095-A298-4FED-AAFB-A6AF49D2AA92}" dt="2021-08-23T07:00:20.559" v="23288" actId="207"/>
          <ac:spMkLst>
            <pc:docMk/>
            <pc:sldMk cId="1427889973" sldId="787"/>
            <ac:spMk id="98" creationId="{0EBE598D-0627-4C4D-876B-D0AFD2051497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99" creationId="{0509537B-75CB-40F3-929E-1FD5B49A4886}"/>
          </ac:spMkLst>
        </pc:spChg>
        <pc:spChg chg="add mod">
          <ac:chgData name="Siegbert Rudolph" userId="2af4d44886c067cc" providerId="LiveId" clId="{22987095-A298-4FED-AAFB-A6AF49D2AA92}" dt="2021-08-23T07:00:04.690" v="23285" actId="1036"/>
          <ac:spMkLst>
            <pc:docMk/>
            <pc:sldMk cId="1427889973" sldId="787"/>
            <ac:spMk id="100" creationId="{42197C27-7D11-4329-91AE-FF47FD67FCEB}"/>
          </ac:spMkLst>
        </pc:spChg>
        <pc:spChg chg="add mod">
          <ac:chgData name="Siegbert Rudolph" userId="2af4d44886c067cc" providerId="LiveId" clId="{22987095-A298-4FED-AAFB-A6AF49D2AA92}" dt="2021-08-28T05:43:50.678" v="28816" actId="20577"/>
          <ac:spMkLst>
            <pc:docMk/>
            <pc:sldMk cId="1427889973" sldId="787"/>
            <ac:spMk id="101" creationId="{C15D70EA-A720-48FB-B83E-FD615EA3EFEF}"/>
          </ac:spMkLst>
        </pc:spChg>
        <pc:spChg chg="add del mod">
          <ac:chgData name="Siegbert Rudolph" userId="2af4d44886c067cc" providerId="LiveId" clId="{22987095-A298-4FED-AAFB-A6AF49D2AA92}" dt="2021-08-23T07:00:09.142" v="23286" actId="478"/>
          <ac:spMkLst>
            <pc:docMk/>
            <pc:sldMk cId="1427889973" sldId="787"/>
            <ac:spMk id="101" creationId="{CE7A5661-87F0-4A5F-9CCB-64E160E5CB85}"/>
          </ac:spMkLst>
        </pc:spChg>
        <pc:spChg chg="add mod">
          <ac:chgData name="Siegbert Rudolph" userId="2af4d44886c067cc" providerId="LiveId" clId="{22987095-A298-4FED-AAFB-A6AF49D2AA92}" dt="2021-08-28T05:24:10.780" v="27962"/>
          <ac:spMkLst>
            <pc:docMk/>
            <pc:sldMk cId="1427889973" sldId="787"/>
            <ac:spMk id="102" creationId="{4A7F6B78-A357-46C4-A9D2-D71C508E053A}"/>
          </ac:spMkLst>
        </pc:spChg>
        <pc:picChg chg="add mod">
          <ac:chgData name="Siegbert Rudolph" userId="2af4d44886c067cc" providerId="LiveId" clId="{22987095-A298-4FED-AAFB-A6AF49D2AA92}" dt="2021-09-04T06:27:22.957" v="29258" actId="1036"/>
          <ac:picMkLst>
            <pc:docMk/>
            <pc:sldMk cId="1427889973" sldId="787"/>
            <ac:picMk id="4" creationId="{069FFE2A-72E3-4D88-B4B6-323B24EA378A}"/>
          </ac:picMkLst>
        </pc:picChg>
        <pc:picChg chg="del">
          <ac:chgData name="Siegbert Rudolph" userId="2af4d44886c067cc" providerId="LiveId" clId="{22987095-A298-4FED-AAFB-A6AF49D2AA92}" dt="2021-08-23T06:59:49.762" v="23282" actId="478"/>
          <ac:picMkLst>
            <pc:docMk/>
            <pc:sldMk cId="1427889973" sldId="787"/>
            <ac:picMk id="4" creationId="{87F7D4BF-AB4B-44EA-904B-F1F4A493B9BD}"/>
          </ac:picMkLst>
        </pc:picChg>
        <pc:picChg chg="add mod">
          <ac:chgData name="Siegbert Rudolph" userId="2af4d44886c067cc" providerId="LiveId" clId="{22987095-A298-4FED-AAFB-A6AF49D2AA92}" dt="2021-08-23T07:00:04.690" v="23285" actId="1036"/>
          <ac:picMkLst>
            <pc:docMk/>
            <pc:sldMk cId="1427889973" sldId="787"/>
            <ac:picMk id="35" creationId="{53ECD38F-EF36-4735-A4BB-9C0060217497}"/>
          </ac:picMkLst>
        </pc:picChg>
      </pc:sldChg>
      <pc:sldChg chg="addSp delSp modSp add mod modAnim">
        <pc:chgData name="Siegbert Rudolph" userId="2af4d44886c067cc" providerId="LiveId" clId="{22987095-A298-4FED-AAFB-A6AF49D2AA92}" dt="2021-09-04T06:28:12.908" v="29270" actId="1036"/>
        <pc:sldMkLst>
          <pc:docMk/>
          <pc:sldMk cId="1337702221" sldId="788"/>
        </pc:sldMkLst>
        <pc:spChg chg="mod">
          <ac:chgData name="Siegbert Rudolph" userId="2af4d44886c067cc" providerId="LiveId" clId="{22987095-A298-4FED-AAFB-A6AF49D2AA92}" dt="2021-08-28T10:24:02.671" v="28962" actId="1076"/>
          <ac:spMkLst>
            <pc:docMk/>
            <pc:sldMk cId="1337702221" sldId="788"/>
            <ac:spMk id="2" creationId="{570BE045-3CAB-43D5-A7F9-731D8DFC7D98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9" creationId="{4F6EF7B9-339F-4B8B-BC5D-E2241BDA3640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1" creationId="{718E32AD-144A-41F5-B093-11E163868725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2" creationId="{E73ECDD2-116C-45A9-92BD-27319211D5BB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4" creationId="{BBBC9473-BD14-4688-975F-A9B4A5548886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6" creationId="{6FEB6A27-7DB3-442D-8E3F-0FB36D4108AA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7" creationId="{3AAB285A-34D8-4A10-A4BC-550D79223486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19" creationId="{176A79EC-16E3-4420-A4C0-8EE5413C065D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1" creationId="{AB227E58-1551-42DD-A207-7DA2158F0E49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2" creationId="{E5BF79CC-F461-40FB-AB13-6263D0B9E91C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4" creationId="{302165E8-BF7D-4410-96D9-2FEC2BED453F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6" creationId="{7E19FBE2-74F7-4156-9B48-E097556B56CF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7" creationId="{F776E941-ED99-4813-91C9-3989303CD845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29" creationId="{3AC3FE4B-C964-41B2-9161-AD2FA9C1F76C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1" creationId="{BA9CC67F-1C37-42F5-831B-7A00E47DBBA6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2" creationId="{125579CA-62B8-4F74-A03B-6524BE8148C3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4" creationId="{D88019A4-7F26-4E12-B99F-7F12838A2F46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6" creationId="{6FF95A9A-0FE5-46B9-A6E7-61A67E5FE082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7" creationId="{E4AB6C9F-BD56-4A25-9BDF-63C381297C93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38" creationId="{7E70DC41-E43F-41D1-A9C6-DAD5C7136D70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39" creationId="{9B26C4E8-31CD-4AF3-BFC3-E31637FA676A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40" creationId="{16449BA1-975A-46D6-9F5C-3EF976631310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1" creationId="{DE9BBEA1-E2CB-4FB1-A0AD-C03C2B7EE60E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2" creationId="{A0F9186E-79E9-47AF-AA0B-FDDDD65D37F6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43" creationId="{4B46361B-5A25-4009-B62E-3A57F812AAC2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4" creationId="{AFD7CF69-CE1A-4B20-B8AD-7C9B72AE1AED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45" creationId="{28ADFDDF-B00D-4821-8891-AF5D5BA3AA72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6" creationId="{8695AA05-3F98-486E-B8D9-D3CDEB5295E6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7" creationId="{249134C5-6CE3-4FD1-8040-2BD5166C3446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48" creationId="{37CF5DE9-0343-4C53-8B9C-7AFA76D555F9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49" creationId="{AEE168CD-D50C-487B-BD63-E0AEE79026E1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50" creationId="{05BA6AA3-6AD2-4A72-B1B3-829619CA8B63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51" creationId="{FB38AC31-FDD4-409F-A757-67B4DC9CE177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52" creationId="{5AB3A398-B0B0-4A5E-8D7A-E64AF4F6AED1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53" creationId="{E1768BF7-9521-43B7-AB13-8122A6176C4D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54" creationId="{BD606EAC-6816-4970-BC32-8DAB54C99579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55" creationId="{F343B420-D2F1-4CAA-A8F5-0D58A07924E0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56" creationId="{B504D2A8-B62F-47D9-A9FE-464F5A2C1B76}"/>
          </ac:spMkLst>
        </pc:spChg>
        <pc:spChg chg="add mod">
          <ac:chgData name="Siegbert Rudolph" userId="2af4d44886c067cc" providerId="LiveId" clId="{22987095-A298-4FED-AAFB-A6AF49D2AA92}" dt="2021-08-28T05:44:00.676" v="28818" actId="20577"/>
          <ac:spMkLst>
            <pc:docMk/>
            <pc:sldMk cId="1337702221" sldId="788"/>
            <ac:spMk id="56" creationId="{DBD19E5C-BE80-4BB7-9A1B-1C9C84882685}"/>
          </ac:spMkLst>
        </pc:spChg>
        <pc:spChg chg="add mod">
          <ac:chgData name="Siegbert Rudolph" userId="2af4d44886c067cc" providerId="LiveId" clId="{22987095-A298-4FED-AAFB-A6AF49D2AA92}" dt="2021-08-28T05:24:46.317" v="27991"/>
          <ac:spMkLst>
            <pc:docMk/>
            <pc:sldMk cId="1337702221" sldId="788"/>
            <ac:spMk id="57" creationId="{9D4E1B0F-7E2B-49AC-A640-9E1F6F47BDF1}"/>
          </ac:spMkLst>
        </pc:spChg>
        <pc:spChg chg="del">
          <ac:chgData name="Siegbert Rudolph" userId="2af4d44886c067cc" providerId="LiveId" clId="{22987095-A298-4FED-AAFB-A6AF49D2AA92}" dt="2021-08-23T07:00:53.283" v="23292" actId="478"/>
          <ac:spMkLst>
            <pc:docMk/>
            <pc:sldMk cId="1337702221" sldId="788"/>
            <ac:spMk id="57" creationId="{DA4D13FE-C7F7-4322-9650-37FD37BE6CC4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58" creationId="{7C6156B6-9F8E-47AC-A921-D4C53C79C98F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59" creationId="{23FD2786-286C-4F57-814B-0A921AF32781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60" creationId="{4AE9EAC6-71FE-4553-ABA7-B4315B1AA4EB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61" creationId="{4D7AC49E-C464-4688-95F7-181F5D64091C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62" creationId="{754B8E13-AAF3-4942-864E-5D12ABE2F8AE}"/>
          </ac:spMkLst>
        </pc:spChg>
        <pc:spChg chg="del mod">
          <ac:chgData name="Siegbert Rudolph" userId="2af4d44886c067cc" providerId="LiveId" clId="{22987095-A298-4FED-AAFB-A6AF49D2AA92}" dt="2021-08-28T05:24:48.957" v="27992" actId="478"/>
          <ac:spMkLst>
            <pc:docMk/>
            <pc:sldMk cId="1337702221" sldId="788"/>
            <ac:spMk id="63" creationId="{15D38408-2723-4DD3-8E86-2129046FAF8C}"/>
          </ac:spMkLst>
        </pc:spChg>
        <pc:spChg chg="add mod">
          <ac:chgData name="Siegbert Rudolph" userId="2af4d44886c067cc" providerId="LiveId" clId="{22987095-A298-4FED-AAFB-A6AF49D2AA92}" dt="2021-09-04T06:23:46.917" v="29233"/>
          <ac:spMkLst>
            <pc:docMk/>
            <pc:sldMk cId="1337702221" sldId="788"/>
            <ac:spMk id="63" creationId="{7EB13DC1-14E8-4FD7-87DC-458DE2CC13F2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64" creationId="{79D56673-01C3-4FEB-BA96-E84D52525B05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65" creationId="{9BB8BE99-A891-4392-89CC-E5A1F8AB37ED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66" creationId="{64A3D335-7B68-4199-AA38-05BE5C069DEC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67" creationId="{5372581D-A520-4A0B-9834-6DC9E9A4466F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68" creationId="{204C4787-F5B2-4C19-8CFC-5FAB05C050CB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69" creationId="{A3BC1FF2-90F0-45A1-A062-46FF8DC89DE8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0" creationId="{7DD8FCC4-78B1-4694-BFF7-DDD2EF183E82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71" creationId="{A76340E4-EBC9-4A15-BB67-F15277882B55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2" creationId="{AFF8520E-6D2A-41F6-971B-A8524B5E926D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73" creationId="{F67B7DA2-13C7-47E0-9324-307BDDBAE2E7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4" creationId="{6E13A7A2-A243-4BB0-8404-44C9F26A4C83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5" creationId="{01397CB6-9B36-4EDE-9BCA-727E45427580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76" creationId="{F76483BB-59A5-4864-B466-A13D4CAB1D61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77" creationId="{C2B5978B-6338-4639-A154-E29E27266AF9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8" creationId="{1DFB1188-818F-4145-9133-8F5EEFB87B07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79" creationId="{1DFA2930-2790-4DFB-AC09-41BEC14A9C41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80" creationId="{10D2FA68-4BF1-45D1-BADA-F81FF5F6C77B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1" creationId="{7AB295F6-96B6-4E4B-8CD3-3D1B86C8CEF6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82" creationId="{A19956B7-6CE0-4D75-AFC3-D67FA3547B22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3" creationId="{23BA9321-EB75-40C8-AB5F-734336799B66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4" creationId="{D2AC10D3-4448-47BC-8AE2-F2CDE7DF7D4A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85" creationId="{E267F4AD-1E68-42AA-AA79-61AC99B9D850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6" creationId="{A9416E16-13D5-4D37-9BDC-B2EE01833D13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87" creationId="{2054B236-0985-4BC9-8384-E45D3B219D48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8" creationId="{0478C441-4509-478D-A012-9F9358D37B54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89" creationId="{FB7B412D-3849-463E-BFC8-30AEF40F03F3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90" creationId="{F9325F57-5F79-4AA1-ABC7-F38D6BB0DCA5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1" creationId="{7FD56A4B-0F68-493F-856E-B905137EF623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92" creationId="{EB673815-6DF7-4F57-8BBA-C22FEB504F67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3" creationId="{074AFD25-C8A9-45CE-9FB9-C9C9EB51A46F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4" creationId="{4A203843-BC29-45FF-BE10-15EA179026FD}"/>
          </ac:spMkLst>
        </pc:spChg>
        <pc:spChg chg="add mod">
          <ac:chgData name="Siegbert Rudolph" userId="2af4d44886c067cc" providerId="LiveId" clId="{22987095-A298-4FED-AAFB-A6AF49D2AA92}" dt="2021-08-23T07:01:37.118" v="23297" actId="207"/>
          <ac:spMkLst>
            <pc:docMk/>
            <pc:sldMk cId="1337702221" sldId="788"/>
            <ac:spMk id="95" creationId="{DA6CB4A7-71B0-427A-B6C1-DB79CD101E3E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6" creationId="{9BC80E31-3B67-4A00-91A1-09435B2A6B11}"/>
          </ac:spMkLst>
        </pc:spChg>
        <pc:spChg chg="add mod">
          <ac:chgData name="Siegbert Rudolph" userId="2af4d44886c067cc" providerId="LiveId" clId="{22987095-A298-4FED-AAFB-A6AF49D2AA92}" dt="2021-08-23T07:01:31.454" v="23296" actId="207"/>
          <ac:spMkLst>
            <pc:docMk/>
            <pc:sldMk cId="1337702221" sldId="788"/>
            <ac:spMk id="97" creationId="{B33703F6-6F07-495F-83AA-30AA12E195AA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8" creationId="{DE6E376B-2837-4039-83ED-ACD7F49C0E56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99" creationId="{662E6402-7E5C-4054-A2E8-FE494F64D402}"/>
          </ac:spMkLst>
        </pc:spChg>
        <pc:spChg chg="add mod">
          <ac:chgData name="Siegbert Rudolph" userId="2af4d44886c067cc" providerId="LiveId" clId="{22987095-A298-4FED-AAFB-A6AF49D2AA92}" dt="2021-08-23T07:01:22.925" v="23295" actId="1036"/>
          <ac:spMkLst>
            <pc:docMk/>
            <pc:sldMk cId="1337702221" sldId="788"/>
            <ac:spMk id="100" creationId="{AD274EB2-71D5-4FAD-9E62-126DCC89F61B}"/>
          </ac:spMkLst>
        </pc:spChg>
        <pc:picChg chg="del">
          <ac:chgData name="Siegbert Rudolph" userId="2af4d44886c067cc" providerId="LiveId" clId="{22987095-A298-4FED-AAFB-A6AF49D2AA92}" dt="2021-08-23T07:00:53.283" v="23292" actId="478"/>
          <ac:picMkLst>
            <pc:docMk/>
            <pc:sldMk cId="1337702221" sldId="788"/>
            <ac:picMk id="4" creationId="{87F7D4BF-AB4B-44EA-904B-F1F4A493B9BD}"/>
          </ac:picMkLst>
        </pc:picChg>
        <pc:picChg chg="add mod">
          <ac:chgData name="Siegbert Rudolph" userId="2af4d44886c067cc" providerId="LiveId" clId="{22987095-A298-4FED-AAFB-A6AF49D2AA92}" dt="2021-09-04T06:28:12.908" v="29270" actId="1036"/>
          <ac:picMkLst>
            <pc:docMk/>
            <pc:sldMk cId="1337702221" sldId="788"/>
            <ac:picMk id="4" creationId="{CF14B23A-1305-470F-8AFA-C2B15D4C59FB}"/>
          </ac:picMkLst>
        </pc:picChg>
        <pc:picChg chg="add mod">
          <ac:chgData name="Siegbert Rudolph" userId="2af4d44886c067cc" providerId="LiveId" clId="{22987095-A298-4FED-AAFB-A6AF49D2AA92}" dt="2021-08-23T07:01:22.925" v="23295" actId="1036"/>
          <ac:picMkLst>
            <pc:docMk/>
            <pc:sldMk cId="1337702221" sldId="788"/>
            <ac:picMk id="35" creationId="{2A87BAD7-5F78-4AC8-9F18-7204E4C6EFD9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28:52.580" v="29274"/>
        <pc:sldMkLst>
          <pc:docMk/>
          <pc:sldMk cId="1354204332" sldId="789"/>
        </pc:sldMkLst>
        <pc:spChg chg="mod">
          <ac:chgData name="Siegbert Rudolph" userId="2af4d44886c067cc" providerId="LiveId" clId="{22987095-A298-4FED-AAFB-A6AF49D2AA92}" dt="2021-08-28T10:24:02.687" v="28972" actId="1076"/>
          <ac:spMkLst>
            <pc:docMk/>
            <pc:sldMk cId="1354204332" sldId="789"/>
            <ac:spMk id="2" creationId="{5E28C4A5-F37D-461D-813B-3D846F932CC4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26" creationId="{FF8B31E5-C311-4335-8258-60E4EB0EE0D4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27" creationId="{8FCC2D6D-1FC7-4810-B591-722D21F7D7E5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28" creationId="{6BA56C49-DD3C-4580-8A7A-0B6C60BA3E59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29" creationId="{E31D4926-0A2B-45EF-AFE8-B584D2EF49B5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0" creationId="{44354C86-EBB6-4FA2-9F69-40E82EFCCE83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1" creationId="{3A5237A2-C772-42C4-AE9E-AAF118531B99}"/>
          </ac:spMkLst>
        </pc:spChg>
        <pc:spChg chg="add del mod">
          <ac:chgData name="Siegbert Rudolph" userId="2af4d44886c067cc" providerId="LiveId" clId="{22987095-A298-4FED-AAFB-A6AF49D2AA92}" dt="2021-08-23T07:56:51.595" v="24221" actId="478"/>
          <ac:spMkLst>
            <pc:docMk/>
            <pc:sldMk cId="1354204332" sldId="789"/>
            <ac:spMk id="32" creationId="{645FF703-75AA-4DFD-BFCE-C76D19271CB6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3" creationId="{A4C33C02-065D-4340-B625-86FAAADDC93E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34" creationId="{671AB4BB-974B-4858-AC7F-19C5CD033CED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5" creationId="{DF91F08B-F66E-4B0C-985B-628255BD789A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6" creationId="{1AA1665F-F38B-4298-8906-9263D2B46AA5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7" creationId="{EADAF449-DB9B-4E12-B92C-8A2E60B778F1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8" creationId="{05A6434D-99D7-4646-B91B-142C2F517354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39" creationId="{1E3895E8-689F-4E0F-BBF4-14B3AD2138DA}"/>
          </ac:spMkLst>
        </pc:spChg>
        <pc:spChg chg="add del mod">
          <ac:chgData name="Siegbert Rudolph" userId="2af4d44886c067cc" providerId="LiveId" clId="{22987095-A298-4FED-AAFB-A6AF49D2AA92}" dt="2021-08-23T07:56:51.595" v="24221" actId="478"/>
          <ac:spMkLst>
            <pc:docMk/>
            <pc:sldMk cId="1354204332" sldId="789"/>
            <ac:spMk id="40" creationId="{D396D268-E5CC-42F6-A798-3D32D84D3753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1" creationId="{C524820E-247D-4812-AAAE-948DB1E17549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42" creationId="{CF0DFF8C-C252-4108-9B81-44B07354ADC8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3" creationId="{D7340822-D8E0-487B-84CC-B8A733AA7893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4" creationId="{A44689F8-5889-42AB-B516-2F431E871E6F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5" creationId="{1E89F57E-513B-4A75-A44B-B45159513E19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46" creationId="{653609BC-112B-49BB-998C-B342104E7A17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7" creationId="{AA22EDCF-46B3-4FF2-9D55-2DFDFDEF1CAF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8" creationId="{21CBF5BE-BD00-4C6B-829C-E227DB53F703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49" creationId="{817ACB25-85FD-49A0-9989-CAE43427C7C9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50" creationId="{28421821-E340-43A9-AE3F-63F30031C281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1" creationId="{5E1CE492-7279-4B61-88E1-4957BE0CA65C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2" creationId="{68F91D14-9991-4EE4-91BA-B79983623B6E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3" creationId="{E736490B-F7F2-4CB3-B7C1-977B2C89BA77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54" creationId="{C144576A-32E7-4928-AF2E-6612EFB03781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5" creationId="{0A1F2D4A-9454-46DA-BC9C-F71FFD258B76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6" creationId="{38667E0E-A5F8-49CF-8B57-A327B06CB424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7" creationId="{A8C0A583-D798-449C-9EC1-434AFAF2BA15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8" creationId="{ACA2A840-4AF0-4366-B545-EB4342013E4B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59" creationId="{C154AEC3-A18D-42C5-950F-BBA74D201AE5}"/>
          </ac:spMkLst>
        </pc:spChg>
        <pc:spChg chg="add del mod">
          <ac:chgData name="Siegbert Rudolph" userId="2af4d44886c067cc" providerId="LiveId" clId="{22987095-A298-4FED-AAFB-A6AF49D2AA92}" dt="2021-08-23T07:56:51.595" v="24221" actId="478"/>
          <ac:spMkLst>
            <pc:docMk/>
            <pc:sldMk cId="1354204332" sldId="789"/>
            <ac:spMk id="60" creationId="{5473F519-F744-46E4-9C79-A385A8814D46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1" creationId="{C796233C-1A23-45C1-A44E-68909A9FEF84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62" creationId="{E42C7404-9E5D-4121-8012-A832A411497C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3" creationId="{6289987E-A80C-4680-A24D-E89E8CFFC582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4" creationId="{9698C91E-7BC9-4838-97F7-148D696E9719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5" creationId="{378AE793-72B0-4091-8054-D3E96F0A421E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6" creationId="{2DB4C066-A90C-490F-BC19-D5AB6C4808A6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67" creationId="{500934FD-7A58-4170-832E-31B7C0D21DAE}"/>
          </ac:spMkLst>
        </pc:spChg>
        <pc:spChg chg="add del mod">
          <ac:chgData name="Siegbert Rudolph" userId="2af4d44886c067cc" providerId="LiveId" clId="{22987095-A298-4FED-AAFB-A6AF49D2AA92}" dt="2021-08-23T07:56:51.595" v="24221" actId="478"/>
          <ac:spMkLst>
            <pc:docMk/>
            <pc:sldMk cId="1354204332" sldId="789"/>
            <ac:spMk id="68" creationId="{05F73887-DDFC-410F-BF8F-3D5BBC97D356}"/>
          </ac:spMkLst>
        </pc:spChg>
        <pc:spChg chg="add mod">
          <ac:chgData name="Siegbert Rudolph" userId="2af4d44886c067cc" providerId="LiveId" clId="{22987095-A298-4FED-AAFB-A6AF49D2AA92}" dt="2021-08-23T07:55:21.158" v="24213" actId="255"/>
          <ac:spMkLst>
            <pc:docMk/>
            <pc:sldMk cId="1354204332" sldId="789"/>
            <ac:spMk id="80" creationId="{E4EFF687-6BF9-4459-B0BD-EF676CCC8D7E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94" creationId="{4690F194-FC4D-4E6B-9013-5B0EEEECC264}"/>
          </ac:spMkLst>
        </pc:spChg>
        <pc:spChg chg="add mod">
          <ac:chgData name="Siegbert Rudolph" userId="2af4d44886c067cc" providerId="LiveId" clId="{22987095-A298-4FED-AAFB-A6AF49D2AA92}" dt="2021-08-28T05:25:48.738" v="28029" actId="20577"/>
          <ac:spMkLst>
            <pc:docMk/>
            <pc:sldMk cId="1354204332" sldId="789"/>
            <ac:spMk id="94" creationId="{E9CB8333-4BFC-4EDA-9F90-51A32D7A8041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96" creationId="{73DED10F-9B5D-4A98-8BF8-3E6E6B38D7FB}"/>
          </ac:spMkLst>
        </pc:spChg>
        <pc:spChg chg="add mod">
          <ac:chgData name="Siegbert Rudolph" userId="2af4d44886c067cc" providerId="LiveId" clId="{22987095-A298-4FED-AAFB-A6AF49D2AA92}" dt="2021-08-28T05:25:37.998" v="28026"/>
          <ac:spMkLst>
            <pc:docMk/>
            <pc:sldMk cId="1354204332" sldId="789"/>
            <ac:spMk id="96" creationId="{F5DE0BDE-33D1-4E69-8975-2BFFCCAFEFD3}"/>
          </ac:spMkLst>
        </pc:spChg>
        <pc:spChg chg="add mod">
          <ac:chgData name="Siegbert Rudolph" userId="2af4d44886c067cc" providerId="LiveId" clId="{22987095-A298-4FED-AAFB-A6AF49D2AA92}" dt="2021-09-04T06:23:50.820" v="29234"/>
          <ac:spMkLst>
            <pc:docMk/>
            <pc:sldMk cId="1354204332" sldId="789"/>
            <ac:spMk id="98" creationId="{009067D1-63EB-4D3F-BE47-33143A21ABF7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98" creationId="{231E94C5-23B7-43DB-B993-70BB63037E47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99" creationId="{36E20517-F4F8-4559-8207-A90EF1553AC1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01" creationId="{FCE106B6-9B85-46D5-9E08-2C00D4A4F05C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03" creationId="{7FD7AA1B-9DDB-417A-81E9-DC5B1613081A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05" creationId="{F56E0436-E54A-451E-900A-BEA9D34AE08E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07" creationId="{5DE0F2EC-8E93-48D6-9B0F-44743E488E44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09" creationId="{F8BB56F8-16FE-4374-912C-1A27BCFFA4FB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11" creationId="{7632E97F-10EB-49ED-8C6F-393CB5D85EEC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13" creationId="{237AA815-8D90-483E-A040-4815B25B48A4}"/>
          </ac:spMkLst>
        </pc:spChg>
        <pc:spChg chg="add del mod">
          <ac:chgData name="Siegbert Rudolph" userId="2af4d44886c067cc" providerId="LiveId" clId="{22987095-A298-4FED-AAFB-A6AF49D2AA92}" dt="2021-08-23T07:56:47.288" v="24220" actId="478"/>
          <ac:spMkLst>
            <pc:docMk/>
            <pc:sldMk cId="1354204332" sldId="789"/>
            <ac:spMk id="114" creationId="{007BFF5D-8C65-49B2-84ED-DED9F90FE8B3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15" creationId="{68AB2D05-A271-4AA2-B340-7CFD636FB52E}"/>
          </ac:spMkLst>
        </pc:spChg>
        <pc:spChg chg="add del mod">
          <ac:chgData name="Siegbert Rudolph" userId="2af4d44886c067cc" providerId="LiveId" clId="{22987095-A298-4FED-AAFB-A6AF49D2AA92}" dt="2021-08-23T07:56:51.595" v="24221" actId="478"/>
          <ac:spMkLst>
            <pc:docMk/>
            <pc:sldMk cId="1354204332" sldId="789"/>
            <ac:spMk id="116" creationId="{277001B4-22B2-43F5-971A-D06F19A0E713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17" creationId="{9EB8433D-21A7-43E4-9A8A-D8CB7C1B39E6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19" creationId="{409D572E-5007-4447-969A-AEEC88A60F8D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21" creationId="{30899425-CDCB-40FE-95FB-BC2C3362C25C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23" creationId="{A51BFC53-3D83-4ADF-8AA2-4F5938C7036F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25" creationId="{7C595138-CAB2-46D4-A829-00C4461FD00A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27" creationId="{6FE4E1A6-9EC5-42BF-86F7-A50C2465BA29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29" creationId="{FD9296F6-C8DF-419F-BCA8-62382BF0E9DE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31" creationId="{CA0E9CA2-2530-41EE-A0F7-FA1BCA359587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33" creationId="{A267045A-E22E-4188-A7A4-3158F93EA4F9}"/>
          </ac:spMkLst>
        </pc:spChg>
        <pc:spChg chg="del">
          <ac:chgData name="Siegbert Rudolph" userId="2af4d44886c067cc" providerId="LiveId" clId="{22987095-A298-4FED-AAFB-A6AF49D2AA92}" dt="2021-08-23T07:02:48.482" v="23391" actId="478"/>
          <ac:spMkLst>
            <pc:docMk/>
            <pc:sldMk cId="1354204332" sldId="789"/>
            <ac:spMk id="135" creationId="{DD7E57C5-33AF-4CC1-B625-3E062F95A2A2}"/>
          </ac:spMkLst>
        </pc:spChg>
        <pc:spChg chg="del mod ord">
          <ac:chgData name="Siegbert Rudolph" userId="2af4d44886c067cc" providerId="LiveId" clId="{22987095-A298-4FED-AAFB-A6AF49D2AA92}" dt="2021-08-28T05:25:40.584" v="28027" actId="478"/>
          <ac:spMkLst>
            <pc:docMk/>
            <pc:sldMk cId="1354204332" sldId="789"/>
            <ac:spMk id="149" creationId="{9D725D9F-D942-4B0F-B78D-93C8EFCFCC6F}"/>
          </ac:spMkLst>
        </pc:spChg>
        <pc:picChg chg="add mod">
          <ac:chgData name="Siegbert Rudolph" userId="2af4d44886c067cc" providerId="LiveId" clId="{22987095-A298-4FED-AAFB-A6AF49D2AA92}" dt="2021-09-04T06:28:36.652" v="29272" actId="1076"/>
          <ac:picMkLst>
            <pc:docMk/>
            <pc:sldMk cId="1354204332" sldId="789"/>
            <ac:picMk id="4" creationId="{804C4EF6-8205-4B95-B1DB-DE0675951C57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69" creationId="{25AED4F1-795B-4B80-B60C-856B665C6465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0" creationId="{739B177D-240E-4FB2-B76B-804AF33C5B30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1" creationId="{F89C1EA1-A893-4D28-97A1-6930EC663638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2" creationId="{238682F3-CE5E-4D8E-9F06-5C3EF1485132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3" creationId="{777C2D95-0AB2-4D52-9D7B-349D5D4ADB66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4" creationId="{63B1EC74-5250-4946-988A-32106B7C04BD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5" creationId="{1DBD60D8-4C1B-44CD-AFE8-6FC6FC8399CD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6" creationId="{36EE229A-8030-47DB-8825-65104E34FA9B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7" creationId="{960B2227-29D5-45C9-9BC6-FBEB78F28B7C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8" creationId="{B7A93289-F189-42DF-A817-DC1152F8AC03}"/>
          </ac:picMkLst>
        </pc:picChg>
        <pc:picChg chg="add mod">
          <ac:chgData name="Siegbert Rudolph" userId="2af4d44886c067cc" providerId="LiveId" clId="{22987095-A298-4FED-AAFB-A6AF49D2AA92}" dt="2021-08-23T07:03:06.727" v="23392"/>
          <ac:picMkLst>
            <pc:docMk/>
            <pc:sldMk cId="1354204332" sldId="789"/>
            <ac:picMk id="79" creationId="{F5F59E2A-0441-41CA-91B4-26DEED12FFCA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1" creationId="{2B061F4D-ED92-44FB-B247-EC17D8A9A339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2" creationId="{FEBE1F50-5E85-495E-AE12-9C9938DBC36D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3" creationId="{31E8A374-295B-43CB-A88E-EFFBF41E2E90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4" creationId="{711B1C0C-DCD3-4485-A82A-60E26350D68A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5" creationId="{CB078A82-D0D6-4F3B-BD7A-DC2A1A543780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6" creationId="{E389C69C-61F2-4571-989C-1B4DA18EDAAF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7" creationId="{A4A47219-79DF-4039-BA50-1F48B386D792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8" creationId="{F1412509-09FA-442A-A4F8-F1181C13430E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89" creationId="{31BBEDCF-0B88-4E1D-8811-945F46ABDBC5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0" creationId="{83AD9421-266E-4861-91AB-ABCE15AEDBA8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1" creationId="{8FEBED6B-9D9E-435B-A03D-3C429AC09EDB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2" creationId="{ABB6F5B7-9DA1-4A23-9611-0D1DF4E3AE15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3" creationId="{0B593157-ED74-4755-9E84-BE1023713D02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5" creationId="{1DA8675E-5C79-4E44-B092-6303108F746B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97" creationId="{CF8A945C-950F-43DB-B2CE-92ED990CF6CA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00" creationId="{82216215-1B1F-4737-B99C-5980B23067F2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02" creationId="{778A1DA7-02B2-4DF7-8FCB-4DB609679E7C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04" creationId="{2539A601-BDD4-4247-8830-DF51052F24CE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06" creationId="{F17432D9-53A8-4CA9-8123-DE2738B4BEBD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08" creationId="{38F92020-099C-483A-8340-029E5C9EA8E2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10" creationId="{B37B0FA4-C6A6-4F4B-BA5E-7E6DAFF0278C}"/>
          </ac:picMkLst>
        </pc:picChg>
        <pc:picChg chg="add mod">
          <ac:chgData name="Siegbert Rudolph" userId="2af4d44886c067cc" providerId="LiveId" clId="{22987095-A298-4FED-AAFB-A6AF49D2AA92}" dt="2021-08-28T05:25:06.894" v="28000" actId="1035"/>
          <ac:picMkLst>
            <pc:docMk/>
            <pc:sldMk cId="1354204332" sldId="789"/>
            <ac:picMk id="112" creationId="{2A638271-4952-486A-A645-6488725E39AB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31:48.732" v="29301" actId="1037"/>
        <pc:sldMkLst>
          <pc:docMk/>
          <pc:sldMk cId="2445254837" sldId="790"/>
        </pc:sldMkLst>
        <pc:spChg chg="mod">
          <ac:chgData name="Siegbert Rudolph" userId="2af4d44886c067cc" providerId="LiveId" clId="{22987095-A298-4FED-AAFB-A6AF49D2AA92}" dt="2021-08-28T10:24:02.687" v="28982" actId="1076"/>
          <ac:spMkLst>
            <pc:docMk/>
            <pc:sldMk cId="2445254837" sldId="790"/>
            <ac:spMk id="2" creationId="{ED96A45F-3EFF-426C-9F99-D09F30E6C631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5" creationId="{BDDDDBE5-446E-49A7-A3EC-95ACC5EFDCB4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6" creationId="{971768F0-B542-4B78-ABB8-00AABAF5CB14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7" creationId="{42542C16-79F5-45EF-8A3A-AFA2ADC7C821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8" creationId="{20AB8A1F-9F28-4DDF-A7F9-980246CC0610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9" creationId="{40463F35-AC9B-4156-A28F-4FE41848C419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10" creationId="{0D96DC9F-1047-4795-B40C-787EF9087358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11" creationId="{FB95340E-8C00-43E2-9C30-1B8951A9E438}"/>
          </ac:spMkLst>
        </pc:spChg>
        <pc:spChg chg="del">
          <ac:chgData name="Siegbert Rudolph" userId="2af4d44886c067cc" providerId="LiveId" clId="{22987095-A298-4FED-AAFB-A6AF49D2AA92}" dt="2021-08-23T07:04:16.176" v="23396" actId="478"/>
          <ac:spMkLst>
            <pc:docMk/>
            <pc:sldMk cId="2445254837" sldId="790"/>
            <ac:spMk id="12" creationId="{DB0C2C52-A85F-4131-A095-63879E8F9A53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13" creationId="{9AD3C7D6-C688-4C5D-A6DB-54BCEDE5AA1D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14" creationId="{80212341-3395-42A6-8BDB-4C9184F7313B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15" creationId="{1021ECEC-4F1D-4935-9F9A-151C000DAC32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16" creationId="{CD958AC1-403A-4CC1-BF4A-F2CE6637567A}"/>
          </ac:spMkLst>
        </pc:spChg>
        <pc:spChg chg="add mod">
          <ac:chgData name="Siegbert Rudolph" userId="2af4d44886c067cc" providerId="LiveId" clId="{22987095-A298-4FED-AAFB-A6AF49D2AA92}" dt="2021-09-04T06:30:48.228" v="29290" actId="14100"/>
          <ac:spMkLst>
            <pc:docMk/>
            <pc:sldMk cId="2445254837" sldId="790"/>
            <ac:spMk id="17" creationId="{39883C9A-9F5A-4E6D-A597-031FCBEFCF99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18" creationId="{2C626986-E3D0-43D1-B6A7-BA9C7F8C9928}"/>
          </ac:spMkLst>
        </pc:spChg>
        <pc:spChg chg="add mod">
          <ac:chgData name="Siegbert Rudolph" userId="2af4d44886c067cc" providerId="LiveId" clId="{22987095-A298-4FED-AAFB-A6AF49D2AA92}" dt="2021-09-04T06:31:03.753" v="29291" actId="14100"/>
          <ac:spMkLst>
            <pc:docMk/>
            <pc:sldMk cId="2445254837" sldId="790"/>
            <ac:spMk id="19" creationId="{B3006CA1-D20D-4EC2-AC76-9AC81D9297DC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20" creationId="{E02871D0-FE2C-44EB-A4D9-6CBDC300A485}"/>
          </ac:spMkLst>
        </pc:spChg>
        <pc:spChg chg="add mod">
          <ac:chgData name="Siegbert Rudolph" userId="2af4d44886c067cc" providerId="LiveId" clId="{22987095-A298-4FED-AAFB-A6AF49D2AA92}" dt="2021-08-23T07:11:00.981" v="23599" actId="1038"/>
          <ac:spMkLst>
            <pc:docMk/>
            <pc:sldMk cId="2445254837" sldId="790"/>
            <ac:spMk id="21" creationId="{B062A681-CCA3-44F3-BC33-65CA15ADC641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22" creationId="{D06E6650-4454-4795-B6D4-93B903887541}"/>
          </ac:spMkLst>
        </pc:spChg>
        <pc:spChg chg="add mod">
          <ac:chgData name="Siegbert Rudolph" userId="2af4d44886c067cc" providerId="LiveId" clId="{22987095-A298-4FED-AAFB-A6AF49D2AA92}" dt="2021-08-23T07:11:35.863" v="23611" actId="1037"/>
          <ac:spMkLst>
            <pc:docMk/>
            <pc:sldMk cId="2445254837" sldId="790"/>
            <ac:spMk id="23" creationId="{CFA10BE0-27EF-4C81-B6D8-F50B4C279089}"/>
          </ac:spMkLst>
        </pc:spChg>
        <pc:spChg chg="add mod">
          <ac:chgData name="Siegbert Rudolph" userId="2af4d44886c067cc" providerId="LiveId" clId="{22987095-A298-4FED-AAFB-A6AF49D2AA92}" dt="2021-08-23T07:13:45.694" v="23707" actId="1038"/>
          <ac:spMkLst>
            <pc:docMk/>
            <pc:sldMk cId="2445254837" sldId="790"/>
            <ac:spMk id="24" creationId="{C4EB73B0-1927-4114-8DCB-16B6AA5216F4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25" creationId="{92662CB7-38DE-448C-8373-2CBB09AE6840}"/>
          </ac:spMkLst>
        </pc:spChg>
        <pc:spChg chg="add mod">
          <ac:chgData name="Siegbert Rudolph" userId="2af4d44886c067cc" providerId="LiveId" clId="{22987095-A298-4FED-AAFB-A6AF49D2AA92}" dt="2021-08-23T07:11:45.111" v="23618" actId="1038"/>
          <ac:spMkLst>
            <pc:docMk/>
            <pc:sldMk cId="2445254837" sldId="790"/>
            <ac:spMk id="26" creationId="{4980FC15-48E1-482E-9E58-B6AC14D3B612}"/>
          </ac:spMkLst>
        </pc:spChg>
        <pc:spChg chg="add mod">
          <ac:chgData name="Siegbert Rudolph" userId="2af4d44886c067cc" providerId="LiveId" clId="{22987095-A298-4FED-AAFB-A6AF49D2AA92}" dt="2021-08-23T07:13:41.538" v="23702" actId="1038"/>
          <ac:spMkLst>
            <pc:docMk/>
            <pc:sldMk cId="2445254837" sldId="790"/>
            <ac:spMk id="27" creationId="{C2E2A133-066A-4706-94CC-F58A2FACAE48}"/>
          </ac:spMkLst>
        </pc:spChg>
        <pc:spChg chg="add mod">
          <ac:chgData name="Siegbert Rudolph" userId="2af4d44886c067cc" providerId="LiveId" clId="{22987095-A298-4FED-AAFB-A6AF49D2AA92}" dt="2021-08-23T07:11:39.971" v="23613" actId="1038"/>
          <ac:spMkLst>
            <pc:docMk/>
            <pc:sldMk cId="2445254837" sldId="790"/>
            <ac:spMk id="28" creationId="{F994F782-D0F2-47E1-97A2-7224953D40EF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29" creationId="{0739562C-5E7A-4C7C-9394-6704C7A6CCD7}"/>
          </ac:spMkLst>
        </pc:spChg>
        <pc:spChg chg="add mod">
          <ac:chgData name="Siegbert Rudolph" userId="2af4d44886c067cc" providerId="LiveId" clId="{22987095-A298-4FED-AAFB-A6AF49D2AA92}" dt="2021-08-23T07:11:57.016" v="23633" actId="1038"/>
          <ac:spMkLst>
            <pc:docMk/>
            <pc:sldMk cId="2445254837" sldId="790"/>
            <ac:spMk id="30" creationId="{41E9DED6-9C5D-4272-AC53-CD497AE0FA44}"/>
          </ac:spMkLst>
        </pc:spChg>
        <pc:spChg chg="add mod">
          <ac:chgData name="Siegbert Rudolph" userId="2af4d44886c067cc" providerId="LiveId" clId="{22987095-A298-4FED-AAFB-A6AF49D2AA92}" dt="2021-08-23T07:13:37.258" v="23699" actId="1038"/>
          <ac:spMkLst>
            <pc:docMk/>
            <pc:sldMk cId="2445254837" sldId="790"/>
            <ac:spMk id="31" creationId="{7020FA23-8AEF-4B2B-AFEB-B1310A62FDFC}"/>
          </ac:spMkLst>
        </pc:spChg>
        <pc:spChg chg="add mod">
          <ac:chgData name="Siegbert Rudolph" userId="2af4d44886c067cc" providerId="LiveId" clId="{22987095-A298-4FED-AAFB-A6AF49D2AA92}" dt="2021-08-23T07:11:49.985" v="23623" actId="1038"/>
          <ac:spMkLst>
            <pc:docMk/>
            <pc:sldMk cId="2445254837" sldId="790"/>
            <ac:spMk id="32" creationId="{EF5AB4B6-AD1F-4B96-A3E7-4F45F9647CE2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33" creationId="{69151FBB-6F55-46D2-929F-29EF0AC731AC}"/>
          </ac:spMkLst>
        </pc:spChg>
        <pc:spChg chg="add mod">
          <ac:chgData name="Siegbert Rudolph" userId="2af4d44886c067cc" providerId="LiveId" clId="{22987095-A298-4FED-AAFB-A6AF49D2AA92}" dt="2021-08-23T07:12:08.435" v="23644" actId="1038"/>
          <ac:spMkLst>
            <pc:docMk/>
            <pc:sldMk cId="2445254837" sldId="790"/>
            <ac:spMk id="34" creationId="{D30A21B9-BAEF-4314-81D5-C94BE2F0BDDE}"/>
          </ac:spMkLst>
        </pc:spChg>
        <pc:spChg chg="add mod">
          <ac:chgData name="Siegbert Rudolph" userId="2af4d44886c067cc" providerId="LiveId" clId="{22987095-A298-4FED-AAFB-A6AF49D2AA92}" dt="2021-08-23T07:13:34.290" v="23695" actId="1038"/>
          <ac:spMkLst>
            <pc:docMk/>
            <pc:sldMk cId="2445254837" sldId="790"/>
            <ac:spMk id="35" creationId="{5E1CF2E6-D607-4E7F-83B2-3B4C6C06A22E}"/>
          </ac:spMkLst>
        </pc:spChg>
        <pc:spChg chg="add mod">
          <ac:chgData name="Siegbert Rudolph" userId="2af4d44886c067cc" providerId="LiveId" clId="{22987095-A298-4FED-AAFB-A6AF49D2AA92}" dt="2021-08-23T07:12:03.546" v="23639" actId="1038"/>
          <ac:spMkLst>
            <pc:docMk/>
            <pc:sldMk cId="2445254837" sldId="790"/>
            <ac:spMk id="36" creationId="{5ED65E41-D552-4A64-9D72-532BBD803194}"/>
          </ac:spMkLst>
        </pc:spChg>
        <pc:spChg chg="add mod">
          <ac:chgData name="Siegbert Rudolph" userId="2af4d44886c067cc" providerId="LiveId" clId="{22987095-A298-4FED-AAFB-A6AF49D2AA92}" dt="2021-08-23T07:12:19.995" v="23646" actId="1035"/>
          <ac:spMkLst>
            <pc:docMk/>
            <pc:sldMk cId="2445254837" sldId="790"/>
            <ac:spMk id="37" creationId="{35F43B4E-0BA8-432B-87A3-0055389DDD2F}"/>
          </ac:spMkLst>
        </pc:spChg>
        <pc:spChg chg="add mod">
          <ac:chgData name="Siegbert Rudolph" userId="2af4d44886c067cc" providerId="LiveId" clId="{22987095-A298-4FED-AAFB-A6AF49D2AA92}" dt="2021-08-23T07:12:31.084" v="23648" actId="1037"/>
          <ac:spMkLst>
            <pc:docMk/>
            <pc:sldMk cId="2445254837" sldId="790"/>
            <ac:spMk id="38" creationId="{69AA5DDA-E06D-4FBF-8B79-241497939C36}"/>
          </ac:spMkLst>
        </pc:spChg>
        <pc:spChg chg="add mod">
          <ac:chgData name="Siegbert Rudolph" userId="2af4d44886c067cc" providerId="LiveId" clId="{22987095-A298-4FED-AAFB-A6AF49D2AA92}" dt="2021-08-23T07:12:19.995" v="23646" actId="1035"/>
          <ac:spMkLst>
            <pc:docMk/>
            <pc:sldMk cId="2445254837" sldId="790"/>
            <ac:spMk id="39" creationId="{36694A11-1EE3-4799-B465-DE6D5CB79F6B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40" creationId="{190D687D-32D6-4021-B6A7-EBE088914FC7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41" creationId="{90B9934E-0919-4E61-9B6E-4A100A37C04C}"/>
          </ac:spMkLst>
        </pc:spChg>
        <pc:spChg chg="add mod">
          <ac:chgData name="Siegbert Rudolph" userId="2af4d44886c067cc" providerId="LiveId" clId="{22987095-A298-4FED-AAFB-A6AF49D2AA92}" dt="2021-08-23T07:12:45.800" v="23655" actId="1038"/>
          <ac:spMkLst>
            <pc:docMk/>
            <pc:sldMk cId="2445254837" sldId="790"/>
            <ac:spMk id="42" creationId="{DDC83717-46CB-4227-A7DE-7B43395CC1DB}"/>
          </ac:spMkLst>
        </pc:spChg>
        <pc:spChg chg="add mod">
          <ac:chgData name="Siegbert Rudolph" userId="2af4d44886c067cc" providerId="LiveId" clId="{22987095-A298-4FED-AAFB-A6AF49D2AA92}" dt="2021-08-23T07:13:26.448" v="23692" actId="1038"/>
          <ac:spMkLst>
            <pc:docMk/>
            <pc:sldMk cId="2445254837" sldId="790"/>
            <ac:spMk id="43" creationId="{4CE5623C-FA7B-4A3B-841E-5B384EECC287}"/>
          </ac:spMkLst>
        </pc:spChg>
        <pc:spChg chg="add mod">
          <ac:chgData name="Siegbert Rudolph" userId="2af4d44886c067cc" providerId="LiveId" clId="{22987095-A298-4FED-AAFB-A6AF49D2AA92}" dt="2021-08-23T07:12:35.958" v="23651" actId="1038"/>
          <ac:spMkLst>
            <pc:docMk/>
            <pc:sldMk cId="2445254837" sldId="790"/>
            <ac:spMk id="44" creationId="{60F3A313-90BF-48D7-A06A-0F1ADD736B1C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45" creationId="{4B3C9CF7-6EEF-4F72-9E9A-ACCE8C663D08}"/>
          </ac:spMkLst>
        </pc:spChg>
        <pc:spChg chg="add mod">
          <ac:chgData name="Siegbert Rudolph" userId="2af4d44886c067cc" providerId="LiveId" clId="{22987095-A298-4FED-AAFB-A6AF49D2AA92}" dt="2021-08-23T07:12:52.392" v="23662" actId="1038"/>
          <ac:spMkLst>
            <pc:docMk/>
            <pc:sldMk cId="2445254837" sldId="790"/>
            <ac:spMk id="46" creationId="{AE005D28-9BA1-45B7-AD1E-37FFCC54FB55}"/>
          </ac:spMkLst>
        </pc:spChg>
        <pc:spChg chg="add mod">
          <ac:chgData name="Siegbert Rudolph" userId="2af4d44886c067cc" providerId="LiveId" clId="{22987095-A298-4FED-AAFB-A6AF49D2AA92}" dt="2021-08-23T07:13:00.470" v="23673" actId="1037"/>
          <ac:spMkLst>
            <pc:docMk/>
            <pc:sldMk cId="2445254837" sldId="790"/>
            <ac:spMk id="47" creationId="{9FECEE4B-1A55-4322-84B7-7438405D79A5}"/>
          </ac:spMkLst>
        </pc:spChg>
        <pc:spChg chg="add mod">
          <ac:chgData name="Siegbert Rudolph" userId="2af4d44886c067cc" providerId="LiveId" clId="{22987095-A298-4FED-AAFB-A6AF49D2AA92}" dt="2021-08-23T07:13:22.293" v="23689" actId="1038"/>
          <ac:spMkLst>
            <pc:docMk/>
            <pc:sldMk cId="2445254837" sldId="790"/>
            <ac:spMk id="48" creationId="{A0B22ED4-7AAC-47F3-9249-A8095256D0E9}"/>
          </ac:spMkLst>
        </pc:spChg>
        <pc:spChg chg="add mod">
          <ac:chgData name="Siegbert Rudolph" userId="2af4d44886c067cc" providerId="LiveId" clId="{22987095-A298-4FED-AAFB-A6AF49D2AA92}" dt="2021-08-23T07:10:23.091" v="23583" actId="255"/>
          <ac:spMkLst>
            <pc:docMk/>
            <pc:sldMk cId="2445254837" sldId="790"/>
            <ac:spMk id="49" creationId="{A9A69517-5E47-4283-BBD7-FF1BFB3D6703}"/>
          </ac:spMkLst>
        </pc:spChg>
        <pc:spChg chg="add mod">
          <ac:chgData name="Siegbert Rudolph" userId="2af4d44886c067cc" providerId="LiveId" clId="{22987095-A298-4FED-AAFB-A6AF49D2AA92}" dt="2021-08-23T07:13:08.515" v="23675" actId="1038"/>
          <ac:spMkLst>
            <pc:docMk/>
            <pc:sldMk cId="2445254837" sldId="790"/>
            <ac:spMk id="50" creationId="{684014E6-4408-4C8C-87CA-4E055D881A7F}"/>
          </ac:spMkLst>
        </pc:spChg>
        <pc:spChg chg="add mod">
          <ac:chgData name="Siegbert Rudolph" userId="2af4d44886c067cc" providerId="LiveId" clId="{22987095-A298-4FED-AAFB-A6AF49D2AA92}" dt="2021-08-23T07:13:17.341" v="23682" actId="1038"/>
          <ac:spMkLst>
            <pc:docMk/>
            <pc:sldMk cId="2445254837" sldId="790"/>
            <ac:spMk id="51" creationId="{F4C6DDB6-A6CE-40DE-AE98-CC4401B39165}"/>
          </ac:spMkLst>
        </pc:spChg>
        <pc:spChg chg="add mod">
          <ac:chgData name="Siegbert Rudolph" userId="2af4d44886c067cc" providerId="LiveId" clId="{22987095-A298-4FED-AAFB-A6AF49D2AA92}" dt="2021-08-23T07:10:29.512" v="23586" actId="1038"/>
          <ac:spMkLst>
            <pc:docMk/>
            <pc:sldMk cId="2445254837" sldId="790"/>
            <ac:spMk id="52" creationId="{FEEE6AAF-9693-4AE4-B2EE-D569BD894A00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53" creationId="{9685462F-2F7C-4E7C-846E-87DAB741D7BD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2" creationId="{DDF7F262-BDFE-44CB-936D-8F4153F0AE88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3" creationId="{2E9040D3-F2E3-4AB0-B214-2C4203EE0960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4" creationId="{D09F3F5C-4F8C-48B9-AF25-7DA26A75350F}"/>
          </ac:spMkLst>
        </pc:spChg>
        <pc:spChg chg="del mod ord">
          <ac:chgData name="Siegbert Rudolph" userId="2af4d44886c067cc" providerId="LiveId" clId="{22987095-A298-4FED-AAFB-A6AF49D2AA92}" dt="2021-08-28T05:27:24.284" v="28082" actId="478"/>
          <ac:spMkLst>
            <pc:docMk/>
            <pc:sldMk cId="2445254837" sldId="790"/>
            <ac:spMk id="75" creationId="{454266D7-A583-455E-B135-44FE7291ECEB}"/>
          </ac:spMkLst>
        </pc:spChg>
        <pc:spChg chg="add mod">
          <ac:chgData name="Siegbert Rudolph" userId="2af4d44886c067cc" providerId="LiveId" clId="{22987095-A298-4FED-AAFB-A6AF49D2AA92}" dt="2021-09-04T06:23:59.509" v="29236" actId="1076"/>
          <ac:spMkLst>
            <pc:docMk/>
            <pc:sldMk cId="2445254837" sldId="790"/>
            <ac:spMk id="75" creationId="{9A5EAA02-8E6C-4BAC-8C22-0E515A28D9AD}"/>
          </ac:spMkLst>
        </pc:spChg>
        <pc:spChg chg="add mod">
          <ac:chgData name="Siegbert Rudolph" userId="2af4d44886c067cc" providerId="LiveId" clId="{22987095-A298-4FED-AAFB-A6AF49D2AA92}" dt="2021-08-28T05:32:31.252" v="28316" actId="20577"/>
          <ac:spMkLst>
            <pc:docMk/>
            <pc:sldMk cId="2445254837" sldId="790"/>
            <ac:spMk id="76" creationId="{EE9F0FAD-6269-487F-B775-FD2ADD41922E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7" creationId="{7DA939F7-E5E6-48F1-A78D-3613F2A4FC3E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8" creationId="{D7FB96CF-FBA2-45B8-B1DD-8073213A2BDF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79" creationId="{9DA778D6-302D-43A7-8B8E-FDC40DC8B713}"/>
          </ac:spMkLst>
        </pc:spChg>
        <pc:spChg chg="add mod">
          <ac:chgData name="Siegbert Rudolph" userId="2af4d44886c067cc" providerId="LiveId" clId="{22987095-A298-4FED-AAFB-A6AF49D2AA92}" dt="2021-08-23T07:14:41.404" v="23714" actId="1038"/>
          <ac:spMkLst>
            <pc:docMk/>
            <pc:sldMk cId="2445254837" sldId="790"/>
            <ac:spMk id="80" creationId="{95BAF23E-FA4D-438C-8CCE-711150004C59}"/>
          </ac:spMkLst>
        </pc:spChg>
        <pc:spChg chg="add mod">
          <ac:chgData name="Siegbert Rudolph" userId="2af4d44886c067cc" providerId="LiveId" clId="{22987095-A298-4FED-AAFB-A6AF49D2AA92}" dt="2021-08-28T05:27:28.112" v="28083" actId="20577"/>
          <ac:spMkLst>
            <pc:docMk/>
            <pc:sldMk cId="2445254837" sldId="790"/>
            <ac:spMk id="81" creationId="{2F07D514-2C3A-4E3C-B9E4-BEB9428341DC}"/>
          </ac:spMkLst>
        </pc:spChg>
        <pc:spChg chg="add del mod">
          <ac:chgData name="Siegbert Rudolph" userId="2af4d44886c067cc" providerId="LiveId" clId="{22987095-A298-4FED-AAFB-A6AF49D2AA92}" dt="2021-08-23T07:14:44.974" v="23715" actId="478"/>
          <ac:spMkLst>
            <pc:docMk/>
            <pc:sldMk cId="2445254837" sldId="790"/>
            <ac:spMk id="82" creationId="{CD43865D-C51C-4228-B9B5-F5A5842351DC}"/>
          </ac:spMkLst>
        </pc:spChg>
        <pc:picChg chg="add del mod">
          <ac:chgData name="Siegbert Rudolph" userId="2af4d44886c067cc" providerId="LiveId" clId="{22987095-A298-4FED-AAFB-A6AF49D2AA92}" dt="2021-09-04T06:30:42.229" v="29289" actId="478"/>
          <ac:picMkLst>
            <pc:docMk/>
            <pc:sldMk cId="2445254837" sldId="790"/>
            <ac:picMk id="4" creationId="{74DC862F-0270-4BF8-B65D-80E2F258FC5D}"/>
          </ac:picMkLst>
        </pc:picChg>
        <pc:picChg chg="add mod">
          <ac:chgData name="Siegbert Rudolph" userId="2af4d44886c067cc" providerId="LiveId" clId="{22987095-A298-4FED-AAFB-A6AF49D2AA92}" dt="2021-09-04T06:31:48.732" v="29301" actId="1037"/>
          <ac:picMkLst>
            <pc:docMk/>
            <pc:sldMk cId="2445254837" sldId="790"/>
            <ac:picMk id="5" creationId="{5792E34A-9C29-4649-99DA-941DB19AA0FF}"/>
          </ac:picMkLst>
        </pc:picChg>
        <pc:picChg chg="add mod">
          <ac:chgData name="Siegbert Rudolph" userId="2af4d44886c067cc" providerId="LiveId" clId="{22987095-A298-4FED-AAFB-A6AF49D2AA92}" dt="2021-08-23T07:10:23.091" v="23583" actId="255"/>
          <ac:picMkLst>
            <pc:docMk/>
            <pc:sldMk cId="2445254837" sldId="790"/>
            <ac:picMk id="54" creationId="{450D2C88-8E18-46BB-AA15-47BECACBFF01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55" creationId="{638ED694-EB6D-4268-9E39-61B6AA18A9CC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56" creationId="{DC08C382-7451-44C4-BD91-935314CC075F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57" creationId="{50FEB9F3-DFA8-46F2-BAE1-AAC852610009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58" creationId="{CE86D6B9-4DBC-417F-9540-36653CC178CE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59" creationId="{4E20442A-CF02-4D3E-B5C7-63C7CE50F1A9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60" creationId="{542BC73C-8D4A-49F0-8C98-1497C60090F6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61" creationId="{AD266120-6C4F-4C02-A4E5-A33849BA62D6}"/>
          </ac:picMkLst>
        </pc:picChg>
        <pc:picChg chg="add mod">
          <ac:chgData name="Siegbert Rudolph" userId="2af4d44886c067cc" providerId="LiveId" clId="{22987095-A298-4FED-AAFB-A6AF49D2AA92}" dt="2021-08-23T07:14:41.404" v="23714" actId="1038"/>
          <ac:picMkLst>
            <pc:docMk/>
            <pc:sldMk cId="2445254837" sldId="790"/>
            <ac:picMk id="62" creationId="{7843F1B8-AE23-471F-9948-8290C7B68BDE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3" creationId="{342DC5AA-B7FE-4E2B-B140-0F8F9CC2F482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4" creationId="{8723A135-B938-4392-B3D9-E8B3DB48F3F3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5" creationId="{AB16F953-39B0-4D85-848F-22E2BEB51E7D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6" creationId="{9AF26979-E3A1-4CFA-966E-A0EA2FE68E66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7" creationId="{A6F7A106-F34E-408D-96A5-3BF0723656C0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8" creationId="{66A58F5F-8653-4D0D-9DBF-BC14091AA460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69" creationId="{B865EC7A-5FAD-4F69-93AD-BEE1A98ABDE0}"/>
          </ac:picMkLst>
        </pc:picChg>
        <pc:picChg chg="add mod">
          <ac:chgData name="Siegbert Rudolph" userId="2af4d44886c067cc" providerId="LiveId" clId="{22987095-A298-4FED-AAFB-A6AF49D2AA92}" dt="2021-08-28T05:26:08.706" v="28039" actId="1035"/>
          <ac:picMkLst>
            <pc:docMk/>
            <pc:sldMk cId="2445254837" sldId="790"/>
            <ac:picMk id="70" creationId="{3D523292-9CE2-4C5B-8AB1-EDA808DCB9EC}"/>
          </ac:picMkLst>
        </pc:picChg>
        <pc:picChg chg="add mod ord">
          <ac:chgData name="Siegbert Rudolph" userId="2af4d44886c067cc" providerId="LiveId" clId="{22987095-A298-4FED-AAFB-A6AF49D2AA92}" dt="2021-08-23T07:06:23.197" v="23531" actId="166"/>
          <ac:picMkLst>
            <pc:docMk/>
            <pc:sldMk cId="2445254837" sldId="790"/>
            <ac:picMk id="71" creationId="{8DD8B1AF-3F55-424F-B2FB-4268795AD3CC}"/>
          </ac:picMkLst>
        </pc:picChg>
        <pc:picChg chg="del">
          <ac:chgData name="Siegbert Rudolph" userId="2af4d44886c067cc" providerId="LiveId" clId="{22987095-A298-4FED-AAFB-A6AF49D2AA92}" dt="2021-08-23T07:04:16.894" v="23397" actId="478"/>
          <ac:picMkLst>
            <pc:docMk/>
            <pc:sldMk cId="2445254837" sldId="790"/>
            <ac:picMk id="76" creationId="{3E26F7FA-BEDA-4609-A24B-60AC2691FFFC}"/>
          </ac:picMkLst>
        </pc:picChg>
        <pc:picChg chg="add del mod">
          <ac:chgData name="Siegbert Rudolph" userId="2af4d44886c067cc" providerId="LiveId" clId="{22987095-A298-4FED-AAFB-A6AF49D2AA92}" dt="2021-08-23T07:07:54.044" v="23536" actId="478"/>
          <ac:picMkLst>
            <pc:docMk/>
            <pc:sldMk cId="2445254837" sldId="790"/>
            <ac:picMk id="81" creationId="{CA3DB287-61DA-4B43-BD0F-E975731A4FC7}"/>
          </ac:picMkLst>
        </pc:picChg>
      </pc:sldChg>
      <pc:sldChg chg="addSp delSp modSp add mod modAnim">
        <pc:chgData name="Siegbert Rudolph" userId="2af4d44886c067cc" providerId="LiveId" clId="{22987095-A298-4FED-AAFB-A6AF49D2AA92}" dt="2021-08-28T10:24:02.702" v="28992" actId="1076"/>
        <pc:sldMkLst>
          <pc:docMk/>
          <pc:sldMk cId="1851447670" sldId="791"/>
        </pc:sldMkLst>
        <pc:spChg chg="mod">
          <ac:chgData name="Siegbert Rudolph" userId="2af4d44886c067cc" providerId="LiveId" clId="{22987095-A298-4FED-AAFB-A6AF49D2AA92}" dt="2021-08-28T10:24:02.702" v="28992" actId="1076"/>
          <ac:spMkLst>
            <pc:docMk/>
            <pc:sldMk cId="1851447670" sldId="791"/>
            <ac:spMk id="2" creationId="{F3044902-2193-461C-8E8F-8129A1F58B93}"/>
          </ac:spMkLst>
        </pc:spChg>
        <pc:spChg chg="add del">
          <ac:chgData name="Siegbert Rudolph" userId="2af4d44886c067cc" providerId="LiveId" clId="{22987095-A298-4FED-AAFB-A6AF49D2AA92}" dt="2021-08-23T07:17:59.123" v="23830" actId="478"/>
          <ac:spMkLst>
            <pc:docMk/>
            <pc:sldMk cId="1851447670" sldId="791"/>
            <ac:spMk id="13" creationId="{6FC7E320-95B4-4198-AFA3-0E80B9EC977E}"/>
          </ac:spMkLst>
        </pc:spChg>
        <pc:spChg chg="del mod">
          <ac:chgData name="Siegbert Rudolph" userId="2af4d44886c067cc" providerId="LiveId" clId="{22987095-A298-4FED-AAFB-A6AF49D2AA92}" dt="2021-08-28T05:28:32.327" v="28192" actId="478"/>
          <ac:spMkLst>
            <pc:docMk/>
            <pc:sldMk cId="1851447670" sldId="791"/>
            <ac:spMk id="16" creationId="{F8FAFDC0-1E4A-4449-8AD3-33952CC6AD0E}"/>
          </ac:spMkLst>
        </pc:spChg>
        <pc:spChg chg="add del mod">
          <ac:chgData name="Siegbert Rudolph" userId="2af4d44886c067cc" providerId="LiveId" clId="{22987095-A298-4FED-AAFB-A6AF49D2AA92}" dt="2021-08-23T07:23:23.194" v="23973" actId="20577"/>
          <ac:spMkLst>
            <pc:docMk/>
            <pc:sldMk cId="1851447670" sldId="791"/>
            <ac:spMk id="17" creationId="{13EEE7C6-2D5D-42B2-B254-D5E9BE1FCC23}"/>
          </ac:spMkLst>
        </pc:spChg>
        <pc:spChg chg="add mod">
          <ac:chgData name="Siegbert Rudolph" userId="2af4d44886c067cc" providerId="LiveId" clId="{22987095-A298-4FED-AAFB-A6AF49D2AA92}" dt="2021-08-23T07:18:32.081" v="23837"/>
          <ac:spMkLst>
            <pc:docMk/>
            <pc:sldMk cId="1851447670" sldId="791"/>
            <ac:spMk id="18" creationId="{7B787930-5319-43FD-9B97-E148EE27FD8F}"/>
          </ac:spMkLst>
        </pc:spChg>
        <pc:spChg chg="add mod">
          <ac:chgData name="Siegbert Rudolph" userId="2af4d44886c067cc" providerId="LiveId" clId="{22987095-A298-4FED-AAFB-A6AF49D2AA92}" dt="2021-08-23T07:18:32.081" v="23837"/>
          <ac:spMkLst>
            <pc:docMk/>
            <pc:sldMk cId="1851447670" sldId="791"/>
            <ac:spMk id="19" creationId="{684CB222-16C8-475F-86AC-A717DC895C6E}"/>
          </ac:spMkLst>
        </pc:spChg>
        <pc:spChg chg="add del mod">
          <ac:chgData name="Siegbert Rudolph" userId="2af4d44886c067cc" providerId="LiveId" clId="{22987095-A298-4FED-AAFB-A6AF49D2AA92}" dt="2021-08-23T07:19:26.097" v="23940" actId="1076"/>
          <ac:spMkLst>
            <pc:docMk/>
            <pc:sldMk cId="1851447670" sldId="791"/>
            <ac:spMk id="23" creationId="{60B1CEB5-209D-4BEA-9C1F-AB029D4963B5}"/>
          </ac:spMkLst>
        </pc:spChg>
        <pc:spChg chg="add mod">
          <ac:chgData name="Siegbert Rudolph" userId="2af4d44886c067cc" providerId="LiveId" clId="{22987095-A298-4FED-AAFB-A6AF49D2AA92}" dt="2021-08-23T07:18:32.081" v="23837"/>
          <ac:spMkLst>
            <pc:docMk/>
            <pc:sldMk cId="1851447670" sldId="791"/>
            <ac:spMk id="26" creationId="{0E7CCA1D-25A1-4DCA-B124-292587F2F502}"/>
          </ac:spMkLst>
        </pc:spChg>
        <pc:spChg chg="add mod">
          <ac:chgData name="Siegbert Rudolph" userId="2af4d44886c067cc" providerId="LiveId" clId="{22987095-A298-4FED-AAFB-A6AF49D2AA92}" dt="2021-08-23T07:18:32.081" v="23837"/>
          <ac:spMkLst>
            <pc:docMk/>
            <pc:sldMk cId="1851447670" sldId="791"/>
            <ac:spMk id="27" creationId="{FA7B85C4-782C-4D72-9911-FD9F026CE904}"/>
          </ac:spMkLst>
        </pc:spChg>
        <pc:spChg chg="add mod">
          <ac:chgData name="Siegbert Rudolph" userId="2af4d44886c067cc" providerId="LiveId" clId="{22987095-A298-4FED-AAFB-A6AF49D2AA92}" dt="2021-08-23T07:19:12.803" v="23935" actId="1036"/>
          <ac:spMkLst>
            <pc:docMk/>
            <pc:sldMk cId="1851447670" sldId="791"/>
            <ac:spMk id="28" creationId="{6F521550-5B17-48FB-9341-E0179CD0C473}"/>
          </ac:spMkLst>
        </pc:spChg>
        <pc:spChg chg="add mod">
          <ac:chgData name="Siegbert Rudolph" userId="2af4d44886c067cc" providerId="LiveId" clId="{22987095-A298-4FED-AAFB-A6AF49D2AA92}" dt="2021-08-23T07:19:12.803" v="23935" actId="1036"/>
          <ac:spMkLst>
            <pc:docMk/>
            <pc:sldMk cId="1851447670" sldId="791"/>
            <ac:spMk id="30" creationId="{F62B320F-9D56-4C30-B334-8D9010666AF4}"/>
          </ac:spMkLst>
        </pc:spChg>
        <pc:spChg chg="add mod">
          <ac:chgData name="Siegbert Rudolph" userId="2af4d44886c067cc" providerId="LiveId" clId="{22987095-A298-4FED-AAFB-A6AF49D2AA92}" dt="2021-08-23T07:19:12.803" v="23935" actId="1036"/>
          <ac:spMkLst>
            <pc:docMk/>
            <pc:sldMk cId="1851447670" sldId="791"/>
            <ac:spMk id="31" creationId="{4314826B-40A9-41A2-9124-D259492D5B8A}"/>
          </ac:spMkLst>
        </pc:spChg>
        <pc:spChg chg="add mod">
          <ac:chgData name="Siegbert Rudolph" userId="2af4d44886c067cc" providerId="LiveId" clId="{22987095-A298-4FED-AAFB-A6AF49D2AA92}" dt="2021-08-23T07:19:12.803" v="23935" actId="1036"/>
          <ac:spMkLst>
            <pc:docMk/>
            <pc:sldMk cId="1851447670" sldId="791"/>
            <ac:spMk id="32" creationId="{758CA13C-2796-4294-9839-B8744539257B}"/>
          </ac:spMkLst>
        </pc:spChg>
        <pc:spChg chg="add mod">
          <ac:chgData name="Siegbert Rudolph" userId="2af4d44886c067cc" providerId="LiveId" clId="{22987095-A298-4FED-AAFB-A6AF49D2AA92}" dt="2021-08-28T05:28:45.933" v="28223" actId="20577"/>
          <ac:spMkLst>
            <pc:docMk/>
            <pc:sldMk cId="1851447670" sldId="791"/>
            <ac:spMk id="33" creationId="{CC8449B1-CD30-41F0-9662-C20D684734C1}"/>
          </ac:spMkLst>
        </pc:spChg>
        <pc:spChg chg="add mod">
          <ac:chgData name="Siegbert Rudolph" userId="2af4d44886c067cc" providerId="LiveId" clId="{22987095-A298-4FED-AAFB-A6AF49D2AA92}" dt="2021-08-28T05:28:29.953" v="28191" actId="20577"/>
          <ac:spMkLst>
            <pc:docMk/>
            <pc:sldMk cId="1851447670" sldId="791"/>
            <ac:spMk id="34" creationId="{D6D9AAD0-2278-4C57-9FCE-1ADEFDF5200F}"/>
          </ac:spMkLst>
        </pc:spChg>
        <pc:spChg chg="add del">
          <ac:chgData name="Siegbert Rudolph" userId="2af4d44886c067cc" providerId="LiveId" clId="{22987095-A298-4FED-AAFB-A6AF49D2AA92}" dt="2021-08-23T07:17:59.123" v="23830" actId="478"/>
          <ac:spMkLst>
            <pc:docMk/>
            <pc:sldMk cId="1851447670" sldId="791"/>
            <ac:spMk id="40" creationId="{0668332F-D8F4-45A3-9372-C20AD4B81B44}"/>
          </ac:spMkLst>
        </pc:spChg>
        <pc:spChg chg="add del mod">
          <ac:chgData name="Siegbert Rudolph" userId="2af4d44886c067cc" providerId="LiveId" clId="{22987095-A298-4FED-AAFB-A6AF49D2AA92}" dt="2021-08-23T07:19:15.068" v="23937" actId="1036"/>
          <ac:spMkLst>
            <pc:docMk/>
            <pc:sldMk cId="1851447670" sldId="791"/>
            <ac:spMk id="41" creationId="{8DF3AA1F-F5A7-42F9-98B1-5E1AEB0658E0}"/>
          </ac:spMkLst>
        </pc:spChg>
        <pc:picChg chg="add del">
          <ac:chgData name="Siegbert Rudolph" userId="2af4d44886c067cc" providerId="LiveId" clId="{22987095-A298-4FED-AAFB-A6AF49D2AA92}" dt="2021-08-23T07:18:01.724" v="23833" actId="478"/>
          <ac:picMkLst>
            <pc:docMk/>
            <pc:sldMk cId="1851447670" sldId="791"/>
            <ac:picMk id="20" creationId="{19AA2252-F58A-47A3-A29A-B8B4AAEAF12D}"/>
          </ac:picMkLst>
        </pc:picChg>
        <pc:picChg chg="add del mod">
          <ac:chgData name="Siegbert Rudolph" userId="2af4d44886c067cc" providerId="LiveId" clId="{22987095-A298-4FED-AAFB-A6AF49D2AA92}" dt="2021-08-23T07:19:20.223" v="23939" actId="1076"/>
          <ac:picMkLst>
            <pc:docMk/>
            <pc:sldMk cId="1851447670" sldId="791"/>
            <ac:picMk id="21" creationId="{C8CA76EF-5400-4AC9-8284-3F169BEEF711}"/>
          </ac:picMkLst>
        </pc:picChg>
        <pc:picChg chg="add del mod">
          <ac:chgData name="Siegbert Rudolph" userId="2af4d44886c067cc" providerId="LiveId" clId="{22987095-A298-4FED-AAFB-A6AF49D2AA92}" dt="2021-08-23T07:19:18.083" v="23938" actId="1076"/>
          <ac:picMkLst>
            <pc:docMk/>
            <pc:sldMk cId="1851447670" sldId="791"/>
            <ac:picMk id="22" creationId="{05159320-CA4F-4AAA-A2FF-C58E00220970}"/>
          </ac:picMkLst>
        </pc:picChg>
        <pc:picChg chg="add del mod">
          <ac:chgData name="Siegbert Rudolph" userId="2af4d44886c067cc" providerId="LiveId" clId="{22987095-A298-4FED-AAFB-A6AF49D2AA92}" dt="2021-08-23T07:19:28.892" v="23941" actId="1076"/>
          <ac:picMkLst>
            <pc:docMk/>
            <pc:sldMk cId="1851447670" sldId="791"/>
            <ac:picMk id="24" creationId="{3A9FB9A2-202A-4A88-B5DA-740BDCF123F5}"/>
          </ac:picMkLst>
        </pc:picChg>
        <pc:picChg chg="add del mod">
          <ac:chgData name="Siegbert Rudolph" userId="2af4d44886c067cc" providerId="LiveId" clId="{22987095-A298-4FED-AAFB-A6AF49D2AA92}" dt="2021-08-23T07:22:06.564" v="23959" actId="1076"/>
          <ac:picMkLst>
            <pc:docMk/>
            <pc:sldMk cId="1851447670" sldId="791"/>
            <ac:picMk id="25" creationId="{071E8192-3461-4860-843F-AAD4EDA6F8E5}"/>
          </ac:picMkLst>
        </pc:picChg>
        <pc:picChg chg="add del mod">
          <ac:chgData name="Siegbert Rudolph" userId="2af4d44886c067cc" providerId="LiveId" clId="{22987095-A298-4FED-AAFB-A6AF49D2AA92}" dt="2021-08-23T07:22:09.485" v="23960" actId="1038"/>
          <ac:picMkLst>
            <pc:docMk/>
            <pc:sldMk cId="1851447670" sldId="791"/>
            <ac:picMk id="29" creationId="{529A9BCB-2231-4C16-807A-DE28D5F7B3BD}"/>
          </ac:picMkLst>
        </pc:picChg>
        <pc:picChg chg="add del mod">
          <ac:chgData name="Siegbert Rudolph" userId="2af4d44886c067cc" providerId="LiveId" clId="{22987095-A298-4FED-AAFB-A6AF49D2AA92}" dt="2021-08-23T07:18:07.628" v="23836" actId="478"/>
          <ac:picMkLst>
            <pc:docMk/>
            <pc:sldMk cId="1851447670" sldId="791"/>
            <ac:picMk id="38" creationId="{FAF40D2F-8AB9-4EEF-A936-269F118C484E}"/>
          </ac:picMkLst>
        </pc:picChg>
        <pc:picChg chg="add del mod">
          <ac:chgData name="Siegbert Rudolph" userId="2af4d44886c067cc" providerId="LiveId" clId="{22987095-A298-4FED-AAFB-A6AF49D2AA92}" dt="2021-08-23T07:19:51.718" v="23943" actId="1076"/>
          <ac:picMkLst>
            <pc:docMk/>
            <pc:sldMk cId="1851447670" sldId="791"/>
            <ac:picMk id="39" creationId="{0674D7B1-AA53-420E-A4FC-E787E6C7B493}"/>
          </ac:picMkLst>
        </pc:picChg>
      </pc:sldChg>
      <pc:sldChg chg="addSp delSp modSp add mod modAnim">
        <pc:chgData name="Siegbert Rudolph" userId="2af4d44886c067cc" providerId="LiveId" clId="{22987095-A298-4FED-AAFB-A6AF49D2AA92}" dt="2021-09-04T06:32:42.210" v="29305" actId="1076"/>
        <pc:sldMkLst>
          <pc:docMk/>
          <pc:sldMk cId="3187835494" sldId="792"/>
        </pc:sldMkLst>
        <pc:spChg chg="mod">
          <ac:chgData name="Siegbert Rudolph" userId="2af4d44886c067cc" providerId="LiveId" clId="{22987095-A298-4FED-AAFB-A6AF49D2AA92}" dt="2021-08-28T10:24:02.702" v="29002" actId="1076"/>
          <ac:spMkLst>
            <pc:docMk/>
            <pc:sldMk cId="3187835494" sldId="792"/>
            <ac:spMk id="2" creationId="{A7B76FD0-44D5-44F4-88AD-CE5D2F7608F4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10" creationId="{D149B983-3DC0-4769-96C4-01A2E6594C3F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11" creationId="{28D38A78-E078-4488-B197-BCD9076AE1ED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14" creationId="{CD68B83F-0D75-4592-A4E3-0CAE29C181A6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15" creationId="{62EA8101-91A1-4D11-9FA6-305C06C43016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26" creationId="{9B0A8B4E-AA01-4239-A6C6-48698E87FC24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27" creationId="{90E814DA-B4EE-48DF-B559-CCE354C33272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30" creationId="{2398CEFE-B0B9-4CED-824F-FE276C218BA1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31" creationId="{AA8F50BF-F8D7-4399-A575-2F2897C9B763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35" creationId="{5200A51C-46EB-4A60-888B-B3A109F6C6E6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36" creationId="{B17992E7-9A63-46CB-A65B-50753F5D3077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39" creationId="{D9955441-B61A-4A2F-AA4B-2467F1A44CD0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40" creationId="{991F7F0D-1AA6-4600-84DB-C2AF010E1CA3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41" creationId="{C9EACF14-59B5-4B37-851F-366B5E1BDC9E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42" creationId="{204C259C-4AD1-4AFE-BBAB-38F24A4F6B0B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43" creationId="{80C9E6D8-5C7F-4023-AF7C-24C0FB0B1326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44" creationId="{F7A0B0A2-5C4D-45BF-BC6F-6F19146A7B1F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45" creationId="{EBECB157-C5DB-4258-B041-B70AE5E7F2D3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46" creationId="{C1695053-2229-40DD-9FCD-8A61D39D717F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47" creationId="{74C6E303-E357-4D33-BD6A-8A96C0ADD860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48" creationId="{1A053BBC-4F8E-4517-AA31-ED745975996E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49" creationId="{02041AF1-A297-45BE-AAE9-FD14D24BDEFA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51" creationId="{AEEC7CAC-CD27-46E7-AD4A-E207E8D561CA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52" creationId="{18E01743-2962-435C-B0E4-83FD809BBBD0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53" creationId="{698B790E-8CB7-40FE-B814-3CC29C37781C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54" creationId="{5A23C932-8382-4FA5-A89A-D70C953FDC6B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55" creationId="{9A258184-3303-4ECB-81EF-EE65A17CD886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56" creationId="{AC5FA8F2-25ED-4964-A1A3-C2D89443A9FF}"/>
          </ac:spMkLst>
        </pc:spChg>
        <pc:spChg chg="add mod">
          <ac:chgData name="Siegbert Rudolph" userId="2af4d44886c067cc" providerId="LiveId" clId="{22987095-A298-4FED-AAFB-A6AF49D2AA92}" dt="2021-08-28T05:30:03.749" v="28267" actId="20577"/>
          <ac:spMkLst>
            <pc:docMk/>
            <pc:sldMk cId="3187835494" sldId="792"/>
            <ac:spMk id="56" creationId="{B45E2670-3127-497A-9B89-241E2B9F05BF}"/>
          </ac:spMkLst>
        </pc:spChg>
        <pc:spChg chg="del">
          <ac:chgData name="Siegbert Rudolph" userId="2af4d44886c067cc" providerId="LiveId" clId="{22987095-A298-4FED-AAFB-A6AF49D2AA92}" dt="2021-08-23T07:28:05.538" v="24005" actId="478"/>
          <ac:spMkLst>
            <pc:docMk/>
            <pc:sldMk cId="3187835494" sldId="792"/>
            <ac:spMk id="57" creationId="{4C44E0C1-9AEF-414E-B36A-2867FC50F868}"/>
          </ac:spMkLst>
        </pc:spChg>
        <pc:spChg chg="add mod">
          <ac:chgData name="Siegbert Rudolph" userId="2af4d44886c067cc" providerId="LiveId" clId="{22987095-A298-4FED-AAFB-A6AF49D2AA92}" dt="2021-08-28T05:29:52.564" v="28264"/>
          <ac:spMkLst>
            <pc:docMk/>
            <pc:sldMk cId="3187835494" sldId="792"/>
            <ac:spMk id="57" creationId="{7D617A3E-4EB2-44C2-A6C1-F7364C8FB039}"/>
          </ac:spMkLst>
        </pc:spChg>
        <pc:spChg chg="add mod">
          <ac:chgData name="Siegbert Rudolph" userId="2af4d44886c067cc" providerId="LiveId" clId="{22987095-A298-4FED-AAFB-A6AF49D2AA92}" dt="2021-09-04T06:24:07.924" v="29237"/>
          <ac:spMkLst>
            <pc:docMk/>
            <pc:sldMk cId="3187835494" sldId="792"/>
            <ac:spMk id="59" creationId="{FADC355A-3FD2-4814-8EF1-7F099F8024C0}"/>
          </ac:spMkLst>
        </pc:spChg>
        <pc:spChg chg="del mod">
          <ac:chgData name="Siegbert Rudolph" userId="2af4d44886c067cc" providerId="LiveId" clId="{22987095-A298-4FED-AAFB-A6AF49D2AA92}" dt="2021-08-28T05:29:57.688" v="28265" actId="478"/>
          <ac:spMkLst>
            <pc:docMk/>
            <pc:sldMk cId="3187835494" sldId="792"/>
            <ac:spMk id="61" creationId="{C161BEFC-3378-4702-9F34-4773F03F5D07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66" creationId="{22C57184-41A2-489E-B37C-0A70F37ED2B9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67" creationId="{EBDF5A93-D8DB-4015-BCBC-0B411C02726B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68" creationId="{D9458420-5964-4080-BD23-016B8E49540B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69" creationId="{57EF0028-C26E-494C-9828-DF044A23CCEE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0" creationId="{ED898C49-8670-42A2-972A-D8361F0CBE6B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71" creationId="{037778CC-448F-4BC7-BEBD-50ABC77F7E17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2" creationId="{365E0C50-F54E-46CD-9269-7C80095365F5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3" creationId="{2F4E5D82-236E-4677-8705-ED61E9D49135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5" creationId="{8E767C5D-9906-476D-8FB2-CEAF8BC1D1A9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76" creationId="{B18E27A1-C502-4343-BDC2-914833C57E38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7" creationId="{455DFB48-E6AA-4247-83E9-73EDC2267F29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8" creationId="{3C53101A-C83C-486A-9675-2B43890287A9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79" creationId="{F442F42D-8071-4A0D-972C-5DE3EAD0732C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80" creationId="{AC348380-B1E3-4A07-A032-1D6317DF83FF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1" creationId="{7CE74B80-CB6B-440C-B6DF-782E0D44DF5D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2" creationId="{ABAA8B2E-F43F-434C-939C-D8F18E3E18B4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3" creationId="{2C5DF321-5699-4DA3-B4EF-BA6559EE89A9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84" creationId="{E442334C-A559-4836-BA9B-F6D27748C31B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5" creationId="{1206ED7C-0EB4-440E-A3EF-CC586FCB8030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6" creationId="{5151FAE8-7392-4806-8175-76C48AE7EC98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7" creationId="{7EF9FC62-5559-4FCA-ADD5-D9CB0CFBE53B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88" creationId="{BA4CF39C-3981-4B48-A929-6667149E57F4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89" creationId="{7B4FBE47-1E2F-4B11-A92B-A3A305A4915A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0" creationId="{87630B12-DAF5-4886-B1D8-FD2AE2B0D421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2" creationId="{699EA47B-665C-4B76-936D-CE48C6C409CA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93" creationId="{778E06A5-2BED-42EB-AF63-B3048B1A50FD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4" creationId="{BC8F9AF5-DE90-47FB-B175-3FFA97084F34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5" creationId="{9BFE92B8-E25F-4333-994B-B84E6399E372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6" creationId="{BCD186A4-9D69-4885-9D1A-D5E5EA8AA6A5}"/>
          </ac:spMkLst>
        </pc:spChg>
        <pc:spChg chg="add mod">
          <ac:chgData name="Siegbert Rudolph" userId="2af4d44886c067cc" providerId="LiveId" clId="{22987095-A298-4FED-AAFB-A6AF49D2AA92}" dt="2021-08-23T07:29:33.236" v="24008" actId="207"/>
          <ac:spMkLst>
            <pc:docMk/>
            <pc:sldMk cId="3187835494" sldId="792"/>
            <ac:spMk id="97" creationId="{5E6176BE-859C-4563-B3BD-2EE2F6008464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8" creationId="{2A7AAB55-4F15-4059-84A7-B02896249B46}"/>
          </ac:spMkLst>
        </pc:spChg>
        <pc:spChg chg="add mod">
          <ac:chgData name="Siegbert Rudolph" userId="2af4d44886c067cc" providerId="LiveId" clId="{22987095-A298-4FED-AAFB-A6AF49D2AA92}" dt="2021-08-23T07:28:08.131" v="24006"/>
          <ac:spMkLst>
            <pc:docMk/>
            <pc:sldMk cId="3187835494" sldId="792"/>
            <ac:spMk id="99" creationId="{1E6981C0-3568-4A24-AA10-635BBF134939}"/>
          </ac:spMkLst>
        </pc:sp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4" creationId="{5C880818-C71A-4764-BC1C-3E0641BE10AD}"/>
          </ac:picMkLst>
        </pc:picChg>
        <pc:picChg chg="add mod">
          <ac:chgData name="Siegbert Rudolph" userId="2af4d44886c067cc" providerId="LiveId" clId="{22987095-A298-4FED-AAFB-A6AF49D2AA92}" dt="2021-09-04T06:32:42.210" v="29305" actId="1076"/>
          <ac:picMkLst>
            <pc:docMk/>
            <pc:sldMk cId="3187835494" sldId="792"/>
            <ac:picMk id="4" creationId="{71F06951-F5D5-4FA1-912D-9503015754CE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5" creationId="{FE289BDD-7AE0-419E-8479-B3C46F7B7109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18" creationId="{49517018-7736-4D94-AEC7-840CD7A2C570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19" creationId="{036E154A-35EE-42B8-8E64-28B2938CC1BB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20" creationId="{AB1E2ED2-16C0-4DCF-B82E-991D2B13F57C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21" creationId="{1D61C73A-6581-4127-8BAB-84E09316E008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23" creationId="{AA3A9157-CC09-432E-9034-50B4E226BEB9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24" creationId="{25762F2F-5A17-409D-B4B5-3D3BB42A95B0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33" creationId="{931028A8-1739-40CD-9FAD-7B70D7D51DD0}"/>
          </ac:picMkLst>
        </pc:picChg>
        <pc:picChg chg="add mod">
          <ac:chgData name="Siegbert Rudolph" userId="2af4d44886c067cc" providerId="LiveId" clId="{22987095-A298-4FED-AAFB-A6AF49D2AA92}" dt="2021-08-23T07:29:33.236" v="24008" actId="207"/>
          <ac:picMkLst>
            <pc:docMk/>
            <pc:sldMk cId="3187835494" sldId="792"/>
            <ac:picMk id="37" creationId="{93CEDD15-131C-4A2C-8E7C-18F9E6172002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38" creationId="{620762A1-6F19-403A-853A-B38722D35D38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50" creationId="{5A5643F6-EE95-40CA-B514-8AD50F27A3D3}"/>
          </ac:picMkLst>
        </pc:picChg>
        <pc:picChg chg="add mod">
          <ac:chgData name="Siegbert Rudolph" userId="2af4d44886c067cc" providerId="LiveId" clId="{22987095-A298-4FED-AAFB-A6AF49D2AA92}" dt="2021-08-23T07:29:33.236" v="24008" actId="207"/>
          <ac:picMkLst>
            <pc:docMk/>
            <pc:sldMk cId="3187835494" sldId="792"/>
            <ac:picMk id="58" creationId="{A2CE3C7D-5A89-4312-96F6-1797655556B0}"/>
          </ac:picMkLst>
        </pc:picChg>
        <pc:picChg chg="del">
          <ac:chgData name="Siegbert Rudolph" userId="2af4d44886c067cc" providerId="LiveId" clId="{22987095-A298-4FED-AAFB-A6AF49D2AA92}" dt="2021-08-23T07:28:05.538" v="24005" actId="478"/>
          <ac:picMkLst>
            <pc:docMk/>
            <pc:sldMk cId="3187835494" sldId="792"/>
            <ac:picMk id="59" creationId="{B7D4A032-C228-4655-852B-61CCCA8ADC33}"/>
          </ac:picMkLst>
        </pc:picChg>
        <pc:picChg chg="add mod">
          <ac:chgData name="Siegbert Rudolph" userId="2af4d44886c067cc" providerId="LiveId" clId="{22987095-A298-4FED-AAFB-A6AF49D2AA92}" dt="2021-08-23T07:29:33.236" v="24008" actId="207"/>
          <ac:picMkLst>
            <pc:docMk/>
            <pc:sldMk cId="3187835494" sldId="792"/>
            <ac:picMk id="60" creationId="{3AC22903-73EE-40B3-95CF-374B1816F0D4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62" creationId="{BFE0856D-13C0-4AB4-985B-686FFB1F53BC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63" creationId="{7BDD525F-3BA0-4FF2-9F91-B1801FA15EE7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64" creationId="{1489DD62-1995-4225-9EAC-045A912B29DD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65" creationId="{9F54D322-8420-45F1-BBEF-4587B3A2EE93}"/>
          </ac:picMkLst>
        </pc:picChg>
        <pc:picChg chg="add mod">
          <ac:chgData name="Siegbert Rudolph" userId="2af4d44886c067cc" providerId="LiveId" clId="{22987095-A298-4FED-AAFB-A6AF49D2AA92}" dt="2021-08-23T07:29:33.236" v="24008" actId="207"/>
          <ac:picMkLst>
            <pc:docMk/>
            <pc:sldMk cId="3187835494" sldId="792"/>
            <ac:picMk id="74" creationId="{2CB59D54-9FF8-44C8-BA19-C51CFAEFDA1F}"/>
          </ac:picMkLst>
        </pc:picChg>
        <pc:picChg chg="add mod">
          <ac:chgData name="Siegbert Rudolph" userId="2af4d44886c067cc" providerId="LiveId" clId="{22987095-A298-4FED-AAFB-A6AF49D2AA92}" dt="2021-08-23T07:29:33.236" v="24008" actId="207"/>
          <ac:picMkLst>
            <pc:docMk/>
            <pc:sldMk cId="3187835494" sldId="792"/>
            <ac:picMk id="91" creationId="{EC589F60-B16A-4C37-A06E-14D53632D996}"/>
          </ac:picMkLst>
        </pc:picChg>
        <pc:picChg chg="add mod">
          <ac:chgData name="Siegbert Rudolph" userId="2af4d44886c067cc" providerId="LiveId" clId="{22987095-A298-4FED-AAFB-A6AF49D2AA92}" dt="2021-08-23T07:28:08.131" v="24006"/>
          <ac:picMkLst>
            <pc:docMk/>
            <pc:sldMk cId="3187835494" sldId="792"/>
            <ac:picMk id="100" creationId="{CD1EEAE3-891A-488A-A5B1-9D903A0A5B2F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33:51.617" v="29310"/>
        <pc:sldMkLst>
          <pc:docMk/>
          <pc:sldMk cId="204700480" sldId="793"/>
        </pc:sldMkLst>
        <pc:spChg chg="mod">
          <ac:chgData name="Siegbert Rudolph" userId="2af4d44886c067cc" providerId="LiveId" clId="{22987095-A298-4FED-AAFB-A6AF49D2AA92}" dt="2021-08-28T10:24:02.718" v="29012" actId="1076"/>
          <ac:spMkLst>
            <pc:docMk/>
            <pc:sldMk cId="204700480" sldId="793"/>
            <ac:spMk id="2" creationId="{57FE57A6-EB64-4F25-9E4A-1F5CF4F2CA6E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5" creationId="{975B2DC9-BC28-4092-BF0E-0A6B2B797E7C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6" creationId="{B6E78FC0-56FE-4F6F-AAB2-FD9180D516D6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8" creationId="{DBA5233F-F53F-40C4-8462-E959DCBCEDD8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0" creationId="{F1F9E447-736D-4535-BFA8-77340A6F2701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1" creationId="{FC3E7D5D-27C6-4854-8C56-D9429DC35699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2" creationId="{EA2D5A16-98E0-4A2D-A934-0F5F1CE50CC7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4" creationId="{FDA629C8-8FAE-475B-BE8B-CBCE9B724A9F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5" creationId="{096F838C-2E11-4B10-B054-D73C490CA4BF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7" creationId="{5A53111F-530D-429C-BEB6-C29FA898CBEE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18" creationId="{FFF85480-E7DF-458C-976F-82FDC2CCD409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0" creationId="{BC44E2DC-0F2A-4057-907D-CBE2D88C48A1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1" creationId="{76AEE06B-8AB0-4584-B07E-6102F2A5A4C6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3" creationId="{12249791-474F-421E-A0BB-541A2F1C3FC7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4" creationId="{BB092E0A-DCFF-4EC9-997D-C510D771E424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6" creationId="{FED50C66-27A2-4840-9F83-045198BEA8BC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7" creationId="{9A3538DC-F8D4-404F-9DBB-FFAC32B70EA7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28" creationId="{C981C9CF-4247-4B50-A98C-496E254ED866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29" creationId="{170BACDF-13F0-4BCC-BF99-870E3E646DB4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30" creationId="{40242598-D819-471A-88C7-FCE437621CC7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31" creationId="{EB2553C0-9243-4C15-B020-2581C9EB0934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32" creationId="{23C5CF16-2595-4B47-826B-CCDD2C1EE433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33" creationId="{E67685F1-1C13-425F-B5E0-2A51A76910D6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34" creationId="{73213C8B-701A-4F38-864D-4FE1B8DE4004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35" creationId="{6CC38733-BD1E-4C44-92D5-E3401C017C9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36" creationId="{0B81DC4C-96B7-40FD-9941-9065E34A76C5}"/>
          </ac:spMkLst>
        </pc:spChg>
        <pc:spChg chg="del">
          <ac:chgData name="Siegbert Rudolph" userId="2af4d44886c067cc" providerId="LiveId" clId="{22987095-A298-4FED-AAFB-A6AF49D2AA92}" dt="2021-08-23T07:31:03.811" v="24012" actId="478"/>
          <ac:spMkLst>
            <pc:docMk/>
            <pc:sldMk cId="204700480" sldId="793"/>
            <ac:spMk id="37" creationId="{97CFA2D0-C43B-49DC-91C3-802D730AC618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38" creationId="{A262E14A-CBB8-494B-8914-0AC9CB544982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39" creationId="{A09054E7-B58E-4E74-B48F-F0697CF76391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0" creationId="{88200BF7-D72F-42E7-90F6-03B4AE7E9EBD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1" creationId="{15A85BBC-9A5D-43F7-B3B9-0AD9128F37D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2" creationId="{EB375ADD-7BA3-4021-9145-9F58D23C12A7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3" creationId="{416B4BAA-2967-454A-AA93-68410FDB05C8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4" creationId="{F326ACA2-AEE8-484E-82E2-5CE957ADDCF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5" creationId="{65A54F63-A67F-4703-BBB3-2CE3D5A66E89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6" creationId="{8B4EE713-025C-42C2-9DA5-772C58CE5C8D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7" creationId="{543120D9-7695-4A94-9E16-777A91C49B7F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8" creationId="{C96206C0-90DB-4A4C-A038-380A4D1A5C5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49" creationId="{14D77F5F-0001-40E8-9DFF-79106DF0A4A1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0" creationId="{77E901D4-EBF3-430A-A401-73F496662E96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1" creationId="{5065895B-CE48-4DAF-B546-D4093C86EC58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2" creationId="{5F50BFF6-3A60-46F1-96C0-62A2FAE9B7B4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3" creationId="{594627D0-BD95-43D0-B65D-07C3C7FA3D98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4" creationId="{01E2F585-4051-47B3-90BC-4274F72FA6E8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5" creationId="{12DD4A65-6126-4342-820C-4396453FEA7D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6" creationId="{D51ADA45-9CD5-4932-8DA1-F07AE36F1263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7" creationId="{E182C821-2E43-4FEE-858F-D4F2047CBA41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8" creationId="{D89430A6-4EC8-422B-881C-3C3949E91B93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59" creationId="{55204D26-797A-4F40-8403-D6AF8C67AE7B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0" creationId="{0540BA26-FCC0-4A8B-88DA-E5CDFA9C6F63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1" creationId="{B2C93E41-EA6C-4DEA-B7F8-5F696E2D8FED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2" creationId="{66F399D6-FA07-450E-B251-CA9319DCC04C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3" creationId="{EF86590C-8089-437B-9961-D40C52981AF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4" creationId="{109AC231-8539-48FD-AD3F-7B3B96AD249E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5" creationId="{683606CF-02CE-4990-B5FB-6CF0C9980C69}"/>
          </ac:spMkLst>
        </pc:spChg>
        <pc:spChg chg="add mod">
          <ac:chgData name="Siegbert Rudolph" userId="2af4d44886c067cc" providerId="LiveId" clId="{22987095-A298-4FED-AAFB-A6AF49D2AA92}" dt="2021-08-23T07:55:11.989" v="24212" actId="255"/>
          <ac:spMkLst>
            <pc:docMk/>
            <pc:sldMk cId="204700480" sldId="793"/>
            <ac:spMk id="66" creationId="{E8AF01B2-A01B-4927-9AA1-93990272DB1E}"/>
          </ac:spMkLst>
        </pc:spChg>
        <pc:spChg chg="add del mod">
          <ac:chgData name="Siegbert Rudolph" userId="2af4d44886c067cc" providerId="LiveId" clId="{22987095-A298-4FED-AAFB-A6AF49D2AA92}" dt="2021-08-23T07:31:35.287" v="24014" actId="478"/>
          <ac:spMkLst>
            <pc:docMk/>
            <pc:sldMk cId="204700480" sldId="793"/>
            <ac:spMk id="78" creationId="{AB7FB771-A2FD-4B4A-A839-DA1B5A850BFD}"/>
          </ac:spMkLst>
        </pc:spChg>
        <pc:spChg chg="add mod">
          <ac:chgData name="Siegbert Rudolph" userId="2af4d44886c067cc" providerId="LiveId" clId="{22987095-A298-4FED-AAFB-A6AF49D2AA92}" dt="2021-08-28T05:31:25.378" v="28305" actId="20577"/>
          <ac:spMkLst>
            <pc:docMk/>
            <pc:sldMk cId="204700480" sldId="793"/>
            <ac:spMk id="78" creationId="{CF88FA22-B1FD-4754-8671-8DF9103FF77B}"/>
          </ac:spMkLst>
        </pc:spChg>
        <pc:spChg chg="del mod ord">
          <ac:chgData name="Siegbert Rudolph" userId="2af4d44886c067cc" providerId="LiveId" clId="{22987095-A298-4FED-AAFB-A6AF49D2AA92}" dt="2021-08-28T05:31:10.599" v="28303" actId="478"/>
          <ac:spMkLst>
            <pc:docMk/>
            <pc:sldMk cId="204700480" sldId="793"/>
            <ac:spMk id="93" creationId="{2C8B24D8-2E2E-41C2-8A88-4CB6E5CA2577}"/>
          </ac:spMkLst>
        </pc:spChg>
        <pc:spChg chg="add mod">
          <ac:chgData name="Siegbert Rudolph" userId="2af4d44886c067cc" providerId="LiveId" clId="{22987095-A298-4FED-AAFB-A6AF49D2AA92}" dt="2021-09-04T06:24:12.134" v="29238"/>
          <ac:spMkLst>
            <pc:docMk/>
            <pc:sldMk cId="204700480" sldId="793"/>
            <ac:spMk id="93" creationId="{A65A9783-A317-48B4-B80C-9FFB9928F447}"/>
          </ac:spMkLst>
        </pc:spChg>
        <pc:spChg chg="add mod">
          <ac:chgData name="Siegbert Rudolph" userId="2af4d44886c067cc" providerId="LiveId" clId="{22987095-A298-4FED-AAFB-A6AF49D2AA92}" dt="2021-08-28T05:31:08.209" v="28302"/>
          <ac:spMkLst>
            <pc:docMk/>
            <pc:sldMk cId="204700480" sldId="793"/>
            <ac:spMk id="102" creationId="{87348470-6002-4F74-AFE1-390CF9FB0823}"/>
          </ac:spMkLst>
        </pc:spChg>
        <pc:picChg chg="add mod">
          <ac:chgData name="Siegbert Rudolph" userId="2af4d44886c067cc" providerId="LiveId" clId="{22987095-A298-4FED-AAFB-A6AF49D2AA92}" dt="2021-09-04T06:33:34.798" v="29309" actId="1076"/>
          <ac:picMkLst>
            <pc:docMk/>
            <pc:sldMk cId="204700480" sldId="793"/>
            <ac:picMk id="4" creationId="{3B3F8B45-BDA8-408E-BEA0-31B078A821E6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67" creationId="{D04A408C-B2DF-48AF-8FFD-1C673FD9C767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68" creationId="{3E6EFB5C-9A12-45EF-AF50-A0202DF60E9E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69" creationId="{4155D606-E4A8-4F03-9E2C-62C46DE324E1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0" creationId="{BC0A995A-7B64-4FAE-97AB-276AF00A192A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1" creationId="{58FFE95B-29D6-4EB5-8E3F-D79E85603BBE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2" creationId="{8A7FFA99-4B6B-46D4-8AF7-2B6B90FCBF6F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3" creationId="{C4EF53A4-AA2A-45D5-9768-4F72636EA12E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4" creationId="{FFD64C81-D6B5-41DF-9ADE-98ADC1D8BCE2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5" creationId="{58DAF3CC-13B6-43AC-BB32-6673C6A17585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6" creationId="{63B76685-2C5C-4B66-8E92-B2F448072953}"/>
          </ac:picMkLst>
        </pc:picChg>
        <pc:picChg chg="add mod">
          <ac:chgData name="Siegbert Rudolph" userId="2af4d44886c067cc" providerId="LiveId" clId="{22987095-A298-4FED-AAFB-A6AF49D2AA92}" dt="2021-08-23T07:31:30.114" v="24013"/>
          <ac:picMkLst>
            <pc:docMk/>
            <pc:sldMk cId="204700480" sldId="793"/>
            <ac:picMk id="77" creationId="{11454955-9BF2-4A7C-87DF-002A9E04C51D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79" creationId="{91AD12EF-BF83-4B4E-9232-EEB14FE5AE5B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80" creationId="{D8D93013-8D13-40F3-A936-0B05704801DA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81" creationId="{CF45F271-9806-4EAE-890F-AC298F0242B2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82" creationId="{695DA2C2-7593-40F5-917F-831960F18041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83" creationId="{0FBD22F9-AF01-4505-9450-9B3FBB61BB4A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84" creationId="{F144B869-D7EC-42CB-A157-BE7010A0D512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85" creationId="{43435526-BEF4-4448-AE0E-03998108FD69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86" creationId="{AE8C2318-9A61-4ABD-BFE6-713B2EDC25D8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87" creationId="{D775CF88-8DB1-45F1-A7CD-D98CE0C7B393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88" creationId="{7ECD273E-B13D-4537-B647-CFBC10F116EA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89" creationId="{67E97F15-7234-4D9C-BD29-5717F73EA435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90" creationId="{5EC71826-2C65-4580-8F5B-38131D8E3D73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91" creationId="{2EA21787-016B-48CE-9EC9-09250474B84D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92" creationId="{E2D988B0-620E-4CCE-B6FC-1E88CAD2791A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94" creationId="{B5EFCF4F-AA6D-4498-B83D-3B7065A3D7E9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95" creationId="{B9D4B2B2-456E-422D-B6BB-3CE86330052D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96" creationId="{637F7000-7464-496A-A1A9-01727BBF7362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97" creationId="{09BF61C9-2B19-45FB-8377-0CC2426178FB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98" creationId="{41AE6026-AD07-43AE-8430-6D8E755118A3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99" creationId="{8FAA54D9-8852-4A95-A3C1-D322120EC565}"/>
          </ac:picMkLst>
        </pc:picChg>
        <pc:picChg chg="add mod">
          <ac:chgData name="Siegbert Rudolph" userId="2af4d44886c067cc" providerId="LiveId" clId="{22987095-A298-4FED-AAFB-A6AF49D2AA92}" dt="2021-08-28T05:30:27.890" v="28275" actId="1035"/>
          <ac:picMkLst>
            <pc:docMk/>
            <pc:sldMk cId="204700480" sldId="793"/>
            <ac:picMk id="100" creationId="{711CF806-D1D5-4547-B3EA-64F97C04676C}"/>
          </ac:picMkLst>
        </pc:picChg>
        <pc:picChg chg="add mod">
          <ac:chgData name="Siegbert Rudolph" userId="2af4d44886c067cc" providerId="LiveId" clId="{22987095-A298-4FED-AAFB-A6AF49D2AA92}" dt="2021-08-23T07:31:49.954" v="24017" actId="1035"/>
          <ac:picMkLst>
            <pc:docMk/>
            <pc:sldMk cId="204700480" sldId="793"/>
            <ac:picMk id="101" creationId="{19C4ED1E-7383-41F8-B62C-17DB931D6CF5}"/>
          </ac:picMkLst>
        </pc:picChg>
      </pc:sldChg>
      <pc:sldChg chg="addSp delSp modSp add mod modAnim">
        <pc:chgData name="Siegbert Rudolph" userId="2af4d44886c067cc" providerId="LiveId" clId="{22987095-A298-4FED-AAFB-A6AF49D2AA92}" dt="2021-09-04T06:35:01.611" v="29314" actId="1076"/>
        <pc:sldMkLst>
          <pc:docMk/>
          <pc:sldMk cId="1571862742" sldId="794"/>
        </pc:sldMkLst>
        <pc:spChg chg="mod">
          <ac:chgData name="Siegbert Rudolph" userId="2af4d44886c067cc" providerId="LiveId" clId="{22987095-A298-4FED-AAFB-A6AF49D2AA92}" dt="2021-08-28T10:24:02.733" v="29024" actId="1076"/>
          <ac:spMkLst>
            <pc:docMk/>
            <pc:sldMk cId="1571862742" sldId="794"/>
            <ac:spMk id="2" creationId="{A5867369-4119-46AB-94E3-363452CBBF9E}"/>
          </ac:spMkLst>
        </pc:spChg>
        <pc:spChg chg="del">
          <ac:chgData name="Siegbert Rudolph" userId="2af4d44886c067cc" providerId="LiveId" clId="{22987095-A298-4FED-AAFB-A6AF49D2AA92}" dt="2021-08-23T07:33:27.303" v="24021" actId="478"/>
          <ac:spMkLst>
            <pc:docMk/>
            <pc:sldMk cId="1571862742" sldId="794"/>
            <ac:spMk id="5" creationId="{C010A922-1510-463A-BBAB-AB3FEC1AF080}"/>
          </ac:spMkLst>
        </pc:spChg>
        <pc:spChg chg="del">
          <ac:chgData name="Siegbert Rudolph" userId="2af4d44886c067cc" providerId="LiveId" clId="{22987095-A298-4FED-AAFB-A6AF49D2AA92}" dt="2021-08-23T07:33:27.303" v="24021" actId="478"/>
          <ac:spMkLst>
            <pc:docMk/>
            <pc:sldMk cId="1571862742" sldId="794"/>
            <ac:spMk id="6" creationId="{19E16E0E-B731-4509-B8D4-661C6E5A6847}"/>
          </ac:spMkLst>
        </pc:spChg>
        <pc:spChg chg="del">
          <ac:chgData name="Siegbert Rudolph" userId="2af4d44886c067cc" providerId="LiveId" clId="{22987095-A298-4FED-AAFB-A6AF49D2AA92}" dt="2021-08-23T07:33:27.303" v="24021" actId="478"/>
          <ac:spMkLst>
            <pc:docMk/>
            <pc:sldMk cId="1571862742" sldId="794"/>
            <ac:spMk id="7" creationId="{09E5A381-7A0D-4902-B218-F25B25B8BEB8}"/>
          </ac:spMkLst>
        </pc:spChg>
        <pc:spChg chg="del">
          <ac:chgData name="Siegbert Rudolph" userId="2af4d44886c067cc" providerId="LiveId" clId="{22987095-A298-4FED-AAFB-A6AF49D2AA92}" dt="2021-08-23T07:33:27.303" v="24021" actId="478"/>
          <ac:spMkLst>
            <pc:docMk/>
            <pc:sldMk cId="1571862742" sldId="794"/>
            <ac:spMk id="8" creationId="{968CA934-F687-40C0-BA96-6DC369AE852C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3" creationId="{F0C6E5CC-DBCD-45B6-899C-02EA6BBB5032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4" creationId="{1FCA6ADC-72B3-43BC-9B2D-47AE3D230712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5" creationId="{7CEDCFC1-B3F4-46DD-9A77-FD0EEF2C84C3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6" creationId="{FDFD96FF-B134-42BA-BC23-EE0E49C97028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7" creationId="{8C9DE3BF-97CD-4D19-A120-E35C840F21BF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8" creationId="{5F5A2361-37AA-4149-86CA-85FA47A68A3C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19" creationId="{DD8F7800-D946-492D-92AD-15DEC84C0CB9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0" creationId="{30B1AB66-867B-40FF-94E1-98053F1E84A1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1" creationId="{E5B4CFFB-F773-4EB7-8DA7-5FF1D64C7672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2" creationId="{5EA6AAB8-0D99-4A72-A350-D01AA93B18B6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3" creationId="{817A490D-A8E2-4147-B128-B9C05A07EF85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4" creationId="{BE8E4C32-5F99-4D5E-9616-FBBB74084D2F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5" creationId="{EFFDF643-6DFC-4104-98A9-70658A87630D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6" creationId="{2C224010-FD69-4798-8543-D55D421E8358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7" creationId="{1FB81B83-9385-4509-B28B-22CF0528D877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8" creationId="{49F0A0DE-327B-4F25-A792-E189255D15C0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29" creationId="{4AE5C5AC-6AC1-4986-A7D0-A5F6AF67B4AC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30" creationId="{AC861CBD-225D-425D-8E3B-AD594CAB00BC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31" creationId="{FCC3F03B-8390-429B-879D-046594054795}"/>
          </ac:spMkLst>
        </pc:spChg>
        <pc:spChg chg="del">
          <ac:chgData name="Siegbert Rudolph" userId="2af4d44886c067cc" providerId="LiveId" clId="{22987095-A298-4FED-AAFB-A6AF49D2AA92}" dt="2021-08-28T10:24:02.718" v="29019" actId="478"/>
          <ac:spMkLst>
            <pc:docMk/>
            <pc:sldMk cId="1571862742" sldId="794"/>
            <ac:spMk id="32" creationId="{F393CCEB-1055-4F0D-8B98-DD9D47FC6AA0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37" creationId="{9198A2E8-62B3-43D2-A07D-828249B4485E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38" creationId="{F45AF932-D07F-4D16-835A-23484743260C}"/>
          </ac:spMkLst>
        </pc:spChg>
        <pc:spChg chg="add mod">
          <ac:chgData name="Siegbert Rudolph" userId="2af4d44886c067cc" providerId="LiveId" clId="{22987095-A298-4FED-AAFB-A6AF49D2AA92}" dt="2021-08-23T07:33:52.421" v="24022"/>
          <ac:spMkLst>
            <pc:docMk/>
            <pc:sldMk cId="1571862742" sldId="794"/>
            <ac:spMk id="39" creationId="{41B8243F-98D7-4861-A334-63A42D7762E1}"/>
          </ac:spMkLst>
        </pc:spChg>
        <pc:spChg chg="del mod ord">
          <ac:chgData name="Siegbert Rudolph" userId="2af4d44886c067cc" providerId="LiveId" clId="{22987095-A298-4FED-AAFB-A6AF49D2AA92}" dt="2021-08-28T05:32:55.043" v="28320" actId="478"/>
          <ac:spMkLst>
            <pc:docMk/>
            <pc:sldMk cId="1571862742" sldId="794"/>
            <ac:spMk id="40" creationId="{51ED58B6-B40F-4D39-8E7B-29573A59CA53}"/>
          </ac:spMkLst>
        </pc:spChg>
        <pc:spChg chg="add mod">
          <ac:chgData name="Siegbert Rudolph" userId="2af4d44886c067cc" providerId="LiveId" clId="{22987095-A298-4FED-AAFB-A6AF49D2AA92}" dt="2021-09-04T06:24:20.192" v="29239"/>
          <ac:spMkLst>
            <pc:docMk/>
            <pc:sldMk cId="1571862742" sldId="794"/>
            <ac:spMk id="40" creationId="{9DA309D7-B742-43B0-8FE0-A4C63CA6568B}"/>
          </ac:spMkLst>
        </pc:spChg>
        <pc:spChg chg="add mod">
          <ac:chgData name="Siegbert Rudolph" userId="2af4d44886c067cc" providerId="LiveId" clId="{22987095-A298-4FED-AAFB-A6AF49D2AA92}" dt="2021-08-28T05:33:13.757" v="28336" actId="20577"/>
          <ac:spMkLst>
            <pc:docMk/>
            <pc:sldMk cId="1571862742" sldId="794"/>
            <ac:spMk id="42" creationId="{9E0EC20B-EE22-4D00-AC3C-EBEFD1EAF212}"/>
          </ac:spMkLst>
        </pc:spChg>
        <pc:spChg chg="add mod">
          <ac:chgData name="Siegbert Rudolph" userId="2af4d44886c067cc" providerId="LiveId" clId="{22987095-A298-4FED-AAFB-A6AF49D2AA92}" dt="2021-08-28T05:32:44.780" v="28317"/>
          <ac:spMkLst>
            <pc:docMk/>
            <pc:sldMk cId="1571862742" sldId="794"/>
            <ac:spMk id="43" creationId="{EE20F298-AE01-4712-86B4-092D196C9A1A}"/>
          </ac:spMkLst>
        </pc:spChg>
        <pc:picChg chg="add mod">
          <ac:chgData name="Siegbert Rudolph" userId="2af4d44886c067cc" providerId="LiveId" clId="{22987095-A298-4FED-AAFB-A6AF49D2AA92}" dt="2021-09-04T06:35:01.611" v="29314" actId="1076"/>
          <ac:picMkLst>
            <pc:docMk/>
            <pc:sldMk cId="1571862742" sldId="794"/>
            <ac:picMk id="4" creationId="{E1E89C86-1893-4911-A98D-DD60F5016A5A}"/>
          </ac:picMkLst>
        </pc:picChg>
        <pc:picChg chg="add mod">
          <ac:chgData name="Siegbert Rudolph" userId="2af4d44886c067cc" providerId="LiveId" clId="{22987095-A298-4FED-AAFB-A6AF49D2AA92}" dt="2021-08-28T05:31:45.730" v="28314" actId="1035"/>
          <ac:picMkLst>
            <pc:docMk/>
            <pc:sldMk cId="1571862742" sldId="794"/>
            <ac:picMk id="9" creationId="{B0438534-180F-4007-9202-25FDC4478A39}"/>
          </ac:picMkLst>
        </pc:picChg>
        <pc:picChg chg="add mod">
          <ac:chgData name="Siegbert Rudolph" userId="2af4d44886c067cc" providerId="LiveId" clId="{22987095-A298-4FED-AAFB-A6AF49D2AA92}" dt="2021-08-28T05:31:45.730" v="28314" actId="1035"/>
          <ac:picMkLst>
            <pc:docMk/>
            <pc:sldMk cId="1571862742" sldId="794"/>
            <ac:picMk id="10" creationId="{F5228179-F7D2-4F4F-B036-93CF04E69626}"/>
          </ac:picMkLst>
        </pc:picChg>
        <pc:picChg chg="add mod">
          <ac:chgData name="Siegbert Rudolph" userId="2af4d44886c067cc" providerId="LiveId" clId="{22987095-A298-4FED-AAFB-A6AF49D2AA92}" dt="2021-08-28T05:31:45.730" v="28314" actId="1035"/>
          <ac:picMkLst>
            <pc:docMk/>
            <pc:sldMk cId="1571862742" sldId="794"/>
            <ac:picMk id="11" creationId="{25425DCB-0771-477E-8B76-EF324D1DF7DC}"/>
          </ac:picMkLst>
        </pc:picChg>
        <pc:picChg chg="add mod">
          <ac:chgData name="Siegbert Rudolph" userId="2af4d44886c067cc" providerId="LiveId" clId="{22987095-A298-4FED-AAFB-A6AF49D2AA92}" dt="2021-08-28T05:31:45.730" v="28314" actId="1035"/>
          <ac:picMkLst>
            <pc:docMk/>
            <pc:sldMk cId="1571862742" sldId="794"/>
            <ac:picMk id="12" creationId="{22B9B986-490D-4031-9395-721583A01C94}"/>
          </ac:picMkLst>
        </pc:picChg>
        <pc:picChg chg="add mod">
          <ac:chgData name="Siegbert Rudolph" userId="2af4d44886c067cc" providerId="LiveId" clId="{22987095-A298-4FED-AAFB-A6AF49D2AA92}" dt="2021-08-23T07:33:52.421" v="24022"/>
          <ac:picMkLst>
            <pc:docMk/>
            <pc:sldMk cId="1571862742" sldId="794"/>
            <ac:picMk id="33" creationId="{72BEC8DE-98A8-402E-A0A0-711CB2E48D8D}"/>
          </ac:picMkLst>
        </pc:picChg>
        <pc:picChg chg="add mod">
          <ac:chgData name="Siegbert Rudolph" userId="2af4d44886c067cc" providerId="LiveId" clId="{22987095-A298-4FED-AAFB-A6AF49D2AA92}" dt="2021-08-23T07:33:52.421" v="24022"/>
          <ac:picMkLst>
            <pc:docMk/>
            <pc:sldMk cId="1571862742" sldId="794"/>
            <ac:picMk id="34" creationId="{8E0B22D0-26F7-4228-9381-60F59A60398A}"/>
          </ac:picMkLst>
        </pc:picChg>
        <pc:picChg chg="add mod">
          <ac:chgData name="Siegbert Rudolph" userId="2af4d44886c067cc" providerId="LiveId" clId="{22987095-A298-4FED-AAFB-A6AF49D2AA92}" dt="2021-08-23T07:33:52.421" v="24022"/>
          <ac:picMkLst>
            <pc:docMk/>
            <pc:sldMk cId="1571862742" sldId="794"/>
            <ac:picMk id="35" creationId="{B95F578B-5F44-46CE-8AF5-7E5F6A6F9937}"/>
          </ac:picMkLst>
        </pc:picChg>
        <pc:picChg chg="add mod">
          <ac:chgData name="Siegbert Rudolph" userId="2af4d44886c067cc" providerId="LiveId" clId="{22987095-A298-4FED-AAFB-A6AF49D2AA92}" dt="2021-08-23T07:33:52.421" v="24022"/>
          <ac:picMkLst>
            <pc:docMk/>
            <pc:sldMk cId="1571862742" sldId="794"/>
            <ac:picMk id="36" creationId="{BAD36F00-B3C3-455C-B53F-33E791142B75}"/>
          </ac:picMkLst>
        </pc:picChg>
        <pc:picChg chg="add mod ord">
          <ac:chgData name="Siegbert Rudolph" userId="2af4d44886c067cc" providerId="LiveId" clId="{22987095-A298-4FED-AAFB-A6AF49D2AA92}" dt="2021-08-23T07:34:09.948" v="24037" actId="166"/>
          <ac:picMkLst>
            <pc:docMk/>
            <pc:sldMk cId="1571862742" sldId="794"/>
            <ac:picMk id="41" creationId="{DA320FD1-C29B-411D-BBDE-33E482CA4D9A}"/>
          </ac:picMkLst>
        </pc:picChg>
      </pc:sldChg>
      <pc:sldChg chg="addSp delSp modSp add mod delAnim modAnim">
        <pc:chgData name="Siegbert Rudolph" userId="2af4d44886c067cc" providerId="LiveId" clId="{22987095-A298-4FED-AAFB-A6AF49D2AA92}" dt="2021-09-04T06:35:51.253" v="29321" actId="1037"/>
        <pc:sldMkLst>
          <pc:docMk/>
          <pc:sldMk cId="1809134280" sldId="795"/>
        </pc:sldMkLst>
        <pc:spChg chg="del">
          <ac:chgData name="Siegbert Rudolph" userId="2af4d44886c067cc" providerId="LiveId" clId="{22987095-A298-4FED-AAFB-A6AF49D2AA92}" dt="2021-08-28T10:24:02.733" v="29031" actId="478"/>
          <ac:spMkLst>
            <pc:docMk/>
            <pc:sldMk cId="1809134280" sldId="795"/>
            <ac:spMk id="2" creationId="{29B794C2-984D-4AB2-9701-7D7E35B8DD1F}"/>
          </ac:spMkLst>
        </pc:spChg>
        <pc:spChg chg="mod">
          <ac:chgData name="Siegbert Rudolph" userId="2af4d44886c067cc" providerId="LiveId" clId="{22987095-A298-4FED-AAFB-A6AF49D2AA92}" dt="2021-08-28T10:24:02.733" v="29036" actId="1076"/>
          <ac:spMkLst>
            <pc:docMk/>
            <pc:sldMk cId="1809134280" sldId="795"/>
            <ac:spMk id="4" creationId="{8002E141-388B-4071-A86E-3EFBB87875B1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10" creationId="{DD530A57-BA73-4950-BF83-C48FC7D3320C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11" creationId="{952480DE-4579-401F-BF79-07FC7359F09A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14" creationId="{053E7EF5-2D71-40A8-956A-BADF5A25ECF9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15" creationId="{2EF0AAB2-4D3F-487F-98B6-CC37952E6238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19" creationId="{A0BD87A8-C980-4EE1-8C43-F816AF5EF4E4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20" creationId="{6956FF8D-DDD7-443E-9552-651D39306B04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23" creationId="{41D0DA59-3B60-474B-84E0-06F71FA344B2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24" creationId="{8E6DBD11-D0FA-4652-92C5-1FB2E32C32A0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27" creationId="{4B3889F5-E899-4D49-B311-A27D19E46016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28" creationId="{AF2587B5-D0B2-4078-B6B7-60DE184C41B7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31" creationId="{FFCEEE4E-2831-4B7E-9CF6-232E981A7854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32" creationId="{40F2E049-B8AD-4EAA-A68E-834A3895971E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35" creationId="{5A3F65F8-70D4-41D5-B696-43AC67647CB8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36" creationId="{DC6FDC27-2E1A-4A5A-A5A5-030A78AEDD23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38" creationId="{C86C0E78-5293-44FA-AA55-BE8850DBBDE8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39" creationId="{C25A7185-990A-4AA6-A328-FF778B07A1AC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40" creationId="{60844ECB-4032-4BBE-9D54-48128B068DDD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41" creationId="{E90FBB39-D3D7-4031-94BD-CE5A334BB843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42" creationId="{353CEB3D-6738-4D14-A078-5703E76A3E81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43" creationId="{CE4F1770-22CB-4557-9D93-CF6F41235322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44" creationId="{8BF0FB29-1AB4-480A-B52A-3CD0DE9068D8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45" creationId="{32399682-D336-4BF2-A659-130510A49944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46" creationId="{3066C860-2B96-4919-A598-400B41E86DD6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47" creationId="{950C3E7D-5F39-449C-B7FC-CA1C3598720A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48" creationId="{85438EF4-CA8F-4281-9C6E-DCBBF2E16BEC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49" creationId="{99236DFD-0E3B-4B96-9B2C-B0BC64C7604F}"/>
          </ac:spMkLst>
        </pc:spChg>
        <pc:spChg chg="add mod">
          <ac:chgData name="Siegbert Rudolph" userId="2af4d44886c067cc" providerId="LiveId" clId="{22987095-A298-4FED-AAFB-A6AF49D2AA92}" dt="2021-08-28T05:33:40.540" v="28366" actId="20577"/>
          <ac:spMkLst>
            <pc:docMk/>
            <pc:sldMk cId="1809134280" sldId="795"/>
            <ac:spMk id="56" creationId="{7AC15220-2AA6-4E9C-8B7D-6C53C74776A9}"/>
          </ac:spMkLst>
        </pc:spChg>
        <pc:spChg chg="add mod">
          <ac:chgData name="Siegbert Rudolph" userId="2af4d44886c067cc" providerId="LiveId" clId="{22987095-A298-4FED-AAFB-A6AF49D2AA92}" dt="2021-08-28T05:34:14.829" v="28367"/>
          <ac:spMkLst>
            <pc:docMk/>
            <pc:sldMk cId="1809134280" sldId="795"/>
            <ac:spMk id="57" creationId="{84893C5F-8ABC-475E-8FD0-C5E62C18E86E}"/>
          </ac:spMkLst>
        </pc:spChg>
        <pc:spChg chg="add mod">
          <ac:chgData name="Siegbert Rudolph" userId="2af4d44886c067cc" providerId="LiveId" clId="{22987095-A298-4FED-AAFB-A6AF49D2AA92}" dt="2021-09-04T06:24:24.682" v="29240"/>
          <ac:spMkLst>
            <pc:docMk/>
            <pc:sldMk cId="1809134280" sldId="795"/>
            <ac:spMk id="58" creationId="{A3A2F683-3EA2-4E70-B76B-6DAEA83FC617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0" creationId="{6B69988A-5724-43E0-887F-7E78BD500068}"/>
          </ac:spMkLst>
        </pc:spChg>
        <pc:spChg chg="del mod">
          <ac:chgData name="Siegbert Rudolph" userId="2af4d44886c067cc" providerId="LiveId" clId="{22987095-A298-4FED-AAFB-A6AF49D2AA92}" dt="2021-08-28T05:34:18.142" v="28368" actId="478"/>
          <ac:spMkLst>
            <pc:docMk/>
            <pc:sldMk cId="1809134280" sldId="795"/>
            <ac:spMk id="61" creationId="{C2064B9A-8B51-41EF-B920-7B5533CBBCE5}"/>
          </ac:spMkLst>
        </pc:spChg>
        <pc:spChg chg="del">
          <ac:chgData name="Siegbert Rudolph" userId="2af4d44886c067cc" providerId="LiveId" clId="{22987095-A298-4FED-AAFB-A6AF49D2AA92}" dt="2021-08-23T07:38:14.516" v="24047" actId="478"/>
          <ac:spMkLst>
            <pc:docMk/>
            <pc:sldMk cId="1809134280" sldId="795"/>
            <ac:spMk id="62" creationId="{AA5BBCB0-4127-4F45-8A63-DB5CA5E4D66E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3" creationId="{FF493359-8F29-497C-8D8C-28C8600E2E00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4" creationId="{CE9AA7E8-D62A-47B0-A5C6-681C543AF8FC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65" creationId="{12A2A829-5F72-4AB5-924C-AEB88E5CE917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6" creationId="{2A5380A4-7AE8-4F0E-B28D-9051F189380E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7" creationId="{4865CF4B-0E81-40F1-B12D-E9DABA827227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68" creationId="{E130B299-D6CF-4FFC-A863-28E090A62310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69" creationId="{F8C29711-2DE3-4A38-814D-BD0E737891F1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0" creationId="{2B4A88F9-A34E-4957-9679-8785AC0A195D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1" creationId="{D048E666-08EC-4FF5-B0FC-BC352DAE5CFF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2" creationId="{F89C9C05-DAFB-46A5-A614-05C2F84AC62B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73" creationId="{5E519EB0-8697-48AC-B182-7C55D3757313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4" creationId="{39CE8DFA-108B-4E0B-8575-7911DF1F5867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5" creationId="{AAB6B216-9F86-4FE7-85F5-9BED7DDF2C9D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6" creationId="{3DC6FA8C-6D24-45FC-86CE-ECFA324BB54A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77" creationId="{748DE8D4-F09B-452A-9771-38CBAD166E7C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8" creationId="{093292FC-925C-4CFF-8B82-41699B2DCF48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79" creationId="{A31C4C47-FA56-4236-9C5A-8EE1348E338E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0" creationId="{4572E15C-E342-480C-A9AE-20D522B3ACB0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81" creationId="{70F4E5D7-6238-4DC4-941D-0730DCAA0865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2" creationId="{99E223AF-515B-403F-B6D8-E49BA6661ABD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3" creationId="{72160B00-1E91-4780-90BC-BD4923492F29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4" creationId="{1D53E090-8733-430A-A9BB-028C3F96D7A1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85" creationId="{BAB7BDD0-5E3F-4EF6-9F5A-8513B7120E7B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6" creationId="{49C8DB47-7FA7-4E7E-9EBB-1457065763D5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7" creationId="{9DAE359B-5C20-4A75-A89D-79A809F64823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88" creationId="{60032FBB-454A-4D64-90AF-48845F0F6AB3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89" creationId="{7104CC36-8791-4C7D-A215-63DC6F343312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90" creationId="{1FB0D5C7-FBF3-4107-81B6-430407B3B8B1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91" creationId="{570BA960-1ED5-471B-A909-EC8FA76ED083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92" creationId="{3DE2F57F-3EC4-4D05-9E42-575390E978CB}"/>
          </ac:spMkLst>
        </pc:spChg>
        <pc:spChg chg="add mod">
          <ac:chgData name="Siegbert Rudolph" userId="2af4d44886c067cc" providerId="LiveId" clId="{22987095-A298-4FED-AAFB-A6AF49D2AA92}" dt="2021-08-23T07:38:41.788" v="24050" actId="207"/>
          <ac:spMkLst>
            <pc:docMk/>
            <pc:sldMk cId="1809134280" sldId="795"/>
            <ac:spMk id="93" creationId="{A6DAD519-FBAE-493F-8D79-C3A2CF07A5D0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94" creationId="{F890B2E0-572B-4FFF-8A83-D3CED30D7E08}"/>
          </ac:spMkLst>
        </pc:spChg>
        <pc:spChg chg="add mod">
          <ac:chgData name="Siegbert Rudolph" userId="2af4d44886c067cc" providerId="LiveId" clId="{22987095-A298-4FED-AAFB-A6AF49D2AA92}" dt="2021-08-23T07:38:25.139" v="24048"/>
          <ac:spMkLst>
            <pc:docMk/>
            <pc:sldMk cId="1809134280" sldId="795"/>
            <ac:spMk id="95" creationId="{0F713DC7-D582-4CD9-8C2F-1076AA23634F}"/>
          </ac:spMkLst>
        </pc:spChg>
        <pc:spChg chg="add del mod">
          <ac:chgData name="Siegbert Rudolph" userId="2af4d44886c067cc" providerId="LiveId" clId="{22987095-A298-4FED-AAFB-A6AF49D2AA92}" dt="2021-08-23T07:38:29.216" v="24049" actId="478"/>
          <ac:spMkLst>
            <pc:docMk/>
            <pc:sldMk cId="1809134280" sldId="795"/>
            <ac:spMk id="106" creationId="{ED2008B9-0248-4DC7-9E36-0B43F36673ED}"/>
          </ac:spMkLst>
        </pc:spChg>
        <pc:picChg chg="add mod">
          <ac:chgData name="Siegbert Rudolph" userId="2af4d44886c067cc" providerId="LiveId" clId="{22987095-A298-4FED-AAFB-A6AF49D2AA92}" dt="2021-09-04T06:35:51.253" v="29321" actId="1037"/>
          <ac:picMkLst>
            <pc:docMk/>
            <pc:sldMk cId="1809134280" sldId="795"/>
            <ac:picMk id="2" creationId="{EA009A7B-54D3-4119-86BC-292CE79300C7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4" creationId="{204844C6-3C20-4AD1-BA0B-ACC99FD52D31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37" creationId="{6142DB34-B493-4A94-BD8F-D9B84C167AFF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0" creationId="{0F7BC873-D819-4A73-9AFE-00609FC7E8A4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1" creationId="{AE7D106F-9821-425D-A74E-A6357375D013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2" creationId="{2D9E69C4-644C-407F-B6CB-75FD691E0A2D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3" creationId="{A976623B-4334-4C95-9995-BA94550A12CE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4" creationId="{08414C39-B3B6-40A5-B112-E8D738D891EB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5" creationId="{77721B1E-236A-4692-8E52-81844CFD93BD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6" creationId="{104EE667-7455-4FA1-AC77-4B0E76057244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7" creationId="{AFDB36B2-76E6-4A08-BEA8-3B7413C4DC9F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8" creationId="{ED800609-88ED-4CFB-A08B-363A5A9A8C04}"/>
          </ac:picMkLst>
        </pc:picChg>
        <pc:picChg chg="del">
          <ac:chgData name="Siegbert Rudolph" userId="2af4d44886c067cc" providerId="LiveId" clId="{22987095-A298-4FED-AAFB-A6AF49D2AA92}" dt="2021-08-23T07:38:14.516" v="24047" actId="478"/>
          <ac:picMkLst>
            <pc:docMk/>
            <pc:sldMk cId="1809134280" sldId="795"/>
            <ac:picMk id="59" creationId="{96A9CA6F-50CC-4D36-BAF8-0565722E9E22}"/>
          </ac:picMkLst>
        </pc:picChg>
        <pc:picChg chg="add mod">
          <ac:chgData name="Siegbert Rudolph" userId="2af4d44886c067cc" providerId="LiveId" clId="{22987095-A298-4FED-AAFB-A6AF49D2AA92}" dt="2021-08-23T07:38:41.788" v="24050" actId="207"/>
          <ac:picMkLst>
            <pc:docMk/>
            <pc:sldMk cId="1809134280" sldId="795"/>
            <ac:picMk id="96" creationId="{A4BB6E05-3BB1-4842-A609-CFD65157E0C7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97" creationId="{09BC1F3C-905C-447D-8FA9-4B90C205EB5C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98" creationId="{CB457AA4-396C-46D0-B2CF-4CF12DB9FD8E}"/>
          </ac:picMkLst>
        </pc:picChg>
        <pc:picChg chg="add mod">
          <ac:chgData name="Siegbert Rudolph" userId="2af4d44886c067cc" providerId="LiveId" clId="{22987095-A298-4FED-AAFB-A6AF49D2AA92}" dt="2021-08-23T07:38:41.788" v="24050" actId="207"/>
          <ac:picMkLst>
            <pc:docMk/>
            <pc:sldMk cId="1809134280" sldId="795"/>
            <ac:picMk id="99" creationId="{5B1A25F8-05AB-4344-96A2-AADA6967511C}"/>
          </ac:picMkLst>
        </pc:picChg>
        <pc:picChg chg="add mod">
          <ac:chgData name="Siegbert Rudolph" userId="2af4d44886c067cc" providerId="LiveId" clId="{22987095-A298-4FED-AAFB-A6AF49D2AA92}" dt="2021-08-23T07:38:41.788" v="24050" actId="207"/>
          <ac:picMkLst>
            <pc:docMk/>
            <pc:sldMk cId="1809134280" sldId="795"/>
            <ac:picMk id="100" creationId="{DF7BE91A-81B8-4EB7-B0CB-0B7141D36D0A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101" creationId="{76C97C40-4824-4C04-80D0-70E55F0E1238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102" creationId="{489DB0A4-4E73-4F90-98E7-F727427A97DC}"/>
          </ac:picMkLst>
        </pc:picChg>
        <pc:picChg chg="add mod">
          <ac:chgData name="Siegbert Rudolph" userId="2af4d44886c067cc" providerId="LiveId" clId="{22987095-A298-4FED-AAFB-A6AF49D2AA92}" dt="2021-08-23T07:38:41.788" v="24050" actId="207"/>
          <ac:picMkLst>
            <pc:docMk/>
            <pc:sldMk cId="1809134280" sldId="795"/>
            <ac:picMk id="103" creationId="{B5EEC786-B681-47C9-99D0-AE0E1A8C23D1}"/>
          </ac:picMkLst>
        </pc:picChg>
        <pc:picChg chg="add mod">
          <ac:chgData name="Siegbert Rudolph" userId="2af4d44886c067cc" providerId="LiveId" clId="{22987095-A298-4FED-AAFB-A6AF49D2AA92}" dt="2021-08-23T07:38:41.788" v="24050" actId="207"/>
          <ac:picMkLst>
            <pc:docMk/>
            <pc:sldMk cId="1809134280" sldId="795"/>
            <ac:picMk id="104" creationId="{BDB9C161-35B4-493D-9ED2-9278BE429B2B}"/>
          </ac:picMkLst>
        </pc:picChg>
        <pc:picChg chg="add mod">
          <ac:chgData name="Siegbert Rudolph" userId="2af4d44886c067cc" providerId="LiveId" clId="{22987095-A298-4FED-AAFB-A6AF49D2AA92}" dt="2021-08-23T07:38:25.139" v="24048"/>
          <ac:picMkLst>
            <pc:docMk/>
            <pc:sldMk cId="1809134280" sldId="795"/>
            <ac:picMk id="105" creationId="{DA670922-9B02-4D10-8F26-E13C72F5BF98}"/>
          </ac:picMkLst>
        </pc:picChg>
      </pc:sldChg>
      <pc:sldChg chg="addSp delSp modSp add mod ord">
        <pc:chgData name="Siegbert Rudolph" userId="2af4d44886c067cc" providerId="LiveId" clId="{22987095-A298-4FED-AAFB-A6AF49D2AA92}" dt="2021-08-28T10:24:02.733" v="29041" actId="1076"/>
        <pc:sldMkLst>
          <pc:docMk/>
          <pc:sldMk cId="3644118860" sldId="796"/>
        </pc:sldMkLst>
        <pc:spChg chg="mod">
          <ac:chgData name="Siegbert Rudolph" userId="2af4d44886c067cc" providerId="LiveId" clId="{22987095-A298-4FED-AAFB-A6AF49D2AA92}" dt="2021-08-28T10:24:02.733" v="29041" actId="1076"/>
          <ac:spMkLst>
            <pc:docMk/>
            <pc:sldMk cId="3644118860" sldId="796"/>
            <ac:spMk id="2" creationId="{4636412A-70D2-4F42-9920-3BB1D9F014ED}"/>
          </ac:spMkLst>
        </pc:spChg>
        <pc:spChg chg="add mod">
          <ac:chgData name="Siegbert Rudolph" userId="2af4d44886c067cc" providerId="LiveId" clId="{22987095-A298-4FED-AAFB-A6AF49D2AA92}" dt="2021-08-28T05:07:13.451" v="27215" actId="6549"/>
          <ac:spMkLst>
            <pc:docMk/>
            <pc:sldMk cId="3644118860" sldId="796"/>
            <ac:spMk id="10" creationId="{3BBBB9D0-F550-47FD-B30D-5DFDDE329BCD}"/>
          </ac:spMkLst>
        </pc:spChg>
        <pc:spChg chg="add del mod">
          <ac:chgData name="Siegbert Rudolph" userId="2af4d44886c067cc" providerId="LiveId" clId="{22987095-A298-4FED-AAFB-A6AF49D2AA92}" dt="2021-08-23T07:49:05.103" v="24086" actId="21"/>
          <ac:spMkLst>
            <pc:docMk/>
            <pc:sldMk cId="3644118860" sldId="796"/>
            <ac:spMk id="10" creationId="{3ECC30AB-897E-4B15-8D5E-70DD563181DD}"/>
          </ac:spMkLst>
        </pc:spChg>
        <pc:spChg chg="add mod">
          <ac:chgData name="Siegbert Rudolph" userId="2af4d44886c067cc" providerId="LiveId" clId="{22987095-A298-4FED-AAFB-A6AF49D2AA92}" dt="2021-08-28T05:07:24.715" v="27216"/>
          <ac:spMkLst>
            <pc:docMk/>
            <pc:sldMk cId="3644118860" sldId="796"/>
            <ac:spMk id="12" creationId="{F749752A-CE8C-4642-80FB-D02BB5DE22CB}"/>
          </ac:spMkLst>
        </pc:spChg>
        <pc:spChg chg="del mod">
          <ac:chgData name="Siegbert Rudolph" userId="2af4d44886c067cc" providerId="LiveId" clId="{22987095-A298-4FED-AAFB-A6AF49D2AA92}" dt="2021-08-28T05:07:30.051" v="27217" actId="478"/>
          <ac:spMkLst>
            <pc:docMk/>
            <pc:sldMk cId="3644118860" sldId="796"/>
            <ac:spMk id="49" creationId="{6FE423D8-887F-403B-B4FA-D3461166B394}"/>
          </ac:spMkLst>
        </pc:spChg>
        <pc:picChg chg="mod">
          <ac:chgData name="Siegbert Rudolph" userId="2af4d44886c067cc" providerId="LiveId" clId="{22987095-A298-4FED-AAFB-A6AF49D2AA92}" dt="2021-08-23T07:43:23.686" v="24062" actId="1076"/>
          <ac:picMkLst>
            <pc:docMk/>
            <pc:sldMk cId="3644118860" sldId="796"/>
            <ac:picMk id="9" creationId="{093EE423-3EC4-46D1-AC33-41635172A7A8}"/>
          </ac:picMkLst>
        </pc:picChg>
      </pc:sldChg>
      <pc:sldChg chg="add del">
        <pc:chgData name="Siegbert Rudolph" userId="2af4d44886c067cc" providerId="LiveId" clId="{22987095-A298-4FED-AAFB-A6AF49D2AA92}" dt="2021-08-23T07:53:36.196" v="24204" actId="47"/>
        <pc:sldMkLst>
          <pc:docMk/>
          <pc:sldMk cId="777101277" sldId="797"/>
        </pc:sldMkLst>
      </pc:sldChg>
      <pc:sldChg chg="addSp delSp modSp add mod modAnim">
        <pc:chgData name="Siegbert Rudolph" userId="2af4d44886c067cc" providerId="LiveId" clId="{22987095-A298-4FED-AAFB-A6AF49D2AA92}" dt="2021-09-04T06:37:58.827" v="29332"/>
        <pc:sldMkLst>
          <pc:docMk/>
          <pc:sldMk cId="3395457968" sldId="797"/>
        </pc:sldMkLst>
        <pc:spChg chg="mod">
          <ac:chgData name="Siegbert Rudolph" userId="2af4d44886c067cc" providerId="LiveId" clId="{22987095-A298-4FED-AAFB-A6AF49D2AA92}" dt="2021-08-28T10:24:02.749" v="29056" actId="1076"/>
          <ac:spMkLst>
            <pc:docMk/>
            <pc:sldMk cId="3395457968" sldId="797"/>
            <ac:spMk id="2" creationId="{32FDF8DB-5B0E-47D3-9BF4-3785386BED4D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5" creationId="{975B2DC9-BC28-4092-BF0E-0A6B2B797E7C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6" creationId="{B6E78FC0-56FE-4F6F-AAB2-FD9180D516D6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8" creationId="{DBA5233F-F53F-40C4-8462-E959DCBCEDD8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0" creationId="{F1F9E447-736D-4535-BFA8-77340A6F2701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1" creationId="{FC3E7D5D-27C6-4854-8C56-D9429DC35699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2" creationId="{EA2D5A16-98E0-4A2D-A934-0F5F1CE50CC7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4" creationId="{FDA629C8-8FAE-475B-BE8B-CBCE9B724A9F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5" creationId="{096F838C-2E11-4B10-B054-D73C490CA4BF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7" creationId="{5A53111F-530D-429C-BEB6-C29FA898CBEE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18" creationId="{FFF85480-E7DF-458C-976F-82FDC2CCD409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0" creationId="{BC44E2DC-0F2A-4057-907D-CBE2D88C48A1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1" creationId="{76AEE06B-8AB0-4584-B07E-6102F2A5A4C6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3" creationId="{12249791-474F-421E-A0BB-541A2F1C3FC7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4" creationId="{BB092E0A-DCFF-4EC9-997D-C510D771E424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6" creationId="{FED50C66-27A2-4840-9F83-045198BEA8BC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7" creationId="{9A3538DC-F8D4-404F-9DBB-FFAC32B70EA7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28" creationId="{46E04EB6-39EC-4CBE-8104-374FF0374177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29" creationId="{170BACDF-13F0-4BCC-BF99-870E3E646DB4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30" creationId="{40242598-D819-471A-88C7-FCE437621CC7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31" creationId="{EBAA702C-35C6-45B1-B1C7-4ECC43204163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32" creationId="{23C5CF16-2595-4B47-826B-CCDD2C1EE433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33" creationId="{638443CE-D943-472D-AB0C-DCB94A89A259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34" creationId="{73213C8B-701A-4F38-864D-4FE1B8DE4004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35" creationId="{6CC38733-BD1E-4C44-92D5-E3401C017C9E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36" creationId="{A99D8A0D-B1BD-47ED-8578-12FBDBB3F964}"/>
          </ac:spMkLst>
        </pc:spChg>
        <pc:spChg chg="del">
          <ac:chgData name="Siegbert Rudolph" userId="2af4d44886c067cc" providerId="LiveId" clId="{22987095-A298-4FED-AAFB-A6AF49D2AA92}" dt="2021-08-23T07:54:16.059" v="24207" actId="478"/>
          <ac:spMkLst>
            <pc:docMk/>
            <pc:sldMk cId="3395457968" sldId="797"/>
            <ac:spMk id="37" creationId="{97CFA2D0-C43B-49DC-91C3-802D730AC618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38" creationId="{B2737B86-D669-4A1F-9253-61F08932E905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39" creationId="{43694E95-7780-487E-ABE6-DB2275BE777D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0" creationId="{829717A2-EE4E-41D8-9805-D4645E418042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1" creationId="{57443E07-C606-4CB7-BBAE-45455320502C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2" creationId="{7962E81F-6DC0-4D47-B165-974033E00093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3" creationId="{792E651D-48F4-47B9-B722-E675334825BD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4" creationId="{989074EA-452A-4457-A610-46D3EB01B076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5" creationId="{E4CD648A-E8C7-4D57-9ECD-FBD4B2F7545C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6" creationId="{8D483055-D72E-4B19-BD9A-833EBB4D890D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7" creationId="{64477AB8-0218-4AA7-8AED-AD34611DD9A4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8" creationId="{910ABD0E-C77F-4B00-BD2D-863A464127A9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49" creationId="{73EC7D5D-C81E-4D25-9C32-C239D167D30E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0" creationId="{53012F38-26AC-48AF-B58A-7EEF9194B772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1" creationId="{7179AFE7-9206-4408-8545-3A316D4E41C3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2" creationId="{08852241-D085-4BF5-98B6-10A4E207BEB1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3" creationId="{62FE7CC3-D6A3-4D3E-9EA6-C6733E0C81B2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4" creationId="{C6CC7071-043E-4755-9B6E-86C594E409F3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5" creationId="{5742ED48-C393-4EBE-B9BC-954B4C797B8E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6" creationId="{5CD01034-9216-4E43-9728-66035BAFC064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7" creationId="{3087F287-C26E-4492-A811-4B67F4BC2CAE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8" creationId="{2B0BE607-1B75-4A7A-A6F3-3304BCD82C28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59" creationId="{7EEB3752-2441-4A0C-AD65-38C6243371C2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0" creationId="{909C180D-3C6A-444A-B02F-C44BFF9F1741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1" creationId="{3FC6A028-2089-4461-8CA7-2789E3DFF8D9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2" creationId="{7C34C079-984B-4741-819E-7B6E8D0267A5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3" creationId="{063E5628-AEE8-4497-BB06-F11937007784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4" creationId="{146871FD-AE84-40F6-AC9D-A355724ABB8B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5" creationId="{C5272EF0-C9E0-4314-9662-6F7904C1D60D}"/>
          </ac:spMkLst>
        </pc:spChg>
        <pc:spChg chg="add mod">
          <ac:chgData name="Siegbert Rudolph" userId="2af4d44886c067cc" providerId="LiveId" clId="{22987095-A298-4FED-AAFB-A6AF49D2AA92}" dt="2021-08-23T07:54:56.414" v="24211" actId="255"/>
          <ac:spMkLst>
            <pc:docMk/>
            <pc:sldMk cId="3395457968" sldId="797"/>
            <ac:spMk id="66" creationId="{EB4A54AB-9357-41D7-AE99-B3E5936E9A75}"/>
          </ac:spMkLst>
        </pc:spChg>
        <pc:spChg chg="add mod">
          <ac:chgData name="Siegbert Rudolph" userId="2af4d44886c067cc" providerId="LiveId" clId="{22987095-A298-4FED-AAFB-A6AF49D2AA92}" dt="2021-09-04T06:24:49.705" v="29244"/>
          <ac:spMkLst>
            <pc:docMk/>
            <pc:sldMk cId="3395457968" sldId="797"/>
            <ac:spMk id="73" creationId="{42525B9E-0392-4890-AF95-DF15FB5B2A30}"/>
          </ac:spMkLst>
        </pc:spChg>
        <pc:spChg chg="del mod ord">
          <ac:chgData name="Siegbert Rudolph" userId="2af4d44886c067cc" providerId="LiveId" clId="{22987095-A298-4FED-AAFB-A6AF49D2AA92}" dt="2021-08-28T05:37:23.229" v="28474" actId="478"/>
          <ac:spMkLst>
            <pc:docMk/>
            <pc:sldMk cId="3395457968" sldId="797"/>
            <ac:spMk id="73" creationId="{55F56B0D-09A3-454A-A3B5-1BC20BAE50F9}"/>
          </ac:spMkLst>
        </pc:spChg>
        <pc:spChg chg="add mod">
          <ac:chgData name="Siegbert Rudolph" userId="2af4d44886c067cc" providerId="LiveId" clId="{22987095-A298-4FED-AAFB-A6AF49D2AA92}" dt="2021-08-28T05:37:09.793" v="28472" actId="20577"/>
          <ac:spMkLst>
            <pc:docMk/>
            <pc:sldMk cId="3395457968" sldId="797"/>
            <ac:spMk id="101" creationId="{AB5893FB-BEDA-4B23-A64C-699D42911166}"/>
          </ac:spMkLst>
        </pc:spChg>
        <pc:spChg chg="add mod">
          <ac:chgData name="Siegbert Rudolph" userId="2af4d44886c067cc" providerId="LiveId" clId="{22987095-A298-4FED-AAFB-A6AF49D2AA92}" dt="2021-08-28T05:37:21.167" v="28473"/>
          <ac:spMkLst>
            <pc:docMk/>
            <pc:sldMk cId="3395457968" sldId="797"/>
            <ac:spMk id="102" creationId="{F10D7AC8-6353-4196-B36E-3B2479F2FEA6}"/>
          </ac:spMkLst>
        </pc:spChg>
        <pc:picChg chg="add mod">
          <ac:chgData name="Siegbert Rudolph" userId="2af4d44886c067cc" providerId="LiveId" clId="{22987095-A298-4FED-AAFB-A6AF49D2AA92}" dt="2021-09-04T06:37:44.100" v="29330" actId="1076"/>
          <ac:picMkLst>
            <pc:docMk/>
            <pc:sldMk cId="3395457968" sldId="797"/>
            <ac:picMk id="4" creationId="{542054D1-1511-4E58-8079-1765736B111A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67" creationId="{F815360F-CD59-437E-B270-B1AD6176CC7B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68" creationId="{96756F2D-D2B0-4180-A67C-22D3BF3D2D08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69" creationId="{8DE61BBA-9A09-407C-B7A7-0FD16C8C41D7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0" creationId="{13A0B423-FA8E-4393-8376-3131A1894175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1" creationId="{045CFC17-E1C4-41FB-96EF-1040663809AA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2" creationId="{C2C1D67D-9F8B-48CF-8D7E-DBCEE5E44D3A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4" creationId="{19490A5A-37F4-400F-BDC7-99B5911EDDC3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5" creationId="{2AE9111C-CEF9-403E-A12B-FBC02FE5BA49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6" creationId="{14070514-E67D-4231-A04A-21750843A7AD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7" creationId="{36DD75B5-F2CC-4FAE-9C2B-7F31F74B8CDB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8" creationId="{FF3F474B-BC7D-4A97-BFB0-C81E4050420F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79" creationId="{4224A478-1A1F-4D67-98A1-8C5DE50E10CF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80" creationId="{3A133626-4CE8-4690-96F4-A3862BD7BE0A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81" creationId="{F6A114C3-65EB-46D2-B078-21AE381E173F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82" creationId="{4675F166-1067-4806-8AD0-848ADCE71D49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83" creationId="{198BB386-EA92-477A-9ABD-1DE0CACC4158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84" creationId="{554BADA6-1E4E-4848-8D3B-BC98ADEE8BA6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85" creationId="{3C24B8F4-2059-48E4-9137-285EA4F26D72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86" creationId="{4194D53E-00C5-47FB-89E5-AE0EE53020FB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87" creationId="{E129ABF8-51A5-4601-AE2B-0A22A75B7A7B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88" creationId="{1E61DDAD-0EF6-4292-802E-3E518C98DD52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89" creationId="{56BE4EFC-F3D7-4B90-A202-32C2F70E9D35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90" creationId="{6EBC9F58-FF24-4CDE-9006-7E2AEE66461D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91" creationId="{0E24954C-9F21-4FD4-8FD7-FEB5E0E8ED60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92" creationId="{24DFFA6A-5793-4170-A614-323F381DC4F1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93" creationId="{9EC06F27-6E21-473A-90D2-8E3868E488C3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94" creationId="{6A766F1F-2A4D-4883-8703-32C95A1204FC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95" creationId="{EF7656A1-B4C1-4224-9F30-17EB5CE9AF0B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96" creationId="{613D7DE9-07D9-45CC-A3C3-CC9EF6FFF85E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97" creationId="{A22A905C-084F-432F-9605-A9B13661FFC8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98" creationId="{78D0950A-448C-4B22-961B-CB9F499110DB}"/>
          </ac:picMkLst>
        </pc:picChg>
        <pc:picChg chg="add mod">
          <ac:chgData name="Siegbert Rudolph" userId="2af4d44886c067cc" providerId="LiveId" clId="{22987095-A298-4FED-AAFB-A6AF49D2AA92}" dt="2021-08-23T07:54:17.339" v="24208"/>
          <ac:picMkLst>
            <pc:docMk/>
            <pc:sldMk cId="3395457968" sldId="797"/>
            <ac:picMk id="99" creationId="{97A5CD4E-820F-4EF3-A981-EC708EA12C9E}"/>
          </ac:picMkLst>
        </pc:picChg>
        <pc:picChg chg="add mod">
          <ac:chgData name="Siegbert Rudolph" userId="2af4d44886c067cc" providerId="LiveId" clId="{22987095-A298-4FED-AAFB-A6AF49D2AA92}" dt="2021-08-28T05:36:30.432" v="28415" actId="1035"/>
          <ac:picMkLst>
            <pc:docMk/>
            <pc:sldMk cId="3395457968" sldId="797"/>
            <ac:picMk id="100" creationId="{385BE107-1E5C-4EE7-B81F-FB93C9082203}"/>
          </ac:picMkLst>
        </pc:picChg>
      </pc:sldChg>
      <pc:sldChg chg="addSp delSp modSp add mod modAnim">
        <pc:chgData name="Siegbert Rudolph" userId="2af4d44886c067cc" providerId="LiveId" clId="{22987095-A298-4FED-AAFB-A6AF49D2AA92}" dt="2021-09-04T06:38:50.941" v="29336" actId="1076"/>
        <pc:sldMkLst>
          <pc:docMk/>
          <pc:sldMk cId="2899586215" sldId="798"/>
        </pc:sldMkLst>
        <pc:spChg chg="mod">
          <ac:chgData name="Siegbert Rudolph" userId="2af4d44886c067cc" providerId="LiveId" clId="{22987095-A298-4FED-AAFB-A6AF49D2AA92}" dt="2021-08-28T10:24:02.765" v="29066" actId="1076"/>
          <ac:spMkLst>
            <pc:docMk/>
            <pc:sldMk cId="2899586215" sldId="798"/>
            <ac:spMk id="2" creationId="{5E9AD3C8-1A84-4B28-AB4A-3B95DC7657F6}"/>
          </ac:spMkLst>
        </pc:spChg>
        <pc:spChg chg="del">
          <ac:chgData name="Siegbert Rudolph" userId="2af4d44886c067cc" providerId="LiveId" clId="{22987095-A298-4FED-AAFB-A6AF49D2AA92}" dt="2021-08-23T07:58:27.003" v="24225" actId="478"/>
          <ac:spMkLst>
            <pc:docMk/>
            <pc:sldMk cId="2899586215" sldId="798"/>
            <ac:spMk id="5" creationId="{2A94E90B-E21C-4B93-A1B7-E2126FF06331}"/>
          </ac:spMkLst>
        </pc:spChg>
        <pc:spChg chg="del">
          <ac:chgData name="Siegbert Rudolph" userId="2af4d44886c067cc" providerId="LiveId" clId="{22987095-A298-4FED-AAFB-A6AF49D2AA92}" dt="2021-08-23T07:58:27.003" v="24225" actId="478"/>
          <ac:spMkLst>
            <pc:docMk/>
            <pc:sldMk cId="2899586215" sldId="798"/>
            <ac:spMk id="6" creationId="{5546EDDA-5FB3-4CDB-B56C-F699AEAA055C}"/>
          </ac:spMkLst>
        </pc:spChg>
        <pc:spChg chg="del">
          <ac:chgData name="Siegbert Rudolph" userId="2af4d44886c067cc" providerId="LiveId" clId="{22987095-A298-4FED-AAFB-A6AF49D2AA92}" dt="2021-08-23T07:58:27.003" v="24225" actId="478"/>
          <ac:spMkLst>
            <pc:docMk/>
            <pc:sldMk cId="2899586215" sldId="798"/>
            <ac:spMk id="7" creationId="{A2557306-71F6-4949-ACCC-5C0B681D17EB}"/>
          </ac:spMkLst>
        </pc:spChg>
        <pc:spChg chg="del">
          <ac:chgData name="Siegbert Rudolph" userId="2af4d44886c067cc" providerId="LiveId" clId="{22987095-A298-4FED-AAFB-A6AF49D2AA92}" dt="2021-08-23T07:58:27.003" v="24225" actId="478"/>
          <ac:spMkLst>
            <pc:docMk/>
            <pc:sldMk cId="2899586215" sldId="798"/>
            <ac:spMk id="8" creationId="{26353934-06E6-48ED-8500-6FCE99341013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3" creationId="{C57F227B-9566-4F93-BDF9-3B7A0DA8F9C1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4" creationId="{23A6A7E7-95FC-44AD-9955-3B0DA11F5B36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5" creationId="{E7D7E72E-2B37-483A-B6FE-59316EE5C346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6" creationId="{627A72C2-9542-4CF5-87E2-4F1F274A5CD9}"/>
          </ac:spMkLst>
        </pc:spChg>
        <pc:spChg chg="add mod">
          <ac:chgData name="Siegbert Rudolph" userId="2af4d44886c067cc" providerId="LiveId" clId="{22987095-A298-4FED-AAFB-A6AF49D2AA92}" dt="2021-08-23T08:41:09.821" v="24863" actId="552"/>
          <ac:spMkLst>
            <pc:docMk/>
            <pc:sldMk cId="2899586215" sldId="798"/>
            <ac:spMk id="17" creationId="{1C7AF0DC-50EE-497A-B503-1795EECE00F1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8" creationId="{5304BA93-5547-4F30-B1CA-8DCC091477F7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19" creationId="{BFA5FDF9-2C3D-46E4-8199-955A04D26512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0" creationId="{8055E80A-7F6F-4101-98BA-C32557213CD9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1" creationId="{27178278-58B7-4B9F-A17E-FE1EAD972BE7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2" creationId="{B20D1CD5-FF08-455E-824D-0FDAB93CA845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3" creationId="{1EDF6635-EA4F-4BE8-A7BE-AFB5294089EB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4" creationId="{A21E760A-E192-44C5-AB31-9B9EA07CCE6C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5" creationId="{C416B6E0-3D88-4DB0-B8B1-0143DE81CBEF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6" creationId="{923DF453-EEB2-4101-B487-93DDF4709530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7" creationId="{9FE66511-BAE6-4FD1-B0EF-6149494FC485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8" creationId="{B2B95139-7760-4270-923B-339CB45DC558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29" creationId="{7240BA4E-A0E1-4FC1-A53C-D21ABDB4A471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0" creationId="{79CCAFA4-9664-41EB-98C2-98D743353550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1" creationId="{E4EFAED1-A941-4162-8AA6-01D1FC4982AF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2" creationId="{2639543F-35AC-4EDB-A4D9-D57DC5FADA33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3" creationId="{931857EE-0E9D-49D0-8827-BF1AA725B7CB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4" creationId="{571BB682-AFF1-4509-91A1-1BE5E0973139}"/>
          </ac:spMkLst>
        </pc:spChg>
        <pc:spChg chg="add mod">
          <ac:chgData name="Siegbert Rudolph" userId="2af4d44886c067cc" providerId="LiveId" clId="{22987095-A298-4FED-AAFB-A6AF49D2AA92}" dt="2021-08-23T07:58:42.273" v="24226"/>
          <ac:spMkLst>
            <pc:docMk/>
            <pc:sldMk cId="2899586215" sldId="798"/>
            <ac:spMk id="35" creationId="{689C2DFF-13E6-43F3-BB2A-264FB94F5C99}"/>
          </ac:spMkLst>
        </pc:spChg>
        <pc:spChg chg="add mod">
          <ac:chgData name="Siegbert Rudolph" userId="2af4d44886c067cc" providerId="LiveId" clId="{22987095-A298-4FED-AAFB-A6AF49D2AA92}" dt="2021-08-23T08:41:09.821" v="24863" actId="552"/>
          <ac:spMkLst>
            <pc:docMk/>
            <pc:sldMk cId="2899586215" sldId="798"/>
            <ac:spMk id="40" creationId="{50700B86-59A8-4A70-8351-3AF8AA85948D}"/>
          </ac:spMkLst>
        </pc:spChg>
        <pc:spChg chg="add mod">
          <ac:chgData name="Siegbert Rudolph" userId="2af4d44886c067cc" providerId="LiveId" clId="{22987095-A298-4FED-AAFB-A6AF49D2AA92}" dt="2021-08-23T08:41:09.821" v="24863" actId="552"/>
          <ac:spMkLst>
            <pc:docMk/>
            <pc:sldMk cId="2899586215" sldId="798"/>
            <ac:spMk id="41" creationId="{774E126C-BB81-4374-8D0D-A55246A13DD6}"/>
          </ac:spMkLst>
        </pc:spChg>
        <pc:spChg chg="add mod">
          <ac:chgData name="Siegbert Rudolph" userId="2af4d44886c067cc" providerId="LiveId" clId="{22987095-A298-4FED-AAFB-A6AF49D2AA92}" dt="2021-08-23T08:41:09.821" v="24863" actId="552"/>
          <ac:spMkLst>
            <pc:docMk/>
            <pc:sldMk cId="2899586215" sldId="798"/>
            <ac:spMk id="42" creationId="{7037D487-DDC9-4BFC-BC03-3BE36357A4C3}"/>
          </ac:spMkLst>
        </pc:spChg>
        <pc:spChg chg="del mod ord">
          <ac:chgData name="Siegbert Rudolph" userId="2af4d44886c067cc" providerId="LiveId" clId="{22987095-A298-4FED-AAFB-A6AF49D2AA92}" dt="2021-08-28T05:38:36.550" v="28506" actId="478"/>
          <ac:spMkLst>
            <pc:docMk/>
            <pc:sldMk cId="2899586215" sldId="798"/>
            <ac:spMk id="43" creationId="{677E1AE6-6E8E-4869-AA51-F9C366B9210C}"/>
          </ac:spMkLst>
        </pc:spChg>
        <pc:spChg chg="add mod">
          <ac:chgData name="Siegbert Rudolph" userId="2af4d44886c067cc" providerId="LiveId" clId="{22987095-A298-4FED-AAFB-A6AF49D2AA92}" dt="2021-09-04T06:24:53.983" v="29245"/>
          <ac:spMkLst>
            <pc:docMk/>
            <pc:sldMk cId="2899586215" sldId="798"/>
            <ac:spMk id="43" creationId="{A67ADD3A-A4AB-46D5-A547-4D03C9774A00}"/>
          </ac:spMkLst>
        </pc:spChg>
        <pc:spChg chg="add mod">
          <ac:chgData name="Siegbert Rudolph" userId="2af4d44886c067cc" providerId="LiveId" clId="{22987095-A298-4FED-AAFB-A6AF49D2AA92}" dt="2021-08-28T05:38:43.267" v="28508" actId="20577"/>
          <ac:spMkLst>
            <pc:docMk/>
            <pc:sldMk cId="2899586215" sldId="798"/>
            <ac:spMk id="45" creationId="{EBB926BC-34FE-4CC0-A32F-16302A09EC0B}"/>
          </ac:spMkLst>
        </pc:spChg>
        <pc:spChg chg="add mod">
          <ac:chgData name="Siegbert Rudolph" userId="2af4d44886c067cc" providerId="LiveId" clId="{22987095-A298-4FED-AAFB-A6AF49D2AA92}" dt="2021-08-28T05:38:33.035" v="28505"/>
          <ac:spMkLst>
            <pc:docMk/>
            <pc:sldMk cId="2899586215" sldId="798"/>
            <ac:spMk id="46" creationId="{3AEB0019-477B-4CA8-AE17-E03C8CE14678}"/>
          </ac:spMkLst>
        </pc:spChg>
        <pc:picChg chg="add mod">
          <ac:chgData name="Siegbert Rudolph" userId="2af4d44886c067cc" providerId="LiveId" clId="{22987095-A298-4FED-AAFB-A6AF49D2AA92}" dt="2021-09-04T06:38:50.941" v="29336" actId="1076"/>
          <ac:picMkLst>
            <pc:docMk/>
            <pc:sldMk cId="2899586215" sldId="798"/>
            <ac:picMk id="4" creationId="{27B76D41-73FF-4518-8106-36397A3D2AE6}"/>
          </ac:picMkLst>
        </pc:picChg>
        <pc:picChg chg="add mod">
          <ac:chgData name="Siegbert Rudolph" userId="2af4d44886c067cc" providerId="LiveId" clId="{22987095-A298-4FED-AAFB-A6AF49D2AA92}" dt="2021-08-28T05:37:55.168" v="28486" actId="1035"/>
          <ac:picMkLst>
            <pc:docMk/>
            <pc:sldMk cId="2899586215" sldId="798"/>
            <ac:picMk id="9" creationId="{FDE7837D-63B1-4D23-B5E2-DDF66822F58A}"/>
          </ac:picMkLst>
        </pc:picChg>
        <pc:picChg chg="add mod">
          <ac:chgData name="Siegbert Rudolph" userId="2af4d44886c067cc" providerId="LiveId" clId="{22987095-A298-4FED-AAFB-A6AF49D2AA92}" dt="2021-08-28T05:37:55.168" v="28486" actId="1035"/>
          <ac:picMkLst>
            <pc:docMk/>
            <pc:sldMk cId="2899586215" sldId="798"/>
            <ac:picMk id="10" creationId="{21A22849-A70C-48B2-8A83-310A025FA70A}"/>
          </ac:picMkLst>
        </pc:picChg>
        <pc:picChg chg="add mod">
          <ac:chgData name="Siegbert Rudolph" userId="2af4d44886c067cc" providerId="LiveId" clId="{22987095-A298-4FED-AAFB-A6AF49D2AA92}" dt="2021-08-28T05:37:55.168" v="28486" actId="1035"/>
          <ac:picMkLst>
            <pc:docMk/>
            <pc:sldMk cId="2899586215" sldId="798"/>
            <ac:picMk id="11" creationId="{3B0796D5-0B87-4A48-9FA7-67485A7A5E66}"/>
          </ac:picMkLst>
        </pc:picChg>
        <pc:picChg chg="add mod">
          <ac:chgData name="Siegbert Rudolph" userId="2af4d44886c067cc" providerId="LiveId" clId="{22987095-A298-4FED-AAFB-A6AF49D2AA92}" dt="2021-08-28T05:37:55.168" v="28486" actId="1035"/>
          <ac:picMkLst>
            <pc:docMk/>
            <pc:sldMk cId="2899586215" sldId="798"/>
            <ac:picMk id="12" creationId="{833E6A3F-C2C9-4D06-90C4-D402C94C7A5B}"/>
          </ac:picMkLst>
        </pc:picChg>
        <pc:picChg chg="add mod">
          <ac:chgData name="Siegbert Rudolph" userId="2af4d44886c067cc" providerId="LiveId" clId="{22987095-A298-4FED-AAFB-A6AF49D2AA92}" dt="2021-08-23T07:58:42.273" v="24226"/>
          <ac:picMkLst>
            <pc:docMk/>
            <pc:sldMk cId="2899586215" sldId="798"/>
            <ac:picMk id="36" creationId="{986571A2-2FC3-4F51-9CE2-991CD1B22E11}"/>
          </ac:picMkLst>
        </pc:picChg>
        <pc:picChg chg="add mod">
          <ac:chgData name="Siegbert Rudolph" userId="2af4d44886c067cc" providerId="LiveId" clId="{22987095-A298-4FED-AAFB-A6AF49D2AA92}" dt="2021-08-23T07:58:42.273" v="24226"/>
          <ac:picMkLst>
            <pc:docMk/>
            <pc:sldMk cId="2899586215" sldId="798"/>
            <ac:picMk id="37" creationId="{52A4EECA-6E65-429F-B030-731809B334DB}"/>
          </ac:picMkLst>
        </pc:picChg>
        <pc:picChg chg="add mod">
          <ac:chgData name="Siegbert Rudolph" userId="2af4d44886c067cc" providerId="LiveId" clId="{22987095-A298-4FED-AAFB-A6AF49D2AA92}" dt="2021-08-23T07:58:42.273" v="24226"/>
          <ac:picMkLst>
            <pc:docMk/>
            <pc:sldMk cId="2899586215" sldId="798"/>
            <ac:picMk id="38" creationId="{0565DD4A-8F98-4BF7-BFD8-08AF62282A09}"/>
          </ac:picMkLst>
        </pc:picChg>
        <pc:picChg chg="add mod">
          <ac:chgData name="Siegbert Rudolph" userId="2af4d44886c067cc" providerId="LiveId" clId="{22987095-A298-4FED-AAFB-A6AF49D2AA92}" dt="2021-08-23T07:58:42.273" v="24226"/>
          <ac:picMkLst>
            <pc:docMk/>
            <pc:sldMk cId="2899586215" sldId="798"/>
            <ac:picMk id="39" creationId="{B94B3323-D68A-406F-9FAA-9AD879BB4628}"/>
          </ac:picMkLst>
        </pc:picChg>
        <pc:picChg chg="add mod ord">
          <ac:chgData name="Siegbert Rudolph" userId="2af4d44886c067cc" providerId="LiveId" clId="{22987095-A298-4FED-AAFB-A6AF49D2AA92}" dt="2021-08-28T05:37:55.168" v="28486" actId="1035"/>
          <ac:picMkLst>
            <pc:docMk/>
            <pc:sldMk cId="2899586215" sldId="798"/>
            <ac:picMk id="44" creationId="{CA5BD35F-F39D-4384-B8B8-0047F6A9F692}"/>
          </ac:picMkLst>
        </pc:picChg>
      </pc:sldChg>
      <pc:sldChg chg="addSp delSp modSp add mod modAnim">
        <pc:chgData name="Siegbert Rudolph" userId="2af4d44886c067cc" providerId="LiveId" clId="{22987095-A298-4FED-AAFB-A6AF49D2AA92}" dt="2021-08-28T10:24:02.765" v="29076" actId="1076"/>
        <pc:sldMkLst>
          <pc:docMk/>
          <pc:sldMk cId="4283820641" sldId="799"/>
        </pc:sldMkLst>
        <pc:spChg chg="mod">
          <ac:chgData name="Siegbert Rudolph" userId="2af4d44886c067cc" providerId="LiveId" clId="{22987095-A298-4FED-AAFB-A6AF49D2AA92}" dt="2021-08-28T10:24:02.765" v="29076" actId="1076"/>
          <ac:spMkLst>
            <pc:docMk/>
            <pc:sldMk cId="4283820641" sldId="799"/>
            <ac:spMk id="2" creationId="{2C08947F-739C-42BE-AFD2-3C5133AC087F}"/>
          </ac:spMkLst>
        </pc:spChg>
        <pc:spChg chg="mod">
          <ac:chgData name="Siegbert Rudolph" userId="2af4d44886c067cc" providerId="LiveId" clId="{22987095-A298-4FED-AAFB-A6AF49D2AA92}" dt="2021-08-23T08:03:46.623" v="24310" actId="20577"/>
          <ac:spMkLst>
            <pc:docMk/>
            <pc:sldMk cId="4283820641" sldId="799"/>
            <ac:spMk id="6" creationId="{6D7DB792-18A1-41A0-A3FF-332EA01FE92E}"/>
          </ac:spMkLst>
        </pc:spChg>
        <pc:spChg chg="mod">
          <ac:chgData name="Siegbert Rudolph" userId="2af4d44886c067cc" providerId="LiveId" clId="{22987095-A298-4FED-AAFB-A6AF49D2AA92}" dt="2021-08-23T08:03:34.657" v="24296" actId="1036"/>
          <ac:spMkLst>
            <pc:docMk/>
            <pc:sldMk cId="4283820641" sldId="799"/>
            <ac:spMk id="9" creationId="{85108069-955C-42CC-9C36-8CF304A89518}"/>
          </ac:spMkLst>
        </pc:spChg>
        <pc:spChg chg="mod">
          <ac:chgData name="Siegbert Rudolph" userId="2af4d44886c067cc" providerId="LiveId" clId="{22987095-A298-4FED-AAFB-A6AF49D2AA92}" dt="2021-08-23T08:03:34.657" v="24296" actId="1036"/>
          <ac:spMkLst>
            <pc:docMk/>
            <pc:sldMk cId="4283820641" sldId="799"/>
            <ac:spMk id="12" creationId="{135E4EB1-2466-4E8B-9CF0-F84F42C641BB}"/>
          </ac:spMkLst>
        </pc:spChg>
        <pc:spChg chg="add mod">
          <ac:chgData name="Siegbert Rudolph" userId="2af4d44886c067cc" providerId="LiveId" clId="{22987095-A298-4FED-AAFB-A6AF49D2AA92}" dt="2021-08-23T08:04:00.729" v="24313" actId="1038"/>
          <ac:spMkLst>
            <pc:docMk/>
            <pc:sldMk cId="4283820641" sldId="799"/>
            <ac:spMk id="13" creationId="{5C6E5CB9-1852-4921-9CC0-9CC7F70E9941}"/>
          </ac:spMkLst>
        </pc:spChg>
        <pc:spChg chg="add mod">
          <ac:chgData name="Siegbert Rudolph" userId="2af4d44886c067cc" providerId="LiveId" clId="{22987095-A298-4FED-AAFB-A6AF49D2AA92}" dt="2021-08-23T08:04:00.729" v="24313" actId="1038"/>
          <ac:spMkLst>
            <pc:docMk/>
            <pc:sldMk cId="4283820641" sldId="799"/>
            <ac:spMk id="14" creationId="{37A8055F-A898-4F2E-AAE0-7E40808A3EA0}"/>
          </ac:spMkLst>
        </pc:spChg>
        <pc:spChg chg="mod">
          <ac:chgData name="Siegbert Rudolph" userId="2af4d44886c067cc" providerId="LiveId" clId="{22987095-A298-4FED-AAFB-A6AF49D2AA92}" dt="2021-08-23T08:03:34.657" v="24296" actId="1036"/>
          <ac:spMkLst>
            <pc:docMk/>
            <pc:sldMk cId="4283820641" sldId="799"/>
            <ac:spMk id="15" creationId="{F1078D79-0567-4AF6-82F8-62549A1F152D}"/>
          </ac:spMkLst>
        </pc:spChg>
        <pc:spChg chg="add mod">
          <ac:chgData name="Siegbert Rudolph" userId="2af4d44886c067cc" providerId="LiveId" clId="{22987095-A298-4FED-AAFB-A6AF49D2AA92}" dt="2021-08-23T08:04:42.629" v="24333" actId="1036"/>
          <ac:spMkLst>
            <pc:docMk/>
            <pc:sldMk cId="4283820641" sldId="799"/>
            <ac:spMk id="16" creationId="{228259C2-88C3-41DF-B3EE-2E138896DC32}"/>
          </ac:spMkLst>
        </pc:spChg>
        <pc:spChg chg="mod">
          <ac:chgData name="Siegbert Rudolph" userId="2af4d44886c067cc" providerId="LiveId" clId="{22987095-A298-4FED-AAFB-A6AF49D2AA92}" dt="2021-08-23T08:07:49.488" v="24475" actId="1035"/>
          <ac:spMkLst>
            <pc:docMk/>
            <pc:sldMk cId="4283820641" sldId="799"/>
            <ac:spMk id="17" creationId="{9862EEB6-56E8-4743-8DF7-E1633816CC4B}"/>
          </ac:spMkLst>
        </pc:spChg>
        <pc:spChg chg="add mod">
          <ac:chgData name="Siegbert Rudolph" userId="2af4d44886c067cc" providerId="LiveId" clId="{22987095-A298-4FED-AAFB-A6AF49D2AA92}" dt="2021-08-23T08:04:36.146" v="24331" actId="1038"/>
          <ac:spMkLst>
            <pc:docMk/>
            <pc:sldMk cId="4283820641" sldId="799"/>
            <ac:spMk id="18" creationId="{05FEF381-3C25-4C62-A0C2-60849E22496B}"/>
          </ac:spMkLst>
        </pc:spChg>
        <pc:spChg chg="add mod">
          <ac:chgData name="Siegbert Rudolph" userId="2af4d44886c067cc" providerId="LiveId" clId="{22987095-A298-4FED-AAFB-A6AF49D2AA92}" dt="2021-08-23T08:05:05.195" v="24335" actId="1076"/>
          <ac:spMkLst>
            <pc:docMk/>
            <pc:sldMk cId="4283820641" sldId="799"/>
            <ac:spMk id="19" creationId="{190D8CA7-A88D-47A7-B1A7-AC1FAD8E1999}"/>
          </ac:spMkLst>
        </pc:spChg>
        <pc:spChg chg="add mod">
          <ac:chgData name="Siegbert Rudolph" userId="2af4d44886c067cc" providerId="LiveId" clId="{22987095-A298-4FED-AAFB-A6AF49D2AA92}" dt="2021-08-23T08:05:49.950" v="24369" actId="14100"/>
          <ac:spMkLst>
            <pc:docMk/>
            <pc:sldMk cId="4283820641" sldId="799"/>
            <ac:spMk id="20" creationId="{9B71F3AE-CF17-4E17-9C67-8AA43DB651E3}"/>
          </ac:spMkLst>
        </pc:spChg>
        <pc:spChg chg="add mod">
          <ac:chgData name="Siegbert Rudolph" userId="2af4d44886c067cc" providerId="LiveId" clId="{22987095-A298-4FED-AAFB-A6AF49D2AA92}" dt="2021-08-23T08:06:28.757" v="24371" actId="1076"/>
          <ac:spMkLst>
            <pc:docMk/>
            <pc:sldMk cId="4283820641" sldId="799"/>
            <ac:spMk id="21" creationId="{56EABC9E-FF18-491F-899E-D829F5073DCF}"/>
          </ac:spMkLst>
        </pc:spChg>
        <pc:spChg chg="add mod">
          <ac:chgData name="Siegbert Rudolph" userId="2af4d44886c067cc" providerId="LiveId" clId="{22987095-A298-4FED-AAFB-A6AF49D2AA92}" dt="2021-08-23T08:06:38.778" v="24387" actId="14100"/>
          <ac:spMkLst>
            <pc:docMk/>
            <pc:sldMk cId="4283820641" sldId="799"/>
            <ac:spMk id="22" creationId="{BBEB5605-0286-425E-ACE1-4C8DAC656BC9}"/>
          </ac:spMkLst>
        </pc:spChg>
        <pc:spChg chg="add mod">
          <ac:chgData name="Siegbert Rudolph" userId="2af4d44886c067cc" providerId="LiveId" clId="{22987095-A298-4FED-AAFB-A6AF49D2AA92}" dt="2021-08-23T08:07:02.852" v="24413" actId="1076"/>
          <ac:spMkLst>
            <pc:docMk/>
            <pc:sldMk cId="4283820641" sldId="799"/>
            <ac:spMk id="23" creationId="{2942DFA5-AF6D-4B4D-AC88-2B39B6699C06}"/>
          </ac:spMkLst>
        </pc:spChg>
        <pc:spChg chg="add mod">
          <ac:chgData name="Siegbert Rudolph" userId="2af4d44886c067cc" providerId="LiveId" clId="{22987095-A298-4FED-AAFB-A6AF49D2AA92}" dt="2021-08-23T08:07:02.852" v="24413" actId="1076"/>
          <ac:spMkLst>
            <pc:docMk/>
            <pc:sldMk cId="4283820641" sldId="799"/>
            <ac:spMk id="24" creationId="{CB935D80-6CBC-40F4-82EF-B6A6C6FB8643}"/>
          </ac:spMkLst>
        </pc:spChg>
        <pc:spChg chg="add mod">
          <ac:chgData name="Siegbert Rudolph" userId="2af4d44886c067cc" providerId="LiveId" clId="{22987095-A298-4FED-AAFB-A6AF49D2AA92}" dt="2021-08-23T08:07:27.820" v="24449" actId="14100"/>
          <ac:spMkLst>
            <pc:docMk/>
            <pc:sldMk cId="4283820641" sldId="799"/>
            <ac:spMk id="25" creationId="{13046C0B-482D-49F1-9662-6C5EE90CA3FB}"/>
          </ac:spMkLst>
        </pc:spChg>
        <pc:spChg chg="add mod">
          <ac:chgData name="Siegbert Rudolph" userId="2af4d44886c067cc" providerId="LiveId" clId="{22987095-A298-4FED-AAFB-A6AF49D2AA92}" dt="2021-08-28T05:39:10.806" v="28541" actId="20577"/>
          <ac:spMkLst>
            <pc:docMk/>
            <pc:sldMk cId="4283820641" sldId="799"/>
            <ac:spMk id="26" creationId="{CF5A9E76-CD51-4FC9-BC3D-487315B270B8}"/>
          </ac:spMkLst>
        </pc:spChg>
        <pc:spChg chg="add mod">
          <ac:chgData name="Siegbert Rudolph" userId="2af4d44886c067cc" providerId="LiveId" clId="{22987095-A298-4FED-AAFB-A6AF49D2AA92}" dt="2021-08-28T05:39:39.269" v="28565" actId="20577"/>
          <ac:spMkLst>
            <pc:docMk/>
            <pc:sldMk cId="4283820641" sldId="799"/>
            <ac:spMk id="27" creationId="{125A0E5D-750C-4AB5-AF80-E6E90D41A659}"/>
          </ac:spMkLst>
        </pc:spChg>
        <pc:spChg chg="del mod">
          <ac:chgData name="Siegbert Rudolph" userId="2af4d44886c067cc" providerId="LiveId" clId="{22987095-A298-4FED-AAFB-A6AF49D2AA92}" dt="2021-08-28T05:39:23.945" v="28559" actId="478"/>
          <ac:spMkLst>
            <pc:docMk/>
            <pc:sldMk cId="4283820641" sldId="799"/>
            <ac:spMk id="29" creationId="{AEA5FBD2-E44F-401A-A910-9CCDBB4D28C3}"/>
          </ac:spMkLst>
        </pc:spChg>
        <pc:spChg chg="mod">
          <ac:chgData name="Siegbert Rudolph" userId="2af4d44886c067cc" providerId="LiveId" clId="{22987095-A298-4FED-AAFB-A6AF49D2AA92}" dt="2021-08-23T08:06:47.651" v="24411" actId="20577"/>
          <ac:spMkLst>
            <pc:docMk/>
            <pc:sldMk cId="4283820641" sldId="799"/>
            <ac:spMk id="30" creationId="{2414D38D-FC29-452C-A790-AC87BD431400}"/>
          </ac:spMkLst>
        </pc:spChg>
        <pc:spChg chg="mod">
          <ac:chgData name="Siegbert Rudolph" userId="2af4d44886c067cc" providerId="LiveId" clId="{22987095-A298-4FED-AAFB-A6AF49D2AA92}" dt="2021-08-23T08:06:43.730" v="24402" actId="20577"/>
          <ac:spMkLst>
            <pc:docMk/>
            <pc:sldMk cId="4283820641" sldId="799"/>
            <ac:spMk id="31" creationId="{6503C1C9-89F9-44E4-97A9-0A24038C0DB7}"/>
          </ac:spMkLst>
        </pc:spChg>
        <pc:spChg chg="mod">
          <ac:chgData name="Siegbert Rudolph" userId="2af4d44886c067cc" providerId="LiveId" clId="{22987095-A298-4FED-AAFB-A6AF49D2AA92}" dt="2021-08-23T08:07:33.804" v="24457" actId="20577"/>
          <ac:spMkLst>
            <pc:docMk/>
            <pc:sldMk cId="4283820641" sldId="799"/>
            <ac:spMk id="32" creationId="{03AA56D7-A041-4017-A83B-993B57C26D15}"/>
          </ac:spMkLst>
        </pc:spChg>
      </pc:sldChg>
      <pc:sldChg chg="modSp add del mod">
        <pc:chgData name="Siegbert Rudolph" userId="2af4d44886c067cc" providerId="LiveId" clId="{22987095-A298-4FED-AAFB-A6AF49D2AA92}" dt="2021-08-23T09:45:16.347" v="26148" actId="47"/>
        <pc:sldMkLst>
          <pc:docMk/>
          <pc:sldMk cId="3111667405" sldId="800"/>
        </pc:sldMkLst>
        <pc:spChg chg="mod">
          <ac:chgData name="Siegbert Rudolph" userId="2af4d44886c067cc" providerId="LiveId" clId="{22987095-A298-4FED-AAFB-A6AF49D2AA92}" dt="2021-08-23T08:10:04.671" v="24516" actId="20577"/>
          <ac:spMkLst>
            <pc:docMk/>
            <pc:sldMk cId="3111667405" sldId="800"/>
            <ac:spMk id="29" creationId="{AEA5FBD2-E44F-401A-A910-9CCDBB4D28C3}"/>
          </ac:spMkLst>
        </pc:spChg>
      </pc:sldChg>
      <pc:sldChg chg="addSp delSp modSp add mod delAnim modAnim">
        <pc:chgData name="Siegbert Rudolph" userId="2af4d44886c067cc" providerId="LiveId" clId="{22987095-A298-4FED-AAFB-A6AF49D2AA92}" dt="2021-08-28T10:24:02.765" v="29081" actId="1076"/>
        <pc:sldMkLst>
          <pc:docMk/>
          <pc:sldMk cId="3419163718" sldId="801"/>
        </pc:sldMkLst>
        <pc:spChg chg="mod">
          <ac:chgData name="Siegbert Rudolph" userId="2af4d44886c067cc" providerId="LiveId" clId="{22987095-A298-4FED-AAFB-A6AF49D2AA92}" dt="2021-08-28T10:24:02.765" v="29081" actId="1076"/>
          <ac:spMkLst>
            <pc:docMk/>
            <pc:sldMk cId="3419163718" sldId="801"/>
            <ac:spMk id="2" creationId="{761E26BB-6DDF-410D-8064-7EE26A98E32A}"/>
          </ac:spMkLst>
        </pc:spChg>
        <pc:spChg chg="mod">
          <ac:chgData name="Siegbert Rudolph" userId="2af4d44886c067cc" providerId="LiveId" clId="{22987095-A298-4FED-AAFB-A6AF49D2AA92}" dt="2021-08-23T08:46:55.626" v="24976" actId="108"/>
          <ac:spMkLst>
            <pc:docMk/>
            <pc:sldMk cId="3419163718" sldId="801"/>
            <ac:spMk id="6" creationId="{6D7DB792-18A1-41A0-A3FF-332EA01FE92E}"/>
          </ac:spMkLst>
        </pc:spChg>
        <pc:spChg chg="add del mod">
          <ac:chgData name="Siegbert Rudolph" userId="2af4d44886c067cc" providerId="LiveId" clId="{22987095-A298-4FED-AAFB-A6AF49D2AA92}" dt="2021-08-23T08:40:16.473" v="24845" actId="478"/>
          <ac:spMkLst>
            <pc:docMk/>
            <pc:sldMk cId="3419163718" sldId="801"/>
            <ac:spMk id="7" creationId="{9B041033-1A9A-441D-A9EB-ED290A297158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9" creationId="{85108069-955C-42CC-9C36-8CF304A89518}"/>
          </ac:spMkLst>
        </pc:spChg>
        <pc:spChg chg="add del mod ord">
          <ac:chgData name="Siegbert Rudolph" userId="2af4d44886c067cc" providerId="LiveId" clId="{22987095-A298-4FED-AAFB-A6AF49D2AA92}" dt="2021-08-23T09:02:09.032" v="25527" actId="478"/>
          <ac:spMkLst>
            <pc:docMk/>
            <pc:sldMk cId="3419163718" sldId="801"/>
            <ac:spMk id="10" creationId="{83B1E654-B7D7-44DE-8856-8427455CFA91}"/>
          </ac:spMkLst>
        </pc:spChg>
        <pc:spChg chg="add del mod">
          <ac:chgData name="Siegbert Rudolph" userId="2af4d44886c067cc" providerId="LiveId" clId="{22987095-A298-4FED-AAFB-A6AF49D2AA92}" dt="2021-08-23T09:04:39.363" v="25637" actId="478"/>
          <ac:spMkLst>
            <pc:docMk/>
            <pc:sldMk cId="3419163718" sldId="801"/>
            <ac:spMk id="11" creationId="{AF9687A0-9B7F-47AC-862E-70F60FE1F544}"/>
          </ac:spMkLst>
        </pc:spChg>
        <pc:spChg chg="add mod">
          <ac:chgData name="Siegbert Rudolph" userId="2af4d44886c067cc" providerId="LiveId" clId="{22987095-A298-4FED-AAFB-A6AF49D2AA92}" dt="2021-08-23T09:03:41.983" v="25589" actId="207"/>
          <ac:spMkLst>
            <pc:docMk/>
            <pc:sldMk cId="3419163718" sldId="801"/>
            <ac:spMk id="12" creationId="{10AFA58A-B3D1-494D-8D8B-9080FCC2984E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2" creationId="{135E4EB1-2466-4E8B-9CF0-F84F42C641BB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3" creationId="{5C6E5CB9-1852-4921-9CC0-9CC7F70E9941}"/>
          </ac:spMkLst>
        </pc:spChg>
        <pc:spChg chg="add del mod">
          <ac:chgData name="Siegbert Rudolph" userId="2af4d44886c067cc" providerId="LiveId" clId="{22987095-A298-4FED-AAFB-A6AF49D2AA92}" dt="2021-08-23T09:02:28.731" v="25534" actId="478"/>
          <ac:spMkLst>
            <pc:docMk/>
            <pc:sldMk cId="3419163718" sldId="801"/>
            <ac:spMk id="13" creationId="{D1D3E4DD-EB6D-4654-898E-3F37F6E68245}"/>
          </ac:spMkLst>
        </pc:spChg>
        <pc:spChg chg="add mod">
          <ac:chgData name="Siegbert Rudolph" userId="2af4d44886c067cc" providerId="LiveId" clId="{22987095-A298-4FED-AAFB-A6AF49D2AA92}" dt="2021-08-23T09:03:59.386" v="25591" actId="207"/>
          <ac:spMkLst>
            <pc:docMk/>
            <pc:sldMk cId="3419163718" sldId="801"/>
            <ac:spMk id="14" creationId="{01921A03-DCB5-464D-9B86-75FE02C7A45E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4" creationId="{37A8055F-A898-4F2E-AAE0-7E40808A3EA0}"/>
          </ac:spMkLst>
        </pc:spChg>
        <pc:spChg chg="add del mod">
          <ac:chgData name="Siegbert Rudolph" userId="2af4d44886c067cc" providerId="LiveId" clId="{22987095-A298-4FED-AAFB-A6AF49D2AA92}" dt="2021-08-23T09:02:31.090" v="25535" actId="478"/>
          <ac:spMkLst>
            <pc:docMk/>
            <pc:sldMk cId="3419163718" sldId="801"/>
            <ac:spMk id="15" creationId="{AC4AF3D8-F5C1-44C2-978C-CF143D2B500D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5" creationId="{F1078D79-0567-4AF6-82F8-62549A1F152D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6" creationId="{228259C2-88C3-41DF-B3EE-2E138896DC32}"/>
          </ac:spMkLst>
        </pc:spChg>
        <pc:spChg chg="add del mod">
          <ac:chgData name="Siegbert Rudolph" userId="2af4d44886c067cc" providerId="LiveId" clId="{22987095-A298-4FED-AAFB-A6AF49D2AA92}" dt="2021-08-23T09:02:12.032" v="25528" actId="478"/>
          <ac:spMkLst>
            <pc:docMk/>
            <pc:sldMk cId="3419163718" sldId="801"/>
            <ac:spMk id="16" creationId="{6CABD493-C9B5-4406-9330-1C7120FD766E}"/>
          </ac:spMkLst>
        </pc:spChg>
        <pc:spChg chg="add del mod">
          <ac:chgData name="Siegbert Rudolph" userId="2af4d44886c067cc" providerId="LiveId" clId="{22987095-A298-4FED-AAFB-A6AF49D2AA92}" dt="2021-08-23T09:02:14.078" v="25529" actId="478"/>
          <ac:spMkLst>
            <pc:docMk/>
            <pc:sldMk cId="3419163718" sldId="801"/>
            <ac:spMk id="17" creationId="{6AC9D1CF-A5B5-416E-8619-317824DC8DAF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7" creationId="{9862EEB6-56E8-4743-8DF7-E1633816CC4B}"/>
          </ac:spMkLst>
        </pc:spChg>
        <pc:spChg chg="add mod">
          <ac:chgData name="Siegbert Rudolph" userId="2af4d44886c067cc" providerId="LiveId" clId="{22987095-A298-4FED-AAFB-A6AF49D2AA92}" dt="2021-08-28T05:09:38.122" v="27334" actId="6549"/>
          <ac:spMkLst>
            <pc:docMk/>
            <pc:sldMk cId="3419163718" sldId="801"/>
            <ac:spMk id="17" creationId="{D10A1257-AF61-4FA6-B09E-B94532799253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8" creationId="{05FEF381-3C25-4C62-A0C2-60849E22496B}"/>
          </ac:spMkLst>
        </pc:spChg>
        <pc:spChg chg="add mod">
          <ac:chgData name="Siegbert Rudolph" userId="2af4d44886c067cc" providerId="LiveId" clId="{22987095-A298-4FED-AAFB-A6AF49D2AA92}" dt="2021-08-28T05:09:53.915" v="27335"/>
          <ac:spMkLst>
            <pc:docMk/>
            <pc:sldMk cId="3419163718" sldId="801"/>
            <ac:spMk id="18" creationId="{EC95287D-CC3D-4F8A-A140-91DB807D385B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19" creationId="{190D8CA7-A88D-47A7-B1A7-AC1FAD8E1999}"/>
          </ac:spMkLst>
        </pc:spChg>
        <pc:spChg chg="add mod">
          <ac:chgData name="Siegbert Rudolph" userId="2af4d44886c067cc" providerId="LiveId" clId="{22987095-A298-4FED-AAFB-A6AF49D2AA92}" dt="2021-08-23T09:03:55.980" v="25590" actId="207"/>
          <ac:spMkLst>
            <pc:docMk/>
            <pc:sldMk cId="3419163718" sldId="801"/>
            <ac:spMk id="20" creationId="{2E8188F8-BAA4-45C3-B17A-F471527DA6C6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0" creationId="{9B71F3AE-CF17-4E17-9C67-8AA43DB651E3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1" creationId="{56EABC9E-FF18-491F-899E-D829F5073DCF}"/>
          </ac:spMkLst>
        </pc:spChg>
        <pc:spChg chg="add del mod">
          <ac:chgData name="Siegbert Rudolph" userId="2af4d44886c067cc" providerId="LiveId" clId="{22987095-A298-4FED-AAFB-A6AF49D2AA92}" dt="2021-08-23T09:02:32.621" v="25536" actId="478"/>
          <ac:spMkLst>
            <pc:docMk/>
            <pc:sldMk cId="3419163718" sldId="801"/>
            <ac:spMk id="21" creationId="{EBF52AAB-B638-410B-B33F-8082462AE5F8}"/>
          </ac:spMkLst>
        </pc:spChg>
        <pc:spChg chg="add mod">
          <ac:chgData name="Siegbert Rudolph" userId="2af4d44886c067cc" providerId="LiveId" clId="{22987095-A298-4FED-AAFB-A6AF49D2AA92}" dt="2021-08-23T09:03:41.983" v="25589" actId="207"/>
          <ac:spMkLst>
            <pc:docMk/>
            <pc:sldMk cId="3419163718" sldId="801"/>
            <ac:spMk id="22" creationId="{76602FB1-6BE0-4DBC-856F-371A6FE90349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2" creationId="{BBEB5605-0286-425E-ACE1-4C8DAC656BC9}"/>
          </ac:spMkLst>
        </pc:spChg>
        <pc:spChg chg="add del mod">
          <ac:chgData name="Siegbert Rudolph" userId="2af4d44886c067cc" providerId="LiveId" clId="{22987095-A298-4FED-AAFB-A6AF49D2AA92}" dt="2021-08-23T09:02:28.731" v="25534" actId="478"/>
          <ac:spMkLst>
            <pc:docMk/>
            <pc:sldMk cId="3419163718" sldId="801"/>
            <ac:spMk id="23" creationId="{08859820-4D01-45BE-A68B-47BA1B4D10A9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3" creationId="{2942DFA5-AF6D-4B4D-AC88-2B39B6699C06}"/>
          </ac:spMkLst>
        </pc:spChg>
        <pc:spChg chg="add del mod">
          <ac:chgData name="Siegbert Rudolph" userId="2af4d44886c067cc" providerId="LiveId" clId="{22987095-A298-4FED-AAFB-A6AF49D2AA92}" dt="2021-08-23T09:02:17.109" v="25530" actId="478"/>
          <ac:spMkLst>
            <pc:docMk/>
            <pc:sldMk cId="3419163718" sldId="801"/>
            <ac:spMk id="24" creationId="{37B31424-EBEB-4CF3-B1B8-69E9C738A321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4" creationId="{CB935D80-6CBC-40F4-82EF-B6A6C6FB8643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25" creationId="{13046C0B-482D-49F1-9662-6C5EE90CA3FB}"/>
          </ac:spMkLst>
        </pc:spChg>
        <pc:spChg chg="add del mod">
          <ac:chgData name="Siegbert Rudolph" userId="2af4d44886c067cc" providerId="LiveId" clId="{22987095-A298-4FED-AAFB-A6AF49D2AA92}" dt="2021-08-23T09:02:18.827" v="25531" actId="478"/>
          <ac:spMkLst>
            <pc:docMk/>
            <pc:sldMk cId="3419163718" sldId="801"/>
            <ac:spMk id="25" creationId="{22DA66A2-C897-490A-976B-8218F4695AEA}"/>
          </ac:spMkLst>
        </pc:spChg>
        <pc:spChg chg="del mod">
          <ac:chgData name="Siegbert Rudolph" userId="2af4d44886c067cc" providerId="LiveId" clId="{22987095-A298-4FED-AAFB-A6AF49D2AA92}" dt="2021-08-28T05:09:59.117" v="27336" actId="478"/>
          <ac:spMkLst>
            <pc:docMk/>
            <pc:sldMk cId="3419163718" sldId="801"/>
            <ac:spMk id="29" creationId="{AEA5FBD2-E44F-401A-A910-9CCDBB4D28C3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30" creationId="{2414D38D-FC29-452C-A790-AC87BD431400}"/>
          </ac:spMkLst>
        </pc:spChg>
        <pc:spChg chg="add mod">
          <ac:chgData name="Siegbert Rudolph" userId="2af4d44886c067cc" providerId="LiveId" clId="{22987095-A298-4FED-AAFB-A6AF49D2AA92}" dt="2021-08-23T09:03:41.983" v="25589" actId="207"/>
          <ac:spMkLst>
            <pc:docMk/>
            <pc:sldMk cId="3419163718" sldId="801"/>
            <ac:spMk id="31" creationId="{3C392129-F872-4985-9DD6-B85F0969632A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31" creationId="{6503C1C9-89F9-44E4-97A9-0A24038C0DB7}"/>
          </ac:spMkLst>
        </pc:spChg>
        <pc:spChg chg="del">
          <ac:chgData name="Siegbert Rudolph" userId="2af4d44886c067cc" providerId="LiveId" clId="{22987095-A298-4FED-AAFB-A6AF49D2AA92}" dt="2021-08-23T08:11:00.302" v="24518" actId="478"/>
          <ac:spMkLst>
            <pc:docMk/>
            <pc:sldMk cId="3419163718" sldId="801"/>
            <ac:spMk id="32" creationId="{03AA56D7-A041-4017-A83B-993B57C26D15}"/>
          </ac:spMkLst>
        </pc:spChg>
        <pc:spChg chg="add del mod">
          <ac:chgData name="Siegbert Rudolph" userId="2af4d44886c067cc" providerId="LiveId" clId="{22987095-A298-4FED-AAFB-A6AF49D2AA92}" dt="2021-08-23T09:02:28.731" v="25534" actId="478"/>
          <ac:spMkLst>
            <pc:docMk/>
            <pc:sldMk cId="3419163718" sldId="801"/>
            <ac:spMk id="32" creationId="{C497BA1D-2254-406D-8185-1FDD8375B74F}"/>
          </ac:spMkLst>
        </pc:spChg>
        <pc:spChg chg="add mod">
          <ac:chgData name="Siegbert Rudolph" userId="2af4d44886c067cc" providerId="LiveId" clId="{22987095-A298-4FED-AAFB-A6AF49D2AA92}" dt="2021-08-23T09:03:55.980" v="25590" actId="207"/>
          <ac:spMkLst>
            <pc:docMk/>
            <pc:sldMk cId="3419163718" sldId="801"/>
            <ac:spMk id="33" creationId="{19A407B7-DDC4-48D5-91E5-6616DE9120C6}"/>
          </ac:spMkLst>
        </pc:spChg>
        <pc:spChg chg="add del mod">
          <ac:chgData name="Siegbert Rudolph" userId="2af4d44886c067cc" providerId="LiveId" clId="{22987095-A298-4FED-AAFB-A6AF49D2AA92}" dt="2021-08-23T09:02:31.090" v="25535" actId="478"/>
          <ac:spMkLst>
            <pc:docMk/>
            <pc:sldMk cId="3419163718" sldId="801"/>
            <ac:spMk id="34" creationId="{B443B13E-8043-4C11-B7D5-5DBBAF9C136F}"/>
          </ac:spMkLst>
        </pc:spChg>
        <pc:spChg chg="add del mod">
          <ac:chgData name="Siegbert Rudolph" userId="2af4d44886c067cc" providerId="LiveId" clId="{22987095-A298-4FED-AAFB-A6AF49D2AA92}" dt="2021-08-23T09:02:20.389" v="25532" actId="478"/>
          <ac:spMkLst>
            <pc:docMk/>
            <pc:sldMk cId="3419163718" sldId="801"/>
            <ac:spMk id="35" creationId="{7E55A20D-76BE-46E3-9850-2653B77B72BF}"/>
          </ac:spMkLst>
        </pc:spChg>
        <pc:spChg chg="add del mod">
          <ac:chgData name="Siegbert Rudolph" userId="2af4d44886c067cc" providerId="LiveId" clId="{22987095-A298-4FED-AAFB-A6AF49D2AA92}" dt="2021-08-23T09:02:21.639" v="25533" actId="478"/>
          <ac:spMkLst>
            <pc:docMk/>
            <pc:sldMk cId="3419163718" sldId="801"/>
            <ac:spMk id="36" creationId="{40AE2755-9204-45EA-8391-AD635CB625E0}"/>
          </ac:spMkLst>
        </pc:spChg>
        <pc:spChg chg="add mod">
          <ac:chgData name="Siegbert Rudolph" userId="2af4d44886c067cc" providerId="LiveId" clId="{22987095-A298-4FED-AAFB-A6AF49D2AA92}" dt="2021-08-23T09:03:32.797" v="25588" actId="12788"/>
          <ac:spMkLst>
            <pc:docMk/>
            <pc:sldMk cId="3419163718" sldId="801"/>
            <ac:spMk id="37" creationId="{D53F6107-3932-4050-BF6F-3C45773480E9}"/>
          </ac:spMkLst>
        </pc:spChg>
        <pc:picChg chg="add mod">
          <ac:chgData name="Siegbert Rudolph" userId="2af4d44886c067cc" providerId="LiveId" clId="{22987095-A298-4FED-AAFB-A6AF49D2AA92}" dt="2021-08-23T09:04:47.392" v="25642" actId="1035"/>
          <ac:picMkLst>
            <pc:docMk/>
            <pc:sldMk cId="3419163718" sldId="801"/>
            <ac:picMk id="5" creationId="{E6A92EB3-5EAC-42D0-8FDF-8BA936858AAF}"/>
          </ac:picMkLst>
        </pc:picChg>
        <pc:picChg chg="add mod">
          <ac:chgData name="Siegbert Rudolph" userId="2af4d44886c067cc" providerId="LiveId" clId="{22987095-A298-4FED-AAFB-A6AF49D2AA92}" dt="2021-08-23T09:04:43.893" v="25641" actId="1035"/>
          <ac:picMkLst>
            <pc:docMk/>
            <pc:sldMk cId="3419163718" sldId="801"/>
            <ac:picMk id="8" creationId="{5791947E-1CC6-4C9E-8F9B-ED116DF599FA}"/>
          </ac:picMkLst>
        </pc:picChg>
        <pc:picChg chg="add mod">
          <ac:chgData name="Siegbert Rudolph" userId="2af4d44886c067cc" providerId="LiveId" clId="{22987095-A298-4FED-AAFB-A6AF49D2AA92}" dt="2021-08-23T09:04:43.049" v="25639" actId="1035"/>
          <ac:picMkLst>
            <pc:docMk/>
            <pc:sldMk cId="3419163718" sldId="801"/>
            <ac:picMk id="9" creationId="{E9BF1AD0-09B1-410F-AF22-EC35BCA72EB5}"/>
          </ac:picMkLst>
        </pc:picChg>
        <pc:picChg chg="add del mod">
          <ac:chgData name="Siegbert Rudolph" userId="2af4d44886c067cc" providerId="LiveId" clId="{22987095-A298-4FED-AAFB-A6AF49D2AA92}" dt="2021-08-23T08:47:25.917" v="24980" actId="478"/>
          <ac:picMkLst>
            <pc:docMk/>
            <pc:sldMk cId="3419163718" sldId="801"/>
            <ac:picMk id="18" creationId="{5518E7BD-9441-4848-94D3-EC2B3717FB7D}"/>
          </ac:picMkLst>
        </pc:picChg>
        <pc:picChg chg="add del mod">
          <ac:chgData name="Siegbert Rudolph" userId="2af4d44886c067cc" providerId="LiveId" clId="{22987095-A298-4FED-AAFB-A6AF49D2AA92}" dt="2021-08-23T08:47:24.840" v="24979" actId="478"/>
          <ac:picMkLst>
            <pc:docMk/>
            <pc:sldMk cId="3419163718" sldId="801"/>
            <ac:picMk id="19" creationId="{FB4678E8-415D-4885-A9F1-90E1D5AC1617}"/>
          </ac:picMkLst>
        </pc:picChg>
        <pc:picChg chg="add mod">
          <ac:chgData name="Siegbert Rudolph" userId="2af4d44886c067cc" providerId="LiveId" clId="{22987095-A298-4FED-AAFB-A6AF49D2AA92}" dt="2021-08-23T09:04:51.485" v="25643" actId="1035"/>
          <ac:picMkLst>
            <pc:docMk/>
            <pc:sldMk cId="3419163718" sldId="801"/>
            <ac:picMk id="26" creationId="{B9F98EA1-08B7-47F7-8321-8F97E4E517A3}"/>
          </ac:picMkLst>
        </pc:picChg>
        <pc:picChg chg="add mod">
          <ac:chgData name="Siegbert Rudolph" userId="2af4d44886c067cc" providerId="LiveId" clId="{22987095-A298-4FED-AAFB-A6AF49D2AA92}" dt="2021-08-23T09:03:32.797" v="25588" actId="12788"/>
          <ac:picMkLst>
            <pc:docMk/>
            <pc:sldMk cId="3419163718" sldId="801"/>
            <ac:picMk id="27" creationId="{3CB9AC24-D0D8-40BE-B631-E530FF04390E}"/>
          </ac:picMkLst>
        </pc:picChg>
        <pc:picChg chg="add del mod">
          <ac:chgData name="Siegbert Rudolph" userId="2af4d44886c067cc" providerId="LiveId" clId="{22987095-A298-4FED-AAFB-A6AF49D2AA92}" dt="2021-08-23T08:52:07.327" v="25283" actId="478"/>
          <ac:picMkLst>
            <pc:docMk/>
            <pc:sldMk cId="3419163718" sldId="801"/>
            <ac:picMk id="28" creationId="{A2918713-40D5-49DA-AABB-CC329BB1CA4A}"/>
          </ac:picMkLst>
        </pc:picChg>
        <pc:picChg chg="add del mod">
          <ac:chgData name="Siegbert Rudolph" userId="2af4d44886c067cc" providerId="LiveId" clId="{22987095-A298-4FED-AAFB-A6AF49D2AA92}" dt="2021-08-23T08:52:06.343" v="25282" actId="478"/>
          <ac:picMkLst>
            <pc:docMk/>
            <pc:sldMk cId="3419163718" sldId="801"/>
            <ac:picMk id="30" creationId="{405ED2F1-5E6A-4DC6-BFCE-ED9129E1C4E3}"/>
          </ac:picMkLst>
        </pc:picChg>
      </pc:sldChg>
      <pc:sldChg chg="addSp delSp modSp add mod modAnim">
        <pc:chgData name="Siegbert Rudolph" userId="2af4d44886c067cc" providerId="LiveId" clId="{22987095-A298-4FED-AAFB-A6AF49D2AA92}" dt="2021-09-08T15:10:04.950" v="29388" actId="1035"/>
        <pc:sldMkLst>
          <pc:docMk/>
          <pc:sldMk cId="253749630" sldId="802"/>
        </pc:sldMkLst>
        <pc:spChg chg="mod">
          <ac:chgData name="Siegbert Rudolph" userId="2af4d44886c067cc" providerId="LiveId" clId="{22987095-A298-4FED-AAFB-A6AF49D2AA92}" dt="2021-08-28T10:24:02.765" v="29086" actId="1076"/>
          <ac:spMkLst>
            <pc:docMk/>
            <pc:sldMk cId="253749630" sldId="802"/>
            <ac:spMk id="2" creationId="{C3353D7B-6618-46DF-95CF-560BB8BCC177}"/>
          </ac:spMkLst>
        </pc:spChg>
        <pc:spChg chg="mod">
          <ac:chgData name="Siegbert Rudolph" userId="2af4d44886c067cc" providerId="LiveId" clId="{22987095-A298-4FED-AAFB-A6AF49D2AA92}" dt="2021-09-08T15:09:56.338" v="29382" actId="1076"/>
          <ac:spMkLst>
            <pc:docMk/>
            <pc:sldMk cId="253749630" sldId="802"/>
            <ac:spMk id="6" creationId="{6D7DB792-18A1-41A0-A3FF-332EA01FE92E}"/>
          </ac:spMkLst>
        </pc:spChg>
        <pc:spChg chg="del">
          <ac:chgData name="Siegbert Rudolph" userId="2af4d44886c067cc" providerId="LiveId" clId="{22987095-A298-4FED-AAFB-A6AF49D2AA92}" dt="2021-09-08T15:08:41.911" v="29375" actId="478"/>
          <ac:spMkLst>
            <pc:docMk/>
            <pc:sldMk cId="253749630" sldId="802"/>
            <ac:spMk id="10" creationId="{83B1E654-B7D7-44DE-8856-8427455CFA91}"/>
          </ac:spMkLst>
        </pc:spChg>
        <pc:spChg chg="mod">
          <ac:chgData name="Siegbert Rudolph" userId="2af4d44886c067cc" providerId="LiveId" clId="{22987095-A298-4FED-AAFB-A6AF49D2AA92}" dt="2021-09-08T15:07:42.862" v="29371" actId="1037"/>
          <ac:spMkLst>
            <pc:docMk/>
            <pc:sldMk cId="253749630" sldId="802"/>
            <ac:spMk id="12" creationId="{10AFA58A-B3D1-494D-8D8B-9080FCC2984E}"/>
          </ac:spMkLst>
        </pc:spChg>
        <pc:spChg chg="mod">
          <ac:chgData name="Siegbert Rudolph" userId="2af4d44886c067cc" providerId="LiveId" clId="{22987095-A298-4FED-AAFB-A6AF49D2AA92}" dt="2021-09-08T15:07:39.584" v="29365" actId="1038"/>
          <ac:spMkLst>
            <pc:docMk/>
            <pc:sldMk cId="253749630" sldId="802"/>
            <ac:spMk id="13" creationId="{D1D3E4DD-EB6D-4654-898E-3F37F6E68245}"/>
          </ac:spMkLst>
        </pc:spChg>
        <pc:spChg chg="mod">
          <ac:chgData name="Siegbert Rudolph" userId="2af4d44886c067cc" providerId="LiveId" clId="{22987095-A298-4FED-AAFB-A6AF49D2AA92}" dt="2021-09-08T15:07:49.271" v="29372" actId="1076"/>
          <ac:spMkLst>
            <pc:docMk/>
            <pc:sldMk cId="253749630" sldId="802"/>
            <ac:spMk id="16" creationId="{6CABD493-C9B5-4406-9330-1C7120FD766E}"/>
          </ac:spMkLst>
        </pc:spChg>
        <pc:spChg chg="mod">
          <ac:chgData name="Siegbert Rudolph" userId="2af4d44886c067cc" providerId="LiveId" clId="{22987095-A298-4FED-AAFB-A6AF49D2AA92}" dt="2021-09-08T15:09:22.280" v="29379" actId="1038"/>
          <ac:spMkLst>
            <pc:docMk/>
            <pc:sldMk cId="253749630" sldId="802"/>
            <ac:spMk id="22" creationId="{76602FB1-6BE0-4DBC-856F-371A6FE90349}"/>
          </ac:spMkLst>
        </pc:spChg>
        <pc:spChg chg="del mod">
          <ac:chgData name="Siegbert Rudolph" userId="2af4d44886c067cc" providerId="LiveId" clId="{22987095-A298-4FED-AAFB-A6AF49D2AA92}" dt="2021-08-28T05:40:24.039" v="28676" actId="478"/>
          <ac:spMkLst>
            <pc:docMk/>
            <pc:sldMk cId="253749630" sldId="802"/>
            <ac:spMk id="29" creationId="{AEA5FBD2-E44F-401A-A910-9CCDBB4D28C3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1" creationId="{3C392129-F872-4985-9DD6-B85F0969632A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2" creationId="{C497BA1D-2254-406D-8185-1FDD8375B74F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3" creationId="{19A407B7-DDC4-48D5-91E5-6616DE9120C6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4" creationId="{B443B13E-8043-4C11-B7D5-5DBBAF9C136F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5" creationId="{7E55A20D-76BE-46E3-9850-2653B77B72BF}"/>
          </ac:spMkLst>
        </pc:spChg>
        <pc:spChg chg="mod">
          <ac:chgData name="Siegbert Rudolph" userId="2af4d44886c067cc" providerId="LiveId" clId="{22987095-A298-4FED-AAFB-A6AF49D2AA92}" dt="2021-09-08T15:10:04.950" v="29388" actId="1035"/>
          <ac:spMkLst>
            <pc:docMk/>
            <pc:sldMk cId="253749630" sldId="802"/>
            <ac:spMk id="36" creationId="{40AE2755-9204-45EA-8391-AD635CB625E0}"/>
          </ac:spMkLst>
        </pc:spChg>
        <pc:spChg chg="add mod">
          <ac:chgData name="Siegbert Rudolph" userId="2af4d44886c067cc" providerId="LiveId" clId="{22987095-A298-4FED-AAFB-A6AF49D2AA92}" dt="2021-08-28T05:40:47.316" v="28680" actId="20577"/>
          <ac:spMkLst>
            <pc:docMk/>
            <pc:sldMk cId="253749630" sldId="802"/>
            <ac:spMk id="38" creationId="{4A0A286C-30E3-4564-888A-3EC887017E66}"/>
          </ac:spMkLst>
        </pc:spChg>
        <pc:spChg chg="add mod">
          <ac:chgData name="Siegbert Rudolph" userId="2af4d44886c067cc" providerId="LiveId" clId="{22987095-A298-4FED-AAFB-A6AF49D2AA92}" dt="2021-08-28T05:40:20.071" v="28675" actId="6549"/>
          <ac:spMkLst>
            <pc:docMk/>
            <pc:sldMk cId="253749630" sldId="802"/>
            <ac:spMk id="39" creationId="{DEFC6549-5E8C-467A-B2B5-F4F2831714E4}"/>
          </ac:spMkLst>
        </pc:spChg>
      </pc:sldChg>
      <pc:sldChg chg="addSp delSp modSp new del mod modAnim">
        <pc:chgData name="Siegbert Rudolph" userId="2af4d44886c067cc" providerId="LiveId" clId="{22987095-A298-4FED-AAFB-A6AF49D2AA92}" dt="2021-08-23T09:37:59.278" v="26132" actId="47"/>
        <pc:sldMkLst>
          <pc:docMk/>
          <pc:sldMk cId="1643517533" sldId="803"/>
        </pc:sldMkLst>
        <pc:spChg chg="add mod">
          <ac:chgData name="Siegbert Rudolph" userId="2af4d44886c067cc" providerId="LiveId" clId="{22987095-A298-4FED-AAFB-A6AF49D2AA92}" dt="2021-08-23T09:30:22.625" v="26029" actId="552"/>
          <ac:spMkLst>
            <pc:docMk/>
            <pc:sldMk cId="1643517533" sldId="803"/>
            <ac:spMk id="4" creationId="{78C54763-1F3B-4B8C-B669-4CA04BFEA1B5}"/>
          </ac:spMkLst>
        </pc:spChg>
        <pc:spChg chg="add mod">
          <ac:chgData name="Siegbert Rudolph" userId="2af4d44886c067cc" providerId="LiveId" clId="{22987095-A298-4FED-AAFB-A6AF49D2AA92}" dt="2021-08-23T09:30:27.780" v="26030" actId="465"/>
          <ac:spMkLst>
            <pc:docMk/>
            <pc:sldMk cId="1643517533" sldId="803"/>
            <ac:spMk id="6" creationId="{9922895C-9A77-4CE9-AA74-3E7F8F0B1C47}"/>
          </ac:spMkLst>
        </pc:spChg>
        <pc:spChg chg="add del mod">
          <ac:chgData name="Siegbert Rudolph" userId="2af4d44886c067cc" providerId="LiveId" clId="{22987095-A298-4FED-AAFB-A6AF49D2AA92}" dt="2021-08-23T09:29:31.042" v="26011"/>
          <ac:spMkLst>
            <pc:docMk/>
            <pc:sldMk cId="1643517533" sldId="803"/>
            <ac:spMk id="8" creationId="{295A3C83-4472-4FAC-A29F-96072C0ACF73}"/>
          </ac:spMkLst>
        </pc:spChg>
        <pc:spChg chg="add mod">
          <ac:chgData name="Siegbert Rudolph" userId="2af4d44886c067cc" providerId="LiveId" clId="{22987095-A298-4FED-AAFB-A6AF49D2AA92}" dt="2021-08-23T09:31:19.894" v="26056" actId="1076"/>
          <ac:spMkLst>
            <pc:docMk/>
            <pc:sldMk cId="1643517533" sldId="803"/>
            <ac:spMk id="10" creationId="{7AE7D9F4-3D95-4824-A199-A437410B7527}"/>
          </ac:spMkLst>
        </pc:spChg>
        <pc:spChg chg="add mod">
          <ac:chgData name="Siegbert Rudolph" userId="2af4d44886c067cc" providerId="LiveId" clId="{22987095-A298-4FED-AAFB-A6AF49D2AA92}" dt="2021-08-23T09:30:27.780" v="26030" actId="465"/>
          <ac:spMkLst>
            <pc:docMk/>
            <pc:sldMk cId="1643517533" sldId="803"/>
            <ac:spMk id="12" creationId="{5547FD3A-125D-4B36-A117-A0FB82825588}"/>
          </ac:spMkLst>
        </pc:spChg>
        <pc:spChg chg="add mod">
          <ac:chgData name="Siegbert Rudolph" userId="2af4d44886c067cc" providerId="LiveId" clId="{22987095-A298-4FED-AAFB-A6AF49D2AA92}" dt="2021-08-23T09:30:27.780" v="26030" actId="465"/>
          <ac:spMkLst>
            <pc:docMk/>
            <pc:sldMk cId="1643517533" sldId="803"/>
            <ac:spMk id="14" creationId="{BBA2A39D-0CBD-45B9-ABAF-95CE79AEEC1D}"/>
          </ac:spMkLst>
        </pc:spChg>
        <pc:spChg chg="add mod">
          <ac:chgData name="Siegbert Rudolph" userId="2af4d44886c067cc" providerId="LiveId" clId="{22987095-A298-4FED-AAFB-A6AF49D2AA92}" dt="2021-08-23T09:30:22.625" v="26029" actId="552"/>
          <ac:spMkLst>
            <pc:docMk/>
            <pc:sldMk cId="1643517533" sldId="803"/>
            <ac:spMk id="16" creationId="{EB6AB6D1-A5EF-41C7-B90D-FFCE03799FCC}"/>
          </ac:spMkLst>
        </pc:spChg>
        <pc:picChg chg="add mod">
          <ac:chgData name="Siegbert Rudolph" userId="2af4d44886c067cc" providerId="LiveId" clId="{22987095-A298-4FED-AAFB-A6AF49D2AA92}" dt="2021-08-23T09:31:23.643" v="26057" actId="1076"/>
          <ac:picMkLst>
            <pc:docMk/>
            <pc:sldMk cId="1643517533" sldId="803"/>
            <ac:picMk id="17" creationId="{B6095BCF-E256-4F9C-85A5-30484247BC1F}"/>
          </ac:picMkLst>
        </pc:picChg>
      </pc:sldChg>
      <pc:sldChg chg="modSp add mod">
        <pc:chgData name="Siegbert Rudolph" userId="2af4d44886c067cc" providerId="LiveId" clId="{22987095-A298-4FED-AAFB-A6AF49D2AA92}" dt="2021-10-18T14:56:48.575" v="30474" actId="1035"/>
        <pc:sldMkLst>
          <pc:docMk/>
          <pc:sldMk cId="2198997647" sldId="803"/>
        </pc:sldMkLst>
        <pc:spChg chg="mod">
          <ac:chgData name="Siegbert Rudolph" userId="2af4d44886c067cc" providerId="LiveId" clId="{22987095-A298-4FED-AAFB-A6AF49D2AA92}" dt="2021-10-18T14:56:48.575" v="30474" actId="1035"/>
          <ac:spMkLst>
            <pc:docMk/>
            <pc:sldMk cId="2198997647" sldId="803"/>
            <ac:spMk id="5" creationId="{6C8186CB-61E2-43B3-A6CC-8BEBAA5CDAEF}"/>
          </ac:spMkLst>
        </pc:spChg>
        <pc:spChg chg="mod">
          <ac:chgData name="Siegbert Rudolph" userId="2af4d44886c067cc" providerId="LiveId" clId="{22987095-A298-4FED-AAFB-A6AF49D2AA92}" dt="2021-10-18T14:42:27.119" v="29451" actId="20577"/>
          <ac:spMkLst>
            <pc:docMk/>
            <pc:sldMk cId="2198997647" sldId="803"/>
            <ac:spMk id="8" creationId="{98D51977-ADDB-4FF8-8347-2BC237C1D7CC}"/>
          </ac:spMkLst>
        </pc:spChg>
      </pc:sldChg>
      <pc:sldChg chg="delSp modSp add del mod delAnim">
        <pc:chgData name="Siegbert Rudolph" userId="2af4d44886c067cc" providerId="LiveId" clId="{22987095-A298-4FED-AAFB-A6AF49D2AA92}" dt="2021-09-04T06:18:51.778" v="29178" actId="47"/>
        <pc:sldMkLst>
          <pc:docMk/>
          <pc:sldMk cId="2508681724" sldId="803"/>
        </pc:sldMkLst>
        <pc:spChg chg="del">
          <ac:chgData name="Siegbert Rudolph" userId="2af4d44886c067cc" providerId="LiveId" clId="{22987095-A298-4FED-AAFB-A6AF49D2AA92}" dt="2021-09-04T06:15:50.511" v="29103" actId="478"/>
          <ac:spMkLst>
            <pc:docMk/>
            <pc:sldMk cId="2508681724" sldId="803"/>
            <ac:spMk id="7" creationId="{87BB3994-FFA2-417A-9F99-37CFF6E66568}"/>
          </ac:spMkLst>
        </pc:spChg>
        <pc:spChg chg="del">
          <ac:chgData name="Siegbert Rudolph" userId="2af4d44886c067cc" providerId="LiveId" clId="{22987095-A298-4FED-AAFB-A6AF49D2AA92}" dt="2021-09-04T06:15:56.288" v="29106" actId="478"/>
          <ac:spMkLst>
            <pc:docMk/>
            <pc:sldMk cId="2508681724" sldId="803"/>
            <ac:spMk id="12" creationId="{63C8C9C6-C55D-477F-8E0B-BBC07F76AD1A}"/>
          </ac:spMkLst>
        </pc:spChg>
        <pc:spChg chg="del">
          <ac:chgData name="Siegbert Rudolph" userId="2af4d44886c067cc" providerId="LiveId" clId="{22987095-A298-4FED-AAFB-A6AF49D2AA92}" dt="2021-09-04T06:15:52.800" v="29104" actId="478"/>
          <ac:spMkLst>
            <pc:docMk/>
            <pc:sldMk cId="2508681724" sldId="803"/>
            <ac:spMk id="13" creationId="{FC9FE4FD-94B7-4556-978F-D35E9F7C27B3}"/>
          </ac:spMkLst>
        </pc:spChg>
        <pc:spChg chg="del">
          <ac:chgData name="Siegbert Rudolph" userId="2af4d44886c067cc" providerId="LiveId" clId="{22987095-A298-4FED-AAFB-A6AF49D2AA92}" dt="2021-09-04T06:15:59.491" v="29107" actId="478"/>
          <ac:spMkLst>
            <pc:docMk/>
            <pc:sldMk cId="2508681724" sldId="803"/>
            <ac:spMk id="14" creationId="{9F32BF4D-0F24-46CD-B2AC-C742B4BD8CC0}"/>
          </ac:spMkLst>
        </pc:spChg>
        <pc:spChg chg="del">
          <ac:chgData name="Siegbert Rudolph" userId="2af4d44886c067cc" providerId="LiveId" clId="{22987095-A298-4FED-AAFB-A6AF49D2AA92}" dt="2021-09-04T06:16:00.654" v="29108" actId="478"/>
          <ac:spMkLst>
            <pc:docMk/>
            <pc:sldMk cId="2508681724" sldId="803"/>
            <ac:spMk id="15" creationId="{D60E93E7-B05F-4480-85FF-709D7D7C3607}"/>
          </ac:spMkLst>
        </pc:spChg>
        <pc:spChg chg="del">
          <ac:chgData name="Siegbert Rudolph" userId="2af4d44886c067cc" providerId="LiveId" clId="{22987095-A298-4FED-AAFB-A6AF49D2AA92}" dt="2021-09-04T06:15:54.970" v="29105" actId="478"/>
          <ac:spMkLst>
            <pc:docMk/>
            <pc:sldMk cId="2508681724" sldId="803"/>
            <ac:spMk id="16" creationId="{3C5F357C-5C5B-4D22-926D-D74B976AA573}"/>
          </ac:spMkLst>
        </pc:spChg>
        <pc:spChg chg="del">
          <ac:chgData name="Siegbert Rudolph" userId="2af4d44886c067cc" providerId="LiveId" clId="{22987095-A298-4FED-AAFB-A6AF49D2AA92}" dt="2021-09-04T06:16:02.441" v="29109" actId="478"/>
          <ac:spMkLst>
            <pc:docMk/>
            <pc:sldMk cId="2508681724" sldId="803"/>
            <ac:spMk id="17" creationId="{BB0CF235-E19B-4D37-8A12-034CDB2AF57A}"/>
          </ac:spMkLst>
        </pc:spChg>
        <pc:spChg chg="del">
          <ac:chgData name="Siegbert Rudolph" userId="2af4d44886c067cc" providerId="LiveId" clId="{22987095-A298-4FED-AAFB-A6AF49D2AA92}" dt="2021-09-04T06:16:06.937" v="29112" actId="478"/>
          <ac:spMkLst>
            <pc:docMk/>
            <pc:sldMk cId="2508681724" sldId="803"/>
            <ac:spMk id="18" creationId="{322ACBEA-D945-4E55-B3AD-D0D651EC1005}"/>
          </ac:spMkLst>
        </pc:spChg>
        <pc:spChg chg="del">
          <ac:chgData name="Siegbert Rudolph" userId="2af4d44886c067cc" providerId="LiveId" clId="{22987095-A298-4FED-AAFB-A6AF49D2AA92}" dt="2021-09-04T06:16:05.633" v="29111" actId="478"/>
          <ac:spMkLst>
            <pc:docMk/>
            <pc:sldMk cId="2508681724" sldId="803"/>
            <ac:spMk id="19" creationId="{D05B67B3-0114-412B-91E2-C42006062208}"/>
          </ac:spMkLst>
        </pc:spChg>
        <pc:spChg chg="del">
          <ac:chgData name="Siegbert Rudolph" userId="2af4d44886c067cc" providerId="LiveId" clId="{22987095-A298-4FED-AAFB-A6AF49D2AA92}" dt="2021-09-04T06:16:03.782" v="29110" actId="478"/>
          <ac:spMkLst>
            <pc:docMk/>
            <pc:sldMk cId="2508681724" sldId="803"/>
            <ac:spMk id="20" creationId="{E3AB11BD-B7AA-4386-9342-E5C799B539D4}"/>
          </ac:spMkLst>
        </pc:spChg>
        <pc:spChg chg="del">
          <ac:chgData name="Siegbert Rudolph" userId="2af4d44886c067cc" providerId="LiveId" clId="{22987095-A298-4FED-AAFB-A6AF49D2AA92}" dt="2021-09-04T06:16:08.209" v="29113" actId="478"/>
          <ac:spMkLst>
            <pc:docMk/>
            <pc:sldMk cId="2508681724" sldId="803"/>
            <ac:spMk id="21" creationId="{737C7C33-8309-4E68-9D7F-CE200B64836E}"/>
          </ac:spMkLst>
        </pc:spChg>
        <pc:spChg chg="del">
          <ac:chgData name="Siegbert Rudolph" userId="2af4d44886c067cc" providerId="LiveId" clId="{22987095-A298-4FED-AAFB-A6AF49D2AA92}" dt="2021-09-04T06:16:09.697" v="29114" actId="478"/>
          <ac:spMkLst>
            <pc:docMk/>
            <pc:sldMk cId="2508681724" sldId="803"/>
            <ac:spMk id="22" creationId="{5165A729-1B24-467A-A16B-1A5A3E749C6E}"/>
          </ac:spMkLst>
        </pc:spChg>
        <pc:spChg chg="del">
          <ac:chgData name="Siegbert Rudolph" userId="2af4d44886c067cc" providerId="LiveId" clId="{22987095-A298-4FED-AAFB-A6AF49D2AA92}" dt="2021-09-04T06:16:11.163" v="29115" actId="478"/>
          <ac:spMkLst>
            <pc:docMk/>
            <pc:sldMk cId="2508681724" sldId="803"/>
            <ac:spMk id="23" creationId="{D715CB70-6828-4496-92AC-B1F8BA2C55B5}"/>
          </ac:spMkLst>
        </pc:spChg>
        <pc:spChg chg="del">
          <ac:chgData name="Siegbert Rudolph" userId="2af4d44886c067cc" providerId="LiveId" clId="{22987095-A298-4FED-AAFB-A6AF49D2AA92}" dt="2021-09-04T06:16:23.098" v="29121" actId="478"/>
          <ac:spMkLst>
            <pc:docMk/>
            <pc:sldMk cId="2508681724" sldId="803"/>
            <ac:spMk id="24" creationId="{B710B72A-A9E6-464B-B2C1-329F2CB656DC}"/>
          </ac:spMkLst>
        </pc:spChg>
        <pc:spChg chg="del">
          <ac:chgData name="Siegbert Rudolph" userId="2af4d44886c067cc" providerId="LiveId" clId="{22987095-A298-4FED-AAFB-A6AF49D2AA92}" dt="2021-09-04T06:16:26.104" v="29123" actId="478"/>
          <ac:spMkLst>
            <pc:docMk/>
            <pc:sldMk cId="2508681724" sldId="803"/>
            <ac:spMk id="25" creationId="{6D4CD629-16C2-4E5C-BD55-F11141729FB6}"/>
          </ac:spMkLst>
        </pc:spChg>
        <pc:spChg chg="del">
          <ac:chgData name="Siegbert Rudolph" userId="2af4d44886c067cc" providerId="LiveId" clId="{22987095-A298-4FED-AAFB-A6AF49D2AA92}" dt="2021-09-04T06:16:12.434" v="29116" actId="478"/>
          <ac:spMkLst>
            <pc:docMk/>
            <pc:sldMk cId="2508681724" sldId="803"/>
            <ac:spMk id="26" creationId="{FAFDBC68-0569-4A67-ABCC-7FE50A9DDC20}"/>
          </ac:spMkLst>
        </pc:spChg>
        <pc:spChg chg="del mod">
          <ac:chgData name="Siegbert Rudolph" userId="2af4d44886c067cc" providerId="LiveId" clId="{22987095-A298-4FED-AAFB-A6AF49D2AA92}" dt="2021-09-04T06:16:24.886" v="29122" actId="478"/>
          <ac:spMkLst>
            <pc:docMk/>
            <pc:sldMk cId="2508681724" sldId="803"/>
            <ac:spMk id="27" creationId="{874F69A0-623A-4ACD-9F72-97DB675F3713}"/>
          </ac:spMkLst>
        </pc:spChg>
        <pc:spChg chg="del">
          <ac:chgData name="Siegbert Rudolph" userId="2af4d44886c067cc" providerId="LiveId" clId="{22987095-A298-4FED-AAFB-A6AF49D2AA92}" dt="2021-09-04T06:16:17.942" v="29119" actId="478"/>
          <ac:spMkLst>
            <pc:docMk/>
            <pc:sldMk cId="2508681724" sldId="803"/>
            <ac:spMk id="28" creationId="{A60F2D33-AE18-43CA-89F4-C391982A32D8}"/>
          </ac:spMkLst>
        </pc:spChg>
        <pc:spChg chg="del mod">
          <ac:chgData name="Siegbert Rudolph" userId="2af4d44886c067cc" providerId="LiveId" clId="{22987095-A298-4FED-AAFB-A6AF49D2AA92}" dt="2021-09-04T06:16:16.024" v="29118" actId="478"/>
          <ac:spMkLst>
            <pc:docMk/>
            <pc:sldMk cId="2508681724" sldId="803"/>
            <ac:spMk id="29" creationId="{84BDA776-56D5-4825-B583-5754BD9D2E13}"/>
          </ac:spMkLst>
        </pc:spChg>
      </pc:sldChg>
    </pc:docChg>
  </pc:docChgLst>
  <pc:docChgLst>
    <pc:chgData name="Siegbert Rudolph" userId="2af4d44886c067cc" providerId="LiveId" clId="{987E1264-EBA3-467B-98D9-59C4BC5D2291}"/>
    <pc:docChg chg="modSld">
      <pc:chgData name="Siegbert Rudolph" userId="2af4d44886c067cc" providerId="LiveId" clId="{987E1264-EBA3-467B-98D9-59C4BC5D2291}" dt="2021-06-08T06:19:42.335" v="187" actId="207"/>
      <pc:docMkLst>
        <pc:docMk/>
      </pc:docMkLst>
      <pc:sldChg chg="addSp modSp mod modAnim">
        <pc:chgData name="Siegbert Rudolph" userId="2af4d44886c067cc" providerId="LiveId" clId="{987E1264-EBA3-467B-98D9-59C4BC5D2291}" dt="2021-06-08T06:19:42.335" v="187" actId="207"/>
        <pc:sldMkLst>
          <pc:docMk/>
          <pc:sldMk cId="3559410692" sldId="490"/>
        </pc:sldMkLst>
        <pc:spChg chg="mod">
          <ac:chgData name="Siegbert Rudolph" userId="2af4d44886c067cc" providerId="LiveId" clId="{987E1264-EBA3-467B-98D9-59C4BC5D2291}" dt="2021-06-08T05:58:56.312" v="0" actId="113"/>
          <ac:spMkLst>
            <pc:docMk/>
            <pc:sldMk cId="3559410692" sldId="490"/>
            <ac:spMk id="31" creationId="{BD71B917-7892-4207-B1A7-14AAA41DC6B9}"/>
          </ac:spMkLst>
        </pc:spChg>
        <pc:spChg chg="mod">
          <ac:chgData name="Siegbert Rudolph" userId="2af4d44886c067cc" providerId="LiveId" clId="{987E1264-EBA3-467B-98D9-59C4BC5D2291}" dt="2021-06-08T06:19:42.335" v="187" actId="207"/>
          <ac:spMkLst>
            <pc:docMk/>
            <pc:sldMk cId="3559410692" sldId="490"/>
            <ac:spMk id="59" creationId="{0D4B3E3D-7540-499C-9996-B8E9776AC7EE}"/>
          </ac:spMkLst>
        </pc:spChg>
        <pc:spChg chg="add mod">
          <ac:chgData name="Siegbert Rudolph" userId="2af4d44886c067cc" providerId="LiveId" clId="{987E1264-EBA3-467B-98D9-59C4BC5D2291}" dt="2021-06-08T06:18:37.304" v="182" actId="113"/>
          <ac:spMkLst>
            <pc:docMk/>
            <pc:sldMk cId="3559410692" sldId="490"/>
            <ac:spMk id="60" creationId="{3E5E7FEA-B6E7-44A1-B4F7-B5598D1D73E8}"/>
          </ac:spMkLst>
        </pc:spChg>
        <pc:spChg chg="add mod">
          <ac:chgData name="Siegbert Rudolph" userId="2af4d44886c067cc" providerId="LiveId" clId="{987E1264-EBA3-467B-98D9-59C4BC5D2291}" dt="2021-06-08T06:19:00.908" v="185" actId="113"/>
          <ac:spMkLst>
            <pc:docMk/>
            <pc:sldMk cId="3559410692" sldId="490"/>
            <ac:spMk id="61" creationId="{FB15DE21-860A-469E-8DF2-646BE2FCCCA1}"/>
          </ac:spMkLst>
        </pc:spChg>
        <pc:spChg chg="add mod">
          <ac:chgData name="Siegbert Rudolph" userId="2af4d44886c067cc" providerId="LiveId" clId="{987E1264-EBA3-467B-98D9-59C4BC5D2291}" dt="2021-06-08T06:14:20.201" v="162" actId="1076"/>
          <ac:spMkLst>
            <pc:docMk/>
            <pc:sldMk cId="3559410692" sldId="490"/>
            <ac:spMk id="62" creationId="{660CE884-57B2-453E-936B-702FA55EA404}"/>
          </ac:spMkLst>
        </pc:spChg>
      </pc:sldChg>
    </pc:docChg>
  </pc:docChgLst>
  <pc:docChgLst>
    <pc:chgData name="Siegbert Rudolph" userId="2af4d44886c067cc" providerId="LiveId" clId="{E158D1EE-4981-4A42-AF83-007E52026A8E}"/>
    <pc:docChg chg="modSld">
      <pc:chgData name="Siegbert Rudolph" userId="2af4d44886c067cc" providerId="LiveId" clId="{E158D1EE-4981-4A42-AF83-007E52026A8E}" dt="2020-12-02T07:20:28.292" v="14" actId="20577"/>
      <pc:docMkLst>
        <pc:docMk/>
      </pc:docMkLst>
      <pc:sldChg chg="modSp">
        <pc:chgData name="Siegbert Rudolph" userId="2af4d44886c067cc" providerId="LiveId" clId="{E158D1EE-4981-4A42-AF83-007E52026A8E}" dt="2020-11-20T08:31:09.984" v="7" actId="20577"/>
        <pc:sldMkLst>
          <pc:docMk/>
          <pc:sldMk cId="2573201103" sldId="449"/>
        </pc:sldMkLst>
        <pc:spChg chg="mod">
          <ac:chgData name="Siegbert Rudolph" userId="2af4d44886c067cc" providerId="LiveId" clId="{E158D1EE-4981-4A42-AF83-007E52026A8E}" dt="2020-11-20T08:31:09.984" v="7" actId="20577"/>
          <ac:spMkLst>
            <pc:docMk/>
            <pc:sldMk cId="2573201103" sldId="449"/>
            <ac:spMk id="36" creationId="{2B056C40-06F8-4A47-BD20-403E822A3BAD}"/>
          </ac:spMkLst>
        </pc:spChg>
      </pc:sldChg>
      <pc:sldChg chg="modSp">
        <pc:chgData name="Siegbert Rudolph" userId="2af4d44886c067cc" providerId="LiveId" clId="{E158D1EE-4981-4A42-AF83-007E52026A8E}" dt="2020-11-22T08:18:41.642" v="11" actId="20577"/>
        <pc:sldMkLst>
          <pc:docMk/>
          <pc:sldMk cId="2227326144" sldId="456"/>
        </pc:sldMkLst>
        <pc:spChg chg="mod">
          <ac:chgData name="Siegbert Rudolph" userId="2af4d44886c067cc" providerId="LiveId" clId="{E158D1EE-4981-4A42-AF83-007E52026A8E}" dt="2020-11-22T08:18:36.324" v="9" actId="20577"/>
          <ac:spMkLst>
            <pc:docMk/>
            <pc:sldMk cId="2227326144" sldId="456"/>
            <ac:spMk id="14" creationId="{DE6E3723-56C7-4B19-87BD-D3269418D9FA}"/>
          </ac:spMkLst>
        </pc:spChg>
        <pc:spChg chg="mod">
          <ac:chgData name="Siegbert Rudolph" userId="2af4d44886c067cc" providerId="LiveId" clId="{E158D1EE-4981-4A42-AF83-007E52026A8E}" dt="2020-11-22T08:18:41.642" v="11" actId="20577"/>
          <ac:spMkLst>
            <pc:docMk/>
            <pc:sldMk cId="2227326144" sldId="456"/>
            <ac:spMk id="15" creationId="{4B58B958-651C-4AFD-987D-0CB985CFD7B6}"/>
          </ac:spMkLst>
        </pc:spChg>
      </pc:sldChg>
      <pc:sldChg chg="modSp mod">
        <pc:chgData name="Siegbert Rudolph" userId="2af4d44886c067cc" providerId="LiveId" clId="{E158D1EE-4981-4A42-AF83-007E52026A8E}" dt="2020-11-23T08:38:53.219" v="13" actId="14100"/>
        <pc:sldMkLst>
          <pc:docMk/>
          <pc:sldMk cId="141491862" sldId="466"/>
        </pc:sldMkLst>
        <pc:spChg chg="mod">
          <ac:chgData name="Siegbert Rudolph" userId="2af4d44886c067cc" providerId="LiveId" clId="{E158D1EE-4981-4A42-AF83-007E52026A8E}" dt="2020-11-23T08:38:53.219" v="13" actId="14100"/>
          <ac:spMkLst>
            <pc:docMk/>
            <pc:sldMk cId="141491862" sldId="466"/>
            <ac:spMk id="25" creationId="{ED86FE37-645F-40D3-8203-EB1023F66561}"/>
          </ac:spMkLst>
        </pc:spChg>
      </pc:sldChg>
      <pc:sldChg chg="modSp">
        <pc:chgData name="Siegbert Rudolph" userId="2af4d44886c067cc" providerId="LiveId" clId="{E158D1EE-4981-4A42-AF83-007E52026A8E}" dt="2020-12-02T07:20:28.292" v="14" actId="20577"/>
        <pc:sldMkLst>
          <pc:docMk/>
          <pc:sldMk cId="1584656004" sldId="469"/>
        </pc:sldMkLst>
        <pc:spChg chg="mod">
          <ac:chgData name="Siegbert Rudolph" userId="2af4d44886c067cc" providerId="LiveId" clId="{E158D1EE-4981-4A42-AF83-007E52026A8E}" dt="2020-12-02T07:20:28.292" v="14" actId="20577"/>
          <ac:spMkLst>
            <pc:docMk/>
            <pc:sldMk cId="1584656004" sldId="469"/>
            <ac:spMk id="32" creationId="{A40C4FD6-BE6F-4D1D-B447-E833D7D67E53}"/>
          </ac:spMkLst>
        </pc:spChg>
      </pc:sldChg>
    </pc:docChg>
  </pc:docChgLst>
  <pc:docChgLst>
    <pc:chgData name="Siegbert Rudolph" userId="2af4d44886c067cc" providerId="LiveId" clId="{A36D7DF6-255B-4805-A2E7-E2F25D880CE9}"/>
    <pc:docChg chg="modSld">
      <pc:chgData name="Siegbert Rudolph" userId="2af4d44886c067cc" providerId="LiveId" clId="{A36D7DF6-255B-4805-A2E7-E2F25D880CE9}" dt="2020-02-03T21:28:06.285" v="62" actId="20577"/>
      <pc:docMkLst>
        <pc:docMk/>
      </pc:docMkLst>
      <pc:sldChg chg="modTransition">
        <pc:chgData name="Siegbert Rudolph" userId="2af4d44886c067cc" providerId="LiveId" clId="{A36D7DF6-255B-4805-A2E7-E2F25D880CE9}" dt="2020-02-03T21:22:16.074" v="0"/>
        <pc:sldMkLst>
          <pc:docMk/>
          <pc:sldMk cId="3462850499" sldId="649"/>
        </pc:sldMkLst>
      </pc:sldChg>
      <pc:sldChg chg="modSp">
        <pc:chgData name="Siegbert Rudolph" userId="2af4d44886c067cc" providerId="LiveId" clId="{A36D7DF6-255B-4805-A2E7-E2F25D880CE9}" dt="2020-02-03T21:28:06.285" v="62" actId="20577"/>
        <pc:sldMkLst>
          <pc:docMk/>
          <pc:sldMk cId="4053460407" sldId="687"/>
        </pc:sldMkLst>
        <pc:spChg chg="mod">
          <ac:chgData name="Siegbert Rudolph" userId="2af4d44886c067cc" providerId="LiveId" clId="{A36D7DF6-255B-4805-A2E7-E2F25D880CE9}" dt="2020-02-03T21:25:34.632" v="7" actId="20577"/>
          <ac:spMkLst>
            <pc:docMk/>
            <pc:sldMk cId="4053460407" sldId="687"/>
            <ac:spMk id="13" creationId="{2B6D82CA-5CE3-450B-802C-4EA77BC3D047}"/>
          </ac:spMkLst>
        </pc:spChg>
        <pc:spChg chg="mod">
          <ac:chgData name="Siegbert Rudolph" userId="2af4d44886c067cc" providerId="LiveId" clId="{A36D7DF6-255B-4805-A2E7-E2F25D880CE9}" dt="2020-02-03T21:27:53.497" v="59" actId="1076"/>
          <ac:spMkLst>
            <pc:docMk/>
            <pc:sldMk cId="4053460407" sldId="687"/>
            <ac:spMk id="50" creationId="{5CB01B12-FAAF-49FC-995D-827E49D710F1}"/>
          </ac:spMkLst>
        </pc:spChg>
        <pc:spChg chg="mod">
          <ac:chgData name="Siegbert Rudolph" userId="2af4d44886c067cc" providerId="LiveId" clId="{A36D7DF6-255B-4805-A2E7-E2F25D880CE9}" dt="2020-02-03T21:28:06.285" v="62" actId="20577"/>
          <ac:spMkLst>
            <pc:docMk/>
            <pc:sldMk cId="4053460407" sldId="687"/>
            <ac:spMk id="53" creationId="{83974F39-3566-4C3B-9E9D-8F2565BBE38E}"/>
          </ac:spMkLst>
        </pc:spChg>
        <pc:spChg chg="mod">
          <ac:chgData name="Siegbert Rudolph" userId="2af4d44886c067cc" providerId="LiveId" clId="{A36D7DF6-255B-4805-A2E7-E2F25D880CE9}" dt="2020-02-03T21:26:38.673" v="46" actId="14100"/>
          <ac:spMkLst>
            <pc:docMk/>
            <pc:sldMk cId="4053460407" sldId="687"/>
            <ac:spMk id="55" creationId="{966360C8-2732-4CF8-8C34-9F3D71FB6E46}"/>
          </ac:spMkLst>
        </pc:spChg>
        <pc:spChg chg="mod">
          <ac:chgData name="Siegbert Rudolph" userId="2af4d44886c067cc" providerId="LiveId" clId="{A36D7DF6-255B-4805-A2E7-E2F25D880CE9}" dt="2020-02-03T21:26:34.379" v="45" actId="1038"/>
          <ac:spMkLst>
            <pc:docMk/>
            <pc:sldMk cId="4053460407" sldId="687"/>
            <ac:spMk id="60" creationId="{298E9CE9-6543-4A5E-8587-2B9FE371F6D3}"/>
          </ac:spMkLst>
        </pc:spChg>
      </pc:sldChg>
    </pc:docChg>
  </pc:docChgLst>
  <pc:docChgLst>
    <pc:chgData name="Siegbert Rudolph" userId="2af4d44886c067cc" providerId="LiveId" clId="{9D21B0A9-1E03-4385-9C4B-B8C1AF45C553}"/>
    <pc:docChg chg="undo custSel modSld sldOrd">
      <pc:chgData name="Siegbert Rudolph" userId="2af4d44886c067cc" providerId="LiveId" clId="{9D21B0A9-1E03-4385-9C4B-B8C1AF45C553}" dt="2024-09-23T06:45:31.569" v="945" actId="20577"/>
      <pc:docMkLst>
        <pc:docMk/>
      </pc:docMkLst>
      <pc:sldChg chg="modSp mod">
        <pc:chgData name="Siegbert Rudolph" userId="2af4d44886c067cc" providerId="LiveId" clId="{9D21B0A9-1E03-4385-9C4B-B8C1AF45C553}" dt="2024-09-23T06:45:31.569" v="945" actId="20577"/>
        <pc:sldMkLst>
          <pc:docMk/>
          <pc:sldMk cId="498860904" sldId="445"/>
        </pc:sldMkLst>
        <pc:spChg chg="mod">
          <ac:chgData name="Siegbert Rudolph" userId="2af4d44886c067cc" providerId="LiveId" clId="{9D21B0A9-1E03-4385-9C4B-B8C1AF45C553}" dt="2024-09-23T06:45:31.569" v="945" actId="20577"/>
          <ac:spMkLst>
            <pc:docMk/>
            <pc:sldMk cId="498860904" sldId="445"/>
            <ac:spMk id="5" creationId="{6C8186CB-61E2-43B3-A6CC-8BEBAA5CDAEF}"/>
          </ac:spMkLst>
        </pc:spChg>
      </pc:sldChg>
      <pc:sldChg chg="modSp mod">
        <pc:chgData name="Siegbert Rudolph" userId="2af4d44886c067cc" providerId="LiveId" clId="{9D21B0A9-1E03-4385-9C4B-B8C1AF45C553}" dt="2024-09-22T19:25:25.836" v="536" actId="20577"/>
        <pc:sldMkLst>
          <pc:docMk/>
          <pc:sldMk cId="3719927881" sldId="480"/>
        </pc:sldMkLst>
        <pc:spChg chg="mod">
          <ac:chgData name="Siegbert Rudolph" userId="2af4d44886c067cc" providerId="LiveId" clId="{9D21B0A9-1E03-4385-9C4B-B8C1AF45C553}" dt="2024-09-22T19:25:25.836" v="536" actId="20577"/>
          <ac:spMkLst>
            <pc:docMk/>
            <pc:sldMk cId="3719927881" sldId="480"/>
            <ac:spMk id="77" creationId="{48CC112E-1245-405A-8F85-C613958E0B2A}"/>
          </ac:spMkLst>
        </pc:spChg>
      </pc:sldChg>
      <pc:sldChg chg="modSp mod">
        <pc:chgData name="Siegbert Rudolph" userId="2af4d44886c067cc" providerId="LiveId" clId="{9D21B0A9-1E03-4385-9C4B-B8C1AF45C553}" dt="2024-09-22T19:25:54.984" v="542" actId="20577"/>
        <pc:sldMkLst>
          <pc:docMk/>
          <pc:sldMk cId="113015713" sldId="776"/>
        </pc:sldMkLst>
        <pc:spChg chg="mod">
          <ac:chgData name="Siegbert Rudolph" userId="2af4d44886c067cc" providerId="LiveId" clId="{9D21B0A9-1E03-4385-9C4B-B8C1AF45C553}" dt="2024-09-22T19:25:54.984" v="542" actId="20577"/>
          <ac:spMkLst>
            <pc:docMk/>
            <pc:sldMk cId="113015713" sldId="776"/>
            <ac:spMk id="12" creationId="{41D0A479-E452-4265-AAC7-CFEA01347DAD}"/>
          </ac:spMkLst>
        </pc:spChg>
      </pc:sldChg>
      <pc:sldChg chg="modSp mod">
        <pc:chgData name="Siegbert Rudolph" userId="2af4d44886c067cc" providerId="LiveId" clId="{9D21B0A9-1E03-4385-9C4B-B8C1AF45C553}" dt="2024-09-23T05:33:42.648" v="832" actId="108"/>
        <pc:sldMkLst>
          <pc:docMk/>
          <pc:sldMk cId="305814637" sldId="777"/>
        </pc:sldMkLst>
        <pc:spChg chg="mod">
          <ac:chgData name="Siegbert Rudolph" userId="2af4d44886c067cc" providerId="LiveId" clId="{9D21B0A9-1E03-4385-9C4B-B8C1AF45C553}" dt="2024-09-23T05:32:39.299" v="824" actId="1037"/>
          <ac:spMkLst>
            <pc:docMk/>
            <pc:sldMk cId="305814637" sldId="777"/>
            <ac:spMk id="42" creationId="{063A38D7-765A-4D71-B19E-B72BBB1949ED}"/>
          </ac:spMkLst>
        </pc:spChg>
        <pc:spChg chg="mod">
          <ac:chgData name="Siegbert Rudolph" userId="2af4d44886c067cc" providerId="LiveId" clId="{9D21B0A9-1E03-4385-9C4B-B8C1AF45C553}" dt="2024-09-23T05:33:42.648" v="832" actId="108"/>
          <ac:spMkLst>
            <pc:docMk/>
            <pc:sldMk cId="305814637" sldId="777"/>
            <ac:spMk id="44" creationId="{55E0679B-F53C-49FE-8E61-6B4E5DA5DA92}"/>
          </ac:spMkLst>
        </pc:spChg>
      </pc:sldChg>
      <pc:sldChg chg="delSp modSp mod delAnim">
        <pc:chgData name="Siegbert Rudolph" userId="2af4d44886c067cc" providerId="LiveId" clId="{9D21B0A9-1E03-4385-9C4B-B8C1AF45C553}" dt="2024-09-22T18:36:29.963" v="4" actId="478"/>
        <pc:sldMkLst>
          <pc:docMk/>
          <pc:sldMk cId="2330425509" sldId="778"/>
        </pc:sldMkLst>
        <pc:spChg chg="del mod">
          <ac:chgData name="Siegbert Rudolph" userId="2af4d44886c067cc" providerId="LiveId" clId="{9D21B0A9-1E03-4385-9C4B-B8C1AF45C553}" dt="2024-09-22T18:36:29.963" v="4" actId="478"/>
          <ac:spMkLst>
            <pc:docMk/>
            <pc:sldMk cId="2330425509" sldId="778"/>
            <ac:spMk id="34" creationId="{91AA5CBC-F74E-4EFE-B1DD-AA27EA34F7E0}"/>
          </ac:spMkLst>
        </pc:spChg>
        <pc:picChg chg="mod">
          <ac:chgData name="Siegbert Rudolph" userId="2af4d44886c067cc" providerId="LiveId" clId="{9D21B0A9-1E03-4385-9C4B-B8C1AF45C553}" dt="2024-09-20T07:58:56.061" v="0" actId="1076"/>
          <ac:picMkLst>
            <pc:docMk/>
            <pc:sldMk cId="2330425509" sldId="778"/>
            <ac:picMk id="38" creationId="{DC611F57-BB16-43C5-8024-43F7A051083F}"/>
          </ac:picMkLst>
        </pc:picChg>
      </pc:sldChg>
      <pc:sldChg chg="ord">
        <pc:chgData name="Siegbert Rudolph" userId="2af4d44886c067cc" providerId="LiveId" clId="{9D21B0A9-1E03-4385-9C4B-B8C1AF45C553}" dt="2024-09-22T18:30:19.517" v="2"/>
        <pc:sldMkLst>
          <pc:docMk/>
          <pc:sldMk cId="3725823188" sldId="779"/>
        </pc:sldMkLst>
      </pc:sldChg>
      <pc:sldChg chg="ord">
        <pc:chgData name="Siegbert Rudolph" userId="2af4d44886c067cc" providerId="LiveId" clId="{9D21B0A9-1E03-4385-9C4B-B8C1AF45C553}" dt="2024-09-22T18:30:19.517" v="2"/>
        <pc:sldMkLst>
          <pc:docMk/>
          <pc:sldMk cId="98284540" sldId="780"/>
        </pc:sldMkLst>
      </pc:sldChg>
      <pc:sldChg chg="modSp mod modAnim">
        <pc:chgData name="Siegbert Rudolph" userId="2af4d44886c067cc" providerId="LiveId" clId="{9D21B0A9-1E03-4385-9C4B-B8C1AF45C553}" dt="2024-09-23T05:49:39.366" v="877" actId="6549"/>
        <pc:sldMkLst>
          <pc:docMk/>
          <pc:sldMk cId="4259211497" sldId="781"/>
        </pc:sldMkLst>
        <pc:spChg chg="mod">
          <ac:chgData name="Siegbert Rudolph" userId="2af4d44886c067cc" providerId="LiveId" clId="{9D21B0A9-1E03-4385-9C4B-B8C1AF45C553}" dt="2024-09-22T19:00:30.520" v="325" actId="20577"/>
          <ac:spMkLst>
            <pc:docMk/>
            <pc:sldMk cId="4259211497" sldId="781"/>
            <ac:spMk id="30" creationId="{93254495-4946-4F3D-BA3A-F5BE14857CEF}"/>
          </ac:spMkLst>
        </pc:spChg>
        <pc:spChg chg="mod">
          <ac:chgData name="Siegbert Rudolph" userId="2af4d44886c067cc" providerId="LiveId" clId="{9D21B0A9-1E03-4385-9C4B-B8C1AF45C553}" dt="2024-09-23T05:45:14.024" v="856" actId="1038"/>
          <ac:spMkLst>
            <pc:docMk/>
            <pc:sldMk cId="4259211497" sldId="781"/>
            <ac:spMk id="44" creationId="{B1825826-92D0-458D-BDC2-88E153523F8B}"/>
          </ac:spMkLst>
        </pc:spChg>
        <pc:spChg chg="mod">
          <ac:chgData name="Siegbert Rudolph" userId="2af4d44886c067cc" providerId="LiveId" clId="{9D21B0A9-1E03-4385-9C4B-B8C1AF45C553}" dt="2024-09-23T05:45:46.067" v="864" actId="108"/>
          <ac:spMkLst>
            <pc:docMk/>
            <pc:sldMk cId="4259211497" sldId="781"/>
            <ac:spMk id="48" creationId="{DA4C4533-BA29-49EA-8803-D3AA5E52F1C7}"/>
          </ac:spMkLst>
        </pc:spChg>
        <pc:spChg chg="mod">
          <ac:chgData name="Siegbert Rudolph" userId="2af4d44886c067cc" providerId="LiveId" clId="{9D21B0A9-1E03-4385-9C4B-B8C1AF45C553}" dt="2024-09-22T19:00:52.361" v="326" actId="20577"/>
          <ac:spMkLst>
            <pc:docMk/>
            <pc:sldMk cId="4259211497" sldId="781"/>
            <ac:spMk id="56" creationId="{D6502021-0964-46E4-A305-02DDDB613E0C}"/>
          </ac:spMkLst>
        </pc:spChg>
        <pc:spChg chg="mod">
          <ac:chgData name="Siegbert Rudolph" userId="2af4d44886c067cc" providerId="LiveId" clId="{9D21B0A9-1E03-4385-9C4B-B8C1AF45C553}" dt="2024-09-23T05:40:04.264" v="833" actId="20577"/>
          <ac:spMkLst>
            <pc:docMk/>
            <pc:sldMk cId="4259211497" sldId="781"/>
            <ac:spMk id="58" creationId="{116B9B00-52EA-4DD0-A2EA-2660D14E0C0B}"/>
          </ac:spMkLst>
        </pc:spChg>
        <pc:spChg chg="mod">
          <ac:chgData name="Siegbert Rudolph" userId="2af4d44886c067cc" providerId="LiveId" clId="{9D21B0A9-1E03-4385-9C4B-B8C1AF45C553}" dt="2024-09-23T05:49:39.366" v="877" actId="6549"/>
          <ac:spMkLst>
            <pc:docMk/>
            <pc:sldMk cId="4259211497" sldId="781"/>
            <ac:spMk id="60" creationId="{47B0BC74-1656-4C6C-9E27-0CD28204F05A}"/>
          </ac:spMkLst>
        </pc:spChg>
      </pc:sldChg>
      <pc:sldChg chg="modSp mod">
        <pc:chgData name="Siegbert Rudolph" userId="2af4d44886c067cc" providerId="LiveId" clId="{9D21B0A9-1E03-4385-9C4B-B8C1AF45C553}" dt="2024-09-23T05:50:50.673" v="909" actId="20577"/>
        <pc:sldMkLst>
          <pc:docMk/>
          <pc:sldMk cId="2425796478" sldId="782"/>
        </pc:sldMkLst>
        <pc:spChg chg="mod">
          <ac:chgData name="Siegbert Rudolph" userId="2af4d44886c067cc" providerId="LiveId" clId="{9D21B0A9-1E03-4385-9C4B-B8C1AF45C553}" dt="2024-09-22T19:01:07.111" v="328" actId="6549"/>
          <ac:spMkLst>
            <pc:docMk/>
            <pc:sldMk cId="2425796478" sldId="782"/>
            <ac:spMk id="67" creationId="{699FB1C1-094C-4AC0-940C-00EA8F08C3FF}"/>
          </ac:spMkLst>
        </pc:spChg>
        <pc:spChg chg="mod">
          <ac:chgData name="Siegbert Rudolph" userId="2af4d44886c067cc" providerId="LiveId" clId="{9D21B0A9-1E03-4385-9C4B-B8C1AF45C553}" dt="2024-09-23T05:50:50.673" v="909" actId="20577"/>
          <ac:spMkLst>
            <pc:docMk/>
            <pc:sldMk cId="2425796478" sldId="782"/>
            <ac:spMk id="68" creationId="{2F2F833D-A84F-4B2C-ABD8-7388EB806E4E}"/>
          </ac:spMkLst>
        </pc:spChg>
      </pc:sldChg>
      <pc:sldChg chg="addSp delSp modSp mod delAnim modAnim">
        <pc:chgData name="Siegbert Rudolph" userId="2af4d44886c067cc" providerId="LiveId" clId="{9D21B0A9-1E03-4385-9C4B-B8C1AF45C553}" dt="2024-09-22T19:05:20.519" v="365" actId="1037"/>
        <pc:sldMkLst>
          <pc:docMk/>
          <pc:sldMk cId="2575908237" sldId="783"/>
        </pc:sldMkLst>
        <pc:spChg chg="mod">
          <ac:chgData name="Siegbert Rudolph" userId="2af4d44886c067cc" providerId="LiveId" clId="{9D21B0A9-1E03-4385-9C4B-B8C1AF45C553}" dt="2024-09-22T19:02:45.374" v="334" actId="20577"/>
          <ac:spMkLst>
            <pc:docMk/>
            <pc:sldMk cId="2575908237" sldId="783"/>
            <ac:spMk id="50" creationId="{AF50E210-BF51-4836-AEE4-FFE4E3F74CEB}"/>
          </ac:spMkLst>
        </pc:spChg>
        <pc:spChg chg="mod">
          <ac:chgData name="Siegbert Rudolph" userId="2af4d44886c067cc" providerId="LiveId" clId="{9D21B0A9-1E03-4385-9C4B-B8C1AF45C553}" dt="2024-09-22T19:02:56.079" v="339" actId="20577"/>
          <ac:spMkLst>
            <pc:docMk/>
            <pc:sldMk cId="2575908237" sldId="783"/>
            <ac:spMk id="55" creationId="{28D293E1-1A69-4496-93CB-5348F5C8BC1B}"/>
          </ac:spMkLst>
        </pc:spChg>
        <pc:spChg chg="mod">
          <ac:chgData name="Siegbert Rudolph" userId="2af4d44886c067cc" providerId="LiveId" clId="{9D21B0A9-1E03-4385-9C4B-B8C1AF45C553}" dt="2024-09-22T19:02:47.400" v="335" actId="20577"/>
          <ac:spMkLst>
            <pc:docMk/>
            <pc:sldMk cId="2575908237" sldId="783"/>
            <ac:spMk id="65" creationId="{64D776D9-29FE-4F8F-A2C8-C11ED44E2B05}"/>
          </ac:spMkLst>
        </pc:spChg>
        <pc:spChg chg="mod">
          <ac:chgData name="Siegbert Rudolph" userId="2af4d44886c067cc" providerId="LiveId" clId="{9D21B0A9-1E03-4385-9C4B-B8C1AF45C553}" dt="2024-09-22T19:02:57.992" v="340" actId="20577"/>
          <ac:spMkLst>
            <pc:docMk/>
            <pc:sldMk cId="2575908237" sldId="783"/>
            <ac:spMk id="67" creationId="{C61DF000-B561-4B6B-A0AA-D9DC6BCA2FF3}"/>
          </ac:spMkLst>
        </pc:spChg>
        <pc:spChg chg="mod">
          <ac:chgData name="Siegbert Rudolph" userId="2af4d44886c067cc" providerId="LiveId" clId="{9D21B0A9-1E03-4385-9C4B-B8C1AF45C553}" dt="2024-09-22T19:02:48.810" v="336" actId="20577"/>
          <ac:spMkLst>
            <pc:docMk/>
            <pc:sldMk cId="2575908237" sldId="783"/>
            <ac:spMk id="75" creationId="{C95610BF-F110-43DF-A578-A3CD66EAB79B}"/>
          </ac:spMkLst>
        </pc:spChg>
        <pc:spChg chg="mod">
          <ac:chgData name="Siegbert Rudolph" userId="2af4d44886c067cc" providerId="LiveId" clId="{9D21B0A9-1E03-4385-9C4B-B8C1AF45C553}" dt="2024-09-22T19:02:59.398" v="341" actId="20577"/>
          <ac:spMkLst>
            <pc:docMk/>
            <pc:sldMk cId="2575908237" sldId="783"/>
            <ac:spMk id="77" creationId="{2AA34CD6-3872-4410-9641-7583507B6C7B}"/>
          </ac:spMkLst>
        </pc:spChg>
        <pc:spChg chg="mod">
          <ac:chgData name="Siegbert Rudolph" userId="2af4d44886c067cc" providerId="LiveId" clId="{9D21B0A9-1E03-4385-9C4B-B8C1AF45C553}" dt="2024-09-22T19:02:51.621" v="337" actId="20577"/>
          <ac:spMkLst>
            <pc:docMk/>
            <pc:sldMk cId="2575908237" sldId="783"/>
            <ac:spMk id="85" creationId="{942E7439-0661-4FBE-802C-72844F33C0F7}"/>
          </ac:spMkLst>
        </pc:spChg>
        <pc:spChg chg="mod">
          <ac:chgData name="Siegbert Rudolph" userId="2af4d44886c067cc" providerId="LiveId" clId="{9D21B0A9-1E03-4385-9C4B-B8C1AF45C553}" dt="2024-09-22T19:03:01.118" v="342" actId="20577"/>
          <ac:spMkLst>
            <pc:docMk/>
            <pc:sldMk cId="2575908237" sldId="783"/>
            <ac:spMk id="87" creationId="{4A440AE4-444C-4C67-A347-079D0EAE9A26}"/>
          </ac:spMkLst>
        </pc:spChg>
        <pc:spChg chg="mod">
          <ac:chgData name="Siegbert Rudolph" userId="2af4d44886c067cc" providerId="LiveId" clId="{9D21B0A9-1E03-4385-9C4B-B8C1AF45C553}" dt="2024-09-22T19:03:02.915" v="343" actId="20577"/>
          <ac:spMkLst>
            <pc:docMk/>
            <pc:sldMk cId="2575908237" sldId="783"/>
            <ac:spMk id="92" creationId="{15D2144E-C137-47C9-A4C2-231C59197FCB}"/>
          </ac:spMkLst>
        </pc:spChg>
        <pc:spChg chg="mod">
          <ac:chgData name="Siegbert Rudolph" userId="2af4d44886c067cc" providerId="LiveId" clId="{9D21B0A9-1E03-4385-9C4B-B8C1AF45C553}" dt="2024-09-22T19:01:19.784" v="330" actId="6549"/>
          <ac:spMkLst>
            <pc:docMk/>
            <pc:sldMk cId="2575908237" sldId="783"/>
            <ac:spMk id="93" creationId="{A3EC30FE-EB6B-4819-BA68-9C8997A77A77}"/>
          </ac:spMkLst>
        </pc:spChg>
        <pc:spChg chg="mod">
          <ac:chgData name="Siegbert Rudolph" userId="2af4d44886c067cc" providerId="LiveId" clId="{9D21B0A9-1E03-4385-9C4B-B8C1AF45C553}" dt="2024-09-22T19:02:53.145" v="338" actId="20577"/>
          <ac:spMkLst>
            <pc:docMk/>
            <pc:sldMk cId="2575908237" sldId="783"/>
            <ac:spMk id="101" creationId="{0469BB5D-4432-4CB2-8A65-94A4BFF68FC0}"/>
          </ac:spMkLst>
        </pc:spChg>
        <pc:picChg chg="del mod">
          <ac:chgData name="Siegbert Rudolph" userId="2af4d44886c067cc" providerId="LiveId" clId="{9D21B0A9-1E03-4385-9C4B-B8C1AF45C553}" dt="2024-09-22T19:04:55.676" v="351" actId="478"/>
          <ac:picMkLst>
            <pc:docMk/>
            <pc:sldMk cId="2575908237" sldId="783"/>
            <ac:picMk id="4" creationId="{2B043570-F641-44BA-8EDD-4E47B40EDEA5}"/>
          </ac:picMkLst>
        </pc:picChg>
        <pc:picChg chg="add mod">
          <ac:chgData name="Siegbert Rudolph" userId="2af4d44886c067cc" providerId="LiveId" clId="{9D21B0A9-1E03-4385-9C4B-B8C1AF45C553}" dt="2024-09-22T19:05:20.519" v="365" actId="1037"/>
          <ac:picMkLst>
            <pc:docMk/>
            <pc:sldMk cId="2575908237" sldId="783"/>
            <ac:picMk id="5" creationId="{E283E2FA-6E4C-40DD-D4D3-A929DC548B39}"/>
          </ac:picMkLst>
        </pc:picChg>
      </pc:sldChg>
      <pc:sldChg chg="modSp mod">
        <pc:chgData name="Siegbert Rudolph" userId="2af4d44886c067cc" providerId="LiveId" clId="{9D21B0A9-1E03-4385-9C4B-B8C1AF45C553}" dt="2024-09-22T19:01:32.140" v="332" actId="6549"/>
        <pc:sldMkLst>
          <pc:docMk/>
          <pc:sldMk cId="2754684120" sldId="784"/>
        </pc:sldMkLst>
        <pc:spChg chg="mod">
          <ac:chgData name="Siegbert Rudolph" userId="2af4d44886c067cc" providerId="LiveId" clId="{9D21B0A9-1E03-4385-9C4B-B8C1AF45C553}" dt="2024-09-22T19:01:32.140" v="332" actId="6549"/>
          <ac:spMkLst>
            <pc:docMk/>
            <pc:sldMk cId="2754684120" sldId="784"/>
            <ac:spMk id="88" creationId="{7AED1D5E-0ED0-4022-ABE1-A04A0CE14702}"/>
          </ac:spMkLst>
        </pc:spChg>
      </pc:sldChg>
      <pc:sldChg chg="addSp delSp modSp mod delAnim modAnim">
        <pc:chgData name="Siegbert Rudolph" userId="2af4d44886c067cc" providerId="LiveId" clId="{9D21B0A9-1E03-4385-9C4B-B8C1AF45C553}" dt="2024-09-22T19:23:54.261" v="524" actId="20577"/>
        <pc:sldMkLst>
          <pc:docMk/>
          <pc:sldMk cId="1808683215" sldId="785"/>
        </pc:sldMkLst>
        <pc:spChg chg="mod">
          <ac:chgData name="Siegbert Rudolph" userId="2af4d44886c067cc" providerId="LiveId" clId="{9D21B0A9-1E03-4385-9C4B-B8C1AF45C553}" dt="2024-09-22T19:05:45.856" v="367" actId="20577"/>
          <ac:spMkLst>
            <pc:docMk/>
            <pc:sldMk cId="1808683215" sldId="785"/>
            <ac:spMk id="21" creationId="{B810A5AC-BFBA-4E58-9A58-7CF3AD5E0B19}"/>
          </ac:spMkLst>
        </pc:spChg>
        <pc:spChg chg="mod">
          <ac:chgData name="Siegbert Rudolph" userId="2af4d44886c067cc" providerId="LiveId" clId="{9D21B0A9-1E03-4385-9C4B-B8C1AF45C553}" dt="2024-09-22T19:06:04.098" v="374" actId="20577"/>
          <ac:spMkLst>
            <pc:docMk/>
            <pc:sldMk cId="1808683215" sldId="785"/>
            <ac:spMk id="22" creationId="{433A917C-3BA0-4416-AD4D-429D9E70E3F4}"/>
          </ac:spMkLst>
        </pc:spChg>
        <pc:spChg chg="mod">
          <ac:chgData name="Siegbert Rudolph" userId="2af4d44886c067cc" providerId="LiveId" clId="{9D21B0A9-1E03-4385-9C4B-B8C1AF45C553}" dt="2024-09-22T19:05:48.329" v="368" actId="20577"/>
          <ac:spMkLst>
            <pc:docMk/>
            <pc:sldMk cId="1808683215" sldId="785"/>
            <ac:spMk id="23" creationId="{A34AA572-D307-4D4B-A3C4-A1BF40082EAF}"/>
          </ac:spMkLst>
        </pc:spChg>
        <pc:spChg chg="mod">
          <ac:chgData name="Siegbert Rudolph" userId="2af4d44886c067cc" providerId="LiveId" clId="{9D21B0A9-1E03-4385-9C4B-B8C1AF45C553}" dt="2024-09-22T19:06:06.404" v="375" actId="20577"/>
          <ac:spMkLst>
            <pc:docMk/>
            <pc:sldMk cId="1808683215" sldId="785"/>
            <ac:spMk id="24" creationId="{ED4E9952-59B0-45CF-B952-F16752595E68}"/>
          </ac:spMkLst>
        </pc:spChg>
        <pc:spChg chg="mod">
          <ac:chgData name="Siegbert Rudolph" userId="2af4d44886c067cc" providerId="LiveId" clId="{9D21B0A9-1E03-4385-9C4B-B8C1AF45C553}" dt="2024-09-22T19:05:49.908" v="369" actId="20577"/>
          <ac:spMkLst>
            <pc:docMk/>
            <pc:sldMk cId="1808683215" sldId="785"/>
            <ac:spMk id="25" creationId="{0C3AA306-BB2F-4085-B8AE-BFE6205BAB6D}"/>
          </ac:spMkLst>
        </pc:spChg>
        <pc:spChg chg="mod">
          <ac:chgData name="Siegbert Rudolph" userId="2af4d44886c067cc" providerId="LiveId" clId="{9D21B0A9-1E03-4385-9C4B-B8C1AF45C553}" dt="2024-09-22T19:06:08.713" v="376" actId="20577"/>
          <ac:spMkLst>
            <pc:docMk/>
            <pc:sldMk cId="1808683215" sldId="785"/>
            <ac:spMk id="26" creationId="{E433D65E-4D66-4178-96E3-163FE738F2E6}"/>
          </ac:spMkLst>
        </pc:spChg>
        <pc:spChg chg="mod">
          <ac:chgData name="Siegbert Rudolph" userId="2af4d44886c067cc" providerId="LiveId" clId="{9D21B0A9-1E03-4385-9C4B-B8C1AF45C553}" dt="2024-09-22T19:05:52.617" v="370" actId="20577"/>
          <ac:spMkLst>
            <pc:docMk/>
            <pc:sldMk cId="1808683215" sldId="785"/>
            <ac:spMk id="27" creationId="{7058DF8E-3DC6-4507-A11E-C30A13989016}"/>
          </ac:spMkLst>
        </pc:spChg>
        <pc:spChg chg="mod">
          <ac:chgData name="Siegbert Rudolph" userId="2af4d44886c067cc" providerId="LiveId" clId="{9D21B0A9-1E03-4385-9C4B-B8C1AF45C553}" dt="2024-09-22T19:06:11.433" v="377" actId="20577"/>
          <ac:spMkLst>
            <pc:docMk/>
            <pc:sldMk cId="1808683215" sldId="785"/>
            <ac:spMk id="28" creationId="{A4926720-C5DE-4834-8EA5-F8CAA4BBE28B}"/>
          </ac:spMkLst>
        </pc:spChg>
        <pc:spChg chg="mod">
          <ac:chgData name="Siegbert Rudolph" userId="2af4d44886c067cc" providerId="LiveId" clId="{9D21B0A9-1E03-4385-9C4B-B8C1AF45C553}" dt="2024-09-22T19:05:54.748" v="371" actId="20577"/>
          <ac:spMkLst>
            <pc:docMk/>
            <pc:sldMk cId="1808683215" sldId="785"/>
            <ac:spMk id="29" creationId="{277CBFEF-A786-484C-917F-FA2B54C6D8E3}"/>
          </ac:spMkLst>
        </pc:spChg>
        <pc:spChg chg="mod">
          <ac:chgData name="Siegbert Rudolph" userId="2af4d44886c067cc" providerId="LiveId" clId="{9D21B0A9-1E03-4385-9C4B-B8C1AF45C553}" dt="2024-09-22T19:06:15.408" v="378" actId="20577"/>
          <ac:spMkLst>
            <pc:docMk/>
            <pc:sldMk cId="1808683215" sldId="785"/>
            <ac:spMk id="30" creationId="{D68EB18A-4313-41AE-9C39-CFB4597EF06B}"/>
          </ac:spMkLst>
        </pc:spChg>
        <pc:spChg chg="mod">
          <ac:chgData name="Siegbert Rudolph" userId="2af4d44886c067cc" providerId="LiveId" clId="{9D21B0A9-1E03-4385-9C4B-B8C1AF45C553}" dt="2024-09-22T19:05:57.297" v="372" actId="20577"/>
          <ac:spMkLst>
            <pc:docMk/>
            <pc:sldMk cId="1808683215" sldId="785"/>
            <ac:spMk id="31" creationId="{3BD004F7-A04C-473B-AA24-5D22F50DB3F0}"/>
          </ac:spMkLst>
        </pc:spChg>
        <pc:spChg chg="mod">
          <ac:chgData name="Siegbert Rudolph" userId="2af4d44886c067cc" providerId="LiveId" clId="{9D21B0A9-1E03-4385-9C4B-B8C1AF45C553}" dt="2024-09-22T19:06:18.650" v="379" actId="20577"/>
          <ac:spMkLst>
            <pc:docMk/>
            <pc:sldMk cId="1808683215" sldId="785"/>
            <ac:spMk id="32" creationId="{AEE37AC5-C4C4-4E83-AD66-38A9004D89BE}"/>
          </ac:spMkLst>
        </pc:spChg>
        <pc:spChg chg="mod">
          <ac:chgData name="Siegbert Rudolph" userId="2af4d44886c067cc" providerId="LiveId" clId="{9D21B0A9-1E03-4385-9C4B-B8C1AF45C553}" dt="2024-09-22T19:06:00.002" v="373" actId="20577"/>
          <ac:spMkLst>
            <pc:docMk/>
            <pc:sldMk cId="1808683215" sldId="785"/>
            <ac:spMk id="33" creationId="{9CEB4B48-9E5F-4682-A978-62F8B0056D1B}"/>
          </ac:spMkLst>
        </pc:spChg>
        <pc:spChg chg="mod">
          <ac:chgData name="Siegbert Rudolph" userId="2af4d44886c067cc" providerId="LiveId" clId="{9D21B0A9-1E03-4385-9C4B-B8C1AF45C553}" dt="2024-09-22T19:06:20.799" v="380" actId="20577"/>
          <ac:spMkLst>
            <pc:docMk/>
            <pc:sldMk cId="1808683215" sldId="785"/>
            <ac:spMk id="34" creationId="{9ED3B4C8-BDD4-4E74-AEFB-C8B393A2CAAE}"/>
          </ac:spMkLst>
        </pc:spChg>
        <pc:spChg chg="mod">
          <ac:chgData name="Siegbert Rudolph" userId="2af4d44886c067cc" providerId="LiveId" clId="{9D21B0A9-1E03-4385-9C4B-B8C1AF45C553}" dt="2024-09-22T19:23:54.261" v="524" actId="20577"/>
          <ac:spMkLst>
            <pc:docMk/>
            <pc:sldMk cId="1808683215" sldId="785"/>
            <ac:spMk id="36" creationId="{0C9AE094-B01B-462C-B4E9-0980177B54FB}"/>
          </ac:spMkLst>
        </pc:spChg>
        <pc:picChg chg="add mod">
          <ac:chgData name="Siegbert Rudolph" userId="2af4d44886c067cc" providerId="LiveId" clId="{9D21B0A9-1E03-4385-9C4B-B8C1AF45C553}" dt="2024-09-22T19:07:25.206" v="385" actId="1076"/>
          <ac:picMkLst>
            <pc:docMk/>
            <pc:sldMk cId="1808683215" sldId="785"/>
            <ac:picMk id="5" creationId="{33BEF7A7-B284-060D-B822-5A52739FCE35}"/>
          </ac:picMkLst>
        </pc:picChg>
        <pc:picChg chg="del mod">
          <ac:chgData name="Siegbert Rudolph" userId="2af4d44886c067cc" providerId="LiveId" clId="{9D21B0A9-1E03-4385-9C4B-B8C1AF45C553}" dt="2024-09-22T19:07:15.930" v="384" actId="478"/>
          <ac:picMkLst>
            <pc:docMk/>
            <pc:sldMk cId="1808683215" sldId="785"/>
            <ac:picMk id="6" creationId="{3581D234-80BB-41F5-B8B6-A295E0F908E8}"/>
          </ac:picMkLst>
        </pc:picChg>
      </pc:sldChg>
      <pc:sldChg chg="addSp delSp modSp mod delAnim modAnim">
        <pc:chgData name="Siegbert Rudolph" userId="2af4d44886c067cc" providerId="LiveId" clId="{9D21B0A9-1E03-4385-9C4B-B8C1AF45C553}" dt="2024-09-22T19:24:02.011" v="525" actId="20577"/>
        <pc:sldMkLst>
          <pc:docMk/>
          <pc:sldMk cId="278498663" sldId="786"/>
        </pc:sldMkLst>
        <pc:spChg chg="mod">
          <ac:chgData name="Siegbert Rudolph" userId="2af4d44886c067cc" providerId="LiveId" clId="{9D21B0A9-1E03-4385-9C4B-B8C1AF45C553}" dt="2024-09-22T19:08:20.332" v="391" actId="6549"/>
          <ac:spMkLst>
            <pc:docMk/>
            <pc:sldMk cId="278498663" sldId="786"/>
            <ac:spMk id="43" creationId="{5AB60152-5642-4183-83CA-16B6C5061E18}"/>
          </ac:spMkLst>
        </pc:spChg>
        <pc:spChg chg="mod">
          <ac:chgData name="Siegbert Rudolph" userId="2af4d44886c067cc" providerId="LiveId" clId="{9D21B0A9-1E03-4385-9C4B-B8C1AF45C553}" dt="2024-09-22T19:24:02.011" v="525" actId="20577"/>
          <ac:spMkLst>
            <pc:docMk/>
            <pc:sldMk cId="278498663" sldId="786"/>
            <ac:spMk id="57" creationId="{BB08A175-047F-4044-8FCB-C1187FAF54B7}"/>
          </ac:spMkLst>
        </pc:spChg>
        <pc:spChg chg="mod">
          <ac:chgData name="Siegbert Rudolph" userId="2af4d44886c067cc" providerId="LiveId" clId="{9D21B0A9-1E03-4385-9C4B-B8C1AF45C553}" dt="2024-09-22T19:08:01.590" v="387" actId="6549"/>
          <ac:spMkLst>
            <pc:docMk/>
            <pc:sldMk cId="278498663" sldId="786"/>
            <ac:spMk id="62" creationId="{7CACA85B-CEDF-40F4-906F-378485EA65CF}"/>
          </ac:spMkLst>
        </pc:spChg>
        <pc:spChg chg="mod">
          <ac:chgData name="Siegbert Rudolph" userId="2af4d44886c067cc" providerId="LiveId" clId="{9D21B0A9-1E03-4385-9C4B-B8C1AF45C553}" dt="2024-09-22T19:08:06.215" v="388" actId="6549"/>
          <ac:spMkLst>
            <pc:docMk/>
            <pc:sldMk cId="278498663" sldId="786"/>
            <ac:spMk id="68" creationId="{92C7F711-4DA3-4FE8-A0B3-75AB2153BF90}"/>
          </ac:spMkLst>
        </pc:spChg>
        <pc:spChg chg="mod">
          <ac:chgData name="Siegbert Rudolph" userId="2af4d44886c067cc" providerId="LiveId" clId="{9D21B0A9-1E03-4385-9C4B-B8C1AF45C553}" dt="2024-09-22T19:08:22.740" v="392" actId="6549"/>
          <ac:spMkLst>
            <pc:docMk/>
            <pc:sldMk cId="278498663" sldId="786"/>
            <ac:spMk id="70" creationId="{3F133D58-98CF-44DF-92C9-084271978AE6}"/>
          </ac:spMkLst>
        </pc:spChg>
        <pc:spChg chg="mod">
          <ac:chgData name="Siegbert Rudolph" userId="2af4d44886c067cc" providerId="LiveId" clId="{9D21B0A9-1E03-4385-9C4B-B8C1AF45C553}" dt="2024-09-22T19:08:25.181" v="393" actId="6549"/>
          <ac:spMkLst>
            <pc:docMk/>
            <pc:sldMk cId="278498663" sldId="786"/>
            <ac:spMk id="75" creationId="{BE695E53-EC0D-4B80-A118-0D97455910A3}"/>
          </ac:spMkLst>
        </pc:spChg>
        <pc:spChg chg="mod">
          <ac:chgData name="Siegbert Rudolph" userId="2af4d44886c067cc" providerId="LiveId" clId="{9D21B0A9-1E03-4385-9C4B-B8C1AF45C553}" dt="2024-09-22T19:08:30.270" v="394" actId="6549"/>
          <ac:spMkLst>
            <pc:docMk/>
            <pc:sldMk cId="278498663" sldId="786"/>
            <ac:spMk id="80" creationId="{265C0FC4-A628-44E9-A617-BEC1D6B84D43}"/>
          </ac:spMkLst>
        </pc:spChg>
        <pc:spChg chg="mod">
          <ac:chgData name="Siegbert Rudolph" userId="2af4d44886c067cc" providerId="LiveId" clId="{9D21B0A9-1E03-4385-9C4B-B8C1AF45C553}" dt="2024-09-22T19:08:10.761" v="389" actId="6549"/>
          <ac:spMkLst>
            <pc:docMk/>
            <pc:sldMk cId="278498663" sldId="786"/>
            <ac:spMk id="88" creationId="{2C24FB77-E52D-49AC-9EF1-B087965304C4}"/>
          </ac:spMkLst>
        </pc:spChg>
        <pc:spChg chg="mod">
          <ac:chgData name="Siegbert Rudolph" userId="2af4d44886c067cc" providerId="LiveId" clId="{9D21B0A9-1E03-4385-9C4B-B8C1AF45C553}" dt="2024-09-22T19:08:34.022" v="395" actId="6549"/>
          <ac:spMkLst>
            <pc:docMk/>
            <pc:sldMk cId="278498663" sldId="786"/>
            <ac:spMk id="90" creationId="{95615E67-6D19-44EB-B574-D2B08DBDA040}"/>
          </ac:spMkLst>
        </pc:spChg>
        <pc:spChg chg="mod">
          <ac:chgData name="Siegbert Rudolph" userId="2af4d44886c067cc" providerId="LiveId" clId="{9D21B0A9-1E03-4385-9C4B-B8C1AF45C553}" dt="2024-09-22T19:08:15.541" v="390" actId="6549"/>
          <ac:spMkLst>
            <pc:docMk/>
            <pc:sldMk cId="278498663" sldId="786"/>
            <ac:spMk id="98" creationId="{E4598674-784F-458A-BC2C-8E8D74B17475}"/>
          </ac:spMkLst>
        </pc:spChg>
        <pc:spChg chg="mod">
          <ac:chgData name="Siegbert Rudolph" userId="2af4d44886c067cc" providerId="LiveId" clId="{9D21B0A9-1E03-4385-9C4B-B8C1AF45C553}" dt="2024-09-22T19:08:37.903" v="396" actId="6549"/>
          <ac:spMkLst>
            <pc:docMk/>
            <pc:sldMk cId="278498663" sldId="786"/>
            <ac:spMk id="100" creationId="{BBACE22F-6074-475E-9B71-F8355287C616}"/>
          </ac:spMkLst>
        </pc:spChg>
        <pc:picChg chg="del mod">
          <ac:chgData name="Siegbert Rudolph" userId="2af4d44886c067cc" providerId="LiveId" clId="{9D21B0A9-1E03-4385-9C4B-B8C1AF45C553}" dt="2024-09-22T19:09:26.456" v="402" actId="478"/>
          <ac:picMkLst>
            <pc:docMk/>
            <pc:sldMk cId="278498663" sldId="786"/>
            <ac:picMk id="4" creationId="{769B0E65-B345-4791-AA3B-0B7028ACADAE}"/>
          </ac:picMkLst>
        </pc:picChg>
        <pc:picChg chg="add mod">
          <ac:chgData name="Siegbert Rudolph" userId="2af4d44886c067cc" providerId="LiveId" clId="{9D21B0A9-1E03-4385-9C4B-B8C1AF45C553}" dt="2024-09-22T19:09:37.541" v="404" actId="1076"/>
          <ac:picMkLst>
            <pc:docMk/>
            <pc:sldMk cId="278498663" sldId="786"/>
            <ac:picMk id="5" creationId="{1F03779A-63D4-5571-2BD3-5AC961537CA6}"/>
          </ac:picMkLst>
        </pc:picChg>
      </pc:sldChg>
      <pc:sldChg chg="addSp delSp modSp mod delAnim modAnim">
        <pc:chgData name="Siegbert Rudolph" userId="2af4d44886c067cc" providerId="LiveId" clId="{9D21B0A9-1E03-4385-9C4B-B8C1AF45C553}" dt="2024-09-22T19:24:47.491" v="526" actId="20577"/>
        <pc:sldMkLst>
          <pc:docMk/>
          <pc:sldMk cId="1427889973" sldId="787"/>
        </pc:sldMkLst>
        <pc:spChg chg="mod">
          <ac:chgData name="Siegbert Rudolph" userId="2af4d44886c067cc" providerId="LiveId" clId="{9D21B0A9-1E03-4385-9C4B-B8C1AF45C553}" dt="2024-09-22T19:10:27.368" v="406" actId="6549"/>
          <ac:spMkLst>
            <pc:docMk/>
            <pc:sldMk cId="1427889973" sldId="787"/>
            <ac:spMk id="48" creationId="{E18899A2-65BA-454A-AA49-814D5EC27DB5}"/>
          </ac:spMkLst>
        </pc:spChg>
        <pc:spChg chg="mod">
          <ac:chgData name="Siegbert Rudolph" userId="2af4d44886c067cc" providerId="LiveId" clId="{9D21B0A9-1E03-4385-9C4B-B8C1AF45C553}" dt="2024-09-22T19:10:38.891" v="411" actId="6549"/>
          <ac:spMkLst>
            <pc:docMk/>
            <pc:sldMk cId="1427889973" sldId="787"/>
            <ac:spMk id="53" creationId="{EB1A3EDB-B737-49B4-91AB-65B4B9432D0A}"/>
          </ac:spMkLst>
        </pc:spChg>
        <pc:spChg chg="mod">
          <ac:chgData name="Siegbert Rudolph" userId="2af4d44886c067cc" providerId="LiveId" clId="{9D21B0A9-1E03-4385-9C4B-B8C1AF45C553}" dt="2024-09-22T19:10:29.275" v="407" actId="6549"/>
          <ac:spMkLst>
            <pc:docMk/>
            <pc:sldMk cId="1427889973" sldId="787"/>
            <ac:spMk id="65" creationId="{09C48FC1-641A-4B47-B48D-97D5B92EDE86}"/>
          </ac:spMkLst>
        </pc:spChg>
        <pc:spChg chg="mod">
          <ac:chgData name="Siegbert Rudolph" userId="2af4d44886c067cc" providerId="LiveId" clId="{9D21B0A9-1E03-4385-9C4B-B8C1AF45C553}" dt="2024-09-22T19:10:41.163" v="412" actId="6549"/>
          <ac:spMkLst>
            <pc:docMk/>
            <pc:sldMk cId="1427889973" sldId="787"/>
            <ac:spMk id="67" creationId="{10912062-B31D-49DC-A54F-6F9C11E4EF5F}"/>
          </ac:spMkLst>
        </pc:spChg>
        <pc:spChg chg="mod">
          <ac:chgData name="Siegbert Rudolph" userId="2af4d44886c067cc" providerId="LiveId" clId="{9D21B0A9-1E03-4385-9C4B-B8C1AF45C553}" dt="2024-09-22T19:10:31.026" v="408" actId="6549"/>
          <ac:spMkLst>
            <pc:docMk/>
            <pc:sldMk cId="1427889973" sldId="787"/>
            <ac:spMk id="75" creationId="{F6E8A708-C564-4CB9-B1B4-030951CC95D4}"/>
          </ac:spMkLst>
        </pc:spChg>
        <pc:spChg chg="mod">
          <ac:chgData name="Siegbert Rudolph" userId="2af4d44886c067cc" providerId="LiveId" clId="{9D21B0A9-1E03-4385-9C4B-B8C1AF45C553}" dt="2024-09-22T19:10:43.310" v="413" actId="6549"/>
          <ac:spMkLst>
            <pc:docMk/>
            <pc:sldMk cId="1427889973" sldId="787"/>
            <ac:spMk id="77" creationId="{CE3B3E66-A4BF-46C5-A77D-0E6E6B368BEA}"/>
          </ac:spMkLst>
        </pc:spChg>
        <pc:spChg chg="mod">
          <ac:chgData name="Siegbert Rudolph" userId="2af4d44886c067cc" providerId="LiveId" clId="{9D21B0A9-1E03-4385-9C4B-B8C1AF45C553}" dt="2024-09-22T19:10:32.804" v="409" actId="6549"/>
          <ac:spMkLst>
            <pc:docMk/>
            <pc:sldMk cId="1427889973" sldId="787"/>
            <ac:spMk id="85" creationId="{D9A1E3CB-C11C-4B32-BAB1-2FF1D7DC2663}"/>
          </ac:spMkLst>
        </pc:spChg>
        <pc:spChg chg="mod">
          <ac:chgData name="Siegbert Rudolph" userId="2af4d44886c067cc" providerId="LiveId" clId="{9D21B0A9-1E03-4385-9C4B-B8C1AF45C553}" dt="2024-09-22T19:10:45.726" v="414" actId="6549"/>
          <ac:spMkLst>
            <pc:docMk/>
            <pc:sldMk cId="1427889973" sldId="787"/>
            <ac:spMk id="87" creationId="{564C53EB-71A1-41F5-B22E-E6608DB8E1D1}"/>
          </ac:spMkLst>
        </pc:spChg>
        <pc:spChg chg="mod">
          <ac:chgData name="Siegbert Rudolph" userId="2af4d44886c067cc" providerId="LiveId" clId="{9D21B0A9-1E03-4385-9C4B-B8C1AF45C553}" dt="2024-09-22T19:10:46.743" v="415" actId="6549"/>
          <ac:spMkLst>
            <pc:docMk/>
            <pc:sldMk cId="1427889973" sldId="787"/>
            <ac:spMk id="92" creationId="{4DC7550D-88FD-42A1-A536-0B3B3473D25A}"/>
          </ac:spMkLst>
        </pc:spChg>
        <pc:spChg chg="mod">
          <ac:chgData name="Siegbert Rudolph" userId="2af4d44886c067cc" providerId="LiveId" clId="{9D21B0A9-1E03-4385-9C4B-B8C1AF45C553}" dt="2024-09-22T19:10:35.054" v="410" actId="6549"/>
          <ac:spMkLst>
            <pc:docMk/>
            <pc:sldMk cId="1427889973" sldId="787"/>
            <ac:spMk id="100" creationId="{42197C27-7D11-4329-91AE-FF47FD67FCEB}"/>
          </ac:spMkLst>
        </pc:spChg>
        <pc:spChg chg="mod">
          <ac:chgData name="Siegbert Rudolph" userId="2af4d44886c067cc" providerId="LiveId" clId="{9D21B0A9-1E03-4385-9C4B-B8C1AF45C553}" dt="2024-09-22T19:24:47.491" v="526" actId="20577"/>
          <ac:spMkLst>
            <pc:docMk/>
            <pc:sldMk cId="1427889973" sldId="787"/>
            <ac:spMk id="101" creationId="{C15D70EA-A720-48FB-B83E-FD615EA3EFEF}"/>
          </ac:spMkLst>
        </pc:spChg>
        <pc:picChg chg="del mod">
          <ac:chgData name="Siegbert Rudolph" userId="2af4d44886c067cc" providerId="LiveId" clId="{9D21B0A9-1E03-4385-9C4B-B8C1AF45C553}" dt="2024-09-22T19:11:20.661" v="419" actId="478"/>
          <ac:picMkLst>
            <pc:docMk/>
            <pc:sldMk cId="1427889973" sldId="787"/>
            <ac:picMk id="4" creationId="{069FFE2A-72E3-4D88-B4B6-323B24EA378A}"/>
          </ac:picMkLst>
        </pc:picChg>
        <pc:picChg chg="add mod">
          <ac:chgData name="Siegbert Rudolph" userId="2af4d44886c067cc" providerId="LiveId" clId="{9D21B0A9-1E03-4385-9C4B-B8C1AF45C553}" dt="2024-09-22T19:11:52.073" v="428" actId="1076"/>
          <ac:picMkLst>
            <pc:docMk/>
            <pc:sldMk cId="1427889973" sldId="787"/>
            <ac:picMk id="5" creationId="{DAA65BD8-B131-8674-AFA6-324A51571B6D}"/>
          </ac:picMkLst>
        </pc:picChg>
      </pc:sldChg>
      <pc:sldChg chg="addSp delSp modSp mod delAnim modAnim">
        <pc:chgData name="Siegbert Rudolph" userId="2af4d44886c067cc" providerId="LiveId" clId="{9D21B0A9-1E03-4385-9C4B-B8C1AF45C553}" dt="2024-09-22T19:24:51.796" v="527" actId="20577"/>
        <pc:sldMkLst>
          <pc:docMk/>
          <pc:sldMk cId="1337702221" sldId="788"/>
        </pc:sldMkLst>
        <pc:spChg chg="mod">
          <ac:chgData name="Siegbert Rudolph" userId="2af4d44886c067cc" providerId="LiveId" clId="{9D21B0A9-1E03-4385-9C4B-B8C1AF45C553}" dt="2024-09-22T19:12:04.925" v="430" actId="20577"/>
          <ac:spMkLst>
            <pc:docMk/>
            <pc:sldMk cId="1337702221" sldId="788"/>
            <ac:spMk id="48" creationId="{37CF5DE9-0343-4C53-8B9C-7AFA76D555F9}"/>
          </ac:spMkLst>
        </pc:spChg>
        <pc:spChg chg="mod">
          <ac:chgData name="Siegbert Rudolph" userId="2af4d44886c067cc" providerId="LiveId" clId="{9D21B0A9-1E03-4385-9C4B-B8C1AF45C553}" dt="2024-09-22T19:12:26.673" v="438" actId="20577"/>
          <ac:spMkLst>
            <pc:docMk/>
            <pc:sldMk cId="1337702221" sldId="788"/>
            <ac:spMk id="53" creationId="{E1768BF7-9521-43B7-AB13-8122A6176C4D}"/>
          </ac:spMkLst>
        </pc:spChg>
        <pc:spChg chg="mod">
          <ac:chgData name="Siegbert Rudolph" userId="2af4d44886c067cc" providerId="LiveId" clId="{9D21B0A9-1E03-4385-9C4B-B8C1AF45C553}" dt="2024-09-22T19:24:51.796" v="527" actId="20577"/>
          <ac:spMkLst>
            <pc:docMk/>
            <pc:sldMk cId="1337702221" sldId="788"/>
            <ac:spMk id="56" creationId="{DBD19E5C-BE80-4BB7-9A1B-1C9C84882685}"/>
          </ac:spMkLst>
        </pc:spChg>
        <pc:spChg chg="mod">
          <ac:chgData name="Siegbert Rudolph" userId="2af4d44886c067cc" providerId="LiveId" clId="{9D21B0A9-1E03-4385-9C4B-B8C1AF45C553}" dt="2024-09-22T19:12:08.284" v="431" actId="20577"/>
          <ac:spMkLst>
            <pc:docMk/>
            <pc:sldMk cId="1337702221" sldId="788"/>
            <ac:spMk id="65" creationId="{9BB8BE99-A891-4392-89CC-E5A1F8AB37ED}"/>
          </ac:spMkLst>
        </pc:spChg>
        <pc:spChg chg="mod">
          <ac:chgData name="Siegbert Rudolph" userId="2af4d44886c067cc" providerId="LiveId" clId="{9D21B0A9-1E03-4385-9C4B-B8C1AF45C553}" dt="2024-09-22T19:12:10.541" v="432" actId="20577"/>
          <ac:spMkLst>
            <pc:docMk/>
            <pc:sldMk cId="1337702221" sldId="788"/>
            <ac:spMk id="70" creationId="{7DD8FCC4-78B1-4694-BFF7-DDD2EF183E82}"/>
          </ac:spMkLst>
        </pc:spChg>
        <pc:spChg chg="mod">
          <ac:chgData name="Siegbert Rudolph" userId="2af4d44886c067cc" providerId="LiveId" clId="{9D21B0A9-1E03-4385-9C4B-B8C1AF45C553}" dt="2024-09-22T19:12:12.840" v="433" actId="20577"/>
          <ac:spMkLst>
            <pc:docMk/>
            <pc:sldMk cId="1337702221" sldId="788"/>
            <ac:spMk id="75" creationId="{01397CB6-9B36-4EDE-9BCA-727E45427580}"/>
          </ac:spMkLst>
        </pc:spChg>
        <pc:spChg chg="mod">
          <ac:chgData name="Siegbert Rudolph" userId="2af4d44886c067cc" providerId="LiveId" clId="{9D21B0A9-1E03-4385-9C4B-B8C1AF45C553}" dt="2024-09-22T19:12:14.810" v="434" actId="20577"/>
          <ac:spMkLst>
            <pc:docMk/>
            <pc:sldMk cId="1337702221" sldId="788"/>
            <ac:spMk id="79" creationId="{1DFA2930-2790-4DFB-AC09-41BEC14A9C41}"/>
          </ac:spMkLst>
        </pc:spChg>
        <pc:spChg chg="mod">
          <ac:chgData name="Siegbert Rudolph" userId="2af4d44886c067cc" providerId="LiveId" clId="{9D21B0A9-1E03-4385-9C4B-B8C1AF45C553}" dt="2024-09-22T19:12:16.610" v="435" actId="20577"/>
          <ac:spMkLst>
            <pc:docMk/>
            <pc:sldMk cId="1337702221" sldId="788"/>
            <ac:spMk id="84" creationId="{D2AC10D3-4448-47BC-8AE2-F2CDE7DF7D4A}"/>
          </ac:spMkLst>
        </pc:spChg>
        <pc:spChg chg="mod">
          <ac:chgData name="Siegbert Rudolph" userId="2af4d44886c067cc" providerId="LiveId" clId="{9D21B0A9-1E03-4385-9C4B-B8C1AF45C553}" dt="2024-09-22T19:12:30.031" v="439" actId="20577"/>
          <ac:spMkLst>
            <pc:docMk/>
            <pc:sldMk cId="1337702221" sldId="788"/>
            <ac:spMk id="86" creationId="{A9416E16-13D5-4D37-9BDC-B2EE01833D13}"/>
          </ac:spMkLst>
        </pc:spChg>
        <pc:spChg chg="mod">
          <ac:chgData name="Siegbert Rudolph" userId="2af4d44886c067cc" providerId="LiveId" clId="{9D21B0A9-1E03-4385-9C4B-B8C1AF45C553}" dt="2024-09-22T19:12:18.428" v="436" actId="20577"/>
          <ac:spMkLst>
            <pc:docMk/>
            <pc:sldMk cId="1337702221" sldId="788"/>
            <ac:spMk id="94" creationId="{4A203843-BC29-45FF-BE10-15EA179026FD}"/>
          </ac:spMkLst>
        </pc:spChg>
        <pc:spChg chg="mod">
          <ac:chgData name="Siegbert Rudolph" userId="2af4d44886c067cc" providerId="LiveId" clId="{9D21B0A9-1E03-4385-9C4B-B8C1AF45C553}" dt="2024-09-22T19:12:20.315" v="437" actId="20577"/>
          <ac:spMkLst>
            <pc:docMk/>
            <pc:sldMk cId="1337702221" sldId="788"/>
            <ac:spMk id="99" creationId="{662E6402-7E5C-4054-A2E8-FE494F64D402}"/>
          </ac:spMkLst>
        </pc:spChg>
        <pc:picChg chg="del mod">
          <ac:chgData name="Siegbert Rudolph" userId="2af4d44886c067cc" providerId="LiveId" clId="{9D21B0A9-1E03-4385-9C4B-B8C1AF45C553}" dt="2024-09-22T19:13:02.055" v="443" actId="478"/>
          <ac:picMkLst>
            <pc:docMk/>
            <pc:sldMk cId="1337702221" sldId="788"/>
            <ac:picMk id="4" creationId="{CF14B23A-1305-470F-8AFA-C2B15D4C59FB}"/>
          </ac:picMkLst>
        </pc:picChg>
        <pc:picChg chg="add mod">
          <ac:chgData name="Siegbert Rudolph" userId="2af4d44886c067cc" providerId="LiveId" clId="{9D21B0A9-1E03-4385-9C4B-B8C1AF45C553}" dt="2024-09-22T19:13:10.053" v="444" actId="1076"/>
          <ac:picMkLst>
            <pc:docMk/>
            <pc:sldMk cId="1337702221" sldId="788"/>
            <ac:picMk id="5" creationId="{839FAEFB-ADA2-3AA7-C189-8522AE2D0C6B}"/>
          </ac:picMkLst>
        </pc:picChg>
      </pc:sldChg>
      <pc:sldChg chg="modSp mod">
        <pc:chgData name="Siegbert Rudolph" userId="2af4d44886c067cc" providerId="LiveId" clId="{9D21B0A9-1E03-4385-9C4B-B8C1AF45C553}" dt="2024-09-22T19:24:55.398" v="528" actId="20577"/>
        <pc:sldMkLst>
          <pc:docMk/>
          <pc:sldMk cId="1354204332" sldId="789"/>
        </pc:sldMkLst>
        <pc:spChg chg="mod">
          <ac:chgData name="Siegbert Rudolph" userId="2af4d44886c067cc" providerId="LiveId" clId="{9D21B0A9-1E03-4385-9C4B-B8C1AF45C553}" dt="2024-09-22T19:24:55.398" v="528" actId="20577"/>
          <ac:spMkLst>
            <pc:docMk/>
            <pc:sldMk cId="1354204332" sldId="789"/>
            <ac:spMk id="94" creationId="{E9CB8333-4BFC-4EDA-9F90-51A32D7A8041}"/>
          </ac:spMkLst>
        </pc:spChg>
      </pc:sldChg>
      <pc:sldChg chg="addSp delSp modSp mod delAnim modAnim">
        <pc:chgData name="Siegbert Rudolph" userId="2af4d44886c067cc" providerId="LiveId" clId="{9D21B0A9-1E03-4385-9C4B-B8C1AF45C553}" dt="2024-09-22T19:24:59.115" v="529" actId="20577"/>
        <pc:sldMkLst>
          <pc:docMk/>
          <pc:sldMk cId="2445254837" sldId="790"/>
        </pc:sldMkLst>
        <pc:spChg chg="mod">
          <ac:chgData name="Siegbert Rudolph" userId="2af4d44886c067cc" providerId="LiveId" clId="{9D21B0A9-1E03-4385-9C4B-B8C1AF45C553}" dt="2024-09-22T19:13:40.937" v="446" actId="20577"/>
          <ac:spMkLst>
            <pc:docMk/>
            <pc:sldMk cId="2445254837" sldId="790"/>
            <ac:spMk id="22" creationId="{D06E6650-4454-4795-B6D4-93B903887541}"/>
          </ac:spMkLst>
        </pc:spChg>
        <pc:spChg chg="mod">
          <ac:chgData name="Siegbert Rudolph" userId="2af4d44886c067cc" providerId="LiveId" clId="{9D21B0A9-1E03-4385-9C4B-B8C1AF45C553}" dt="2024-09-22T19:13:46.817" v="447" actId="20577"/>
          <ac:spMkLst>
            <pc:docMk/>
            <pc:sldMk cId="2445254837" sldId="790"/>
            <ac:spMk id="24" creationId="{C4EB73B0-1927-4114-8DCB-16B6AA5216F4}"/>
          </ac:spMkLst>
        </pc:spChg>
        <pc:spChg chg="mod">
          <ac:chgData name="Siegbert Rudolph" userId="2af4d44886c067cc" providerId="LiveId" clId="{9D21B0A9-1E03-4385-9C4B-B8C1AF45C553}" dt="2024-09-22T19:13:56.562" v="449" actId="20577"/>
          <ac:spMkLst>
            <pc:docMk/>
            <pc:sldMk cId="2445254837" sldId="790"/>
            <ac:spMk id="25" creationId="{92662CB7-38DE-448C-8373-2CBB09AE6840}"/>
          </ac:spMkLst>
        </pc:spChg>
        <pc:spChg chg="mod">
          <ac:chgData name="Siegbert Rudolph" userId="2af4d44886c067cc" providerId="LiveId" clId="{9D21B0A9-1E03-4385-9C4B-B8C1AF45C553}" dt="2024-09-22T19:13:52.744" v="448" actId="20577"/>
          <ac:spMkLst>
            <pc:docMk/>
            <pc:sldMk cId="2445254837" sldId="790"/>
            <ac:spMk id="27" creationId="{C2E2A133-066A-4706-94CC-F58A2FACAE48}"/>
          </ac:spMkLst>
        </pc:spChg>
        <pc:spChg chg="mod">
          <ac:chgData name="Siegbert Rudolph" userId="2af4d44886c067cc" providerId="LiveId" clId="{9D21B0A9-1E03-4385-9C4B-B8C1AF45C553}" dt="2024-09-22T19:14:01.535" v="450" actId="20577"/>
          <ac:spMkLst>
            <pc:docMk/>
            <pc:sldMk cId="2445254837" sldId="790"/>
            <ac:spMk id="29" creationId="{0739562C-5E7A-4C7C-9394-6704C7A6CCD7}"/>
          </ac:spMkLst>
        </pc:spChg>
        <pc:spChg chg="mod">
          <ac:chgData name="Siegbert Rudolph" userId="2af4d44886c067cc" providerId="LiveId" clId="{9D21B0A9-1E03-4385-9C4B-B8C1AF45C553}" dt="2024-09-22T19:14:09.029" v="452" actId="20577"/>
          <ac:spMkLst>
            <pc:docMk/>
            <pc:sldMk cId="2445254837" sldId="790"/>
            <ac:spMk id="35" creationId="{5E1CF2E6-D607-4E7F-83B2-3B4C6C06A22E}"/>
          </ac:spMkLst>
        </pc:spChg>
        <pc:spChg chg="del">
          <ac:chgData name="Siegbert Rudolph" userId="2af4d44886c067cc" providerId="LiveId" clId="{9D21B0A9-1E03-4385-9C4B-B8C1AF45C553}" dt="2024-09-22T19:14:04.412" v="451" actId="478"/>
          <ac:spMkLst>
            <pc:docMk/>
            <pc:sldMk cId="2445254837" sldId="790"/>
            <ac:spMk id="36" creationId="{5ED65E41-D552-4A64-9D72-532BBD803194}"/>
          </ac:spMkLst>
        </pc:spChg>
        <pc:spChg chg="mod">
          <ac:chgData name="Siegbert Rudolph" userId="2af4d44886c067cc" providerId="LiveId" clId="{9D21B0A9-1E03-4385-9C4B-B8C1AF45C553}" dt="2024-09-22T19:14:12.860" v="453" actId="20577"/>
          <ac:spMkLst>
            <pc:docMk/>
            <pc:sldMk cId="2445254837" sldId="790"/>
            <ac:spMk id="37" creationId="{35F43B4E-0BA8-432B-87A3-0055389DDD2F}"/>
          </ac:spMkLst>
        </pc:spChg>
        <pc:spChg chg="mod">
          <ac:chgData name="Siegbert Rudolph" userId="2af4d44886c067cc" providerId="LiveId" clId="{9D21B0A9-1E03-4385-9C4B-B8C1AF45C553}" dt="2024-09-22T19:14:19.646" v="454" actId="20577"/>
          <ac:spMkLst>
            <pc:docMk/>
            <pc:sldMk cId="2445254837" sldId="790"/>
            <ac:spMk id="39" creationId="{36694A11-1EE3-4799-B465-DE6D5CB79F6B}"/>
          </ac:spMkLst>
        </pc:spChg>
        <pc:spChg chg="mod">
          <ac:chgData name="Siegbert Rudolph" userId="2af4d44886c067cc" providerId="LiveId" clId="{9D21B0A9-1E03-4385-9C4B-B8C1AF45C553}" dt="2024-09-22T19:14:36.451" v="456" actId="20577"/>
          <ac:spMkLst>
            <pc:docMk/>
            <pc:sldMk cId="2445254837" sldId="790"/>
            <ac:spMk id="41" creationId="{90B9934E-0919-4E61-9B6E-4A100A37C04C}"/>
          </ac:spMkLst>
        </pc:spChg>
        <pc:spChg chg="mod">
          <ac:chgData name="Siegbert Rudolph" userId="2af4d44886c067cc" providerId="LiveId" clId="{9D21B0A9-1E03-4385-9C4B-B8C1AF45C553}" dt="2024-09-22T19:14:26.474" v="455" actId="20577"/>
          <ac:spMkLst>
            <pc:docMk/>
            <pc:sldMk cId="2445254837" sldId="790"/>
            <ac:spMk id="43" creationId="{4CE5623C-FA7B-4A3B-841E-5B384EECC287}"/>
          </ac:spMkLst>
        </pc:spChg>
        <pc:spChg chg="mod">
          <ac:chgData name="Siegbert Rudolph" userId="2af4d44886c067cc" providerId="LiveId" clId="{9D21B0A9-1E03-4385-9C4B-B8C1AF45C553}" dt="2024-09-22T19:14:51.789" v="457" actId="20577"/>
          <ac:spMkLst>
            <pc:docMk/>
            <pc:sldMk cId="2445254837" sldId="790"/>
            <ac:spMk id="45" creationId="{4B3C9CF7-6EEF-4F72-9E9A-ACCE8C663D08}"/>
          </ac:spMkLst>
        </pc:spChg>
        <pc:spChg chg="mod">
          <ac:chgData name="Siegbert Rudolph" userId="2af4d44886c067cc" providerId="LiveId" clId="{9D21B0A9-1E03-4385-9C4B-B8C1AF45C553}" dt="2024-09-22T19:14:56.413" v="458" actId="20577"/>
          <ac:spMkLst>
            <pc:docMk/>
            <pc:sldMk cId="2445254837" sldId="790"/>
            <ac:spMk id="48" creationId="{A0B22ED4-7AAC-47F3-9249-A8095256D0E9}"/>
          </ac:spMkLst>
        </pc:spChg>
        <pc:spChg chg="mod">
          <ac:chgData name="Siegbert Rudolph" userId="2af4d44886c067cc" providerId="LiveId" clId="{9D21B0A9-1E03-4385-9C4B-B8C1AF45C553}" dt="2024-09-22T19:15:08.055" v="459" actId="20577"/>
          <ac:spMkLst>
            <pc:docMk/>
            <pc:sldMk cId="2445254837" sldId="790"/>
            <ac:spMk id="49" creationId="{A9A69517-5E47-4283-BBD7-FF1BFB3D6703}"/>
          </ac:spMkLst>
        </pc:spChg>
        <pc:spChg chg="mod">
          <ac:chgData name="Siegbert Rudolph" userId="2af4d44886c067cc" providerId="LiveId" clId="{9D21B0A9-1E03-4385-9C4B-B8C1AF45C553}" dt="2024-09-22T19:15:16.855" v="460" actId="20577"/>
          <ac:spMkLst>
            <pc:docMk/>
            <pc:sldMk cId="2445254837" sldId="790"/>
            <ac:spMk id="51" creationId="{F4C6DDB6-A6CE-40DE-AE98-CC4401B39165}"/>
          </ac:spMkLst>
        </pc:spChg>
        <pc:spChg chg="mod">
          <ac:chgData name="Siegbert Rudolph" userId="2af4d44886c067cc" providerId="LiveId" clId="{9D21B0A9-1E03-4385-9C4B-B8C1AF45C553}" dt="2024-09-22T19:24:59.115" v="529" actId="20577"/>
          <ac:spMkLst>
            <pc:docMk/>
            <pc:sldMk cId="2445254837" sldId="790"/>
            <ac:spMk id="76" creationId="{EE9F0FAD-6269-487F-B775-FD2ADD41922E}"/>
          </ac:spMkLst>
        </pc:spChg>
        <pc:picChg chg="add mod">
          <ac:chgData name="Siegbert Rudolph" userId="2af4d44886c067cc" providerId="LiveId" clId="{9D21B0A9-1E03-4385-9C4B-B8C1AF45C553}" dt="2024-09-22T19:16:17.173" v="471" actId="1037"/>
          <ac:picMkLst>
            <pc:docMk/>
            <pc:sldMk cId="2445254837" sldId="790"/>
            <ac:picMk id="4" creationId="{BF7A2A4D-A473-3575-30C1-2CE3A73F2B50}"/>
          </ac:picMkLst>
        </pc:picChg>
        <pc:picChg chg="del mod">
          <ac:chgData name="Siegbert Rudolph" userId="2af4d44886c067cc" providerId="LiveId" clId="{9D21B0A9-1E03-4385-9C4B-B8C1AF45C553}" dt="2024-09-22T19:16:45.642" v="475" actId="478"/>
          <ac:picMkLst>
            <pc:docMk/>
            <pc:sldMk cId="2445254837" sldId="790"/>
            <ac:picMk id="5" creationId="{5792E34A-9C29-4649-99DA-941DB19AA0FF}"/>
          </ac:picMkLst>
        </pc:picChg>
      </pc:sldChg>
      <pc:sldChg chg="delSp modSp mod delAnim modAnim">
        <pc:chgData name="Siegbert Rudolph" userId="2af4d44886c067cc" providerId="LiveId" clId="{9D21B0A9-1E03-4385-9C4B-B8C1AF45C553}" dt="2024-09-23T05:58:11.479" v="921" actId="1076"/>
        <pc:sldMkLst>
          <pc:docMk/>
          <pc:sldMk cId="1851447670" sldId="791"/>
        </pc:sldMkLst>
        <pc:spChg chg="del">
          <ac:chgData name="Siegbert Rudolph" userId="2af4d44886c067cc" providerId="LiveId" clId="{9D21B0A9-1E03-4385-9C4B-B8C1AF45C553}" dt="2024-09-22T19:18:11.918" v="486" actId="478"/>
          <ac:spMkLst>
            <pc:docMk/>
            <pc:sldMk cId="1851447670" sldId="791"/>
            <ac:spMk id="13" creationId="{6FC7E320-95B4-4198-AFA3-0E80B9EC977E}"/>
          </ac:spMkLst>
        </pc:spChg>
        <pc:spChg chg="del mod">
          <ac:chgData name="Siegbert Rudolph" userId="2af4d44886c067cc" providerId="LiveId" clId="{9D21B0A9-1E03-4385-9C4B-B8C1AF45C553}" dt="2024-09-22T19:18:15.948" v="488" actId="478"/>
          <ac:spMkLst>
            <pc:docMk/>
            <pc:sldMk cId="1851447670" sldId="791"/>
            <ac:spMk id="17" creationId="{13EEE7C6-2D5D-42B2-B254-D5E9BE1FCC23}"/>
          </ac:spMkLst>
        </pc:spChg>
        <pc:spChg chg="mod">
          <ac:chgData name="Siegbert Rudolph" userId="2af4d44886c067cc" providerId="LiveId" clId="{9D21B0A9-1E03-4385-9C4B-B8C1AF45C553}" dt="2024-09-22T19:17:38.107" v="476" actId="20577"/>
          <ac:spMkLst>
            <pc:docMk/>
            <pc:sldMk cId="1851447670" sldId="791"/>
            <ac:spMk id="18" creationId="{7B787930-5319-43FD-9B97-E148EE27FD8F}"/>
          </ac:spMkLst>
        </pc:spChg>
        <pc:spChg chg="mod">
          <ac:chgData name="Siegbert Rudolph" userId="2af4d44886c067cc" providerId="LiveId" clId="{9D21B0A9-1E03-4385-9C4B-B8C1AF45C553}" dt="2024-09-23T05:54:51.741" v="910" actId="1076"/>
          <ac:spMkLst>
            <pc:docMk/>
            <pc:sldMk cId="1851447670" sldId="791"/>
            <ac:spMk id="19" creationId="{684CB222-16C8-475F-86AC-A717DC895C6E}"/>
          </ac:spMkLst>
        </pc:spChg>
        <pc:spChg chg="mod">
          <ac:chgData name="Siegbert Rudolph" userId="2af4d44886c067cc" providerId="LiveId" clId="{9D21B0A9-1E03-4385-9C4B-B8C1AF45C553}" dt="2024-09-23T05:58:11.479" v="921" actId="1076"/>
          <ac:spMkLst>
            <pc:docMk/>
            <pc:sldMk cId="1851447670" sldId="791"/>
            <ac:spMk id="23" creationId="{60B1CEB5-209D-4BEA-9C1F-AB029D4963B5}"/>
          </ac:spMkLst>
        </pc:spChg>
        <pc:spChg chg="mod">
          <ac:chgData name="Siegbert Rudolph" userId="2af4d44886c067cc" providerId="LiveId" clId="{9D21B0A9-1E03-4385-9C4B-B8C1AF45C553}" dt="2024-09-22T19:17:40.304" v="477" actId="20577"/>
          <ac:spMkLst>
            <pc:docMk/>
            <pc:sldMk cId="1851447670" sldId="791"/>
            <ac:spMk id="26" creationId="{0E7CCA1D-25A1-4DCA-B124-292587F2F502}"/>
          </ac:spMkLst>
        </pc:spChg>
        <pc:spChg chg="mod">
          <ac:chgData name="Siegbert Rudolph" userId="2af4d44886c067cc" providerId="LiveId" clId="{9D21B0A9-1E03-4385-9C4B-B8C1AF45C553}" dt="2024-09-23T05:54:56.614" v="911" actId="1076"/>
          <ac:spMkLst>
            <pc:docMk/>
            <pc:sldMk cId="1851447670" sldId="791"/>
            <ac:spMk id="27" creationId="{FA7B85C4-782C-4D72-9911-FD9F026CE904}"/>
          </ac:spMkLst>
        </pc:spChg>
        <pc:spChg chg="mod">
          <ac:chgData name="Siegbert Rudolph" userId="2af4d44886c067cc" providerId="LiveId" clId="{9D21B0A9-1E03-4385-9C4B-B8C1AF45C553}" dt="2024-09-22T19:17:46.522" v="480" actId="20577"/>
          <ac:spMkLst>
            <pc:docMk/>
            <pc:sldMk cId="1851447670" sldId="791"/>
            <ac:spMk id="28" creationId="{6F521550-5B17-48FB-9341-E0179CD0C473}"/>
          </ac:spMkLst>
        </pc:spChg>
        <pc:spChg chg="mod">
          <ac:chgData name="Siegbert Rudolph" userId="2af4d44886c067cc" providerId="LiveId" clId="{9D21B0A9-1E03-4385-9C4B-B8C1AF45C553}" dt="2024-09-22T19:17:47.464" v="481" actId="20577"/>
          <ac:spMkLst>
            <pc:docMk/>
            <pc:sldMk cId="1851447670" sldId="791"/>
            <ac:spMk id="30" creationId="{F62B320F-9D56-4C30-B334-8D9010666AF4}"/>
          </ac:spMkLst>
        </pc:spChg>
        <pc:spChg chg="mod">
          <ac:chgData name="Siegbert Rudolph" userId="2af4d44886c067cc" providerId="LiveId" clId="{9D21B0A9-1E03-4385-9C4B-B8C1AF45C553}" dt="2024-09-22T19:17:54.229" v="485" actId="20577"/>
          <ac:spMkLst>
            <pc:docMk/>
            <pc:sldMk cId="1851447670" sldId="791"/>
            <ac:spMk id="31" creationId="{4314826B-40A9-41A2-9124-D259492D5B8A}"/>
          </ac:spMkLst>
        </pc:spChg>
        <pc:spChg chg="mod">
          <ac:chgData name="Siegbert Rudolph" userId="2af4d44886c067cc" providerId="LiveId" clId="{9D21B0A9-1E03-4385-9C4B-B8C1AF45C553}" dt="2024-09-22T19:17:52.453" v="484" actId="20577"/>
          <ac:spMkLst>
            <pc:docMk/>
            <pc:sldMk cId="1851447670" sldId="791"/>
            <ac:spMk id="32" creationId="{758CA13C-2796-4294-9839-B8744539257B}"/>
          </ac:spMkLst>
        </pc:spChg>
        <pc:spChg chg="mod">
          <ac:chgData name="Siegbert Rudolph" userId="2af4d44886c067cc" providerId="LiveId" clId="{9D21B0A9-1E03-4385-9C4B-B8C1AF45C553}" dt="2024-09-22T19:25:03.936" v="530" actId="20577"/>
          <ac:spMkLst>
            <pc:docMk/>
            <pc:sldMk cId="1851447670" sldId="791"/>
            <ac:spMk id="33" creationId="{CC8449B1-CD30-41F0-9662-C20D684734C1}"/>
          </ac:spMkLst>
        </pc:spChg>
        <pc:spChg chg="del">
          <ac:chgData name="Siegbert Rudolph" userId="2af4d44886c067cc" providerId="LiveId" clId="{9D21B0A9-1E03-4385-9C4B-B8C1AF45C553}" dt="2024-09-22T19:18:18.373" v="489" actId="478"/>
          <ac:spMkLst>
            <pc:docMk/>
            <pc:sldMk cId="1851447670" sldId="791"/>
            <ac:spMk id="40" creationId="{0668332F-D8F4-45A3-9372-C20AD4B81B44}"/>
          </ac:spMkLst>
        </pc:spChg>
        <pc:picChg chg="mod">
          <ac:chgData name="Siegbert Rudolph" userId="2af4d44886c067cc" providerId="LiveId" clId="{9D21B0A9-1E03-4385-9C4B-B8C1AF45C553}" dt="2024-09-23T05:58:01.896" v="919" actId="1076"/>
          <ac:picMkLst>
            <pc:docMk/>
            <pc:sldMk cId="1851447670" sldId="791"/>
            <ac:picMk id="21" creationId="{C8CA76EF-5400-4AC9-8284-3F169BEEF711}"/>
          </ac:picMkLst>
        </pc:picChg>
        <pc:picChg chg="mod">
          <ac:chgData name="Siegbert Rudolph" userId="2af4d44886c067cc" providerId="LiveId" clId="{9D21B0A9-1E03-4385-9C4B-B8C1AF45C553}" dt="2024-09-23T05:55:13.816" v="913" actId="1076"/>
          <ac:picMkLst>
            <pc:docMk/>
            <pc:sldMk cId="1851447670" sldId="791"/>
            <ac:picMk id="22" creationId="{05159320-CA4F-4AAA-A2FF-C58E00220970}"/>
          </ac:picMkLst>
        </pc:picChg>
        <pc:picChg chg="mod">
          <ac:chgData name="Siegbert Rudolph" userId="2af4d44886c067cc" providerId="LiveId" clId="{9D21B0A9-1E03-4385-9C4B-B8C1AF45C553}" dt="2024-09-23T05:58:07.285" v="920" actId="1076"/>
          <ac:picMkLst>
            <pc:docMk/>
            <pc:sldMk cId="1851447670" sldId="791"/>
            <ac:picMk id="24" creationId="{3A9FB9A2-202A-4A88-B5DA-740BDCF123F5}"/>
          </ac:picMkLst>
        </pc:picChg>
      </pc:sldChg>
      <pc:sldChg chg="addSp delSp modSp mod delAnim modAnim">
        <pc:chgData name="Siegbert Rudolph" userId="2af4d44886c067cc" providerId="LiveId" clId="{9D21B0A9-1E03-4385-9C4B-B8C1AF45C553}" dt="2024-09-22T19:25:08.776" v="531" actId="20577"/>
        <pc:sldMkLst>
          <pc:docMk/>
          <pc:sldMk cId="3187835494" sldId="792"/>
        </pc:sldMkLst>
        <pc:spChg chg="mod">
          <ac:chgData name="Siegbert Rudolph" userId="2af4d44886c067cc" providerId="LiveId" clId="{9D21B0A9-1E03-4385-9C4B-B8C1AF45C553}" dt="2024-09-22T19:19:22.466" v="491" actId="20577"/>
          <ac:spMkLst>
            <pc:docMk/>
            <pc:sldMk cId="3187835494" sldId="792"/>
            <ac:spMk id="41" creationId="{C9EACF14-59B5-4B37-851F-366B5E1BDC9E}"/>
          </ac:spMkLst>
        </pc:spChg>
        <pc:spChg chg="mod">
          <ac:chgData name="Siegbert Rudolph" userId="2af4d44886c067cc" providerId="LiveId" clId="{9D21B0A9-1E03-4385-9C4B-B8C1AF45C553}" dt="2024-09-22T19:19:26.692" v="492" actId="20577"/>
          <ac:spMkLst>
            <pc:docMk/>
            <pc:sldMk cId="3187835494" sldId="792"/>
            <ac:spMk id="49" creationId="{02041AF1-A297-45BE-AAE9-FD14D24BDEFA}"/>
          </ac:spMkLst>
        </pc:spChg>
        <pc:spChg chg="mod">
          <ac:chgData name="Siegbert Rudolph" userId="2af4d44886c067cc" providerId="LiveId" clId="{9D21B0A9-1E03-4385-9C4B-B8C1AF45C553}" dt="2024-09-22T19:25:08.776" v="531" actId="20577"/>
          <ac:spMkLst>
            <pc:docMk/>
            <pc:sldMk cId="3187835494" sldId="792"/>
            <ac:spMk id="56" creationId="{B45E2670-3127-497A-9B89-241E2B9F05BF}"/>
          </ac:spMkLst>
        </pc:spChg>
        <pc:spChg chg="mod">
          <ac:chgData name="Siegbert Rudolph" userId="2af4d44886c067cc" providerId="LiveId" clId="{9D21B0A9-1E03-4385-9C4B-B8C1AF45C553}" dt="2024-09-22T19:19:28.948" v="493" actId="20577"/>
          <ac:spMkLst>
            <pc:docMk/>
            <pc:sldMk cId="3187835494" sldId="792"/>
            <ac:spMk id="66" creationId="{22C57184-41A2-489E-B37C-0A70F37ED2B9}"/>
          </ac:spMkLst>
        </pc:spChg>
        <pc:spChg chg="mod">
          <ac:chgData name="Siegbert Rudolph" userId="2af4d44886c067cc" providerId="LiveId" clId="{9D21B0A9-1E03-4385-9C4B-B8C1AF45C553}" dt="2024-09-22T19:19:32.807" v="494" actId="20577"/>
          <ac:spMkLst>
            <pc:docMk/>
            <pc:sldMk cId="3187835494" sldId="792"/>
            <ac:spMk id="73" creationId="{2F4E5D82-236E-4677-8705-ED61E9D49135}"/>
          </ac:spMkLst>
        </pc:spChg>
        <pc:spChg chg="mod">
          <ac:chgData name="Siegbert Rudolph" userId="2af4d44886c067cc" providerId="LiveId" clId="{9D21B0A9-1E03-4385-9C4B-B8C1AF45C553}" dt="2024-09-22T19:19:35.901" v="495" actId="20577"/>
          <ac:spMkLst>
            <pc:docMk/>
            <pc:sldMk cId="3187835494" sldId="792"/>
            <ac:spMk id="75" creationId="{8E767C5D-9906-476D-8FB2-CEAF8BC1D1A9}"/>
          </ac:spMkLst>
        </pc:spChg>
        <pc:spChg chg="mod">
          <ac:chgData name="Siegbert Rudolph" userId="2af4d44886c067cc" providerId="LiveId" clId="{9D21B0A9-1E03-4385-9C4B-B8C1AF45C553}" dt="2024-09-22T19:19:38.254" v="496" actId="20577"/>
          <ac:spMkLst>
            <pc:docMk/>
            <pc:sldMk cId="3187835494" sldId="792"/>
            <ac:spMk id="79" creationId="{F442F42D-8071-4A0D-972C-5DE3EAD0732C}"/>
          </ac:spMkLst>
        </pc:spChg>
        <pc:spChg chg="mod">
          <ac:chgData name="Siegbert Rudolph" userId="2af4d44886c067cc" providerId="LiveId" clId="{9D21B0A9-1E03-4385-9C4B-B8C1AF45C553}" dt="2024-09-22T19:19:41.624" v="497" actId="20577"/>
          <ac:spMkLst>
            <pc:docMk/>
            <pc:sldMk cId="3187835494" sldId="792"/>
            <ac:spMk id="86" creationId="{5151FAE8-7392-4806-8175-76C48AE7EC98}"/>
          </ac:spMkLst>
        </pc:spChg>
        <pc:spChg chg="mod">
          <ac:chgData name="Siegbert Rudolph" userId="2af4d44886c067cc" providerId="LiveId" clId="{9D21B0A9-1E03-4385-9C4B-B8C1AF45C553}" dt="2024-09-22T19:19:47.382" v="498" actId="20577"/>
          <ac:spMkLst>
            <pc:docMk/>
            <pc:sldMk cId="3187835494" sldId="792"/>
            <ac:spMk id="87" creationId="{7EF9FC62-5559-4FCA-ADD5-D9CB0CFBE53B}"/>
          </ac:spMkLst>
        </pc:spChg>
        <pc:spChg chg="mod">
          <ac:chgData name="Siegbert Rudolph" userId="2af4d44886c067cc" providerId="LiveId" clId="{9D21B0A9-1E03-4385-9C4B-B8C1AF45C553}" dt="2024-09-22T19:19:49.195" v="499" actId="20577"/>
          <ac:spMkLst>
            <pc:docMk/>
            <pc:sldMk cId="3187835494" sldId="792"/>
            <ac:spMk id="92" creationId="{699EA47B-665C-4B76-936D-CE48C6C409CA}"/>
          </ac:spMkLst>
        </pc:spChg>
        <pc:spChg chg="mod">
          <ac:chgData name="Siegbert Rudolph" userId="2af4d44886c067cc" providerId="LiveId" clId="{9D21B0A9-1E03-4385-9C4B-B8C1AF45C553}" dt="2024-09-22T19:19:51.839" v="500" actId="20577"/>
          <ac:spMkLst>
            <pc:docMk/>
            <pc:sldMk cId="3187835494" sldId="792"/>
            <ac:spMk id="96" creationId="{BCD186A4-9D69-4885-9D1A-D5E5EA8AA6A5}"/>
          </ac:spMkLst>
        </pc:spChg>
        <pc:picChg chg="del mod">
          <ac:chgData name="Siegbert Rudolph" userId="2af4d44886c067cc" providerId="LiveId" clId="{9D21B0A9-1E03-4385-9C4B-B8C1AF45C553}" dt="2024-09-22T19:20:28.844" v="504" actId="478"/>
          <ac:picMkLst>
            <pc:docMk/>
            <pc:sldMk cId="3187835494" sldId="792"/>
            <ac:picMk id="4" creationId="{71F06951-F5D5-4FA1-912D-9503015754CE}"/>
          </ac:picMkLst>
        </pc:picChg>
        <pc:picChg chg="add mod">
          <ac:chgData name="Siegbert Rudolph" userId="2af4d44886c067cc" providerId="LiveId" clId="{9D21B0A9-1E03-4385-9C4B-B8C1AF45C553}" dt="2024-09-22T19:20:51.853" v="508" actId="1035"/>
          <ac:picMkLst>
            <pc:docMk/>
            <pc:sldMk cId="3187835494" sldId="792"/>
            <ac:picMk id="5" creationId="{C93D6D02-DCDA-56B7-185A-637727094851}"/>
          </ac:picMkLst>
        </pc:picChg>
      </pc:sldChg>
      <pc:sldChg chg="addSp delSp modSp mod delAnim modAnim">
        <pc:chgData name="Siegbert Rudolph" userId="2af4d44886c067cc" providerId="LiveId" clId="{9D21B0A9-1E03-4385-9C4B-B8C1AF45C553}" dt="2024-09-22T19:25:16.746" v="533" actId="20577"/>
        <pc:sldMkLst>
          <pc:docMk/>
          <pc:sldMk cId="1571862742" sldId="794"/>
        </pc:sldMkLst>
        <pc:spChg chg="mod">
          <ac:chgData name="Siegbert Rudolph" userId="2af4d44886c067cc" providerId="LiveId" clId="{9D21B0A9-1E03-4385-9C4B-B8C1AF45C553}" dt="2024-09-22T19:21:18.285" v="510" actId="20577"/>
          <ac:spMkLst>
            <pc:docMk/>
            <pc:sldMk cId="1571862742" sldId="794"/>
            <ac:spMk id="18" creationId="{5F5A2361-37AA-4149-86CA-85FA47A68A3C}"/>
          </ac:spMkLst>
        </pc:spChg>
        <pc:spChg chg="mod">
          <ac:chgData name="Siegbert Rudolph" userId="2af4d44886c067cc" providerId="LiveId" clId="{9D21B0A9-1E03-4385-9C4B-B8C1AF45C553}" dt="2024-09-22T19:21:23.008" v="511" actId="20577"/>
          <ac:spMkLst>
            <pc:docMk/>
            <pc:sldMk cId="1571862742" sldId="794"/>
            <ac:spMk id="22" creationId="{5EA6AAB8-0D99-4A72-A350-D01AA93B18B6}"/>
          </ac:spMkLst>
        </pc:spChg>
        <pc:spChg chg="mod">
          <ac:chgData name="Siegbert Rudolph" userId="2af4d44886c067cc" providerId="LiveId" clId="{9D21B0A9-1E03-4385-9C4B-B8C1AF45C553}" dt="2024-09-22T19:21:27.203" v="512" actId="20577"/>
          <ac:spMkLst>
            <pc:docMk/>
            <pc:sldMk cId="1571862742" sldId="794"/>
            <ac:spMk id="24" creationId="{BE8E4C32-5F99-4D5E-9616-FBBB74084D2F}"/>
          </ac:spMkLst>
        </pc:spChg>
        <pc:spChg chg="mod">
          <ac:chgData name="Siegbert Rudolph" userId="2af4d44886c067cc" providerId="LiveId" clId="{9D21B0A9-1E03-4385-9C4B-B8C1AF45C553}" dt="2024-09-22T19:21:34.969" v="514" actId="20577"/>
          <ac:spMkLst>
            <pc:docMk/>
            <pc:sldMk cId="1571862742" sldId="794"/>
            <ac:spMk id="25" creationId="{EFFDF643-6DFC-4104-98A9-70658A87630D}"/>
          </ac:spMkLst>
        </pc:spChg>
        <pc:spChg chg="mod">
          <ac:chgData name="Siegbert Rudolph" userId="2af4d44886c067cc" providerId="LiveId" clId="{9D21B0A9-1E03-4385-9C4B-B8C1AF45C553}" dt="2024-09-22T19:21:37.147" v="515" actId="20577"/>
          <ac:spMkLst>
            <pc:docMk/>
            <pc:sldMk cId="1571862742" sldId="794"/>
            <ac:spMk id="27" creationId="{1FB81B83-9385-4509-B28B-22CF0528D877}"/>
          </ac:spMkLst>
        </pc:spChg>
        <pc:spChg chg="mod">
          <ac:chgData name="Siegbert Rudolph" userId="2af4d44886c067cc" providerId="LiveId" clId="{9D21B0A9-1E03-4385-9C4B-B8C1AF45C553}" dt="2024-09-22T19:21:40.055" v="516" actId="20577"/>
          <ac:spMkLst>
            <pc:docMk/>
            <pc:sldMk cId="1571862742" sldId="794"/>
            <ac:spMk id="31" creationId="{FCC3F03B-8390-429B-879D-046594054795}"/>
          </ac:spMkLst>
        </pc:spChg>
        <pc:spChg chg="mod">
          <ac:chgData name="Siegbert Rudolph" userId="2af4d44886c067cc" providerId="LiveId" clId="{9D21B0A9-1E03-4385-9C4B-B8C1AF45C553}" dt="2024-09-22T19:25:16.746" v="533" actId="20577"/>
          <ac:spMkLst>
            <pc:docMk/>
            <pc:sldMk cId="1571862742" sldId="794"/>
            <ac:spMk id="42" creationId="{9E0EC20B-EE22-4D00-AC3C-EBEFD1EAF212}"/>
          </ac:spMkLst>
        </pc:spChg>
        <pc:picChg chg="del mod">
          <ac:chgData name="Siegbert Rudolph" userId="2af4d44886c067cc" providerId="LiveId" clId="{9D21B0A9-1E03-4385-9C4B-B8C1AF45C553}" dt="2024-09-22T19:22:34.046" v="522" actId="478"/>
          <ac:picMkLst>
            <pc:docMk/>
            <pc:sldMk cId="1571862742" sldId="794"/>
            <ac:picMk id="4" creationId="{E1E89C86-1893-4911-A98D-DD60F5016A5A}"/>
          </ac:picMkLst>
        </pc:picChg>
        <pc:picChg chg="add mod">
          <ac:chgData name="Siegbert Rudolph" userId="2af4d44886c067cc" providerId="LiveId" clId="{9D21B0A9-1E03-4385-9C4B-B8C1AF45C553}" dt="2024-09-22T19:22:42.011" v="523" actId="1076"/>
          <ac:picMkLst>
            <pc:docMk/>
            <pc:sldMk cId="1571862742" sldId="794"/>
            <ac:picMk id="5" creationId="{A892FD5A-BC8F-3CE8-4C64-0184BEF93E85}"/>
          </ac:picMkLst>
        </pc:picChg>
      </pc:sldChg>
      <pc:sldChg chg="modSp mod">
        <pc:chgData name="Siegbert Rudolph" userId="2af4d44886c067cc" providerId="LiveId" clId="{9D21B0A9-1E03-4385-9C4B-B8C1AF45C553}" dt="2024-09-22T19:25:21.254" v="535" actId="20577"/>
        <pc:sldMkLst>
          <pc:docMk/>
          <pc:sldMk cId="1809134280" sldId="795"/>
        </pc:sldMkLst>
        <pc:spChg chg="mod">
          <ac:chgData name="Siegbert Rudolph" userId="2af4d44886c067cc" providerId="LiveId" clId="{9D21B0A9-1E03-4385-9C4B-B8C1AF45C553}" dt="2024-09-22T19:25:21.254" v="535" actId="20577"/>
          <ac:spMkLst>
            <pc:docMk/>
            <pc:sldMk cId="1809134280" sldId="795"/>
            <ac:spMk id="56" creationId="{7AC15220-2AA6-4E9C-8B7D-6C53C74776A9}"/>
          </ac:spMkLst>
        </pc:spChg>
      </pc:sldChg>
      <pc:sldChg chg="modSp mod">
        <pc:chgData name="Siegbert Rudolph" userId="2af4d44886c067cc" providerId="LiveId" clId="{9D21B0A9-1E03-4385-9C4B-B8C1AF45C553}" dt="2024-09-22T19:25:29.765" v="537" actId="20577"/>
        <pc:sldMkLst>
          <pc:docMk/>
          <pc:sldMk cId="3395457968" sldId="797"/>
        </pc:sldMkLst>
        <pc:spChg chg="mod">
          <ac:chgData name="Siegbert Rudolph" userId="2af4d44886c067cc" providerId="LiveId" clId="{9D21B0A9-1E03-4385-9C4B-B8C1AF45C553}" dt="2024-09-22T19:25:29.765" v="537" actId="20577"/>
          <ac:spMkLst>
            <pc:docMk/>
            <pc:sldMk cId="3395457968" sldId="797"/>
            <ac:spMk id="101" creationId="{AB5893FB-BEDA-4B23-A64C-699D42911166}"/>
          </ac:spMkLst>
        </pc:spChg>
      </pc:sldChg>
      <pc:sldChg chg="modSp mod">
        <pc:chgData name="Siegbert Rudolph" userId="2af4d44886c067cc" providerId="LiveId" clId="{9D21B0A9-1E03-4385-9C4B-B8C1AF45C553}" dt="2024-09-22T19:25:34.165" v="538" actId="20577"/>
        <pc:sldMkLst>
          <pc:docMk/>
          <pc:sldMk cId="2899586215" sldId="798"/>
        </pc:sldMkLst>
        <pc:spChg chg="mod">
          <ac:chgData name="Siegbert Rudolph" userId="2af4d44886c067cc" providerId="LiveId" clId="{9D21B0A9-1E03-4385-9C4B-B8C1AF45C553}" dt="2024-09-22T19:25:34.165" v="538" actId="20577"/>
          <ac:spMkLst>
            <pc:docMk/>
            <pc:sldMk cId="2899586215" sldId="798"/>
            <ac:spMk id="45" creationId="{EBB926BC-34FE-4CC0-A32F-16302A09EC0B}"/>
          </ac:spMkLst>
        </pc:spChg>
      </pc:sldChg>
      <pc:sldChg chg="modSp mod">
        <pc:chgData name="Siegbert Rudolph" userId="2af4d44886c067cc" providerId="LiveId" clId="{9D21B0A9-1E03-4385-9C4B-B8C1AF45C553}" dt="2024-09-22T19:25:38.414" v="539" actId="20577"/>
        <pc:sldMkLst>
          <pc:docMk/>
          <pc:sldMk cId="4283820641" sldId="799"/>
        </pc:sldMkLst>
        <pc:spChg chg="mod">
          <ac:chgData name="Siegbert Rudolph" userId="2af4d44886c067cc" providerId="LiveId" clId="{9D21B0A9-1E03-4385-9C4B-B8C1AF45C553}" dt="2024-09-22T19:25:38.414" v="539" actId="20577"/>
          <ac:spMkLst>
            <pc:docMk/>
            <pc:sldMk cId="4283820641" sldId="799"/>
            <ac:spMk id="26" creationId="{CF5A9E76-CD51-4FC9-BC3D-487315B270B8}"/>
          </ac:spMkLst>
        </pc:spChg>
      </pc:sldChg>
      <pc:sldChg chg="modSp mod">
        <pc:chgData name="Siegbert Rudolph" userId="2af4d44886c067cc" providerId="LiveId" clId="{9D21B0A9-1E03-4385-9C4B-B8C1AF45C553}" dt="2024-09-22T19:25:42.179" v="540" actId="20577"/>
        <pc:sldMkLst>
          <pc:docMk/>
          <pc:sldMk cId="253749630" sldId="802"/>
        </pc:sldMkLst>
        <pc:spChg chg="mod">
          <ac:chgData name="Siegbert Rudolph" userId="2af4d44886c067cc" providerId="LiveId" clId="{9D21B0A9-1E03-4385-9C4B-B8C1AF45C553}" dt="2024-09-22T19:25:42.179" v="540" actId="20577"/>
          <ac:spMkLst>
            <pc:docMk/>
            <pc:sldMk cId="253749630" sldId="802"/>
            <ac:spMk id="38" creationId="{4A0A286C-30E3-4564-888A-3EC887017E66}"/>
          </ac:spMkLst>
        </pc:spChg>
      </pc:sldChg>
      <pc:sldChg chg="modSp mod">
        <pc:chgData name="Siegbert Rudolph" userId="2af4d44886c067cc" providerId="LiveId" clId="{9D21B0A9-1E03-4385-9C4B-B8C1AF45C553}" dt="2024-09-22T19:25:12.846" v="532" actId="20577"/>
        <pc:sldMkLst>
          <pc:docMk/>
          <pc:sldMk cId="2416335698" sldId="805"/>
        </pc:sldMkLst>
        <pc:spChg chg="mod">
          <ac:chgData name="Siegbert Rudolph" userId="2af4d44886c067cc" providerId="LiveId" clId="{9D21B0A9-1E03-4385-9C4B-B8C1AF45C553}" dt="2024-09-22T19:25:12.846" v="532" actId="20577"/>
          <ac:spMkLst>
            <pc:docMk/>
            <pc:sldMk cId="2416335698" sldId="805"/>
            <ac:spMk id="103" creationId="{F612D65D-2AFD-4FF8-B889-DDC2ACA707CA}"/>
          </ac:spMkLst>
        </pc:spChg>
      </pc:sldChg>
      <pc:sldChg chg="addSp delSp modSp mod modTransition delAnim modAnim">
        <pc:chgData name="Siegbert Rudolph" userId="2af4d44886c067cc" providerId="LiveId" clId="{9D21B0A9-1E03-4385-9C4B-B8C1AF45C553}" dt="2024-09-22T18:59:29.009" v="324" actId="20577"/>
        <pc:sldMkLst>
          <pc:docMk/>
          <pc:sldMk cId="4144448448" sldId="806"/>
        </pc:sldMkLst>
        <pc:spChg chg="add mod">
          <ac:chgData name="Siegbert Rudolph" userId="2af4d44886c067cc" providerId="LiveId" clId="{9D21B0A9-1E03-4385-9C4B-B8C1AF45C553}" dt="2024-09-22T18:59:29.009" v="324" actId="20577"/>
          <ac:spMkLst>
            <pc:docMk/>
            <pc:sldMk cId="4144448448" sldId="806"/>
            <ac:spMk id="4" creationId="{6BC3B4AC-6B2E-06D4-EAFB-857D31CF7519}"/>
          </ac:spMkLst>
        </pc:spChg>
        <pc:spChg chg="add del mod">
          <ac:chgData name="Siegbert Rudolph" userId="2af4d44886c067cc" providerId="LiveId" clId="{9D21B0A9-1E03-4385-9C4B-B8C1AF45C553}" dt="2024-09-22T18:58:20.590" v="316" actId="478"/>
          <ac:spMkLst>
            <pc:docMk/>
            <pc:sldMk cId="4144448448" sldId="806"/>
            <ac:spMk id="5" creationId="{DE4D2A06-897A-360E-80A9-8AE29C78731D}"/>
          </ac:spMkLst>
        </pc:spChg>
        <pc:spChg chg="del mod">
          <ac:chgData name="Siegbert Rudolph" userId="2af4d44886c067cc" providerId="LiveId" clId="{9D21B0A9-1E03-4385-9C4B-B8C1AF45C553}" dt="2024-09-22T18:37:42.323" v="11" actId="478"/>
          <ac:spMkLst>
            <pc:docMk/>
            <pc:sldMk cId="4144448448" sldId="806"/>
            <ac:spMk id="6" creationId="{D667A2C8-1AB9-4C06-875D-81CF5FE3CED4}"/>
          </ac:spMkLst>
        </pc:spChg>
        <pc:spChg chg="mod">
          <ac:chgData name="Siegbert Rudolph" userId="2af4d44886c067cc" providerId="LiveId" clId="{9D21B0A9-1E03-4385-9C4B-B8C1AF45C553}" dt="2024-09-22T18:51:02.202" v="297" actId="1038"/>
          <ac:spMkLst>
            <pc:docMk/>
            <pc:sldMk cId="4144448448" sldId="806"/>
            <ac:spMk id="17" creationId="{EF0E0201-A57C-4D25-9CC9-DA3FF5F43683}"/>
          </ac:spMkLst>
        </pc:spChg>
        <pc:spChg chg="mod">
          <ac:chgData name="Siegbert Rudolph" userId="2af4d44886c067cc" providerId="LiveId" clId="{9D21B0A9-1E03-4385-9C4B-B8C1AF45C553}" dt="2024-09-22T18:46:14.219" v="223" actId="1037"/>
          <ac:spMkLst>
            <pc:docMk/>
            <pc:sldMk cId="4144448448" sldId="806"/>
            <ac:spMk id="20" creationId="{77A85C2D-D6FD-46EB-8BA8-5542A8FACB69}"/>
          </ac:spMkLst>
        </pc:spChg>
        <pc:spChg chg="mod">
          <ac:chgData name="Siegbert Rudolph" userId="2af4d44886c067cc" providerId="LiveId" clId="{9D21B0A9-1E03-4385-9C4B-B8C1AF45C553}" dt="2024-09-22T18:46:57.175" v="268" actId="6549"/>
          <ac:spMkLst>
            <pc:docMk/>
            <pc:sldMk cId="4144448448" sldId="806"/>
            <ac:spMk id="21" creationId="{C60C3BBC-465E-4A3E-AE2B-EBA1807EB0C4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22" creationId="{14DB92FA-DBCF-4B74-8B2A-6B13A825C456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24" creationId="{5C70769A-31F3-46F4-8637-B45E8A1AF9AD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27" creationId="{EFFF3158-3033-4942-8820-C33619B07A5F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28" creationId="{F3CF8785-D15A-43EB-95D3-A290FD3D1BD1}"/>
          </ac:spMkLst>
        </pc:spChg>
        <pc:spChg chg="del mod">
          <ac:chgData name="Siegbert Rudolph" userId="2af4d44886c067cc" providerId="LiveId" clId="{9D21B0A9-1E03-4385-9C4B-B8C1AF45C553}" dt="2024-09-22T18:47:28.974" v="289" actId="478"/>
          <ac:spMkLst>
            <pc:docMk/>
            <pc:sldMk cId="4144448448" sldId="806"/>
            <ac:spMk id="29" creationId="{00F2D861-E5D0-457E-BF9E-3AF2D8E321A6}"/>
          </ac:spMkLst>
        </pc:spChg>
        <pc:spChg chg="del">
          <ac:chgData name="Siegbert Rudolph" userId="2af4d44886c067cc" providerId="LiveId" clId="{9D21B0A9-1E03-4385-9C4B-B8C1AF45C553}" dt="2024-09-22T18:37:42.323" v="11" actId="478"/>
          <ac:spMkLst>
            <pc:docMk/>
            <pc:sldMk cId="4144448448" sldId="806"/>
            <ac:spMk id="30" creationId="{3B7647C7-FF45-418F-BFCC-969270CF54D1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32" creationId="{B8BBC996-2BD7-4CD7-A0A0-3DBAE7F9BF4B}"/>
          </ac:spMkLst>
        </pc:spChg>
        <pc:spChg chg="del mod">
          <ac:chgData name="Siegbert Rudolph" userId="2af4d44886c067cc" providerId="LiveId" clId="{9D21B0A9-1E03-4385-9C4B-B8C1AF45C553}" dt="2024-09-22T18:47:28.974" v="289" actId="478"/>
          <ac:spMkLst>
            <pc:docMk/>
            <pc:sldMk cId="4144448448" sldId="806"/>
            <ac:spMk id="34" creationId="{2A0BC797-1DD4-4A24-9D38-1B14C7D3D402}"/>
          </ac:spMkLst>
        </pc:spChg>
        <pc:spChg chg="mod">
          <ac:chgData name="Siegbert Rudolph" userId="2af4d44886c067cc" providerId="LiveId" clId="{9D21B0A9-1E03-4385-9C4B-B8C1AF45C553}" dt="2024-09-22T18:41:46.548" v="89" actId="20577"/>
          <ac:spMkLst>
            <pc:docMk/>
            <pc:sldMk cId="4144448448" sldId="806"/>
            <ac:spMk id="36" creationId="{3BD4979F-8F58-458D-8EB8-A0DAEDA746C7}"/>
          </ac:spMkLst>
        </pc:spChg>
        <pc:spChg chg="del">
          <ac:chgData name="Siegbert Rudolph" userId="2af4d44886c067cc" providerId="LiveId" clId="{9D21B0A9-1E03-4385-9C4B-B8C1AF45C553}" dt="2024-09-22T18:37:02.848" v="5" actId="478"/>
          <ac:spMkLst>
            <pc:docMk/>
            <pc:sldMk cId="4144448448" sldId="806"/>
            <ac:spMk id="37" creationId="{320F3498-8DCF-4BBA-AE46-A7664FC56885}"/>
          </ac:spMkLst>
        </pc:spChg>
        <pc:spChg chg="del">
          <ac:chgData name="Siegbert Rudolph" userId="2af4d44886c067cc" providerId="LiveId" clId="{9D21B0A9-1E03-4385-9C4B-B8C1AF45C553}" dt="2024-09-22T18:37:02.848" v="5" actId="478"/>
          <ac:spMkLst>
            <pc:docMk/>
            <pc:sldMk cId="4144448448" sldId="806"/>
            <ac:spMk id="38" creationId="{CAF84046-4ED8-4918-8FF3-89B70ADB8B5B}"/>
          </ac:spMkLst>
        </pc:spChg>
        <pc:spChg chg="del">
          <ac:chgData name="Siegbert Rudolph" userId="2af4d44886c067cc" providerId="LiveId" clId="{9D21B0A9-1E03-4385-9C4B-B8C1AF45C553}" dt="2024-09-22T18:37:02.848" v="5" actId="478"/>
          <ac:spMkLst>
            <pc:docMk/>
            <pc:sldMk cId="4144448448" sldId="806"/>
            <ac:spMk id="39" creationId="{8204E564-76F2-484E-9FDB-18B243618146}"/>
          </ac:spMkLst>
        </pc:spChg>
        <pc:spChg chg="del">
          <ac:chgData name="Siegbert Rudolph" userId="2af4d44886c067cc" providerId="LiveId" clId="{9D21B0A9-1E03-4385-9C4B-B8C1AF45C553}" dt="2024-09-22T18:37:02.848" v="5" actId="478"/>
          <ac:spMkLst>
            <pc:docMk/>
            <pc:sldMk cId="4144448448" sldId="806"/>
            <ac:spMk id="40" creationId="{05BA73BA-3936-4B5A-8679-5F4231643CAD}"/>
          </ac:spMkLst>
        </pc:spChg>
        <pc:spChg chg="mod">
          <ac:chgData name="Siegbert Rudolph" userId="2af4d44886c067cc" providerId="LiveId" clId="{9D21B0A9-1E03-4385-9C4B-B8C1AF45C553}" dt="2024-09-22T18:51:11.024" v="302" actId="1035"/>
          <ac:spMkLst>
            <pc:docMk/>
            <pc:sldMk cId="4144448448" sldId="806"/>
            <ac:spMk id="41" creationId="{8967025B-20ED-4073-9142-D94491811EAB}"/>
          </ac:spMkLst>
        </pc:spChg>
        <pc:spChg chg="mod">
          <ac:chgData name="Siegbert Rudolph" userId="2af4d44886c067cc" providerId="LiveId" clId="{9D21B0A9-1E03-4385-9C4B-B8C1AF45C553}" dt="2024-09-22T18:51:11.024" v="302" actId="1035"/>
          <ac:spMkLst>
            <pc:docMk/>
            <pc:sldMk cId="4144448448" sldId="806"/>
            <ac:spMk id="42" creationId="{153F85B8-EB09-43FF-B171-E5196AAC0BC9}"/>
          </ac:spMkLst>
        </pc:spChg>
        <pc:spChg chg="mod">
          <ac:chgData name="Siegbert Rudolph" userId="2af4d44886c067cc" providerId="LiveId" clId="{9D21B0A9-1E03-4385-9C4B-B8C1AF45C553}" dt="2024-09-22T18:51:11.024" v="302" actId="1035"/>
          <ac:spMkLst>
            <pc:docMk/>
            <pc:sldMk cId="4144448448" sldId="806"/>
            <ac:spMk id="43" creationId="{68A7E4E0-5C29-4EBC-80AA-639217A920EC}"/>
          </ac:spMkLst>
        </pc:spChg>
        <pc:spChg chg="mod">
          <ac:chgData name="Siegbert Rudolph" userId="2af4d44886c067cc" providerId="LiveId" clId="{9D21B0A9-1E03-4385-9C4B-B8C1AF45C553}" dt="2024-09-22T18:51:11.024" v="302" actId="1035"/>
          <ac:spMkLst>
            <pc:docMk/>
            <pc:sldMk cId="4144448448" sldId="806"/>
            <ac:spMk id="44" creationId="{E60ECC82-AD25-4CDB-B157-4A8AFDDC2CEB}"/>
          </ac:spMkLst>
        </pc:spChg>
        <pc:spChg chg="del">
          <ac:chgData name="Siegbert Rudolph" userId="2af4d44886c067cc" providerId="LiveId" clId="{9D21B0A9-1E03-4385-9C4B-B8C1AF45C553}" dt="2024-09-22T18:47:32.927" v="290" actId="478"/>
          <ac:spMkLst>
            <pc:docMk/>
            <pc:sldMk cId="4144448448" sldId="806"/>
            <ac:spMk id="45" creationId="{CBD2131A-8E33-4489-9E9E-38D9B77D6782}"/>
          </ac:spMkLst>
        </pc:spChg>
        <pc:spChg chg="mod">
          <ac:chgData name="Siegbert Rudolph" userId="2af4d44886c067cc" providerId="LiveId" clId="{9D21B0A9-1E03-4385-9C4B-B8C1AF45C553}" dt="2024-09-22T18:41:54.519" v="90" actId="20577"/>
          <ac:spMkLst>
            <pc:docMk/>
            <pc:sldMk cId="4144448448" sldId="806"/>
            <ac:spMk id="46" creationId="{2DE16882-0709-438C-A2BE-DB8D9D61B37D}"/>
          </ac:spMkLst>
        </pc:spChg>
        <pc:spChg chg="mod">
          <ac:chgData name="Siegbert Rudolph" userId="2af4d44886c067cc" providerId="LiveId" clId="{9D21B0A9-1E03-4385-9C4B-B8C1AF45C553}" dt="2024-09-22T18:46:14.219" v="223" actId="1037"/>
          <ac:spMkLst>
            <pc:docMk/>
            <pc:sldMk cId="4144448448" sldId="806"/>
            <ac:spMk id="60" creationId="{0B3F7186-D1F4-4CD8-9CEF-E6D2340D8083}"/>
          </ac:spMkLst>
        </pc:spChg>
        <pc:spChg chg="del mod">
          <ac:chgData name="Siegbert Rudolph" userId="2af4d44886c067cc" providerId="LiveId" clId="{9D21B0A9-1E03-4385-9C4B-B8C1AF45C553}" dt="2024-09-22T18:46:07.808" v="217" actId="478"/>
          <ac:spMkLst>
            <pc:docMk/>
            <pc:sldMk cId="4144448448" sldId="806"/>
            <ac:spMk id="61" creationId="{B5125E09-7AB2-4F04-862C-9051C1C0AE9E}"/>
          </ac:spMkLst>
        </pc:spChg>
        <pc:spChg chg="del">
          <ac:chgData name="Siegbert Rudolph" userId="2af4d44886c067cc" providerId="LiveId" clId="{9D21B0A9-1E03-4385-9C4B-B8C1AF45C553}" dt="2024-09-22T18:37:12.142" v="6" actId="478"/>
          <ac:spMkLst>
            <pc:docMk/>
            <pc:sldMk cId="4144448448" sldId="806"/>
            <ac:spMk id="107" creationId="{10CCEF8F-F4C1-4E78-9888-033F7DDD282A}"/>
          </ac:spMkLst>
        </pc:spChg>
        <pc:spChg chg="mod">
          <ac:chgData name="Siegbert Rudolph" userId="2af4d44886c067cc" providerId="LiveId" clId="{9D21B0A9-1E03-4385-9C4B-B8C1AF45C553}" dt="2024-09-22T18:51:11.024" v="302" actId="1035"/>
          <ac:spMkLst>
            <pc:docMk/>
            <pc:sldMk cId="4144448448" sldId="806"/>
            <ac:spMk id="108" creationId="{8C8BBCD7-152A-49EE-98B5-C43DBA95FC28}"/>
          </ac:spMkLst>
        </pc:spChg>
        <pc:spChg chg="del">
          <ac:chgData name="Siegbert Rudolph" userId="2af4d44886c067cc" providerId="LiveId" clId="{9D21B0A9-1E03-4385-9C4B-B8C1AF45C553}" dt="2024-09-22T18:37:02.848" v="5" actId="478"/>
          <ac:spMkLst>
            <pc:docMk/>
            <pc:sldMk cId="4144448448" sldId="806"/>
            <ac:spMk id="111" creationId="{B657D4CE-2597-438D-B9AE-BC007F3D804A}"/>
          </ac:spMkLst>
        </pc:spChg>
        <pc:spChg chg="mod">
          <ac:chgData name="Siegbert Rudolph" userId="2af4d44886c067cc" providerId="LiveId" clId="{9D21B0A9-1E03-4385-9C4B-B8C1AF45C553}" dt="2024-09-22T18:46:14.219" v="223" actId="1037"/>
          <ac:spMkLst>
            <pc:docMk/>
            <pc:sldMk cId="4144448448" sldId="806"/>
            <ac:spMk id="121" creationId="{DE7DE634-2C93-4EF1-A4AB-11EB27E86859}"/>
          </ac:spMkLst>
        </pc:spChg>
        <pc:spChg chg="del mod">
          <ac:chgData name="Siegbert Rudolph" userId="2af4d44886c067cc" providerId="LiveId" clId="{9D21B0A9-1E03-4385-9C4B-B8C1AF45C553}" dt="2024-09-22T18:47:37.931" v="291" actId="478"/>
          <ac:spMkLst>
            <pc:docMk/>
            <pc:sldMk cId="4144448448" sldId="806"/>
            <ac:spMk id="124" creationId="{E1E06008-D293-4B15-8AAD-784D2FC9151F}"/>
          </ac:spMkLst>
        </pc:spChg>
        <pc:picChg chg="mod">
          <ac:chgData name="Siegbert Rudolph" userId="2af4d44886c067cc" providerId="LiveId" clId="{9D21B0A9-1E03-4385-9C4B-B8C1AF45C553}" dt="2024-09-22T18:53:26.230" v="308" actId="1076"/>
          <ac:picMkLst>
            <pc:docMk/>
            <pc:sldMk cId="4144448448" sldId="806"/>
            <ac:picMk id="23" creationId="{82BF230A-1951-4C9E-8E08-FF5B7CE62847}"/>
          </ac:picMkLst>
        </pc:picChg>
        <pc:picChg chg="mod">
          <ac:chgData name="Siegbert Rudolph" userId="2af4d44886c067cc" providerId="LiveId" clId="{9D21B0A9-1E03-4385-9C4B-B8C1AF45C553}" dt="2024-09-22T18:46:14.219" v="223" actId="1037"/>
          <ac:picMkLst>
            <pc:docMk/>
            <pc:sldMk cId="4144448448" sldId="806"/>
            <ac:picMk id="31" creationId="{EF7B3D0F-E822-4C8C-8DBB-1676843620D9}"/>
          </ac:picMkLst>
        </pc:picChg>
        <pc:picChg chg="del">
          <ac:chgData name="Siegbert Rudolph" userId="2af4d44886c067cc" providerId="LiveId" clId="{9D21B0A9-1E03-4385-9C4B-B8C1AF45C553}" dt="2024-09-22T18:37:42.323" v="11" actId="478"/>
          <ac:picMkLst>
            <pc:docMk/>
            <pc:sldMk cId="4144448448" sldId="806"/>
            <ac:picMk id="79" creationId="{3C7ACA05-9FA2-4CCD-8958-2CB607B93373}"/>
          </ac:picMkLst>
        </pc:picChg>
        <pc:picChg chg="del">
          <ac:chgData name="Siegbert Rudolph" userId="2af4d44886c067cc" providerId="LiveId" clId="{9D21B0A9-1E03-4385-9C4B-B8C1AF45C553}" dt="2024-09-22T18:37:42.323" v="11" actId="478"/>
          <ac:picMkLst>
            <pc:docMk/>
            <pc:sldMk cId="4144448448" sldId="806"/>
            <ac:picMk id="80" creationId="{1ECE2218-2A0E-4075-A143-7648F82E5AC9}"/>
          </ac:picMkLst>
        </pc:picChg>
      </pc:sldChg>
    </pc:docChg>
  </pc:docChgLst>
  <pc:docChgLst>
    <pc:chgData name="Siegbert Rudolph" userId="2af4d44886c067cc" providerId="LiveId" clId="{DDAE80A1-AFFD-46C4-AA8F-CA087837FBE8}"/>
    <pc:docChg chg="undo custSel modSld">
      <pc:chgData name="Siegbert Rudolph" userId="2af4d44886c067cc" providerId="LiveId" clId="{DDAE80A1-AFFD-46C4-AA8F-CA087837FBE8}" dt="2022-10-11T04:28:03.366" v="46" actId="20577"/>
      <pc:docMkLst>
        <pc:docMk/>
      </pc:docMkLst>
      <pc:sldChg chg="modSp mod">
        <pc:chgData name="Siegbert Rudolph" userId="2af4d44886c067cc" providerId="LiveId" clId="{DDAE80A1-AFFD-46C4-AA8F-CA087837FBE8}" dt="2022-10-11T04:28:03.366" v="46" actId="20577"/>
        <pc:sldMkLst>
          <pc:docMk/>
          <pc:sldMk cId="2573201103" sldId="449"/>
        </pc:sldMkLst>
        <pc:spChg chg="mod">
          <ac:chgData name="Siegbert Rudolph" userId="2af4d44886c067cc" providerId="LiveId" clId="{DDAE80A1-AFFD-46C4-AA8F-CA087837FBE8}" dt="2022-10-11T04:28:03.366" v="46" actId="20577"/>
          <ac:spMkLst>
            <pc:docMk/>
            <pc:sldMk cId="2573201103" sldId="449"/>
            <ac:spMk id="38" creationId="{40DEEA34-8AF5-4ED6-A3A4-C36C60C85980}"/>
          </ac:spMkLst>
        </pc:spChg>
        <pc:spChg chg="mod">
          <ac:chgData name="Siegbert Rudolph" userId="2af4d44886c067cc" providerId="LiveId" clId="{DDAE80A1-AFFD-46C4-AA8F-CA087837FBE8}" dt="2022-10-11T04:27:57.791" v="40" actId="20577"/>
          <ac:spMkLst>
            <pc:docMk/>
            <pc:sldMk cId="2573201103" sldId="449"/>
            <ac:spMk id="68" creationId="{06D7B400-C339-441B-A7E1-C38F9091EAFE}"/>
          </ac:spMkLst>
        </pc:spChg>
      </pc:sldChg>
    </pc:docChg>
  </pc:docChgLst>
  <pc:docChgLst>
    <pc:chgData name="Siegbert Rudolph" userId="2af4d44886c067cc" providerId="LiveId" clId="{C4119468-3548-4DB7-80CF-1B9BE1D43FA6}"/>
    <pc:docChg chg="delSld modSld modNotesMaster">
      <pc:chgData name="Siegbert Rudolph" userId="2af4d44886c067cc" providerId="LiveId" clId="{C4119468-3548-4DB7-80CF-1B9BE1D43FA6}" dt="2024-04-24T10:43:41.223" v="29"/>
      <pc:docMkLst>
        <pc:docMk/>
      </pc:docMkLst>
      <pc:sldChg chg="modSp mod">
        <pc:chgData name="Siegbert Rudolph" userId="2af4d44886c067cc" providerId="LiveId" clId="{C4119468-3548-4DB7-80CF-1B9BE1D43FA6}" dt="2024-04-24T10:43:15.313" v="28" actId="20577"/>
        <pc:sldMkLst>
          <pc:docMk/>
          <pc:sldMk cId="0" sldId="444"/>
        </pc:sldMkLst>
        <pc:spChg chg="mod">
          <ac:chgData name="Siegbert Rudolph" userId="2af4d44886c067cc" providerId="LiveId" clId="{C4119468-3548-4DB7-80CF-1B9BE1D43FA6}" dt="2024-04-24T10:43:15.313" v="28" actId="20577"/>
          <ac:spMkLst>
            <pc:docMk/>
            <pc:sldMk cId="0" sldId="444"/>
            <ac:spMk id="2" creationId="{0F24340D-DF09-4204-BA92-0D6ACF337D26}"/>
          </ac:spMkLst>
        </pc:spChg>
      </pc:sldChg>
      <pc:sldChg chg="del">
        <pc:chgData name="Siegbert Rudolph" userId="2af4d44886c067cc" providerId="LiveId" clId="{C4119468-3548-4DB7-80CF-1B9BE1D43FA6}" dt="2024-04-24T10:41:32.068" v="4" actId="47"/>
        <pc:sldMkLst>
          <pc:docMk/>
          <pc:sldMk cId="2573201103" sldId="449"/>
        </pc:sldMkLst>
      </pc:sldChg>
      <pc:sldChg chg="del">
        <pc:chgData name="Siegbert Rudolph" userId="2af4d44886c067cc" providerId="LiveId" clId="{C4119468-3548-4DB7-80CF-1B9BE1D43FA6}" dt="2024-04-24T10:41:34.101" v="5" actId="47"/>
        <pc:sldMkLst>
          <pc:docMk/>
          <pc:sldMk cId="2689439967" sldId="451"/>
        </pc:sldMkLst>
      </pc:sldChg>
      <pc:sldChg chg="del">
        <pc:chgData name="Siegbert Rudolph" userId="2af4d44886c067cc" providerId="LiveId" clId="{C4119468-3548-4DB7-80CF-1B9BE1D43FA6}" dt="2024-04-24T10:41:45.640" v="11" actId="47"/>
        <pc:sldMkLst>
          <pc:docMk/>
          <pc:sldMk cId="3855847432" sldId="454"/>
        </pc:sldMkLst>
      </pc:sldChg>
      <pc:sldChg chg="del">
        <pc:chgData name="Siegbert Rudolph" userId="2af4d44886c067cc" providerId="LiveId" clId="{C4119468-3548-4DB7-80CF-1B9BE1D43FA6}" dt="2024-04-24T10:41:36.462" v="6" actId="47"/>
        <pc:sldMkLst>
          <pc:docMk/>
          <pc:sldMk cId="3999066808" sldId="459"/>
        </pc:sldMkLst>
      </pc:sldChg>
      <pc:sldChg chg="del">
        <pc:chgData name="Siegbert Rudolph" userId="2af4d44886c067cc" providerId="LiveId" clId="{C4119468-3548-4DB7-80CF-1B9BE1D43FA6}" dt="2024-04-24T10:41:42.794" v="9" actId="47"/>
        <pc:sldMkLst>
          <pc:docMk/>
          <pc:sldMk cId="1569724800" sldId="460"/>
        </pc:sldMkLst>
      </pc:sldChg>
      <pc:sldChg chg="del">
        <pc:chgData name="Siegbert Rudolph" userId="2af4d44886c067cc" providerId="LiveId" clId="{C4119468-3548-4DB7-80CF-1B9BE1D43FA6}" dt="2024-04-24T10:41:54.020" v="14" actId="47"/>
        <pc:sldMkLst>
          <pc:docMk/>
          <pc:sldMk cId="3716085479" sldId="465"/>
        </pc:sldMkLst>
      </pc:sldChg>
      <pc:sldChg chg="del">
        <pc:chgData name="Siegbert Rudolph" userId="2af4d44886c067cc" providerId="LiveId" clId="{C4119468-3548-4DB7-80CF-1B9BE1D43FA6}" dt="2024-04-24T10:42:13.530" v="16" actId="47"/>
        <pc:sldMkLst>
          <pc:docMk/>
          <pc:sldMk cId="4114598295" sldId="471"/>
        </pc:sldMkLst>
      </pc:sldChg>
      <pc:sldChg chg="del">
        <pc:chgData name="Siegbert Rudolph" userId="2af4d44886c067cc" providerId="LiveId" clId="{C4119468-3548-4DB7-80CF-1B9BE1D43FA6}" dt="2024-04-24T10:42:18.987" v="17" actId="47"/>
        <pc:sldMkLst>
          <pc:docMk/>
          <pc:sldMk cId="3215655557" sldId="472"/>
        </pc:sldMkLst>
      </pc:sldChg>
      <pc:sldChg chg="del">
        <pc:chgData name="Siegbert Rudolph" userId="2af4d44886c067cc" providerId="LiveId" clId="{C4119468-3548-4DB7-80CF-1B9BE1D43FA6}" dt="2024-04-24T10:42:26.711" v="19" actId="47"/>
        <pc:sldMkLst>
          <pc:docMk/>
          <pc:sldMk cId="4207034085" sldId="474"/>
        </pc:sldMkLst>
      </pc:sldChg>
      <pc:sldChg chg="del">
        <pc:chgData name="Siegbert Rudolph" userId="2af4d44886c067cc" providerId="LiveId" clId="{C4119468-3548-4DB7-80CF-1B9BE1D43FA6}" dt="2024-04-24T10:42:36.437" v="23" actId="47"/>
        <pc:sldMkLst>
          <pc:docMk/>
          <pc:sldMk cId="511783952" sldId="476"/>
        </pc:sldMkLst>
      </pc:sldChg>
      <pc:sldChg chg="del">
        <pc:chgData name="Siegbert Rudolph" userId="2af4d44886c067cc" providerId="LiveId" clId="{C4119468-3548-4DB7-80CF-1B9BE1D43FA6}" dt="2024-04-24T10:42:28.961" v="20" actId="47"/>
        <pc:sldMkLst>
          <pc:docMk/>
          <pc:sldMk cId="3828948095" sldId="479"/>
        </pc:sldMkLst>
      </pc:sldChg>
      <pc:sldChg chg="del">
        <pc:chgData name="Siegbert Rudolph" userId="2af4d44886c067cc" providerId="LiveId" clId="{C4119468-3548-4DB7-80CF-1B9BE1D43FA6}" dt="2024-04-24T10:42:23.053" v="18" actId="47"/>
        <pc:sldMkLst>
          <pc:docMk/>
          <pc:sldMk cId="1595606543" sldId="487"/>
        </pc:sldMkLst>
      </pc:sldChg>
      <pc:sldChg chg="del">
        <pc:chgData name="Siegbert Rudolph" userId="2af4d44886c067cc" providerId="LiveId" clId="{C4119468-3548-4DB7-80CF-1B9BE1D43FA6}" dt="2024-04-24T10:42:34.026" v="22" actId="47"/>
        <pc:sldMkLst>
          <pc:docMk/>
          <pc:sldMk cId="1770250321" sldId="488"/>
        </pc:sldMkLst>
      </pc:sldChg>
      <pc:sldChg chg="del">
        <pc:chgData name="Siegbert Rudolph" userId="2af4d44886c067cc" providerId="LiveId" clId="{C4119468-3548-4DB7-80CF-1B9BE1D43FA6}" dt="2024-04-24T10:41:29.368" v="3" actId="47"/>
        <pc:sldMkLst>
          <pc:docMk/>
          <pc:sldMk cId="3559410692" sldId="490"/>
        </pc:sldMkLst>
      </pc:sldChg>
      <pc:sldChg chg="del">
        <pc:chgData name="Siegbert Rudolph" userId="2af4d44886c067cc" providerId="LiveId" clId="{C4119468-3548-4DB7-80CF-1B9BE1D43FA6}" dt="2024-04-24T10:41:40.575" v="8" actId="47"/>
        <pc:sldMkLst>
          <pc:docMk/>
          <pc:sldMk cId="3081196412" sldId="509"/>
        </pc:sldMkLst>
      </pc:sldChg>
      <pc:sldChg chg="del">
        <pc:chgData name="Siegbert Rudolph" userId="2af4d44886c067cc" providerId="LiveId" clId="{C4119468-3548-4DB7-80CF-1B9BE1D43FA6}" dt="2024-04-24T10:41:26.095" v="2" actId="47"/>
        <pc:sldMkLst>
          <pc:docMk/>
          <pc:sldMk cId="3886071332" sldId="514"/>
        </pc:sldMkLst>
      </pc:sldChg>
      <pc:sldChg chg="del">
        <pc:chgData name="Siegbert Rudolph" userId="2af4d44886c067cc" providerId="LiveId" clId="{C4119468-3548-4DB7-80CF-1B9BE1D43FA6}" dt="2024-04-24T10:41:44.358" v="10" actId="47"/>
        <pc:sldMkLst>
          <pc:docMk/>
          <pc:sldMk cId="179272004" sldId="521"/>
        </pc:sldMkLst>
      </pc:sldChg>
      <pc:sldChg chg="del">
        <pc:chgData name="Siegbert Rudolph" userId="2af4d44886c067cc" providerId="LiveId" clId="{C4119468-3548-4DB7-80CF-1B9BE1D43FA6}" dt="2024-04-24T10:41:47.765" v="12" actId="47"/>
        <pc:sldMkLst>
          <pc:docMk/>
          <pc:sldMk cId="595818560" sldId="523"/>
        </pc:sldMkLst>
      </pc:sldChg>
      <pc:sldChg chg="del">
        <pc:chgData name="Siegbert Rudolph" userId="2af4d44886c067cc" providerId="LiveId" clId="{C4119468-3548-4DB7-80CF-1B9BE1D43FA6}" dt="2024-04-24T10:41:49.690" v="13" actId="47"/>
        <pc:sldMkLst>
          <pc:docMk/>
          <pc:sldMk cId="1933605602" sldId="524"/>
        </pc:sldMkLst>
      </pc:sldChg>
      <pc:sldChg chg="del">
        <pc:chgData name="Siegbert Rudolph" userId="2af4d44886c067cc" providerId="LiveId" clId="{C4119468-3548-4DB7-80CF-1B9BE1D43FA6}" dt="2024-04-24T10:41:57.386" v="15" actId="47"/>
        <pc:sldMkLst>
          <pc:docMk/>
          <pc:sldMk cId="2920303068" sldId="526"/>
        </pc:sldMkLst>
      </pc:sldChg>
      <pc:sldChg chg="del">
        <pc:chgData name="Siegbert Rudolph" userId="2af4d44886c067cc" providerId="LiveId" clId="{C4119468-3548-4DB7-80CF-1B9BE1D43FA6}" dt="2024-04-24T10:43:00.879" v="27" actId="47"/>
        <pc:sldMkLst>
          <pc:docMk/>
          <pc:sldMk cId="1547346025" sldId="772"/>
        </pc:sldMkLst>
      </pc:sldChg>
      <pc:sldChg chg="del">
        <pc:chgData name="Siegbert Rudolph" userId="2af4d44886c067cc" providerId="LiveId" clId="{C4119468-3548-4DB7-80CF-1B9BE1D43FA6}" dt="2024-04-24T10:41:23.764" v="1" actId="47"/>
        <pc:sldMkLst>
          <pc:docMk/>
          <pc:sldMk cId="4284429325" sldId="773"/>
        </pc:sldMkLst>
      </pc:sldChg>
      <pc:sldChg chg="del">
        <pc:chgData name="Siegbert Rudolph" userId="2af4d44886c067cc" providerId="LiveId" clId="{C4119468-3548-4DB7-80CF-1B9BE1D43FA6}" dt="2024-04-24T10:41:38.260" v="7" actId="47"/>
        <pc:sldMkLst>
          <pc:docMk/>
          <pc:sldMk cId="3163100512" sldId="774"/>
        </pc:sldMkLst>
      </pc:sldChg>
      <pc:sldChg chg="del">
        <pc:chgData name="Siegbert Rudolph" userId="2af4d44886c067cc" providerId="LiveId" clId="{C4119468-3548-4DB7-80CF-1B9BE1D43FA6}" dt="2024-04-24T10:42:39.144" v="24" actId="47"/>
        <pc:sldMkLst>
          <pc:docMk/>
          <pc:sldMk cId="160521068" sldId="775"/>
        </pc:sldMkLst>
      </pc:sldChg>
      <pc:sldChg chg="del">
        <pc:chgData name="Siegbert Rudolph" userId="2af4d44886c067cc" providerId="LiveId" clId="{C4119468-3548-4DB7-80CF-1B9BE1D43FA6}" dt="2024-04-24T10:42:31.073" v="21" actId="47"/>
        <pc:sldMkLst>
          <pc:docMk/>
          <pc:sldMk cId="3644118860" sldId="796"/>
        </pc:sldMkLst>
      </pc:sldChg>
      <pc:sldChg chg="del">
        <pc:chgData name="Siegbert Rudolph" userId="2af4d44886c067cc" providerId="LiveId" clId="{C4119468-3548-4DB7-80CF-1B9BE1D43FA6}" dt="2024-04-24T10:42:41.852" v="25" actId="47"/>
        <pc:sldMkLst>
          <pc:docMk/>
          <pc:sldMk cId="3419163718" sldId="801"/>
        </pc:sldMkLst>
      </pc:sldChg>
      <pc:sldChg chg="del">
        <pc:chgData name="Siegbert Rudolph" userId="2af4d44886c067cc" providerId="LiveId" clId="{C4119468-3548-4DB7-80CF-1B9BE1D43FA6}" dt="2024-04-24T10:40:34.600" v="0" actId="47"/>
        <pc:sldMkLst>
          <pc:docMk/>
          <pc:sldMk cId="2198997647" sldId="803"/>
        </pc:sldMkLst>
      </pc:sldChg>
      <pc:sldChg chg="del">
        <pc:chgData name="Siegbert Rudolph" userId="2af4d44886c067cc" providerId="LiveId" clId="{C4119468-3548-4DB7-80CF-1B9BE1D43FA6}" dt="2024-04-24T10:42:53.517" v="26" actId="47"/>
        <pc:sldMkLst>
          <pc:docMk/>
          <pc:sldMk cId="563716400" sldId="804"/>
        </pc:sldMkLst>
      </pc:sldChg>
    </pc:docChg>
  </pc:docChgLst>
  <pc:docChgLst>
    <pc:chgData name="Siegbert Rudolph" userId="2af4d44886c067cc" providerId="LiveId" clId="{62CC28B9-FD2C-4D78-A0DB-B694386C89F1}"/>
    <pc:docChg chg="undo custSel addSld delSld modSld sldOrd">
      <pc:chgData name="Siegbert Rudolph" userId="2af4d44886c067cc" providerId="LiveId" clId="{62CC28B9-FD2C-4D78-A0DB-B694386C89F1}" dt="2020-03-12T08:13:11.331" v="1222" actId="1076"/>
      <pc:docMkLst>
        <pc:docMk/>
      </pc:docMkLst>
      <pc:sldChg chg="modSp">
        <pc:chgData name="Siegbert Rudolph" userId="2af4d44886c067cc" providerId="LiveId" clId="{62CC28B9-FD2C-4D78-A0DB-B694386C89F1}" dt="2020-03-12T08:13:11.068" v="982" actId="1076"/>
        <pc:sldMkLst>
          <pc:docMk/>
          <pc:sldMk cId="0" sldId="444"/>
        </pc:sldMkLst>
        <pc:spChg chg="mod">
          <ac:chgData name="Siegbert Rudolph" userId="2af4d44886c067cc" providerId="LiveId" clId="{62CC28B9-FD2C-4D78-A0DB-B694386C89F1}" dt="2020-03-12T08:13:11.068" v="982" actId="1076"/>
          <ac:spMkLst>
            <pc:docMk/>
            <pc:sldMk cId="0" sldId="444"/>
            <ac:spMk id="4" creationId="{22C47521-A1CC-486C-B80F-6A5D56854683}"/>
          </ac:spMkLst>
        </pc:spChg>
      </pc:sldChg>
      <pc:sldChg chg="modSp">
        <pc:chgData name="Siegbert Rudolph" userId="2af4d44886c067cc" providerId="LiveId" clId="{62CC28B9-FD2C-4D78-A0DB-B694386C89F1}" dt="2020-03-12T08:13:11.075" v="987" actId="1076"/>
        <pc:sldMkLst>
          <pc:docMk/>
          <pc:sldMk cId="498860904" sldId="445"/>
        </pc:sldMkLst>
        <pc:spChg chg="mod">
          <ac:chgData name="Siegbert Rudolph" userId="2af4d44886c067cc" providerId="LiveId" clId="{62CC28B9-FD2C-4D78-A0DB-B694386C89F1}" dt="2020-03-12T08:13:11.075" v="987" actId="1076"/>
          <ac:spMkLst>
            <pc:docMk/>
            <pc:sldMk cId="498860904" sldId="445"/>
            <ac:spMk id="2" creationId="{DA00042D-9105-438F-8355-EAD6DC30FF68}"/>
          </ac:spMkLst>
        </pc:spChg>
      </pc:sldChg>
      <pc:sldChg chg="modSp">
        <pc:chgData name="Siegbert Rudolph" userId="2af4d44886c067cc" providerId="LiveId" clId="{62CC28B9-FD2C-4D78-A0DB-B694386C89F1}" dt="2020-03-12T08:13:11.086" v="997" actId="1076"/>
        <pc:sldMkLst>
          <pc:docMk/>
          <pc:sldMk cId="3181583170" sldId="446"/>
        </pc:sldMkLst>
        <pc:spChg chg="mod">
          <ac:chgData name="Siegbert Rudolph" userId="2af4d44886c067cc" providerId="LiveId" clId="{62CC28B9-FD2C-4D78-A0DB-B694386C89F1}" dt="2020-03-12T08:13:11.086" v="997" actId="1076"/>
          <ac:spMkLst>
            <pc:docMk/>
            <pc:sldMk cId="3181583170" sldId="446"/>
            <ac:spMk id="2" creationId="{97927F4F-8A5C-429C-B2D5-A94FD5B242F8}"/>
          </ac:spMkLst>
        </pc:spChg>
      </pc:sldChg>
      <pc:sldChg chg="modSp">
        <pc:chgData name="Siegbert Rudolph" userId="2af4d44886c067cc" providerId="LiveId" clId="{62CC28B9-FD2C-4D78-A0DB-B694386C89F1}" dt="2020-03-12T08:13:11.103" v="1012" actId="1076"/>
        <pc:sldMkLst>
          <pc:docMk/>
          <pc:sldMk cId="2573201103" sldId="449"/>
        </pc:sldMkLst>
        <pc:spChg chg="mod">
          <ac:chgData name="Siegbert Rudolph" userId="2af4d44886c067cc" providerId="LiveId" clId="{62CC28B9-FD2C-4D78-A0DB-B694386C89F1}" dt="2020-03-12T08:13:11.103" v="1012" actId="1076"/>
          <ac:spMkLst>
            <pc:docMk/>
            <pc:sldMk cId="2573201103" sldId="449"/>
            <ac:spMk id="4" creationId="{211FBB7E-4ED7-4F4E-9319-84EF778ED848}"/>
          </ac:spMkLst>
        </pc:spChg>
        <pc:spChg chg="mod">
          <ac:chgData name="Siegbert Rudolph" userId="2af4d44886c067cc" providerId="LiveId" clId="{62CC28B9-FD2C-4D78-A0DB-B694386C89F1}" dt="2020-03-09T16:00:42.681" v="265" actId="20577"/>
          <ac:spMkLst>
            <pc:docMk/>
            <pc:sldMk cId="2573201103" sldId="449"/>
            <ac:spMk id="38" creationId="{40DEEA34-8AF5-4ED6-A3A4-C36C60C85980}"/>
          </ac:spMkLst>
        </pc:spChg>
        <pc:spChg chg="mod">
          <ac:chgData name="Siegbert Rudolph" userId="2af4d44886c067cc" providerId="LiveId" clId="{62CC28B9-FD2C-4D78-A0DB-B694386C89F1}" dt="2020-03-09T16:00:26.416" v="253" actId="20577"/>
          <ac:spMkLst>
            <pc:docMk/>
            <pc:sldMk cId="2573201103" sldId="449"/>
            <ac:spMk id="68" creationId="{06D7B400-C339-441B-A7E1-C38F9091EAFE}"/>
          </ac:spMkLst>
        </pc:spChg>
      </pc:sldChg>
      <pc:sldChg chg="modSp">
        <pc:chgData name="Siegbert Rudolph" userId="2af4d44886c067cc" providerId="LiveId" clId="{62CC28B9-FD2C-4D78-A0DB-B694386C89F1}" dt="2020-03-12T08:13:11.113" v="1022" actId="1076"/>
        <pc:sldMkLst>
          <pc:docMk/>
          <pc:sldMk cId="1394574388" sldId="450"/>
        </pc:sldMkLst>
        <pc:spChg chg="mod">
          <ac:chgData name="Siegbert Rudolph" userId="2af4d44886c067cc" providerId="LiveId" clId="{62CC28B9-FD2C-4D78-A0DB-B694386C89F1}" dt="2020-03-12T08:13:11.113" v="1022" actId="1076"/>
          <ac:spMkLst>
            <pc:docMk/>
            <pc:sldMk cId="1394574388" sldId="450"/>
            <ac:spMk id="2" creationId="{AE149363-878B-4A26-B7E7-29BA2FB80C73}"/>
          </ac:spMkLst>
        </pc:spChg>
      </pc:sldChg>
      <pc:sldChg chg="modSp">
        <pc:chgData name="Siegbert Rudolph" userId="2af4d44886c067cc" providerId="LiveId" clId="{62CC28B9-FD2C-4D78-A0DB-B694386C89F1}" dt="2020-03-12T08:13:11.118" v="1027" actId="1076"/>
        <pc:sldMkLst>
          <pc:docMk/>
          <pc:sldMk cId="2689439967" sldId="451"/>
        </pc:sldMkLst>
        <pc:spChg chg="mod">
          <ac:chgData name="Siegbert Rudolph" userId="2af4d44886c067cc" providerId="LiveId" clId="{62CC28B9-FD2C-4D78-A0DB-B694386C89F1}" dt="2020-03-12T08:13:11.118" v="1027" actId="1076"/>
          <ac:spMkLst>
            <pc:docMk/>
            <pc:sldMk cId="2689439967" sldId="451"/>
            <ac:spMk id="16" creationId="{BBF64800-F953-4E47-A238-27FE4C04444A}"/>
          </ac:spMkLst>
        </pc:spChg>
      </pc:sldChg>
      <pc:sldChg chg="modSp">
        <pc:chgData name="Siegbert Rudolph" userId="2af4d44886c067cc" providerId="LiveId" clId="{62CC28B9-FD2C-4D78-A0DB-B694386C89F1}" dt="2020-03-12T08:13:11.141" v="1052" actId="1076"/>
        <pc:sldMkLst>
          <pc:docMk/>
          <pc:sldMk cId="2229301483" sldId="452"/>
        </pc:sldMkLst>
        <pc:spChg chg="mod">
          <ac:chgData name="Siegbert Rudolph" userId="2af4d44886c067cc" providerId="LiveId" clId="{62CC28B9-FD2C-4D78-A0DB-B694386C89F1}" dt="2020-03-12T08:13:11.141" v="1052" actId="1076"/>
          <ac:spMkLst>
            <pc:docMk/>
            <pc:sldMk cId="2229301483" sldId="452"/>
            <ac:spMk id="2" creationId="{F4FAA11C-D92A-43B1-A2F0-3B8554431A6C}"/>
          </ac:spMkLst>
        </pc:spChg>
      </pc:sldChg>
      <pc:sldChg chg="modSp">
        <pc:chgData name="Siegbert Rudolph" userId="2af4d44886c067cc" providerId="LiveId" clId="{62CC28B9-FD2C-4D78-A0DB-B694386C89F1}" dt="2020-03-12T08:13:11.146" v="1057" actId="1076"/>
        <pc:sldMkLst>
          <pc:docMk/>
          <pc:sldMk cId="3738229008" sldId="453"/>
        </pc:sldMkLst>
        <pc:spChg chg="mod">
          <ac:chgData name="Siegbert Rudolph" userId="2af4d44886c067cc" providerId="LiveId" clId="{62CC28B9-FD2C-4D78-A0DB-B694386C89F1}" dt="2020-03-12T08:13:11.146" v="1057" actId="1076"/>
          <ac:spMkLst>
            <pc:docMk/>
            <pc:sldMk cId="3738229008" sldId="453"/>
            <ac:spMk id="2" creationId="{77B17BFE-70D1-4F74-8CFF-18326664A55B}"/>
          </ac:spMkLst>
        </pc:spChg>
      </pc:sldChg>
      <pc:sldChg chg="modSp">
        <pc:chgData name="Siegbert Rudolph" userId="2af4d44886c067cc" providerId="LiveId" clId="{62CC28B9-FD2C-4D78-A0DB-B694386C89F1}" dt="2020-03-12T08:13:11.155" v="1067" actId="1076"/>
        <pc:sldMkLst>
          <pc:docMk/>
          <pc:sldMk cId="3855847432" sldId="454"/>
        </pc:sldMkLst>
        <pc:spChg chg="mod">
          <ac:chgData name="Siegbert Rudolph" userId="2af4d44886c067cc" providerId="LiveId" clId="{62CC28B9-FD2C-4D78-A0DB-B694386C89F1}" dt="2020-03-12T08:13:11.155" v="1067" actId="1076"/>
          <ac:spMkLst>
            <pc:docMk/>
            <pc:sldMk cId="3855847432" sldId="454"/>
            <ac:spMk id="2" creationId="{29096D31-D1BB-4592-9D8F-A971AD63FC03}"/>
          </ac:spMkLst>
        </pc:spChg>
      </pc:sldChg>
      <pc:sldChg chg="modSp">
        <pc:chgData name="Siegbert Rudolph" userId="2af4d44886c067cc" providerId="LiveId" clId="{62CC28B9-FD2C-4D78-A0DB-B694386C89F1}" dt="2020-03-12T08:13:11.171" v="1082" actId="1076"/>
        <pc:sldMkLst>
          <pc:docMk/>
          <pc:sldMk cId="3288985751" sldId="455"/>
        </pc:sldMkLst>
        <pc:spChg chg="mod">
          <ac:chgData name="Siegbert Rudolph" userId="2af4d44886c067cc" providerId="LiveId" clId="{62CC28B9-FD2C-4D78-A0DB-B694386C89F1}" dt="2020-03-12T08:13:11.171" v="1082" actId="1076"/>
          <ac:spMkLst>
            <pc:docMk/>
            <pc:sldMk cId="3288985751" sldId="455"/>
            <ac:spMk id="2" creationId="{3EDD0D4E-279A-411B-95E2-E2EFA2F5DCD5}"/>
          </ac:spMkLst>
        </pc:spChg>
      </pc:sldChg>
      <pc:sldChg chg="modSp">
        <pc:chgData name="Siegbert Rudolph" userId="2af4d44886c067cc" providerId="LiveId" clId="{62CC28B9-FD2C-4D78-A0DB-B694386C89F1}" dt="2020-03-12T08:13:11.166" v="1077" actId="1076"/>
        <pc:sldMkLst>
          <pc:docMk/>
          <pc:sldMk cId="2227326144" sldId="456"/>
        </pc:sldMkLst>
        <pc:spChg chg="mod">
          <ac:chgData name="Siegbert Rudolph" userId="2af4d44886c067cc" providerId="LiveId" clId="{62CC28B9-FD2C-4D78-A0DB-B694386C89F1}" dt="2020-03-12T08:13:11.166" v="1077" actId="1076"/>
          <ac:spMkLst>
            <pc:docMk/>
            <pc:sldMk cId="2227326144" sldId="456"/>
            <ac:spMk id="2" creationId="{661B6DEB-6BA6-48AA-A96B-B5B24B33F1C8}"/>
          </ac:spMkLst>
        </pc:spChg>
      </pc:sldChg>
      <pc:sldChg chg="modSp">
        <pc:chgData name="Siegbert Rudolph" userId="2af4d44886c067cc" providerId="LiveId" clId="{62CC28B9-FD2C-4D78-A0DB-B694386C89F1}" dt="2020-03-12T08:13:11.161" v="1072" actId="1076"/>
        <pc:sldMkLst>
          <pc:docMk/>
          <pc:sldMk cId="1370613605" sldId="457"/>
        </pc:sldMkLst>
        <pc:spChg chg="mod">
          <ac:chgData name="Siegbert Rudolph" userId="2af4d44886c067cc" providerId="LiveId" clId="{62CC28B9-FD2C-4D78-A0DB-B694386C89F1}" dt="2020-03-12T08:13:11.161" v="1072" actId="1076"/>
          <ac:spMkLst>
            <pc:docMk/>
            <pc:sldMk cId="1370613605" sldId="457"/>
            <ac:spMk id="2" creationId="{85880965-782D-46EE-A0D1-F8765474F394}"/>
          </ac:spMkLst>
        </pc:spChg>
      </pc:sldChg>
      <pc:sldChg chg="modSp">
        <pc:chgData name="Siegbert Rudolph" userId="2af4d44886c067cc" providerId="LiveId" clId="{62CC28B9-FD2C-4D78-A0DB-B694386C89F1}" dt="2020-03-12T08:13:11.150" v="1062" actId="1076"/>
        <pc:sldMkLst>
          <pc:docMk/>
          <pc:sldMk cId="4113455806" sldId="458"/>
        </pc:sldMkLst>
        <pc:spChg chg="mod">
          <ac:chgData name="Siegbert Rudolph" userId="2af4d44886c067cc" providerId="LiveId" clId="{62CC28B9-FD2C-4D78-A0DB-B694386C89F1}" dt="2020-03-12T08:13:11.150" v="1062" actId="1076"/>
          <ac:spMkLst>
            <pc:docMk/>
            <pc:sldMk cId="4113455806" sldId="458"/>
            <ac:spMk id="6" creationId="{23425352-D3E4-4D3B-972C-D9BC422CEC94}"/>
          </ac:spMkLst>
        </pc:spChg>
      </pc:sldChg>
      <pc:sldChg chg="modSp">
        <pc:chgData name="Siegbert Rudolph" userId="2af4d44886c067cc" providerId="LiveId" clId="{62CC28B9-FD2C-4D78-A0DB-B694386C89F1}" dt="2020-03-12T08:13:11.122" v="1032" actId="1076"/>
        <pc:sldMkLst>
          <pc:docMk/>
          <pc:sldMk cId="3999066808" sldId="459"/>
        </pc:sldMkLst>
        <pc:spChg chg="mod">
          <ac:chgData name="Siegbert Rudolph" userId="2af4d44886c067cc" providerId="LiveId" clId="{62CC28B9-FD2C-4D78-A0DB-B694386C89F1}" dt="2020-03-12T08:13:11.122" v="1032" actId="1076"/>
          <ac:spMkLst>
            <pc:docMk/>
            <pc:sldMk cId="3999066808" sldId="459"/>
            <ac:spMk id="2" creationId="{CE3A7A97-8223-432D-8230-994B2412516A}"/>
          </ac:spMkLst>
        </pc:spChg>
      </pc:sldChg>
      <pc:sldChg chg="modSp">
        <pc:chgData name="Siegbert Rudolph" userId="2af4d44886c067cc" providerId="LiveId" clId="{62CC28B9-FD2C-4D78-A0DB-B694386C89F1}" dt="2020-03-12T08:13:11.127" v="1037" actId="1076"/>
        <pc:sldMkLst>
          <pc:docMk/>
          <pc:sldMk cId="1569724800" sldId="460"/>
        </pc:sldMkLst>
        <pc:spChg chg="mod">
          <ac:chgData name="Siegbert Rudolph" userId="2af4d44886c067cc" providerId="LiveId" clId="{62CC28B9-FD2C-4D78-A0DB-B694386C89F1}" dt="2020-03-12T08:13:11.127" v="1037" actId="1076"/>
          <ac:spMkLst>
            <pc:docMk/>
            <pc:sldMk cId="1569724800" sldId="460"/>
            <ac:spMk id="2" creationId="{4095FEBC-3882-4152-A953-121B5A9FAC27}"/>
          </ac:spMkLst>
        </pc:spChg>
      </pc:sldChg>
      <pc:sldChg chg="modSp">
        <pc:chgData name="Siegbert Rudolph" userId="2af4d44886c067cc" providerId="LiveId" clId="{62CC28B9-FD2C-4D78-A0DB-B694386C89F1}" dt="2020-03-12T08:13:11.132" v="1042" actId="1076"/>
        <pc:sldMkLst>
          <pc:docMk/>
          <pc:sldMk cId="139415010" sldId="461"/>
        </pc:sldMkLst>
        <pc:spChg chg="mod">
          <ac:chgData name="Siegbert Rudolph" userId="2af4d44886c067cc" providerId="LiveId" clId="{62CC28B9-FD2C-4D78-A0DB-B694386C89F1}" dt="2020-03-12T08:13:11.132" v="1042" actId="1076"/>
          <ac:spMkLst>
            <pc:docMk/>
            <pc:sldMk cId="139415010" sldId="461"/>
            <ac:spMk id="2" creationId="{34DC49B5-ED77-4C27-96BC-485552E56A8A}"/>
          </ac:spMkLst>
        </pc:spChg>
      </pc:sldChg>
      <pc:sldChg chg="modSp">
        <pc:chgData name="Siegbert Rudolph" userId="2af4d44886c067cc" providerId="LiveId" clId="{62CC28B9-FD2C-4D78-A0DB-B694386C89F1}" dt="2020-03-12T08:13:11.331" v="1222" actId="1076"/>
        <pc:sldMkLst>
          <pc:docMk/>
          <pc:sldMk cId="388304348" sldId="463"/>
        </pc:sldMkLst>
        <pc:spChg chg="mod">
          <ac:chgData name="Siegbert Rudolph" userId="2af4d44886c067cc" providerId="LiveId" clId="{62CC28B9-FD2C-4D78-A0DB-B694386C89F1}" dt="2020-03-12T08:13:11.331" v="1222" actId="1076"/>
          <ac:spMkLst>
            <pc:docMk/>
            <pc:sldMk cId="388304348" sldId="463"/>
            <ac:spMk id="2" creationId="{586A501E-F739-4A1C-B5A1-207A8807CDC2}"/>
          </ac:spMkLst>
        </pc:spChg>
      </pc:sldChg>
      <pc:sldChg chg="modSp ord">
        <pc:chgData name="Siegbert Rudolph" userId="2af4d44886c067cc" providerId="LiveId" clId="{62CC28B9-FD2C-4D78-A0DB-B694386C89F1}" dt="2020-03-12T08:13:11.263" v="1162" actId="1076"/>
        <pc:sldMkLst>
          <pc:docMk/>
          <pc:sldMk cId="1076005221" sldId="464"/>
        </pc:sldMkLst>
        <pc:spChg chg="mod">
          <ac:chgData name="Siegbert Rudolph" userId="2af4d44886c067cc" providerId="LiveId" clId="{62CC28B9-FD2C-4D78-A0DB-B694386C89F1}" dt="2020-03-12T08:13:11.263" v="1162" actId="1076"/>
          <ac:spMkLst>
            <pc:docMk/>
            <pc:sldMk cId="1076005221" sldId="464"/>
            <ac:spMk id="2" creationId="{49D19C13-F742-4389-8A13-6A6E3E6E8D4D}"/>
          </ac:spMkLst>
        </pc:spChg>
      </pc:sldChg>
      <pc:sldChg chg="modSp">
        <pc:chgData name="Siegbert Rudolph" userId="2af4d44886c067cc" providerId="LiveId" clId="{62CC28B9-FD2C-4D78-A0DB-B694386C89F1}" dt="2020-03-12T08:13:11.177" v="1087" actId="1076"/>
        <pc:sldMkLst>
          <pc:docMk/>
          <pc:sldMk cId="3716085479" sldId="465"/>
        </pc:sldMkLst>
        <pc:spChg chg="mod">
          <ac:chgData name="Siegbert Rudolph" userId="2af4d44886c067cc" providerId="LiveId" clId="{62CC28B9-FD2C-4D78-A0DB-B694386C89F1}" dt="2020-03-12T08:13:11.177" v="1087" actId="1076"/>
          <ac:spMkLst>
            <pc:docMk/>
            <pc:sldMk cId="3716085479" sldId="465"/>
            <ac:spMk id="2" creationId="{B027C5A4-0698-4FF9-B44B-DFA980586D41}"/>
          </ac:spMkLst>
        </pc:spChg>
      </pc:sldChg>
      <pc:sldChg chg="modSp">
        <pc:chgData name="Siegbert Rudolph" userId="2af4d44886c067cc" providerId="LiveId" clId="{62CC28B9-FD2C-4D78-A0DB-B694386C89F1}" dt="2020-03-12T08:13:11.188" v="1097" actId="1076"/>
        <pc:sldMkLst>
          <pc:docMk/>
          <pc:sldMk cId="141491862" sldId="466"/>
        </pc:sldMkLst>
        <pc:spChg chg="mod">
          <ac:chgData name="Siegbert Rudolph" userId="2af4d44886c067cc" providerId="LiveId" clId="{62CC28B9-FD2C-4D78-A0DB-B694386C89F1}" dt="2020-03-12T08:13:11.188" v="1097" actId="1076"/>
          <ac:spMkLst>
            <pc:docMk/>
            <pc:sldMk cId="141491862" sldId="466"/>
            <ac:spMk id="2" creationId="{63E73358-9134-4689-906F-54DBE52ED3FA}"/>
          </ac:spMkLst>
        </pc:spChg>
      </pc:sldChg>
      <pc:sldChg chg="modSp">
        <pc:chgData name="Siegbert Rudolph" userId="2af4d44886c067cc" providerId="LiveId" clId="{62CC28B9-FD2C-4D78-A0DB-B694386C89F1}" dt="2020-03-12T08:13:11.200" v="1107" actId="1076"/>
        <pc:sldMkLst>
          <pc:docMk/>
          <pc:sldMk cId="3867245952" sldId="467"/>
        </pc:sldMkLst>
        <pc:spChg chg="mod">
          <ac:chgData name="Siegbert Rudolph" userId="2af4d44886c067cc" providerId="LiveId" clId="{62CC28B9-FD2C-4D78-A0DB-B694386C89F1}" dt="2020-03-12T08:13:11.200" v="1107" actId="1076"/>
          <ac:spMkLst>
            <pc:docMk/>
            <pc:sldMk cId="3867245952" sldId="467"/>
            <ac:spMk id="2" creationId="{3BB12C85-3B74-4DEA-A48D-77B3111778B1}"/>
          </ac:spMkLst>
        </pc:spChg>
      </pc:sldChg>
      <pc:sldChg chg="modSp">
        <pc:chgData name="Siegbert Rudolph" userId="2af4d44886c067cc" providerId="LiveId" clId="{62CC28B9-FD2C-4D78-A0DB-B694386C89F1}" dt="2020-03-12T08:13:11.194" v="1102" actId="1076"/>
        <pc:sldMkLst>
          <pc:docMk/>
          <pc:sldMk cId="3332837219" sldId="468"/>
        </pc:sldMkLst>
        <pc:spChg chg="mod">
          <ac:chgData name="Siegbert Rudolph" userId="2af4d44886c067cc" providerId="LiveId" clId="{62CC28B9-FD2C-4D78-A0DB-B694386C89F1}" dt="2020-03-12T08:13:11.194" v="1102" actId="1076"/>
          <ac:spMkLst>
            <pc:docMk/>
            <pc:sldMk cId="3332837219" sldId="468"/>
            <ac:spMk id="2" creationId="{EC726080-74B9-4CE9-8C9A-9781DC700884}"/>
          </ac:spMkLst>
        </pc:spChg>
      </pc:sldChg>
      <pc:sldChg chg="modSp">
        <pc:chgData name="Siegbert Rudolph" userId="2af4d44886c067cc" providerId="LiveId" clId="{62CC28B9-FD2C-4D78-A0DB-B694386C89F1}" dt="2020-03-12T08:13:11.230" v="1132" actId="1076"/>
        <pc:sldMkLst>
          <pc:docMk/>
          <pc:sldMk cId="1584656004" sldId="469"/>
        </pc:sldMkLst>
        <pc:spChg chg="mod">
          <ac:chgData name="Siegbert Rudolph" userId="2af4d44886c067cc" providerId="LiveId" clId="{62CC28B9-FD2C-4D78-A0DB-B694386C89F1}" dt="2020-03-12T08:13:11.230" v="1132" actId="1076"/>
          <ac:spMkLst>
            <pc:docMk/>
            <pc:sldMk cId="1584656004" sldId="469"/>
            <ac:spMk id="2" creationId="{FA4A93C2-FF86-44B3-B056-6897A22DDB58}"/>
          </ac:spMkLst>
        </pc:spChg>
      </pc:sldChg>
      <pc:sldChg chg="modSp">
        <pc:chgData name="Siegbert Rudolph" userId="2af4d44886c067cc" providerId="LiveId" clId="{62CC28B9-FD2C-4D78-A0DB-B694386C89F1}" dt="2020-03-12T08:13:11.223" v="1127" actId="1076"/>
        <pc:sldMkLst>
          <pc:docMk/>
          <pc:sldMk cId="2008548263" sldId="470"/>
        </pc:sldMkLst>
        <pc:spChg chg="mod">
          <ac:chgData name="Siegbert Rudolph" userId="2af4d44886c067cc" providerId="LiveId" clId="{62CC28B9-FD2C-4D78-A0DB-B694386C89F1}" dt="2020-03-12T08:13:11.223" v="1127" actId="1076"/>
          <ac:spMkLst>
            <pc:docMk/>
            <pc:sldMk cId="2008548263" sldId="470"/>
            <ac:spMk id="2" creationId="{6E227500-1966-4FE0-BC09-B8382434E8B1}"/>
          </ac:spMkLst>
        </pc:spChg>
      </pc:sldChg>
      <pc:sldChg chg="modSp">
        <pc:chgData name="Siegbert Rudolph" userId="2af4d44886c067cc" providerId="LiveId" clId="{62CC28B9-FD2C-4D78-A0DB-B694386C89F1}" dt="2020-03-12T08:13:11.205" v="1112" actId="1076"/>
        <pc:sldMkLst>
          <pc:docMk/>
          <pc:sldMk cId="4114598295" sldId="471"/>
        </pc:sldMkLst>
        <pc:spChg chg="mod">
          <ac:chgData name="Siegbert Rudolph" userId="2af4d44886c067cc" providerId="LiveId" clId="{62CC28B9-FD2C-4D78-A0DB-B694386C89F1}" dt="2020-03-12T08:13:11.205" v="1112" actId="1076"/>
          <ac:spMkLst>
            <pc:docMk/>
            <pc:sldMk cId="4114598295" sldId="471"/>
            <ac:spMk id="2" creationId="{0F14CC19-304D-4781-84AE-FF2C913C0E7C}"/>
          </ac:spMkLst>
        </pc:spChg>
      </pc:sldChg>
      <pc:sldChg chg="modSp">
        <pc:chgData name="Siegbert Rudolph" userId="2af4d44886c067cc" providerId="LiveId" clId="{62CC28B9-FD2C-4D78-A0DB-B694386C89F1}" dt="2020-03-12T08:13:11.216" v="1122" actId="1076"/>
        <pc:sldMkLst>
          <pc:docMk/>
          <pc:sldMk cId="3215655557" sldId="472"/>
        </pc:sldMkLst>
        <pc:spChg chg="mod">
          <ac:chgData name="Siegbert Rudolph" userId="2af4d44886c067cc" providerId="LiveId" clId="{62CC28B9-FD2C-4D78-A0DB-B694386C89F1}" dt="2020-03-12T08:13:11.216" v="1122" actId="1076"/>
          <ac:spMkLst>
            <pc:docMk/>
            <pc:sldMk cId="3215655557" sldId="472"/>
            <ac:spMk id="2" creationId="{EC2A4DC0-C02C-49B0-9C8E-B5C798FB95E9}"/>
          </ac:spMkLst>
        </pc:spChg>
      </pc:sldChg>
      <pc:sldChg chg="modSp">
        <pc:chgData name="Siegbert Rudolph" userId="2af4d44886c067cc" providerId="LiveId" clId="{62CC28B9-FD2C-4D78-A0DB-B694386C89F1}" dt="2020-03-12T08:13:11.210" v="1117" actId="1076"/>
        <pc:sldMkLst>
          <pc:docMk/>
          <pc:sldMk cId="2938098369" sldId="473"/>
        </pc:sldMkLst>
        <pc:spChg chg="mod">
          <ac:chgData name="Siegbert Rudolph" userId="2af4d44886c067cc" providerId="LiveId" clId="{62CC28B9-FD2C-4D78-A0DB-B694386C89F1}" dt="2020-03-12T08:13:11.210" v="1117" actId="1076"/>
          <ac:spMkLst>
            <pc:docMk/>
            <pc:sldMk cId="2938098369" sldId="473"/>
            <ac:spMk id="2" creationId="{E297FC65-47D1-4C51-AEB7-CCC92051D665}"/>
          </ac:spMkLst>
        </pc:spChg>
      </pc:sldChg>
      <pc:sldChg chg="modSp">
        <pc:chgData name="Siegbert Rudolph" userId="2af4d44886c067cc" providerId="LiveId" clId="{62CC28B9-FD2C-4D78-A0DB-B694386C89F1}" dt="2020-03-12T08:13:11.242" v="1142" actId="1076"/>
        <pc:sldMkLst>
          <pc:docMk/>
          <pc:sldMk cId="4207034085" sldId="474"/>
        </pc:sldMkLst>
        <pc:spChg chg="mod">
          <ac:chgData name="Siegbert Rudolph" userId="2af4d44886c067cc" providerId="LiveId" clId="{62CC28B9-FD2C-4D78-A0DB-B694386C89F1}" dt="2020-03-12T08:13:11.242" v="1142" actId="1076"/>
          <ac:spMkLst>
            <pc:docMk/>
            <pc:sldMk cId="4207034085" sldId="474"/>
            <ac:spMk id="32" creationId="{F393CCEB-1055-4F0D-8B98-DD9D47FC6AA0}"/>
          </ac:spMkLst>
        </pc:spChg>
      </pc:sldChg>
      <pc:sldChg chg="modSp">
        <pc:chgData name="Siegbert Rudolph" userId="2af4d44886c067cc" providerId="LiveId" clId="{62CC28B9-FD2C-4D78-A0DB-B694386C89F1}" dt="2020-03-12T08:13:11.252" v="1152" actId="1076"/>
        <pc:sldMkLst>
          <pc:docMk/>
          <pc:sldMk cId="351172646" sldId="475"/>
        </pc:sldMkLst>
        <pc:spChg chg="mod">
          <ac:chgData name="Siegbert Rudolph" userId="2af4d44886c067cc" providerId="LiveId" clId="{62CC28B9-FD2C-4D78-A0DB-B694386C89F1}" dt="2020-03-12T08:13:11.252" v="1152" actId="1076"/>
          <ac:spMkLst>
            <pc:docMk/>
            <pc:sldMk cId="351172646" sldId="475"/>
            <ac:spMk id="2" creationId="{F14E8C70-B8AC-4A04-B920-88E0C7922405}"/>
          </ac:spMkLst>
        </pc:spChg>
      </pc:sldChg>
      <pc:sldChg chg="modSp">
        <pc:chgData name="Siegbert Rudolph" userId="2af4d44886c067cc" providerId="LiveId" clId="{62CC28B9-FD2C-4D78-A0DB-B694386C89F1}" dt="2020-03-12T08:13:11.310" v="1202" actId="1076"/>
        <pc:sldMkLst>
          <pc:docMk/>
          <pc:sldMk cId="511783952" sldId="476"/>
        </pc:sldMkLst>
        <pc:spChg chg="mod">
          <ac:chgData name="Siegbert Rudolph" userId="2af4d44886c067cc" providerId="LiveId" clId="{62CC28B9-FD2C-4D78-A0DB-B694386C89F1}" dt="2020-03-12T08:13:11.310" v="1202" actId="1076"/>
          <ac:spMkLst>
            <pc:docMk/>
            <pc:sldMk cId="511783952" sldId="476"/>
            <ac:spMk id="29" creationId="{667FACB9-D1B9-4D83-8629-29EA86457E89}"/>
          </ac:spMkLst>
        </pc:spChg>
      </pc:sldChg>
      <pc:sldChg chg="modSp">
        <pc:chgData name="Siegbert Rudolph" userId="2af4d44886c067cc" providerId="LiveId" clId="{62CC28B9-FD2C-4D78-A0DB-B694386C89F1}" dt="2020-03-12T08:13:11.290" v="1187" actId="1076"/>
        <pc:sldMkLst>
          <pc:docMk/>
          <pc:sldMk cId="250498750" sldId="477"/>
        </pc:sldMkLst>
        <pc:spChg chg="mod">
          <ac:chgData name="Siegbert Rudolph" userId="2af4d44886c067cc" providerId="LiveId" clId="{62CC28B9-FD2C-4D78-A0DB-B694386C89F1}" dt="2020-03-12T08:13:11.290" v="1187" actId="1076"/>
          <ac:spMkLst>
            <pc:docMk/>
            <pc:sldMk cId="250498750" sldId="477"/>
            <ac:spMk id="2" creationId="{16ECFA5B-F710-4A34-83C4-2F97D60D53FB}"/>
          </ac:spMkLst>
        </pc:spChg>
      </pc:sldChg>
      <pc:sldChg chg="modSp">
        <pc:chgData name="Siegbert Rudolph" userId="2af4d44886c067cc" providerId="LiveId" clId="{62CC28B9-FD2C-4D78-A0DB-B694386C89F1}" dt="2020-03-12T08:13:11.268" v="1167" actId="1076"/>
        <pc:sldMkLst>
          <pc:docMk/>
          <pc:sldMk cId="4126621324" sldId="478"/>
        </pc:sldMkLst>
        <pc:spChg chg="mod">
          <ac:chgData name="Siegbert Rudolph" userId="2af4d44886c067cc" providerId="LiveId" clId="{62CC28B9-FD2C-4D78-A0DB-B694386C89F1}" dt="2020-03-12T08:13:11.268" v="1167" actId="1076"/>
          <ac:spMkLst>
            <pc:docMk/>
            <pc:sldMk cId="4126621324" sldId="478"/>
            <ac:spMk id="2" creationId="{1625EB25-538C-4AF1-9590-CF07C6EE97EE}"/>
          </ac:spMkLst>
        </pc:spChg>
      </pc:sldChg>
      <pc:sldChg chg="modSp">
        <pc:chgData name="Siegbert Rudolph" userId="2af4d44886c067cc" providerId="LiveId" clId="{62CC28B9-FD2C-4D78-A0DB-B694386C89F1}" dt="2020-03-12T08:13:11.275" v="1172" actId="1076"/>
        <pc:sldMkLst>
          <pc:docMk/>
          <pc:sldMk cId="3828948095" sldId="479"/>
        </pc:sldMkLst>
        <pc:spChg chg="mod">
          <ac:chgData name="Siegbert Rudolph" userId="2af4d44886c067cc" providerId="LiveId" clId="{62CC28B9-FD2C-4D78-A0DB-B694386C89F1}" dt="2020-03-12T08:13:11.275" v="1172" actId="1076"/>
          <ac:spMkLst>
            <pc:docMk/>
            <pc:sldMk cId="3828948095" sldId="479"/>
            <ac:spMk id="2" creationId="{29B794C2-984D-4AB2-9701-7D7E35B8DD1F}"/>
          </ac:spMkLst>
        </pc:spChg>
      </pc:sldChg>
      <pc:sldChg chg="modSp">
        <pc:chgData name="Siegbert Rudolph" userId="2af4d44886c067cc" providerId="LiveId" clId="{62CC28B9-FD2C-4D78-A0DB-B694386C89F1}" dt="2020-03-12T08:13:11.298" v="1192" actId="1076"/>
        <pc:sldMkLst>
          <pc:docMk/>
          <pc:sldMk cId="3719927881" sldId="480"/>
        </pc:sldMkLst>
        <pc:spChg chg="mod">
          <ac:chgData name="Siegbert Rudolph" userId="2af4d44886c067cc" providerId="LiveId" clId="{62CC28B9-FD2C-4D78-A0DB-B694386C89F1}" dt="2020-03-12T08:13:11.298" v="1192" actId="1076"/>
          <ac:spMkLst>
            <pc:docMk/>
            <pc:sldMk cId="3719927881" sldId="480"/>
            <ac:spMk id="2" creationId="{6340C1C5-4D21-44F7-9C9D-180368983EAE}"/>
          </ac:spMkLst>
        </pc:spChg>
      </pc:sldChg>
      <pc:sldChg chg="modSp">
        <pc:chgData name="Siegbert Rudolph" userId="2af4d44886c067cc" providerId="LiveId" clId="{62CC28B9-FD2C-4D78-A0DB-B694386C89F1}" dt="2020-03-12T08:13:11.285" v="1182" actId="1076"/>
        <pc:sldMkLst>
          <pc:docMk/>
          <pc:sldMk cId="3810042043" sldId="481"/>
        </pc:sldMkLst>
        <pc:spChg chg="mod">
          <ac:chgData name="Siegbert Rudolph" userId="2af4d44886c067cc" providerId="LiveId" clId="{62CC28B9-FD2C-4D78-A0DB-B694386C89F1}" dt="2020-03-12T08:13:11.285" v="1182" actId="1076"/>
          <ac:spMkLst>
            <pc:docMk/>
            <pc:sldMk cId="3810042043" sldId="481"/>
            <ac:spMk id="2" creationId="{29B2CDD1-4944-4491-B687-80D5E9E682AB}"/>
          </ac:spMkLst>
        </pc:spChg>
        <pc:spChg chg="mod">
          <ac:chgData name="Siegbert Rudolph" userId="2af4d44886c067cc" providerId="LiveId" clId="{62CC28B9-FD2C-4D78-A0DB-B694386C89F1}" dt="2020-03-12T08:05:48.940" v="977" actId="20577"/>
          <ac:spMkLst>
            <pc:docMk/>
            <pc:sldMk cId="3810042043" sldId="481"/>
            <ac:spMk id="20" creationId="{FB5FFEDF-CDF2-4081-8754-0300AEF79C1E}"/>
          </ac:spMkLst>
        </pc:spChg>
      </pc:sldChg>
      <pc:sldChg chg="modSp">
        <pc:chgData name="Siegbert Rudolph" userId="2af4d44886c067cc" providerId="LiveId" clId="{62CC28B9-FD2C-4D78-A0DB-B694386C89F1}" dt="2020-03-12T08:13:11.280" v="1177" actId="1076"/>
        <pc:sldMkLst>
          <pc:docMk/>
          <pc:sldMk cId="1458472560" sldId="482"/>
        </pc:sldMkLst>
        <pc:spChg chg="mod">
          <ac:chgData name="Siegbert Rudolph" userId="2af4d44886c067cc" providerId="LiveId" clId="{62CC28B9-FD2C-4D78-A0DB-B694386C89F1}" dt="2020-03-12T08:13:11.280" v="1177" actId="1076"/>
          <ac:spMkLst>
            <pc:docMk/>
            <pc:sldMk cId="1458472560" sldId="482"/>
            <ac:spMk id="2" creationId="{1F28063A-902C-48FF-9EAA-CDCFB02F07DA}"/>
          </ac:spMkLst>
        </pc:spChg>
      </pc:sldChg>
      <pc:sldChg chg="modSp">
        <pc:chgData name="Siegbert Rudolph" userId="2af4d44886c067cc" providerId="LiveId" clId="{62CC28B9-FD2C-4D78-A0DB-B694386C89F1}" dt="2020-03-12T08:13:11.320" v="1212" actId="1076"/>
        <pc:sldMkLst>
          <pc:docMk/>
          <pc:sldMk cId="1711626599" sldId="484"/>
        </pc:sldMkLst>
        <pc:spChg chg="mod">
          <ac:chgData name="Siegbert Rudolph" userId="2af4d44886c067cc" providerId="LiveId" clId="{62CC28B9-FD2C-4D78-A0DB-B694386C89F1}" dt="2020-03-12T08:13:11.320" v="1212" actId="1076"/>
          <ac:spMkLst>
            <pc:docMk/>
            <pc:sldMk cId="1711626599" sldId="484"/>
            <ac:spMk id="2" creationId="{B939F8E1-D58C-48FC-B41D-DA650A74F64C}"/>
          </ac:spMkLst>
        </pc:spChg>
      </pc:sldChg>
      <pc:sldChg chg="modSp">
        <pc:chgData name="Siegbert Rudolph" userId="2af4d44886c067cc" providerId="LiveId" clId="{62CC28B9-FD2C-4D78-A0DB-B694386C89F1}" dt="2020-03-12T08:13:11.247" v="1147" actId="1076"/>
        <pc:sldMkLst>
          <pc:docMk/>
          <pc:sldMk cId="698332769" sldId="485"/>
        </pc:sldMkLst>
        <pc:spChg chg="mod">
          <ac:chgData name="Siegbert Rudolph" userId="2af4d44886c067cc" providerId="LiveId" clId="{62CC28B9-FD2C-4D78-A0DB-B694386C89F1}" dt="2020-03-12T08:13:11.247" v="1147" actId="1076"/>
          <ac:spMkLst>
            <pc:docMk/>
            <pc:sldMk cId="698332769" sldId="485"/>
            <ac:spMk id="4" creationId="{576DE1AA-536C-4AA4-825B-18E4F922FDED}"/>
          </ac:spMkLst>
        </pc:spChg>
      </pc:sldChg>
      <pc:sldChg chg="modSp">
        <pc:chgData name="Siegbert Rudolph" userId="2af4d44886c067cc" providerId="LiveId" clId="{62CC28B9-FD2C-4D78-A0DB-B694386C89F1}" dt="2020-03-12T08:13:11.315" v="1207" actId="1076"/>
        <pc:sldMkLst>
          <pc:docMk/>
          <pc:sldMk cId="1561342802" sldId="486"/>
        </pc:sldMkLst>
        <pc:spChg chg="mod">
          <ac:chgData name="Siegbert Rudolph" userId="2af4d44886c067cc" providerId="LiveId" clId="{62CC28B9-FD2C-4D78-A0DB-B694386C89F1}" dt="2020-03-12T08:13:11.315" v="1207" actId="1076"/>
          <ac:spMkLst>
            <pc:docMk/>
            <pc:sldMk cId="1561342802" sldId="486"/>
            <ac:spMk id="2" creationId="{50FD855D-1246-4138-928B-3B3CB86DC32A}"/>
          </ac:spMkLst>
        </pc:spChg>
      </pc:sldChg>
      <pc:sldChg chg="modSp">
        <pc:chgData name="Siegbert Rudolph" userId="2af4d44886c067cc" providerId="LiveId" clId="{62CC28B9-FD2C-4D78-A0DB-B694386C89F1}" dt="2020-03-12T08:13:11.236" v="1137" actId="1076"/>
        <pc:sldMkLst>
          <pc:docMk/>
          <pc:sldMk cId="1595606543" sldId="487"/>
        </pc:sldMkLst>
        <pc:spChg chg="mod">
          <ac:chgData name="Siegbert Rudolph" userId="2af4d44886c067cc" providerId="LiveId" clId="{62CC28B9-FD2C-4D78-A0DB-B694386C89F1}" dt="2020-03-12T08:13:11.236" v="1137" actId="1076"/>
          <ac:spMkLst>
            <pc:docMk/>
            <pc:sldMk cId="1595606543" sldId="487"/>
            <ac:spMk id="50" creationId="{55B2475F-D0AF-46DD-ABE5-DF6FD9D7721D}"/>
          </ac:spMkLst>
        </pc:spChg>
      </pc:sldChg>
      <pc:sldChg chg="modSp">
        <pc:chgData name="Siegbert Rudolph" userId="2af4d44886c067cc" providerId="LiveId" clId="{62CC28B9-FD2C-4D78-A0DB-B694386C89F1}" dt="2020-03-12T08:13:11.305" v="1197" actId="1076"/>
        <pc:sldMkLst>
          <pc:docMk/>
          <pc:sldMk cId="1770250321" sldId="488"/>
        </pc:sldMkLst>
        <pc:spChg chg="mod">
          <ac:chgData name="Siegbert Rudolph" userId="2af4d44886c067cc" providerId="LiveId" clId="{62CC28B9-FD2C-4D78-A0DB-B694386C89F1}" dt="2020-03-12T08:13:11.305" v="1197" actId="1076"/>
          <ac:spMkLst>
            <pc:docMk/>
            <pc:sldMk cId="1770250321" sldId="488"/>
            <ac:spMk id="2" creationId="{4AB32B79-1D32-4E42-A498-3C110C9F8E2A}"/>
          </ac:spMkLst>
        </pc:spChg>
      </pc:sldChg>
      <pc:sldChg chg="modSp">
        <pc:chgData name="Siegbert Rudolph" userId="2af4d44886c067cc" providerId="LiveId" clId="{62CC28B9-FD2C-4D78-A0DB-B694386C89F1}" dt="2020-03-12T08:13:11.325" v="1217" actId="1076"/>
        <pc:sldMkLst>
          <pc:docMk/>
          <pc:sldMk cId="990888428" sldId="489"/>
        </pc:sldMkLst>
        <pc:spChg chg="mod">
          <ac:chgData name="Siegbert Rudolph" userId="2af4d44886c067cc" providerId="LiveId" clId="{62CC28B9-FD2C-4D78-A0DB-B694386C89F1}" dt="2020-03-12T08:13:11.325" v="1217" actId="1076"/>
          <ac:spMkLst>
            <pc:docMk/>
            <pc:sldMk cId="990888428" sldId="489"/>
            <ac:spMk id="2" creationId="{EBD794F0-CB11-4D49-B984-1EF8FCBE4BB8}"/>
          </ac:spMkLst>
        </pc:spChg>
      </pc:sldChg>
      <pc:sldChg chg="modSp">
        <pc:chgData name="Siegbert Rudolph" userId="2af4d44886c067cc" providerId="LiveId" clId="{62CC28B9-FD2C-4D78-A0DB-B694386C89F1}" dt="2020-03-12T08:13:11.092" v="1002" actId="1076"/>
        <pc:sldMkLst>
          <pc:docMk/>
          <pc:sldMk cId="3559410692" sldId="490"/>
        </pc:sldMkLst>
        <pc:spChg chg="mod">
          <ac:chgData name="Siegbert Rudolph" userId="2af4d44886c067cc" providerId="LiveId" clId="{62CC28B9-FD2C-4D78-A0DB-B694386C89F1}" dt="2020-03-12T08:13:11.092" v="1002" actId="1076"/>
          <ac:spMkLst>
            <pc:docMk/>
            <pc:sldMk cId="3559410692" sldId="490"/>
            <ac:spMk id="2" creationId="{B31E5C2E-CDA1-4C14-8A79-B267076FE82E}"/>
          </ac:spMkLst>
        </pc:spChg>
      </pc:sldChg>
      <pc:sldChg chg="modSp">
        <pc:chgData name="Siegbert Rudolph" userId="2af4d44886c067cc" providerId="LiveId" clId="{62CC28B9-FD2C-4D78-A0DB-B694386C89F1}" dt="2020-03-12T08:13:11.183" v="1092" actId="1076"/>
        <pc:sldMkLst>
          <pc:docMk/>
          <pc:sldMk cId="3864271065" sldId="491"/>
        </pc:sldMkLst>
        <pc:spChg chg="mod">
          <ac:chgData name="Siegbert Rudolph" userId="2af4d44886c067cc" providerId="LiveId" clId="{62CC28B9-FD2C-4D78-A0DB-B694386C89F1}" dt="2020-03-12T08:13:11.183" v="1092" actId="1076"/>
          <ac:spMkLst>
            <pc:docMk/>
            <pc:sldMk cId="3864271065" sldId="491"/>
            <ac:spMk id="2" creationId="{28FE3C9E-B53A-47BF-A92D-D62BB585CC8A}"/>
          </ac:spMkLst>
        </pc:spChg>
      </pc:sldChg>
      <pc:sldChg chg="modSp">
        <pc:chgData name="Siegbert Rudolph" userId="2af4d44886c067cc" providerId="LiveId" clId="{62CC28B9-FD2C-4D78-A0DB-B694386C89F1}" dt="2020-03-12T08:13:11.097" v="1007" actId="1076"/>
        <pc:sldMkLst>
          <pc:docMk/>
          <pc:sldMk cId="2770878998" sldId="492"/>
        </pc:sldMkLst>
        <pc:spChg chg="mod">
          <ac:chgData name="Siegbert Rudolph" userId="2af4d44886c067cc" providerId="LiveId" clId="{62CC28B9-FD2C-4D78-A0DB-B694386C89F1}" dt="2020-03-12T08:13:11.097" v="1007" actId="1076"/>
          <ac:spMkLst>
            <pc:docMk/>
            <pc:sldMk cId="2770878998" sldId="492"/>
            <ac:spMk id="2" creationId="{ABB2244D-0273-4FE9-886C-1247E9A99C84}"/>
          </ac:spMkLst>
        </pc:spChg>
      </pc:sldChg>
      <pc:sldChg chg="modSp">
        <pc:chgData name="Siegbert Rudolph" userId="2af4d44886c067cc" providerId="LiveId" clId="{62CC28B9-FD2C-4D78-A0DB-B694386C89F1}" dt="2020-03-12T08:13:11.108" v="1017" actId="1076"/>
        <pc:sldMkLst>
          <pc:docMk/>
          <pc:sldMk cId="1250897835" sldId="493"/>
        </pc:sldMkLst>
        <pc:spChg chg="mod">
          <ac:chgData name="Siegbert Rudolph" userId="2af4d44886c067cc" providerId="LiveId" clId="{62CC28B9-FD2C-4D78-A0DB-B694386C89F1}" dt="2020-03-12T08:13:11.108" v="1017" actId="1076"/>
          <ac:spMkLst>
            <pc:docMk/>
            <pc:sldMk cId="1250897835" sldId="493"/>
            <ac:spMk id="2" creationId="{494328A2-8219-467C-8E09-EE43BFC7C764}"/>
          </ac:spMkLst>
        </pc:spChg>
      </pc:sldChg>
      <pc:sldChg chg="modSp">
        <pc:chgData name="Siegbert Rudolph" userId="2af4d44886c067cc" providerId="LiveId" clId="{62CC28B9-FD2C-4D78-A0DB-B694386C89F1}" dt="2020-03-12T08:13:11.137" v="1047" actId="1076"/>
        <pc:sldMkLst>
          <pc:docMk/>
          <pc:sldMk cId="3258024179" sldId="494"/>
        </pc:sldMkLst>
        <pc:spChg chg="mod">
          <ac:chgData name="Siegbert Rudolph" userId="2af4d44886c067cc" providerId="LiveId" clId="{62CC28B9-FD2C-4D78-A0DB-B694386C89F1}" dt="2020-03-12T08:13:11.137" v="1047" actId="1076"/>
          <ac:spMkLst>
            <pc:docMk/>
            <pc:sldMk cId="3258024179" sldId="494"/>
            <ac:spMk id="2" creationId="{F3E8707E-1039-47D3-86F4-FD5C955C3421}"/>
          </ac:spMkLst>
        </pc:spChg>
      </pc:sldChg>
      <pc:sldChg chg="addSp delSp modSp delAnim modAnim">
        <pc:chgData name="Siegbert Rudolph" userId="2af4d44886c067cc" providerId="LiveId" clId="{62CC28B9-FD2C-4D78-A0DB-B694386C89F1}" dt="2020-03-12T08:13:11.080" v="992" actId="1076"/>
        <pc:sldMkLst>
          <pc:docMk/>
          <pc:sldMk cId="562011083" sldId="495"/>
        </pc:sldMkLst>
        <pc:spChg chg="mod">
          <ac:chgData name="Siegbert Rudolph" userId="2af4d44886c067cc" providerId="LiveId" clId="{62CC28B9-FD2C-4D78-A0DB-B694386C89F1}" dt="2020-03-12T08:13:11.080" v="992" actId="1076"/>
          <ac:spMkLst>
            <pc:docMk/>
            <pc:sldMk cId="562011083" sldId="495"/>
            <ac:spMk id="7" creationId="{9C0039E6-F581-4BCB-844D-57F344B19980}"/>
          </ac:spMkLst>
        </pc:spChg>
        <pc:spChg chg="add mod">
          <ac:chgData name="Siegbert Rudolph" userId="2af4d44886c067cc" providerId="LiveId" clId="{62CC28B9-FD2C-4D78-A0DB-B694386C89F1}" dt="2020-03-09T07:11:19.496" v="29" actId="1038"/>
          <ac:spMkLst>
            <pc:docMk/>
            <pc:sldMk cId="562011083" sldId="495"/>
            <ac:spMk id="22" creationId="{42079ED4-A9A5-4844-AEA8-EE98B4826274}"/>
          </ac:spMkLst>
        </pc:spChg>
        <pc:spChg chg="mod">
          <ac:chgData name="Siegbert Rudolph" userId="2af4d44886c067cc" providerId="LiveId" clId="{62CC28B9-FD2C-4D78-A0DB-B694386C89F1}" dt="2020-03-09T07:25:09.767" v="173" actId="1038"/>
          <ac:spMkLst>
            <pc:docMk/>
            <pc:sldMk cId="562011083" sldId="495"/>
            <ac:spMk id="25" creationId="{8A660942-3AC9-43B0-A91E-37A89C0ADE7E}"/>
          </ac:spMkLst>
        </pc:spChg>
        <pc:spChg chg="add mod">
          <ac:chgData name="Siegbert Rudolph" userId="2af4d44886c067cc" providerId="LiveId" clId="{62CC28B9-FD2C-4D78-A0DB-B694386C89F1}" dt="2020-03-09T07:13:10.235" v="57" actId="1037"/>
          <ac:spMkLst>
            <pc:docMk/>
            <pc:sldMk cId="562011083" sldId="495"/>
            <ac:spMk id="28" creationId="{39CA4DA5-C8F0-4A0E-B50E-306B8D976FD0}"/>
          </ac:spMkLst>
        </pc:spChg>
        <pc:spChg chg="add mod">
          <ac:chgData name="Siegbert Rudolph" userId="2af4d44886c067cc" providerId="LiveId" clId="{62CC28B9-FD2C-4D78-A0DB-B694386C89F1}" dt="2020-03-09T07:13:15.548" v="58" actId="14100"/>
          <ac:spMkLst>
            <pc:docMk/>
            <pc:sldMk cId="562011083" sldId="495"/>
            <ac:spMk id="29" creationId="{D233D69D-5F0A-4844-8A9D-31A8D1536C96}"/>
          </ac:spMkLst>
        </pc:spChg>
        <pc:spChg chg="add mod">
          <ac:chgData name="Siegbert Rudolph" userId="2af4d44886c067cc" providerId="LiveId" clId="{62CC28B9-FD2C-4D78-A0DB-B694386C89F1}" dt="2020-03-09T07:19:45.302" v="133" actId="121"/>
          <ac:spMkLst>
            <pc:docMk/>
            <pc:sldMk cId="562011083" sldId="495"/>
            <ac:spMk id="30" creationId="{905059AA-252D-4F36-B3FC-4178001933E6}"/>
          </ac:spMkLst>
        </pc:spChg>
        <pc:spChg chg="add mod">
          <ac:chgData name="Siegbert Rudolph" userId="2af4d44886c067cc" providerId="LiveId" clId="{62CC28B9-FD2C-4D78-A0DB-B694386C89F1}" dt="2020-03-09T07:22:50.050" v="158" actId="1076"/>
          <ac:spMkLst>
            <pc:docMk/>
            <pc:sldMk cId="562011083" sldId="495"/>
            <ac:spMk id="31" creationId="{7CED2FA0-6471-4852-AAAC-D74B336EC1CC}"/>
          </ac:spMkLst>
        </pc:spChg>
        <pc:spChg chg="add mod">
          <ac:chgData name="Siegbert Rudolph" userId="2af4d44886c067cc" providerId="LiveId" clId="{62CC28B9-FD2C-4D78-A0DB-B694386C89F1}" dt="2020-03-09T07:24:18.909" v="161" actId="553"/>
          <ac:spMkLst>
            <pc:docMk/>
            <pc:sldMk cId="562011083" sldId="495"/>
            <ac:spMk id="32" creationId="{DF63DE57-0F23-4DFE-B460-FE46AEC121AF}"/>
          </ac:spMkLst>
        </pc:spChg>
        <pc:spChg chg="mod">
          <ac:chgData name="Siegbert Rudolph" userId="2af4d44886c067cc" providerId="LiveId" clId="{62CC28B9-FD2C-4D78-A0DB-B694386C89F1}" dt="2020-03-09T07:23:05.565" v="159" actId="1076"/>
          <ac:spMkLst>
            <pc:docMk/>
            <pc:sldMk cId="562011083" sldId="495"/>
            <ac:spMk id="65" creationId="{81DF8224-00FD-4FE4-8448-0A7D500BE79E}"/>
          </ac:spMkLst>
        </pc:spChg>
        <pc:spChg chg="mod">
          <ac:chgData name="Siegbert Rudolph" userId="2af4d44886c067cc" providerId="LiveId" clId="{62CC28B9-FD2C-4D78-A0DB-B694386C89F1}" dt="2020-03-09T07:24:18.909" v="161" actId="553"/>
          <ac:spMkLst>
            <pc:docMk/>
            <pc:sldMk cId="562011083" sldId="495"/>
            <ac:spMk id="66" creationId="{55D98442-AA21-467E-98E3-1EE4786801D2}"/>
          </ac:spMkLst>
        </pc:spChg>
        <pc:picChg chg="add mod">
          <ac:chgData name="Siegbert Rudolph" userId="2af4d44886c067cc" providerId="LiveId" clId="{62CC28B9-FD2C-4D78-A0DB-B694386C89F1}" dt="2020-03-09T07:13:01.793" v="39" actId="1076"/>
          <ac:picMkLst>
            <pc:docMk/>
            <pc:sldMk cId="562011083" sldId="495"/>
            <ac:picMk id="6" creationId="{B5EDFA59-A05F-4FCD-BDB4-11E336C7E55D}"/>
          </ac:picMkLst>
        </pc:picChg>
        <pc:picChg chg="del mod">
          <ac:chgData name="Siegbert Rudolph" userId="2af4d44886c067cc" providerId="LiveId" clId="{62CC28B9-FD2C-4D78-A0DB-B694386C89F1}" dt="2020-03-09T07:12:26.641" v="35" actId="478"/>
          <ac:picMkLst>
            <pc:docMk/>
            <pc:sldMk cId="562011083" sldId="495"/>
            <ac:picMk id="37" creationId="{3BA34C77-1AE1-4B4D-BFCB-89D1645C3C1A}"/>
          </ac:picMkLst>
        </pc:picChg>
        <pc:picChg chg="del">
          <ac:chgData name="Siegbert Rudolph" userId="2af4d44886c067cc" providerId="LiveId" clId="{62CC28B9-FD2C-4D78-A0DB-B694386C89F1}" dt="2020-03-09T07:12:27.467" v="36" actId="478"/>
          <ac:picMkLst>
            <pc:docMk/>
            <pc:sldMk cId="562011083" sldId="495"/>
            <ac:picMk id="50" creationId="{A2B1087F-1288-48F7-8667-1E45CA81DD72}"/>
          </ac:picMkLst>
        </pc:picChg>
        <pc:picChg chg="mod">
          <ac:chgData name="Siegbert Rudolph" userId="2af4d44886c067cc" providerId="LiveId" clId="{62CC28B9-FD2C-4D78-A0DB-B694386C89F1}" dt="2020-03-09T07:12:20.888" v="34" actId="1076"/>
          <ac:picMkLst>
            <pc:docMk/>
            <pc:sldMk cId="562011083" sldId="495"/>
            <ac:picMk id="56" creationId="{DAE020EA-2D51-4A87-AD54-0C30143CBC84}"/>
          </ac:picMkLst>
        </pc:picChg>
        <pc:picChg chg="del">
          <ac:chgData name="Siegbert Rudolph" userId="2af4d44886c067cc" providerId="LiveId" clId="{62CC28B9-FD2C-4D78-A0DB-B694386C89F1}" dt="2020-03-09T07:24:56.929" v="162" actId="478"/>
          <ac:picMkLst>
            <pc:docMk/>
            <pc:sldMk cId="562011083" sldId="495"/>
            <ac:picMk id="60" creationId="{AC0BE223-C007-4AAC-8795-5BF58963EA44}"/>
          </ac:picMkLst>
        </pc:picChg>
        <pc:cxnChg chg="add mod">
          <ac:chgData name="Siegbert Rudolph" userId="2af4d44886c067cc" providerId="LiveId" clId="{62CC28B9-FD2C-4D78-A0DB-B694386C89F1}" dt="2020-03-09T07:11:05.671" v="22" actId="1036"/>
          <ac:cxnSpMkLst>
            <pc:docMk/>
            <pc:sldMk cId="562011083" sldId="495"/>
            <ac:cxnSpMk id="21" creationId="{A7A87906-4FD5-4ED2-975C-4D1945B29DD0}"/>
          </ac:cxnSpMkLst>
        </pc:cxnChg>
      </pc:sldChg>
      <pc:sldChg chg="addSp modSp add del modAnim">
        <pc:chgData name="Siegbert Rudolph" userId="2af4d44886c067cc" providerId="LiveId" clId="{62CC28B9-FD2C-4D78-A0DB-B694386C89F1}" dt="2020-03-09T07:19:08.297" v="120" actId="47"/>
        <pc:sldMkLst>
          <pc:docMk/>
          <pc:sldMk cId="64052767" sldId="496"/>
        </pc:sldMkLst>
        <pc:spChg chg="mod">
          <ac:chgData name="Siegbert Rudolph" userId="2af4d44886c067cc" providerId="LiveId" clId="{62CC28B9-FD2C-4D78-A0DB-B694386C89F1}" dt="2020-03-09T07:09:55.644" v="4"/>
          <ac:spMkLst>
            <pc:docMk/>
            <pc:sldMk cId="64052767" sldId="496"/>
            <ac:spMk id="2" creationId="{4055536E-2307-47B2-AF4B-E70172FAE34C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8" creationId="{75929B8C-66C9-4C82-88BF-111264AB10A0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9" creationId="{D32BEA60-F3A2-47D9-BE6C-0E279D284C36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0" creationId="{381FB08A-810B-4CDA-AA2A-13D3BF9E5134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1" creationId="{D9927871-9E1C-4FC0-8D6D-A43ECDD59CF1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2" creationId="{B6EA6FC4-3C7C-41BE-ADE9-5A1264ACF3F2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3" creationId="{8EE27E4D-C2B9-47A2-A43B-EBAD0A2BE83B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4" creationId="{C57945AC-5B35-4414-8374-09C4A6F418BD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5" creationId="{44113EDB-B752-4AFD-9ADD-F96EFD0A840B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16" creationId="{A07F58E4-04FE-4192-81E0-DB0DD5AA15E3}"/>
          </ac:spMkLst>
        </pc:spChg>
        <pc:spChg chg="add mod">
          <ac:chgData name="Siegbert Rudolph" userId="2af4d44886c067cc" providerId="LiveId" clId="{62CC28B9-FD2C-4D78-A0DB-B694386C89F1}" dt="2020-03-09T07:10:44.060" v="7" actId="1076"/>
          <ac:spMkLst>
            <pc:docMk/>
            <pc:sldMk cId="64052767" sldId="496"/>
            <ac:spMk id="18" creationId="{B9E611BF-727C-4095-9C4F-4D7F3352B7AF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23" creationId="{8F60A675-4A55-46E0-988F-24DC48F0395B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24" creationId="{B6028EC5-46E3-49A2-A844-A9E49A634A4E}"/>
          </ac:spMkLst>
        </pc:spChg>
        <pc:spChg chg="add">
          <ac:chgData name="Siegbert Rudolph" userId="2af4d44886c067cc" providerId="LiveId" clId="{62CC28B9-FD2C-4D78-A0DB-B694386C89F1}" dt="2020-03-09T07:09:27.375" v="3"/>
          <ac:spMkLst>
            <pc:docMk/>
            <pc:sldMk cId="64052767" sldId="496"/>
            <ac:spMk id="25" creationId="{5E07AA63-6601-4BA8-8CD8-B7F9E37D030C}"/>
          </ac:spMkLst>
        </pc:sp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4" creationId="{046D1CF4-922D-466E-9E0E-69EF9DC57B24}"/>
          </ac:picMkLst>
        </pc:picChg>
        <pc:picChg chg="add mod">
          <ac:chgData name="Siegbert Rudolph" userId="2af4d44886c067cc" providerId="LiveId" clId="{62CC28B9-FD2C-4D78-A0DB-B694386C89F1}" dt="2020-03-09T07:10:34.167" v="6" actId="1076"/>
          <ac:picMkLst>
            <pc:docMk/>
            <pc:sldMk cId="64052767" sldId="496"/>
            <ac:picMk id="5" creationId="{3C4ED95B-30F3-4BEB-A147-1BA7F7F36F58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6" creationId="{9064FDCA-E991-4028-B546-711F7DA76815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7" creationId="{A4E2CF2E-030E-4693-960D-882A3A34D917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19" creationId="{1C73A1F5-C3A2-4C5E-A0C2-D7BB0800B567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20" creationId="{D2DCBBC2-92DA-465D-AED2-32AD25B58C47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21" creationId="{CB9E5CEC-55AF-4A12-9C1E-AD4EA00F0E78}"/>
          </ac:picMkLst>
        </pc:picChg>
        <pc:picChg chg="add">
          <ac:chgData name="Siegbert Rudolph" userId="2af4d44886c067cc" providerId="LiveId" clId="{62CC28B9-FD2C-4D78-A0DB-B694386C89F1}" dt="2020-03-09T07:09:27.375" v="3"/>
          <ac:picMkLst>
            <pc:docMk/>
            <pc:sldMk cId="64052767" sldId="496"/>
            <ac:picMk id="22" creationId="{79D83BFA-8117-4F20-A25F-B460CA8710A3}"/>
          </ac:picMkLst>
        </pc:picChg>
        <pc:cxnChg chg="add">
          <ac:chgData name="Siegbert Rudolph" userId="2af4d44886c067cc" providerId="LiveId" clId="{62CC28B9-FD2C-4D78-A0DB-B694386C89F1}" dt="2020-03-09T07:09:27.375" v="3"/>
          <ac:cxnSpMkLst>
            <pc:docMk/>
            <pc:sldMk cId="64052767" sldId="496"/>
            <ac:cxnSpMk id="17" creationId="{407862BD-8366-4D07-B2BF-75036DA196ED}"/>
          </ac:cxnSpMkLst>
        </pc:cxnChg>
      </pc:sldChg>
      <pc:sldChg chg="addSp delSp modSp add ord delAnim modAnim">
        <pc:chgData name="Siegbert Rudolph" userId="2af4d44886c067cc" providerId="LiveId" clId="{62CC28B9-FD2C-4D78-A0DB-B694386C89F1}" dt="2020-03-12T08:13:11.258" v="1157" actId="1076"/>
        <pc:sldMkLst>
          <pc:docMk/>
          <pc:sldMk cId="3714717088" sldId="496"/>
        </pc:sldMkLst>
        <pc:spChg chg="mod">
          <ac:chgData name="Siegbert Rudolph" userId="2af4d44886c067cc" providerId="LiveId" clId="{62CC28B9-FD2C-4D78-A0DB-B694386C89F1}" dt="2020-03-12T08:13:11.258" v="1157" actId="1076"/>
          <ac:spMkLst>
            <pc:docMk/>
            <pc:sldMk cId="3714717088" sldId="496"/>
            <ac:spMk id="2" creationId="{3CBE0F33-176D-40D1-8CD8-97A8F79FAAF1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4" creationId="{A2E6F734-7CBD-4F85-A577-BEAE8254FCF1}"/>
          </ac:spMkLst>
        </pc:spChg>
        <pc:spChg chg="mod">
          <ac:chgData name="Siegbert Rudolph" userId="2af4d44886c067cc" providerId="LiveId" clId="{62CC28B9-FD2C-4D78-A0DB-B694386C89F1}" dt="2020-03-12T08:00:06.908" v="870" actId="20577"/>
          <ac:spMkLst>
            <pc:docMk/>
            <pc:sldMk cId="3714717088" sldId="496"/>
            <ac:spMk id="6" creationId="{1B1FBCB9-26DE-4E53-A6B6-0D5D29BD30B6}"/>
          </ac:spMkLst>
        </pc:spChg>
        <pc:spChg chg="mod">
          <ac:chgData name="Siegbert Rudolph" userId="2af4d44886c067cc" providerId="LiveId" clId="{62CC28B9-FD2C-4D78-A0DB-B694386C89F1}" dt="2020-03-12T07:54:39.737" v="427" actId="20577"/>
          <ac:spMkLst>
            <pc:docMk/>
            <pc:sldMk cId="3714717088" sldId="496"/>
            <ac:spMk id="8" creationId="{75148098-42C2-4619-9C43-9D86FB87DB59}"/>
          </ac:spMkLst>
        </pc:spChg>
        <pc:spChg chg="mod">
          <ac:chgData name="Siegbert Rudolph" userId="2af4d44886c067cc" providerId="LiveId" clId="{62CC28B9-FD2C-4D78-A0DB-B694386C89F1}" dt="2020-03-12T07:59:23.219" v="859" actId="1035"/>
          <ac:spMkLst>
            <pc:docMk/>
            <pc:sldMk cId="3714717088" sldId="496"/>
            <ac:spMk id="9" creationId="{42AFCE67-8A7B-4212-B1D6-518184D591C8}"/>
          </ac:spMkLst>
        </pc:spChg>
        <pc:spChg chg="mod">
          <ac:chgData name="Siegbert Rudolph" userId="2af4d44886c067cc" providerId="LiveId" clId="{62CC28B9-FD2C-4D78-A0DB-B694386C89F1}" dt="2020-03-12T08:05:22.385" v="970" actId="1076"/>
          <ac:spMkLst>
            <pc:docMk/>
            <pc:sldMk cId="3714717088" sldId="496"/>
            <ac:spMk id="10" creationId="{44D0FE5B-2A75-492E-8D49-CD84F2B5200F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1" creationId="{968C12F6-FA36-4CCC-AAA2-4E188C472D12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2" creationId="{CD87CC65-D388-4700-AB42-6929EEB4C56E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3" creationId="{F622FE71-F33A-49CF-BB2A-EAE076317FD2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4" creationId="{CEB0E6C0-8E07-4F0E-9E02-7626D4100DE9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5" creationId="{6A58925E-5CC9-4D5E-9EEE-0827083395B2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6" creationId="{E7A2D551-9B0B-4062-81D5-4A1D9A1B764B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7" creationId="{33575566-B4A1-4B49-B17D-42764748E39D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8" creationId="{0C743115-DFFA-4160-A194-6B9ABD43E7D0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19" creationId="{D083BAC5-09A5-4F0D-9524-363BDE7E71DF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0" creationId="{CADB5887-DB21-4E29-8788-F7A07228C896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1" creationId="{E7FA2763-F8F9-452C-AC0B-BC86376B47D2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2" creationId="{D7896FCB-26FE-4254-911C-64EB3402B5A5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3" creationId="{37C1D4C2-FE68-4736-B23C-48D49D74337F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4" creationId="{2C30F89D-725A-4A47-82E2-3429960D805A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5" creationId="{6C9000B7-21AD-4E32-A9B9-7BC1EDC019E8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6" creationId="{274BE00B-5BA3-45F4-9BFF-E29DD76BA18B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7" creationId="{5183A001-ACC9-4D87-B739-6A8710EF53A2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8" creationId="{CD89B38C-460C-4A7D-8620-D44F24CE4C68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29" creationId="{967A5952-51FB-44CD-8AA3-C253CE4D0890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0" creationId="{BC6FE12F-FEB3-4500-848A-94E98D2DDBF6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1" creationId="{45E09091-5480-4726-87E5-F4CEEB101879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2" creationId="{7ECCE4B4-7154-48F3-9464-DF1CE02A9BCB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3" creationId="{9095D0EF-EC56-4AD3-8189-4C14A0DE76A0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4" creationId="{0B6FDA9F-EBF1-444A-A5E2-95A7DC9EA669}"/>
          </ac:spMkLst>
        </pc:spChg>
        <pc:spChg chg="del">
          <ac:chgData name="Siegbert Rudolph" userId="2af4d44886c067cc" providerId="LiveId" clId="{62CC28B9-FD2C-4D78-A0DB-B694386C89F1}" dt="2020-03-12T07:58:46.015" v="808" actId="478"/>
          <ac:spMkLst>
            <pc:docMk/>
            <pc:sldMk cId="3714717088" sldId="496"/>
            <ac:spMk id="35" creationId="{2F0B00F6-A196-4E14-81DE-53279A093BC8}"/>
          </ac:spMkLst>
        </pc:spChg>
        <pc:spChg chg="mod">
          <ac:chgData name="Siegbert Rudolph" userId="2af4d44886c067cc" providerId="LiveId" clId="{62CC28B9-FD2C-4D78-A0DB-B694386C89F1}" dt="2020-03-12T07:54:24.213" v="396" actId="207"/>
          <ac:spMkLst>
            <pc:docMk/>
            <pc:sldMk cId="3714717088" sldId="496"/>
            <ac:spMk id="36" creationId="{17BCFF24-EF2E-4DF3-B368-898670F5DC9E}"/>
          </ac:spMkLst>
        </pc:spChg>
        <pc:spChg chg="add mod">
          <ac:chgData name="Siegbert Rudolph" userId="2af4d44886c067cc" providerId="LiveId" clId="{62CC28B9-FD2C-4D78-A0DB-B694386C89F1}" dt="2020-03-12T07:59:20.184" v="849" actId="1036"/>
          <ac:spMkLst>
            <pc:docMk/>
            <pc:sldMk cId="3714717088" sldId="496"/>
            <ac:spMk id="37" creationId="{AF87979D-026C-48B3-A594-78EB3C6321CB}"/>
          </ac:spMkLst>
        </pc:spChg>
        <pc:spChg chg="add mod">
          <ac:chgData name="Siegbert Rudolph" userId="2af4d44886c067cc" providerId="LiveId" clId="{62CC28B9-FD2C-4D78-A0DB-B694386C89F1}" dt="2020-03-12T08:03:48.836" v="933" actId="14100"/>
          <ac:spMkLst>
            <pc:docMk/>
            <pc:sldMk cId="3714717088" sldId="496"/>
            <ac:spMk id="38" creationId="{EF7CE3F7-1331-44D6-8562-1147CDA13A42}"/>
          </ac:spMkLst>
        </pc:spChg>
        <pc:spChg chg="add mod">
          <ac:chgData name="Siegbert Rudolph" userId="2af4d44886c067cc" providerId="LiveId" clId="{62CC28B9-FD2C-4D78-A0DB-B694386C89F1}" dt="2020-03-12T08:04:23.904" v="964" actId="20577"/>
          <ac:spMkLst>
            <pc:docMk/>
            <pc:sldMk cId="3714717088" sldId="496"/>
            <ac:spMk id="39" creationId="{1AEA9779-7680-4C11-AFFD-B6CB7DE52A9E}"/>
          </ac:spMkLst>
        </pc:spChg>
      </pc:sldChg>
      <pc:sldChg chg="delSp add del modAnim">
        <pc:chgData name="Siegbert Rudolph" userId="2af4d44886c067cc" providerId="LiveId" clId="{62CC28B9-FD2C-4D78-A0DB-B694386C89F1}" dt="2020-03-09T07:19:06.402" v="119" actId="47"/>
        <pc:sldMkLst>
          <pc:docMk/>
          <pc:sldMk cId="2420706677" sldId="497"/>
        </pc:sldMkLst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2" creationId="{99FCCCF0-C735-4EC4-B9CD-9A01E480FD55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4" creationId="{7C34AC39-0539-4AC9-90FA-9A0C07568420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13" creationId="{76E1A275-F445-4B3E-9132-40E5D4BA158F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14" creationId="{362A95B2-D61A-460F-A9DB-F4C3381F01CC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16" creationId="{6F8FD9E2-705A-4DB7-9D57-AE31A2E8C2B7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17" creationId="{1AB692A2-5C37-43C4-ACE1-8F96A4664BDE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18" creationId="{24D318A9-A82F-46EE-A769-DB499306E8CD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20" creationId="{D7B892EA-B5ED-4F76-BE8F-E5807A34B495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21" creationId="{4E084D6E-4C4B-409B-8669-EB6A67BE9240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22" creationId="{7AAA4BBF-3F99-4DE3-930B-FD9B3657EC5A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26" creationId="{AEFCF422-CBB7-4E29-AD94-7B4BC23535DD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31" creationId="{043708AC-EEF0-4812-BF1A-3314D634AE60}"/>
          </ac:spMkLst>
        </pc:spChg>
        <pc:spChg chg="del">
          <ac:chgData name="Siegbert Rudolph" userId="2af4d44886c067cc" providerId="LiveId" clId="{62CC28B9-FD2C-4D78-A0DB-B694386C89F1}" dt="2020-03-09T07:09:20.701" v="2"/>
          <ac:spMkLst>
            <pc:docMk/>
            <pc:sldMk cId="2420706677" sldId="497"/>
            <ac:spMk id="32" creationId="{A05EC7F3-7B5F-4CD4-80CB-9899A8BC14A3}"/>
          </ac:spMkLst>
        </pc:sp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7" creationId="{781734B6-45CB-409E-930A-CDCA2DE44A69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8" creationId="{4629E2B0-DEBA-424F-94A3-BF65CF80ADEA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9" creationId="{F2AF9186-CA15-45BA-93FE-ACD3299F2289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10" creationId="{2EC6479B-7026-483B-A3BC-19D345E219FA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27" creationId="{E33B0A0E-8769-429C-9BC1-8D12E37CAC67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28" creationId="{527FEDAF-6E72-45E7-A3DC-C91AABDAAC68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29" creationId="{7DBE6D39-FBF8-404C-9957-912C181764F4}"/>
          </ac:picMkLst>
        </pc:picChg>
        <pc:picChg chg="del">
          <ac:chgData name="Siegbert Rudolph" userId="2af4d44886c067cc" providerId="LiveId" clId="{62CC28B9-FD2C-4D78-A0DB-B694386C89F1}" dt="2020-03-09T07:09:20.701" v="2"/>
          <ac:picMkLst>
            <pc:docMk/>
            <pc:sldMk cId="2420706677" sldId="497"/>
            <ac:picMk id="30" creationId="{62A747E1-1FDD-4A91-9684-C14B62355E96}"/>
          </ac:picMkLst>
        </pc:picChg>
        <pc:cxnChg chg="del">
          <ac:chgData name="Siegbert Rudolph" userId="2af4d44886c067cc" providerId="LiveId" clId="{62CC28B9-FD2C-4D78-A0DB-B694386C89F1}" dt="2020-03-09T07:09:20.701" v="2"/>
          <ac:cxnSpMkLst>
            <pc:docMk/>
            <pc:sldMk cId="2420706677" sldId="497"/>
            <ac:cxnSpMk id="24" creationId="{DCA0C1F7-9F37-4C94-8B40-9ED9620D1073}"/>
          </ac:cxnSpMkLst>
        </pc:cxnChg>
      </pc:sldChg>
    </pc:docChg>
  </pc:docChgLst>
  <pc:docChgLst>
    <pc:chgData name="Siegbert Rudolph" userId="2af4d44886c067cc" providerId="LiveId" clId="{55C861CF-4D2A-4852-911D-A6FD474ADA6B}"/>
    <pc:docChg chg="custSel modSld">
      <pc:chgData name="Siegbert Rudolph" userId="2af4d44886c067cc" providerId="LiveId" clId="{55C861CF-4D2A-4852-911D-A6FD474ADA6B}" dt="2020-02-23T15:07:52.926" v="57"/>
      <pc:docMkLst>
        <pc:docMk/>
      </pc:docMkLst>
      <pc:sldChg chg="addSp modSp modAnim">
        <pc:chgData name="Siegbert Rudolph" userId="2af4d44886c067cc" providerId="LiveId" clId="{55C861CF-4D2A-4852-911D-A6FD474ADA6B}" dt="2020-02-23T15:07:52.926" v="57"/>
        <pc:sldMkLst>
          <pc:docMk/>
          <pc:sldMk cId="2573201103" sldId="449"/>
        </pc:sldMkLst>
        <pc:spChg chg="add mod">
          <ac:chgData name="Siegbert Rudolph" userId="2af4d44886c067cc" providerId="LiveId" clId="{55C861CF-4D2A-4852-911D-A6FD474ADA6B}" dt="2020-02-23T15:07:34.595" v="53" actId="1076"/>
          <ac:spMkLst>
            <pc:docMk/>
            <pc:sldMk cId="2573201103" sldId="449"/>
            <ac:spMk id="2" creationId="{40FD81DF-F3EF-4F22-ABF5-0AA6E5721CC0}"/>
          </ac:spMkLst>
        </pc:spChg>
        <pc:spChg chg="mod">
          <ac:chgData name="Siegbert Rudolph" userId="2af4d44886c067cc" providerId="LiveId" clId="{55C861CF-4D2A-4852-911D-A6FD474ADA6B}" dt="2020-02-23T15:05:52.250" v="36" actId="1076"/>
          <ac:spMkLst>
            <pc:docMk/>
            <pc:sldMk cId="2573201103" sldId="449"/>
            <ac:spMk id="7" creationId="{0A0812EA-D0B9-4FE7-BDF6-4D6EE869BC7F}"/>
          </ac:spMkLst>
        </pc:spChg>
        <pc:spChg chg="mod">
          <ac:chgData name="Siegbert Rudolph" userId="2af4d44886c067cc" providerId="LiveId" clId="{55C861CF-4D2A-4852-911D-A6FD474ADA6B}" dt="2020-02-23T15:07:08.156" v="48" actId="20577"/>
          <ac:spMkLst>
            <pc:docMk/>
            <pc:sldMk cId="2573201103" sldId="449"/>
            <ac:spMk id="9" creationId="{CCDCA527-0965-4F87-A790-0D1A4079B788}"/>
          </ac:spMkLst>
        </pc:spChg>
      </pc:sldChg>
    </pc:docChg>
  </pc:docChgLst>
  <pc:docChgLst>
    <pc:chgData name="Siegbert Rudolph" userId="2af4d44886c067cc" providerId="LiveId" clId="{DDC535A8-205F-4F8F-80E8-AFF35E9F9C8E}"/>
    <pc:docChg chg="modSld">
      <pc:chgData name="Siegbert Rudolph" userId="2af4d44886c067cc" providerId="LiveId" clId="{DDC535A8-205F-4F8F-80E8-AFF35E9F9C8E}" dt="2023-05-14T08:12:08.058" v="0" actId="20577"/>
      <pc:docMkLst>
        <pc:docMk/>
      </pc:docMkLst>
      <pc:sldChg chg="modSp">
        <pc:chgData name="Siegbert Rudolph" userId="2af4d44886c067cc" providerId="LiveId" clId="{DDC535A8-205F-4F8F-80E8-AFF35E9F9C8E}" dt="2023-05-14T08:12:08.058" v="0" actId="20577"/>
        <pc:sldMkLst>
          <pc:docMk/>
          <pc:sldMk cId="562011083" sldId="495"/>
        </pc:sldMkLst>
        <pc:spChg chg="mod">
          <ac:chgData name="Siegbert Rudolph" userId="2af4d44886c067cc" providerId="LiveId" clId="{DDC535A8-205F-4F8F-80E8-AFF35E9F9C8E}" dt="2023-05-14T08:12:08.058" v="0" actId="20577"/>
          <ac:spMkLst>
            <pc:docMk/>
            <pc:sldMk cId="562011083" sldId="495"/>
            <ac:spMk id="27" creationId="{84207E6B-736A-4164-8A61-49593325FAD4}"/>
          </ac:spMkLst>
        </pc:spChg>
      </pc:sldChg>
    </pc:docChg>
  </pc:docChgLst>
  <pc:docChgLst>
    <pc:chgData name="Siegbert Rudolph" userId="2af4d44886c067cc" providerId="LiveId" clId="{0C78CEE7-8AA8-4D07-B632-EE77B268B721}"/>
    <pc:docChg chg="custSel modSld">
      <pc:chgData name="Siegbert Rudolph" userId="2af4d44886c067cc" providerId="LiveId" clId="{0C78CEE7-8AA8-4D07-B632-EE77B268B721}" dt="2020-09-23T11:00:39.260" v="6" actId="478"/>
      <pc:docMkLst>
        <pc:docMk/>
      </pc:docMkLst>
      <pc:sldChg chg="addSp delSp modSp mod">
        <pc:chgData name="Siegbert Rudolph" userId="2af4d44886c067cc" providerId="LiveId" clId="{0C78CEE7-8AA8-4D07-B632-EE77B268B721}" dt="2020-09-23T11:00:39.260" v="6" actId="478"/>
        <pc:sldMkLst>
          <pc:docMk/>
          <pc:sldMk cId="2770878998" sldId="492"/>
        </pc:sldMkLst>
        <pc:spChg chg="add del">
          <ac:chgData name="Siegbert Rudolph" userId="2af4d44886c067cc" providerId="LiveId" clId="{0C78CEE7-8AA8-4D07-B632-EE77B268B721}" dt="2020-09-23T10:57:06.530" v="1" actId="478"/>
          <ac:spMkLst>
            <pc:docMk/>
            <pc:sldMk cId="2770878998" sldId="492"/>
            <ac:spMk id="7" creationId="{E205E82C-8BC7-4309-9544-0E81B0E91AEA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8" creationId="{E31291F3-D717-477E-A3D3-FF31DE1D0F67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" creationId="{7F0E4C3A-CDFF-4242-868F-E389DE28238E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1" creationId="{38D0AB06-B4F9-43E1-BE54-3B4D5F9D2532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2" creationId="{16DCDDFB-3C4E-48E5-B0B5-152D1C5BEA9F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3" creationId="{58D3A0B1-0B40-4CDC-8ED9-500B7E5E47F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4" creationId="{9C36A546-CFEC-42A5-8151-3C616B617975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5" creationId="{E9F35718-6421-4E87-88D0-7AED73C8817E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6" creationId="{4D990DDD-0EB1-48AE-BB41-CCC01645DE4E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7" creationId="{277D65F9-6901-4E1B-A52D-7F060861A479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8" creationId="{9BF82F13-A431-45B2-8FFC-E43009AECDAF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9" creationId="{930A277D-A004-41F9-B70A-8E22EEFF963E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0" creationId="{E98795D5-46A1-4B4C-8FA7-8001E136B2BA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1" creationId="{0381E7F1-BE38-45AD-9B35-4479F1018515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2" creationId="{B5830B11-D6DE-44DE-A86D-7990D7394F0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3" creationId="{9780AF08-153B-4499-BBB3-DCC0D29B90F1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4" creationId="{97923B54-7F7A-436B-9992-01A2F0FFDE19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5" creationId="{801C981D-BBBD-41FB-943A-4DFB199D79E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6" creationId="{BFD48D5F-031F-495B-ADAA-9DFE01CE2622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7" creationId="{16BC892C-AFD6-4611-98C6-0A1D7AD8A543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8" creationId="{584A0549-69EB-4229-9C56-D2ED230FC98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29" creationId="{042F814E-4A28-4C07-9C05-86E213DD61AD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30" creationId="{3498307E-22A5-4FBB-A5E7-8453BFA3F55C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31" creationId="{A8BBD6EF-833B-4F08-A184-0359234D62EC}"/>
          </ac:spMkLst>
        </pc:spChg>
        <pc:spChg chg="add del">
          <ac:chgData name="Siegbert Rudolph" userId="2af4d44886c067cc" providerId="LiveId" clId="{0C78CEE7-8AA8-4D07-B632-EE77B268B721}" dt="2020-09-23T11:00:39.260" v="6" actId="478"/>
          <ac:spMkLst>
            <pc:docMk/>
            <pc:sldMk cId="2770878998" sldId="492"/>
            <ac:spMk id="67" creationId="{2007A408-D8EB-4E96-871B-2EDE7DA9412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24" creationId="{008127AA-C511-4F25-BA4A-0463A3EB00EB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25" creationId="{E708F543-38DF-47EA-BA19-8CAF2C6F4A48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26" creationId="{1F64D265-14D4-428F-B972-19BF2D991713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27" creationId="{6159D3E5-E45E-4EF7-A3CD-22916961E1FE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45" creationId="{92EEB579-02C6-4C31-8D2E-70677758DBE4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46" creationId="{9A27EA24-6013-48BD-9A80-042816EE0F88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47" creationId="{C1497824-CB07-45B0-A0A1-8556A17A8925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48" creationId="{DA7C07DD-9CA3-40E3-8CF4-58519FE103F6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49" creationId="{01BDC3E6-9472-4359-8869-BBC4BB7882AC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0" creationId="{61A7C123-C869-4B18-B335-C2B3996062D1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1" creationId="{DF05BDFD-4BE3-4D49-8DF3-2A9FD065748D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2" creationId="{E4E31DAA-D4B6-439D-9773-770AFE1CBB73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3" creationId="{3CF1809B-9D29-40B8-B410-5B7AB0402702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4" creationId="{7523C3A2-5737-4D2D-843A-297C097152CC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5" creationId="{DD9EDCF3-5A63-4987-8A89-A506E743CE94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6" creationId="{678D4FC7-7E8F-4455-A71F-00630F043A0C}"/>
          </ac:spMkLst>
        </pc:spChg>
        <pc:spChg chg="add del">
          <ac:chgData name="Siegbert Rudolph" userId="2af4d44886c067cc" providerId="LiveId" clId="{0C78CEE7-8AA8-4D07-B632-EE77B268B721}" dt="2020-09-23T11:00:04.546" v="4"/>
          <ac:spMkLst>
            <pc:docMk/>
            <pc:sldMk cId="2770878998" sldId="492"/>
            <ac:spMk id="1057" creationId="{A8353421-0B11-4B18-AC3A-A4896CB2CA52}"/>
          </ac:spMkLst>
        </pc:spChg>
        <pc:graphicFrameChg chg="add del mod">
          <ac:chgData name="Siegbert Rudolph" userId="2af4d44886c067cc" providerId="LiveId" clId="{0C78CEE7-8AA8-4D07-B632-EE77B268B721}" dt="2020-09-23T11:00:04.546" v="4"/>
          <ac:graphicFrameMkLst>
            <pc:docMk/>
            <pc:sldMk cId="2770878998" sldId="492"/>
            <ac:graphicFrameMk id="9" creationId="{8366E0E8-AF54-4491-A4C9-87844E25F2DC}"/>
          </ac:graphicFrameMkLst>
        </pc:graphicFrame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28" creationId="{2605C0DD-C46D-46A1-8E25-F6084D86750D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29" creationId="{EA522329-3EA0-4F10-9A9A-5DCE6C5C4D1B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0" creationId="{324E6D83-5412-4B44-9982-C3375C63E2FD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1" creationId="{BDDB2FDF-B891-445C-8DA8-9C4529BBCAF7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2" creationId="{6B37398D-B055-47EF-BE40-E369297F9957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3" creationId="{717BBFD2-EE63-4E70-B975-77552C52F897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4" creationId="{393B1BC8-B6FA-4DD2-89C1-84F44BC3B99D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5" creationId="{157E2C5B-F1B7-4FB0-89D3-6C65868EE718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6" creationId="{795D285E-6823-441E-8C71-418D462508A6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7" creationId="{2236DB5A-03EB-4882-A686-E2438851F426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8" creationId="{8DEF8D58-DD7F-40C4-B3E7-67FD273CC3A7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39" creationId="{ED27C9DB-8849-4A15-BA87-24439B9C7650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40" creationId="{DAC885CB-D80F-4900-9D15-82AC4D10EE7A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41" creationId="{A35E6CB2-156D-49C0-96BB-610BEF4AD55F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42" creationId="{A0065DBC-5C47-4475-BCBE-7A8979E5F6D1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43" creationId="{7DCF6BCD-98BE-4C43-98BB-FA49668DFD5B}"/>
          </ac:picMkLst>
        </pc:picChg>
        <pc:picChg chg="add del">
          <ac:chgData name="Siegbert Rudolph" userId="2af4d44886c067cc" providerId="LiveId" clId="{0C78CEE7-8AA8-4D07-B632-EE77B268B721}" dt="2020-09-23T11:00:04.546" v="4"/>
          <ac:picMkLst>
            <pc:docMk/>
            <pc:sldMk cId="2770878998" sldId="492"/>
            <ac:picMk id="1044" creationId="{51FC425C-ECA0-4B16-8CFB-A0078DAF5CE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9620" y="0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4890388-E142-486A-9A35-B82F9143B759}" type="datetimeFigureOut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22" tIns="45761" rIns="91522" bIns="45761" rtlCol="0" anchor="ctr"/>
          <a:lstStyle/>
          <a:p>
            <a:pPr lvl="0"/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9994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9620" y="9379994"/>
            <a:ext cx="2920887" cy="494266"/>
          </a:xfrm>
          <a:prstGeom prst="rect">
            <a:avLst/>
          </a:prstGeom>
        </p:spPr>
        <p:txBody>
          <a:bodyPr vert="horz" wrap="square" lIns="91522" tIns="45761" rIns="91522" bIns="4576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0F261D31-D41E-4D5E-85A8-04A1FDF90B0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1239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42BF58FD-A277-49CE-9644-D0623EA38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94364" y="834527"/>
            <a:ext cx="8797636" cy="51823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latin typeface="Trebuchet MS" panose="020B0603020202020204" pitchFamily="34" charset="0"/>
              </a:defRPr>
            </a:lvl1pPr>
          </a:lstStyle>
          <a:p>
            <a:r>
              <a:rPr lang="de-DE" dirty="0" err="1"/>
              <a:t>aaa</a:t>
            </a:r>
            <a:endParaRPr lang="de-DE" dirty="0"/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3F8B6FB5-3BF6-484E-AAA5-C5C1FF7AF1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94364" y="1384568"/>
            <a:ext cx="8797636" cy="5182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 b="1">
                <a:latin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aaa</a:t>
            </a:r>
            <a:endParaRPr lang="de-DE" dirty="0"/>
          </a:p>
        </p:txBody>
      </p:sp>
      <p:pic>
        <p:nvPicPr>
          <p:cNvPr id="9" name="shpLesekochValidCheck" descr="lesekoch_logo_mit_Hintergrund-1.jpg">
            <a:extLst>
              <a:ext uri="{FF2B5EF4-FFF2-40B4-BE49-F238E27FC236}">
                <a16:creationId xmlns:a16="http://schemas.microsoft.com/office/drawing/2014/main" id="{8C5946BD-336B-407C-AA18-9ADEA1C91A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09" y="139285"/>
            <a:ext cx="1017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4">
            <a:extLst>
              <a:ext uri="{FF2B5EF4-FFF2-40B4-BE49-F238E27FC236}">
                <a16:creationId xmlns:a16="http://schemas.microsoft.com/office/drawing/2014/main" id="{FF2E2F63-E9BC-4B78-A36D-3A32295EE3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5839" y="834527"/>
            <a:ext cx="2523447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Übungsart: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Titel: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Textquelle: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Leseübungen: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B395AB5-04F3-47AA-A447-FB431B499A72}"/>
              </a:ext>
            </a:extLst>
          </p:cNvPr>
          <p:cNvSpPr/>
          <p:nvPr userDrawn="1"/>
        </p:nvSpPr>
        <p:spPr>
          <a:xfrm>
            <a:off x="3394364" y="4953127"/>
            <a:ext cx="37895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Bedienung: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Makros freischalten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Präsentationsmodus starten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einem Klick geht es weiter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Beenden: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Escape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-Taste drücken</a:t>
            </a:r>
          </a:p>
        </p:txBody>
      </p:sp>
      <p:sp>
        <p:nvSpPr>
          <p:cNvPr id="12" name="Rechteck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54CC55C-834A-4640-900E-FFADA277061C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7847BEE-06B1-42EE-9A66-DFFAA9478763}"/>
              </a:ext>
            </a:extLst>
          </p:cNvPr>
          <p:cNvSpPr txBox="1">
            <a:spLocks/>
          </p:cNvSpPr>
          <p:nvPr userDrawn="1"/>
        </p:nvSpPr>
        <p:spPr>
          <a:xfrm>
            <a:off x="3394364" y="1871677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/>
              <a:t>Siegbert Rudolph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F86E910D-8A66-4634-8E99-06C1371A71DD}"/>
              </a:ext>
            </a:extLst>
          </p:cNvPr>
          <p:cNvSpPr txBox="1">
            <a:spLocks/>
          </p:cNvSpPr>
          <p:nvPr userDrawn="1"/>
        </p:nvSpPr>
        <p:spPr>
          <a:xfrm>
            <a:off x="3394364" y="2421718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latin typeface="Trebuchet MS" panose="020B0603020202020204" pitchFamily="34" charset="0"/>
              </a:rPr>
              <a:t>Siegbert Rudolph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9A57D90-1AEE-4C85-904D-33C91FBD0E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8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B1CA1-9E51-480A-A07A-0E7D8584C895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8A62-6F58-4796-844A-1DE78E7B08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89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E5D90-020C-4691-B4AA-2B2F98DF81A4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58E6B-F8B9-4C44-9A54-2ABEFBCAF65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4721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AB3F1-6151-49F2-930C-B8E038924B4C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ADD19-B194-4F04-82D6-0605551CC2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5247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E42D4-3034-4FE5-80B3-5473AF5D48F7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1098-89E9-4B77-B0EA-A04DD1C1697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6979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C7B1-5D8D-4B98-90C5-090B1BB35B98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98A2F-A915-47DD-935F-2D0977E4813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181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3C879-DCE9-4DA1-888C-FED4E28B7398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498E-F697-46D5-A634-5D669FDFCB9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7161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9BF0-2A07-4E25-BC99-9A6D1FEBCA4B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29461-5362-4DE6-86B4-14C181C0718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365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E0F1-DA2B-4525-BBBF-E45DB459B259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45B7A-6455-4EA0-BFE3-AB17A7D6363B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8674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DDC7D-8035-48FE-ACC9-596FE5DDFBFF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0C238-4593-438D-A7A1-949D7A05CA3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5229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220DE-EED3-44F7-B1BF-2301256A44C7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9593-0ADA-4B15-B31C-4160C9F679B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427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A2C0F574-B905-4917-B9E9-2241E24B67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109" y="85228"/>
            <a:ext cx="10515600" cy="4343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2800" kern="1200" dirty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 err="1"/>
              <a:t>aaa</a:t>
            </a:r>
            <a:br>
              <a:rPr lang="de-DE" dirty="0"/>
            </a:br>
            <a:r>
              <a:rPr lang="de-DE" dirty="0" err="1"/>
              <a:t>bbb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91056877-43A1-41DC-8ADE-A8A2FE0C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Trebuchet MS" panose="020B0603020202020204" pitchFamily="34" charset="0"/>
              </a:defRPr>
            </a:lvl1pPr>
          </a:lstStyle>
          <a:p>
            <a:fld id="{C9CD412D-C60F-4771-A1CB-FFD7B5773953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51E32DFC-7741-47FB-A0F2-89ED6A43B5F3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F2356A9-2F9A-4C87-9663-DCCDE279252E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Vorherige  Seite</a:t>
            </a:r>
          </a:p>
        </p:txBody>
      </p:sp>
      <p:sp>
        <p:nvSpPr>
          <p:cNvPr id="11" name="Rechteck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11E66F3-E321-441D-AA1A-592D8D578A3E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FEE64A4-5636-44BD-A158-E20B6ACBA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  <p:sp>
        <p:nvSpPr>
          <p:cNvPr id="13" name="Textfeld 7">
            <a:extLst>
              <a:ext uri="{FF2B5EF4-FFF2-40B4-BE49-F238E27FC236}">
                <a16:creationId xmlns:a16="http://schemas.microsoft.com/office/drawing/2014/main" id="{7163376D-EC0D-4315-A2F0-425215FE83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2504" y="540802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</p:spTree>
    <p:extLst>
      <p:ext uri="{BB962C8B-B14F-4D97-AF65-F5344CB8AC3E}">
        <p14:creationId xmlns:p14="http://schemas.microsoft.com/office/powerpoint/2010/main" val="4063893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1BFA1-5F37-478E-B8F9-1A44198778EA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5CC5-8774-4A5A-8686-958EA7333D0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8577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0B614-8E5C-4F77-BC15-F48B870A82CF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3A889-7975-4D34-A6C1-BDF28DA09C9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250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22E4-1D8B-4885-8EAA-2E1E9D7D833C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710F-E9F2-4BA2-9316-CC915B1162E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8408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0FDC2-F274-4CF1-B0C5-84AFE6028350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48505-4B2D-4178-B894-17A1B3FA0E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5371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5C483-569A-477A-8E1C-E0BF9864C651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A441C-38D3-448A-8CF9-AC5A0796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128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DCF26-836A-4976-A17C-EEE5B272D79A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81BA-EC12-459D-B450-9A9237DFC3A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38646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53F8-7055-45F5-B276-B318B72EE1D5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BBCE3-A541-428A-BE62-B9EB655C70F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4039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0B53-AD61-40DB-92B9-80997BD69F3B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6890-D58D-4D77-ABDC-0CAF59B575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9982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A4BB6-0A96-4679-87E7-7A40DB629942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5191B-E4FE-48D8-A236-4DCEFAD19D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7706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1E920-9389-4CD6-9DC6-6666ACEA92FF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208FD-A59C-44B2-B893-4D8B97E1B4A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334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435C59-9215-41C0-A27C-6CFB826CB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5057" y="4869160"/>
            <a:ext cx="10515600" cy="13382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accent1"/>
                </a:solidFill>
                <a:latin typeface="Trebuchet MS" panose="020B0603020202020204" pitchFamily="34" charset="0"/>
              </a:defRPr>
            </a:lvl1pPr>
          </a:lstStyle>
          <a:p>
            <a:br>
              <a:rPr lang="de-DE" dirty="0"/>
            </a:br>
            <a:br>
              <a:rPr lang="de-DE" dirty="0"/>
            </a:br>
            <a:r>
              <a:rPr lang="de-DE" dirty="0"/>
              <a:t>Hurra, wieder ein Stück weiter!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8989F0D0-5950-47AD-888D-84400EEE5C2A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36">
            <a:extLst>
              <a:ext uri="{FF2B5EF4-FFF2-40B4-BE49-F238E27FC236}">
                <a16:creationId xmlns:a16="http://schemas.microsoft.com/office/drawing/2014/main" id="{7D7F5985-9CA6-44A4-9657-1C248A88F5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9512" y="116632"/>
            <a:ext cx="9054923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Üben verbessert die Fertigkeit.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Wer viel übt, der wird gescheit!</a:t>
            </a:r>
            <a:endParaRPr lang="de-DE" altLang="de-DE" sz="2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" name="Grafik 9" descr="Smiley böse.png">
            <a:extLst>
              <a:ext uri="{FF2B5EF4-FFF2-40B4-BE49-F238E27FC236}">
                <a16:creationId xmlns:a16="http://schemas.microsoft.com/office/drawing/2014/main" id="{66ADAD09-392E-4A74-A85E-D530CA268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527" y="2022475"/>
            <a:ext cx="28257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 descr="Smiley gut.png">
            <a:extLst>
              <a:ext uri="{FF2B5EF4-FFF2-40B4-BE49-F238E27FC236}">
                <a16:creationId xmlns:a16="http://schemas.microsoft.com/office/drawing/2014/main" id="{0B3BE68C-BED1-42C7-B52A-DF831DFD7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177" y="1916113"/>
            <a:ext cx="2141538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hteck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703BC49-34F6-4EA9-AC31-3A29353BE18C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/>
              <a:t>Vorherige  Seite</a:t>
            </a:r>
            <a:endParaRPr lang="de-DE" sz="14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F2B07AC-27E2-4A7E-B277-D2B9BA37B6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7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spd="3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7D9D2-6CD1-45D4-998A-24C649EAF81D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1508-8875-4999-BD75-C138390666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60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56178-5F9F-44AC-9413-92404CA4E581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2EB19-B0AF-44E6-8560-17516E5578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8258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4A675-217C-4492-B706-92ACA8BABB46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61B64-5F88-4809-87E9-D4072AB6197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6174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6E744-B780-442C-9424-DA4D4ED607FA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3407E-DD7A-4A98-82F9-251228E315E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0254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106CD-E8F1-4701-9FB9-341D8845F3CB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A0FCC-4E16-4041-9471-E3D3105CC0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9340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E16B-293E-43BA-8D08-693653BE69B8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46EB-9C3F-429B-AA59-2305650827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99906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170EB-6975-44CA-A302-7C3AD0D4A980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A403-2D7F-4220-B450-8DB2F388C6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51421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6E15F-20E6-4F16-B3C7-B774968DBB08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28291-B488-42AB-BCDB-A3C5B209229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75388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FFA3A-8CC1-4463-85A4-B033C391805D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87EAA-F6A1-494E-B8A9-0B934452375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30690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CC376-5B09-4C09-B192-165559B6D809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BCFC2-1E78-41F3-9E46-FAD61E693D0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7816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480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34A23-ED6F-4DB9-A18B-0D059A488D3F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4BEF6-E827-4C63-85BF-5326D25BFFA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94915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C109-B690-4A42-AA67-B777BF266CF9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F3C3-452A-455B-A8E8-BDFE55150C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55464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EBF0A-E659-4940-A848-7E9FB3A0B28D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38EA-60FD-41C7-A7D4-2A87AE83BD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69530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897B7-3410-4068-804D-4923B18B8C09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5311-C5FD-462B-AC2B-E56E6162C35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25353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6E97E-8A43-42C0-BEEE-83F0D3C90964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18D8D-85D7-41BD-97BB-77CFC06793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45813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58B45-6C50-4722-BA48-156C26E02D32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3C1E-5E4D-44D1-9DA1-3991D98C8C4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53166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3AC28-D511-4804-BDE7-071A20CC8739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C3342-E34D-4A61-8702-1173E89F798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3066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EA19B-56DD-4323-A74C-F5039E58DE40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90D9D-EAAD-4C08-895F-F7B506DAF9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6717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D9F3-6DB6-40D7-BFA7-7B3867C7B61C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16FB-C372-498B-8199-665BEE245E2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63583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5507C-13E3-485D-AE0A-344B7A2998EC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38FA5-6918-4088-9CDF-164FCDABC1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530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C5636-D9E0-4DF9-8A98-DF40A3C32D4E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C9702-96DA-4123-80B2-C175AA516EF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20750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62057-A3B4-438C-9459-24769B7EEDC2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8B720-27BA-4555-829F-02A03FF9A9E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65094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C3D2D-EDDD-4E89-8169-F591664DF679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5DA7E-DF07-498D-8238-20027BAED43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72196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07D9A-3A92-4219-AD30-815279F10761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37D1C-76BF-4E86-AB49-C1AC7431582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4922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5BBD7-7F6C-4384-A7CD-1BDCF8DC0510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D601-93BB-468E-8314-FDBEE656D86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0002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B89E1-DFE8-4310-AE92-20AEEBC1B4F0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F9643-44C3-467C-8E77-9EF1F996412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19320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8CE02-24D5-481E-9EBB-2A29BA0E97AC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DBF26-7EF5-458A-8536-B007702566F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59293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42CEE-4D0F-4646-A100-CE86DF41C1AE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7B02C-E4E8-4C67-9DF2-07D89F147DE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17005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A95A5-19E5-4312-B003-EC46CC806B7D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50E79-CA75-405C-A677-DBB2F58C842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13213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5262C-6149-4623-9522-7E932FCBD093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F2B0-6039-4534-BCE4-954A2F5E42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5315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9FD3-5C9B-4F79-A472-C313218FD229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0D10E-A5F0-4173-8445-D6E1ABEFDE1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368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B13B5-4488-4200-BEF0-56A85EA0F7ED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FE7D4-B6AF-41CE-B9E1-933E34E9BBA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88532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0B86D-3D81-4ADE-AA8A-834AFBCCE6DE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DF69F-863D-49B0-A143-F4B7FA61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43419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D0C07-1F04-4B67-928E-7D713A595525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5986-35F2-46CF-9599-CAF50CE527A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2090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A9FBE-D85A-4880-ACFC-F51F670A4D69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4F40-B29A-4947-9B4A-3A4681D196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52153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B07F-C3B9-4404-9085-FE38671D1E9A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7327-9B86-481D-A896-F82E9FAFA67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1243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D0616-1371-40D0-BF0A-AE2F0478261F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0E14A-91A1-4A68-A7E0-2CCD002D82C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32002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D5060-09BB-40A9-8382-AEF4131E2F17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683B5-C6F3-4B7A-B3A1-BF2BB2589D3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04930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13DEA-4188-4B3F-AE6B-B78254CBDBE0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093C7-C21B-460F-8B21-7A57A62EB26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14225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B8A8-EE9B-4381-AB83-A7D603A03E26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833E-FE1F-4DC9-BB2C-0EE5F874A95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391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9BA04-F045-46B9-87AE-7F1D0084EAAA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BE42F-8A13-4D68-BBB1-5D2DC06043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38434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19581-0461-4ED7-AA79-C069BE59B5FE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C3561-2FCF-44D9-8DBA-951082F8D28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832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602C3-5C02-47AE-993D-24947A06D9DC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BC1-B71A-43A0-9608-F477DE346DD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10712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4146-41D1-4BAB-9BC4-7E9F833E9431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D25A-DD8A-4D41-BE4E-12C87D04FF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60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F9DB3-BE94-402B-B33B-6188C34B44F8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067F0-5754-424E-9D98-80FF899FF5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44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D44A-B7AD-4328-B227-BFE2192A381B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2FEB4-7148-402D-A6E3-34AFF3F8374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996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535" r:id="rId1"/>
    <p:sldLayoutId id="2147486536" r:id="rId2"/>
    <p:sldLayoutId id="2147486545" r:id="rId3"/>
    <p:sldLayoutId id="2147486468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FDFD83-B327-4CE9-967F-633DC993C34D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FB691F5-B9D6-4015-BA22-92EB8E0C834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69" r:id="rId1"/>
    <p:sldLayoutId id="2147486470" r:id="rId2"/>
    <p:sldLayoutId id="2147486471" r:id="rId3"/>
    <p:sldLayoutId id="2147486472" r:id="rId4"/>
    <p:sldLayoutId id="2147486473" r:id="rId5"/>
    <p:sldLayoutId id="2147486474" r:id="rId6"/>
    <p:sldLayoutId id="2147486475" r:id="rId7"/>
    <p:sldLayoutId id="2147486476" r:id="rId8"/>
    <p:sldLayoutId id="2147486477" r:id="rId9"/>
    <p:sldLayoutId id="2147486478" r:id="rId10"/>
    <p:sldLayoutId id="21474864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4D25FE-6116-4786-BF95-9085D1D45A51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47A83ADA-95F7-4A56-9BBA-405099FD334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80" r:id="rId1"/>
    <p:sldLayoutId id="2147486481" r:id="rId2"/>
    <p:sldLayoutId id="2147486482" r:id="rId3"/>
    <p:sldLayoutId id="2147486483" r:id="rId4"/>
    <p:sldLayoutId id="2147486484" r:id="rId5"/>
    <p:sldLayoutId id="2147486485" r:id="rId6"/>
    <p:sldLayoutId id="2147486486" r:id="rId7"/>
    <p:sldLayoutId id="2147486487" r:id="rId8"/>
    <p:sldLayoutId id="2147486488" r:id="rId9"/>
    <p:sldLayoutId id="2147486489" r:id="rId10"/>
    <p:sldLayoutId id="214748649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4099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CE99BF-5649-4C31-9973-21C21CA27A4F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2804F15B-0C8C-4A88-A00D-34B62FDBFF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1" r:id="rId1"/>
    <p:sldLayoutId id="2147486492" r:id="rId2"/>
    <p:sldLayoutId id="2147486493" r:id="rId3"/>
    <p:sldLayoutId id="2147486494" r:id="rId4"/>
    <p:sldLayoutId id="2147486495" r:id="rId5"/>
    <p:sldLayoutId id="2147486496" r:id="rId6"/>
    <p:sldLayoutId id="2147486497" r:id="rId7"/>
    <p:sldLayoutId id="2147486498" r:id="rId8"/>
    <p:sldLayoutId id="2147486499" r:id="rId9"/>
    <p:sldLayoutId id="2147486500" r:id="rId10"/>
    <p:sldLayoutId id="21474865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512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474A22-6DC3-4EFD-9028-97240753486F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E713E413-FD60-4C92-993A-223DA805B1A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02" r:id="rId1"/>
    <p:sldLayoutId id="2147486503" r:id="rId2"/>
    <p:sldLayoutId id="2147486504" r:id="rId3"/>
    <p:sldLayoutId id="2147486505" r:id="rId4"/>
    <p:sldLayoutId id="2147486506" r:id="rId5"/>
    <p:sldLayoutId id="2147486507" r:id="rId6"/>
    <p:sldLayoutId id="2147486508" r:id="rId7"/>
    <p:sldLayoutId id="2147486509" r:id="rId8"/>
    <p:sldLayoutId id="2147486510" r:id="rId9"/>
    <p:sldLayoutId id="2147486511" r:id="rId10"/>
    <p:sldLayoutId id="214748651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614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5E5DA1-B5E4-436A-8E1E-B86D81DF06EE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EAC2A5C-309C-464E-A174-FF189516B5E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13" r:id="rId1"/>
    <p:sldLayoutId id="2147486514" r:id="rId2"/>
    <p:sldLayoutId id="2147486515" r:id="rId3"/>
    <p:sldLayoutId id="2147486516" r:id="rId4"/>
    <p:sldLayoutId id="2147486517" r:id="rId5"/>
    <p:sldLayoutId id="2147486518" r:id="rId6"/>
    <p:sldLayoutId id="2147486519" r:id="rId7"/>
    <p:sldLayoutId id="2147486520" r:id="rId8"/>
    <p:sldLayoutId id="2147486521" r:id="rId9"/>
    <p:sldLayoutId id="2147486522" r:id="rId10"/>
    <p:sldLayoutId id="21474865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717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D2AAF1-9ADB-4B22-BDAE-F09D272D1F67}" type="datetime1">
              <a:rPr lang="de-DE"/>
              <a:pPr>
                <a:defRPr/>
              </a:pPr>
              <a:t>09.11.2024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55663F3A-39C7-4BCA-A7D8-5DAF0BC3491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24" r:id="rId1"/>
    <p:sldLayoutId id="2147486525" r:id="rId2"/>
    <p:sldLayoutId id="2147486526" r:id="rId3"/>
    <p:sldLayoutId id="2147486527" r:id="rId4"/>
    <p:sldLayoutId id="2147486528" r:id="rId5"/>
    <p:sldLayoutId id="2147486529" r:id="rId6"/>
    <p:sldLayoutId id="2147486530" r:id="rId7"/>
    <p:sldLayoutId id="2147486531" r:id="rId8"/>
    <p:sldLayoutId id="2147486532" r:id="rId9"/>
    <p:sldLayoutId id="2147486533" r:id="rId10"/>
    <p:sldLayoutId id="21474865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6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24.png"/><Relationship Id="rId3" Type="http://schemas.microsoft.com/office/2007/relationships/media" Target="../media/media14.MP3"/><Relationship Id="rId7" Type="http://schemas.microsoft.com/office/2007/relationships/media" Target="../media/media16.MP3"/><Relationship Id="rId12" Type="http://schemas.openxmlformats.org/officeDocument/2006/relationships/audio" Target="../media/media18.MP3"/><Relationship Id="rId17" Type="http://schemas.openxmlformats.org/officeDocument/2006/relationships/image" Target="../media/image23.png"/><Relationship Id="rId2" Type="http://schemas.openxmlformats.org/officeDocument/2006/relationships/audio" Target="../media/media13.MP3"/><Relationship Id="rId16" Type="http://schemas.openxmlformats.org/officeDocument/2006/relationships/image" Target="../media/image5.png"/><Relationship Id="rId1" Type="http://schemas.microsoft.com/office/2007/relationships/media" Target="../media/media13.MP3"/><Relationship Id="rId6" Type="http://schemas.openxmlformats.org/officeDocument/2006/relationships/audio" Target="../media/media15.MP3"/><Relationship Id="rId11" Type="http://schemas.microsoft.com/office/2007/relationships/media" Target="../media/media18.MP3"/><Relationship Id="rId5" Type="http://schemas.microsoft.com/office/2007/relationships/media" Target="../media/media15.MP3"/><Relationship Id="rId15" Type="http://schemas.openxmlformats.org/officeDocument/2006/relationships/image" Target="../media/image22.png"/><Relationship Id="rId10" Type="http://schemas.openxmlformats.org/officeDocument/2006/relationships/audio" Target="../media/media17.MP3"/><Relationship Id="rId4" Type="http://schemas.openxmlformats.org/officeDocument/2006/relationships/audio" Target="../media/media14.MP3"/><Relationship Id="rId9" Type="http://schemas.microsoft.com/office/2007/relationships/media" Target="../media/media17.MP3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3" Type="http://schemas.microsoft.com/office/2007/relationships/media" Target="../media/media25.MP3"/><Relationship Id="rId18" Type="http://schemas.openxmlformats.org/officeDocument/2006/relationships/audio" Target="../media/media27.MP3"/><Relationship Id="rId26" Type="http://schemas.openxmlformats.org/officeDocument/2006/relationships/audio" Target="../media/media31.MP3"/><Relationship Id="rId39" Type="http://schemas.microsoft.com/office/2007/relationships/media" Target="../media/media38.MP3"/><Relationship Id="rId21" Type="http://schemas.microsoft.com/office/2007/relationships/media" Target="../media/media29.MP3"/><Relationship Id="rId34" Type="http://schemas.openxmlformats.org/officeDocument/2006/relationships/audio" Target="../media/media35.MP3"/><Relationship Id="rId42" Type="http://schemas.openxmlformats.org/officeDocument/2006/relationships/audio" Target="../media/media39.MP3"/><Relationship Id="rId47" Type="http://schemas.openxmlformats.org/officeDocument/2006/relationships/image" Target="../media/image5.png"/><Relationship Id="rId7" Type="http://schemas.microsoft.com/office/2007/relationships/media" Target="../media/media22.MP3"/><Relationship Id="rId2" Type="http://schemas.openxmlformats.org/officeDocument/2006/relationships/audio" Target="../media/media19.MP3"/><Relationship Id="rId16" Type="http://schemas.openxmlformats.org/officeDocument/2006/relationships/audio" Target="../media/media26.MP3"/><Relationship Id="rId29" Type="http://schemas.microsoft.com/office/2007/relationships/media" Target="../media/media33.MP3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microsoft.com/office/2007/relationships/media" Target="../media/media24.MP3"/><Relationship Id="rId24" Type="http://schemas.openxmlformats.org/officeDocument/2006/relationships/audio" Target="../media/media30.MP3"/><Relationship Id="rId32" Type="http://schemas.openxmlformats.org/officeDocument/2006/relationships/audio" Target="../media/media34.MP3"/><Relationship Id="rId37" Type="http://schemas.microsoft.com/office/2007/relationships/media" Target="../media/media37.MP3"/><Relationship Id="rId40" Type="http://schemas.openxmlformats.org/officeDocument/2006/relationships/audio" Target="../media/media38.MP3"/><Relationship Id="rId45" Type="http://schemas.openxmlformats.org/officeDocument/2006/relationships/slideLayout" Target="../slideLayouts/slideLayout2.xml"/><Relationship Id="rId5" Type="http://schemas.microsoft.com/office/2007/relationships/media" Target="../media/media21.MP3"/><Relationship Id="rId15" Type="http://schemas.microsoft.com/office/2007/relationships/media" Target="../media/media26.MP3"/><Relationship Id="rId23" Type="http://schemas.microsoft.com/office/2007/relationships/media" Target="../media/media30.MP3"/><Relationship Id="rId28" Type="http://schemas.openxmlformats.org/officeDocument/2006/relationships/audio" Target="../media/media32.MP3"/><Relationship Id="rId36" Type="http://schemas.openxmlformats.org/officeDocument/2006/relationships/audio" Target="../media/media36.MP3"/><Relationship Id="rId10" Type="http://schemas.openxmlformats.org/officeDocument/2006/relationships/audio" Target="../media/media23.MP3"/><Relationship Id="rId19" Type="http://schemas.microsoft.com/office/2007/relationships/media" Target="../media/media28.MP3"/><Relationship Id="rId31" Type="http://schemas.microsoft.com/office/2007/relationships/media" Target="../media/media34.MP3"/><Relationship Id="rId44" Type="http://schemas.openxmlformats.org/officeDocument/2006/relationships/audio" Target="../media/media40.MP3"/><Relationship Id="rId4" Type="http://schemas.openxmlformats.org/officeDocument/2006/relationships/audio" Target="../media/media20.MP3"/><Relationship Id="rId9" Type="http://schemas.microsoft.com/office/2007/relationships/media" Target="../media/media23.MP3"/><Relationship Id="rId14" Type="http://schemas.openxmlformats.org/officeDocument/2006/relationships/audio" Target="../media/media25.MP3"/><Relationship Id="rId22" Type="http://schemas.openxmlformats.org/officeDocument/2006/relationships/audio" Target="../media/media29.MP3"/><Relationship Id="rId27" Type="http://schemas.microsoft.com/office/2007/relationships/media" Target="../media/media32.MP3"/><Relationship Id="rId30" Type="http://schemas.openxmlformats.org/officeDocument/2006/relationships/audio" Target="../media/media33.MP3"/><Relationship Id="rId35" Type="http://schemas.microsoft.com/office/2007/relationships/media" Target="../media/media36.MP3"/><Relationship Id="rId43" Type="http://schemas.microsoft.com/office/2007/relationships/media" Target="../media/media40.MP3"/><Relationship Id="rId48" Type="http://schemas.openxmlformats.org/officeDocument/2006/relationships/image" Target="../media/image37.png"/><Relationship Id="rId8" Type="http://schemas.openxmlformats.org/officeDocument/2006/relationships/audio" Target="../media/media22.MP3"/><Relationship Id="rId3" Type="http://schemas.microsoft.com/office/2007/relationships/media" Target="../media/media20.MP3"/><Relationship Id="rId12" Type="http://schemas.openxmlformats.org/officeDocument/2006/relationships/audio" Target="../media/media24.MP3"/><Relationship Id="rId17" Type="http://schemas.microsoft.com/office/2007/relationships/media" Target="../media/media27.MP3"/><Relationship Id="rId25" Type="http://schemas.microsoft.com/office/2007/relationships/media" Target="../media/media31.MP3"/><Relationship Id="rId33" Type="http://schemas.microsoft.com/office/2007/relationships/media" Target="../media/media35.MP3"/><Relationship Id="rId38" Type="http://schemas.openxmlformats.org/officeDocument/2006/relationships/audio" Target="../media/media37.MP3"/><Relationship Id="rId46" Type="http://schemas.openxmlformats.org/officeDocument/2006/relationships/image" Target="../media/image20.png"/><Relationship Id="rId20" Type="http://schemas.openxmlformats.org/officeDocument/2006/relationships/audio" Target="../media/media28.MP3"/><Relationship Id="rId41" Type="http://schemas.microsoft.com/office/2007/relationships/media" Target="../media/media39.MP3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4.MP3"/><Relationship Id="rId13" Type="http://schemas.microsoft.com/office/2007/relationships/media" Target="../media/media47.MP3"/><Relationship Id="rId18" Type="http://schemas.openxmlformats.org/officeDocument/2006/relationships/image" Target="../media/image38.png"/><Relationship Id="rId3" Type="http://schemas.microsoft.com/office/2007/relationships/media" Target="../media/media42.MP3"/><Relationship Id="rId21" Type="http://schemas.openxmlformats.org/officeDocument/2006/relationships/image" Target="../media/image39.png"/><Relationship Id="rId7" Type="http://schemas.microsoft.com/office/2007/relationships/media" Target="../media/media44.MP3"/><Relationship Id="rId12" Type="http://schemas.openxmlformats.org/officeDocument/2006/relationships/audio" Target="../media/media46.MP3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41.MP3"/><Relationship Id="rId16" Type="http://schemas.openxmlformats.org/officeDocument/2006/relationships/audio" Target="../media/media48.MP3"/><Relationship Id="rId20" Type="http://schemas.openxmlformats.org/officeDocument/2006/relationships/image" Target="../media/image5.png"/><Relationship Id="rId1" Type="http://schemas.microsoft.com/office/2007/relationships/media" Target="../media/media41.MP3"/><Relationship Id="rId6" Type="http://schemas.openxmlformats.org/officeDocument/2006/relationships/audio" Target="../media/media43.MP3"/><Relationship Id="rId11" Type="http://schemas.microsoft.com/office/2007/relationships/media" Target="../media/media46.MP3"/><Relationship Id="rId5" Type="http://schemas.microsoft.com/office/2007/relationships/media" Target="../media/media43.MP3"/><Relationship Id="rId15" Type="http://schemas.microsoft.com/office/2007/relationships/media" Target="../media/media48.MP3"/><Relationship Id="rId10" Type="http://schemas.openxmlformats.org/officeDocument/2006/relationships/audio" Target="../media/media45.MP3"/><Relationship Id="rId19" Type="http://schemas.openxmlformats.org/officeDocument/2006/relationships/image" Target="../media/image20.png"/><Relationship Id="rId4" Type="http://schemas.openxmlformats.org/officeDocument/2006/relationships/audio" Target="../media/media42.MP3"/><Relationship Id="rId9" Type="http://schemas.microsoft.com/office/2007/relationships/media" Target="../media/media45.MP3"/><Relationship Id="rId14" Type="http://schemas.openxmlformats.org/officeDocument/2006/relationships/audio" Target="../media/media47.MP3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jpg"/><Relationship Id="rId12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13" Type="http://schemas.microsoft.com/office/2007/relationships/media" Target="../media/media55.MP3"/><Relationship Id="rId18" Type="http://schemas.openxmlformats.org/officeDocument/2006/relationships/audio" Target="../media/media57.MP3"/><Relationship Id="rId26" Type="http://schemas.openxmlformats.org/officeDocument/2006/relationships/audio" Target="../media/media61.MP3"/><Relationship Id="rId39" Type="http://schemas.microsoft.com/office/2007/relationships/media" Target="../media/media68.MP3"/><Relationship Id="rId21" Type="http://schemas.microsoft.com/office/2007/relationships/media" Target="../media/media59.MP3"/><Relationship Id="rId34" Type="http://schemas.openxmlformats.org/officeDocument/2006/relationships/audio" Target="../media/media65.MP3"/><Relationship Id="rId42" Type="http://schemas.openxmlformats.org/officeDocument/2006/relationships/image" Target="../media/image20.png"/><Relationship Id="rId7" Type="http://schemas.microsoft.com/office/2007/relationships/media" Target="../media/media52.MP3"/><Relationship Id="rId2" Type="http://schemas.openxmlformats.org/officeDocument/2006/relationships/audio" Target="../media/media49.MP3"/><Relationship Id="rId16" Type="http://schemas.openxmlformats.org/officeDocument/2006/relationships/audio" Target="../media/media56.MP3"/><Relationship Id="rId20" Type="http://schemas.openxmlformats.org/officeDocument/2006/relationships/audio" Target="../media/media58.MP3"/><Relationship Id="rId29" Type="http://schemas.microsoft.com/office/2007/relationships/media" Target="../media/media63.MP3"/><Relationship Id="rId41" Type="http://schemas.openxmlformats.org/officeDocument/2006/relationships/slideLayout" Target="../slideLayouts/slideLayout2.xml"/><Relationship Id="rId1" Type="http://schemas.microsoft.com/office/2007/relationships/media" Target="../media/media49.MP3"/><Relationship Id="rId6" Type="http://schemas.openxmlformats.org/officeDocument/2006/relationships/audio" Target="../media/media51.MP3"/><Relationship Id="rId11" Type="http://schemas.microsoft.com/office/2007/relationships/media" Target="../media/media54.MP3"/><Relationship Id="rId24" Type="http://schemas.openxmlformats.org/officeDocument/2006/relationships/audio" Target="../media/media60.MP3"/><Relationship Id="rId32" Type="http://schemas.openxmlformats.org/officeDocument/2006/relationships/audio" Target="../media/media64.MP3"/><Relationship Id="rId37" Type="http://schemas.microsoft.com/office/2007/relationships/media" Target="../media/media67.MP3"/><Relationship Id="rId40" Type="http://schemas.openxmlformats.org/officeDocument/2006/relationships/audio" Target="../media/media68.MP3"/><Relationship Id="rId5" Type="http://schemas.microsoft.com/office/2007/relationships/media" Target="../media/media51.MP3"/><Relationship Id="rId15" Type="http://schemas.microsoft.com/office/2007/relationships/media" Target="../media/media56.MP3"/><Relationship Id="rId23" Type="http://schemas.microsoft.com/office/2007/relationships/media" Target="../media/media60.MP3"/><Relationship Id="rId28" Type="http://schemas.openxmlformats.org/officeDocument/2006/relationships/audio" Target="../media/media62.MP3"/><Relationship Id="rId36" Type="http://schemas.openxmlformats.org/officeDocument/2006/relationships/audio" Target="../media/media66.MP3"/><Relationship Id="rId10" Type="http://schemas.openxmlformats.org/officeDocument/2006/relationships/audio" Target="../media/media53.MP3"/><Relationship Id="rId19" Type="http://schemas.microsoft.com/office/2007/relationships/media" Target="../media/media58.MP3"/><Relationship Id="rId31" Type="http://schemas.microsoft.com/office/2007/relationships/media" Target="../media/media64.MP3"/><Relationship Id="rId44" Type="http://schemas.openxmlformats.org/officeDocument/2006/relationships/image" Target="../media/image59.png"/><Relationship Id="rId4" Type="http://schemas.openxmlformats.org/officeDocument/2006/relationships/audio" Target="../media/media50.MP3"/><Relationship Id="rId9" Type="http://schemas.microsoft.com/office/2007/relationships/media" Target="../media/media53.MP3"/><Relationship Id="rId14" Type="http://schemas.openxmlformats.org/officeDocument/2006/relationships/audio" Target="../media/media55.MP3"/><Relationship Id="rId22" Type="http://schemas.openxmlformats.org/officeDocument/2006/relationships/audio" Target="../media/media59.MP3"/><Relationship Id="rId27" Type="http://schemas.microsoft.com/office/2007/relationships/media" Target="../media/media62.MP3"/><Relationship Id="rId30" Type="http://schemas.openxmlformats.org/officeDocument/2006/relationships/audio" Target="../media/media63.MP3"/><Relationship Id="rId35" Type="http://schemas.microsoft.com/office/2007/relationships/media" Target="../media/media66.MP3"/><Relationship Id="rId43" Type="http://schemas.openxmlformats.org/officeDocument/2006/relationships/image" Target="../media/image5.png"/><Relationship Id="rId8" Type="http://schemas.openxmlformats.org/officeDocument/2006/relationships/audio" Target="../media/media52.MP3"/><Relationship Id="rId3" Type="http://schemas.microsoft.com/office/2007/relationships/media" Target="../media/media50.MP3"/><Relationship Id="rId12" Type="http://schemas.openxmlformats.org/officeDocument/2006/relationships/audio" Target="../media/media54.MP3"/><Relationship Id="rId17" Type="http://schemas.microsoft.com/office/2007/relationships/media" Target="../media/media57.MP3"/><Relationship Id="rId25" Type="http://schemas.microsoft.com/office/2007/relationships/media" Target="../media/media61.MP3"/><Relationship Id="rId33" Type="http://schemas.microsoft.com/office/2007/relationships/media" Target="../media/media65.MP3"/><Relationship Id="rId38" Type="http://schemas.openxmlformats.org/officeDocument/2006/relationships/audio" Target="../media/media67.MP3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72.MP3"/><Relationship Id="rId3" Type="http://schemas.microsoft.com/office/2007/relationships/media" Target="../media/media70.MP3"/><Relationship Id="rId7" Type="http://schemas.microsoft.com/office/2007/relationships/media" Target="../media/media72.MP3"/><Relationship Id="rId12" Type="http://schemas.openxmlformats.org/officeDocument/2006/relationships/image" Target="../media/image60.png"/><Relationship Id="rId2" Type="http://schemas.openxmlformats.org/officeDocument/2006/relationships/audio" Target="../media/media69.MP3"/><Relationship Id="rId1" Type="http://schemas.microsoft.com/office/2007/relationships/media" Target="../media/media69.MP3"/><Relationship Id="rId6" Type="http://schemas.openxmlformats.org/officeDocument/2006/relationships/audio" Target="../media/media71.MP3"/><Relationship Id="rId11" Type="http://schemas.openxmlformats.org/officeDocument/2006/relationships/image" Target="../media/image20.png"/><Relationship Id="rId5" Type="http://schemas.microsoft.com/office/2007/relationships/media" Target="../media/media71.MP3"/><Relationship Id="rId10" Type="http://schemas.openxmlformats.org/officeDocument/2006/relationships/image" Target="../media/image5.png"/><Relationship Id="rId4" Type="http://schemas.openxmlformats.org/officeDocument/2006/relationships/audio" Target="../media/media70.MP3"/><Relationship Id="rId9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jpg"/><Relationship Id="rId9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media76.MP3"/><Relationship Id="rId13" Type="http://schemas.microsoft.com/office/2007/relationships/media" Target="../media/media79.MP3"/><Relationship Id="rId18" Type="http://schemas.openxmlformats.org/officeDocument/2006/relationships/audio" Target="../media/media81.MP3"/><Relationship Id="rId3" Type="http://schemas.microsoft.com/office/2007/relationships/media" Target="../media/media74.MP3"/><Relationship Id="rId21" Type="http://schemas.openxmlformats.org/officeDocument/2006/relationships/image" Target="../media/image71.png"/><Relationship Id="rId7" Type="http://schemas.microsoft.com/office/2007/relationships/media" Target="../media/media76.MP3"/><Relationship Id="rId12" Type="http://schemas.openxmlformats.org/officeDocument/2006/relationships/audio" Target="../media/media78.MP3"/><Relationship Id="rId17" Type="http://schemas.microsoft.com/office/2007/relationships/media" Target="../media/media81.MP3"/><Relationship Id="rId2" Type="http://schemas.openxmlformats.org/officeDocument/2006/relationships/audio" Target="../media/media73.MP3"/><Relationship Id="rId16" Type="http://schemas.openxmlformats.org/officeDocument/2006/relationships/audio" Target="../media/media80.MP3"/><Relationship Id="rId20" Type="http://schemas.openxmlformats.org/officeDocument/2006/relationships/image" Target="../media/image5.png"/><Relationship Id="rId1" Type="http://schemas.microsoft.com/office/2007/relationships/media" Target="../media/media73.MP3"/><Relationship Id="rId6" Type="http://schemas.openxmlformats.org/officeDocument/2006/relationships/audio" Target="../media/media75.MP3"/><Relationship Id="rId11" Type="http://schemas.microsoft.com/office/2007/relationships/media" Target="../media/media78.MP3"/><Relationship Id="rId24" Type="http://schemas.openxmlformats.org/officeDocument/2006/relationships/image" Target="../media/image72.png"/><Relationship Id="rId5" Type="http://schemas.microsoft.com/office/2007/relationships/media" Target="../media/media75.MP3"/><Relationship Id="rId15" Type="http://schemas.microsoft.com/office/2007/relationships/media" Target="../media/media80.MP3"/><Relationship Id="rId23" Type="http://schemas.openxmlformats.org/officeDocument/2006/relationships/image" Target="../media/image22.png"/><Relationship Id="rId10" Type="http://schemas.openxmlformats.org/officeDocument/2006/relationships/audio" Target="../media/media77.MP3"/><Relationship Id="rId19" Type="http://schemas.openxmlformats.org/officeDocument/2006/relationships/slideLayout" Target="../slideLayouts/slideLayout2.xml"/><Relationship Id="rId4" Type="http://schemas.openxmlformats.org/officeDocument/2006/relationships/audio" Target="../media/media74.MP3"/><Relationship Id="rId9" Type="http://schemas.microsoft.com/office/2007/relationships/media" Target="../media/media77.MP3"/><Relationship Id="rId14" Type="http://schemas.openxmlformats.org/officeDocument/2006/relationships/audio" Target="../media/media79.MP3"/><Relationship Id="rId2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3" Type="http://schemas.microsoft.com/office/2007/relationships/media" Target="../media/media88.MP3"/><Relationship Id="rId18" Type="http://schemas.openxmlformats.org/officeDocument/2006/relationships/audio" Target="../media/media90.MP3"/><Relationship Id="rId26" Type="http://schemas.openxmlformats.org/officeDocument/2006/relationships/audio" Target="../media/media94.MP3"/><Relationship Id="rId39" Type="http://schemas.microsoft.com/office/2007/relationships/media" Target="../media/media101.MP3"/><Relationship Id="rId21" Type="http://schemas.microsoft.com/office/2007/relationships/media" Target="../media/media92.MP3"/><Relationship Id="rId34" Type="http://schemas.openxmlformats.org/officeDocument/2006/relationships/audio" Target="../media/media98.MP3"/><Relationship Id="rId42" Type="http://schemas.openxmlformats.org/officeDocument/2006/relationships/audio" Target="../media/media102.MP3"/><Relationship Id="rId47" Type="http://schemas.openxmlformats.org/officeDocument/2006/relationships/image" Target="../media/image5.png"/><Relationship Id="rId7" Type="http://schemas.microsoft.com/office/2007/relationships/media" Target="../media/media85.MP3"/><Relationship Id="rId2" Type="http://schemas.openxmlformats.org/officeDocument/2006/relationships/audio" Target="../media/media82.MP3"/><Relationship Id="rId16" Type="http://schemas.openxmlformats.org/officeDocument/2006/relationships/audio" Target="../media/media89.MP3"/><Relationship Id="rId29" Type="http://schemas.microsoft.com/office/2007/relationships/media" Target="../media/media96.MP3"/><Relationship Id="rId1" Type="http://schemas.microsoft.com/office/2007/relationships/media" Target="../media/media82.MP3"/><Relationship Id="rId6" Type="http://schemas.openxmlformats.org/officeDocument/2006/relationships/audio" Target="../media/media84.MP3"/><Relationship Id="rId11" Type="http://schemas.microsoft.com/office/2007/relationships/media" Target="../media/media87.MP3"/><Relationship Id="rId24" Type="http://schemas.openxmlformats.org/officeDocument/2006/relationships/audio" Target="../media/media93.MP3"/><Relationship Id="rId32" Type="http://schemas.openxmlformats.org/officeDocument/2006/relationships/audio" Target="../media/media97.MP3"/><Relationship Id="rId37" Type="http://schemas.microsoft.com/office/2007/relationships/media" Target="../media/media100.MP3"/><Relationship Id="rId40" Type="http://schemas.openxmlformats.org/officeDocument/2006/relationships/audio" Target="../media/media101.MP3"/><Relationship Id="rId45" Type="http://schemas.openxmlformats.org/officeDocument/2006/relationships/slideLayout" Target="../slideLayouts/slideLayout2.xml"/><Relationship Id="rId5" Type="http://schemas.microsoft.com/office/2007/relationships/media" Target="../media/media84.MP3"/><Relationship Id="rId15" Type="http://schemas.microsoft.com/office/2007/relationships/media" Target="../media/media89.MP3"/><Relationship Id="rId23" Type="http://schemas.microsoft.com/office/2007/relationships/media" Target="../media/media93.MP3"/><Relationship Id="rId28" Type="http://schemas.openxmlformats.org/officeDocument/2006/relationships/audio" Target="../media/media95.MP3"/><Relationship Id="rId36" Type="http://schemas.openxmlformats.org/officeDocument/2006/relationships/audio" Target="../media/media99.MP3"/><Relationship Id="rId10" Type="http://schemas.openxmlformats.org/officeDocument/2006/relationships/audio" Target="../media/media86.MP3"/><Relationship Id="rId19" Type="http://schemas.microsoft.com/office/2007/relationships/media" Target="../media/media91.MP3"/><Relationship Id="rId31" Type="http://schemas.microsoft.com/office/2007/relationships/media" Target="../media/media97.MP3"/><Relationship Id="rId44" Type="http://schemas.openxmlformats.org/officeDocument/2006/relationships/audio" Target="../media/media103.MP3"/><Relationship Id="rId4" Type="http://schemas.openxmlformats.org/officeDocument/2006/relationships/audio" Target="../media/media83.MP3"/><Relationship Id="rId9" Type="http://schemas.microsoft.com/office/2007/relationships/media" Target="../media/media86.MP3"/><Relationship Id="rId14" Type="http://schemas.openxmlformats.org/officeDocument/2006/relationships/audio" Target="../media/media88.MP3"/><Relationship Id="rId22" Type="http://schemas.openxmlformats.org/officeDocument/2006/relationships/audio" Target="../media/media92.MP3"/><Relationship Id="rId27" Type="http://schemas.microsoft.com/office/2007/relationships/media" Target="../media/media95.MP3"/><Relationship Id="rId30" Type="http://schemas.openxmlformats.org/officeDocument/2006/relationships/audio" Target="../media/media96.MP3"/><Relationship Id="rId35" Type="http://schemas.microsoft.com/office/2007/relationships/media" Target="../media/media99.MP3"/><Relationship Id="rId43" Type="http://schemas.microsoft.com/office/2007/relationships/media" Target="../media/media103.MP3"/><Relationship Id="rId48" Type="http://schemas.openxmlformats.org/officeDocument/2006/relationships/image" Target="../media/image73.png"/><Relationship Id="rId8" Type="http://schemas.openxmlformats.org/officeDocument/2006/relationships/audio" Target="../media/media85.MP3"/><Relationship Id="rId3" Type="http://schemas.microsoft.com/office/2007/relationships/media" Target="../media/media83.MP3"/><Relationship Id="rId12" Type="http://schemas.openxmlformats.org/officeDocument/2006/relationships/audio" Target="../media/media87.MP3"/><Relationship Id="rId17" Type="http://schemas.microsoft.com/office/2007/relationships/media" Target="../media/media90.MP3"/><Relationship Id="rId25" Type="http://schemas.microsoft.com/office/2007/relationships/media" Target="../media/media94.MP3"/><Relationship Id="rId33" Type="http://schemas.microsoft.com/office/2007/relationships/media" Target="../media/media98.MP3"/><Relationship Id="rId38" Type="http://schemas.openxmlformats.org/officeDocument/2006/relationships/audio" Target="../media/media100.MP3"/><Relationship Id="rId46" Type="http://schemas.openxmlformats.org/officeDocument/2006/relationships/image" Target="../media/image20.png"/><Relationship Id="rId20" Type="http://schemas.openxmlformats.org/officeDocument/2006/relationships/audio" Target="../media/media91.MP3"/><Relationship Id="rId41" Type="http://schemas.microsoft.com/office/2007/relationships/media" Target="../media/media102.MP3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7.MP3"/><Relationship Id="rId13" Type="http://schemas.openxmlformats.org/officeDocument/2006/relationships/image" Target="../media/image75.png"/><Relationship Id="rId3" Type="http://schemas.microsoft.com/office/2007/relationships/media" Target="../media/media105.MP3"/><Relationship Id="rId7" Type="http://schemas.microsoft.com/office/2007/relationships/media" Target="../media/media107.MP3"/><Relationship Id="rId12" Type="http://schemas.openxmlformats.org/officeDocument/2006/relationships/image" Target="../media/image74.png"/><Relationship Id="rId2" Type="http://schemas.openxmlformats.org/officeDocument/2006/relationships/audio" Target="../media/media104.MP3"/><Relationship Id="rId1" Type="http://schemas.microsoft.com/office/2007/relationships/media" Target="../media/media104.MP3"/><Relationship Id="rId6" Type="http://schemas.openxmlformats.org/officeDocument/2006/relationships/audio" Target="../media/media106.MP3"/><Relationship Id="rId11" Type="http://schemas.openxmlformats.org/officeDocument/2006/relationships/image" Target="../media/image20.png"/><Relationship Id="rId5" Type="http://schemas.microsoft.com/office/2007/relationships/media" Target="../media/media106.MP3"/><Relationship Id="rId10" Type="http://schemas.openxmlformats.org/officeDocument/2006/relationships/image" Target="../media/image5.png"/><Relationship Id="rId4" Type="http://schemas.openxmlformats.org/officeDocument/2006/relationships/audio" Target="../media/media105.MP3"/><Relationship Id="rId9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microsoft.com/office/2007/relationships/media" Target="../media/media9.MP3"/><Relationship Id="rId18" Type="http://schemas.openxmlformats.org/officeDocument/2006/relationships/audio" Target="../media/media11.MP3"/><Relationship Id="rId3" Type="http://schemas.microsoft.com/office/2007/relationships/media" Target="../media/media4.MP3"/><Relationship Id="rId21" Type="http://schemas.openxmlformats.org/officeDocument/2006/relationships/slideLayout" Target="../slideLayouts/slideLayout2.xml"/><Relationship Id="rId7" Type="http://schemas.microsoft.com/office/2007/relationships/media" Target="../media/media6.MP3"/><Relationship Id="rId12" Type="http://schemas.openxmlformats.org/officeDocument/2006/relationships/audio" Target="../media/media8.MP3"/><Relationship Id="rId17" Type="http://schemas.microsoft.com/office/2007/relationships/media" Target="../media/media11.MP3"/><Relationship Id="rId25" Type="http://schemas.openxmlformats.org/officeDocument/2006/relationships/image" Target="../media/image21.png"/><Relationship Id="rId2" Type="http://schemas.openxmlformats.org/officeDocument/2006/relationships/audio" Target="../media/media3.MP3"/><Relationship Id="rId16" Type="http://schemas.openxmlformats.org/officeDocument/2006/relationships/audio" Target="../media/media10.MP3"/><Relationship Id="rId20" Type="http://schemas.openxmlformats.org/officeDocument/2006/relationships/audio" Target="../media/media12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microsoft.com/office/2007/relationships/media" Target="../media/media8.MP3"/><Relationship Id="rId24" Type="http://schemas.openxmlformats.org/officeDocument/2006/relationships/image" Target="../media/image20.png"/><Relationship Id="rId5" Type="http://schemas.microsoft.com/office/2007/relationships/media" Target="../media/media5.MP3"/><Relationship Id="rId15" Type="http://schemas.microsoft.com/office/2007/relationships/media" Target="../media/media10.MP3"/><Relationship Id="rId23" Type="http://schemas.openxmlformats.org/officeDocument/2006/relationships/image" Target="../media/image5.png"/><Relationship Id="rId10" Type="http://schemas.openxmlformats.org/officeDocument/2006/relationships/audio" Target="../media/media7.MP3"/><Relationship Id="rId19" Type="http://schemas.microsoft.com/office/2007/relationships/media" Target="../media/media12.MP3"/><Relationship Id="rId4" Type="http://schemas.openxmlformats.org/officeDocument/2006/relationships/audio" Target="../media/media4.MP3"/><Relationship Id="rId9" Type="http://schemas.microsoft.com/office/2007/relationships/media" Target="../media/media7.MP3"/><Relationship Id="rId14" Type="http://schemas.openxmlformats.org/officeDocument/2006/relationships/audio" Target="../media/media9.MP3"/><Relationship Id="rId2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CBD5E8D6-8E87-44F3-9982-CE2190A1FDE5}"/>
              </a:ext>
            </a:extLst>
          </p:cNvPr>
          <p:cNvSpPr/>
          <p:nvPr/>
        </p:nvSpPr>
        <p:spPr>
          <a:xfrm>
            <a:off x="201913" y="764704"/>
            <a:ext cx="35283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oliennummernplatzhalter 27"/>
          <p:cNvSpPr>
            <a:spLocks noGrp="1"/>
          </p:cNvSpPr>
          <p:nvPr>
            <p:ph type="sldNum" sz="quarter" idx="4294967295"/>
          </p:nvPr>
        </p:nvSpPr>
        <p:spPr>
          <a:xfrm>
            <a:off x="9840416" y="1333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21578E3-F516-4360-8F12-4081310FC682}" type="slidenum">
              <a:rPr lang="de-DE" smtClean="0"/>
              <a:pPr algn="r">
                <a:defRPr/>
              </a:pPr>
              <a:t>1</a:t>
            </a:fld>
            <a:endParaRPr lang="de-DE" dirty="0"/>
          </a:p>
        </p:txBody>
      </p:sp>
      <p:sp>
        <p:nvSpPr>
          <p:cNvPr id="8" name="shpLesekochValidCheck">
            <a:extLst>
              <a:ext uri="{FF2B5EF4-FFF2-40B4-BE49-F238E27FC236}">
                <a16:creationId xmlns:a16="http://schemas.microsoft.com/office/drawing/2014/main" id="{90329F59-6D9B-4B76-965D-88A3717BF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3866" y="412034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69E5718-7AF0-4F0A-992C-D915FF9FB44D}"/>
              </a:ext>
            </a:extLst>
          </p:cNvPr>
          <p:cNvSpPr txBox="1"/>
          <p:nvPr/>
        </p:nvSpPr>
        <p:spPr>
          <a:xfrm>
            <a:off x="201913" y="1340768"/>
            <a:ext cx="1523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Trebuchet MS" panose="020B0603020202020204" pitchFamily="34" charset="0"/>
              </a:rPr>
              <a:t>Schule 5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F24340D-DF09-4204-BA92-0D6ACF337D26}"/>
              </a:ext>
            </a:extLst>
          </p:cNvPr>
          <p:cNvSpPr txBox="1"/>
          <p:nvPr/>
        </p:nvSpPr>
        <p:spPr>
          <a:xfrm>
            <a:off x="201913" y="858048"/>
            <a:ext cx="11582719" cy="2369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Trebuchet MS" panose="020B0603020202020204" pitchFamily="34" charset="0"/>
              </a:rPr>
              <a:t>Mitlautverdoppelung 01</a:t>
            </a:r>
          </a:p>
          <a:p>
            <a:r>
              <a:rPr lang="de-DE" sz="2800" b="1" dirty="0">
                <a:latin typeface="Trebuchet MS" panose="020B0603020202020204" pitchFamily="34" charset="0"/>
              </a:rPr>
              <a:t>Grundlagen</a:t>
            </a:r>
          </a:p>
          <a:p>
            <a:endParaRPr lang="de-DE" sz="800" dirty="0">
              <a:latin typeface="Trebuchet MS" panose="020B0603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Siegbert Rudolph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in Zusammenarbeit mit Beratungsrektorin Ute Eberlein und Förderlehrer Sebastian Schmid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Mittelschule Zirndorf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Die 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Arbeitsblätter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 sind in einer eigenen Datei enthalten.</a:t>
            </a: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0D15754-1326-4133-9C5F-A1DAC4304592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18E30602-92EE-4728-8DB7-C662C68C14E2}"/>
              </a:ext>
            </a:extLst>
          </p:cNvPr>
          <p:cNvSpPr/>
          <p:nvPr/>
        </p:nvSpPr>
        <p:spPr>
          <a:xfrm>
            <a:off x="6259053" y="1053927"/>
            <a:ext cx="27254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2200" kern="0" dirty="0">
                <a:solidFill>
                  <a:sysClr val="windowText" lastClr="000000"/>
                </a:solidFill>
                <a:latin typeface="Trebuchet MS" pitchFamily="34" charset="0"/>
              </a:rPr>
              <a:t>Vokal in erster Silbe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FBB93E9-A163-44EA-B2E6-D198D48E235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1655028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B30F85E-0EF8-443B-A547-5428E05752F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2506072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BEF4477-DCC6-4A58-A150-59686B1D38F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3357116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A0D606C-4E6F-4AF1-A850-02F7C52FAA0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4208160"/>
            <a:ext cx="250766" cy="24965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A768BDF-7AB9-4C2D-B38E-1B97EF6A21F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5059204"/>
            <a:ext cx="250766" cy="24965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55AB0626-8416-4362-B308-C6D4615F9D4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5819551"/>
            <a:ext cx="250766" cy="24965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98EE95BE-BE8E-4648-99E1-954B4DAA45C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1645602"/>
            <a:ext cx="266393" cy="25072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9DF039D2-7EF1-43F3-B8B6-C20E619FE40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2485459"/>
            <a:ext cx="266393" cy="25072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5B2FD2B-F873-4FAB-9AD3-4F23A7A2FE3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3325316"/>
            <a:ext cx="266393" cy="25072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C29E5EB0-2406-494E-A7FA-D86AF4BC8D7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4165173"/>
            <a:ext cx="266393" cy="25072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46833EAE-DFEC-4807-9EF1-6496B3C6CAB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5005030"/>
            <a:ext cx="266393" cy="250723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B4FEF3C1-0D0D-4F21-87ED-3CA617D502B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5754190"/>
            <a:ext cx="266393" cy="250723"/>
          </a:xfrm>
          <a:prstGeom prst="rect">
            <a:avLst/>
          </a:prstGeom>
        </p:spPr>
      </p:pic>
      <p:sp>
        <p:nvSpPr>
          <p:cNvPr id="23" name="Rechteck 22">
            <a:hlinkClick r:id="" action="ppaction://noaction"/>
            <a:extLst>
              <a:ext uri="{FF2B5EF4-FFF2-40B4-BE49-F238E27FC236}">
                <a16:creationId xmlns:a16="http://schemas.microsoft.com/office/drawing/2014/main" id="{810C744C-44EF-4FB0-A8D3-5EDDBCB2C101}"/>
              </a:ext>
            </a:extLst>
          </p:cNvPr>
          <p:cNvSpPr/>
          <p:nvPr/>
        </p:nvSpPr>
        <p:spPr>
          <a:xfrm>
            <a:off x="4644008" y="188640"/>
            <a:ext cx="1231900" cy="62794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FFDEC983-1875-43CB-A69E-D4D688C7DE84}"/>
              </a:ext>
            </a:extLst>
          </p:cNvPr>
          <p:cNvSpPr/>
          <p:nvPr/>
        </p:nvSpPr>
        <p:spPr>
          <a:xfrm>
            <a:off x="3525416" y="1549486"/>
            <a:ext cx="7873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Bage</a:t>
            </a:r>
            <a:endParaRPr lang="de-DE" sz="2200" kern="0" dirty="0">
              <a:latin typeface="Trebuchet MS" pitchFamily="34" charset="0"/>
            </a:endParaRPr>
          </a:p>
        </p:txBody>
      </p:sp>
      <p:pic>
        <p:nvPicPr>
          <p:cNvPr id="30" name="812_9045">
            <a:hlinkClick r:id="" action="ppaction://media"/>
            <a:extLst>
              <a:ext uri="{FF2B5EF4-FFF2-40B4-BE49-F238E27FC236}">
                <a16:creationId xmlns:a16="http://schemas.microsoft.com/office/drawing/2014/main" id="{BB997F64-FD78-45B1-820D-9213D68631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87451" y="116632"/>
            <a:ext cx="277112" cy="277112"/>
          </a:xfrm>
          <a:prstGeom prst="rect">
            <a:avLst/>
          </a:prstGeom>
        </p:spPr>
      </p:pic>
      <p:pic>
        <p:nvPicPr>
          <p:cNvPr id="31" name="812_9046">
            <a:hlinkClick r:id="" action="ppaction://media"/>
            <a:extLst>
              <a:ext uri="{FF2B5EF4-FFF2-40B4-BE49-F238E27FC236}">
                <a16:creationId xmlns:a16="http://schemas.microsoft.com/office/drawing/2014/main" id="{18085B66-1D25-4933-B013-CF976672981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738020" y="116632"/>
            <a:ext cx="277112" cy="277112"/>
          </a:xfrm>
          <a:prstGeom prst="rect">
            <a:avLst/>
          </a:prstGeom>
        </p:spPr>
      </p:pic>
      <p:pic>
        <p:nvPicPr>
          <p:cNvPr id="32" name="812_9047">
            <a:hlinkClick r:id="" action="ppaction://media"/>
            <a:extLst>
              <a:ext uri="{FF2B5EF4-FFF2-40B4-BE49-F238E27FC236}">
                <a16:creationId xmlns:a16="http://schemas.microsoft.com/office/drawing/2014/main" id="{52E7E3DA-2C05-4403-B4D5-FC9AEAEB05A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243215" y="116632"/>
            <a:ext cx="277112" cy="277112"/>
          </a:xfrm>
          <a:prstGeom prst="rect">
            <a:avLst/>
          </a:prstGeom>
        </p:spPr>
      </p:pic>
      <p:pic>
        <p:nvPicPr>
          <p:cNvPr id="33" name="812_9048">
            <a:hlinkClick r:id="" action="ppaction://media"/>
            <a:extLst>
              <a:ext uri="{FF2B5EF4-FFF2-40B4-BE49-F238E27FC236}">
                <a16:creationId xmlns:a16="http://schemas.microsoft.com/office/drawing/2014/main" id="{1D3185B9-81DA-4FBA-B578-6F571EDB8E8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854975" y="116632"/>
            <a:ext cx="277112" cy="277112"/>
          </a:xfrm>
          <a:prstGeom prst="rect">
            <a:avLst/>
          </a:prstGeom>
        </p:spPr>
      </p:pic>
      <p:pic>
        <p:nvPicPr>
          <p:cNvPr id="34" name="812_9049">
            <a:hlinkClick r:id="" action="ppaction://media"/>
            <a:extLst>
              <a:ext uri="{FF2B5EF4-FFF2-40B4-BE49-F238E27FC236}">
                <a16:creationId xmlns:a16="http://schemas.microsoft.com/office/drawing/2014/main" id="{E828EBF5-7B4F-41AD-833A-26DDDE880FD9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397603" y="116632"/>
            <a:ext cx="277112" cy="277112"/>
          </a:xfrm>
          <a:prstGeom prst="rect">
            <a:avLst/>
          </a:prstGeom>
        </p:spPr>
      </p:pic>
      <p:pic>
        <p:nvPicPr>
          <p:cNvPr id="35" name="812_9050">
            <a:hlinkClick r:id="" action="ppaction://media"/>
            <a:extLst>
              <a:ext uri="{FF2B5EF4-FFF2-40B4-BE49-F238E27FC236}">
                <a16:creationId xmlns:a16="http://schemas.microsoft.com/office/drawing/2014/main" id="{25B3D412-21C2-4808-B696-64CBE7227A7E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907853" y="116632"/>
            <a:ext cx="277112" cy="277112"/>
          </a:xfrm>
          <a:prstGeom prst="rect">
            <a:avLst/>
          </a:prstGeom>
        </p:spPr>
      </p:pic>
      <p:sp>
        <p:nvSpPr>
          <p:cNvPr id="39" name="Rechteck 38">
            <a:extLst>
              <a:ext uri="{FF2B5EF4-FFF2-40B4-BE49-F238E27FC236}">
                <a16:creationId xmlns:a16="http://schemas.microsoft.com/office/drawing/2014/main" id="{709576E7-506E-4208-B514-88DD66E3E0E4}"/>
              </a:ext>
            </a:extLst>
          </p:cNvPr>
          <p:cNvSpPr/>
          <p:nvPr/>
        </p:nvSpPr>
        <p:spPr>
          <a:xfrm>
            <a:off x="7621766" y="1611122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BE7A41D2-A966-412B-9969-6157AAE05732}"/>
              </a:ext>
            </a:extLst>
          </p:cNvPr>
          <p:cNvSpPr/>
          <p:nvPr/>
        </p:nvSpPr>
        <p:spPr>
          <a:xfrm>
            <a:off x="6341309" y="2421665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0000"/>
              </a:solidFill>
            </a:endParaRP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C0741BD9-0E17-4DA5-A6A5-446A6B168EAD}"/>
              </a:ext>
            </a:extLst>
          </p:cNvPr>
          <p:cNvSpPr/>
          <p:nvPr/>
        </p:nvSpPr>
        <p:spPr>
          <a:xfrm>
            <a:off x="1214151" y="1598698"/>
            <a:ext cx="47692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  <a:sym typeface="Wingdings" panose="05000000000000000000" pitchFamily="2" charset="2"/>
              </a:rPr>
              <a:t>Paul will einen ________ kaufen.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DCD81798-B769-414A-9AA6-CA83D55E6366}"/>
              </a:ext>
            </a:extLst>
          </p:cNvPr>
          <p:cNvSpPr txBox="1"/>
          <p:nvPr/>
        </p:nvSpPr>
        <p:spPr>
          <a:xfrm>
            <a:off x="6341309" y="1598698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D70E5BC8-D639-449F-A2CE-E82FD7282D1C}"/>
              </a:ext>
            </a:extLst>
          </p:cNvPr>
          <p:cNvSpPr txBox="1"/>
          <p:nvPr/>
        </p:nvSpPr>
        <p:spPr>
          <a:xfrm>
            <a:off x="7621766" y="1598698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25C116C-D5CA-4DA0-A8A3-02502D72D00E}"/>
              </a:ext>
            </a:extLst>
          </p:cNvPr>
          <p:cNvSpPr/>
          <p:nvPr/>
        </p:nvSpPr>
        <p:spPr>
          <a:xfrm>
            <a:off x="3525416" y="1609234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D52B6C34-2A0A-4D9A-846B-CE692BEDEFB5}"/>
              </a:ext>
            </a:extLst>
          </p:cNvPr>
          <p:cNvSpPr/>
          <p:nvPr/>
        </p:nvSpPr>
        <p:spPr>
          <a:xfrm>
            <a:off x="3885456" y="2381219"/>
            <a:ext cx="7344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Zalli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064BAE44-2B96-4FA4-9AF6-6A934819CEC8}"/>
              </a:ext>
            </a:extLst>
          </p:cNvPr>
          <p:cNvSpPr/>
          <p:nvPr/>
        </p:nvSpPr>
        <p:spPr>
          <a:xfrm>
            <a:off x="1214151" y="2404763"/>
            <a:ext cx="479650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  <a:sym typeface="Wingdings" panose="05000000000000000000" pitchFamily="2" charset="2"/>
              </a:rPr>
              <a:t>Max schmeckt der _______ nicht.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4E8817F2-A4FB-4555-9EBD-9D371A6E7A3C}"/>
              </a:ext>
            </a:extLst>
          </p:cNvPr>
          <p:cNvSpPr txBox="1"/>
          <p:nvPr/>
        </p:nvSpPr>
        <p:spPr>
          <a:xfrm>
            <a:off x="6341309" y="2404763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8EF969E4-A5F7-4931-A46B-C163F11A1BEC}"/>
              </a:ext>
            </a:extLst>
          </p:cNvPr>
          <p:cNvSpPr txBox="1"/>
          <p:nvPr/>
        </p:nvSpPr>
        <p:spPr>
          <a:xfrm>
            <a:off x="7621766" y="2404763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C1AF0591-CE2A-4AAF-8B7D-D59778C5DF68}"/>
              </a:ext>
            </a:extLst>
          </p:cNvPr>
          <p:cNvSpPr/>
          <p:nvPr/>
        </p:nvSpPr>
        <p:spPr>
          <a:xfrm>
            <a:off x="3885456" y="2401322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61A4A489-EB11-47C4-ABC6-BDA0ACDF9762}"/>
              </a:ext>
            </a:extLst>
          </p:cNvPr>
          <p:cNvSpPr/>
          <p:nvPr/>
        </p:nvSpPr>
        <p:spPr>
          <a:xfrm>
            <a:off x="7621766" y="3244632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1BE5B780-8A61-427B-B6BE-7070548A041F}"/>
              </a:ext>
            </a:extLst>
          </p:cNvPr>
          <p:cNvSpPr/>
          <p:nvPr/>
        </p:nvSpPr>
        <p:spPr>
          <a:xfrm>
            <a:off x="2085256" y="3202829"/>
            <a:ext cx="7264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Masi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D3E7DFBB-FE16-48FC-BEA4-42580B9F91EF}"/>
              </a:ext>
            </a:extLst>
          </p:cNvPr>
          <p:cNvSpPr/>
          <p:nvPr/>
        </p:nvSpPr>
        <p:spPr>
          <a:xfrm>
            <a:off x="1214151" y="3227730"/>
            <a:ext cx="47900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Der ________ ist nicht zu finden.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3EF7BAFA-9AF1-456E-AC18-8172721CB275}"/>
              </a:ext>
            </a:extLst>
          </p:cNvPr>
          <p:cNvSpPr txBox="1"/>
          <p:nvPr/>
        </p:nvSpPr>
        <p:spPr>
          <a:xfrm>
            <a:off x="6341309" y="3227730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32CB5556-36A8-4CD0-913C-DD06EC2C8D8D}"/>
              </a:ext>
            </a:extLst>
          </p:cNvPr>
          <p:cNvSpPr txBox="1"/>
          <p:nvPr/>
        </p:nvSpPr>
        <p:spPr>
          <a:xfrm>
            <a:off x="7621766" y="3230587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0C79F409-C218-429F-B5A3-BC091B9286AB}"/>
              </a:ext>
            </a:extLst>
          </p:cNvPr>
          <p:cNvSpPr/>
          <p:nvPr/>
        </p:nvSpPr>
        <p:spPr>
          <a:xfrm>
            <a:off x="2085256" y="3212976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E62903C1-3455-4137-8A75-A42062EB6712}"/>
              </a:ext>
            </a:extLst>
          </p:cNvPr>
          <p:cNvSpPr/>
          <p:nvPr/>
        </p:nvSpPr>
        <p:spPr>
          <a:xfrm>
            <a:off x="6341309" y="4093999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C6716F9F-9695-43FB-A508-BBB4A44395FF}"/>
              </a:ext>
            </a:extLst>
          </p:cNvPr>
          <p:cNvSpPr/>
          <p:nvPr/>
        </p:nvSpPr>
        <p:spPr>
          <a:xfrm>
            <a:off x="1896723" y="4005064"/>
            <a:ext cx="9589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Kenno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EB50282B-ABEA-4835-9D64-887B58A07B17}"/>
              </a:ext>
            </a:extLst>
          </p:cNvPr>
          <p:cNvSpPr/>
          <p:nvPr/>
        </p:nvSpPr>
        <p:spPr>
          <a:xfrm>
            <a:off x="1214151" y="4065624"/>
            <a:ext cx="423545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Der _______ hat verschlafen.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7C41ED5E-1514-4FF2-AEDB-4CBCAB8064DC}"/>
              </a:ext>
            </a:extLst>
          </p:cNvPr>
          <p:cNvSpPr txBox="1"/>
          <p:nvPr/>
        </p:nvSpPr>
        <p:spPr>
          <a:xfrm>
            <a:off x="6341309" y="4065624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3FE55031-D67F-4672-B858-A6636632AE33}"/>
              </a:ext>
            </a:extLst>
          </p:cNvPr>
          <p:cNvSpPr txBox="1"/>
          <p:nvPr/>
        </p:nvSpPr>
        <p:spPr>
          <a:xfrm>
            <a:off x="7621766" y="4068481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D72496A0-8F22-4A14-A384-8C70639C674F}"/>
              </a:ext>
            </a:extLst>
          </p:cNvPr>
          <p:cNvSpPr/>
          <p:nvPr/>
        </p:nvSpPr>
        <p:spPr>
          <a:xfrm>
            <a:off x="1896723" y="4057506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831E4B76-9470-465A-9560-95DFB71F7379}"/>
              </a:ext>
            </a:extLst>
          </p:cNvPr>
          <p:cNvSpPr/>
          <p:nvPr/>
        </p:nvSpPr>
        <p:spPr>
          <a:xfrm>
            <a:off x="7621766" y="4919875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BF6BD7FD-E8B8-4DB9-93FE-27BD0524F79E}"/>
              </a:ext>
            </a:extLst>
          </p:cNvPr>
          <p:cNvSpPr/>
          <p:nvPr/>
        </p:nvSpPr>
        <p:spPr>
          <a:xfrm>
            <a:off x="1991544" y="4899640"/>
            <a:ext cx="6976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Dori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CBB06C40-5819-4617-A243-069AD5077D16}"/>
              </a:ext>
            </a:extLst>
          </p:cNvPr>
          <p:cNvSpPr/>
          <p:nvPr/>
        </p:nvSpPr>
        <p:spPr>
          <a:xfrm>
            <a:off x="1214151" y="4902973"/>
            <a:ext cx="47900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Der ________ ist nicht zu finden.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72D351D4-AA54-4391-9ABB-5FE3F2603B9E}"/>
              </a:ext>
            </a:extLst>
          </p:cNvPr>
          <p:cNvSpPr txBox="1"/>
          <p:nvPr/>
        </p:nvSpPr>
        <p:spPr>
          <a:xfrm>
            <a:off x="6341309" y="4902973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AA5DD92D-BF70-4524-97EA-5B080D196C39}"/>
              </a:ext>
            </a:extLst>
          </p:cNvPr>
          <p:cNvSpPr txBox="1"/>
          <p:nvPr/>
        </p:nvSpPr>
        <p:spPr>
          <a:xfrm>
            <a:off x="7621766" y="4905830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E24F98B0-EC54-4A5F-8B30-48AE43A70A24}"/>
              </a:ext>
            </a:extLst>
          </p:cNvPr>
          <p:cNvSpPr/>
          <p:nvPr/>
        </p:nvSpPr>
        <p:spPr>
          <a:xfrm>
            <a:off x="1991544" y="4906362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9F3E071F-FD53-4CAE-8BA0-566BAFAB0C21}"/>
              </a:ext>
            </a:extLst>
          </p:cNvPr>
          <p:cNvSpPr/>
          <p:nvPr/>
        </p:nvSpPr>
        <p:spPr>
          <a:xfrm>
            <a:off x="7621766" y="5696749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A56925A5-10D3-45B1-9756-F0939F780FBE}"/>
              </a:ext>
            </a:extLst>
          </p:cNvPr>
          <p:cNvSpPr/>
          <p:nvPr/>
        </p:nvSpPr>
        <p:spPr>
          <a:xfrm>
            <a:off x="2373288" y="5648507"/>
            <a:ext cx="65114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09F4B9EF-F458-4922-97A6-C43A92D90629}"/>
              </a:ext>
            </a:extLst>
          </p:cNvPr>
          <p:cNvSpPr/>
          <p:nvPr/>
        </p:nvSpPr>
        <p:spPr>
          <a:xfrm>
            <a:off x="1214151" y="5679847"/>
            <a:ext cx="36022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Unser ________ ist brav.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8F75B951-D61D-4957-986F-C08B7B20EBA2}"/>
              </a:ext>
            </a:extLst>
          </p:cNvPr>
          <p:cNvSpPr txBox="1"/>
          <p:nvPr/>
        </p:nvSpPr>
        <p:spPr>
          <a:xfrm>
            <a:off x="6341309" y="5679847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8118DF7A-4D44-4FFE-BB41-90BB7549B4A9}"/>
              </a:ext>
            </a:extLst>
          </p:cNvPr>
          <p:cNvSpPr txBox="1"/>
          <p:nvPr/>
        </p:nvSpPr>
        <p:spPr>
          <a:xfrm>
            <a:off x="7621766" y="5682704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564479FB-0F3A-4D66-AB1A-0F630CED9BA0}"/>
              </a:ext>
            </a:extLst>
          </p:cNvPr>
          <p:cNvSpPr/>
          <p:nvPr/>
        </p:nvSpPr>
        <p:spPr>
          <a:xfrm>
            <a:off x="2373288" y="5713690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EA0BF04C-6183-406A-8D4D-A63440512598}"/>
              </a:ext>
            </a:extLst>
          </p:cNvPr>
          <p:cNvSpPr/>
          <p:nvPr/>
        </p:nvSpPr>
        <p:spPr>
          <a:xfrm>
            <a:off x="9840416" y="1514976"/>
            <a:ext cx="7873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Bage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A94CFEA8-BF24-47CD-B8B4-4279DBC60D9C}"/>
              </a:ext>
            </a:extLst>
          </p:cNvPr>
          <p:cNvSpPr/>
          <p:nvPr/>
        </p:nvSpPr>
        <p:spPr>
          <a:xfrm>
            <a:off x="9840416" y="2358864"/>
            <a:ext cx="7344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Zalli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E088F460-E495-4652-A7EC-DBED5CD1844E}"/>
              </a:ext>
            </a:extLst>
          </p:cNvPr>
          <p:cNvSpPr/>
          <p:nvPr/>
        </p:nvSpPr>
        <p:spPr>
          <a:xfrm>
            <a:off x="9840416" y="3202752"/>
            <a:ext cx="7264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Masi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26B865B2-7D97-4699-9B65-803D4AC39010}"/>
              </a:ext>
            </a:extLst>
          </p:cNvPr>
          <p:cNvSpPr/>
          <p:nvPr/>
        </p:nvSpPr>
        <p:spPr>
          <a:xfrm>
            <a:off x="9840416" y="4046640"/>
            <a:ext cx="9589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Kenno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62E980DE-EB56-4498-8F4E-A4D6B9A34685}"/>
              </a:ext>
            </a:extLst>
          </p:cNvPr>
          <p:cNvSpPr/>
          <p:nvPr/>
        </p:nvSpPr>
        <p:spPr>
          <a:xfrm>
            <a:off x="9840416" y="4890528"/>
            <a:ext cx="6976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Dori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06D49FC9-CEDB-4054-9550-7C33B170F5D0}"/>
              </a:ext>
            </a:extLst>
          </p:cNvPr>
          <p:cNvSpPr/>
          <p:nvPr/>
        </p:nvSpPr>
        <p:spPr>
          <a:xfrm>
            <a:off x="9840416" y="5734417"/>
            <a:ext cx="65114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Zali</a:t>
            </a:r>
            <a:endParaRPr lang="de-DE" sz="2200" kern="0" dirty="0">
              <a:latin typeface="Trebuchet MS" pitchFamily="34" charset="0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66BCA9C-288F-4967-A933-71415C591630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r="4735"/>
          <a:stretch/>
        </p:blipFill>
        <p:spPr>
          <a:xfrm>
            <a:off x="1137426" y="1498462"/>
            <a:ext cx="7910357" cy="4724809"/>
          </a:xfrm>
          <a:prstGeom prst="rect">
            <a:avLst/>
          </a:prstGeom>
        </p:spPr>
      </p:pic>
      <p:sp>
        <p:nvSpPr>
          <p:cNvPr id="88" name="Textfeld 36">
            <a:extLst>
              <a:ext uri="{FF2B5EF4-FFF2-40B4-BE49-F238E27FC236}">
                <a16:creationId xmlns:a16="http://schemas.microsoft.com/office/drawing/2014/main" id="{7AED1D5E-0ED0-4022-ABE1-A04A0CE14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08	MV 01 Fantasiewörter richtig schreiben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B71697C6-7E54-447D-A257-FF944027531D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auf Lautsprecher, (2. Klick </a:t>
            </a:r>
            <a:r>
              <a:rPr lang="de-DE" altLang="de-DE" sz="1800" kern="0" spc="-100" dirty="0">
                <a:latin typeface="Trebuchet MS" pitchFamily="34" charset="0"/>
              </a:rPr>
              <a:t>Wort an/aus)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klick auf kurz oder gedehnt, klick auf die Lücke!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A622F9B-1648-48AD-832D-990B82840EC6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20</a:t>
            </a:r>
          </a:p>
        </p:txBody>
      </p:sp>
      <p:sp>
        <p:nvSpPr>
          <p:cNvPr id="90" name="Textfeld 89">
            <a:extLst>
              <a:ext uri="{FF2B5EF4-FFF2-40B4-BE49-F238E27FC236}">
                <a16:creationId xmlns:a16="http://schemas.microsoft.com/office/drawing/2014/main" id="{C3A09654-30E6-40C7-8359-3BEC08F6D62F}"/>
              </a:ext>
            </a:extLst>
          </p:cNvPr>
          <p:cNvSpPr txBox="1"/>
          <p:nvPr/>
        </p:nvSpPr>
        <p:spPr>
          <a:xfrm>
            <a:off x="5164301" y="6416357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10D904E-9955-4697-BD6A-997C594A4E3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34952" y="1472655"/>
            <a:ext cx="9736156" cy="48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68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4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4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567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567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38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724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</p:childTnLst>
        </p:cTn>
      </p:par>
    </p:tnLst>
    <p:bldLst>
      <p:bldP spid="24" grpId="0"/>
      <p:bldP spid="39" grpId="0" animBg="1"/>
      <p:bldP spid="41" grpId="0" animBg="1"/>
      <p:bldP spid="4" grpId="0" animBg="1"/>
      <p:bldP spid="52" grpId="0"/>
      <p:bldP spid="54" grpId="0"/>
      <p:bldP spid="55" grpId="0"/>
      <p:bldP spid="56" grpId="0"/>
      <p:bldP spid="57" grpId="0" animBg="1"/>
      <p:bldP spid="58" grpId="0" animBg="1"/>
      <p:bldP spid="59" grpId="0"/>
      <p:bldP spid="60" grpId="0"/>
      <p:bldP spid="61" grpId="0"/>
      <p:bldP spid="62" grpId="0"/>
      <p:bldP spid="63" grpId="0" animBg="1"/>
      <p:bldP spid="64" grpId="0" animBg="1"/>
      <p:bldP spid="65" grpId="0"/>
      <p:bldP spid="66" grpId="0"/>
      <p:bldP spid="67" grpId="0"/>
      <p:bldP spid="68" grpId="0"/>
      <p:bldP spid="69" grpId="0" animBg="1"/>
      <p:bldP spid="70" grpId="0" animBg="1"/>
      <p:bldP spid="71" grpId="0"/>
      <p:bldP spid="72" grpId="0"/>
      <p:bldP spid="73" grpId="0"/>
      <p:bldP spid="74" grpId="0"/>
      <p:bldP spid="75" grpId="0" animBg="1"/>
      <p:bldP spid="76" grpId="0" animBg="1"/>
      <p:bldP spid="77" grpId="0"/>
      <p:bldP spid="78" grpId="0"/>
      <p:bldP spid="79" grpId="0"/>
      <p:bldP spid="80" grpId="0"/>
      <p:bldP spid="81" grpId="0" animBg="1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B810A5AC-BFBA-4E58-9A58-7CF3AD5E0B19}"/>
              </a:ext>
            </a:extLst>
          </p:cNvPr>
          <p:cNvSpPr/>
          <p:nvPr/>
        </p:nvSpPr>
        <p:spPr>
          <a:xfrm>
            <a:off x="291654" y="1321604"/>
            <a:ext cx="118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Rasen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33A917C-3BA0-4416-AD4D-429D9E70E3F4}"/>
              </a:ext>
            </a:extLst>
          </p:cNvPr>
          <p:cNvSpPr/>
          <p:nvPr/>
        </p:nvSpPr>
        <p:spPr>
          <a:xfrm>
            <a:off x="4651984" y="1352084"/>
            <a:ext cx="1342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Rassen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34AA572-D307-4D4B-A3C4-A1BF40082EAF}"/>
              </a:ext>
            </a:extLst>
          </p:cNvPr>
          <p:cNvSpPr/>
          <p:nvPr/>
        </p:nvSpPr>
        <p:spPr>
          <a:xfrm>
            <a:off x="291654" y="2072090"/>
            <a:ext cx="10086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Gase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ED4E9952-59B0-45CF-B952-F16752595E68}"/>
              </a:ext>
            </a:extLst>
          </p:cNvPr>
          <p:cNvSpPr/>
          <p:nvPr/>
        </p:nvSpPr>
        <p:spPr>
          <a:xfrm>
            <a:off x="4651984" y="2094525"/>
            <a:ext cx="11673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Gasse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0C3AA306-BB2F-4085-B8AE-BFE6205BAB6D}"/>
              </a:ext>
            </a:extLst>
          </p:cNvPr>
          <p:cNvSpPr/>
          <p:nvPr/>
        </p:nvSpPr>
        <p:spPr>
          <a:xfrm>
            <a:off x="291654" y="2822576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Koma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E433D65E-4D66-4178-96E3-163FE738F2E6}"/>
              </a:ext>
            </a:extLst>
          </p:cNvPr>
          <p:cNvSpPr/>
          <p:nvPr/>
        </p:nvSpPr>
        <p:spPr>
          <a:xfrm>
            <a:off x="4651984" y="2836966"/>
            <a:ext cx="1433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Komma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7058DF8E-3DC6-4507-A11E-C30A13989016}"/>
              </a:ext>
            </a:extLst>
          </p:cNvPr>
          <p:cNvSpPr/>
          <p:nvPr/>
        </p:nvSpPr>
        <p:spPr>
          <a:xfrm>
            <a:off x="291654" y="3573062"/>
            <a:ext cx="12458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Robbe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4926720-C5DE-4834-8EA5-F8CAA4BBE28B}"/>
              </a:ext>
            </a:extLst>
          </p:cNvPr>
          <p:cNvSpPr/>
          <p:nvPr/>
        </p:nvSpPr>
        <p:spPr>
          <a:xfrm>
            <a:off x="4651984" y="3579407"/>
            <a:ext cx="1032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277CBFEF-A786-484C-917F-FA2B54C6D8E3}"/>
              </a:ext>
            </a:extLst>
          </p:cNvPr>
          <p:cNvSpPr/>
          <p:nvPr/>
        </p:nvSpPr>
        <p:spPr>
          <a:xfrm>
            <a:off x="291654" y="4323548"/>
            <a:ext cx="1385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Qualen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D68EB18A-4313-41AE-9C39-CFB4597EF06B}"/>
              </a:ext>
            </a:extLst>
          </p:cNvPr>
          <p:cNvSpPr/>
          <p:nvPr/>
        </p:nvSpPr>
        <p:spPr>
          <a:xfrm>
            <a:off x="4651984" y="4321848"/>
            <a:ext cx="1503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Quallen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3BD004F7-A04C-473B-AA24-5D22F50DB3F0}"/>
              </a:ext>
            </a:extLst>
          </p:cNvPr>
          <p:cNvSpPr/>
          <p:nvPr/>
        </p:nvSpPr>
        <p:spPr>
          <a:xfrm>
            <a:off x="291654" y="5074034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Schote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AEE37AC5-C4C4-4E83-AD66-38A9004D89BE}"/>
              </a:ext>
            </a:extLst>
          </p:cNvPr>
          <p:cNvSpPr/>
          <p:nvPr/>
        </p:nvSpPr>
        <p:spPr>
          <a:xfrm>
            <a:off x="4651984" y="5064289"/>
            <a:ext cx="1494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Schotte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9CEB4B48-9E5F-4682-A978-62F8B0056D1B}"/>
              </a:ext>
            </a:extLst>
          </p:cNvPr>
          <p:cNvSpPr/>
          <p:nvPr/>
        </p:nvSpPr>
        <p:spPr>
          <a:xfrm>
            <a:off x="291654" y="5824518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Polen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9ED3B4C8-BDD4-4E74-AEFB-C8B393A2CAAE}"/>
              </a:ext>
            </a:extLst>
          </p:cNvPr>
          <p:cNvSpPr/>
          <p:nvPr/>
        </p:nvSpPr>
        <p:spPr>
          <a:xfrm>
            <a:off x="4651984" y="5806729"/>
            <a:ext cx="1257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Pollen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C8C8FF32-BF39-4676-AEA9-47A9A623AA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3217" b="84955"/>
          <a:stretch/>
        </p:blipFill>
        <p:spPr>
          <a:xfrm>
            <a:off x="1847528" y="1074903"/>
            <a:ext cx="1152128" cy="83099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D2735E82-181B-44C7-8059-F2B273110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365" y="1087858"/>
            <a:ext cx="2523963" cy="902286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6F34FBEA-1A5E-4EBB-ADBE-333FA188A7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331" r="83381" b="71633"/>
          <a:stretch/>
        </p:blipFill>
        <p:spPr>
          <a:xfrm>
            <a:off x="1837264" y="1905901"/>
            <a:ext cx="1140832" cy="720079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C7B2A100-A872-41B6-A862-98700B0A8D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97" t="11092" r="18783" b="71570"/>
          <a:stretch/>
        </p:blipFill>
        <p:spPr>
          <a:xfrm>
            <a:off x="6257040" y="1769248"/>
            <a:ext cx="841954" cy="958108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278D67AA-D233-4710-9435-825B1B3A782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473" r="56254" b="56482"/>
          <a:stretch/>
        </p:blipFill>
        <p:spPr>
          <a:xfrm>
            <a:off x="1910562" y="2617745"/>
            <a:ext cx="945078" cy="83923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700F0E88-C0B5-497E-B060-71A651EDE4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97" t="31649" r="22114" b="58533"/>
          <a:stretch/>
        </p:blipFill>
        <p:spPr>
          <a:xfrm>
            <a:off x="6401297" y="2886427"/>
            <a:ext cx="553440" cy="542573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DA0942ED-96D4-452C-847A-D082DCE785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579" t="32072" b="42461"/>
          <a:stretch/>
        </p:blipFill>
        <p:spPr>
          <a:xfrm>
            <a:off x="7098994" y="2836966"/>
            <a:ext cx="949176" cy="1406669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820140EC-EEEA-4D59-A8A0-7E4CCCE774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148" t="36754" r="4394" b="43004"/>
          <a:stretch/>
        </p:blipFill>
        <p:spPr>
          <a:xfrm>
            <a:off x="2326787" y="3360186"/>
            <a:ext cx="1176925" cy="870638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6FCB3F48-6A7A-42E5-BA88-C6AE6A4A6D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97" t="56525" r="13813" b="28437"/>
          <a:stretch/>
        </p:blipFill>
        <p:spPr>
          <a:xfrm>
            <a:off x="6229660" y="4353245"/>
            <a:ext cx="1272408" cy="830997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C267DE5D-8F45-48FF-A09F-70E978796A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5904" t="59279" r="-594" b="17266"/>
          <a:stretch/>
        </p:blipFill>
        <p:spPr>
          <a:xfrm>
            <a:off x="7502068" y="4301110"/>
            <a:ext cx="1272409" cy="1296144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748F7B0F-AFE4-41AC-A4A8-0C37DE67EE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093" t="66948" b="21319"/>
          <a:stretch/>
        </p:blipFill>
        <p:spPr>
          <a:xfrm>
            <a:off x="1826909" y="4973766"/>
            <a:ext cx="1193366" cy="648071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74619EE9-EB6D-498D-9B43-B06620A719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37" y="4068286"/>
            <a:ext cx="945875" cy="945875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A3511E9A-DE95-4932-A048-2F22F81D85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26" t="83349" r="9454" b="4080"/>
          <a:stretch/>
        </p:blipFill>
        <p:spPr>
          <a:xfrm>
            <a:off x="6300192" y="5748246"/>
            <a:ext cx="2039008" cy="855268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31E28BC0-757E-40DA-983E-B7A87721CA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7544" y="5629735"/>
            <a:ext cx="932912" cy="830997"/>
          </a:xfrm>
          <a:prstGeom prst="rect">
            <a:avLst/>
          </a:prstGeom>
        </p:spPr>
      </p:pic>
      <p:sp>
        <p:nvSpPr>
          <p:cNvPr id="36" name="Textfeld 36">
            <a:extLst>
              <a:ext uri="{FF2B5EF4-FFF2-40B4-BE49-F238E27FC236}">
                <a16:creationId xmlns:a16="http://schemas.microsoft.com/office/drawing/2014/main" id="{0C9AE094-B01B-462C-B4E9-0980177B5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9	MV 01 Nur ein Buchstabe ist anders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B1795923-2071-4B91-B969-CD8E5128E667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Welche Wörter sind gemeint? Klick auf die Bilder!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2EDCC7E-3B0B-4964-8DA2-1790559C459B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22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0DE6DC60-B57B-4F7C-AA1E-EDC51388DC72}"/>
              </a:ext>
            </a:extLst>
          </p:cNvPr>
          <p:cNvSpPr txBox="1"/>
          <p:nvPr/>
        </p:nvSpPr>
        <p:spPr>
          <a:xfrm>
            <a:off x="9480376" y="5868284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3BEF7A7-B284-060D-B822-5A52739FCE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447" y="1074903"/>
            <a:ext cx="8882642" cy="552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8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12</a:t>
            </a:fld>
            <a:endParaRPr lang="de-DE" dirty="0"/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B25404DC-37D2-474B-9818-F87350A52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649"/>
            <a:ext cx="8401016" cy="4968671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11006DF7-C852-40DD-ADB1-27A47F6D55A4}"/>
              </a:ext>
            </a:extLst>
          </p:cNvPr>
          <p:cNvSpPr/>
          <p:nvPr/>
        </p:nvSpPr>
        <p:spPr>
          <a:xfrm>
            <a:off x="4439562" y="1165508"/>
            <a:ext cx="1047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Kante</a:t>
            </a:r>
            <a:endParaRPr lang="de-DE" sz="2400" spc="100" dirty="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5AB60152-5642-4183-83CA-16B6C5061E18}"/>
              </a:ext>
            </a:extLst>
          </p:cNvPr>
          <p:cNvSpPr/>
          <p:nvPr/>
        </p:nvSpPr>
        <p:spPr>
          <a:xfrm>
            <a:off x="7278381" y="1165508"/>
            <a:ext cx="1047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Kante</a:t>
            </a:r>
            <a:endParaRPr lang="de-DE" sz="2400" spc="100" dirty="0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FF890BED-7200-4425-B12E-B9D874A2FB68}"/>
              </a:ext>
            </a:extLst>
          </p:cNvPr>
          <p:cNvSpPr/>
          <p:nvPr/>
        </p:nvSpPr>
        <p:spPr>
          <a:xfrm>
            <a:off x="3585898" y="116550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A8BD1B8C-14F0-4723-B048-76F6783E4278}"/>
              </a:ext>
            </a:extLst>
          </p:cNvPr>
          <p:cNvSpPr/>
          <p:nvPr/>
        </p:nvSpPr>
        <p:spPr>
          <a:xfrm>
            <a:off x="5794243" y="116550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E4A5E29E-CC7A-47A3-8031-828E42EF607C}"/>
              </a:ext>
            </a:extLst>
          </p:cNvPr>
          <p:cNvSpPr/>
          <p:nvPr/>
        </p:nvSpPr>
        <p:spPr>
          <a:xfrm>
            <a:off x="2203522" y="116550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0E324C0F-EDA6-4FE0-8EA6-415F7E0E5CD3}"/>
              </a:ext>
            </a:extLst>
          </p:cNvPr>
          <p:cNvSpPr/>
          <p:nvPr/>
        </p:nvSpPr>
        <p:spPr>
          <a:xfrm>
            <a:off x="4439562" y="1675587"/>
            <a:ext cx="1080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Leben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D5994227-C4C8-49DF-A842-506080CEC42F}"/>
              </a:ext>
            </a:extLst>
          </p:cNvPr>
          <p:cNvSpPr/>
          <p:nvPr/>
        </p:nvSpPr>
        <p:spPr>
          <a:xfrm>
            <a:off x="7636652" y="167558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B38C1A88-12EC-4095-BD6A-942D1638343F}"/>
              </a:ext>
            </a:extLst>
          </p:cNvPr>
          <p:cNvSpPr/>
          <p:nvPr/>
        </p:nvSpPr>
        <p:spPr>
          <a:xfrm>
            <a:off x="3585898" y="167558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21F943E7-AB6D-475A-BD69-C032DD666E03}"/>
              </a:ext>
            </a:extLst>
          </p:cNvPr>
          <p:cNvSpPr/>
          <p:nvPr/>
        </p:nvSpPr>
        <p:spPr>
          <a:xfrm>
            <a:off x="5794243" y="167558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CACA85B-CEDF-40F4-906F-378485EA65CF}"/>
              </a:ext>
            </a:extLst>
          </p:cNvPr>
          <p:cNvSpPr/>
          <p:nvPr/>
        </p:nvSpPr>
        <p:spPr>
          <a:xfrm>
            <a:off x="1902158" y="1677555"/>
            <a:ext cx="11865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Leben </a:t>
            </a:r>
            <a:endParaRPr lang="de-DE" sz="2400" spc="100" dirty="0"/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43C0BA8B-0FC5-437B-8080-554C50DFB904}"/>
              </a:ext>
            </a:extLst>
          </p:cNvPr>
          <p:cNvSpPr/>
          <p:nvPr/>
        </p:nvSpPr>
        <p:spPr>
          <a:xfrm>
            <a:off x="4439562" y="2185666"/>
            <a:ext cx="987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rufen</a:t>
            </a:r>
            <a:endParaRPr lang="de-DE" sz="2400" spc="100" dirty="0"/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8CCB2730-913C-4FEE-ADE8-EB146AE505E2}"/>
              </a:ext>
            </a:extLst>
          </p:cNvPr>
          <p:cNvSpPr/>
          <p:nvPr/>
        </p:nvSpPr>
        <p:spPr>
          <a:xfrm>
            <a:off x="7636652" y="218566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80939CF1-408C-4D15-A7DD-FB19F7911CDB}"/>
              </a:ext>
            </a:extLst>
          </p:cNvPr>
          <p:cNvSpPr/>
          <p:nvPr/>
        </p:nvSpPr>
        <p:spPr>
          <a:xfrm>
            <a:off x="3585898" y="218566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E974C205-09A0-49C9-BC8E-F1F39EEE511B}"/>
              </a:ext>
            </a:extLst>
          </p:cNvPr>
          <p:cNvSpPr/>
          <p:nvPr/>
        </p:nvSpPr>
        <p:spPr>
          <a:xfrm>
            <a:off x="5794243" y="218566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92C7F711-4DA3-4FE8-A0B3-75AB2153BF90}"/>
              </a:ext>
            </a:extLst>
          </p:cNvPr>
          <p:cNvSpPr/>
          <p:nvPr/>
        </p:nvSpPr>
        <p:spPr>
          <a:xfrm>
            <a:off x="2001544" y="2189602"/>
            <a:ext cx="987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rufen</a:t>
            </a:r>
            <a:endParaRPr lang="de-DE" sz="2400" spc="100" dirty="0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B3335EA9-3324-41EC-9D07-9540B7E41EE5}"/>
              </a:ext>
            </a:extLst>
          </p:cNvPr>
          <p:cNvSpPr/>
          <p:nvPr/>
        </p:nvSpPr>
        <p:spPr>
          <a:xfrm>
            <a:off x="4439562" y="2695745"/>
            <a:ext cx="1231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senden</a:t>
            </a:r>
            <a:endParaRPr lang="de-DE" sz="2400" spc="100" dirty="0"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3F133D58-98CF-44DF-92C9-084271978AE6}"/>
              </a:ext>
            </a:extLst>
          </p:cNvPr>
          <p:cNvSpPr/>
          <p:nvPr/>
        </p:nvSpPr>
        <p:spPr>
          <a:xfrm>
            <a:off x="7186208" y="2695745"/>
            <a:ext cx="1231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senden</a:t>
            </a:r>
            <a:endParaRPr lang="de-DE" sz="2400" spc="100" dirty="0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5FE49DDE-161C-469F-BAA8-6C3509AA0FE7}"/>
              </a:ext>
            </a:extLst>
          </p:cNvPr>
          <p:cNvSpPr/>
          <p:nvPr/>
        </p:nvSpPr>
        <p:spPr>
          <a:xfrm>
            <a:off x="3585898" y="269574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BCB5F952-E6BF-4C0C-81A1-BF6799459C1B}"/>
              </a:ext>
            </a:extLst>
          </p:cNvPr>
          <p:cNvSpPr/>
          <p:nvPr/>
        </p:nvSpPr>
        <p:spPr>
          <a:xfrm>
            <a:off x="5794243" y="269574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9F417213-32AF-4FCC-A245-8D5B64246C32}"/>
              </a:ext>
            </a:extLst>
          </p:cNvPr>
          <p:cNvSpPr/>
          <p:nvPr/>
        </p:nvSpPr>
        <p:spPr>
          <a:xfrm>
            <a:off x="2203522" y="270164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96B6D05A-CAE4-4CF8-B436-7D66BC471789}"/>
              </a:ext>
            </a:extLst>
          </p:cNvPr>
          <p:cNvSpPr/>
          <p:nvPr/>
        </p:nvSpPr>
        <p:spPr>
          <a:xfrm>
            <a:off x="4439562" y="3205824"/>
            <a:ext cx="1225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Wasser</a:t>
            </a:r>
            <a:endParaRPr lang="de-DE" sz="2400" spc="100" dirty="0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BE695E53-EC0D-4B80-A118-0D97455910A3}"/>
              </a:ext>
            </a:extLst>
          </p:cNvPr>
          <p:cNvSpPr/>
          <p:nvPr/>
        </p:nvSpPr>
        <p:spPr>
          <a:xfrm>
            <a:off x="7189414" y="3205824"/>
            <a:ext cx="1225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Wasser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3BC9B2AF-B7FB-48F3-9A3B-C8AC9ED4A140}"/>
              </a:ext>
            </a:extLst>
          </p:cNvPr>
          <p:cNvSpPr/>
          <p:nvPr/>
        </p:nvSpPr>
        <p:spPr>
          <a:xfrm>
            <a:off x="3585898" y="320582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3CF1C08F-D03F-4C5D-B87C-3509CC1DD04B}"/>
              </a:ext>
            </a:extLst>
          </p:cNvPr>
          <p:cNvSpPr/>
          <p:nvPr/>
        </p:nvSpPr>
        <p:spPr>
          <a:xfrm>
            <a:off x="5794243" y="320582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7AF35175-7ED8-4DB6-AC1F-D543912FA74F}"/>
              </a:ext>
            </a:extLst>
          </p:cNvPr>
          <p:cNvSpPr/>
          <p:nvPr/>
        </p:nvSpPr>
        <p:spPr>
          <a:xfrm>
            <a:off x="2203522" y="321369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9C5165B8-4167-482E-AD7B-376B4A39C668}"/>
              </a:ext>
            </a:extLst>
          </p:cNvPr>
          <p:cNvSpPr/>
          <p:nvPr/>
        </p:nvSpPr>
        <p:spPr>
          <a:xfrm>
            <a:off x="4439562" y="371590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Mantel</a:t>
            </a:r>
            <a:endParaRPr lang="de-DE" sz="2400" spc="100" dirty="0"/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265C0FC4-A628-44E9-A617-BEC1D6B84D43}"/>
              </a:ext>
            </a:extLst>
          </p:cNvPr>
          <p:cNvSpPr/>
          <p:nvPr/>
        </p:nvSpPr>
        <p:spPr>
          <a:xfrm>
            <a:off x="7206245" y="371590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Mantel</a:t>
            </a:r>
            <a:endParaRPr lang="de-DE" sz="2400" spc="100" dirty="0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6B50FEE-13A8-4FB7-A40A-BF8E9A915D77}"/>
              </a:ext>
            </a:extLst>
          </p:cNvPr>
          <p:cNvSpPr/>
          <p:nvPr/>
        </p:nvSpPr>
        <p:spPr>
          <a:xfrm>
            <a:off x="3585898" y="371590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44218B34-CB0C-42FC-A049-F1809CDFE952}"/>
              </a:ext>
            </a:extLst>
          </p:cNvPr>
          <p:cNvSpPr/>
          <p:nvPr/>
        </p:nvSpPr>
        <p:spPr>
          <a:xfrm>
            <a:off x="5794243" y="371590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167360F6-3194-4759-AC58-D71D246C20FB}"/>
              </a:ext>
            </a:extLst>
          </p:cNvPr>
          <p:cNvSpPr/>
          <p:nvPr/>
        </p:nvSpPr>
        <p:spPr>
          <a:xfrm>
            <a:off x="2203522" y="372574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C59F452E-5C59-457F-AECD-549FD83270FC}"/>
              </a:ext>
            </a:extLst>
          </p:cNvPr>
          <p:cNvSpPr/>
          <p:nvPr/>
        </p:nvSpPr>
        <p:spPr>
          <a:xfrm>
            <a:off x="4439562" y="4225982"/>
            <a:ext cx="917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Rabe</a:t>
            </a:r>
            <a:endParaRPr lang="de-DE" sz="2400" spc="100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9FABB626-2D05-4C7A-B4EF-3DEAC9452B58}"/>
              </a:ext>
            </a:extLst>
          </p:cNvPr>
          <p:cNvSpPr/>
          <p:nvPr/>
        </p:nvSpPr>
        <p:spPr>
          <a:xfrm>
            <a:off x="7636652" y="422598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2C64FF6B-9CFC-4BA2-B0CA-E8655D8039E7}"/>
              </a:ext>
            </a:extLst>
          </p:cNvPr>
          <p:cNvSpPr/>
          <p:nvPr/>
        </p:nvSpPr>
        <p:spPr>
          <a:xfrm>
            <a:off x="3585898" y="422598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49D37984-F7C4-4793-BC50-06E1AD2E1F77}"/>
              </a:ext>
            </a:extLst>
          </p:cNvPr>
          <p:cNvSpPr/>
          <p:nvPr/>
        </p:nvSpPr>
        <p:spPr>
          <a:xfrm>
            <a:off x="5794243" y="422598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2C24FB77-E52D-49AC-9EF1-B087965304C4}"/>
              </a:ext>
            </a:extLst>
          </p:cNvPr>
          <p:cNvSpPr/>
          <p:nvPr/>
        </p:nvSpPr>
        <p:spPr>
          <a:xfrm>
            <a:off x="2036810" y="4237790"/>
            <a:ext cx="9172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Rabe</a:t>
            </a:r>
            <a:endParaRPr lang="de-DE" sz="2400" spc="100" dirty="0"/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D8FD9AE7-7984-49FE-AC30-800763B41A76}"/>
              </a:ext>
            </a:extLst>
          </p:cNvPr>
          <p:cNvSpPr/>
          <p:nvPr/>
        </p:nvSpPr>
        <p:spPr>
          <a:xfrm>
            <a:off x="4439562" y="4736061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Rappe</a:t>
            </a:r>
            <a:endParaRPr lang="de-DE" sz="2400" spc="100" dirty="0"/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95615E67-6D19-44EB-B574-D2B08DBDA040}"/>
              </a:ext>
            </a:extLst>
          </p:cNvPr>
          <p:cNvSpPr/>
          <p:nvPr/>
        </p:nvSpPr>
        <p:spPr>
          <a:xfrm>
            <a:off x="7251130" y="4736061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Rappe</a:t>
            </a:r>
            <a:endParaRPr lang="de-DE" sz="2400" spc="100" dirty="0"/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23BBCA01-46C1-4334-9593-89D7A7BB1053}"/>
              </a:ext>
            </a:extLst>
          </p:cNvPr>
          <p:cNvSpPr/>
          <p:nvPr/>
        </p:nvSpPr>
        <p:spPr>
          <a:xfrm>
            <a:off x="3585898" y="4736061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E36B1F95-AE6A-48E8-ACE8-B5EADAB6DD22}"/>
              </a:ext>
            </a:extLst>
          </p:cNvPr>
          <p:cNvSpPr/>
          <p:nvPr/>
        </p:nvSpPr>
        <p:spPr>
          <a:xfrm>
            <a:off x="5794243" y="4736061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9E34CDFF-0058-4AA4-9393-4A975D2EC2D5}"/>
              </a:ext>
            </a:extLst>
          </p:cNvPr>
          <p:cNvSpPr/>
          <p:nvPr/>
        </p:nvSpPr>
        <p:spPr>
          <a:xfrm>
            <a:off x="2203522" y="474983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66C71036-5C44-48C9-8939-4888DEF5B154}"/>
              </a:ext>
            </a:extLst>
          </p:cNvPr>
          <p:cNvSpPr/>
          <p:nvPr/>
        </p:nvSpPr>
        <p:spPr>
          <a:xfrm>
            <a:off x="4439562" y="5246140"/>
            <a:ext cx="946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Stele</a:t>
            </a:r>
            <a:endParaRPr lang="de-DE" sz="2400" spc="100" dirty="0"/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0F05CF0D-F5A8-4A5D-B685-F42372E59D01}"/>
              </a:ext>
            </a:extLst>
          </p:cNvPr>
          <p:cNvSpPr/>
          <p:nvPr/>
        </p:nvSpPr>
        <p:spPr>
          <a:xfrm>
            <a:off x="7255137" y="524614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kern="0" spc="1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A0274786-97DA-470A-96AC-BCA2220BBF1B}"/>
              </a:ext>
            </a:extLst>
          </p:cNvPr>
          <p:cNvSpPr/>
          <p:nvPr/>
        </p:nvSpPr>
        <p:spPr>
          <a:xfrm>
            <a:off x="3585898" y="524614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9BC037B7-7768-46B1-A3DC-51EEC995A9F8}"/>
              </a:ext>
            </a:extLst>
          </p:cNvPr>
          <p:cNvSpPr/>
          <p:nvPr/>
        </p:nvSpPr>
        <p:spPr>
          <a:xfrm>
            <a:off x="5794243" y="524614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E4598674-784F-458A-BC2C-8E8D74B17475}"/>
              </a:ext>
            </a:extLst>
          </p:cNvPr>
          <p:cNvSpPr/>
          <p:nvPr/>
        </p:nvSpPr>
        <p:spPr>
          <a:xfrm>
            <a:off x="2255635" y="5238550"/>
            <a:ext cx="946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Stele</a:t>
            </a:r>
            <a:endParaRPr lang="de-DE" sz="2400" kern="0" spc="100" dirty="0">
              <a:latin typeface="Trebuchet MS" pitchFamily="34" charset="0"/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1FECC4C8-DDE9-4339-8D8D-A258166EE72A}"/>
              </a:ext>
            </a:extLst>
          </p:cNvPr>
          <p:cNvSpPr/>
          <p:nvPr/>
        </p:nvSpPr>
        <p:spPr>
          <a:xfrm>
            <a:off x="4439562" y="5756220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Stelle</a:t>
            </a:r>
            <a:endParaRPr lang="de-DE" sz="2400" spc="100" dirty="0"/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BBACE22F-6074-475E-9B71-F8355287C616}"/>
              </a:ext>
            </a:extLst>
          </p:cNvPr>
          <p:cNvSpPr/>
          <p:nvPr/>
        </p:nvSpPr>
        <p:spPr>
          <a:xfrm>
            <a:off x="7252304" y="5747001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Stelle</a:t>
            </a:r>
            <a:endParaRPr lang="de-DE" sz="2400" spc="100" dirty="0"/>
          </a:p>
        </p:txBody>
      </p:sp>
      <p:sp>
        <p:nvSpPr>
          <p:cNvPr id="101" name="Rechteck 100">
            <a:extLst>
              <a:ext uri="{FF2B5EF4-FFF2-40B4-BE49-F238E27FC236}">
                <a16:creationId xmlns:a16="http://schemas.microsoft.com/office/drawing/2014/main" id="{1FFDA34E-DC41-49DD-A4CE-95B1ADC17197}"/>
              </a:ext>
            </a:extLst>
          </p:cNvPr>
          <p:cNvSpPr/>
          <p:nvPr/>
        </p:nvSpPr>
        <p:spPr>
          <a:xfrm>
            <a:off x="3585898" y="575622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Rechteck 101">
            <a:extLst>
              <a:ext uri="{FF2B5EF4-FFF2-40B4-BE49-F238E27FC236}">
                <a16:creationId xmlns:a16="http://schemas.microsoft.com/office/drawing/2014/main" id="{5F0553DD-7F46-4193-846B-59631DCB2E97}"/>
              </a:ext>
            </a:extLst>
          </p:cNvPr>
          <p:cNvSpPr/>
          <p:nvPr/>
        </p:nvSpPr>
        <p:spPr>
          <a:xfrm>
            <a:off x="5794243" y="575622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3" name="Rechteck 102">
            <a:extLst>
              <a:ext uri="{FF2B5EF4-FFF2-40B4-BE49-F238E27FC236}">
                <a16:creationId xmlns:a16="http://schemas.microsoft.com/office/drawing/2014/main" id="{D96A8825-ABB7-4CF6-9001-E8501747FB85}"/>
              </a:ext>
            </a:extLst>
          </p:cNvPr>
          <p:cNvSpPr/>
          <p:nvPr/>
        </p:nvSpPr>
        <p:spPr>
          <a:xfrm>
            <a:off x="2609883" y="577393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kern="0" spc="1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4" name="Grafik 103">
            <a:extLst>
              <a:ext uri="{FF2B5EF4-FFF2-40B4-BE49-F238E27FC236}">
                <a16:creationId xmlns:a16="http://schemas.microsoft.com/office/drawing/2014/main" id="{88137DFA-394E-46C1-9792-4D848DDEB1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560" y="4252845"/>
            <a:ext cx="1512888" cy="1171145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D33F5A5A-3047-40B8-94B7-039F5949D6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893" r="31611"/>
          <a:stretch/>
        </p:blipFill>
        <p:spPr>
          <a:xfrm>
            <a:off x="1102539" y="4470413"/>
            <a:ext cx="839868" cy="1356328"/>
          </a:xfrm>
          <a:prstGeom prst="rect">
            <a:avLst/>
          </a:prstGeom>
        </p:spPr>
      </p:pic>
      <p:sp>
        <p:nvSpPr>
          <p:cNvPr id="57" name="Textfeld 36">
            <a:extLst>
              <a:ext uri="{FF2B5EF4-FFF2-40B4-BE49-F238E27FC236}">
                <a16:creationId xmlns:a16="http://schemas.microsoft.com/office/drawing/2014/main" id="{BB08A175-047F-4044-8FCB-C1187FAF5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>
                <a:latin typeface="Trebuchet MS" panose="020B0603020202020204" pitchFamily="34" charset="0"/>
                <a:ea typeface="+mj-ea"/>
                <a:cs typeface="+mj-cs"/>
              </a:rPr>
              <a:t>10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C2DF9DC6-CA28-4BCD-A3DB-E95338BDEF75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8447394-46BF-41D7-8ADF-6CD3AA627A69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24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5CFC6B29-152B-493B-9693-4E434C216432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F03779A-63D4-5571-2BD3-5AC961537C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814" y="1100470"/>
            <a:ext cx="9071634" cy="527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9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53" grpId="0"/>
      <p:bldP spid="55" grpId="0"/>
      <p:bldP spid="58" grpId="0"/>
      <p:bldP spid="59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13</a:t>
            </a:fld>
            <a:endParaRPr lang="de-DE" dirty="0"/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53ECD38F-EF36-4735-A4BB-9C0060217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44" y="1308737"/>
            <a:ext cx="8401016" cy="4968671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C3E56433-72AB-45BB-AB2D-B2A44DD80046}"/>
              </a:ext>
            </a:extLst>
          </p:cNvPr>
          <p:cNvSpPr/>
          <p:nvPr/>
        </p:nvSpPr>
        <p:spPr>
          <a:xfrm>
            <a:off x="4310958" y="1137788"/>
            <a:ext cx="998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Peter</a:t>
            </a:r>
            <a:endParaRPr lang="de-DE" sz="2400" spc="100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C8CA15BD-F8F2-4228-8D96-A00B93A027D1}"/>
              </a:ext>
            </a:extLst>
          </p:cNvPr>
          <p:cNvSpPr/>
          <p:nvPr/>
        </p:nvSpPr>
        <p:spPr>
          <a:xfrm>
            <a:off x="7504040" y="113778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3E154876-C02C-4681-87E4-EE5BF8B68CEF}"/>
              </a:ext>
            </a:extLst>
          </p:cNvPr>
          <p:cNvSpPr/>
          <p:nvPr/>
        </p:nvSpPr>
        <p:spPr>
          <a:xfrm>
            <a:off x="3457294" y="113778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029F5578-699C-41CE-8AE1-E10D8A344530}"/>
              </a:ext>
            </a:extLst>
          </p:cNvPr>
          <p:cNvSpPr/>
          <p:nvPr/>
        </p:nvSpPr>
        <p:spPr>
          <a:xfrm>
            <a:off x="5665639" y="113778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E18899A2-65BA-454A-AA49-814D5EC27DB5}"/>
              </a:ext>
            </a:extLst>
          </p:cNvPr>
          <p:cNvSpPr/>
          <p:nvPr/>
        </p:nvSpPr>
        <p:spPr>
          <a:xfrm>
            <a:off x="1983293" y="1137788"/>
            <a:ext cx="998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Peter</a:t>
            </a:r>
            <a:endParaRPr lang="de-DE" sz="2400" spc="100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4FC277D5-0089-4FAE-8332-9EAD109B97D3}"/>
              </a:ext>
            </a:extLst>
          </p:cNvPr>
          <p:cNvSpPr/>
          <p:nvPr/>
        </p:nvSpPr>
        <p:spPr>
          <a:xfrm>
            <a:off x="4310958" y="1647867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Ende</a:t>
            </a:r>
            <a:endParaRPr lang="de-DE" sz="2400" spc="100" dirty="0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EB1A3EDB-B737-49B4-91AB-65B4B9432D0A}"/>
              </a:ext>
            </a:extLst>
          </p:cNvPr>
          <p:cNvSpPr/>
          <p:nvPr/>
        </p:nvSpPr>
        <p:spPr>
          <a:xfrm>
            <a:off x="7214698" y="1647867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Ende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CB6060B5-B296-43CC-9247-726A717F36B8}"/>
              </a:ext>
            </a:extLst>
          </p:cNvPr>
          <p:cNvSpPr/>
          <p:nvPr/>
        </p:nvSpPr>
        <p:spPr>
          <a:xfrm>
            <a:off x="3457294" y="164786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EADF92E9-8267-47DB-B5AD-3215990A63B1}"/>
              </a:ext>
            </a:extLst>
          </p:cNvPr>
          <p:cNvSpPr/>
          <p:nvPr/>
        </p:nvSpPr>
        <p:spPr>
          <a:xfrm>
            <a:off x="5665639" y="164786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A5DB1924-FF02-496E-9EF4-422AD173FC59}"/>
              </a:ext>
            </a:extLst>
          </p:cNvPr>
          <p:cNvSpPr/>
          <p:nvPr/>
        </p:nvSpPr>
        <p:spPr>
          <a:xfrm>
            <a:off x="2190881" y="164983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33234232-1B8F-4F95-8605-2D7914B590C9}"/>
              </a:ext>
            </a:extLst>
          </p:cNvPr>
          <p:cNvSpPr/>
          <p:nvPr/>
        </p:nvSpPr>
        <p:spPr>
          <a:xfrm>
            <a:off x="4310958" y="2157946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Tube</a:t>
            </a:r>
            <a:endParaRPr lang="de-DE" sz="2400" spc="100" dirty="0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6CFABE66-331E-4EA2-BA22-05DF0B153DD9}"/>
              </a:ext>
            </a:extLst>
          </p:cNvPr>
          <p:cNvSpPr/>
          <p:nvPr/>
        </p:nvSpPr>
        <p:spPr>
          <a:xfrm>
            <a:off x="7504040" y="215794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B8E555A9-E4B2-4698-AF96-6FA8EA3DB60D}"/>
              </a:ext>
            </a:extLst>
          </p:cNvPr>
          <p:cNvSpPr/>
          <p:nvPr/>
        </p:nvSpPr>
        <p:spPr>
          <a:xfrm>
            <a:off x="3457294" y="215794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C83D09B9-7F72-4934-8C35-190783A71EB2}"/>
              </a:ext>
            </a:extLst>
          </p:cNvPr>
          <p:cNvSpPr/>
          <p:nvPr/>
        </p:nvSpPr>
        <p:spPr>
          <a:xfrm>
            <a:off x="5665639" y="215794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09C48FC1-641A-4B47-B48D-97D5B92EDE86}"/>
              </a:ext>
            </a:extLst>
          </p:cNvPr>
          <p:cNvSpPr/>
          <p:nvPr/>
        </p:nvSpPr>
        <p:spPr>
          <a:xfrm>
            <a:off x="2021764" y="2161882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Tube</a:t>
            </a:r>
            <a:endParaRPr lang="de-DE" sz="2400" spc="100" dirty="0"/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1A678ECF-806D-4022-B3F7-A86A8A69D659}"/>
              </a:ext>
            </a:extLst>
          </p:cNvPr>
          <p:cNvSpPr/>
          <p:nvPr/>
        </p:nvSpPr>
        <p:spPr>
          <a:xfrm>
            <a:off x="4310958" y="2668025"/>
            <a:ext cx="867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Rille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10912062-B31D-49DC-A54F-6F9C11E4EF5F}"/>
              </a:ext>
            </a:extLst>
          </p:cNvPr>
          <p:cNvSpPr/>
          <p:nvPr/>
        </p:nvSpPr>
        <p:spPr>
          <a:xfrm>
            <a:off x="7235537" y="2668025"/>
            <a:ext cx="867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Rille</a:t>
            </a:r>
            <a:endParaRPr lang="de-DE" sz="2400" spc="100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2C8206C7-E705-4EC2-81BC-783CF7E5C103}"/>
              </a:ext>
            </a:extLst>
          </p:cNvPr>
          <p:cNvSpPr/>
          <p:nvPr/>
        </p:nvSpPr>
        <p:spPr>
          <a:xfrm>
            <a:off x="3457294" y="266802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132711BD-F189-449D-864C-75A0257CB5A2}"/>
              </a:ext>
            </a:extLst>
          </p:cNvPr>
          <p:cNvSpPr/>
          <p:nvPr/>
        </p:nvSpPr>
        <p:spPr>
          <a:xfrm>
            <a:off x="5665639" y="266802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211A7013-567E-4BDA-9A1D-E574813AD97C}"/>
              </a:ext>
            </a:extLst>
          </p:cNvPr>
          <p:cNvSpPr/>
          <p:nvPr/>
        </p:nvSpPr>
        <p:spPr>
          <a:xfrm>
            <a:off x="2190881" y="267392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CCC973F2-9D20-45C8-9332-9D755E24A609}"/>
              </a:ext>
            </a:extLst>
          </p:cNvPr>
          <p:cNvSpPr/>
          <p:nvPr/>
        </p:nvSpPr>
        <p:spPr>
          <a:xfrm>
            <a:off x="4310958" y="3178104"/>
            <a:ext cx="9957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Spüle</a:t>
            </a:r>
            <a:endParaRPr lang="de-DE" sz="2400" spc="100" dirty="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67E88A8F-0DE0-4A63-84E1-1DB7D8932CB6}"/>
              </a:ext>
            </a:extLst>
          </p:cNvPr>
          <p:cNvSpPr/>
          <p:nvPr/>
        </p:nvSpPr>
        <p:spPr>
          <a:xfrm>
            <a:off x="7504040" y="317810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9AF9D738-4451-439A-8AEC-D5EDD306747F}"/>
              </a:ext>
            </a:extLst>
          </p:cNvPr>
          <p:cNvSpPr/>
          <p:nvPr/>
        </p:nvSpPr>
        <p:spPr>
          <a:xfrm>
            <a:off x="3457294" y="317810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85CF6264-26D4-41A5-87C9-ED94FC6C9E1C}"/>
              </a:ext>
            </a:extLst>
          </p:cNvPr>
          <p:cNvSpPr/>
          <p:nvPr/>
        </p:nvSpPr>
        <p:spPr>
          <a:xfrm>
            <a:off x="5665639" y="317810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F6E8A708-C564-4CB9-B1B4-030951CC95D4}"/>
              </a:ext>
            </a:extLst>
          </p:cNvPr>
          <p:cNvSpPr/>
          <p:nvPr/>
        </p:nvSpPr>
        <p:spPr>
          <a:xfrm>
            <a:off x="1984896" y="3185976"/>
            <a:ext cx="9957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Spüle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47FE7B11-6CFA-4788-B68C-DA697F8947BE}"/>
              </a:ext>
            </a:extLst>
          </p:cNvPr>
          <p:cNvSpPr/>
          <p:nvPr/>
        </p:nvSpPr>
        <p:spPr>
          <a:xfrm>
            <a:off x="4310958" y="368818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Winter</a:t>
            </a:r>
            <a:endParaRPr lang="de-DE" sz="2400" spc="100" dirty="0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CE3B3E66-A4BF-46C5-A77D-0E6E6B368BEA}"/>
              </a:ext>
            </a:extLst>
          </p:cNvPr>
          <p:cNvSpPr/>
          <p:nvPr/>
        </p:nvSpPr>
        <p:spPr>
          <a:xfrm>
            <a:off x="7073633" y="368818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Winter</a:t>
            </a:r>
            <a:endParaRPr lang="de-DE" sz="2400" spc="100" dirty="0"/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A1013A6E-88E6-4EF6-950A-D1A1DE7A31CB}"/>
              </a:ext>
            </a:extLst>
          </p:cNvPr>
          <p:cNvSpPr/>
          <p:nvPr/>
        </p:nvSpPr>
        <p:spPr>
          <a:xfrm>
            <a:off x="3457294" y="368818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46385DDD-4765-44BA-9720-3EAA1511A219}"/>
              </a:ext>
            </a:extLst>
          </p:cNvPr>
          <p:cNvSpPr/>
          <p:nvPr/>
        </p:nvSpPr>
        <p:spPr>
          <a:xfrm>
            <a:off x="5665639" y="368818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3E97821A-128F-47BF-8E32-A795CF32A020}"/>
              </a:ext>
            </a:extLst>
          </p:cNvPr>
          <p:cNvSpPr/>
          <p:nvPr/>
        </p:nvSpPr>
        <p:spPr>
          <a:xfrm>
            <a:off x="2190881" y="369802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AA1727BE-1326-437B-9559-EA74F18525EB}"/>
              </a:ext>
            </a:extLst>
          </p:cNvPr>
          <p:cNvSpPr/>
          <p:nvPr/>
        </p:nvSpPr>
        <p:spPr>
          <a:xfrm>
            <a:off x="4310958" y="4198262"/>
            <a:ext cx="1045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reden</a:t>
            </a:r>
            <a:endParaRPr lang="de-DE" sz="2400" spc="100" dirty="0"/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6493344D-4FBE-4F1B-9CB8-F267F5249743}"/>
              </a:ext>
            </a:extLst>
          </p:cNvPr>
          <p:cNvSpPr/>
          <p:nvPr/>
        </p:nvSpPr>
        <p:spPr>
          <a:xfrm>
            <a:off x="7504040" y="419826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7B222956-E9C8-49E0-8701-74F008746AA1}"/>
              </a:ext>
            </a:extLst>
          </p:cNvPr>
          <p:cNvSpPr/>
          <p:nvPr/>
        </p:nvSpPr>
        <p:spPr>
          <a:xfrm>
            <a:off x="3457294" y="419826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1FCA44E1-15C2-427F-BC17-C2CA0D8E9559}"/>
              </a:ext>
            </a:extLst>
          </p:cNvPr>
          <p:cNvSpPr/>
          <p:nvPr/>
        </p:nvSpPr>
        <p:spPr>
          <a:xfrm>
            <a:off x="5665639" y="419826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D9A1E3CB-C11C-4B32-BAB1-2FF1D7DC2663}"/>
              </a:ext>
            </a:extLst>
          </p:cNvPr>
          <p:cNvSpPr/>
          <p:nvPr/>
        </p:nvSpPr>
        <p:spPr>
          <a:xfrm>
            <a:off x="1960048" y="4210070"/>
            <a:ext cx="1045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reden</a:t>
            </a:r>
            <a:endParaRPr lang="de-DE" sz="2400" spc="100" dirty="0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1021C5F2-FB66-43A0-9CFF-4A13CB73B2C4}"/>
              </a:ext>
            </a:extLst>
          </p:cNvPr>
          <p:cNvSpPr/>
          <p:nvPr/>
        </p:nvSpPr>
        <p:spPr>
          <a:xfrm>
            <a:off x="4310958" y="4708341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retten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564C53EB-71A1-41F5-B22E-E6608DB8E1D1}"/>
              </a:ext>
            </a:extLst>
          </p:cNvPr>
          <p:cNvSpPr/>
          <p:nvPr/>
        </p:nvSpPr>
        <p:spPr>
          <a:xfrm>
            <a:off x="7104091" y="4708341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retten</a:t>
            </a:r>
            <a:endParaRPr lang="de-DE" sz="2400" spc="100" dirty="0"/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D54606A5-B5A8-46BD-96AC-665E1CC9EA61}"/>
              </a:ext>
            </a:extLst>
          </p:cNvPr>
          <p:cNvSpPr/>
          <p:nvPr/>
        </p:nvSpPr>
        <p:spPr>
          <a:xfrm>
            <a:off x="3457294" y="4708341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41E89351-E2E1-472D-95DD-88C5A80AC23A}"/>
              </a:ext>
            </a:extLst>
          </p:cNvPr>
          <p:cNvSpPr/>
          <p:nvPr/>
        </p:nvSpPr>
        <p:spPr>
          <a:xfrm>
            <a:off x="5665639" y="4708341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E1BCFE6A-4EAE-4927-9D36-543524F7E0BE}"/>
              </a:ext>
            </a:extLst>
          </p:cNvPr>
          <p:cNvSpPr/>
          <p:nvPr/>
        </p:nvSpPr>
        <p:spPr>
          <a:xfrm>
            <a:off x="2190881" y="472211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06FF1DB5-65BA-46AA-B990-EDA02A78BB18}"/>
              </a:ext>
            </a:extLst>
          </p:cNvPr>
          <p:cNvSpPr/>
          <p:nvPr/>
        </p:nvSpPr>
        <p:spPr>
          <a:xfrm>
            <a:off x="4310958" y="5218420"/>
            <a:ext cx="1239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Treppe</a:t>
            </a:r>
            <a:endParaRPr lang="de-DE" sz="2400" spc="100" dirty="0"/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4DC7550D-88FD-42A1-A536-0B3B3473D25A}"/>
              </a:ext>
            </a:extLst>
          </p:cNvPr>
          <p:cNvSpPr/>
          <p:nvPr/>
        </p:nvSpPr>
        <p:spPr>
          <a:xfrm>
            <a:off x="7049588" y="5218420"/>
            <a:ext cx="1239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Treppe</a:t>
            </a:r>
            <a:endParaRPr lang="de-DE" sz="2400" spc="100" dirty="0"/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0C71C79C-CB66-42FF-9DBF-FE12821BF9DC}"/>
              </a:ext>
            </a:extLst>
          </p:cNvPr>
          <p:cNvSpPr/>
          <p:nvPr/>
        </p:nvSpPr>
        <p:spPr>
          <a:xfrm>
            <a:off x="3457294" y="521842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84FFD94A-C978-47E0-9F17-11B56BC0351A}"/>
              </a:ext>
            </a:extLst>
          </p:cNvPr>
          <p:cNvSpPr/>
          <p:nvPr/>
        </p:nvSpPr>
        <p:spPr>
          <a:xfrm>
            <a:off x="5665639" y="521842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90E489C7-E389-4769-BCE3-44A0985C6F5B}"/>
              </a:ext>
            </a:extLst>
          </p:cNvPr>
          <p:cNvSpPr/>
          <p:nvPr/>
        </p:nvSpPr>
        <p:spPr>
          <a:xfrm>
            <a:off x="2190881" y="523416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073B3400-58EE-4460-B66A-468305BE15A2}"/>
              </a:ext>
            </a:extLst>
          </p:cNvPr>
          <p:cNvSpPr/>
          <p:nvPr/>
        </p:nvSpPr>
        <p:spPr>
          <a:xfrm>
            <a:off x="4310958" y="5728500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treten</a:t>
            </a:r>
            <a:endParaRPr lang="de-DE" sz="2400" spc="100" dirty="0"/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0E62B75E-FB1D-42F1-AF0A-96815421B8A7}"/>
              </a:ext>
            </a:extLst>
          </p:cNvPr>
          <p:cNvSpPr/>
          <p:nvPr/>
        </p:nvSpPr>
        <p:spPr>
          <a:xfrm>
            <a:off x="7504040" y="572850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0EBE598D-0627-4C4D-876B-D0AFD2051497}"/>
              </a:ext>
            </a:extLst>
          </p:cNvPr>
          <p:cNvSpPr/>
          <p:nvPr/>
        </p:nvSpPr>
        <p:spPr>
          <a:xfrm>
            <a:off x="3457294" y="572850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0509537B-75CB-40F3-929E-1FD5B49A4886}"/>
              </a:ext>
            </a:extLst>
          </p:cNvPr>
          <p:cNvSpPr/>
          <p:nvPr/>
        </p:nvSpPr>
        <p:spPr>
          <a:xfrm>
            <a:off x="5665639" y="572850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42197C27-7D11-4329-91AE-FF47FD67FCEB}"/>
              </a:ext>
            </a:extLst>
          </p:cNvPr>
          <p:cNvSpPr/>
          <p:nvPr/>
        </p:nvSpPr>
        <p:spPr>
          <a:xfrm>
            <a:off x="1917568" y="5746215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treten</a:t>
            </a:r>
            <a:endParaRPr lang="de-DE" sz="2400" spc="100" dirty="0"/>
          </a:p>
        </p:txBody>
      </p:sp>
      <p:sp>
        <p:nvSpPr>
          <p:cNvPr id="101" name="Textfeld 36">
            <a:extLst>
              <a:ext uri="{FF2B5EF4-FFF2-40B4-BE49-F238E27FC236}">
                <a16:creationId xmlns:a16="http://schemas.microsoft.com/office/drawing/2014/main" id="{C15D70EA-A720-48FB-B83E-FD615EA3E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11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4A7F6B78-A357-46C4-A9D2-D71C508E053A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E7BF3FA-8A98-42C4-A493-BA8E2301C101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26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F36C64F9-6CAC-4820-B4E3-12F113351B4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AA65BD8-B131-8674-AFA6-324A51571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7" y="1082377"/>
            <a:ext cx="8407113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8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50" grpId="0"/>
      <p:bldP spid="53" grpId="0"/>
      <p:bldP spid="55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2A87BAD7-5F78-4AC8-9F18-7204E4C6E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44" y="1340649"/>
            <a:ext cx="8401016" cy="4968671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7E70DC41-E43F-41D1-A9C6-DAD5C7136D70}"/>
              </a:ext>
            </a:extLst>
          </p:cNvPr>
          <p:cNvSpPr/>
          <p:nvPr/>
        </p:nvSpPr>
        <p:spPr>
          <a:xfrm>
            <a:off x="4310958" y="1169700"/>
            <a:ext cx="1043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Boote</a:t>
            </a:r>
            <a:endParaRPr lang="de-DE" sz="2400" spc="100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16449BA1-975A-46D6-9F5C-3EF976631310}"/>
              </a:ext>
            </a:extLst>
          </p:cNvPr>
          <p:cNvSpPr/>
          <p:nvPr/>
        </p:nvSpPr>
        <p:spPr>
          <a:xfrm>
            <a:off x="7663832" y="116970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4B46361B-5A25-4009-B62E-3A57F812AAC2}"/>
              </a:ext>
            </a:extLst>
          </p:cNvPr>
          <p:cNvSpPr/>
          <p:nvPr/>
        </p:nvSpPr>
        <p:spPr>
          <a:xfrm>
            <a:off x="3457294" y="116970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8ADFDDF-B00D-4821-8891-AF5D5BA3AA72}"/>
              </a:ext>
            </a:extLst>
          </p:cNvPr>
          <p:cNvSpPr/>
          <p:nvPr/>
        </p:nvSpPr>
        <p:spPr>
          <a:xfrm>
            <a:off x="5665639" y="116970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37CF5DE9-0343-4C53-8B9C-7AFA76D555F9}"/>
              </a:ext>
            </a:extLst>
          </p:cNvPr>
          <p:cNvSpPr/>
          <p:nvPr/>
        </p:nvSpPr>
        <p:spPr>
          <a:xfrm>
            <a:off x="1914490" y="1169700"/>
            <a:ext cx="1043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Boote</a:t>
            </a:r>
            <a:endParaRPr lang="de-DE" sz="2400" spc="100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05BA6AA3-6AD2-4A72-B1B3-829619CA8B63}"/>
              </a:ext>
            </a:extLst>
          </p:cNvPr>
          <p:cNvSpPr/>
          <p:nvPr/>
        </p:nvSpPr>
        <p:spPr>
          <a:xfrm>
            <a:off x="4310958" y="1679779"/>
            <a:ext cx="1274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Ginster</a:t>
            </a:r>
            <a:endParaRPr lang="de-DE" sz="2400" spc="100" dirty="0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E1768BF7-9521-43B7-AB13-8122A6176C4D}"/>
              </a:ext>
            </a:extLst>
          </p:cNvPr>
          <p:cNvSpPr/>
          <p:nvPr/>
        </p:nvSpPr>
        <p:spPr>
          <a:xfrm>
            <a:off x="7158338" y="1679779"/>
            <a:ext cx="1274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Ginster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F343B420-D2F1-4CAA-A8F5-0D58A07924E0}"/>
              </a:ext>
            </a:extLst>
          </p:cNvPr>
          <p:cNvSpPr/>
          <p:nvPr/>
        </p:nvSpPr>
        <p:spPr>
          <a:xfrm>
            <a:off x="3457294" y="1679779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7C6156B6-9F8E-47AC-A921-D4C53C79C98F}"/>
              </a:ext>
            </a:extLst>
          </p:cNvPr>
          <p:cNvSpPr/>
          <p:nvPr/>
        </p:nvSpPr>
        <p:spPr>
          <a:xfrm>
            <a:off x="5665639" y="167977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23FD2786-286C-4F57-814B-0A921AF32781}"/>
              </a:ext>
            </a:extLst>
          </p:cNvPr>
          <p:cNvSpPr/>
          <p:nvPr/>
        </p:nvSpPr>
        <p:spPr>
          <a:xfrm>
            <a:off x="2144521" y="168174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4AE9EAC6-71FE-4553-ABA7-B4315B1AA4EB}"/>
              </a:ext>
            </a:extLst>
          </p:cNvPr>
          <p:cNvSpPr/>
          <p:nvPr/>
        </p:nvSpPr>
        <p:spPr>
          <a:xfrm>
            <a:off x="4310958" y="2189858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Beute</a:t>
            </a:r>
            <a:endParaRPr lang="de-DE" sz="2400" spc="100" dirty="0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4D7AC49E-C464-4688-95F7-181F5D64091C}"/>
              </a:ext>
            </a:extLst>
          </p:cNvPr>
          <p:cNvSpPr/>
          <p:nvPr/>
        </p:nvSpPr>
        <p:spPr>
          <a:xfrm>
            <a:off x="7663832" y="218985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54B8E13-AAF3-4942-864E-5D12ABE2F8AE}"/>
              </a:ext>
            </a:extLst>
          </p:cNvPr>
          <p:cNvSpPr/>
          <p:nvPr/>
        </p:nvSpPr>
        <p:spPr>
          <a:xfrm>
            <a:off x="3457294" y="218985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79D56673-01C3-4FEB-BA96-E84D52525B05}"/>
              </a:ext>
            </a:extLst>
          </p:cNvPr>
          <p:cNvSpPr/>
          <p:nvPr/>
        </p:nvSpPr>
        <p:spPr>
          <a:xfrm>
            <a:off x="5665639" y="218985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9BB8BE99-A891-4392-89CC-E5A1F8AB37ED}"/>
              </a:ext>
            </a:extLst>
          </p:cNvPr>
          <p:cNvSpPr/>
          <p:nvPr/>
        </p:nvSpPr>
        <p:spPr>
          <a:xfrm>
            <a:off x="1911284" y="2193794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Beute</a:t>
            </a:r>
            <a:endParaRPr lang="de-DE" sz="2400" spc="100" dirty="0"/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64A3D335-7B68-4199-AA38-05BE5C069DEC}"/>
              </a:ext>
            </a:extLst>
          </p:cNvPr>
          <p:cNvSpPr/>
          <p:nvPr/>
        </p:nvSpPr>
        <p:spPr>
          <a:xfrm>
            <a:off x="4310958" y="2699937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Biene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5372581D-A520-4A0B-9834-6DC9E9A4466F}"/>
              </a:ext>
            </a:extLst>
          </p:cNvPr>
          <p:cNvSpPr/>
          <p:nvPr/>
        </p:nvSpPr>
        <p:spPr>
          <a:xfrm>
            <a:off x="7663832" y="269993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204C4787-F5B2-4C19-8CFC-5FAB05C050CB}"/>
              </a:ext>
            </a:extLst>
          </p:cNvPr>
          <p:cNvSpPr/>
          <p:nvPr/>
        </p:nvSpPr>
        <p:spPr>
          <a:xfrm>
            <a:off x="3457294" y="269993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A3BC1FF2-90F0-45A1-A062-46FF8DC89DE8}"/>
              </a:ext>
            </a:extLst>
          </p:cNvPr>
          <p:cNvSpPr/>
          <p:nvPr/>
        </p:nvSpPr>
        <p:spPr>
          <a:xfrm>
            <a:off x="5665639" y="269993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7DD8FCC4-78B1-4694-BFF7-DDD2EF183E82}"/>
              </a:ext>
            </a:extLst>
          </p:cNvPr>
          <p:cNvSpPr/>
          <p:nvPr/>
        </p:nvSpPr>
        <p:spPr>
          <a:xfrm>
            <a:off x="1928116" y="2705841"/>
            <a:ext cx="1016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Biene</a:t>
            </a:r>
            <a:endParaRPr lang="de-DE" sz="2400" spc="100" dirty="0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A76340E4-EBC9-4A15-BB67-F15277882B55}"/>
              </a:ext>
            </a:extLst>
          </p:cNvPr>
          <p:cNvSpPr/>
          <p:nvPr/>
        </p:nvSpPr>
        <p:spPr>
          <a:xfrm>
            <a:off x="4310958" y="3210016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Beine</a:t>
            </a:r>
            <a:endParaRPr lang="de-DE" sz="2400" spc="100" dirty="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AFF8520E-6D2A-41F6-971B-A8524B5E926D}"/>
              </a:ext>
            </a:extLst>
          </p:cNvPr>
          <p:cNvSpPr/>
          <p:nvPr/>
        </p:nvSpPr>
        <p:spPr>
          <a:xfrm>
            <a:off x="7663832" y="321001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F67B7DA2-13C7-47E0-9324-307BDDBAE2E7}"/>
              </a:ext>
            </a:extLst>
          </p:cNvPr>
          <p:cNvSpPr/>
          <p:nvPr/>
        </p:nvSpPr>
        <p:spPr>
          <a:xfrm>
            <a:off x="3457294" y="321001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6E13A7A2-A243-4BB0-8404-44C9F26A4C83}"/>
              </a:ext>
            </a:extLst>
          </p:cNvPr>
          <p:cNvSpPr/>
          <p:nvPr/>
        </p:nvSpPr>
        <p:spPr>
          <a:xfrm>
            <a:off x="5665639" y="321001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01397CB6-9B36-4EDE-9BCA-727E45427580}"/>
              </a:ext>
            </a:extLst>
          </p:cNvPr>
          <p:cNvSpPr/>
          <p:nvPr/>
        </p:nvSpPr>
        <p:spPr>
          <a:xfrm>
            <a:off x="1928116" y="3217888"/>
            <a:ext cx="1016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Beine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F76483BB-59A5-4864-B466-A13D4CAB1D61}"/>
              </a:ext>
            </a:extLst>
          </p:cNvPr>
          <p:cNvSpPr/>
          <p:nvPr/>
        </p:nvSpPr>
        <p:spPr>
          <a:xfrm>
            <a:off x="4310958" y="3720095"/>
            <a:ext cx="1063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Sahne</a:t>
            </a:r>
            <a:endParaRPr lang="de-DE" sz="2400" spc="100" dirty="0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C2B5978B-6338-4639-A154-E29E27266AF9}"/>
              </a:ext>
            </a:extLst>
          </p:cNvPr>
          <p:cNvSpPr/>
          <p:nvPr/>
        </p:nvSpPr>
        <p:spPr>
          <a:xfrm>
            <a:off x="3457294" y="372009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1DFB1188-818F-4145-9133-8F5EEFB87B07}"/>
              </a:ext>
            </a:extLst>
          </p:cNvPr>
          <p:cNvSpPr/>
          <p:nvPr/>
        </p:nvSpPr>
        <p:spPr>
          <a:xfrm>
            <a:off x="5665639" y="372009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1DFA2930-2790-4DFB-AC09-41BEC14A9C41}"/>
              </a:ext>
            </a:extLst>
          </p:cNvPr>
          <p:cNvSpPr/>
          <p:nvPr/>
        </p:nvSpPr>
        <p:spPr>
          <a:xfrm>
            <a:off x="1904871" y="3729935"/>
            <a:ext cx="1063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Sahne</a:t>
            </a:r>
            <a:endParaRPr lang="de-DE" sz="2400" spc="100" dirty="0"/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10D2FA68-4BF1-45D1-BADA-F81FF5F6C77B}"/>
              </a:ext>
            </a:extLst>
          </p:cNvPr>
          <p:cNvSpPr/>
          <p:nvPr/>
        </p:nvSpPr>
        <p:spPr>
          <a:xfrm>
            <a:off x="4310958" y="4230174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ihnen</a:t>
            </a:r>
            <a:endParaRPr lang="de-DE" sz="2400" spc="100" dirty="0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AB295F6-96B6-4E4B-8CD3-3D1B86C8CEF6}"/>
              </a:ext>
            </a:extLst>
          </p:cNvPr>
          <p:cNvSpPr/>
          <p:nvPr/>
        </p:nvSpPr>
        <p:spPr>
          <a:xfrm>
            <a:off x="7663832" y="423017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A19956B7-6CE0-4D75-AFC3-D67FA3547B22}"/>
              </a:ext>
            </a:extLst>
          </p:cNvPr>
          <p:cNvSpPr/>
          <p:nvPr/>
        </p:nvSpPr>
        <p:spPr>
          <a:xfrm>
            <a:off x="3457294" y="423017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23BA9321-EB75-40C8-AB5F-734336799B66}"/>
              </a:ext>
            </a:extLst>
          </p:cNvPr>
          <p:cNvSpPr/>
          <p:nvPr/>
        </p:nvSpPr>
        <p:spPr>
          <a:xfrm>
            <a:off x="5665639" y="423017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D2AC10D3-4448-47BC-8AE2-F2CDE7DF7D4A}"/>
              </a:ext>
            </a:extLst>
          </p:cNvPr>
          <p:cNvSpPr/>
          <p:nvPr/>
        </p:nvSpPr>
        <p:spPr>
          <a:xfrm>
            <a:off x="1931322" y="4241982"/>
            <a:ext cx="1010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ihnen</a:t>
            </a:r>
            <a:endParaRPr lang="de-DE" sz="2400" spc="100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E267F4AD-1E68-42AA-AA79-61AC99B9D850}"/>
              </a:ext>
            </a:extLst>
          </p:cNvPr>
          <p:cNvSpPr/>
          <p:nvPr/>
        </p:nvSpPr>
        <p:spPr>
          <a:xfrm>
            <a:off x="4310958" y="4740253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innen</a:t>
            </a:r>
            <a:endParaRPr lang="de-DE" sz="2400" spc="100" dirty="0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A9416E16-13D5-4D37-9BDC-B2EE01833D13}"/>
              </a:ext>
            </a:extLst>
          </p:cNvPr>
          <p:cNvSpPr/>
          <p:nvPr/>
        </p:nvSpPr>
        <p:spPr>
          <a:xfrm>
            <a:off x="7323995" y="4740253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innen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2054B236-0985-4BC9-8384-E45D3B219D48}"/>
              </a:ext>
            </a:extLst>
          </p:cNvPr>
          <p:cNvSpPr/>
          <p:nvPr/>
        </p:nvSpPr>
        <p:spPr>
          <a:xfrm>
            <a:off x="3457294" y="474025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0478C441-4509-478D-A012-9F9358D37B54}"/>
              </a:ext>
            </a:extLst>
          </p:cNvPr>
          <p:cNvSpPr/>
          <p:nvPr/>
        </p:nvSpPr>
        <p:spPr>
          <a:xfrm>
            <a:off x="5665639" y="474025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FB7B412D-3849-463E-BFC8-30AEF40F03F3}"/>
              </a:ext>
            </a:extLst>
          </p:cNvPr>
          <p:cNvSpPr/>
          <p:nvPr/>
        </p:nvSpPr>
        <p:spPr>
          <a:xfrm>
            <a:off x="2144521" y="475402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F9325F57-5F79-4AA1-ABC7-F38D6BB0DCA5}"/>
              </a:ext>
            </a:extLst>
          </p:cNvPr>
          <p:cNvSpPr/>
          <p:nvPr/>
        </p:nvSpPr>
        <p:spPr>
          <a:xfrm>
            <a:off x="4310958" y="5250332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Bauer</a:t>
            </a:r>
            <a:endParaRPr lang="de-DE" sz="2400" spc="100" dirty="0"/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7FD56A4B-0F68-493F-856E-B905137EF623}"/>
              </a:ext>
            </a:extLst>
          </p:cNvPr>
          <p:cNvSpPr/>
          <p:nvPr/>
        </p:nvSpPr>
        <p:spPr>
          <a:xfrm>
            <a:off x="7663832" y="525033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EB673815-6DF7-4F57-8BBA-C22FEB504F67}"/>
              </a:ext>
            </a:extLst>
          </p:cNvPr>
          <p:cNvSpPr/>
          <p:nvPr/>
        </p:nvSpPr>
        <p:spPr>
          <a:xfrm>
            <a:off x="3457294" y="525033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074AFD25-C8A9-45CE-9FB9-C9C9EB51A46F}"/>
              </a:ext>
            </a:extLst>
          </p:cNvPr>
          <p:cNvSpPr/>
          <p:nvPr/>
        </p:nvSpPr>
        <p:spPr>
          <a:xfrm>
            <a:off x="5665639" y="525033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4A203843-BC29-45FF-BE10-15EA179026FD}"/>
              </a:ext>
            </a:extLst>
          </p:cNvPr>
          <p:cNvSpPr/>
          <p:nvPr/>
        </p:nvSpPr>
        <p:spPr>
          <a:xfrm>
            <a:off x="1915291" y="5266076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Bauer</a:t>
            </a:r>
            <a:endParaRPr lang="de-DE" sz="2400" spc="100" dirty="0"/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DA6CB4A7-71B0-427A-B6C1-DB79CD101E3E}"/>
              </a:ext>
            </a:extLst>
          </p:cNvPr>
          <p:cNvSpPr/>
          <p:nvPr/>
        </p:nvSpPr>
        <p:spPr>
          <a:xfrm>
            <a:off x="4310958" y="5760412"/>
            <a:ext cx="1181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Räume</a:t>
            </a:r>
            <a:endParaRPr lang="de-DE" sz="2400" spc="100" dirty="0"/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9BC80E31-3B67-4A00-91A1-09435B2A6B11}"/>
              </a:ext>
            </a:extLst>
          </p:cNvPr>
          <p:cNvSpPr/>
          <p:nvPr/>
        </p:nvSpPr>
        <p:spPr>
          <a:xfrm>
            <a:off x="7663832" y="576041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B33703F6-6F07-495F-83AA-30AA12E195AA}"/>
              </a:ext>
            </a:extLst>
          </p:cNvPr>
          <p:cNvSpPr/>
          <p:nvPr/>
        </p:nvSpPr>
        <p:spPr>
          <a:xfrm>
            <a:off x="3457294" y="576041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DE6E376B-2837-4039-83ED-ACD7F49C0E56}"/>
              </a:ext>
            </a:extLst>
          </p:cNvPr>
          <p:cNvSpPr/>
          <p:nvPr/>
        </p:nvSpPr>
        <p:spPr>
          <a:xfrm>
            <a:off x="5665639" y="576041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662E6402-7E5C-4054-A2E8-FE494F64D402}"/>
              </a:ext>
            </a:extLst>
          </p:cNvPr>
          <p:cNvSpPr/>
          <p:nvPr/>
        </p:nvSpPr>
        <p:spPr>
          <a:xfrm>
            <a:off x="1845561" y="5778127"/>
            <a:ext cx="1181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Räume</a:t>
            </a:r>
            <a:endParaRPr lang="de-DE" sz="2400" spc="100" dirty="0"/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AD274EB2-71D5-4FAD-9E62-126DCC89F61B}"/>
              </a:ext>
            </a:extLst>
          </p:cNvPr>
          <p:cNvSpPr/>
          <p:nvPr/>
        </p:nvSpPr>
        <p:spPr>
          <a:xfrm>
            <a:off x="7672336" y="367955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56" name="Textfeld 36">
            <a:extLst>
              <a:ext uri="{FF2B5EF4-FFF2-40B4-BE49-F238E27FC236}">
                <a16:creationId xmlns:a16="http://schemas.microsoft.com/office/drawing/2014/main" id="{DBD19E5C-BE80-4BB7-9A1B-1C9C84882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12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9D4E1B0F-7E2B-49AC-A640-9E1F6F47BDF1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70BE045-3CAB-43D5-A7F9-731D8DFC7D98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28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7EB13DC1-14E8-4FD7-87DC-458DE2CC13F2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39FAEFB-ADA2-3AA7-C189-8522AE2D0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7" y="1129194"/>
            <a:ext cx="8407113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70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50" grpId="0"/>
      <p:bldP spid="53" grpId="0"/>
      <p:bldP spid="55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FF8B31E5-C311-4335-8258-60E4EB0EE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1408439"/>
            <a:ext cx="126188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Supe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6BA56C49-DD3C-4580-8A7A-0B6C60BA3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1406646"/>
            <a:ext cx="141897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Suppe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31D4926-0A2B-45EF-AFE8-B584D2EF4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1409694"/>
            <a:ext cx="148309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Suppe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4354C86-EBB6-4FA2-9F69-40E82EFCC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1816544"/>
            <a:ext cx="143981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Puppe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3A5237A2-C772-42C4-AE9E-AAF118531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1816544"/>
            <a:ext cx="128272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Pupe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A4C33C02-065D-4340-B625-86FAAADDC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2218319"/>
            <a:ext cx="122982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Uffo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DF91F08B-F66E-4B0C-985B-628255BD7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2218319"/>
            <a:ext cx="112562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Ufo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1AA1665F-F38B-4298-8906-9263D2B46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2209064"/>
            <a:ext cx="116089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Ufo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EADAF449-DB9B-4E12-B92C-8A2E60B778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2617133"/>
            <a:ext cx="140936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Sonne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05A6434D-99D7-4646-B91B-142C2F5173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2607466"/>
            <a:ext cx="1479892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Sonne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1E3895E8-689F-4E0F-BBF4-14B3AD2138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2617133"/>
            <a:ext cx="125547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Sone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524820E-247D-4812-AAAE-948DB1E17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3012117"/>
            <a:ext cx="170751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Schlüsel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D7340822-D8E0-487B-84CC-B8A733AA7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012117"/>
            <a:ext cx="182133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Schlüssel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A44689F8-5889-42AB-B516-2F431E871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012117"/>
            <a:ext cx="190949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Schlüssel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1E89F57E-513B-4A75-A44B-B45159513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3462811"/>
            <a:ext cx="155042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Klamer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AA22EDCF-46B3-4FF2-9D55-2DFDFDEF1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462811"/>
            <a:ext cx="178446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Klammer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21CBF5BE-BD00-4C6B-829C-E227DB53F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457803"/>
            <a:ext cx="185499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Klammer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817ACB25-85FD-49A0-9989-CAE43427C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3868200"/>
            <a:ext cx="146706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Kamer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5E1CE492-7279-4B61-88E1-4957BE0CA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868200"/>
            <a:ext cx="170110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Kammer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68F91D14-9991-4EE4-91BA-B79983623B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880291"/>
            <a:ext cx="1771639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Kammer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E736490B-F7F2-4CB3-B7C1-977B2C89B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4267986"/>
            <a:ext cx="135165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Kisen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0A1F2D4A-9454-46DA-BC9C-F71FFD258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4267986"/>
            <a:ext cx="14654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Kissen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38667E0E-A5F8-49CF-8B57-A327B06CB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4281819"/>
            <a:ext cx="153760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Kissen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A8C0A583-D798-449C-9EC1-434AFAF2B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4668794"/>
            <a:ext cx="122661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Sofa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ACA2A840-4AF0-4366-B545-EB4342013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4659139"/>
            <a:ext cx="126509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Sofa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C154AEC3-A18D-42C5-950F-BBA74D201A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4679537"/>
            <a:ext cx="133081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Soffa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C796233C-1A23-45C1-A44E-68909A9FE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5066751"/>
            <a:ext cx="142859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Schife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6289987E-A80C-4680-A24D-E89E8CFFC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5066751"/>
            <a:ext cx="153279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Schiffe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9698C91E-7BC9-4838-97F7-148D696E9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5082732"/>
            <a:ext cx="159050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Schiffe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378AE793-72B0-4091-8054-D3E96F0A4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5477162"/>
            <a:ext cx="135325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Tasse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2DB4C066-A90C-490F-BC19-D5AB6C480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5477162"/>
            <a:ext cx="140936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Tasse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500934FD-7A58-4170-832E-31B7C0D21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5477162"/>
            <a:ext cx="123944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Tase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25AED4F1-795B-4B80-B60C-856B665C6465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1509475"/>
            <a:ext cx="250766" cy="249651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739B177D-240E-4FB2-B76B-804AF33C5B30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1916583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F89C1EA1-A893-4D28-97A1-6930EC663638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2323691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238682F3-CE5E-4D8E-9F06-5C3EF1485132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2730799"/>
            <a:ext cx="250766" cy="249651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777C2D95-0AB2-4D52-9D7B-349D5D4ADB66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3137907"/>
            <a:ext cx="250766" cy="24965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63B1EC74-5250-4946-988A-32106B7C04B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3576163"/>
            <a:ext cx="250766" cy="249651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1DBD60D8-4C1B-44CD-AFE8-6FC6FC8399C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3983271"/>
            <a:ext cx="250766" cy="249651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36EE229A-8030-47DB-8825-65104E34FA9B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4390379"/>
            <a:ext cx="250766" cy="249651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960B2227-29D5-45C9-9BC6-FBEB78F28B7C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4797487"/>
            <a:ext cx="250766" cy="24965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B7A93289-F189-42DF-A817-DC1152F8AC03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5204595"/>
            <a:ext cx="250766" cy="249651"/>
          </a:xfrm>
          <a:prstGeom prst="rect">
            <a:avLst/>
          </a:prstGeom>
        </p:spPr>
      </p:pic>
      <p:pic>
        <p:nvPicPr>
          <p:cNvPr id="79" name="Grafik 78">
            <a:extLst>
              <a:ext uri="{FF2B5EF4-FFF2-40B4-BE49-F238E27FC236}">
                <a16:creationId xmlns:a16="http://schemas.microsoft.com/office/drawing/2014/main" id="{F5F59E2A-0441-41CA-91B4-26DEED12FFCA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5611701"/>
            <a:ext cx="250766" cy="249651"/>
          </a:xfrm>
          <a:prstGeom prst="rect">
            <a:avLst/>
          </a:prstGeom>
        </p:spPr>
      </p:pic>
      <p:sp>
        <p:nvSpPr>
          <p:cNvPr id="80" name="Textfeld 79">
            <a:extLst>
              <a:ext uri="{FF2B5EF4-FFF2-40B4-BE49-F238E27FC236}">
                <a16:creationId xmlns:a16="http://schemas.microsoft.com/office/drawing/2014/main" id="{E4EFF687-6BF9-4459-B0BD-EF676CCC8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1811976"/>
            <a:ext cx="150393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Puppe</a:t>
            </a:r>
          </a:p>
        </p:txBody>
      </p:sp>
      <p:pic>
        <p:nvPicPr>
          <p:cNvPr id="81" name="811_7960">
            <a:hlinkClick r:id="" action="ppaction://media"/>
            <a:extLst>
              <a:ext uri="{FF2B5EF4-FFF2-40B4-BE49-F238E27FC236}">
                <a16:creationId xmlns:a16="http://schemas.microsoft.com/office/drawing/2014/main" id="{2B061F4D-ED92-44FB-B247-EC17D8A9A3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2" name="811_7961">
            <a:hlinkClick r:id="" action="ppaction://media"/>
            <a:extLst>
              <a:ext uri="{FF2B5EF4-FFF2-40B4-BE49-F238E27FC236}">
                <a16:creationId xmlns:a16="http://schemas.microsoft.com/office/drawing/2014/main" id="{FEBE1F50-5E85-495E-AE12-9C9938DBC36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3" name="811_7963">
            <a:hlinkClick r:id="" action="ppaction://media"/>
            <a:extLst>
              <a:ext uri="{FF2B5EF4-FFF2-40B4-BE49-F238E27FC236}">
                <a16:creationId xmlns:a16="http://schemas.microsoft.com/office/drawing/2014/main" id="{31E8A374-295B-43CB-A88E-EFFBF41E2E9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4" name="811_7964">
            <a:hlinkClick r:id="" action="ppaction://media"/>
            <a:extLst>
              <a:ext uri="{FF2B5EF4-FFF2-40B4-BE49-F238E27FC236}">
                <a16:creationId xmlns:a16="http://schemas.microsoft.com/office/drawing/2014/main" id="{711B1C0C-DCD3-4485-A82A-60E26350D68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5" name="811_7965">
            <a:hlinkClick r:id="" action="ppaction://media"/>
            <a:extLst>
              <a:ext uri="{FF2B5EF4-FFF2-40B4-BE49-F238E27FC236}">
                <a16:creationId xmlns:a16="http://schemas.microsoft.com/office/drawing/2014/main" id="{CB078A82-D0D6-4F3B-BD7A-DC2A1A54378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6" name="811_7967">
            <a:hlinkClick r:id="" action="ppaction://media"/>
            <a:extLst>
              <a:ext uri="{FF2B5EF4-FFF2-40B4-BE49-F238E27FC236}">
                <a16:creationId xmlns:a16="http://schemas.microsoft.com/office/drawing/2014/main" id="{E389C69C-61F2-4571-989C-1B4DA18EDAAF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7" name="811_7969">
            <a:hlinkClick r:id="" action="ppaction://media"/>
            <a:extLst>
              <a:ext uri="{FF2B5EF4-FFF2-40B4-BE49-F238E27FC236}">
                <a16:creationId xmlns:a16="http://schemas.microsoft.com/office/drawing/2014/main" id="{A4A47219-79DF-4039-BA50-1F48B386D792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8" name="811_7970">
            <a:hlinkClick r:id="" action="ppaction://media"/>
            <a:extLst>
              <a:ext uri="{FF2B5EF4-FFF2-40B4-BE49-F238E27FC236}">
                <a16:creationId xmlns:a16="http://schemas.microsoft.com/office/drawing/2014/main" id="{F1412509-09FA-442A-A4F8-F1181C13430E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9" name="811_7971">
            <a:hlinkClick r:id="" action="ppaction://media"/>
            <a:extLst>
              <a:ext uri="{FF2B5EF4-FFF2-40B4-BE49-F238E27FC236}">
                <a16:creationId xmlns:a16="http://schemas.microsoft.com/office/drawing/2014/main" id="{31BBEDCF-0B88-4E1D-8811-945F46ABDBC5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0" name="811_7972">
            <a:hlinkClick r:id="" action="ppaction://media"/>
            <a:extLst>
              <a:ext uri="{FF2B5EF4-FFF2-40B4-BE49-F238E27FC236}">
                <a16:creationId xmlns:a16="http://schemas.microsoft.com/office/drawing/2014/main" id="{83AD9421-266E-4861-91AB-ABCE15AEDBA8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1" name="811_7973">
            <a:hlinkClick r:id="" action="ppaction://media"/>
            <a:extLst>
              <a:ext uri="{FF2B5EF4-FFF2-40B4-BE49-F238E27FC236}">
                <a16:creationId xmlns:a16="http://schemas.microsoft.com/office/drawing/2014/main" id="{8FEBED6B-9D9E-435B-A03D-3C429AC09EDB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2" name="811_7974">
            <a:hlinkClick r:id="" action="ppaction://media"/>
            <a:extLst>
              <a:ext uri="{FF2B5EF4-FFF2-40B4-BE49-F238E27FC236}">
                <a16:creationId xmlns:a16="http://schemas.microsoft.com/office/drawing/2014/main" id="{ABB6F5B7-9DA1-4A23-9611-0D1DF4E3AE15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3" name="811_7975">
            <a:hlinkClick r:id="" action="ppaction://media"/>
            <a:extLst>
              <a:ext uri="{FF2B5EF4-FFF2-40B4-BE49-F238E27FC236}">
                <a16:creationId xmlns:a16="http://schemas.microsoft.com/office/drawing/2014/main" id="{0B593157-ED74-4755-9E84-BE1023713D02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5" name="811_7977">
            <a:hlinkClick r:id="" action="ppaction://media"/>
            <a:extLst>
              <a:ext uri="{FF2B5EF4-FFF2-40B4-BE49-F238E27FC236}">
                <a16:creationId xmlns:a16="http://schemas.microsoft.com/office/drawing/2014/main" id="{1DA8675E-5C79-4E44-B092-6303108F746B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7" name="811_7978">
            <a:hlinkClick r:id="" action="ppaction://media"/>
            <a:extLst>
              <a:ext uri="{FF2B5EF4-FFF2-40B4-BE49-F238E27FC236}">
                <a16:creationId xmlns:a16="http://schemas.microsoft.com/office/drawing/2014/main" id="{CF8A945C-950F-43DB-B2CE-92ED990CF6CA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00" name="811_7979">
            <a:hlinkClick r:id="" action="ppaction://media"/>
            <a:extLst>
              <a:ext uri="{FF2B5EF4-FFF2-40B4-BE49-F238E27FC236}">
                <a16:creationId xmlns:a16="http://schemas.microsoft.com/office/drawing/2014/main" id="{82216215-1B1F-4737-B99C-5980B23067F2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02" name="811_7981">
            <a:hlinkClick r:id="" action="ppaction://media"/>
            <a:extLst>
              <a:ext uri="{FF2B5EF4-FFF2-40B4-BE49-F238E27FC236}">
                <a16:creationId xmlns:a16="http://schemas.microsoft.com/office/drawing/2014/main" id="{778A1DA7-02B2-4DF7-8FCB-4DB609679E7C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04" name="811_7982">
            <a:hlinkClick r:id="" action="ppaction://media"/>
            <a:extLst>
              <a:ext uri="{FF2B5EF4-FFF2-40B4-BE49-F238E27FC236}">
                <a16:creationId xmlns:a16="http://schemas.microsoft.com/office/drawing/2014/main" id="{2539A601-BDD4-4247-8830-DF51052F24CE}"/>
              </a:ext>
            </a:extLst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06" name="811_7983">
            <a:hlinkClick r:id="" action="ppaction://media"/>
            <a:extLst>
              <a:ext uri="{FF2B5EF4-FFF2-40B4-BE49-F238E27FC236}">
                <a16:creationId xmlns:a16="http://schemas.microsoft.com/office/drawing/2014/main" id="{F17432D9-53A8-4CA9-8123-DE2738B4BEBD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08" name="811_7984">
            <a:hlinkClick r:id="" action="ppaction://media"/>
            <a:extLst>
              <a:ext uri="{FF2B5EF4-FFF2-40B4-BE49-F238E27FC236}">
                <a16:creationId xmlns:a16="http://schemas.microsoft.com/office/drawing/2014/main" id="{38F92020-099C-483A-8340-029E5C9EA8E2}"/>
              </a:ext>
            </a:extLst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10" name="811_7985">
            <a:hlinkClick r:id="" action="ppaction://media"/>
            <a:extLst>
              <a:ext uri="{FF2B5EF4-FFF2-40B4-BE49-F238E27FC236}">
                <a16:creationId xmlns:a16="http://schemas.microsoft.com/office/drawing/2014/main" id="{B37B0FA4-C6A6-4F4B-BA5E-7E6DAFF0278C}"/>
              </a:ext>
            </a:extLst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12" name="811_7986">
            <a:hlinkClick r:id="" action="ppaction://media"/>
            <a:extLst>
              <a:ext uri="{FF2B5EF4-FFF2-40B4-BE49-F238E27FC236}">
                <a16:creationId xmlns:a16="http://schemas.microsoft.com/office/drawing/2014/main" id="{2A638271-4952-486A-A645-6488725E39AB}"/>
              </a:ext>
            </a:extLst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911424" y="101358"/>
            <a:ext cx="254000" cy="254000"/>
          </a:xfrm>
          <a:prstGeom prst="rect">
            <a:avLst/>
          </a:prstGeom>
        </p:spPr>
      </p:pic>
      <p:sp>
        <p:nvSpPr>
          <p:cNvPr id="94" name="Textfeld 36">
            <a:extLst>
              <a:ext uri="{FF2B5EF4-FFF2-40B4-BE49-F238E27FC236}">
                <a16:creationId xmlns:a16="http://schemas.microsoft.com/office/drawing/2014/main" id="{E9CB8333-4BFC-4EDA-9F90-51A32D7A8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13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96" name="Textfeld 95">
            <a:extLst>
              <a:ext uri="{FF2B5EF4-FFF2-40B4-BE49-F238E27FC236}">
                <a16:creationId xmlns:a16="http://schemas.microsoft.com/office/drawing/2014/main" id="{F5DE0BDE-33D1-4E69-8975-2BFFCCAFEFD3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i="0" u="none" strike="noStrike" kern="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 auf die Lautsprecher, Doppelklick für Ton, und auf die richtige Schreibung!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E28C4A5-F37D-461D-813B-3D846F932CC4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30</a:t>
            </a: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009067D1-63EB-4D3F-BE47-33143A21ABF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04C4EF6-8205-4B95-B1DB-DE0675951C57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915327" y="1375158"/>
            <a:ext cx="4980864" cy="466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0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213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2769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339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3134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2638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3343" fill="hold"/>
                                        <p:tgtEl>
                                          <p:spTgt spid="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3186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2716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3004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2324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3265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1462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3" dur="1253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4" dur="1253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5" dur="1541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1436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7" dur="1593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8" dur="1044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9" dur="1671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0" dur="1436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1" dur="1671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2" dur="1750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2" dur="1462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7" dur="1253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2" dur="1253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7" dur="1541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2" dur="1436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7" dur="1593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2" dur="1044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7" dur="1671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2" dur="1436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7" dur="1671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2" dur="1750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313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4" fill="hold">
                      <p:stCondLst>
                        <p:cond delay="0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7" dur="3213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2" dur="2769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7" dur="339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2" dur="3134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33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4" fill="hold">
                      <p:stCondLst>
                        <p:cond delay="0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7" dur="2638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2" dur="3343" fill="hold"/>
                                        <p:tgtEl>
                                          <p:spTgt spid="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7" dur="3186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348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9" fill="hold">
                      <p:stCondLst>
                        <p:cond delay="0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2" dur="2716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7" dur="3004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2" dur="2324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63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4" fill="hold">
                      <p:stCondLst>
                        <p:cond delay="0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7" dur="3265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audio>
              <p:cMediaNode vol="80000">
                <p:cTn id="3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3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3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3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audio>
              <p:cMediaNode vol="80000">
                <p:cTn id="3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3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audio>
              <p:cMediaNode vol="80000">
                <p:cTn id="3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3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3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vol="80000">
                <p:cTn id="3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3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vol="80000">
                <p:cTn id="3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3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vol="80000">
                <p:cTn id="3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3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>
                <p:cTn id="3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  <p:audio>
              <p:cMediaNode vol="80000">
                <p:cTn id="3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"/>
                </p:tgtEl>
              </p:cMediaNode>
            </p:audio>
            <p:audio>
              <p:cMediaNode vol="80000">
                <p:cTn id="3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audio>
              <p:cMediaNode vol="80000">
                <p:cTn id="3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audio>
              <p:cMediaNode vol="80000">
                <p:cTn id="3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audio>
              <p:cMediaNode vol="80000">
                <p:cTn id="3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  <p:audio>
              <p:cMediaNode vol="80000">
                <p:cTn id="3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seq concurrent="1" nextAc="seek">
              <p:cTn id="39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1" fill="hold">
                      <p:stCondLst>
                        <p:cond delay="0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3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AD3C7D6-C688-4C5D-A6DB-54BCEDE5A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3413" y="1322936"/>
            <a:ext cx="425949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Vasse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 steht auf dem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Tepich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80212341-3395-42A6-8BDB-4C9184F7313B}"/>
              </a:ext>
            </a:extLst>
          </p:cNvPr>
          <p:cNvSpPr/>
          <p:nvPr/>
        </p:nvSpPr>
        <p:spPr>
          <a:xfrm>
            <a:off x="1253413" y="2012517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Tase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steht auf dem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Teler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1021ECEC-4F1D-4935-9F9A-151C000DAC32}"/>
              </a:ext>
            </a:extLst>
          </p:cNvPr>
          <p:cNvSpPr/>
          <p:nvPr/>
        </p:nvSpPr>
        <p:spPr>
          <a:xfrm>
            <a:off x="1253413" y="268976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Schlüsel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liegt in der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Schüsel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CD958AC1-403A-4CC1-BF4A-F2CE6637567A}"/>
              </a:ext>
            </a:extLst>
          </p:cNvPr>
          <p:cNvSpPr/>
          <p:nvPr/>
        </p:nvSpPr>
        <p:spPr>
          <a:xfrm>
            <a:off x="1253413" y="3304675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Auf dem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Soffa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liegen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Kisen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9883C9A-9F5A-4E6D-A597-031FCBEFCF99}"/>
              </a:ext>
            </a:extLst>
          </p:cNvPr>
          <p:cNvSpPr/>
          <p:nvPr/>
        </p:nvSpPr>
        <p:spPr>
          <a:xfrm>
            <a:off x="1253413" y="3974110"/>
            <a:ext cx="48425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Am </a:t>
            </a:r>
            <a:r>
              <a:rPr lang="de-DE" sz="20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Himel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scheint die </a:t>
            </a:r>
            <a:r>
              <a:rPr lang="de-DE" sz="20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Sone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 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C626986-E3D0-43D1-B6A7-BA9C7F8C9928}"/>
              </a:ext>
            </a:extLst>
          </p:cNvPr>
          <p:cNvSpPr/>
          <p:nvPr/>
        </p:nvSpPr>
        <p:spPr>
          <a:xfrm>
            <a:off x="1253413" y="4655925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Raten leben an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Flüsen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3006CA1-D20D-4EC2-AC76-9AC81D9297DC}"/>
              </a:ext>
            </a:extLst>
          </p:cNvPr>
          <p:cNvSpPr/>
          <p:nvPr/>
        </p:nvSpPr>
        <p:spPr>
          <a:xfrm>
            <a:off x="1253412" y="5322396"/>
            <a:ext cx="500148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Wir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müsen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das Auto in Ratten zahlen.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02871D0-FE2C-44EB-A4D9-6CBDC300A485}"/>
              </a:ext>
            </a:extLst>
          </p:cNvPr>
          <p:cNvSpPr/>
          <p:nvPr/>
        </p:nvSpPr>
        <p:spPr>
          <a:xfrm>
            <a:off x="1253413" y="5964170"/>
            <a:ext cx="451918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Schife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fahren aus dem Haffen.</a:t>
            </a:r>
            <a:endParaRPr lang="de-DE" sz="2200" dirty="0">
              <a:solidFill>
                <a:prstClr val="black"/>
              </a:solidFill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B062A681-CCA3-44F3-BC33-65CA15ADC641}"/>
              </a:ext>
            </a:extLst>
          </p:cNvPr>
          <p:cNvSpPr/>
          <p:nvPr/>
        </p:nvSpPr>
        <p:spPr>
          <a:xfrm>
            <a:off x="2063552" y="128792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D06E6650-4454-4795-B6D4-93B903887541}"/>
              </a:ext>
            </a:extLst>
          </p:cNvPr>
          <p:cNvSpPr/>
          <p:nvPr/>
        </p:nvSpPr>
        <p:spPr>
          <a:xfrm>
            <a:off x="1685461" y="1052736"/>
            <a:ext cx="76495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Vase</a:t>
            </a:r>
            <a:endParaRPr lang="de-DE" sz="2200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CFA10BE0-27EF-4C81-B6D8-F50B4C279089}"/>
              </a:ext>
            </a:extLst>
          </p:cNvPr>
          <p:cNvSpPr/>
          <p:nvPr/>
        </p:nvSpPr>
        <p:spPr>
          <a:xfrm>
            <a:off x="4655840" y="128792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4EB73B0-1927-4114-8DCB-16B6AA5216F4}"/>
              </a:ext>
            </a:extLst>
          </p:cNvPr>
          <p:cNvSpPr/>
          <p:nvPr/>
        </p:nvSpPr>
        <p:spPr>
          <a:xfrm>
            <a:off x="4298000" y="1052736"/>
            <a:ext cx="11897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Teppich</a:t>
            </a:r>
            <a:endParaRPr lang="de-DE" sz="2200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92662CB7-38DE-448C-8373-2CBB09AE6840}"/>
              </a:ext>
            </a:extLst>
          </p:cNvPr>
          <p:cNvSpPr/>
          <p:nvPr/>
        </p:nvSpPr>
        <p:spPr>
          <a:xfrm>
            <a:off x="1710318" y="1777330"/>
            <a:ext cx="8771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Tasse</a:t>
            </a:r>
            <a:endParaRPr lang="de-DE" sz="22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4980FC15-48E1-482E-9E58-B6AC14D3B612}"/>
              </a:ext>
            </a:extLst>
          </p:cNvPr>
          <p:cNvSpPr/>
          <p:nvPr/>
        </p:nvSpPr>
        <p:spPr>
          <a:xfrm>
            <a:off x="4511824" y="197687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C2E2A133-066A-4706-94CC-F58A2FACAE48}"/>
              </a:ext>
            </a:extLst>
          </p:cNvPr>
          <p:cNvSpPr/>
          <p:nvPr/>
        </p:nvSpPr>
        <p:spPr>
          <a:xfrm>
            <a:off x="4196043" y="1769636"/>
            <a:ext cx="9316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Teller</a:t>
            </a:r>
            <a:endParaRPr lang="de-DE" sz="22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F994F782-D0F2-47E1-97A2-7224953D40EF}"/>
              </a:ext>
            </a:extLst>
          </p:cNvPr>
          <p:cNvSpPr/>
          <p:nvPr/>
        </p:nvSpPr>
        <p:spPr>
          <a:xfrm>
            <a:off x="1991544" y="201251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0739562C-5E7A-4C7C-9394-6704C7A6CCD7}"/>
              </a:ext>
            </a:extLst>
          </p:cNvPr>
          <p:cNvSpPr/>
          <p:nvPr/>
        </p:nvSpPr>
        <p:spPr>
          <a:xfrm>
            <a:off x="1725653" y="2433850"/>
            <a:ext cx="131638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Schlüssel</a:t>
            </a:r>
            <a:endParaRPr lang="de-DE" sz="2200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41E9DED6-9C5D-4272-AC53-CD497AE0FA44}"/>
              </a:ext>
            </a:extLst>
          </p:cNvPr>
          <p:cNvSpPr/>
          <p:nvPr/>
        </p:nvSpPr>
        <p:spPr>
          <a:xfrm>
            <a:off x="4871864" y="265349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7020FA23-8AEF-4B2B-AFEB-B1310A62FDFC}"/>
              </a:ext>
            </a:extLst>
          </p:cNvPr>
          <p:cNvSpPr/>
          <p:nvPr/>
        </p:nvSpPr>
        <p:spPr>
          <a:xfrm>
            <a:off x="4358914" y="2433850"/>
            <a:ext cx="123303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Schüssel</a:t>
            </a:r>
            <a:endParaRPr lang="de-DE" sz="2200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EF5AB4B6-AD1F-4B96-A3E7-4F45F9647CE2}"/>
              </a:ext>
            </a:extLst>
          </p:cNvPr>
          <p:cNvSpPr/>
          <p:nvPr/>
        </p:nvSpPr>
        <p:spPr>
          <a:xfrm>
            <a:off x="2423592" y="269106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69151FBB-6F55-46D2-929F-29EF0AC731AC}"/>
              </a:ext>
            </a:extLst>
          </p:cNvPr>
          <p:cNvSpPr/>
          <p:nvPr/>
        </p:nvSpPr>
        <p:spPr>
          <a:xfrm>
            <a:off x="2290405" y="3050124"/>
            <a:ext cx="82747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So-</a:t>
            </a:r>
            <a:r>
              <a:rPr lang="de-DE" sz="2200" kern="0" dirty="0" err="1">
                <a:latin typeface="Trebuchet MS" pitchFamily="34" charset="0"/>
              </a:rPr>
              <a:t>fa</a:t>
            </a:r>
            <a:endParaRPr lang="de-DE" sz="2200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D30A21B9-BAEF-4314-81D5-C94BE2F0BDDE}"/>
              </a:ext>
            </a:extLst>
          </p:cNvPr>
          <p:cNvSpPr/>
          <p:nvPr/>
        </p:nvSpPr>
        <p:spPr>
          <a:xfrm>
            <a:off x="4151784" y="330446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5E1CF2E6-D607-4E7F-83B2-3B4C6C06A22E}"/>
              </a:ext>
            </a:extLst>
          </p:cNvPr>
          <p:cNvSpPr/>
          <p:nvPr/>
        </p:nvSpPr>
        <p:spPr>
          <a:xfrm>
            <a:off x="3877554" y="3024105"/>
            <a:ext cx="9621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Kissen</a:t>
            </a:r>
            <a:endParaRPr lang="de-DE" sz="2200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35F43B4E-0BA8-432B-87A3-0055389DDD2F}"/>
              </a:ext>
            </a:extLst>
          </p:cNvPr>
          <p:cNvSpPr/>
          <p:nvPr/>
        </p:nvSpPr>
        <p:spPr>
          <a:xfrm>
            <a:off x="1685049" y="3683745"/>
            <a:ext cx="115448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Himmel</a:t>
            </a:r>
            <a:endParaRPr lang="de-DE" sz="2200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69AA5DDA-E06D-4FBF-8B79-241497939C36}"/>
              </a:ext>
            </a:extLst>
          </p:cNvPr>
          <p:cNvSpPr/>
          <p:nvPr/>
        </p:nvSpPr>
        <p:spPr>
          <a:xfrm>
            <a:off x="4018495" y="392625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36694A11-1EE3-4799-B465-DE6D5CB79F6B}"/>
              </a:ext>
            </a:extLst>
          </p:cNvPr>
          <p:cNvSpPr/>
          <p:nvPr/>
        </p:nvSpPr>
        <p:spPr>
          <a:xfrm>
            <a:off x="3715221" y="3683745"/>
            <a:ext cx="9332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Sonne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190D687D-32D6-4021-B6A7-EBE088914FC7}"/>
              </a:ext>
            </a:extLst>
          </p:cNvPr>
          <p:cNvSpPr/>
          <p:nvPr/>
        </p:nvSpPr>
        <p:spPr>
          <a:xfrm>
            <a:off x="2007417" y="3916329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90B9934E-0919-4E61-9B6E-4A100A37C04C}"/>
              </a:ext>
            </a:extLst>
          </p:cNvPr>
          <p:cNvSpPr/>
          <p:nvPr/>
        </p:nvSpPr>
        <p:spPr>
          <a:xfrm>
            <a:off x="1756464" y="4405992"/>
            <a:ext cx="102784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Ratten</a:t>
            </a:r>
            <a:endParaRPr lang="de-DE" sz="2200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DDC83717-46CB-4227-A7DE-7B43395CC1DB}"/>
              </a:ext>
            </a:extLst>
          </p:cNvPr>
          <p:cNvSpPr/>
          <p:nvPr/>
        </p:nvSpPr>
        <p:spPr>
          <a:xfrm>
            <a:off x="4023008" y="463109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4CE5623C-FA7B-4A3B-841E-5B384EECC287}"/>
              </a:ext>
            </a:extLst>
          </p:cNvPr>
          <p:cNvSpPr/>
          <p:nvPr/>
        </p:nvSpPr>
        <p:spPr>
          <a:xfrm>
            <a:off x="3662879" y="4405992"/>
            <a:ext cx="11047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Flüssen</a:t>
            </a:r>
            <a:endParaRPr lang="de-DE" sz="2200" dirty="0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60F3A313-90BF-48D7-A06A-0F1ADD736B1C}"/>
              </a:ext>
            </a:extLst>
          </p:cNvPr>
          <p:cNvSpPr/>
          <p:nvPr/>
        </p:nvSpPr>
        <p:spPr>
          <a:xfrm>
            <a:off x="2019213" y="454988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4B3C9CF7-6EEF-4F72-9E9A-ACCE8C663D08}"/>
              </a:ext>
            </a:extLst>
          </p:cNvPr>
          <p:cNvSpPr/>
          <p:nvPr/>
        </p:nvSpPr>
        <p:spPr>
          <a:xfrm>
            <a:off x="1667631" y="5047965"/>
            <a:ext cx="11079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müssen</a:t>
            </a:r>
            <a:endParaRPr lang="de-DE" sz="2200" dirty="0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AE005D28-9BA1-45B7-AD1E-37FFCC54FB55}"/>
              </a:ext>
            </a:extLst>
          </p:cNvPr>
          <p:cNvSpPr/>
          <p:nvPr/>
        </p:nvSpPr>
        <p:spPr>
          <a:xfrm>
            <a:off x="2078792" y="5240505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9FECEE4B-1A55-4322-84B7-7438405D79A5}"/>
              </a:ext>
            </a:extLst>
          </p:cNvPr>
          <p:cNvSpPr/>
          <p:nvPr/>
        </p:nvSpPr>
        <p:spPr>
          <a:xfrm>
            <a:off x="4481344" y="526811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A0B22ED4-7AAC-47F3-9249-A8095256D0E9}"/>
              </a:ext>
            </a:extLst>
          </p:cNvPr>
          <p:cNvSpPr/>
          <p:nvPr/>
        </p:nvSpPr>
        <p:spPr>
          <a:xfrm>
            <a:off x="4068057" y="5047965"/>
            <a:ext cx="9156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Raten</a:t>
            </a:r>
            <a:endParaRPr lang="de-DE" sz="2200" dirty="0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A9A69517-5E47-4283-BBD7-FF1BFB3D6703}"/>
              </a:ext>
            </a:extLst>
          </p:cNvPr>
          <p:cNvSpPr/>
          <p:nvPr/>
        </p:nvSpPr>
        <p:spPr>
          <a:xfrm>
            <a:off x="1667631" y="5681410"/>
            <a:ext cx="10567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Schiffe</a:t>
            </a:r>
            <a:endParaRPr lang="de-DE" sz="2200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684014E6-4408-4C8C-87CA-4E055D881A7F}"/>
              </a:ext>
            </a:extLst>
          </p:cNvPr>
          <p:cNvSpPr/>
          <p:nvPr/>
        </p:nvSpPr>
        <p:spPr>
          <a:xfrm>
            <a:off x="4974352" y="588570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F4C6DDB6-A6CE-40DE-AE98-CC4401B39165}"/>
              </a:ext>
            </a:extLst>
          </p:cNvPr>
          <p:cNvSpPr/>
          <p:nvPr/>
        </p:nvSpPr>
        <p:spPr>
          <a:xfrm>
            <a:off x="4487281" y="5681410"/>
            <a:ext cx="92845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>
                <a:latin typeface="Trebuchet MS" pitchFamily="34" charset="0"/>
              </a:rPr>
              <a:t>Hafen</a:t>
            </a:r>
            <a:endParaRPr lang="de-DE" sz="2200" dirty="0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FEEE6AAF-9693-4AE4-B2EE-D569BD894A00}"/>
              </a:ext>
            </a:extLst>
          </p:cNvPr>
          <p:cNvSpPr/>
          <p:nvPr/>
        </p:nvSpPr>
        <p:spPr>
          <a:xfrm>
            <a:off x="2207568" y="584469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9685462F-2F7C-4E7C-846E-87DAB741D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6043517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54" name="Grafik 53">
            <a:extLst>
              <a:ext uri="{FF2B5EF4-FFF2-40B4-BE49-F238E27FC236}">
                <a16:creationId xmlns:a16="http://schemas.microsoft.com/office/drawing/2014/main" id="{450D2C88-8E18-46BB-AA15-47BECACBFF0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42920" y="4245013"/>
            <a:ext cx="999831" cy="768163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638ED694-EB6D-4268-9E39-61B6AA18A9C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1426743"/>
            <a:ext cx="250766" cy="249651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DC08C382-7451-44C4-BD91-935314CC075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2133215"/>
            <a:ext cx="250766" cy="249651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50FEB9F3-DFA8-46F2-BAE1-AAC85261000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2808152"/>
            <a:ext cx="250766" cy="249651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CE86D6B9-4DBC-417F-9540-36653CC178C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3405887"/>
            <a:ext cx="250766" cy="249651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4E20442A-CF02-4D3E-B5C7-63C7CE50F1A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4065579"/>
            <a:ext cx="250766" cy="249651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542BC73C-8D4A-49F0-8C98-1497C60090F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4737651"/>
            <a:ext cx="250766" cy="249651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AD266120-6C4F-4C02-A4E5-A33849BA62D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5394379"/>
            <a:ext cx="250766" cy="249651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7843F1B8-AE23-471F-9948-8290C7B68BD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6048313"/>
            <a:ext cx="250766" cy="249651"/>
          </a:xfrm>
          <a:prstGeom prst="rect">
            <a:avLst/>
          </a:prstGeom>
        </p:spPr>
      </p:pic>
      <p:pic>
        <p:nvPicPr>
          <p:cNvPr id="63" name="812_9083">
            <a:hlinkClick r:id="" action="ppaction://media"/>
            <a:extLst>
              <a:ext uri="{FF2B5EF4-FFF2-40B4-BE49-F238E27FC236}">
                <a16:creationId xmlns:a16="http://schemas.microsoft.com/office/drawing/2014/main" id="{342DC5AA-B7FE-4E2B-B140-0F8F9CC2F4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92830" y="181005"/>
            <a:ext cx="198454" cy="198454"/>
          </a:xfrm>
          <a:prstGeom prst="rect">
            <a:avLst/>
          </a:prstGeom>
        </p:spPr>
      </p:pic>
      <p:pic>
        <p:nvPicPr>
          <p:cNvPr id="64" name="812_9084">
            <a:hlinkClick r:id="" action="ppaction://media"/>
            <a:extLst>
              <a:ext uri="{FF2B5EF4-FFF2-40B4-BE49-F238E27FC236}">
                <a16:creationId xmlns:a16="http://schemas.microsoft.com/office/drawing/2014/main" id="{8723A135-B938-4392-B3D9-E8B3DB48F3F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85732" y="181005"/>
            <a:ext cx="198454" cy="198454"/>
          </a:xfrm>
          <a:prstGeom prst="rect">
            <a:avLst/>
          </a:prstGeom>
        </p:spPr>
      </p:pic>
      <p:pic>
        <p:nvPicPr>
          <p:cNvPr id="65" name="812_9085">
            <a:hlinkClick r:id="" action="ppaction://media"/>
            <a:extLst>
              <a:ext uri="{FF2B5EF4-FFF2-40B4-BE49-F238E27FC236}">
                <a16:creationId xmlns:a16="http://schemas.microsoft.com/office/drawing/2014/main" id="{AB16F953-39B0-4D85-848F-22E2BEB51E7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78634" y="181005"/>
            <a:ext cx="198454" cy="198454"/>
          </a:xfrm>
          <a:prstGeom prst="rect">
            <a:avLst/>
          </a:prstGeom>
        </p:spPr>
      </p:pic>
      <p:pic>
        <p:nvPicPr>
          <p:cNvPr id="66" name="812_9086">
            <a:hlinkClick r:id="" action="ppaction://media"/>
            <a:extLst>
              <a:ext uri="{FF2B5EF4-FFF2-40B4-BE49-F238E27FC236}">
                <a16:creationId xmlns:a16="http://schemas.microsoft.com/office/drawing/2014/main" id="{9AF26979-E3A1-4CFA-966E-A0EA2FE68E66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71536" y="181005"/>
            <a:ext cx="198454" cy="198454"/>
          </a:xfrm>
          <a:prstGeom prst="rect">
            <a:avLst/>
          </a:prstGeom>
        </p:spPr>
      </p:pic>
      <p:pic>
        <p:nvPicPr>
          <p:cNvPr id="67" name="812_9087">
            <a:hlinkClick r:id="" action="ppaction://media"/>
            <a:extLst>
              <a:ext uri="{FF2B5EF4-FFF2-40B4-BE49-F238E27FC236}">
                <a16:creationId xmlns:a16="http://schemas.microsoft.com/office/drawing/2014/main" id="{A6F7A106-F34E-408D-96A5-3BF0723656C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764438" y="181005"/>
            <a:ext cx="198454" cy="198454"/>
          </a:xfrm>
          <a:prstGeom prst="rect">
            <a:avLst/>
          </a:prstGeom>
        </p:spPr>
      </p:pic>
      <p:pic>
        <p:nvPicPr>
          <p:cNvPr id="68" name="812_9088">
            <a:hlinkClick r:id="" action="ppaction://media"/>
            <a:extLst>
              <a:ext uri="{FF2B5EF4-FFF2-40B4-BE49-F238E27FC236}">
                <a16:creationId xmlns:a16="http://schemas.microsoft.com/office/drawing/2014/main" id="{66A58F5F-8653-4D0D-9DBF-BC14091AA460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057340" y="181005"/>
            <a:ext cx="198454" cy="198454"/>
          </a:xfrm>
          <a:prstGeom prst="rect">
            <a:avLst/>
          </a:prstGeom>
        </p:spPr>
      </p:pic>
      <p:pic>
        <p:nvPicPr>
          <p:cNvPr id="69" name="812_9089">
            <a:hlinkClick r:id="" action="ppaction://media"/>
            <a:extLst>
              <a:ext uri="{FF2B5EF4-FFF2-40B4-BE49-F238E27FC236}">
                <a16:creationId xmlns:a16="http://schemas.microsoft.com/office/drawing/2014/main" id="{B865EC7A-5FAD-4F69-93AD-BEE1A98ABDE0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350242" y="181005"/>
            <a:ext cx="198454" cy="198454"/>
          </a:xfrm>
          <a:prstGeom prst="rect">
            <a:avLst/>
          </a:prstGeom>
        </p:spPr>
      </p:pic>
      <p:pic>
        <p:nvPicPr>
          <p:cNvPr id="70" name="812_9090">
            <a:hlinkClick r:id="" action="ppaction://media"/>
            <a:extLst>
              <a:ext uri="{FF2B5EF4-FFF2-40B4-BE49-F238E27FC236}">
                <a16:creationId xmlns:a16="http://schemas.microsoft.com/office/drawing/2014/main" id="{3D523292-9CE2-4C5B-8AB1-EDA808DCB9EC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43147" y="181005"/>
            <a:ext cx="198454" cy="198454"/>
          </a:xfrm>
          <a:prstGeom prst="rect">
            <a:avLst/>
          </a:prstGeom>
        </p:spPr>
      </p:pic>
      <p:sp>
        <p:nvSpPr>
          <p:cNvPr id="72" name="Textfeld 71">
            <a:extLst>
              <a:ext uri="{FF2B5EF4-FFF2-40B4-BE49-F238E27FC236}">
                <a16:creationId xmlns:a16="http://schemas.microsoft.com/office/drawing/2014/main" id="{DDF7F262-BDFE-44CB-936D-8F4153F0A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139939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2E9040D3-F2E3-4AB0-B214-2C4203EE0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2084992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D09F3F5C-4F8C-48B9-AF25-7DA26A753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276568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7DA939F7-E5E6-48F1-A78D-3613F2A4F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3369182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D7FB96CF-FBA2-45B8-B1DD-8073213A2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4034633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9DA778D6-302D-43A7-8B8E-FDC40DC8B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4712464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95BAF23E-FA4D-438C-8CCE-711150004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5374951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71" name="Grafik 70">
            <a:extLst>
              <a:ext uri="{FF2B5EF4-FFF2-40B4-BE49-F238E27FC236}">
                <a16:creationId xmlns:a16="http://schemas.microsoft.com/office/drawing/2014/main" id="{8DD8B1AF-3F55-424F-B2FB-4268795AD3C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183503"/>
            <a:ext cx="250766" cy="249651"/>
          </a:xfrm>
          <a:prstGeom prst="rect">
            <a:avLst/>
          </a:prstGeom>
        </p:spPr>
      </p:pic>
      <p:sp>
        <p:nvSpPr>
          <p:cNvPr id="76" name="Textfeld 36">
            <a:extLst>
              <a:ext uri="{FF2B5EF4-FFF2-40B4-BE49-F238E27FC236}">
                <a16:creationId xmlns:a16="http://schemas.microsoft.com/office/drawing/2014/main" id="{EE9F0FAD-6269-487F-B775-FD2ADD419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14	MV 01 Lautgetreu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2F07D514-2C3A-4E3C-B9E4-BEB9428341DC}"/>
              </a:ext>
            </a:extLst>
          </p:cNvPr>
          <p:cNvSpPr txBox="1"/>
          <p:nvPr/>
        </p:nvSpPr>
        <p:spPr>
          <a:xfrm>
            <a:off x="260108" y="467380"/>
            <a:ext cx="1015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1. </a:t>
            </a: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Lies lautgetreu! Ton: Klick auf Lautsprecher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2. Fehler erkennen! Klick in der richtigen Reihenfolge genau auf die Fehler und begründe!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D96A45F-3EFF-426C-9F99-D09F30E6C631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32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9A5EAA02-8E6C-4BAC-8C22-0E515A28D9AD}"/>
              </a:ext>
            </a:extLst>
          </p:cNvPr>
          <p:cNvSpPr txBox="1"/>
          <p:nvPr/>
        </p:nvSpPr>
        <p:spPr>
          <a:xfrm>
            <a:off x="8832304" y="5843462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F7A2A4D-A473-3575-30C1-2CE3A73F2B5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76017" y="995123"/>
            <a:ext cx="5078408" cy="550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5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4623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3186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329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3317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0" dur="2795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3657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4388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3892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2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2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2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80000">
                <p:cTn id="2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audio>
              <p:cMediaNode vol="80000">
                <p:cTn id="2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2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 animBg="1"/>
      <p:bldP spid="24" grpId="0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 animBg="1"/>
      <p:bldP spid="48" grpId="0"/>
      <p:bldP spid="49" grpId="0"/>
      <p:bldP spid="50" grpId="0" animBg="1"/>
      <p:bldP spid="51" grpId="0"/>
      <p:bldP spid="52" grpId="0" animBg="1"/>
      <p:bldP spid="53" grpId="0" animBg="1"/>
      <p:bldP spid="72" grpId="0" animBg="1"/>
      <p:bldP spid="73" grpId="0" animBg="1"/>
      <p:bldP spid="74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17</a:t>
            </a:fld>
            <a:endParaRPr lang="de-DE" dirty="0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19AA2252-F58A-47A3-A29A-B8B4AAEAF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189" y="15227"/>
            <a:ext cx="1923643" cy="192364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C8CA76EF-5400-4AC9-8284-3F169BEEF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859" y="3317067"/>
            <a:ext cx="2001494" cy="1720293"/>
          </a:xfrm>
          <a:prstGeom prst="rect">
            <a:avLst/>
          </a:prstGeom>
        </p:spPr>
      </p:pic>
      <p:pic>
        <p:nvPicPr>
          <p:cNvPr id="22" name="Picture 2" descr="Bildergebnis für Skizze">
            <a:extLst>
              <a:ext uri="{FF2B5EF4-FFF2-40B4-BE49-F238E27FC236}">
                <a16:creationId xmlns:a16="http://schemas.microsoft.com/office/drawing/2014/main" id="{05159320-CA4F-4AAA-A2FF-C58E002209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45" b="11169"/>
          <a:stretch/>
        </p:blipFill>
        <p:spPr bwMode="auto">
          <a:xfrm>
            <a:off x="1955050" y="3238592"/>
            <a:ext cx="1589401" cy="93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60B1CEB5-209D-4BEA-9C1F-AB029D4963B5}"/>
              </a:ext>
            </a:extLst>
          </p:cNvPr>
          <p:cNvSpPr/>
          <p:nvPr/>
        </p:nvSpPr>
        <p:spPr>
          <a:xfrm>
            <a:off x="2277506" y="4551097"/>
            <a:ext cx="162576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None/>
              <a:defRPr/>
            </a:pPr>
            <a:r>
              <a:rPr lang="de-DE" altLang="de-DE" sz="1600" b="1" kern="0" dirty="0">
                <a:solidFill>
                  <a:schemeClr val="tx2"/>
                </a:solidFill>
                <a:latin typeface="Trebuchet MS" pitchFamily="34" charset="0"/>
              </a:rPr>
              <a:t>Fachausdruck 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de-DE" altLang="de-DE" sz="1600" b="1" kern="0" dirty="0">
                <a:solidFill>
                  <a:schemeClr val="tx2"/>
                </a:solidFill>
                <a:latin typeface="Trebuchet MS" pitchFamily="34" charset="0"/>
              </a:rPr>
              <a:t>für den 4. Fall 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de-DE" altLang="de-DE" sz="1600" b="1" kern="0" dirty="0">
                <a:solidFill>
                  <a:schemeClr val="tx2"/>
                </a:solidFill>
                <a:latin typeface="Trebuchet MS" pitchFamily="34" charset="0"/>
              </a:rPr>
              <a:t>(Wen-Fall)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3A9FB9A2-202A-4A88-B5DA-740BDCF123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702001">
            <a:off x="5579143" y="5733888"/>
            <a:ext cx="1499746" cy="835224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071E8192-3461-4860-843F-AAD4EDA6F8E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000" r="27841" b="39992"/>
          <a:stretch/>
        </p:blipFill>
        <p:spPr>
          <a:xfrm>
            <a:off x="6872175" y="1860641"/>
            <a:ext cx="1250950" cy="973131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529A9BCB-2231-4C16-807A-DE28D5F7B3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1405" y="1880738"/>
            <a:ext cx="1414395" cy="859611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0674D7B1-AA53-420E-A4FC-E787E6C7B4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6357" y="674243"/>
            <a:ext cx="1707028" cy="1085182"/>
          </a:xfrm>
          <a:prstGeom prst="rect">
            <a:avLst/>
          </a:prstGeom>
        </p:spPr>
      </p:pic>
      <p:sp>
        <p:nvSpPr>
          <p:cNvPr id="41" name="Rechteck 40">
            <a:extLst>
              <a:ext uri="{FF2B5EF4-FFF2-40B4-BE49-F238E27FC236}">
                <a16:creationId xmlns:a16="http://schemas.microsoft.com/office/drawing/2014/main" id="{8DF3AA1F-F5A7-42F9-98B1-5E1AEB0658E0}"/>
              </a:ext>
            </a:extLst>
          </p:cNvPr>
          <p:cNvSpPr/>
          <p:nvPr/>
        </p:nvSpPr>
        <p:spPr>
          <a:xfrm>
            <a:off x="4076476" y="2833772"/>
            <a:ext cx="2252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None/>
              <a:defRPr/>
            </a:pPr>
            <a:r>
              <a:rPr lang="de-DE" altLang="de-DE" sz="2800" b="1" kern="0" dirty="0">
                <a:solidFill>
                  <a:srgbClr val="FF0000"/>
                </a:solidFill>
                <a:latin typeface="Trebuchet MS" pitchFamily="34" charset="0"/>
              </a:rPr>
              <a:t>Ausnahmen: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7B787930-5319-43FD-9B97-E148EE27FD8F}"/>
              </a:ext>
            </a:extLst>
          </p:cNvPr>
          <p:cNvSpPr/>
          <p:nvPr/>
        </p:nvSpPr>
        <p:spPr>
          <a:xfrm>
            <a:off x="217266" y="1304545"/>
            <a:ext cx="2239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Spaziergang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84CB222-16C8-475F-86AC-A717DC895C6E}"/>
              </a:ext>
            </a:extLst>
          </p:cNvPr>
          <p:cNvSpPr/>
          <p:nvPr/>
        </p:nvSpPr>
        <p:spPr>
          <a:xfrm>
            <a:off x="8644529" y="1236205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Spatzen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0E7CCA1D-25A1-4DCA-B124-292587F2F502}"/>
              </a:ext>
            </a:extLst>
          </p:cNvPr>
          <p:cNvSpPr/>
          <p:nvPr/>
        </p:nvSpPr>
        <p:spPr>
          <a:xfrm>
            <a:off x="175640" y="2090021"/>
            <a:ext cx="12458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Haken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FA7B85C4-782C-4D72-9911-FD9F026CE904}"/>
              </a:ext>
            </a:extLst>
          </p:cNvPr>
          <p:cNvSpPr/>
          <p:nvPr/>
        </p:nvSpPr>
        <p:spPr>
          <a:xfrm>
            <a:off x="7960470" y="2158918"/>
            <a:ext cx="12282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Hacke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6F521550-5B17-48FB-9341-E0179CD0C473}"/>
              </a:ext>
            </a:extLst>
          </p:cNvPr>
          <p:cNvSpPr/>
          <p:nvPr/>
        </p:nvSpPr>
        <p:spPr>
          <a:xfrm>
            <a:off x="4481836" y="3422436"/>
            <a:ext cx="1253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Skizze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F62B320F-9D56-4C30-B334-8D9010666AF4}"/>
              </a:ext>
            </a:extLst>
          </p:cNvPr>
          <p:cNvSpPr/>
          <p:nvPr/>
        </p:nvSpPr>
        <p:spPr>
          <a:xfrm>
            <a:off x="4511824" y="4070508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Pizza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4314826B-40A9-41A2-9124-D259492D5B8A}"/>
              </a:ext>
            </a:extLst>
          </p:cNvPr>
          <p:cNvSpPr/>
          <p:nvPr/>
        </p:nvSpPr>
        <p:spPr>
          <a:xfrm>
            <a:off x="4511824" y="5498068"/>
            <a:ext cx="1005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Akku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758CA13C-2796-4294-9839-B8744539257B}"/>
              </a:ext>
            </a:extLst>
          </p:cNvPr>
          <p:cNvSpPr/>
          <p:nvPr/>
        </p:nvSpPr>
        <p:spPr>
          <a:xfrm>
            <a:off x="4125080" y="4790588"/>
            <a:ext cx="18261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Akkusativ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feld 36">
            <a:extLst>
              <a:ext uri="{FF2B5EF4-FFF2-40B4-BE49-F238E27FC236}">
                <a16:creationId xmlns:a16="http://schemas.microsoft.com/office/drawing/2014/main" id="{CC8449B1-CD30-41F0-9662-C20D68473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15	MV 01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kk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und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zz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gibt es bei uns nicht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D6D9AAD0-2278-4C57-9FCE-1ADEFDF5200F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Welche Wörter sind gemeint?                  Klick auf die Bilder!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3044902-2193-461C-8E8F-8129A1F58B93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34</a:t>
            </a:r>
          </a:p>
        </p:txBody>
      </p:sp>
    </p:spTree>
    <p:extLst>
      <p:ext uri="{BB962C8B-B14F-4D97-AF65-F5344CB8AC3E}">
        <p14:creationId xmlns:p14="http://schemas.microsoft.com/office/powerpoint/2010/main" val="185144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41" grpId="0"/>
      <p:bldP spid="18" grpId="0"/>
      <p:bldP spid="19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6" name="Textfeld 36">
            <a:extLst>
              <a:ext uri="{FF2B5EF4-FFF2-40B4-BE49-F238E27FC236}">
                <a16:creationId xmlns:a16="http://schemas.microsoft.com/office/drawing/2014/main" id="{29AB1FEF-D085-4199-A09C-7F7D236FE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956" y="-1307336"/>
            <a:ext cx="5370381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MV </a:t>
            </a:r>
            <a:r>
              <a:rPr lang="de-DE" altLang="de-DE" sz="2000" b="1" kern="0" dirty="0">
                <a:solidFill>
                  <a:srgbClr val="FF0000"/>
                </a:solidFill>
                <a:latin typeface="Trebuchet MS" pitchFamily="34" charset="0"/>
              </a:rPr>
              <a:t>09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 - 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ck und </a:t>
            </a:r>
            <a:r>
              <a:rPr kumimoji="0" lang="de-DE" altLang="de-DE" sz="2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tz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 - Wörter untersuchen!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000" b="1" kern="0" noProof="0" dirty="0">
                <a:solidFill>
                  <a:prstClr val="black"/>
                </a:solidFill>
                <a:latin typeface="Trebuchet MS" pitchFamily="34" charset="0"/>
              </a:rPr>
              <a:t>Kurze oder </a:t>
            </a:r>
            <a:r>
              <a:rPr kumimoji="0" lang="de-DE" altLang="de-DE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gedehnte (lange) Vokale? </a:t>
            </a:r>
            <a:r>
              <a:rPr kumimoji="0" lang="de-DE" altLang="de-DE" sz="20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  <a:p>
            <a:pPr lvl="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1600" b="1" kern="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Lösung!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93CEDD15-131C-4A2C-8E7C-18F9E6172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3997" y="4914646"/>
            <a:ext cx="807880" cy="719624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620762A1-6F19-403A-853A-B38722D35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263" y="1243416"/>
            <a:ext cx="8407113" cy="4968671"/>
          </a:xfrm>
          <a:prstGeom prst="rect">
            <a:avLst/>
          </a:prstGeom>
        </p:spPr>
      </p:pic>
      <p:sp>
        <p:nvSpPr>
          <p:cNvPr id="41" name="Rechteck 40">
            <a:extLst>
              <a:ext uri="{FF2B5EF4-FFF2-40B4-BE49-F238E27FC236}">
                <a16:creationId xmlns:a16="http://schemas.microsoft.com/office/drawing/2014/main" id="{C9EACF14-59B5-4B37-851F-366B5E1BDC9E}"/>
              </a:ext>
            </a:extLst>
          </p:cNvPr>
          <p:cNvSpPr/>
          <p:nvPr/>
        </p:nvSpPr>
        <p:spPr>
          <a:xfrm>
            <a:off x="7169736" y="1033339"/>
            <a:ext cx="1202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Glocke</a:t>
            </a:r>
            <a:endParaRPr lang="de-DE" sz="2400" spc="100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204C259C-4AD1-4AFE-BBAB-38F24A4F6B0B}"/>
              </a:ext>
            </a:extLst>
          </p:cNvPr>
          <p:cNvSpPr/>
          <p:nvPr/>
        </p:nvSpPr>
        <p:spPr>
          <a:xfrm>
            <a:off x="3428908" y="1033339"/>
            <a:ext cx="1071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EBECB157-C5DB-4258-B041-B70AE5E7F2D3}"/>
              </a:ext>
            </a:extLst>
          </p:cNvPr>
          <p:cNvSpPr/>
          <p:nvPr/>
        </p:nvSpPr>
        <p:spPr>
          <a:xfrm>
            <a:off x="5735948" y="103333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C1695053-2229-40DD-9FCD-8A61D39D717F}"/>
              </a:ext>
            </a:extLst>
          </p:cNvPr>
          <p:cNvSpPr/>
          <p:nvPr/>
        </p:nvSpPr>
        <p:spPr>
          <a:xfrm>
            <a:off x="2064101" y="103333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2041AF1-A297-45BE-AAE9-FD14D24BDEFA}"/>
              </a:ext>
            </a:extLst>
          </p:cNvPr>
          <p:cNvSpPr/>
          <p:nvPr/>
        </p:nvSpPr>
        <p:spPr>
          <a:xfrm>
            <a:off x="7218080" y="1531690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Katze</a:t>
            </a:r>
            <a:endParaRPr lang="de-DE" sz="2400" spc="100" dirty="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AEEC7CAC-CD27-46E7-AD4A-E207E8D561CA}"/>
              </a:ext>
            </a:extLst>
          </p:cNvPr>
          <p:cNvSpPr/>
          <p:nvPr/>
        </p:nvSpPr>
        <p:spPr>
          <a:xfrm>
            <a:off x="3428908" y="153169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5A23C932-8382-4FA5-A89A-D70C953FDC6B}"/>
              </a:ext>
            </a:extLst>
          </p:cNvPr>
          <p:cNvSpPr/>
          <p:nvPr/>
        </p:nvSpPr>
        <p:spPr>
          <a:xfrm>
            <a:off x="5735948" y="153169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9A258184-3303-4ECB-81EF-EE65A17CD886}"/>
              </a:ext>
            </a:extLst>
          </p:cNvPr>
          <p:cNvSpPr/>
          <p:nvPr/>
        </p:nvSpPr>
        <p:spPr>
          <a:xfrm>
            <a:off x="2064101" y="153169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pic>
        <p:nvPicPr>
          <p:cNvPr id="58" name="Grafik 57">
            <a:extLst>
              <a:ext uri="{FF2B5EF4-FFF2-40B4-BE49-F238E27FC236}">
                <a16:creationId xmlns:a16="http://schemas.microsoft.com/office/drawing/2014/main" id="{A2CE3C7D-5A89-4312-96F6-1797655556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742" y="975618"/>
            <a:ext cx="514664" cy="646808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3AC22903-73EE-40B3-95CF-374B1816F0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488" y="1918346"/>
            <a:ext cx="708116" cy="708116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BFE0856D-13C0-4AB4-985B-686FFB1F53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831" y="2506229"/>
            <a:ext cx="740764" cy="554858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7BDD525F-3BA0-4FF2-9F91-B1801FA15E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586" y="4463665"/>
            <a:ext cx="776009" cy="657176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1489DD62-1995-4225-9EAC-045A912B29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25445" y="5780070"/>
            <a:ext cx="1389088" cy="313226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9F54D322-8420-45F1-BBEF-4587B3A2EE9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561" y="3262812"/>
            <a:ext cx="876894" cy="876894"/>
          </a:xfrm>
          <a:prstGeom prst="rect">
            <a:avLst/>
          </a:prstGeom>
        </p:spPr>
      </p:pic>
      <p:sp>
        <p:nvSpPr>
          <p:cNvPr id="66" name="Rechteck 65">
            <a:extLst>
              <a:ext uri="{FF2B5EF4-FFF2-40B4-BE49-F238E27FC236}">
                <a16:creationId xmlns:a16="http://schemas.microsoft.com/office/drawing/2014/main" id="{22C57184-41A2-489E-B37C-0A70F37ED2B9}"/>
              </a:ext>
            </a:extLst>
          </p:cNvPr>
          <p:cNvSpPr/>
          <p:nvPr/>
        </p:nvSpPr>
        <p:spPr>
          <a:xfrm>
            <a:off x="7205106" y="2051650"/>
            <a:ext cx="1071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Mütze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EBDF5A93-D8DB-4015-BCBC-0B411C02726B}"/>
              </a:ext>
            </a:extLst>
          </p:cNvPr>
          <p:cNvSpPr/>
          <p:nvPr/>
        </p:nvSpPr>
        <p:spPr>
          <a:xfrm>
            <a:off x="3428908" y="205165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D9458420-5964-4080-BD23-016B8E49540B}"/>
              </a:ext>
            </a:extLst>
          </p:cNvPr>
          <p:cNvSpPr/>
          <p:nvPr/>
        </p:nvSpPr>
        <p:spPr>
          <a:xfrm>
            <a:off x="5735948" y="205165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57EF0028-C26E-494C-9828-DF044A23CCEE}"/>
              </a:ext>
            </a:extLst>
          </p:cNvPr>
          <p:cNvSpPr/>
          <p:nvPr/>
        </p:nvSpPr>
        <p:spPr>
          <a:xfrm>
            <a:off x="2064101" y="205165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ED898C49-8670-42A2-972A-D8361F0CBE6B}"/>
              </a:ext>
            </a:extLst>
          </p:cNvPr>
          <p:cNvSpPr/>
          <p:nvPr/>
        </p:nvSpPr>
        <p:spPr>
          <a:xfrm>
            <a:off x="7546403" y="256055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037778CC-448F-4BC7-BEBD-50ABC77F7E17}"/>
              </a:ext>
            </a:extLst>
          </p:cNvPr>
          <p:cNvSpPr/>
          <p:nvPr/>
        </p:nvSpPr>
        <p:spPr>
          <a:xfrm>
            <a:off x="3465812" y="2560554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365E0C50-F54E-46CD-9269-7C80095365F5}"/>
              </a:ext>
            </a:extLst>
          </p:cNvPr>
          <p:cNvSpPr/>
          <p:nvPr/>
        </p:nvSpPr>
        <p:spPr>
          <a:xfrm>
            <a:off x="5735948" y="256055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2F4E5D82-236E-4677-8705-ED61E9D49135}"/>
              </a:ext>
            </a:extLst>
          </p:cNvPr>
          <p:cNvSpPr/>
          <p:nvPr/>
        </p:nvSpPr>
        <p:spPr>
          <a:xfrm>
            <a:off x="1665741" y="2560554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Heizung</a:t>
            </a:r>
            <a:endParaRPr lang="de-DE" sz="2400" spc="100" dirty="0"/>
          </a:p>
        </p:txBody>
      </p:sp>
      <p:pic>
        <p:nvPicPr>
          <p:cNvPr id="74" name="Grafik 73">
            <a:extLst>
              <a:ext uri="{FF2B5EF4-FFF2-40B4-BE49-F238E27FC236}">
                <a16:creationId xmlns:a16="http://schemas.microsoft.com/office/drawing/2014/main" id="{2CB59D54-9FF8-44C8-BA19-C51CFAEFDA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35" y="2856686"/>
            <a:ext cx="751687" cy="770479"/>
          </a:xfrm>
          <a:prstGeom prst="rect">
            <a:avLst/>
          </a:prstGeom>
        </p:spPr>
      </p:pic>
      <p:sp>
        <p:nvSpPr>
          <p:cNvPr id="75" name="Rechteck 74">
            <a:extLst>
              <a:ext uri="{FF2B5EF4-FFF2-40B4-BE49-F238E27FC236}">
                <a16:creationId xmlns:a16="http://schemas.microsoft.com/office/drawing/2014/main" id="{8E767C5D-9906-476D-8FB2-CEAF8BC1D1A9}"/>
              </a:ext>
            </a:extLst>
          </p:cNvPr>
          <p:cNvSpPr/>
          <p:nvPr/>
        </p:nvSpPr>
        <p:spPr>
          <a:xfrm>
            <a:off x="7209217" y="3089312"/>
            <a:ext cx="920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Sitze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B18E27A1-C502-4343-BDC2-914833C57E38}"/>
              </a:ext>
            </a:extLst>
          </p:cNvPr>
          <p:cNvSpPr/>
          <p:nvPr/>
        </p:nvSpPr>
        <p:spPr>
          <a:xfrm>
            <a:off x="3428908" y="308931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455DFB48-E6AA-4247-83E9-73EDC2267F29}"/>
              </a:ext>
            </a:extLst>
          </p:cNvPr>
          <p:cNvSpPr/>
          <p:nvPr/>
        </p:nvSpPr>
        <p:spPr>
          <a:xfrm>
            <a:off x="5735948" y="308931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3C53101A-C83C-486A-9675-2B43890287A9}"/>
              </a:ext>
            </a:extLst>
          </p:cNvPr>
          <p:cNvSpPr/>
          <p:nvPr/>
        </p:nvSpPr>
        <p:spPr>
          <a:xfrm>
            <a:off x="2064101" y="308931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F442F42D-8071-4A0D-972C-5DE3EAD0732C}"/>
              </a:ext>
            </a:extLst>
          </p:cNvPr>
          <p:cNvSpPr/>
          <p:nvPr/>
        </p:nvSpPr>
        <p:spPr>
          <a:xfrm>
            <a:off x="7200512" y="3619294"/>
            <a:ext cx="1194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Bäcker</a:t>
            </a:r>
            <a:endParaRPr lang="de-DE" sz="2400" spc="100" dirty="0"/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AC348380-B1E3-4A07-A032-1D6317DF83FF}"/>
              </a:ext>
            </a:extLst>
          </p:cNvPr>
          <p:cNvSpPr/>
          <p:nvPr/>
        </p:nvSpPr>
        <p:spPr>
          <a:xfrm>
            <a:off x="3428908" y="3619294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CE74B80-CB6B-440C-B6DF-782E0D44DF5D}"/>
              </a:ext>
            </a:extLst>
          </p:cNvPr>
          <p:cNvSpPr/>
          <p:nvPr/>
        </p:nvSpPr>
        <p:spPr>
          <a:xfrm>
            <a:off x="5735948" y="361929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ABAA8B2E-F43F-434C-939C-D8F18E3E18B4}"/>
              </a:ext>
            </a:extLst>
          </p:cNvPr>
          <p:cNvSpPr/>
          <p:nvPr/>
        </p:nvSpPr>
        <p:spPr>
          <a:xfrm>
            <a:off x="2064101" y="361929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2C5DF321-5699-4DA3-B4EF-BA6559EE89A9}"/>
              </a:ext>
            </a:extLst>
          </p:cNvPr>
          <p:cNvSpPr/>
          <p:nvPr/>
        </p:nvSpPr>
        <p:spPr>
          <a:xfrm>
            <a:off x="7546403" y="41537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E442334C-A559-4836-BA9B-F6D27748C31B}"/>
              </a:ext>
            </a:extLst>
          </p:cNvPr>
          <p:cNvSpPr/>
          <p:nvPr/>
        </p:nvSpPr>
        <p:spPr>
          <a:xfrm>
            <a:off x="3465812" y="4153777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1206ED7C-0EB4-440E-A3EF-CC586FCB8030}"/>
              </a:ext>
            </a:extLst>
          </p:cNvPr>
          <p:cNvSpPr/>
          <p:nvPr/>
        </p:nvSpPr>
        <p:spPr>
          <a:xfrm>
            <a:off x="5735948" y="41537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5151FAE8-7392-4806-8175-76C48AE7EC98}"/>
              </a:ext>
            </a:extLst>
          </p:cNvPr>
          <p:cNvSpPr/>
          <p:nvPr/>
        </p:nvSpPr>
        <p:spPr>
          <a:xfrm>
            <a:off x="1793513" y="4153777"/>
            <a:ext cx="103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Mieze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7EF9FC62-5559-4FCA-ADD5-D9CB0CFBE53B}"/>
              </a:ext>
            </a:extLst>
          </p:cNvPr>
          <p:cNvSpPr/>
          <p:nvPr/>
        </p:nvSpPr>
        <p:spPr>
          <a:xfrm>
            <a:off x="7200512" y="4663782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Ecke</a:t>
            </a:r>
            <a:endParaRPr lang="de-DE" sz="2400" spc="100" dirty="0"/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BA4CF39C-3981-4B48-A929-6667149E57F4}"/>
              </a:ext>
            </a:extLst>
          </p:cNvPr>
          <p:cNvSpPr/>
          <p:nvPr/>
        </p:nvSpPr>
        <p:spPr>
          <a:xfrm>
            <a:off x="3428908" y="466378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7B4FBE47-1E2F-4B11-A92B-A3A305A4915A}"/>
              </a:ext>
            </a:extLst>
          </p:cNvPr>
          <p:cNvSpPr/>
          <p:nvPr/>
        </p:nvSpPr>
        <p:spPr>
          <a:xfrm>
            <a:off x="5735948" y="466378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87630B12-DAF5-4886-B1D8-FD2AE2B0D421}"/>
              </a:ext>
            </a:extLst>
          </p:cNvPr>
          <p:cNvSpPr/>
          <p:nvPr/>
        </p:nvSpPr>
        <p:spPr>
          <a:xfrm>
            <a:off x="2064101" y="466378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pic>
        <p:nvPicPr>
          <p:cNvPr id="91" name="Grafik 90">
            <a:extLst>
              <a:ext uri="{FF2B5EF4-FFF2-40B4-BE49-F238E27FC236}">
                <a16:creationId xmlns:a16="http://schemas.microsoft.com/office/drawing/2014/main" id="{EC589F60-B16A-4C37-A06E-14D53632D99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67238" y="3856567"/>
            <a:ext cx="1301242" cy="747522"/>
          </a:xfrm>
          <a:prstGeom prst="rect">
            <a:avLst/>
          </a:prstGeom>
        </p:spPr>
      </p:pic>
      <p:sp>
        <p:nvSpPr>
          <p:cNvPr id="92" name="Rechteck 91">
            <a:extLst>
              <a:ext uri="{FF2B5EF4-FFF2-40B4-BE49-F238E27FC236}">
                <a16:creationId xmlns:a16="http://schemas.microsoft.com/office/drawing/2014/main" id="{699EA47B-665C-4B76-936D-CE48C6C409CA}"/>
              </a:ext>
            </a:extLst>
          </p:cNvPr>
          <p:cNvSpPr/>
          <p:nvPr/>
        </p:nvSpPr>
        <p:spPr>
          <a:xfrm>
            <a:off x="7192848" y="5147477"/>
            <a:ext cx="1152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Fackel</a:t>
            </a:r>
            <a:endParaRPr lang="de-DE" sz="2400" spc="100" dirty="0"/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778E06A5-2BED-42EB-AF63-B3048B1A50FD}"/>
              </a:ext>
            </a:extLst>
          </p:cNvPr>
          <p:cNvSpPr/>
          <p:nvPr/>
        </p:nvSpPr>
        <p:spPr>
          <a:xfrm>
            <a:off x="3428908" y="5147477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BC8F9AF5-DE90-47FB-B175-3FFA97084F34}"/>
              </a:ext>
            </a:extLst>
          </p:cNvPr>
          <p:cNvSpPr/>
          <p:nvPr/>
        </p:nvSpPr>
        <p:spPr>
          <a:xfrm>
            <a:off x="5735948" y="51474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9BFE92B8-E25F-4333-994B-B84E6399E372}"/>
              </a:ext>
            </a:extLst>
          </p:cNvPr>
          <p:cNvSpPr/>
          <p:nvPr/>
        </p:nvSpPr>
        <p:spPr>
          <a:xfrm>
            <a:off x="2064101" y="51474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BCD186A4-9D69-4885-9D1A-D5E5EA8AA6A5}"/>
              </a:ext>
            </a:extLst>
          </p:cNvPr>
          <p:cNvSpPr/>
          <p:nvPr/>
        </p:nvSpPr>
        <p:spPr>
          <a:xfrm>
            <a:off x="7169736" y="5661508"/>
            <a:ext cx="1104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Spitze</a:t>
            </a:r>
            <a:endParaRPr lang="de-DE" sz="2400" spc="100" dirty="0"/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5E6176BE-859C-4563-B3BD-2EE2F6008464}"/>
              </a:ext>
            </a:extLst>
          </p:cNvPr>
          <p:cNvSpPr/>
          <p:nvPr/>
        </p:nvSpPr>
        <p:spPr>
          <a:xfrm>
            <a:off x="3428908" y="5661508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2A7AAB55-4F15-4059-84A7-B02896249B46}"/>
              </a:ext>
            </a:extLst>
          </p:cNvPr>
          <p:cNvSpPr/>
          <p:nvPr/>
        </p:nvSpPr>
        <p:spPr>
          <a:xfrm>
            <a:off x="5735948" y="566150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1E6981C0-3568-4A24-AA10-635BBF134939}"/>
              </a:ext>
            </a:extLst>
          </p:cNvPr>
          <p:cNvSpPr/>
          <p:nvPr/>
        </p:nvSpPr>
        <p:spPr>
          <a:xfrm>
            <a:off x="2064101" y="566150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pic>
        <p:nvPicPr>
          <p:cNvPr id="100" name="Grafik 99">
            <a:extLst>
              <a:ext uri="{FF2B5EF4-FFF2-40B4-BE49-F238E27FC236}">
                <a16:creationId xmlns:a16="http://schemas.microsoft.com/office/drawing/2014/main" id="{CD1EEAE3-891A-488A-A5B1-9D903A0A5B2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393" y="1275880"/>
            <a:ext cx="1512887" cy="804019"/>
          </a:xfrm>
          <a:prstGeom prst="rect">
            <a:avLst/>
          </a:prstGeom>
        </p:spPr>
      </p:pic>
      <p:sp>
        <p:nvSpPr>
          <p:cNvPr id="56" name="Textfeld 36">
            <a:extLst>
              <a:ext uri="{FF2B5EF4-FFF2-40B4-BE49-F238E27FC236}">
                <a16:creationId xmlns:a16="http://schemas.microsoft.com/office/drawing/2014/main" id="{B45E2670-3127-497A-9B89-241E2B9F0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16	MV 01 Welche Wörter sind gemeint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7D617A3E-4EB2-44C2-A6C1-F7364C8FB03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7B76FD0-44D5-44F4-88AD-CE5D2F7608F4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36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FADC355A-3FD2-4814-8EF1-7F099F8024C0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93D6D02-DCDA-56B7-185A-63772709485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3263" y="997439"/>
            <a:ext cx="8407113" cy="52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41" grpId="0"/>
      <p:bldP spid="46" grpId="0"/>
      <p:bldP spid="49" grpId="0"/>
      <p:bldP spid="51" grpId="0"/>
      <p:bldP spid="54" grpId="0"/>
      <p:bldP spid="5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C981C9CF-4247-4B50-A98C-496E254ED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100596"/>
            <a:ext cx="143020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schmeken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EB2553C0-9243-4C15-B020-2581C9EB0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098803"/>
            <a:ext cx="156966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schmecken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E67685F1-1C13-425F-B5E0-2A51A7691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098803"/>
            <a:ext cx="164820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schmecken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0B81DC4C-96B7-40FD-9941-9065E34A7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501404"/>
            <a:ext cx="159691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Rücken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A262E14A-CBB8-494B-8914-0AC9CB544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507542"/>
            <a:ext cx="1681871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Rücken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A09054E7-B58E-4E74-B48F-F0697CF76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501404"/>
            <a:ext cx="145745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Rüken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416B4BAA-2967-454A-AA93-68410FDB0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956478"/>
            <a:ext cx="140455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Zuker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F326ACA2-AEE8-484E-82E2-5CE957ADD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956478"/>
            <a:ext cx="154401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Zucker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65A54F63-A67F-4703-BBB3-2CE3D5A66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970246"/>
            <a:ext cx="162095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Zucker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8B4EE713-025C-42C2-9DA5-772C58CE5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370982"/>
            <a:ext cx="100700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troken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543120D9-7695-4A94-9E16-777A91C49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370982"/>
            <a:ext cx="114646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trocken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C96206C0-90DB-4A4C-A038-380A4D1A5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372973"/>
            <a:ext cx="120417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trocken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14D77F5F-0001-40E8-9DFF-79106DF0A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780847"/>
            <a:ext cx="198483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Verpakung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77E901D4-EBF3-430A-A401-73F496662E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780847"/>
            <a:ext cx="212429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Verpackung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5065895B-CE48-4DAF-B546-D4093C86E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783894"/>
            <a:ext cx="2225289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Verpackung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5F50BFF6-3A60-46F1-96C0-62A2FAE9B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200551"/>
            <a:ext cx="125867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Kaze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594627D0-BD95-43D0-B65D-07C3C7FA3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187601"/>
            <a:ext cx="137088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Katze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01E2F585-4051-47B3-90BC-4274F72FA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189461"/>
            <a:ext cx="142859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Katze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12DD4A65-6126-4342-820C-4396453FEA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588409"/>
            <a:ext cx="116730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plözlich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D51ADA45-9CD5-4932-8DA1-F07AE36F1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588409"/>
            <a:ext cx="127951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plötzlich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E182C821-2E43-4FEE-858F-D4F2047CB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593552"/>
            <a:ext cx="133402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plötzlich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D89430A6-4EC8-422B-881C-3C3949E91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994019"/>
            <a:ext cx="118814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schüzen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55204D26-797A-4F40-8403-D6AF8C67A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994019"/>
            <a:ext cx="130035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schützen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0540BA26-FCC0-4A8B-88DA-E5CDFA9C6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001264"/>
            <a:ext cx="1374094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schützen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B2C93E41-EA6C-4DEA-B7F8-5F696E2D8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394827"/>
            <a:ext cx="143500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Spitze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66F399D6-FA07-450E-B251-CA9319DCC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387174"/>
            <a:ext cx="149752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Spitze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EF86590C-8089-437B-9961-D40C52981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405570"/>
            <a:ext cx="132279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Spize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109AC231-8539-48FD-AD3F-7B3B96AD2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798458"/>
            <a:ext cx="113845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kratzen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683606CF-02CE-4990-B5FB-6CF0C9980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801358"/>
            <a:ext cx="119936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kratzen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E8AF01B2-A01B-4927-9AA1-93990272D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798458"/>
            <a:ext cx="102624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krazen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D04A408C-B2DF-48AF-8FFD-1C673FD9C767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219104"/>
            <a:ext cx="250766" cy="249651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3E6EFB5C-9A12-45EF-AF50-A0202DF60E9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627916"/>
            <a:ext cx="250766" cy="249651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BC0A995A-7B64-4FAE-97AB-276AF00A192A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060768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58FFE95B-29D6-4EB5-8E3F-D79E85603BB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469580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8A7FFA99-4B6B-46D4-8AF7-2B6B90FCBF6F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878392"/>
            <a:ext cx="250766" cy="249651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C4EF53A4-AA2A-45D5-9768-4F72636EA12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287204"/>
            <a:ext cx="250766" cy="24965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FFD64C81-D6B5-41DF-9ADE-98ADC1D8BCE2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696016"/>
            <a:ext cx="250766" cy="249651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58DAF3CC-13B6-43AC-BB32-6673C6A17585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104828"/>
            <a:ext cx="250766" cy="249651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63B76685-2C5C-4B66-8E92-B2F448072953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513640"/>
            <a:ext cx="250766" cy="249651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11454955-9BF2-4A7C-87DF-002A9E04C51D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922455"/>
            <a:ext cx="250766" cy="249651"/>
          </a:xfrm>
          <a:prstGeom prst="rect">
            <a:avLst/>
          </a:prstGeom>
        </p:spPr>
      </p:pic>
      <p:pic>
        <p:nvPicPr>
          <p:cNvPr id="79" name="812_9100">
            <a:hlinkClick r:id="" action="ppaction://media"/>
            <a:extLst>
              <a:ext uri="{FF2B5EF4-FFF2-40B4-BE49-F238E27FC236}">
                <a16:creationId xmlns:a16="http://schemas.microsoft.com/office/drawing/2014/main" id="{91AD12EF-BF83-4B4E-9232-EEB14FE5AE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19678" y="235060"/>
            <a:ext cx="185053" cy="185053"/>
          </a:xfrm>
          <a:prstGeom prst="rect">
            <a:avLst/>
          </a:prstGeom>
        </p:spPr>
      </p:pic>
      <p:pic>
        <p:nvPicPr>
          <p:cNvPr id="80" name="812_9101">
            <a:hlinkClick r:id="" action="ppaction://media"/>
            <a:extLst>
              <a:ext uri="{FF2B5EF4-FFF2-40B4-BE49-F238E27FC236}">
                <a16:creationId xmlns:a16="http://schemas.microsoft.com/office/drawing/2014/main" id="{D8D93013-8D13-40F3-A936-0B05704801D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675981" y="548680"/>
            <a:ext cx="246074" cy="246074"/>
          </a:xfrm>
          <a:prstGeom prst="rect">
            <a:avLst/>
          </a:prstGeom>
        </p:spPr>
      </p:pic>
      <p:pic>
        <p:nvPicPr>
          <p:cNvPr id="81" name="812_9102">
            <a:hlinkClick r:id="" action="ppaction://media"/>
            <a:extLst>
              <a:ext uri="{FF2B5EF4-FFF2-40B4-BE49-F238E27FC236}">
                <a16:creationId xmlns:a16="http://schemas.microsoft.com/office/drawing/2014/main" id="{CF45F271-9806-4EAE-890F-AC298F0242B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913738" y="250768"/>
            <a:ext cx="246074" cy="246074"/>
          </a:xfrm>
          <a:prstGeom prst="rect">
            <a:avLst/>
          </a:prstGeom>
        </p:spPr>
      </p:pic>
      <p:pic>
        <p:nvPicPr>
          <p:cNvPr id="82" name="812_9103">
            <a:hlinkClick r:id="" action="ppaction://media"/>
            <a:extLst>
              <a:ext uri="{FF2B5EF4-FFF2-40B4-BE49-F238E27FC236}">
                <a16:creationId xmlns:a16="http://schemas.microsoft.com/office/drawing/2014/main" id="{695DA2C2-7593-40F5-917F-831960F1804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1211225" y="548680"/>
            <a:ext cx="246074" cy="246074"/>
          </a:xfrm>
          <a:prstGeom prst="rect">
            <a:avLst/>
          </a:prstGeom>
        </p:spPr>
      </p:pic>
      <p:pic>
        <p:nvPicPr>
          <p:cNvPr id="85" name="812_9106">
            <a:hlinkClick r:id="" action="ppaction://media"/>
            <a:extLst>
              <a:ext uri="{FF2B5EF4-FFF2-40B4-BE49-F238E27FC236}">
                <a16:creationId xmlns:a16="http://schemas.microsoft.com/office/drawing/2014/main" id="{43435526-BEF4-4448-AE0E-03998108FD69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003214" y="255015"/>
            <a:ext cx="246074" cy="246074"/>
          </a:xfrm>
          <a:prstGeom prst="rect">
            <a:avLst/>
          </a:prstGeom>
        </p:spPr>
      </p:pic>
      <p:pic>
        <p:nvPicPr>
          <p:cNvPr id="86" name="812_9107">
            <a:hlinkClick r:id="" action="ppaction://media"/>
            <a:extLst>
              <a:ext uri="{FF2B5EF4-FFF2-40B4-BE49-F238E27FC236}">
                <a16:creationId xmlns:a16="http://schemas.microsoft.com/office/drawing/2014/main" id="{AE8C2318-9A61-4ABD-BFE6-713B2EDC25D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281713" y="548680"/>
            <a:ext cx="246074" cy="246074"/>
          </a:xfrm>
          <a:prstGeom prst="rect">
            <a:avLst/>
          </a:prstGeom>
        </p:spPr>
      </p:pic>
      <p:pic>
        <p:nvPicPr>
          <p:cNvPr id="87" name="812_9108">
            <a:hlinkClick r:id="" action="ppaction://media"/>
            <a:extLst>
              <a:ext uri="{FF2B5EF4-FFF2-40B4-BE49-F238E27FC236}">
                <a16:creationId xmlns:a16="http://schemas.microsoft.com/office/drawing/2014/main" id="{D775CF88-8DB1-45F1-A7CD-D98CE0C7B393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562005" y="250768"/>
            <a:ext cx="246074" cy="246074"/>
          </a:xfrm>
          <a:prstGeom prst="rect">
            <a:avLst/>
          </a:prstGeom>
        </p:spPr>
      </p:pic>
      <p:pic>
        <p:nvPicPr>
          <p:cNvPr id="88" name="812_9109">
            <a:hlinkClick r:id="" action="ppaction://media"/>
            <a:extLst>
              <a:ext uri="{FF2B5EF4-FFF2-40B4-BE49-F238E27FC236}">
                <a16:creationId xmlns:a16="http://schemas.microsoft.com/office/drawing/2014/main" id="{7ECD273E-B13D-4537-B647-CFBC10F116EA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816957" y="548680"/>
            <a:ext cx="246074" cy="246074"/>
          </a:xfrm>
          <a:prstGeom prst="rect">
            <a:avLst/>
          </a:prstGeom>
        </p:spPr>
      </p:pic>
      <p:pic>
        <p:nvPicPr>
          <p:cNvPr id="89" name="812_9110">
            <a:hlinkClick r:id="" action="ppaction://media"/>
            <a:extLst>
              <a:ext uri="{FF2B5EF4-FFF2-40B4-BE49-F238E27FC236}">
                <a16:creationId xmlns:a16="http://schemas.microsoft.com/office/drawing/2014/main" id="{67E97F15-7234-4D9C-BD29-5717F73EA435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073207" y="207911"/>
            <a:ext cx="246074" cy="246074"/>
          </a:xfrm>
          <a:prstGeom prst="rect">
            <a:avLst/>
          </a:prstGeom>
        </p:spPr>
      </p:pic>
      <p:pic>
        <p:nvPicPr>
          <p:cNvPr id="90" name="812_9111">
            <a:hlinkClick r:id="" action="ppaction://media"/>
            <a:extLst>
              <a:ext uri="{FF2B5EF4-FFF2-40B4-BE49-F238E27FC236}">
                <a16:creationId xmlns:a16="http://schemas.microsoft.com/office/drawing/2014/main" id="{5EC71826-2C65-4580-8F5B-38131D8E3D73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352201" y="548680"/>
            <a:ext cx="246074" cy="246074"/>
          </a:xfrm>
          <a:prstGeom prst="rect">
            <a:avLst/>
          </a:prstGeom>
        </p:spPr>
      </p:pic>
      <p:pic>
        <p:nvPicPr>
          <p:cNvPr id="91" name="812_9113">
            <a:hlinkClick r:id="" action="ppaction://media"/>
            <a:extLst>
              <a:ext uri="{FF2B5EF4-FFF2-40B4-BE49-F238E27FC236}">
                <a16:creationId xmlns:a16="http://schemas.microsoft.com/office/drawing/2014/main" id="{2EA21787-016B-48CE-9EC9-09250474B84D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597774" y="218343"/>
            <a:ext cx="246074" cy="246074"/>
          </a:xfrm>
          <a:prstGeom prst="rect">
            <a:avLst/>
          </a:prstGeom>
        </p:spPr>
      </p:pic>
      <p:pic>
        <p:nvPicPr>
          <p:cNvPr id="92" name="812_9114">
            <a:hlinkClick r:id="" action="ppaction://media"/>
            <a:extLst>
              <a:ext uri="{FF2B5EF4-FFF2-40B4-BE49-F238E27FC236}">
                <a16:creationId xmlns:a16="http://schemas.microsoft.com/office/drawing/2014/main" id="{E2D988B0-620E-4CCE-B6FC-1E88CAD2791A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887445" y="548680"/>
            <a:ext cx="246074" cy="246074"/>
          </a:xfrm>
          <a:prstGeom prst="rect">
            <a:avLst/>
          </a:prstGeom>
        </p:spPr>
      </p:pic>
      <p:pic>
        <p:nvPicPr>
          <p:cNvPr id="94" name="812_9115">
            <a:hlinkClick r:id="" action="ppaction://media"/>
            <a:extLst>
              <a:ext uri="{FF2B5EF4-FFF2-40B4-BE49-F238E27FC236}">
                <a16:creationId xmlns:a16="http://schemas.microsoft.com/office/drawing/2014/main" id="{B5EFCF4F-AA6D-4498-B83D-3B7065A3D7E9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133018" y="227609"/>
            <a:ext cx="246074" cy="246074"/>
          </a:xfrm>
          <a:prstGeom prst="rect">
            <a:avLst/>
          </a:prstGeom>
        </p:spPr>
      </p:pic>
      <p:pic>
        <p:nvPicPr>
          <p:cNvPr id="95" name="812_9116">
            <a:hlinkClick r:id="" action="ppaction://media"/>
            <a:extLst>
              <a:ext uri="{FF2B5EF4-FFF2-40B4-BE49-F238E27FC236}">
                <a16:creationId xmlns:a16="http://schemas.microsoft.com/office/drawing/2014/main" id="{B9D4B2B2-456E-422D-B6BB-3CE86330052D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422689" y="548680"/>
            <a:ext cx="246074" cy="246074"/>
          </a:xfrm>
          <a:prstGeom prst="rect">
            <a:avLst/>
          </a:prstGeom>
        </p:spPr>
      </p:pic>
      <p:pic>
        <p:nvPicPr>
          <p:cNvPr id="96" name="812_9117">
            <a:hlinkClick r:id="" action="ppaction://media"/>
            <a:extLst>
              <a:ext uri="{FF2B5EF4-FFF2-40B4-BE49-F238E27FC236}">
                <a16:creationId xmlns:a16="http://schemas.microsoft.com/office/drawing/2014/main" id="{637F7000-7464-496A-A1A9-01727BBF7362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676176" y="238945"/>
            <a:ext cx="246074" cy="246074"/>
          </a:xfrm>
          <a:prstGeom prst="rect">
            <a:avLst/>
          </a:prstGeom>
        </p:spPr>
      </p:pic>
      <p:pic>
        <p:nvPicPr>
          <p:cNvPr id="97" name="812_9118">
            <a:hlinkClick r:id="" action="ppaction://media"/>
            <a:extLst>
              <a:ext uri="{FF2B5EF4-FFF2-40B4-BE49-F238E27FC236}">
                <a16:creationId xmlns:a16="http://schemas.microsoft.com/office/drawing/2014/main" id="{09BF61C9-2B19-45FB-8377-0CC2426178FB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957933" y="548680"/>
            <a:ext cx="246074" cy="246074"/>
          </a:xfrm>
          <a:prstGeom prst="rect">
            <a:avLst/>
          </a:prstGeom>
        </p:spPr>
      </p:pic>
      <p:pic>
        <p:nvPicPr>
          <p:cNvPr id="98" name="812_9119">
            <a:hlinkClick r:id="" action="ppaction://media"/>
            <a:extLst>
              <a:ext uri="{FF2B5EF4-FFF2-40B4-BE49-F238E27FC236}">
                <a16:creationId xmlns:a16="http://schemas.microsoft.com/office/drawing/2014/main" id="{41AE6026-AD07-43AE-8430-6D8E755118A3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5202072" y="206066"/>
            <a:ext cx="246074" cy="246074"/>
          </a:xfrm>
          <a:prstGeom prst="rect">
            <a:avLst/>
          </a:prstGeom>
        </p:spPr>
      </p:pic>
      <p:pic>
        <p:nvPicPr>
          <p:cNvPr id="99" name="812_9120">
            <a:hlinkClick r:id="" action="ppaction://media"/>
            <a:extLst>
              <a:ext uri="{FF2B5EF4-FFF2-40B4-BE49-F238E27FC236}">
                <a16:creationId xmlns:a16="http://schemas.microsoft.com/office/drawing/2014/main" id="{8FAA54D9-8852-4A95-A3C1-D322120EC565}"/>
              </a:ext>
            </a:extLst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5493177" y="548680"/>
            <a:ext cx="246074" cy="246074"/>
          </a:xfrm>
          <a:prstGeom prst="rect">
            <a:avLst/>
          </a:prstGeom>
        </p:spPr>
      </p:pic>
      <p:pic>
        <p:nvPicPr>
          <p:cNvPr id="100" name="812_9121">
            <a:hlinkClick r:id="" action="ppaction://media"/>
            <a:extLst>
              <a:ext uri="{FF2B5EF4-FFF2-40B4-BE49-F238E27FC236}">
                <a16:creationId xmlns:a16="http://schemas.microsoft.com/office/drawing/2014/main" id="{711CF806-D1D5-4547-B3EA-64F97C04676C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5766760" y="250768"/>
            <a:ext cx="246074" cy="246074"/>
          </a:xfrm>
          <a:prstGeom prst="rect">
            <a:avLst/>
          </a:prstGeom>
        </p:spPr>
      </p:pic>
      <p:pic>
        <p:nvPicPr>
          <p:cNvPr id="101" name="812_9122">
            <a:hlinkClick r:id="" action="ppaction://media"/>
            <a:extLst>
              <a:ext uri="{FF2B5EF4-FFF2-40B4-BE49-F238E27FC236}">
                <a16:creationId xmlns:a16="http://schemas.microsoft.com/office/drawing/2014/main" id="{19C4ED1E-7383-41F8-B62C-17DB931D6CF5}"/>
              </a:ext>
            </a:extLst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6028420" y="548680"/>
            <a:ext cx="246074" cy="24607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7FE57A6-EB64-4F25-9E4A-1F5CF4F2CA6E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38</a:t>
            </a:r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A65A9783-A317-48B4-B80C-9FFB9928F44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F5DA4C2-B2D5-46F4-A867-26A7863ADFE2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700967" y="1052736"/>
            <a:ext cx="5584420" cy="429805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3" name="Textfeld 36">
            <a:extLst>
              <a:ext uri="{FF2B5EF4-FFF2-40B4-BE49-F238E27FC236}">
                <a16:creationId xmlns:a16="http://schemas.microsoft.com/office/drawing/2014/main" id="{F612D65D-2AFD-4FF8-B889-DDC2ACA707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17	MV 01 Vokal in der ersten Silbe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4C843F6E-E436-48E0-8951-725A6B6CEF83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Klick auf den Lautsprecher</a:t>
            </a:r>
            <a:r>
              <a:rPr kumimoji="0" lang="de-DE" altLang="de-DE" sz="1800" b="0" i="0" u="none" strike="noStrike" kern="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und dann auf das richtig geschriebenen Wort. Zweiter Klick für Ton!</a:t>
            </a:r>
            <a:endParaRPr kumimoji="0" lang="de-DE" altLang="de-DE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681618E3-BF5F-4E77-B276-E2CBBAB05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547" y="5386284"/>
            <a:ext cx="9398727" cy="76944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Regel gilt für zweisilbige, ursprünglich deutsche Wörter. Deshalb: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Hotel</a:t>
            </a:r>
            <a:r>
              <a:rPr kumimoji="0" lang="de-DE" altLang="de-DE" sz="220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  Matratze    Krawall   Religion</a:t>
            </a:r>
            <a:endParaRPr kumimoji="0" lang="de-DE" altLang="de-DE" sz="2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3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3108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3448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3082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847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631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3317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282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2638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3448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3291" fill="hold"/>
                                        <p:tgtEl>
                                          <p:spTgt spid="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324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201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201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1593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2246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1541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3" dur="151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1619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5" dur="1567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6" dur="1671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2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2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2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2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audio>
              <p:cMediaNode vol="80000">
                <p:cTn id="2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2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2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vol="80000">
                <p:cTn id="2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2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vol="80000">
                <p:cTn id="2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2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vol="80000">
                <p:cTn id="2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2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audio>
              <p:cMediaNode vol="80000">
                <p:cTn id="2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>
                <p:cTn id="2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audio>
            <p:audio>
              <p:cMediaNode vol="80000">
                <p:cTn id="2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  <p:audio>
              <p:cMediaNode vol="80000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  <p:audio>
              <p:cMediaNode vol="80000">
                <p:cTn id="2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3" grpId="0" animBg="1"/>
      <p:bldP spid="36" grpId="0" animBg="1"/>
      <p:bldP spid="38" grpId="0" animBg="1"/>
      <p:bldP spid="39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1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C8186CB-61E2-43B3-A6CC-8BEBAA5CDAEF}"/>
              </a:ext>
            </a:extLst>
          </p:cNvPr>
          <p:cNvSpPr/>
          <p:nvPr/>
        </p:nvSpPr>
        <p:spPr>
          <a:xfrm>
            <a:off x="179512" y="1052736"/>
            <a:ext cx="1167712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kern="0" dirty="0">
                <a:latin typeface="Trebuchet MS" pitchFamily="34" charset="0"/>
              </a:rPr>
              <a:t>Die Datei Grundlagen enthält den gesamten Stoff. Die anderen Dateien dienen zur Übung, Bearbeitung in der Gruppe oder einzeln. </a:t>
            </a:r>
          </a:p>
          <a:p>
            <a:endParaRPr lang="de-DE" sz="1400" kern="0" dirty="0">
              <a:latin typeface="Trebuchet MS" pitchFamily="34" charset="0"/>
            </a:endParaRPr>
          </a:p>
          <a:p>
            <a:r>
              <a:rPr lang="de-DE" sz="1400" kern="0" dirty="0">
                <a:latin typeface="Trebuchet MS" pitchFamily="34" charset="0"/>
              </a:rPr>
              <a:t>Ausgangspunkt sind die Vokale, die entweder kurz oder gedehnt klingen. </a:t>
            </a:r>
          </a:p>
          <a:p>
            <a:r>
              <a:rPr lang="de-DE" sz="1400" kern="0" dirty="0">
                <a:latin typeface="Trebuchet MS" pitchFamily="34" charset="0"/>
              </a:rPr>
              <a:t>Es gibt viel mehr Vokale, als die meisten Schüler vermuten.</a:t>
            </a:r>
          </a:p>
          <a:p>
            <a:r>
              <a:rPr lang="de-DE" sz="1400" kern="0" dirty="0">
                <a:latin typeface="Trebuchet MS" pitchFamily="34" charset="0"/>
              </a:rPr>
              <a:t>Literatur dazu: Günther Thomé, DEUTSCHE ORTHOGRAPHIE HISTORISCH SYSTEMATISCH DIDAKTISCH, </a:t>
            </a:r>
            <a:r>
              <a:rPr lang="de-DE" sz="1400" kern="0" dirty="0" err="1">
                <a:latin typeface="Trebuchet MS" pitchFamily="34" charset="0"/>
              </a:rPr>
              <a:t>isb</a:t>
            </a:r>
            <a:r>
              <a:rPr lang="de-DE" sz="1400" kern="0" dirty="0">
                <a:latin typeface="Trebuchet MS" pitchFamily="34" charset="0"/>
              </a:rPr>
              <a:t> Fachverlag.</a:t>
            </a:r>
          </a:p>
          <a:p>
            <a:endParaRPr lang="de-DE" sz="1400" kern="0" dirty="0">
              <a:latin typeface="Trebuchet MS" pitchFamily="34" charset="0"/>
            </a:endParaRPr>
          </a:p>
          <a:p>
            <a:r>
              <a:rPr lang="de-DE" sz="1400" kern="0" dirty="0">
                <a:latin typeface="Trebuchet MS" pitchFamily="34" charset="0"/>
              </a:rPr>
              <a:t>Die Rechtschreibregel für die Mitlautverdoppelung basiert auf einer Leseregel, was oft nicht bewusst ist.</a:t>
            </a:r>
          </a:p>
          <a:p>
            <a:endParaRPr lang="de-DE" sz="1400" kern="0" dirty="0">
              <a:latin typeface="Trebuchet MS" pitchFamily="34" charset="0"/>
            </a:endParaRPr>
          </a:p>
          <a:p>
            <a:r>
              <a:rPr lang="de-DE" sz="1400" kern="0" dirty="0">
                <a:latin typeface="Trebuchet MS" pitchFamily="34" charset="0"/>
              </a:rPr>
              <a:t>Ich behandle nur die Konsonantenregel. </a:t>
            </a:r>
          </a:p>
          <a:p>
            <a:r>
              <a:rPr lang="de-DE" sz="1400" kern="0" dirty="0">
                <a:latin typeface="Trebuchet MS" pitchFamily="34" charset="0"/>
              </a:rPr>
              <a:t>Die Silbenregel passt wegen der unlogischen Silbenbildung des Duden nicht. Es gibt zu viele offene Silben, die mit kurzem Vokal enden (Beispiel </a:t>
            </a:r>
            <a:r>
              <a:rPr lang="de-DE" sz="1400" kern="0" dirty="0" err="1">
                <a:latin typeface="Trebuchet MS" pitchFamily="34" charset="0"/>
              </a:rPr>
              <a:t>Schne-cke</a:t>
            </a:r>
            <a:r>
              <a:rPr lang="de-DE" sz="1400" kern="0" dirty="0">
                <a:latin typeface="Trebuchet MS" pitchFamily="34" charset="0"/>
              </a:rPr>
              <a:t>).</a:t>
            </a:r>
          </a:p>
        </p:txBody>
      </p:sp>
      <p:sp>
        <p:nvSpPr>
          <p:cNvPr id="8" name="Textfeld 36">
            <a:extLst>
              <a:ext uri="{FF2B5EF4-FFF2-40B4-BE49-F238E27FC236}">
                <a16:creationId xmlns:a16="http://schemas.microsoft.com/office/drawing/2014/main" id="{98D51977-ADDB-4FF8-8347-2BC237C1D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00	MV 01</a:t>
            </a:r>
            <a:r>
              <a:rPr lang="de-DE" altLang="de-DE" sz="22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ea typeface="+mj-ea"/>
                <a:cs typeface="+mj-cs"/>
              </a:rPr>
              <a:t> 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Hinweise</a:t>
            </a:r>
            <a:r>
              <a:rPr kumimoji="0" lang="de-DE" altLang="de-DE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   	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6AE9FF3-00A3-4891-AE2A-E45E5797B2EF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</a:t>
            </a:r>
          </a:p>
        </p:txBody>
      </p:sp>
    </p:spTree>
    <p:extLst>
      <p:ext uri="{BB962C8B-B14F-4D97-AF65-F5344CB8AC3E}">
        <p14:creationId xmlns:p14="http://schemas.microsoft.com/office/powerpoint/2010/main" val="498860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20</a:t>
            </a:fld>
            <a:endParaRPr lang="de-DE" dirty="0"/>
          </a:p>
        </p:txBody>
      </p:sp>
      <p:pic>
        <p:nvPicPr>
          <p:cNvPr id="9" name="812_9091">
            <a:hlinkClick r:id="" action="ppaction://media"/>
            <a:extLst>
              <a:ext uri="{FF2B5EF4-FFF2-40B4-BE49-F238E27FC236}">
                <a16:creationId xmlns:a16="http://schemas.microsoft.com/office/drawing/2014/main" id="{B0438534-180F-4007-9202-25FDC4478A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9073" y="174003"/>
            <a:ext cx="217013" cy="217013"/>
          </a:xfrm>
          <a:prstGeom prst="rect">
            <a:avLst/>
          </a:prstGeom>
        </p:spPr>
      </p:pic>
      <p:pic>
        <p:nvPicPr>
          <p:cNvPr id="10" name="812_9092">
            <a:hlinkClick r:id="" action="ppaction://media"/>
            <a:extLst>
              <a:ext uri="{FF2B5EF4-FFF2-40B4-BE49-F238E27FC236}">
                <a16:creationId xmlns:a16="http://schemas.microsoft.com/office/drawing/2014/main" id="{F5228179-F7D2-4F4F-B036-93CF04E6962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65826" y="174003"/>
            <a:ext cx="217013" cy="217013"/>
          </a:xfrm>
          <a:prstGeom prst="rect">
            <a:avLst/>
          </a:prstGeom>
        </p:spPr>
      </p:pic>
      <p:pic>
        <p:nvPicPr>
          <p:cNvPr id="11" name="812_9093">
            <a:hlinkClick r:id="" action="ppaction://media"/>
            <a:extLst>
              <a:ext uri="{FF2B5EF4-FFF2-40B4-BE49-F238E27FC236}">
                <a16:creationId xmlns:a16="http://schemas.microsoft.com/office/drawing/2014/main" id="{25425DCB-0771-477E-8B76-EF324D1DF7D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834696" y="174003"/>
            <a:ext cx="217013" cy="217013"/>
          </a:xfrm>
          <a:prstGeom prst="rect">
            <a:avLst/>
          </a:prstGeom>
        </p:spPr>
      </p:pic>
      <p:pic>
        <p:nvPicPr>
          <p:cNvPr id="12" name="812_9095">
            <a:hlinkClick r:id="" action="ppaction://media"/>
            <a:extLst>
              <a:ext uri="{FF2B5EF4-FFF2-40B4-BE49-F238E27FC236}">
                <a16:creationId xmlns:a16="http://schemas.microsoft.com/office/drawing/2014/main" id="{22B9B986-490D-4031-9395-721583A01C9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78587" y="174003"/>
            <a:ext cx="217013" cy="217013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F0C6E5CC-DBCD-45B6-899C-02EA6BBB5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368" y="1943203"/>
            <a:ext cx="38747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Bäker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backt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Nusseken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FCA6ADC-72B3-43BC-9B2D-47AE3D230712}"/>
              </a:ext>
            </a:extLst>
          </p:cNvPr>
          <p:cNvSpPr/>
          <p:nvPr/>
        </p:nvSpPr>
        <p:spPr>
          <a:xfrm>
            <a:off x="407368" y="270995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Kranz hängt an der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Deke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CEDCFC1-B3F4-46DD-9A77-FD0EEF2C84C3}"/>
              </a:ext>
            </a:extLst>
          </p:cNvPr>
          <p:cNvSpPr/>
          <p:nvPr/>
        </p:nvSpPr>
        <p:spPr>
          <a:xfrm>
            <a:off x="407368" y="346924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Mein Platz ist in der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Eke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DFD96FF-B134-42BA-BC23-EE0E49C97028}"/>
              </a:ext>
            </a:extLst>
          </p:cNvPr>
          <p:cNvSpPr/>
          <p:nvPr/>
        </p:nvSpPr>
        <p:spPr>
          <a:xfrm>
            <a:off x="407368" y="4228541"/>
            <a:ext cx="97930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Bitte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erschreke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nicht über meine zwei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Kazen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, die sich dort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räckeln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8C9DE3BF-97CD-4D19-A120-E35C840F21BF}"/>
              </a:ext>
            </a:extLst>
          </p:cNvPr>
          <p:cNvSpPr/>
          <p:nvPr/>
        </p:nvSpPr>
        <p:spPr>
          <a:xfrm>
            <a:off x="1271464" y="1908189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F5A2361-37AA-4149-86CA-85FA47A68A3C}"/>
              </a:ext>
            </a:extLst>
          </p:cNvPr>
          <p:cNvSpPr/>
          <p:nvPr/>
        </p:nvSpPr>
        <p:spPr>
          <a:xfrm>
            <a:off x="976141" y="1628800"/>
            <a:ext cx="111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Bäcker</a:t>
            </a:r>
            <a:endParaRPr lang="de-DE" sz="2400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DD8F7800-D946-492D-92AD-15DEC84C0CB9}"/>
              </a:ext>
            </a:extLst>
          </p:cNvPr>
          <p:cNvSpPr/>
          <p:nvPr/>
        </p:nvSpPr>
        <p:spPr>
          <a:xfrm>
            <a:off x="3425271" y="1908189"/>
            <a:ext cx="438481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0B1AB66-867B-40FF-94E1-98053F1E84A1}"/>
              </a:ext>
            </a:extLst>
          </p:cNvPr>
          <p:cNvSpPr/>
          <p:nvPr/>
        </p:nvSpPr>
        <p:spPr>
          <a:xfrm>
            <a:off x="2682858" y="1628800"/>
            <a:ext cx="1612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Nussecken</a:t>
            </a:r>
            <a:endParaRPr lang="de-DE" sz="2400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5B4CFFB-F773-4EB7-8DA7-5FF1D64C7672}"/>
              </a:ext>
            </a:extLst>
          </p:cNvPr>
          <p:cNvSpPr/>
          <p:nvPr/>
        </p:nvSpPr>
        <p:spPr>
          <a:xfrm>
            <a:off x="3935760" y="2674310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5EA6AAB8-0D99-4A72-A350-D01AA93B18B6}"/>
              </a:ext>
            </a:extLst>
          </p:cNvPr>
          <p:cNvSpPr/>
          <p:nvPr/>
        </p:nvSpPr>
        <p:spPr>
          <a:xfrm>
            <a:off x="3667815" y="2391271"/>
            <a:ext cx="1018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Decke</a:t>
            </a:r>
            <a:endParaRPr lang="de-DE" sz="2400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17A490D-A8E2-4147-B128-B9C05A07EF85}"/>
              </a:ext>
            </a:extLst>
          </p:cNvPr>
          <p:cNvSpPr/>
          <p:nvPr/>
        </p:nvSpPr>
        <p:spPr>
          <a:xfrm>
            <a:off x="3359696" y="343297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E8E4C32-5F99-4D5E-9616-FBBB74084D2F}"/>
              </a:ext>
            </a:extLst>
          </p:cNvPr>
          <p:cNvSpPr/>
          <p:nvPr/>
        </p:nvSpPr>
        <p:spPr>
          <a:xfrm>
            <a:off x="2999656" y="3140968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Ecke</a:t>
            </a:r>
            <a:endParaRPr lang="de-DE" sz="2400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EFFDF643-6DFC-4104-98A9-70658A87630D}"/>
              </a:ext>
            </a:extLst>
          </p:cNvPr>
          <p:cNvSpPr/>
          <p:nvPr/>
        </p:nvSpPr>
        <p:spPr>
          <a:xfrm>
            <a:off x="1055440" y="3933056"/>
            <a:ext cx="1683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erschrecke</a:t>
            </a:r>
            <a:endParaRPr lang="de-DE" sz="24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2C224010-FD69-4798-8543-D55D421E8358}"/>
              </a:ext>
            </a:extLst>
          </p:cNvPr>
          <p:cNvSpPr/>
          <p:nvPr/>
        </p:nvSpPr>
        <p:spPr>
          <a:xfrm>
            <a:off x="6050886" y="422833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1FB81B83-9385-4509-B28B-22CF0528D877}"/>
              </a:ext>
            </a:extLst>
          </p:cNvPr>
          <p:cNvSpPr/>
          <p:nvPr/>
        </p:nvSpPr>
        <p:spPr>
          <a:xfrm>
            <a:off x="5645440" y="3933056"/>
            <a:ext cx="1128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Katzen</a:t>
            </a:r>
            <a:endParaRPr lang="de-DE" sz="24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49F0A0DE-327B-4F25-A792-E189255D15C0}"/>
              </a:ext>
            </a:extLst>
          </p:cNvPr>
          <p:cNvSpPr/>
          <p:nvPr/>
        </p:nvSpPr>
        <p:spPr>
          <a:xfrm>
            <a:off x="2135560" y="422952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4AE5C5AC-6AC1-4986-A7D0-A5F6AF67B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4376137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AC861CBD-225D-425D-8E3B-AD594CAB00BC}"/>
              </a:ext>
            </a:extLst>
          </p:cNvPr>
          <p:cNvSpPr/>
          <p:nvPr/>
        </p:nvSpPr>
        <p:spPr>
          <a:xfrm>
            <a:off x="8832304" y="4229524"/>
            <a:ext cx="48554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FCC3F03B-8390-429B-879D-046594054795}"/>
              </a:ext>
            </a:extLst>
          </p:cNvPr>
          <p:cNvSpPr/>
          <p:nvPr/>
        </p:nvSpPr>
        <p:spPr>
          <a:xfrm>
            <a:off x="8532299" y="3933056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räkeln</a:t>
            </a:r>
            <a:endParaRPr lang="de-DE" sz="2400" dirty="0"/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72BEC8DE-98A8-402E-A0A0-711CB2E48D8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060848"/>
            <a:ext cx="250766" cy="249651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8E0B22D0-26F7-4228-9381-60F59A60398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818305"/>
            <a:ext cx="250766" cy="249651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B95F578B-5F44-46CE-8AF5-7E5F6A6F99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3580431"/>
            <a:ext cx="250766" cy="249651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BAD36F00-B3C3-455C-B53F-33E791142B7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4378314"/>
            <a:ext cx="250766" cy="249651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9198A2E8-62B3-43D2-A07D-828249B44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06084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F45AF932-D07F-4D16-835A-234847432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79743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1B8243F-98D7-4861-A334-63A42D776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356531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DA320FD1-C29B-411D-BBDE-33E482CA4D9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074" y="188640"/>
            <a:ext cx="250766" cy="249651"/>
          </a:xfrm>
          <a:prstGeom prst="rect">
            <a:avLst/>
          </a:prstGeom>
        </p:spPr>
      </p:pic>
      <p:sp>
        <p:nvSpPr>
          <p:cNvPr id="42" name="Textfeld 36">
            <a:extLst>
              <a:ext uri="{FF2B5EF4-FFF2-40B4-BE49-F238E27FC236}">
                <a16:creationId xmlns:a16="http://schemas.microsoft.com/office/drawing/2014/main" id="{9E0EC20B-EE22-4D00-AC3C-EBEFD1EAF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18	MV 01 Lautgetreu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EE20F298-AE01-4712-86B4-092D196C9A1A}"/>
              </a:ext>
            </a:extLst>
          </p:cNvPr>
          <p:cNvSpPr txBox="1"/>
          <p:nvPr/>
        </p:nvSpPr>
        <p:spPr>
          <a:xfrm>
            <a:off x="260108" y="467380"/>
            <a:ext cx="1015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1. </a:t>
            </a: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Lies lautgetreu! Ton: Klick auf Lautsprecher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2. Fehler erkennen! Klick in der richtigen Reihenfolge genau auf die Fehler und begründe!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5867369-4119-46AB-94E3-363452CBBF9E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40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9DA309D7-B742-43B0-8FE0-A4C63CA6568B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892FD5A-BC8F-3CE8-4C64-0184BEF93E8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1887" y="1565406"/>
            <a:ext cx="9888569" cy="326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86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459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40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331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73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/>
      <p:bldP spid="26" grpId="0" animBg="1"/>
      <p:bldP spid="27" grpId="0"/>
      <p:bldP spid="28" grpId="0" animBg="1"/>
      <p:bldP spid="29" grpId="0" animBg="1"/>
      <p:bldP spid="30" grpId="0" animBg="1"/>
      <p:bldP spid="31" grpId="0"/>
      <p:bldP spid="37" grpId="0" animBg="1"/>
      <p:bldP spid="38" grpId="0" animBg="1"/>
      <p:bldP spid="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21</a:t>
            </a:fld>
            <a:endParaRPr lang="de-DE" dirty="0"/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6142DB34-B493-4A94-BD8F-D9B84C167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263" y="1243416"/>
            <a:ext cx="8407113" cy="4968671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C86C0E78-5293-44FA-AA55-BE8850DBBDE8}"/>
              </a:ext>
            </a:extLst>
          </p:cNvPr>
          <p:cNvSpPr/>
          <p:nvPr/>
        </p:nvSpPr>
        <p:spPr>
          <a:xfrm>
            <a:off x="7169736" y="1033339"/>
            <a:ext cx="755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Ba</a:t>
            </a:r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</a:rPr>
              <a:t>ll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E90FBB39-D3D7-4031-94BD-CE5A334BB843}"/>
              </a:ext>
            </a:extLst>
          </p:cNvPr>
          <p:cNvSpPr/>
          <p:nvPr/>
        </p:nvSpPr>
        <p:spPr>
          <a:xfrm>
            <a:off x="3428908" y="1033339"/>
            <a:ext cx="1071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353CEB3D-6738-4D14-A078-5703E76A3E81}"/>
              </a:ext>
            </a:extLst>
          </p:cNvPr>
          <p:cNvSpPr/>
          <p:nvPr/>
        </p:nvSpPr>
        <p:spPr>
          <a:xfrm>
            <a:off x="5735948" y="103333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32399682-D336-4BF2-A659-130510A49944}"/>
              </a:ext>
            </a:extLst>
          </p:cNvPr>
          <p:cNvSpPr/>
          <p:nvPr/>
        </p:nvSpPr>
        <p:spPr>
          <a:xfrm>
            <a:off x="2031735" y="103333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3066C860-2B96-4919-A598-400B41E86DD6}"/>
              </a:ext>
            </a:extLst>
          </p:cNvPr>
          <p:cNvSpPr/>
          <p:nvPr/>
        </p:nvSpPr>
        <p:spPr>
          <a:xfrm>
            <a:off x="7169736" y="1531690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Bi</a:t>
            </a:r>
            <a:r>
              <a:rPr lang="de-DE" sz="2400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ld</a:t>
            </a:r>
            <a:endParaRPr lang="de-DE" sz="2400" spc="100" dirty="0">
              <a:solidFill>
                <a:srgbClr val="FF0000"/>
              </a:solidFill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99236DFD-0E3B-4B96-9B2C-B0BC64C7604F}"/>
              </a:ext>
            </a:extLst>
          </p:cNvPr>
          <p:cNvSpPr/>
          <p:nvPr/>
        </p:nvSpPr>
        <p:spPr>
          <a:xfrm>
            <a:off x="3428908" y="153169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6B69988A-5724-43E0-887F-7E78BD500068}"/>
              </a:ext>
            </a:extLst>
          </p:cNvPr>
          <p:cNvSpPr/>
          <p:nvPr/>
        </p:nvSpPr>
        <p:spPr>
          <a:xfrm>
            <a:off x="5735948" y="153169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FF493359-8F29-497C-8D8C-28C8600E2E00}"/>
              </a:ext>
            </a:extLst>
          </p:cNvPr>
          <p:cNvSpPr/>
          <p:nvPr/>
        </p:nvSpPr>
        <p:spPr>
          <a:xfrm>
            <a:off x="2031735" y="153169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CE9AA7E8-D62A-47B0-A5C6-681C543AF8FC}"/>
              </a:ext>
            </a:extLst>
          </p:cNvPr>
          <p:cNvSpPr/>
          <p:nvPr/>
        </p:nvSpPr>
        <p:spPr>
          <a:xfrm>
            <a:off x="7169736" y="205165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di</a:t>
            </a:r>
            <a:r>
              <a:rPr lang="de-DE" sz="2400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ck</a:t>
            </a:r>
            <a:endParaRPr lang="de-DE" sz="2400" spc="1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12A2A829-5F72-4AB5-924C-AEB88E5CE917}"/>
              </a:ext>
            </a:extLst>
          </p:cNvPr>
          <p:cNvSpPr/>
          <p:nvPr/>
        </p:nvSpPr>
        <p:spPr>
          <a:xfrm>
            <a:off x="3428908" y="205165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2A5380A4-7AE8-4F0E-B28D-9051F189380E}"/>
              </a:ext>
            </a:extLst>
          </p:cNvPr>
          <p:cNvSpPr/>
          <p:nvPr/>
        </p:nvSpPr>
        <p:spPr>
          <a:xfrm>
            <a:off x="5735948" y="205165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4865CF4B-0E81-40F1-B12D-E9DABA827227}"/>
              </a:ext>
            </a:extLst>
          </p:cNvPr>
          <p:cNvSpPr/>
          <p:nvPr/>
        </p:nvSpPr>
        <p:spPr>
          <a:xfrm>
            <a:off x="2031735" y="205165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E130B299-D6CF-4FFC-A863-28E090A62310}"/>
              </a:ext>
            </a:extLst>
          </p:cNvPr>
          <p:cNvSpPr/>
          <p:nvPr/>
        </p:nvSpPr>
        <p:spPr>
          <a:xfrm>
            <a:off x="7169736" y="2560554"/>
            <a:ext cx="957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dü</a:t>
            </a:r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nn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F8C29711-2DE3-4A38-814D-BD0E737891F1}"/>
              </a:ext>
            </a:extLst>
          </p:cNvPr>
          <p:cNvSpPr/>
          <p:nvPr/>
        </p:nvSpPr>
        <p:spPr>
          <a:xfrm>
            <a:off x="3465812" y="2560554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2B4A88F9-A34E-4957-9679-8785AC0A195D}"/>
              </a:ext>
            </a:extLst>
          </p:cNvPr>
          <p:cNvSpPr/>
          <p:nvPr/>
        </p:nvSpPr>
        <p:spPr>
          <a:xfrm>
            <a:off x="5735948" y="256055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D048E666-08EC-4FF5-B0FC-BC352DAE5CFF}"/>
              </a:ext>
            </a:extLst>
          </p:cNvPr>
          <p:cNvSpPr/>
          <p:nvPr/>
        </p:nvSpPr>
        <p:spPr>
          <a:xfrm>
            <a:off x="2031735" y="256055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F89C9C05-DAFB-46A5-A614-05C2F84AC62B}"/>
              </a:ext>
            </a:extLst>
          </p:cNvPr>
          <p:cNvSpPr/>
          <p:nvPr/>
        </p:nvSpPr>
        <p:spPr>
          <a:xfrm>
            <a:off x="7169736" y="308931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5E519EB0-8697-48AC-B182-7C55D3757313}"/>
              </a:ext>
            </a:extLst>
          </p:cNvPr>
          <p:cNvSpPr/>
          <p:nvPr/>
        </p:nvSpPr>
        <p:spPr>
          <a:xfrm>
            <a:off x="3428908" y="308931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39CE8DFA-108B-4E0B-8575-7911DF1F5867}"/>
              </a:ext>
            </a:extLst>
          </p:cNvPr>
          <p:cNvSpPr/>
          <p:nvPr/>
        </p:nvSpPr>
        <p:spPr>
          <a:xfrm>
            <a:off x="5735948" y="308931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AAB6B216-9F86-4FE7-85F5-9BED7DDF2C9D}"/>
              </a:ext>
            </a:extLst>
          </p:cNvPr>
          <p:cNvSpPr/>
          <p:nvPr/>
        </p:nvSpPr>
        <p:spPr>
          <a:xfrm>
            <a:off x="2031735" y="3089312"/>
            <a:ext cx="700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Bär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3DC6FA8C-6D24-45FC-86CE-ECFA324BB54A}"/>
              </a:ext>
            </a:extLst>
          </p:cNvPr>
          <p:cNvSpPr/>
          <p:nvPr/>
        </p:nvSpPr>
        <p:spPr>
          <a:xfrm>
            <a:off x="7169736" y="3619294"/>
            <a:ext cx="872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Go</a:t>
            </a:r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ld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748DE8D4-F09B-452A-9771-38CBAD166E7C}"/>
              </a:ext>
            </a:extLst>
          </p:cNvPr>
          <p:cNvSpPr/>
          <p:nvPr/>
        </p:nvSpPr>
        <p:spPr>
          <a:xfrm>
            <a:off x="3428908" y="3619294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093292FC-925C-4CFF-8B82-41699B2DCF48}"/>
              </a:ext>
            </a:extLst>
          </p:cNvPr>
          <p:cNvSpPr/>
          <p:nvPr/>
        </p:nvSpPr>
        <p:spPr>
          <a:xfrm>
            <a:off x="5735948" y="361929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A31C4C47-FA56-4236-9C5A-8EE1348E338E}"/>
              </a:ext>
            </a:extLst>
          </p:cNvPr>
          <p:cNvSpPr/>
          <p:nvPr/>
        </p:nvSpPr>
        <p:spPr>
          <a:xfrm>
            <a:off x="2031735" y="361929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4572E15C-E342-480C-A9AE-20D522B3ACB0}"/>
              </a:ext>
            </a:extLst>
          </p:cNvPr>
          <p:cNvSpPr/>
          <p:nvPr/>
        </p:nvSpPr>
        <p:spPr>
          <a:xfrm>
            <a:off x="7169736" y="41537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0F4E5D7-6238-4DC4-941D-0730DCAA0865}"/>
              </a:ext>
            </a:extLst>
          </p:cNvPr>
          <p:cNvSpPr/>
          <p:nvPr/>
        </p:nvSpPr>
        <p:spPr>
          <a:xfrm>
            <a:off x="3465812" y="4153777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99E223AF-515B-403F-B6D8-E49BA6661ABD}"/>
              </a:ext>
            </a:extLst>
          </p:cNvPr>
          <p:cNvSpPr/>
          <p:nvPr/>
        </p:nvSpPr>
        <p:spPr>
          <a:xfrm>
            <a:off x="5735948" y="41537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72160B00-1E91-4780-90BC-BD4923492F29}"/>
              </a:ext>
            </a:extLst>
          </p:cNvPr>
          <p:cNvSpPr/>
          <p:nvPr/>
        </p:nvSpPr>
        <p:spPr>
          <a:xfrm>
            <a:off x="2031735" y="4153777"/>
            <a:ext cx="715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Hut</a:t>
            </a:r>
            <a:endParaRPr lang="de-DE" sz="2400" spc="100" dirty="0"/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1D53E090-8733-430A-A9BB-028C3F96D7A1}"/>
              </a:ext>
            </a:extLst>
          </p:cNvPr>
          <p:cNvSpPr/>
          <p:nvPr/>
        </p:nvSpPr>
        <p:spPr>
          <a:xfrm>
            <a:off x="7169736" y="4663782"/>
            <a:ext cx="872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Herz</a:t>
            </a:r>
            <a:endParaRPr lang="de-DE" sz="2400" spc="100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BAB7BDD0-5E3F-4EF6-9F5A-8513B7120E7B}"/>
              </a:ext>
            </a:extLst>
          </p:cNvPr>
          <p:cNvSpPr/>
          <p:nvPr/>
        </p:nvSpPr>
        <p:spPr>
          <a:xfrm>
            <a:off x="3428908" y="466378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49C8DB47-7FA7-4E7E-9EBB-1457065763D5}"/>
              </a:ext>
            </a:extLst>
          </p:cNvPr>
          <p:cNvSpPr/>
          <p:nvPr/>
        </p:nvSpPr>
        <p:spPr>
          <a:xfrm>
            <a:off x="5735948" y="466378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9DAE359B-5C20-4A75-A89D-79A809F64823}"/>
              </a:ext>
            </a:extLst>
          </p:cNvPr>
          <p:cNvSpPr/>
          <p:nvPr/>
        </p:nvSpPr>
        <p:spPr>
          <a:xfrm>
            <a:off x="2031735" y="466378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60032FBB-454A-4D64-90AF-48845F0F6AB3}"/>
              </a:ext>
            </a:extLst>
          </p:cNvPr>
          <p:cNvSpPr/>
          <p:nvPr/>
        </p:nvSpPr>
        <p:spPr>
          <a:xfrm>
            <a:off x="7169736" y="5147477"/>
            <a:ext cx="832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Kuss</a:t>
            </a:r>
            <a:endParaRPr lang="de-DE" sz="2400" spc="100" dirty="0"/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7104CC36-8791-4C7D-A215-63DC6F343312}"/>
              </a:ext>
            </a:extLst>
          </p:cNvPr>
          <p:cNvSpPr/>
          <p:nvPr/>
        </p:nvSpPr>
        <p:spPr>
          <a:xfrm>
            <a:off x="3428908" y="5147477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1FB0D5C7-FBF3-4107-81B6-430407B3B8B1}"/>
              </a:ext>
            </a:extLst>
          </p:cNvPr>
          <p:cNvSpPr/>
          <p:nvPr/>
        </p:nvSpPr>
        <p:spPr>
          <a:xfrm>
            <a:off x="5735948" y="51474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570BA960-1ED5-471B-A909-EC8FA76ED083}"/>
              </a:ext>
            </a:extLst>
          </p:cNvPr>
          <p:cNvSpPr/>
          <p:nvPr/>
        </p:nvSpPr>
        <p:spPr>
          <a:xfrm>
            <a:off x="2031735" y="51474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3DE2F57F-3EC4-4D05-9E42-575390E978CB}"/>
              </a:ext>
            </a:extLst>
          </p:cNvPr>
          <p:cNvSpPr/>
          <p:nvPr/>
        </p:nvSpPr>
        <p:spPr>
          <a:xfrm>
            <a:off x="7169736" y="566150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A6DAD519-FBAE-493F-8D79-C3A2CF07A5D0}"/>
              </a:ext>
            </a:extLst>
          </p:cNvPr>
          <p:cNvSpPr/>
          <p:nvPr/>
        </p:nvSpPr>
        <p:spPr>
          <a:xfrm>
            <a:off x="3428908" y="5661508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F890B2E0-572B-4FFF-8A83-D3CED30D7E08}"/>
              </a:ext>
            </a:extLst>
          </p:cNvPr>
          <p:cNvSpPr/>
          <p:nvPr/>
        </p:nvSpPr>
        <p:spPr>
          <a:xfrm>
            <a:off x="5735948" y="566150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0F713DC7-D582-4CD9-8C2F-1076AA23634F}"/>
              </a:ext>
            </a:extLst>
          </p:cNvPr>
          <p:cNvSpPr/>
          <p:nvPr/>
        </p:nvSpPr>
        <p:spPr>
          <a:xfrm>
            <a:off x="2031735" y="5661508"/>
            <a:ext cx="686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Tor</a:t>
            </a:r>
            <a:endParaRPr lang="de-DE" sz="2400" spc="100" dirty="0"/>
          </a:p>
        </p:txBody>
      </p:sp>
      <p:pic>
        <p:nvPicPr>
          <p:cNvPr id="96" name="Grafik 95">
            <a:extLst>
              <a:ext uri="{FF2B5EF4-FFF2-40B4-BE49-F238E27FC236}">
                <a16:creationId xmlns:a16="http://schemas.microsoft.com/office/drawing/2014/main" id="{A4BB6E05-3BB1-4842-A609-CFD65157E0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751" y="875111"/>
            <a:ext cx="624087" cy="632140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09BC1F3C-905C-447D-8FA9-4B90C205E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99" y="1113602"/>
            <a:ext cx="704850" cy="857250"/>
          </a:xfrm>
          <a:prstGeom prst="rect">
            <a:avLst/>
          </a:prstGeom>
        </p:spPr>
      </p:pic>
      <p:pic>
        <p:nvPicPr>
          <p:cNvPr id="98" name="Grafik 97">
            <a:extLst>
              <a:ext uri="{FF2B5EF4-FFF2-40B4-BE49-F238E27FC236}">
                <a16:creationId xmlns:a16="http://schemas.microsoft.com/office/drawing/2014/main" id="{CB457AA4-396C-46D0-B2CF-4CF12DB9FD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4"/>
          <a:stretch/>
        </p:blipFill>
        <p:spPr>
          <a:xfrm>
            <a:off x="5109699" y="1990294"/>
            <a:ext cx="395805" cy="1026100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5B1A25F8-05AB-4344-96A2-AADA696751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69"/>
          <a:stretch/>
        </p:blipFill>
        <p:spPr>
          <a:xfrm>
            <a:off x="4178566" y="1373985"/>
            <a:ext cx="899911" cy="1141845"/>
          </a:xfrm>
          <a:prstGeom prst="rect">
            <a:avLst/>
          </a:prstGeom>
        </p:spPr>
      </p:pic>
      <p:pic>
        <p:nvPicPr>
          <p:cNvPr id="100" name="Grafik 99">
            <a:extLst>
              <a:ext uri="{FF2B5EF4-FFF2-40B4-BE49-F238E27FC236}">
                <a16:creationId xmlns:a16="http://schemas.microsoft.com/office/drawing/2014/main" id="{DF7BE91A-81B8-4EB7-B0CB-0B7141D36D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3"/>
          <a:stretch/>
        </p:blipFill>
        <p:spPr>
          <a:xfrm>
            <a:off x="4219819" y="2831127"/>
            <a:ext cx="893046" cy="682799"/>
          </a:xfrm>
          <a:prstGeom prst="rect">
            <a:avLst/>
          </a:prstGeom>
        </p:spPr>
      </p:pic>
      <p:pic>
        <p:nvPicPr>
          <p:cNvPr id="101" name="Grafik 100">
            <a:extLst>
              <a:ext uri="{FF2B5EF4-FFF2-40B4-BE49-F238E27FC236}">
                <a16:creationId xmlns:a16="http://schemas.microsoft.com/office/drawing/2014/main" id="{76C97C40-4824-4C04-80D0-70E55F0E12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396" y="3035836"/>
            <a:ext cx="996523" cy="996523"/>
          </a:xfrm>
          <a:prstGeom prst="rect">
            <a:avLst/>
          </a:prstGeom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489DB0A4-4E73-4F90-98E7-F727427A97D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167" y="4470633"/>
            <a:ext cx="667734" cy="619015"/>
          </a:xfrm>
          <a:prstGeom prst="rect">
            <a:avLst/>
          </a:prstGeom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B5EEC786-B681-47C9-99D0-AE0E1A8C23D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75"/>
          <a:stretch/>
        </p:blipFill>
        <p:spPr>
          <a:xfrm>
            <a:off x="4241765" y="4073477"/>
            <a:ext cx="876374" cy="655748"/>
          </a:xfrm>
          <a:prstGeom prst="rect">
            <a:avLst/>
          </a:prstGeom>
        </p:spPr>
      </p:pic>
      <p:pic>
        <p:nvPicPr>
          <p:cNvPr id="104" name="Grafik 103">
            <a:extLst>
              <a:ext uri="{FF2B5EF4-FFF2-40B4-BE49-F238E27FC236}">
                <a16:creationId xmlns:a16="http://schemas.microsoft.com/office/drawing/2014/main" id="{BDB9C161-35B4-493D-9ED2-9278BE429B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566" y="4846936"/>
            <a:ext cx="1106239" cy="774367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DA670922-9B02-4D10-8F26-E13C72F5BF9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785" y="5496813"/>
            <a:ext cx="1106239" cy="622559"/>
          </a:xfrm>
          <a:prstGeom prst="rect">
            <a:avLst/>
          </a:prstGeom>
        </p:spPr>
      </p:pic>
      <p:sp>
        <p:nvSpPr>
          <p:cNvPr id="56" name="Textfeld 36">
            <a:extLst>
              <a:ext uri="{FF2B5EF4-FFF2-40B4-BE49-F238E27FC236}">
                <a16:creationId xmlns:a16="http://schemas.microsoft.com/office/drawing/2014/main" id="{7AC15220-2AA6-4E9C-8B7D-6C53C7477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19	MV 01 Wörter mit nur einer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84893C5F-8ABC-475E-8FD0-C5E62C18E86E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002E141-388B-4071-A86E-3EFBB87875B1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42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A3A2F683-3EA2-4E70-B76B-6DAEA83FC61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A009A7B-54D3-4119-86BC-292CE79300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7996" y="887033"/>
            <a:ext cx="8407113" cy="537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3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38" grpId="0"/>
      <p:bldP spid="45" grpId="0"/>
      <p:bldP spid="46" grpId="0"/>
      <p:bldP spid="49" grpId="0"/>
      <p:bldP spid="60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hteck 84">
            <a:extLst>
              <a:ext uri="{FF2B5EF4-FFF2-40B4-BE49-F238E27FC236}">
                <a16:creationId xmlns:a16="http://schemas.microsoft.com/office/drawing/2014/main" id="{4BC214EE-D415-47CE-A3A7-2E008BFF9C44}"/>
              </a:ext>
            </a:extLst>
          </p:cNvPr>
          <p:cNvSpPr/>
          <p:nvPr/>
        </p:nvSpPr>
        <p:spPr>
          <a:xfrm>
            <a:off x="209992" y="5850678"/>
            <a:ext cx="718557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Jetzt ist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</a:t>
            </a:r>
            <a:r>
              <a:rPr lang="de-DE" sz="2400" kern="0" dirty="0">
                <a:latin typeface="Trebuchet MS" pitchFamily="34" charset="0"/>
              </a:rPr>
              <a:t>__________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! </a:t>
            </a:r>
            <a:r>
              <a:rPr lang="de-DE" sz="2400" kern="0" dirty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(anderes Wort für Ende)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42" name="812_9055">
            <a:hlinkClick r:id="" action="ppaction://media"/>
            <a:extLst>
              <a:ext uri="{FF2B5EF4-FFF2-40B4-BE49-F238E27FC236}">
                <a16:creationId xmlns:a16="http://schemas.microsoft.com/office/drawing/2014/main" id="{BA74C9AB-6C43-404C-96C0-201C524183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161081" y="162173"/>
            <a:ext cx="282364" cy="282364"/>
          </a:xfrm>
          <a:prstGeom prst="rect">
            <a:avLst/>
          </a:prstGeom>
        </p:spPr>
      </p:pic>
      <p:pic>
        <p:nvPicPr>
          <p:cNvPr id="43" name="812_9056">
            <a:hlinkClick r:id="" action="ppaction://media"/>
            <a:extLst>
              <a:ext uri="{FF2B5EF4-FFF2-40B4-BE49-F238E27FC236}">
                <a16:creationId xmlns:a16="http://schemas.microsoft.com/office/drawing/2014/main" id="{7B74D39E-C9BC-4D40-A83B-3BBCB5CBD97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747837" y="162173"/>
            <a:ext cx="282364" cy="282364"/>
          </a:xfrm>
          <a:prstGeom prst="rect">
            <a:avLst/>
          </a:prstGeom>
        </p:spPr>
      </p:pic>
      <p:pic>
        <p:nvPicPr>
          <p:cNvPr id="45" name="812_9060">
            <a:hlinkClick r:id="" action="ppaction://media"/>
            <a:extLst>
              <a:ext uri="{FF2B5EF4-FFF2-40B4-BE49-F238E27FC236}">
                <a16:creationId xmlns:a16="http://schemas.microsoft.com/office/drawing/2014/main" id="{862EB58B-FC45-4244-85F3-DFC2ABEDD85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262315" y="162173"/>
            <a:ext cx="282364" cy="282364"/>
          </a:xfrm>
          <a:prstGeom prst="rect">
            <a:avLst/>
          </a:prstGeom>
        </p:spPr>
      </p:pic>
      <p:pic>
        <p:nvPicPr>
          <p:cNvPr id="46" name="812_9061">
            <a:hlinkClick r:id="" action="ppaction://media"/>
            <a:extLst>
              <a:ext uri="{FF2B5EF4-FFF2-40B4-BE49-F238E27FC236}">
                <a16:creationId xmlns:a16="http://schemas.microsoft.com/office/drawing/2014/main" id="{8AC9D64C-8DEC-4034-AA85-528258112E0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881688" y="162173"/>
            <a:ext cx="282364" cy="282364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627F43E6-41E1-49DD-B1E9-14536BF89B41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b="14703"/>
          <a:stretch/>
        </p:blipFill>
        <p:spPr>
          <a:xfrm>
            <a:off x="184421" y="1055435"/>
            <a:ext cx="7815749" cy="4702393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EBDAEA5D-F511-4E97-9DBE-942E7D44469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1303459"/>
            <a:ext cx="250766" cy="249651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79365146-4595-4AFD-8B2C-8B586C5816D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1883295"/>
            <a:ext cx="250766" cy="249651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F70430A4-4CAD-4117-8A8B-EF62D64EBA1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2463131"/>
            <a:ext cx="250766" cy="249651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2807691D-E5E6-448B-9216-D01A77DAA795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3042967"/>
            <a:ext cx="250766" cy="249651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ACE78F5E-6749-45D8-9739-112096F4C9F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3622803"/>
            <a:ext cx="250766" cy="249651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FA74978D-B369-488A-809B-26596AD8BD7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4202639"/>
            <a:ext cx="250766" cy="249651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4A7C742D-5C8B-4533-887E-AF2E2E77FFA2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1268760"/>
            <a:ext cx="266393" cy="25072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CC47DD75-FBFD-46B7-B8FD-91EF0E974B7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1844764"/>
            <a:ext cx="266393" cy="250723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AA87F101-6D2A-4534-A37D-3BBCA4975417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2420768"/>
            <a:ext cx="266393" cy="250723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FF54F29F-9C1C-4D50-97E4-C16F9615701E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2996772"/>
            <a:ext cx="266393" cy="250723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B94B6125-CAEB-437B-8D43-428D88E7F513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3572776"/>
            <a:ext cx="266393" cy="250723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83823CBC-5A07-4439-B52C-6D751FCF3AE7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4148780"/>
            <a:ext cx="266393" cy="250723"/>
          </a:xfrm>
          <a:prstGeom prst="rect">
            <a:avLst/>
          </a:prstGeom>
        </p:spPr>
      </p:pic>
      <p:sp>
        <p:nvSpPr>
          <p:cNvPr id="61" name="Rechteck 60">
            <a:extLst>
              <a:ext uri="{FF2B5EF4-FFF2-40B4-BE49-F238E27FC236}">
                <a16:creationId xmlns:a16="http://schemas.microsoft.com/office/drawing/2014/main" id="{B1CDF2FD-93D2-44DD-8E2A-3CF7EBDBA044}"/>
              </a:ext>
            </a:extLst>
          </p:cNvPr>
          <p:cNvSpPr/>
          <p:nvPr/>
        </p:nvSpPr>
        <p:spPr>
          <a:xfrm>
            <a:off x="957181" y="1076271"/>
            <a:ext cx="785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Wal</a:t>
            </a: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8250121-D7E4-4A0F-ADCE-95D5346655DB}"/>
              </a:ext>
            </a:extLst>
          </p:cNvPr>
          <p:cNvSpPr/>
          <p:nvPr/>
        </p:nvSpPr>
        <p:spPr>
          <a:xfrm>
            <a:off x="937263" y="1666109"/>
            <a:ext cx="891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Wall</a:t>
            </a: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8AC12A66-5029-4264-9387-0659747342EA}"/>
              </a:ext>
            </a:extLst>
          </p:cNvPr>
          <p:cNvSpPr/>
          <p:nvPr/>
        </p:nvSpPr>
        <p:spPr>
          <a:xfrm>
            <a:off x="3651407" y="229051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schlaff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31D48BDB-3C19-4370-8DB3-D0FE8EF0BC2F}"/>
              </a:ext>
            </a:extLst>
          </p:cNvPr>
          <p:cNvSpPr/>
          <p:nvPr/>
        </p:nvSpPr>
        <p:spPr>
          <a:xfrm>
            <a:off x="2280315" y="2882544"/>
            <a:ext cx="1159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Schlaf</a:t>
            </a: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D1A82DF4-CF40-4913-B3CC-EB5F41A6F801}"/>
              </a:ext>
            </a:extLst>
          </p:cNvPr>
          <p:cNvSpPr/>
          <p:nvPr/>
        </p:nvSpPr>
        <p:spPr>
          <a:xfrm>
            <a:off x="4092296" y="3455848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Spann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51B37D4A-DB83-4754-9E1D-2A1683E34B56}"/>
              </a:ext>
            </a:extLst>
          </p:cNvPr>
          <p:cNvSpPr/>
          <p:nvPr/>
        </p:nvSpPr>
        <p:spPr>
          <a:xfrm>
            <a:off x="5473744" y="4019819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Span</a:t>
            </a: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6874FCBF-D69A-43FD-9D91-A8021A5D7699}"/>
              </a:ext>
            </a:extLst>
          </p:cNvPr>
          <p:cNvSpPr/>
          <p:nvPr/>
        </p:nvSpPr>
        <p:spPr>
          <a:xfrm>
            <a:off x="1431131" y="4607512"/>
            <a:ext cx="715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her</a:t>
            </a: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89D4AD2A-8117-457D-9EEA-7ABE3D8A71E4}"/>
              </a:ext>
            </a:extLst>
          </p:cNvPr>
          <p:cNvSpPr/>
          <p:nvPr/>
        </p:nvSpPr>
        <p:spPr>
          <a:xfrm>
            <a:off x="982253" y="5173648"/>
            <a:ext cx="894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Herr</a:t>
            </a: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ED66B490-01E2-4DDD-B949-F67C7152D2AC}"/>
              </a:ext>
            </a:extLst>
          </p:cNvPr>
          <p:cNvSpPr/>
          <p:nvPr/>
        </p:nvSpPr>
        <p:spPr>
          <a:xfrm>
            <a:off x="1531238" y="5755628"/>
            <a:ext cx="132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Schluss</a:t>
            </a:r>
          </a:p>
        </p:txBody>
      </p:sp>
      <p:pic>
        <p:nvPicPr>
          <p:cNvPr id="70" name="Grafik 69">
            <a:extLst>
              <a:ext uri="{FF2B5EF4-FFF2-40B4-BE49-F238E27FC236}">
                <a16:creationId xmlns:a16="http://schemas.microsoft.com/office/drawing/2014/main" id="{BAFAF895-8803-42BD-AF25-079564B3D391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4782475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656C41EC-CD5B-4BF4-8070-60177590B20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5362311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4B46D436-0DD7-4ABF-B3F0-69EF7CDC8C76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5942150"/>
            <a:ext cx="250766" cy="249651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471D15D9-38D9-4F3F-9D2B-D90B850F599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4724784"/>
            <a:ext cx="266393" cy="250723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E4258FBA-A09B-468F-A2DF-7F729C395DCC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5300788"/>
            <a:ext cx="266393" cy="250723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C5BAF7B4-9D8E-4934-B0AD-79314038CE45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5876789"/>
            <a:ext cx="266393" cy="250723"/>
          </a:xfrm>
          <a:prstGeom prst="rect">
            <a:avLst/>
          </a:prstGeom>
        </p:spPr>
      </p:pic>
      <p:pic>
        <p:nvPicPr>
          <p:cNvPr id="76" name="812_9052">
            <a:hlinkClick r:id="" action="ppaction://media"/>
            <a:extLst>
              <a:ext uri="{FF2B5EF4-FFF2-40B4-BE49-F238E27FC236}">
                <a16:creationId xmlns:a16="http://schemas.microsoft.com/office/drawing/2014/main" id="{185F7E03-8832-4EEB-963F-32E3DA3783D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00813" y="162173"/>
            <a:ext cx="282364" cy="282364"/>
          </a:xfrm>
          <a:prstGeom prst="rect">
            <a:avLst/>
          </a:prstGeom>
        </p:spPr>
      </p:pic>
      <p:pic>
        <p:nvPicPr>
          <p:cNvPr id="80" name="812_9053">
            <a:hlinkClick r:id="" action="ppaction://media"/>
            <a:extLst>
              <a:ext uri="{FF2B5EF4-FFF2-40B4-BE49-F238E27FC236}">
                <a16:creationId xmlns:a16="http://schemas.microsoft.com/office/drawing/2014/main" id="{F3961438-E6E5-4B57-AC73-100F110BF070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987569" y="162173"/>
            <a:ext cx="282364" cy="282364"/>
          </a:xfrm>
          <a:prstGeom prst="rect">
            <a:avLst/>
          </a:prstGeom>
        </p:spPr>
      </p:pic>
      <p:pic>
        <p:nvPicPr>
          <p:cNvPr id="81" name="812_9054">
            <a:hlinkClick r:id="" action="ppaction://media"/>
            <a:extLst>
              <a:ext uri="{FF2B5EF4-FFF2-40B4-BE49-F238E27FC236}">
                <a16:creationId xmlns:a16="http://schemas.microsoft.com/office/drawing/2014/main" id="{7703845F-884A-4612-B785-FB13E10A58F7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574325" y="162173"/>
            <a:ext cx="282364" cy="282364"/>
          </a:xfrm>
          <a:prstGeom prst="rect">
            <a:avLst/>
          </a:prstGeom>
        </p:spPr>
      </p:pic>
      <p:pic>
        <p:nvPicPr>
          <p:cNvPr id="82" name="812_9051">
            <a:hlinkClick r:id="" action="ppaction://media"/>
            <a:extLst>
              <a:ext uri="{FF2B5EF4-FFF2-40B4-BE49-F238E27FC236}">
                <a16:creationId xmlns:a16="http://schemas.microsoft.com/office/drawing/2014/main" id="{FFB43A96-B9DC-4804-A9F5-55F384B942E0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14057" y="162173"/>
            <a:ext cx="282364" cy="282364"/>
          </a:xfrm>
          <a:prstGeom prst="rect">
            <a:avLst/>
          </a:prstGeom>
        </p:spPr>
      </p:pic>
      <p:sp>
        <p:nvSpPr>
          <p:cNvPr id="83" name="Rechteck 82">
            <a:hlinkClick r:id="" action="ppaction://noaction"/>
            <a:extLst>
              <a:ext uri="{FF2B5EF4-FFF2-40B4-BE49-F238E27FC236}">
                <a16:creationId xmlns:a16="http://schemas.microsoft.com/office/drawing/2014/main" id="{8DF9D408-40C8-4F57-80E5-46A3F0B02148}"/>
              </a:ext>
            </a:extLst>
          </p:cNvPr>
          <p:cNvSpPr/>
          <p:nvPr/>
        </p:nvSpPr>
        <p:spPr>
          <a:xfrm>
            <a:off x="7840734" y="84529"/>
            <a:ext cx="1231900" cy="62794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812_9527">
            <a:hlinkClick r:id="" action="ppaction://media"/>
            <a:extLst>
              <a:ext uri="{FF2B5EF4-FFF2-40B4-BE49-F238E27FC236}">
                <a16:creationId xmlns:a16="http://schemas.microsoft.com/office/drawing/2014/main" id="{E2C4D6CC-992F-41BD-B94E-62ED538130C2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456500" y="162173"/>
            <a:ext cx="282364" cy="282364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91375CBF-3716-4033-A067-3A9B0E3CB1CF}"/>
              </a:ext>
            </a:extLst>
          </p:cNvPr>
          <p:cNvSpPr/>
          <p:nvPr/>
        </p:nvSpPr>
        <p:spPr>
          <a:xfrm>
            <a:off x="5373220" y="5330253"/>
            <a:ext cx="1658883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0150210-25EF-4384-9BB4-83873AF00DF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9774" y="1020936"/>
            <a:ext cx="7882811" cy="5432007"/>
          </a:xfrm>
          <a:prstGeom prst="rect">
            <a:avLst/>
          </a:prstGeom>
        </p:spPr>
      </p:pic>
      <p:sp>
        <p:nvSpPr>
          <p:cNvPr id="77" name="Textfeld 36">
            <a:extLst>
              <a:ext uri="{FF2B5EF4-FFF2-40B4-BE49-F238E27FC236}">
                <a16:creationId xmlns:a16="http://schemas.microsoft.com/office/drawing/2014/main" id="{48CC112E-1245-405A-8F85-C613958E0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20	MV 01 Wörter mit nur einer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2ED885F8-7398-4AEB-9151-9C2E9B96E6D0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1. Klick auf den Lautsprecher: Ton! 2. Klick auf den Lautsprecher: Lösung!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F427CF8-4051-46C2-84B3-B62C2066B3A9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44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BA4CF0C0-9103-47C6-A2EC-B3035CD49556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</p:spTree>
    <p:extLst>
      <p:ext uri="{BB962C8B-B14F-4D97-AF65-F5344CB8AC3E}">
        <p14:creationId xmlns:p14="http://schemas.microsoft.com/office/powerpoint/2010/main" val="371992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22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982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146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937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548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632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977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3787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47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E04EB6-39EC-4CBE-8104-374FF0374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276974"/>
            <a:ext cx="1067921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Fal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EBAA702C-35C6-45B1-B1C7-4ECC43204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275181"/>
            <a:ext cx="115127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Fall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638443CE-D943-472D-AB0C-DCB94A89A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275181"/>
            <a:ext cx="1197764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der Fall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A99D8A0D-B1BD-47ED-8578-12FBDBB3F9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677782"/>
            <a:ext cx="115608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das Rad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B2737B86-D669-4A1F-9253-61F08932E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670065"/>
            <a:ext cx="119295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das Rad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3694E95-7780-487E-ABE6-DB2275BE7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677782"/>
            <a:ext cx="131318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Radd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829717A2-EE4E-41D8-9805-D4645E418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100076"/>
            <a:ext cx="141577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Krann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57443E07-C606-4CB7-BBAE-454553205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100076"/>
            <a:ext cx="126188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Kran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962E81F-6DC0-4D47-B165-974033E00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097371"/>
            <a:ext cx="132760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Kran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792E651D-48F4-47B9-B722-E67533482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517628"/>
            <a:ext cx="1080745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Bal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989074EA-452A-4457-A610-46D3EB01B0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517628"/>
            <a:ext cx="1164101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Ball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E4CD648A-E8C7-4D57-9ECD-FBD4B2F75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531396"/>
            <a:ext cx="120097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Ball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8D483055-D72E-4B19-BD9A-833EBB4D8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932132"/>
            <a:ext cx="7184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stop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64477AB8-0218-4AA7-8AED-AD34611DD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932132"/>
            <a:ext cx="875561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stopp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910ABD0E-C77F-4B00-BD2D-863A46412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934123"/>
            <a:ext cx="909223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stopp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73EC7D5D-C81E-4D25-9C32-C239D167D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341997"/>
            <a:ext cx="643125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53012F38-26AC-48AF-B58A-7EEF9194B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341997"/>
            <a:ext cx="79701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dann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7179AFE7-9206-4408-8545-3A316D4E4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345044"/>
            <a:ext cx="832279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dann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08852241-D085-4BF5-98B6-10A4E207B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761701"/>
            <a:ext cx="55656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vol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62FE7CC3-D6A3-4D3E-9EA6-C6733E0C8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748751"/>
            <a:ext cx="63991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voll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C6CC7071-043E-4755-9B6E-86C594E40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750611"/>
            <a:ext cx="66075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voll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5742ED48-C393-4EBE-B9BC-954B4C797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149559"/>
            <a:ext cx="53251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sol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5CD01034-9216-4E43-9728-66035BAFC0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149559"/>
            <a:ext cx="61587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soll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3087F287-C26E-4492-A811-4B67F4BC2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154702"/>
            <a:ext cx="63350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soll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2B0BE607-1B75-4A7A-A6F3-3304BCD82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555169"/>
            <a:ext cx="5581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7EEB3752-2441-4A0C-AD65-38C624337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555169"/>
            <a:ext cx="64152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will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909C180D-3C6A-444A-B02F-C44BFF9F1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562414"/>
            <a:ext cx="657552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will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3FC6A028-2089-4461-8CA7-2789E3DFF8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955977"/>
            <a:ext cx="12522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Stall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7C34C079-984B-4741-819E-7B6E8D026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948324"/>
            <a:ext cx="128913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Stall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063E5628-AEE8-4497-BB06-F11937007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966720"/>
            <a:ext cx="116891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Stal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146871FD-AE84-40F6-AC9D-A355724AB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5359608"/>
            <a:ext cx="65755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still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C5272EF0-C9E0-4314-9662-6F7904C1D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5362508"/>
            <a:ext cx="67037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still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EB4A54AB-9357-41D7-AE99-B3E5936E9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5359608"/>
            <a:ext cx="57419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stil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F815360F-CD59-437E-B270-B1AD6176CC7B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395482"/>
            <a:ext cx="250766" cy="249651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96756F2D-D2B0-4180-A67C-22D3BF3D2D08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804294"/>
            <a:ext cx="250766" cy="249651"/>
          </a:xfrm>
          <a:prstGeom prst="rect">
            <a:avLst/>
          </a:prstGeom>
        </p:spPr>
      </p:pic>
      <p:pic>
        <p:nvPicPr>
          <p:cNvPr id="69" name="Grafik 68">
            <a:extLst>
              <a:ext uri="{FF2B5EF4-FFF2-40B4-BE49-F238E27FC236}">
                <a16:creationId xmlns:a16="http://schemas.microsoft.com/office/drawing/2014/main" id="{8DE61BBA-9A09-407C-B7A7-0FD16C8C41D7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213106"/>
            <a:ext cx="250766" cy="249651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13A0B423-FA8E-4393-8376-3131A1894175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621918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045CFC17-E1C4-41FB-96EF-1040663809AA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030730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C2C1D67D-9F8B-48CF-8D7E-DBCEE5E44D3A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439542"/>
            <a:ext cx="250766" cy="24965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19490A5A-37F4-400F-BDC7-99B5911EDDC3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848354"/>
            <a:ext cx="250766" cy="249651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2AE9111C-CEF9-403E-A12B-FBC02FE5BA49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257166"/>
            <a:ext cx="250766" cy="249651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14070514-E67D-4231-A04A-21750843A7A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665978"/>
            <a:ext cx="250766" cy="249651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36DD75B5-F2CC-4FAE-9C2B-7F31F74B8CDB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5074790"/>
            <a:ext cx="250766" cy="24965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FF3F474B-BC7D-4A97-BFB0-C81E4050420F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5483605"/>
            <a:ext cx="250766" cy="249651"/>
          </a:xfrm>
          <a:prstGeom prst="rect">
            <a:avLst/>
          </a:prstGeom>
        </p:spPr>
      </p:pic>
      <p:pic>
        <p:nvPicPr>
          <p:cNvPr id="79" name="812_9125">
            <a:hlinkClick r:id="" action="ppaction://media"/>
            <a:extLst>
              <a:ext uri="{FF2B5EF4-FFF2-40B4-BE49-F238E27FC236}">
                <a16:creationId xmlns:a16="http://schemas.microsoft.com/office/drawing/2014/main" id="{4224A478-1A1F-4D67-98A1-8C5DE50E1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012162" y="519268"/>
            <a:ext cx="288031" cy="288031"/>
          </a:xfrm>
          <a:prstGeom prst="rect">
            <a:avLst/>
          </a:prstGeom>
        </p:spPr>
      </p:pic>
      <p:pic>
        <p:nvPicPr>
          <p:cNvPr id="80" name="812_9126">
            <a:hlinkClick r:id="" action="ppaction://media"/>
            <a:extLst>
              <a:ext uri="{FF2B5EF4-FFF2-40B4-BE49-F238E27FC236}">
                <a16:creationId xmlns:a16="http://schemas.microsoft.com/office/drawing/2014/main" id="{3A133626-4CE8-4690-96F4-A3862BD7BE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328924" y="161344"/>
            <a:ext cx="288031" cy="288031"/>
          </a:xfrm>
          <a:prstGeom prst="rect">
            <a:avLst/>
          </a:prstGeom>
        </p:spPr>
      </p:pic>
      <p:pic>
        <p:nvPicPr>
          <p:cNvPr id="81" name="812_9127">
            <a:hlinkClick r:id="" action="ppaction://media"/>
            <a:extLst>
              <a:ext uri="{FF2B5EF4-FFF2-40B4-BE49-F238E27FC236}">
                <a16:creationId xmlns:a16="http://schemas.microsoft.com/office/drawing/2014/main" id="{F6A114C3-65EB-46D2-B078-21AE381E173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645686" y="519268"/>
            <a:ext cx="288031" cy="288031"/>
          </a:xfrm>
          <a:prstGeom prst="rect">
            <a:avLst/>
          </a:prstGeom>
        </p:spPr>
      </p:pic>
      <p:pic>
        <p:nvPicPr>
          <p:cNvPr id="82" name="812_9128">
            <a:hlinkClick r:id="" action="ppaction://media"/>
            <a:extLst>
              <a:ext uri="{FF2B5EF4-FFF2-40B4-BE49-F238E27FC236}">
                <a16:creationId xmlns:a16="http://schemas.microsoft.com/office/drawing/2014/main" id="{4675F166-1067-4806-8AD0-848ADCE71D4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962448" y="161344"/>
            <a:ext cx="288031" cy="288031"/>
          </a:xfrm>
          <a:prstGeom prst="rect">
            <a:avLst/>
          </a:prstGeom>
        </p:spPr>
      </p:pic>
      <p:pic>
        <p:nvPicPr>
          <p:cNvPr id="83" name="812_9129">
            <a:hlinkClick r:id="" action="ppaction://media"/>
            <a:extLst>
              <a:ext uri="{FF2B5EF4-FFF2-40B4-BE49-F238E27FC236}">
                <a16:creationId xmlns:a16="http://schemas.microsoft.com/office/drawing/2014/main" id="{198BB386-EA92-477A-9ABD-1DE0CACC415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2279210" y="519268"/>
            <a:ext cx="288031" cy="288031"/>
          </a:xfrm>
          <a:prstGeom prst="rect">
            <a:avLst/>
          </a:prstGeom>
        </p:spPr>
      </p:pic>
      <p:pic>
        <p:nvPicPr>
          <p:cNvPr id="84" name="812_9130">
            <a:hlinkClick r:id="" action="ppaction://media"/>
            <a:extLst>
              <a:ext uri="{FF2B5EF4-FFF2-40B4-BE49-F238E27FC236}">
                <a16:creationId xmlns:a16="http://schemas.microsoft.com/office/drawing/2014/main" id="{554BADA6-1E4E-4848-8D3B-BC98ADEE8BA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2595972" y="161344"/>
            <a:ext cx="288031" cy="288031"/>
          </a:xfrm>
          <a:prstGeom prst="rect">
            <a:avLst/>
          </a:prstGeom>
        </p:spPr>
      </p:pic>
      <p:pic>
        <p:nvPicPr>
          <p:cNvPr id="85" name="812_9131">
            <a:hlinkClick r:id="" action="ppaction://media"/>
            <a:extLst>
              <a:ext uri="{FF2B5EF4-FFF2-40B4-BE49-F238E27FC236}">
                <a16:creationId xmlns:a16="http://schemas.microsoft.com/office/drawing/2014/main" id="{3C24B8F4-2059-48E4-9137-285EA4F26D72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2912734" y="519268"/>
            <a:ext cx="288031" cy="288031"/>
          </a:xfrm>
          <a:prstGeom prst="rect">
            <a:avLst/>
          </a:prstGeom>
        </p:spPr>
      </p:pic>
      <p:pic>
        <p:nvPicPr>
          <p:cNvPr id="86" name="812_9132">
            <a:hlinkClick r:id="" action="ppaction://media"/>
            <a:extLst>
              <a:ext uri="{FF2B5EF4-FFF2-40B4-BE49-F238E27FC236}">
                <a16:creationId xmlns:a16="http://schemas.microsoft.com/office/drawing/2014/main" id="{4194D53E-00C5-47FB-89E5-AE0EE53020FB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3229496" y="161344"/>
            <a:ext cx="288031" cy="288031"/>
          </a:xfrm>
          <a:prstGeom prst="rect">
            <a:avLst/>
          </a:prstGeom>
        </p:spPr>
      </p:pic>
      <p:pic>
        <p:nvPicPr>
          <p:cNvPr id="87" name="812_9133">
            <a:hlinkClick r:id="" action="ppaction://media"/>
            <a:extLst>
              <a:ext uri="{FF2B5EF4-FFF2-40B4-BE49-F238E27FC236}">
                <a16:creationId xmlns:a16="http://schemas.microsoft.com/office/drawing/2014/main" id="{E129ABF8-51A5-4601-AE2B-0A22A75B7A7B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3546258" y="519268"/>
            <a:ext cx="288031" cy="288031"/>
          </a:xfrm>
          <a:prstGeom prst="rect">
            <a:avLst/>
          </a:prstGeom>
        </p:spPr>
      </p:pic>
      <p:pic>
        <p:nvPicPr>
          <p:cNvPr id="88" name="812_9134">
            <a:hlinkClick r:id="" action="ppaction://media"/>
            <a:extLst>
              <a:ext uri="{FF2B5EF4-FFF2-40B4-BE49-F238E27FC236}">
                <a16:creationId xmlns:a16="http://schemas.microsoft.com/office/drawing/2014/main" id="{1E61DDAD-0EF6-4292-802E-3E518C98DD52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3863020" y="161344"/>
            <a:ext cx="288031" cy="288031"/>
          </a:xfrm>
          <a:prstGeom prst="rect">
            <a:avLst/>
          </a:prstGeom>
        </p:spPr>
      </p:pic>
      <p:pic>
        <p:nvPicPr>
          <p:cNvPr id="89" name="812_9135">
            <a:hlinkClick r:id="" action="ppaction://media"/>
            <a:extLst>
              <a:ext uri="{FF2B5EF4-FFF2-40B4-BE49-F238E27FC236}">
                <a16:creationId xmlns:a16="http://schemas.microsoft.com/office/drawing/2014/main" id="{56BE4EFC-F3D7-4B90-A202-32C2F70E9D35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4179782" y="519268"/>
            <a:ext cx="288031" cy="288031"/>
          </a:xfrm>
          <a:prstGeom prst="rect">
            <a:avLst/>
          </a:prstGeom>
        </p:spPr>
      </p:pic>
      <p:pic>
        <p:nvPicPr>
          <p:cNvPr id="90" name="812_9136">
            <a:hlinkClick r:id="" action="ppaction://media"/>
            <a:extLst>
              <a:ext uri="{FF2B5EF4-FFF2-40B4-BE49-F238E27FC236}">
                <a16:creationId xmlns:a16="http://schemas.microsoft.com/office/drawing/2014/main" id="{6EBC9F58-FF24-4CDE-9006-7E2AEE66461D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4483494" y="161344"/>
            <a:ext cx="288031" cy="288031"/>
          </a:xfrm>
          <a:prstGeom prst="rect">
            <a:avLst/>
          </a:prstGeom>
        </p:spPr>
      </p:pic>
      <p:pic>
        <p:nvPicPr>
          <p:cNvPr id="91" name="812_9137">
            <a:hlinkClick r:id="" action="ppaction://media"/>
            <a:extLst>
              <a:ext uri="{FF2B5EF4-FFF2-40B4-BE49-F238E27FC236}">
                <a16:creationId xmlns:a16="http://schemas.microsoft.com/office/drawing/2014/main" id="{0E24954C-9F21-4FD4-8FD7-FEB5E0E8ED60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4813306" y="519268"/>
            <a:ext cx="288031" cy="288031"/>
          </a:xfrm>
          <a:prstGeom prst="rect">
            <a:avLst/>
          </a:prstGeom>
        </p:spPr>
      </p:pic>
      <p:pic>
        <p:nvPicPr>
          <p:cNvPr id="92" name="812_9138">
            <a:hlinkClick r:id="" action="ppaction://media"/>
            <a:extLst>
              <a:ext uri="{FF2B5EF4-FFF2-40B4-BE49-F238E27FC236}">
                <a16:creationId xmlns:a16="http://schemas.microsoft.com/office/drawing/2014/main" id="{24DFFA6A-5793-4170-A614-323F381DC4F1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5130068" y="161344"/>
            <a:ext cx="288031" cy="288031"/>
          </a:xfrm>
          <a:prstGeom prst="rect">
            <a:avLst/>
          </a:prstGeom>
        </p:spPr>
      </p:pic>
      <p:pic>
        <p:nvPicPr>
          <p:cNvPr id="93" name="812_9139">
            <a:hlinkClick r:id="" action="ppaction://media"/>
            <a:extLst>
              <a:ext uri="{FF2B5EF4-FFF2-40B4-BE49-F238E27FC236}">
                <a16:creationId xmlns:a16="http://schemas.microsoft.com/office/drawing/2014/main" id="{9EC06F27-6E21-473A-90D2-8E3868E488C3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5446830" y="519268"/>
            <a:ext cx="288031" cy="288031"/>
          </a:xfrm>
          <a:prstGeom prst="rect">
            <a:avLst/>
          </a:prstGeom>
        </p:spPr>
      </p:pic>
      <p:pic>
        <p:nvPicPr>
          <p:cNvPr id="94" name="812_9140">
            <a:hlinkClick r:id="" action="ppaction://media"/>
            <a:extLst>
              <a:ext uri="{FF2B5EF4-FFF2-40B4-BE49-F238E27FC236}">
                <a16:creationId xmlns:a16="http://schemas.microsoft.com/office/drawing/2014/main" id="{6A766F1F-2A4D-4883-8703-32C95A1204FC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5763592" y="161344"/>
            <a:ext cx="288031" cy="288031"/>
          </a:xfrm>
          <a:prstGeom prst="rect">
            <a:avLst/>
          </a:prstGeom>
        </p:spPr>
      </p:pic>
      <p:pic>
        <p:nvPicPr>
          <p:cNvPr id="95" name="812_9141">
            <a:hlinkClick r:id="" action="ppaction://media"/>
            <a:extLst>
              <a:ext uri="{FF2B5EF4-FFF2-40B4-BE49-F238E27FC236}">
                <a16:creationId xmlns:a16="http://schemas.microsoft.com/office/drawing/2014/main" id="{EF7656A1-B4C1-4224-9F30-17EB5CE9AF0B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080354" y="519268"/>
            <a:ext cx="288031" cy="288031"/>
          </a:xfrm>
          <a:prstGeom prst="rect">
            <a:avLst/>
          </a:prstGeom>
        </p:spPr>
      </p:pic>
      <p:pic>
        <p:nvPicPr>
          <p:cNvPr id="96" name="812_9142">
            <a:hlinkClick r:id="" action="ppaction://media"/>
            <a:extLst>
              <a:ext uri="{FF2B5EF4-FFF2-40B4-BE49-F238E27FC236}">
                <a16:creationId xmlns:a16="http://schemas.microsoft.com/office/drawing/2014/main" id="{613D7DE9-07D9-45CC-A3C3-CC9EF6FFF85E}"/>
              </a:ext>
            </a:extLst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397116" y="161344"/>
            <a:ext cx="288031" cy="288031"/>
          </a:xfrm>
          <a:prstGeom prst="rect">
            <a:avLst/>
          </a:prstGeom>
        </p:spPr>
      </p:pic>
      <p:pic>
        <p:nvPicPr>
          <p:cNvPr id="97" name="812_9143">
            <a:hlinkClick r:id="" action="ppaction://media"/>
            <a:extLst>
              <a:ext uri="{FF2B5EF4-FFF2-40B4-BE49-F238E27FC236}">
                <a16:creationId xmlns:a16="http://schemas.microsoft.com/office/drawing/2014/main" id="{A22A905C-084F-432F-9605-A9B13661FFC8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713878" y="519268"/>
            <a:ext cx="288031" cy="288031"/>
          </a:xfrm>
          <a:prstGeom prst="rect">
            <a:avLst/>
          </a:prstGeom>
        </p:spPr>
      </p:pic>
      <p:pic>
        <p:nvPicPr>
          <p:cNvPr id="98" name="812_9144">
            <a:hlinkClick r:id="" action="ppaction://media"/>
            <a:extLst>
              <a:ext uri="{FF2B5EF4-FFF2-40B4-BE49-F238E27FC236}">
                <a16:creationId xmlns:a16="http://schemas.microsoft.com/office/drawing/2014/main" id="{78D0950A-448C-4B22-961B-CB9F499110DB}"/>
              </a:ext>
            </a:extLst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030640" y="161344"/>
            <a:ext cx="288031" cy="288031"/>
          </a:xfrm>
          <a:prstGeom prst="rect">
            <a:avLst/>
          </a:prstGeom>
        </p:spPr>
      </p:pic>
      <p:pic>
        <p:nvPicPr>
          <p:cNvPr id="99" name="812_9145">
            <a:hlinkClick r:id="" action="ppaction://media"/>
            <a:extLst>
              <a:ext uri="{FF2B5EF4-FFF2-40B4-BE49-F238E27FC236}">
                <a16:creationId xmlns:a16="http://schemas.microsoft.com/office/drawing/2014/main" id="{97A5CD4E-820F-4EF3-A981-EC708EA12C9E}"/>
              </a:ext>
            </a:extLst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347402" y="519268"/>
            <a:ext cx="288031" cy="288031"/>
          </a:xfrm>
          <a:prstGeom prst="rect">
            <a:avLst/>
          </a:prstGeom>
        </p:spPr>
      </p:pic>
      <p:pic>
        <p:nvPicPr>
          <p:cNvPr id="100" name="812_9124">
            <a:hlinkClick r:id="" action="ppaction://media"/>
            <a:extLst>
              <a:ext uri="{FF2B5EF4-FFF2-40B4-BE49-F238E27FC236}">
                <a16:creationId xmlns:a16="http://schemas.microsoft.com/office/drawing/2014/main" id="{385BE107-1E5C-4EE7-B81F-FB93C9082203}"/>
              </a:ext>
            </a:extLst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95400" y="161344"/>
            <a:ext cx="288031" cy="288031"/>
          </a:xfrm>
          <a:prstGeom prst="rect">
            <a:avLst/>
          </a:prstGeom>
        </p:spPr>
      </p:pic>
      <p:sp>
        <p:nvSpPr>
          <p:cNvPr id="101" name="Textfeld 36">
            <a:extLst>
              <a:ext uri="{FF2B5EF4-FFF2-40B4-BE49-F238E27FC236}">
                <a16:creationId xmlns:a16="http://schemas.microsoft.com/office/drawing/2014/main" id="{AB5893FB-BEDA-4B23-A64C-699D42911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21	MV 01 Wörter mit nur einer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F10D7AC8-6353-4196-B36E-3B2479F2FEA6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Klick auf die Lautsprecher, Doppelklick für Ton, und auf die richtige Schreibung!</a:t>
            </a:r>
            <a:endParaRPr kumimoji="0" lang="de-DE" altLang="de-DE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2FDF8DB-5B0E-47D3-9BF4-3785386BED4D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46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42525B9E-0392-4890-AF95-DF15FB5B2A30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42054D1-1511-4E58-8079-1765736B111A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989342" y="1261042"/>
            <a:ext cx="4688230" cy="468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45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2142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593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2716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750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1593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1097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227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1149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1541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2037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1280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2" dur="2951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7" dur="3369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248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7" dur="2089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2" dur="2011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7" dur="2194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2" dur="2351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7" dur="201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2" dur="2821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7" dur="3030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2" dur="2925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2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2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2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2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2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audio>
              <p:cMediaNode vol="80000">
                <p:cTn id="2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2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audio>
              <p:cMediaNode vol="80000">
                <p:cTn id="2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2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2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vol="80000">
                <p:cTn id="2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2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vol="80000">
                <p:cTn id="2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2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vol="80000">
                <p:cTn id="2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vol="80000">
                <p:cTn id="2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2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audio>
              <p:cMediaNode vol="80000">
                <p:cTn id="2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>
                <p:cTn id="2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audio>
            <p:audio>
              <p:cMediaNode vol="80000">
                <p:cTn id="2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  <p:audio>
              <p:cMediaNode vol="80000">
                <p:cTn id="2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3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24</a:t>
            </a:fld>
            <a:endParaRPr lang="de-DE" dirty="0"/>
          </a:p>
        </p:txBody>
      </p:sp>
      <p:pic>
        <p:nvPicPr>
          <p:cNvPr id="9" name="812_9096">
            <a:hlinkClick r:id="" action="ppaction://media"/>
            <a:extLst>
              <a:ext uri="{FF2B5EF4-FFF2-40B4-BE49-F238E27FC236}">
                <a16:creationId xmlns:a16="http://schemas.microsoft.com/office/drawing/2014/main" id="{FDE7837D-63B1-4D23-B5E2-DDF66822F5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7953" y="67248"/>
            <a:ext cx="337659" cy="337659"/>
          </a:xfrm>
          <a:prstGeom prst="rect">
            <a:avLst/>
          </a:prstGeom>
        </p:spPr>
      </p:pic>
      <p:pic>
        <p:nvPicPr>
          <p:cNvPr id="10" name="812_9097">
            <a:hlinkClick r:id="" action="ppaction://media"/>
            <a:extLst>
              <a:ext uri="{FF2B5EF4-FFF2-40B4-BE49-F238E27FC236}">
                <a16:creationId xmlns:a16="http://schemas.microsoft.com/office/drawing/2014/main" id="{21A22849-A70C-48B2-8A83-310A025FA7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72119" y="67248"/>
            <a:ext cx="337659" cy="337659"/>
          </a:xfrm>
          <a:prstGeom prst="rect">
            <a:avLst/>
          </a:prstGeom>
        </p:spPr>
      </p:pic>
      <p:pic>
        <p:nvPicPr>
          <p:cNvPr id="11" name="812_9098">
            <a:hlinkClick r:id="" action="ppaction://media"/>
            <a:extLst>
              <a:ext uri="{FF2B5EF4-FFF2-40B4-BE49-F238E27FC236}">
                <a16:creationId xmlns:a16="http://schemas.microsoft.com/office/drawing/2014/main" id="{3B0796D5-0B87-4A48-9FA7-67485A7A5E6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957710" y="67248"/>
            <a:ext cx="337659" cy="337659"/>
          </a:xfrm>
          <a:prstGeom prst="rect">
            <a:avLst/>
          </a:prstGeom>
        </p:spPr>
      </p:pic>
      <p:pic>
        <p:nvPicPr>
          <p:cNvPr id="12" name="812_9099">
            <a:hlinkClick r:id="" action="ppaction://media"/>
            <a:extLst>
              <a:ext uri="{FF2B5EF4-FFF2-40B4-BE49-F238E27FC236}">
                <a16:creationId xmlns:a16="http://schemas.microsoft.com/office/drawing/2014/main" id="{833E6A3F-C2C9-4D06-90C4-D402C94C7A5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478513" y="67248"/>
            <a:ext cx="337659" cy="337659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C57F227B-9566-4F93-BDF9-3B7A0DA8F9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393" y="2015211"/>
            <a:ext cx="54761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 dem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Fal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gab es einen großen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Knal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3A6A7E7-95FC-44AD-9955-3B0DA11F5B36}"/>
              </a:ext>
            </a:extLst>
          </p:cNvPr>
          <p:cNvSpPr/>
          <p:nvPr/>
        </p:nvSpPr>
        <p:spPr>
          <a:xfrm>
            <a:off x="623392" y="2744889"/>
            <a:ext cx="60995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Wir trinken in der Barr ein Glass Wasser.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7D7E72E-2B37-483A-B6FE-59316EE5C346}"/>
              </a:ext>
            </a:extLst>
          </p:cNvPr>
          <p:cNvSpPr/>
          <p:nvPr/>
        </p:nvSpPr>
        <p:spPr>
          <a:xfrm>
            <a:off x="623393" y="350418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Ich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mus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das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schnel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erledigen.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27A72C2-9542-4CF5-87E2-4F1F274A5CD9}"/>
              </a:ext>
            </a:extLst>
          </p:cNvPr>
          <p:cNvSpPr/>
          <p:nvPr/>
        </p:nvSpPr>
        <p:spPr>
          <a:xfrm>
            <a:off x="623393" y="4268090"/>
            <a:ext cx="9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Im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Plann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der Stadt war das Torr zum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Plaz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nicht eingezeichnet.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1C7AF0DC-50EE-497A-B503-1795EECE0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4351979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304BA93-5547-4F30-B1CA-8DCC091477F7}"/>
              </a:ext>
            </a:extLst>
          </p:cNvPr>
          <p:cNvSpPr/>
          <p:nvPr/>
        </p:nvSpPr>
        <p:spPr>
          <a:xfrm>
            <a:off x="2063553" y="1980197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FA5FDF9-2C3D-46E4-8199-955A04D26512}"/>
              </a:ext>
            </a:extLst>
          </p:cNvPr>
          <p:cNvSpPr/>
          <p:nvPr/>
        </p:nvSpPr>
        <p:spPr>
          <a:xfrm>
            <a:off x="1798604" y="1696408"/>
            <a:ext cx="6912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Fall</a:t>
            </a:r>
            <a:endParaRPr lang="de-DE" sz="2400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055E80A-7F6F-4101-98BA-C32557213CD9}"/>
              </a:ext>
            </a:extLst>
          </p:cNvPr>
          <p:cNvSpPr/>
          <p:nvPr/>
        </p:nvSpPr>
        <p:spPr>
          <a:xfrm>
            <a:off x="5513504" y="1980197"/>
            <a:ext cx="438481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7178278-58B7-4B9F-A17E-FE1EAD972BE7}"/>
              </a:ext>
            </a:extLst>
          </p:cNvPr>
          <p:cNvSpPr/>
          <p:nvPr/>
        </p:nvSpPr>
        <p:spPr>
          <a:xfrm>
            <a:off x="5156818" y="1706290"/>
            <a:ext cx="875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Knall</a:t>
            </a:r>
            <a:endParaRPr lang="de-DE" sz="2400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B20D1CD5-FF08-455E-824D-0FDAB93CA845}"/>
              </a:ext>
            </a:extLst>
          </p:cNvPr>
          <p:cNvSpPr/>
          <p:nvPr/>
        </p:nvSpPr>
        <p:spPr>
          <a:xfrm>
            <a:off x="3503713" y="271735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1EDF6635-EA4F-4BE8-A7BE-AFB5294089EB}"/>
              </a:ext>
            </a:extLst>
          </p:cNvPr>
          <p:cNvSpPr/>
          <p:nvPr/>
        </p:nvSpPr>
        <p:spPr>
          <a:xfrm>
            <a:off x="3116088" y="2461234"/>
            <a:ext cx="641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Bar</a:t>
            </a:r>
            <a:endParaRPr lang="de-DE" sz="2400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A21E760A-E192-44C5-AB31-9B9EA07CCE6C}"/>
              </a:ext>
            </a:extLst>
          </p:cNvPr>
          <p:cNvSpPr/>
          <p:nvPr/>
        </p:nvSpPr>
        <p:spPr>
          <a:xfrm>
            <a:off x="4799857" y="271735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C416B6E0-3D88-4DB0-B8B1-0143DE81CBEF}"/>
              </a:ext>
            </a:extLst>
          </p:cNvPr>
          <p:cNvSpPr/>
          <p:nvPr/>
        </p:nvSpPr>
        <p:spPr>
          <a:xfrm>
            <a:off x="4320031" y="2460855"/>
            <a:ext cx="7713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Glas</a:t>
            </a:r>
            <a:endParaRPr lang="de-DE" sz="24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923DF453-EEB2-4101-B487-93DDF4709530}"/>
              </a:ext>
            </a:extLst>
          </p:cNvPr>
          <p:cNvSpPr/>
          <p:nvPr/>
        </p:nvSpPr>
        <p:spPr>
          <a:xfrm>
            <a:off x="2301930" y="3209730"/>
            <a:ext cx="1149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schnell</a:t>
            </a:r>
            <a:endParaRPr lang="de-DE" sz="2400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9FE66511-BAE6-4FD1-B0EF-6149494FC485}"/>
              </a:ext>
            </a:extLst>
          </p:cNvPr>
          <p:cNvSpPr/>
          <p:nvPr/>
        </p:nvSpPr>
        <p:spPr>
          <a:xfrm>
            <a:off x="1487489" y="4301532"/>
            <a:ext cx="57606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B2B95139-7760-4270-923B-339CB45DC558}"/>
              </a:ext>
            </a:extLst>
          </p:cNvPr>
          <p:cNvSpPr/>
          <p:nvPr/>
        </p:nvSpPr>
        <p:spPr>
          <a:xfrm>
            <a:off x="1091195" y="3964073"/>
            <a:ext cx="777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Plan</a:t>
            </a:r>
            <a:endParaRPr lang="de-DE" sz="2400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7240BA4E-A0E1-4FC1-A53C-D21ABDB4A471}"/>
              </a:ext>
            </a:extLst>
          </p:cNvPr>
          <p:cNvSpPr/>
          <p:nvPr/>
        </p:nvSpPr>
        <p:spPr>
          <a:xfrm>
            <a:off x="2999657" y="350944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79CCAFA4-9664-41EB-98C2-98D743353550}"/>
              </a:ext>
            </a:extLst>
          </p:cNvPr>
          <p:cNvSpPr/>
          <p:nvPr/>
        </p:nvSpPr>
        <p:spPr>
          <a:xfrm>
            <a:off x="1487489" y="350100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E4EFAED1-A941-4162-8AA6-01D1FC4982AF}"/>
              </a:ext>
            </a:extLst>
          </p:cNvPr>
          <p:cNvSpPr/>
          <p:nvPr/>
        </p:nvSpPr>
        <p:spPr>
          <a:xfrm>
            <a:off x="1095139" y="3209730"/>
            <a:ext cx="857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muss</a:t>
            </a:r>
            <a:endParaRPr lang="de-DE" sz="2400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2639543F-35AC-4EDB-A4D9-D57DC5FADA33}"/>
              </a:ext>
            </a:extLst>
          </p:cNvPr>
          <p:cNvSpPr/>
          <p:nvPr/>
        </p:nvSpPr>
        <p:spPr>
          <a:xfrm>
            <a:off x="4727849" y="4221088"/>
            <a:ext cx="46754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931857EE-0E9D-49D0-8827-BF1AA725B7CB}"/>
              </a:ext>
            </a:extLst>
          </p:cNvPr>
          <p:cNvSpPr/>
          <p:nvPr/>
        </p:nvSpPr>
        <p:spPr>
          <a:xfrm>
            <a:off x="4467408" y="3965849"/>
            <a:ext cx="647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Tor</a:t>
            </a:r>
            <a:endParaRPr lang="de-DE" sz="2400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571BB682-AFF1-4509-91A1-1BE5E0973139}"/>
              </a:ext>
            </a:extLst>
          </p:cNvPr>
          <p:cNvSpPr/>
          <p:nvPr/>
        </p:nvSpPr>
        <p:spPr>
          <a:xfrm>
            <a:off x="6023993" y="4229524"/>
            <a:ext cx="46754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689C2DFF-13E6-43F3-BB2A-264FB94F5C99}"/>
              </a:ext>
            </a:extLst>
          </p:cNvPr>
          <p:cNvSpPr/>
          <p:nvPr/>
        </p:nvSpPr>
        <p:spPr>
          <a:xfrm>
            <a:off x="5763552" y="3974285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Platz</a:t>
            </a:r>
            <a:endParaRPr lang="de-DE" sz="2400" dirty="0"/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id="{986571A2-2FC3-4F51-9CE2-991CD1B22E1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060848"/>
            <a:ext cx="250766" cy="249651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52A4EECA-6E65-429F-B030-731809B334D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818305"/>
            <a:ext cx="250766" cy="249651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0565DD4A-8F98-4BF7-BFD8-08AF62282A0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3580431"/>
            <a:ext cx="250766" cy="249651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B94B3323-D68A-406F-9FAA-9AD879BB462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4378314"/>
            <a:ext cx="250766" cy="249651"/>
          </a:xfrm>
          <a:prstGeom prst="rect">
            <a:avLst/>
          </a:prstGeom>
        </p:spPr>
      </p:pic>
      <p:sp>
        <p:nvSpPr>
          <p:cNvPr id="40" name="Textfeld 39">
            <a:extLst>
              <a:ext uri="{FF2B5EF4-FFF2-40B4-BE49-F238E27FC236}">
                <a16:creationId xmlns:a16="http://schemas.microsoft.com/office/drawing/2014/main" id="{50700B86-59A8-4A70-8351-3AF8AA859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06084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774E126C-BB81-4374-8D0D-A55246A13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79743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037D487-DDC9-4BFC-BC03-3BE36357A4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356531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44" name="Grafik 43">
            <a:extLst>
              <a:ext uri="{FF2B5EF4-FFF2-40B4-BE49-F238E27FC236}">
                <a16:creationId xmlns:a16="http://schemas.microsoft.com/office/drawing/2014/main" id="{CA5BD35F-F39D-4384-B8B8-0047F6A9F69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06278"/>
            <a:ext cx="199516" cy="198629"/>
          </a:xfrm>
          <a:prstGeom prst="rect">
            <a:avLst/>
          </a:prstGeom>
        </p:spPr>
      </p:pic>
      <p:sp>
        <p:nvSpPr>
          <p:cNvPr id="45" name="Textfeld 36">
            <a:extLst>
              <a:ext uri="{FF2B5EF4-FFF2-40B4-BE49-F238E27FC236}">
                <a16:creationId xmlns:a16="http://schemas.microsoft.com/office/drawing/2014/main" id="{EBB926BC-34FE-4CC0-A32F-16302A09E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22	MV 01 Lautgetreu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3AEB0019-477B-4CA8-AE17-E03C8CE14678}"/>
              </a:ext>
            </a:extLst>
          </p:cNvPr>
          <p:cNvSpPr txBox="1"/>
          <p:nvPr/>
        </p:nvSpPr>
        <p:spPr>
          <a:xfrm>
            <a:off x="260108" y="467380"/>
            <a:ext cx="1015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1. </a:t>
            </a: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Lies lautgetreu! Ton: Klick auf Lautsprecher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2. Fehler erkennen! Klick in der richtigen Reihenfolge genau auf die Fehler und begründe!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E9AD3C8-1A84-4B28-AB4A-3B95DC7657F6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48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A67ADD3A-A4AB-46D5-A547-4D03C9774A00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7B76D41-73FF-4518-8106-36397A3D2AE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8373" y="1639793"/>
            <a:ext cx="9096020" cy="323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8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545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5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42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909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/>
      <p:bldP spid="34" grpId="0" animBg="1"/>
      <p:bldP spid="35" grpId="0"/>
      <p:bldP spid="40" grpId="0" animBg="1"/>
      <p:bldP spid="41" grpId="0" animBg="1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D7DB792-18A1-41A0-A3FF-332EA01FE92E}"/>
              </a:ext>
            </a:extLst>
          </p:cNvPr>
          <p:cNvSpPr/>
          <p:nvPr/>
        </p:nvSpPr>
        <p:spPr>
          <a:xfrm>
            <a:off x="190500" y="1555927"/>
            <a:ext cx="5873724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Auch bei einsilbigen Wörtern gilt: </a:t>
            </a:r>
          </a:p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Nach kurzem Vokal </a:t>
            </a:r>
          </a:p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kommen ___________________________!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5108069-955C-42CC-9C36-8CF304A89518}"/>
              </a:ext>
            </a:extLst>
          </p:cNvPr>
          <p:cNvSpPr/>
          <p:nvPr/>
        </p:nvSpPr>
        <p:spPr>
          <a:xfrm>
            <a:off x="214068" y="4061929"/>
            <a:ext cx="65806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Es gibt aber Ausnahmen, die wichtigsten sind:</a:t>
            </a:r>
            <a:endParaRPr lang="de-DE" sz="2200" spc="10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35E4EB1-2466-4E8B-9CF0-F84F42C641BB}"/>
              </a:ext>
            </a:extLst>
          </p:cNvPr>
          <p:cNvSpPr/>
          <p:nvPr/>
        </p:nvSpPr>
        <p:spPr>
          <a:xfrm>
            <a:off x="214068" y="4798313"/>
            <a:ext cx="303961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Weitere Ausnahmen:</a:t>
            </a:r>
            <a:endParaRPr lang="de-DE" sz="2200" spc="100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1078D79-0567-4AF6-82F8-62549A1F152D}"/>
              </a:ext>
            </a:extLst>
          </p:cNvPr>
          <p:cNvSpPr/>
          <p:nvPr/>
        </p:nvSpPr>
        <p:spPr>
          <a:xfrm>
            <a:off x="184975" y="2928433"/>
            <a:ext cx="68050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Hörst du nur einen, musst du ihn ___________!</a:t>
            </a:r>
            <a:endParaRPr lang="de-DE" sz="2200" kern="0" spc="100" dirty="0">
              <a:solidFill>
                <a:srgbClr val="FF0000"/>
              </a:solidFill>
              <a:latin typeface="Trebuchet MS" pitchFamily="34" charset="0"/>
              <a:sym typeface="Wingdings" panose="05000000000000000000" pitchFamily="2" charset="2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9862EEB6-56E8-4743-8DF7-E1633816CC4B}"/>
              </a:ext>
            </a:extLst>
          </p:cNvPr>
          <p:cNvSpPr/>
          <p:nvPr/>
        </p:nvSpPr>
        <p:spPr>
          <a:xfrm>
            <a:off x="7119100" y="2348880"/>
            <a:ext cx="14253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Beispiele: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2414D38D-FC29-452C-A790-AC87BD431400}"/>
              </a:ext>
            </a:extLst>
          </p:cNvPr>
          <p:cNvSpPr/>
          <p:nvPr/>
        </p:nvSpPr>
        <p:spPr>
          <a:xfrm>
            <a:off x="7098684" y="2944793"/>
            <a:ext cx="3281668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_____________________</a:t>
            </a:r>
            <a:endParaRPr lang="de-DE" sz="2200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6503C1C9-89F9-44E4-97A9-0A24038C0DB7}"/>
              </a:ext>
            </a:extLst>
          </p:cNvPr>
          <p:cNvSpPr/>
          <p:nvPr/>
        </p:nvSpPr>
        <p:spPr>
          <a:xfrm>
            <a:off x="7103670" y="4045889"/>
            <a:ext cx="2396810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</a:t>
            </a:r>
            <a:endParaRPr lang="de-DE" sz="2200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03AA56D7-A041-4017-A83B-993B57C26D15}"/>
              </a:ext>
            </a:extLst>
          </p:cNvPr>
          <p:cNvSpPr/>
          <p:nvPr/>
        </p:nvSpPr>
        <p:spPr>
          <a:xfrm>
            <a:off x="4719076" y="4747279"/>
            <a:ext cx="692154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______________________________________</a:t>
            </a:r>
            <a:endParaRPr lang="de-DE" sz="2200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C6E5CB9-1852-4921-9CC0-9CC7F70E9941}"/>
              </a:ext>
            </a:extLst>
          </p:cNvPr>
          <p:cNvSpPr txBox="1"/>
          <p:nvPr/>
        </p:nvSpPr>
        <p:spPr>
          <a:xfrm>
            <a:off x="2423592" y="2286580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7A8055F-A898-4F2E-AAE0-7E40808A3EA0}"/>
              </a:ext>
            </a:extLst>
          </p:cNvPr>
          <p:cNvSpPr txBox="1"/>
          <p:nvPr/>
        </p:nvSpPr>
        <p:spPr>
          <a:xfrm>
            <a:off x="1430720" y="2371684"/>
            <a:ext cx="4471872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mindestens 2 Konsonanten!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28259C2-88C3-41DF-B3EE-2E138896DC32}"/>
              </a:ext>
            </a:extLst>
          </p:cNvPr>
          <p:cNvSpPr txBox="1"/>
          <p:nvPr/>
        </p:nvSpPr>
        <p:spPr>
          <a:xfrm>
            <a:off x="5855620" y="2854097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5FEF381-3C25-4C62-A0C2-60849E22496B}"/>
              </a:ext>
            </a:extLst>
          </p:cNvPr>
          <p:cNvSpPr txBox="1"/>
          <p:nvPr/>
        </p:nvSpPr>
        <p:spPr>
          <a:xfrm>
            <a:off x="4877988" y="2910865"/>
            <a:ext cx="193196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verdoppeln!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190D8CA7-A88D-47A7-B1A7-AC1FAD8E1999}"/>
              </a:ext>
            </a:extLst>
          </p:cNvPr>
          <p:cNvSpPr txBox="1"/>
          <p:nvPr/>
        </p:nvSpPr>
        <p:spPr>
          <a:xfrm>
            <a:off x="8084548" y="2871665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9B71F3AE-CF17-4E17-9C67-8AA43DB651E3}"/>
              </a:ext>
            </a:extLst>
          </p:cNvPr>
          <p:cNvSpPr txBox="1"/>
          <p:nvPr/>
        </p:nvSpPr>
        <p:spPr>
          <a:xfrm>
            <a:off x="7106916" y="2928433"/>
            <a:ext cx="316554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Ball Stall Müll Fell will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6EABC9E-FF18-491F-899E-D829F5073DCF}"/>
              </a:ext>
            </a:extLst>
          </p:cNvPr>
          <p:cNvSpPr txBox="1"/>
          <p:nvPr/>
        </p:nvSpPr>
        <p:spPr>
          <a:xfrm>
            <a:off x="8096732" y="3966242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BBEB5605-0286-425E-ACE1-4C8DAC656BC9}"/>
              </a:ext>
            </a:extLst>
          </p:cNvPr>
          <p:cNvSpPr txBox="1"/>
          <p:nvPr/>
        </p:nvSpPr>
        <p:spPr>
          <a:xfrm>
            <a:off x="7119100" y="4023010"/>
            <a:ext cx="228926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Bus des deshalb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2942DFA5-AF6D-4B4D-AC88-2B39B6699C06}"/>
              </a:ext>
            </a:extLst>
          </p:cNvPr>
          <p:cNvSpPr/>
          <p:nvPr/>
        </p:nvSpPr>
        <p:spPr>
          <a:xfrm>
            <a:off x="4742528" y="4748498"/>
            <a:ext cx="2396810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</a:t>
            </a:r>
            <a:endParaRPr lang="de-DE" sz="22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B935D80-6CBC-40F4-82EF-B6A6C6FB8643}"/>
              </a:ext>
            </a:extLst>
          </p:cNvPr>
          <p:cNvSpPr txBox="1"/>
          <p:nvPr/>
        </p:nvSpPr>
        <p:spPr>
          <a:xfrm>
            <a:off x="5735590" y="4668851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13046C0B-482D-49F1-9662-6C5EE90CA3FB}"/>
              </a:ext>
            </a:extLst>
          </p:cNvPr>
          <p:cNvSpPr txBox="1"/>
          <p:nvPr/>
        </p:nvSpPr>
        <p:spPr>
          <a:xfrm>
            <a:off x="4757958" y="4725619"/>
            <a:ext cx="580253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ab am bin drin im in mit um von zum</a:t>
            </a:r>
          </a:p>
        </p:txBody>
      </p:sp>
      <p:sp>
        <p:nvSpPr>
          <p:cNvPr id="26" name="Textfeld 36">
            <a:extLst>
              <a:ext uri="{FF2B5EF4-FFF2-40B4-BE49-F238E27FC236}">
                <a16:creationId xmlns:a16="http://schemas.microsoft.com/office/drawing/2014/main" id="{CF5A9E76-CD51-4FC9-BC3D-487315B27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23	MV 01 Regel bei einsilbigen Wörtern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125A0E5D-750C-4AB5-AF80-E6E90D41A65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C08947F-739C-42BE-AFD2-3C5133AC087F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50</a:t>
            </a:r>
          </a:p>
        </p:txBody>
      </p:sp>
    </p:spTree>
    <p:extLst>
      <p:ext uri="{BB962C8B-B14F-4D97-AF65-F5344CB8AC3E}">
        <p14:creationId xmlns:p14="http://schemas.microsoft.com/office/powerpoint/2010/main" val="428382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7" grpId="0"/>
      <p:bldP spid="14" grpId="0" animBg="1"/>
      <p:bldP spid="16" grpId="0"/>
      <p:bldP spid="18" grpId="0" animBg="1"/>
      <p:bldP spid="19" grpId="0"/>
      <p:bldP spid="20" grpId="0" animBg="1"/>
      <p:bldP spid="21" grpId="0"/>
      <p:bldP spid="22" grpId="0" animBg="1"/>
      <p:bldP spid="24" grpId="0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D7DB792-18A1-41A0-A3FF-332EA01FE92E}"/>
              </a:ext>
            </a:extLst>
          </p:cNvPr>
          <p:cNvSpPr/>
          <p:nvPr/>
        </p:nvSpPr>
        <p:spPr>
          <a:xfrm>
            <a:off x="179512" y="2046611"/>
            <a:ext cx="6186309" cy="40466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Wer die </a:t>
            </a:r>
            <a:r>
              <a:rPr lang="de-DE" sz="22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Robe</a:t>
            </a: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 für ein Meerestier hält,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de-DE" sz="2200" kern="0" spc="100" dirty="0">
              <a:latin typeface="Trebuchet MS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wem bei </a:t>
            </a:r>
            <a:r>
              <a:rPr lang="de-DE" sz="22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Koma</a:t>
            </a: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 die Zeichensetzung einfällt,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de-DE" sz="2200" kern="0" spc="100" dirty="0">
              <a:latin typeface="Trebuchet MS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oder wer die </a:t>
            </a:r>
            <a:r>
              <a:rPr lang="de-DE" sz="22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Rate</a:t>
            </a: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 zum Nagetier macht,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de-DE" sz="2200" kern="0" spc="100" dirty="0">
              <a:latin typeface="Trebuchet MS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der wird jetzt kräftig ausgelacht.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91947E-1CC6-4C9E-8F9B-ED116DF59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116" y="1256899"/>
            <a:ext cx="1694178" cy="108549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9BF1AD0-09B1-410F-AF22-EC35BCA72E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0263"/>
          <a:stretch/>
        </p:blipFill>
        <p:spPr>
          <a:xfrm>
            <a:off x="7206291" y="726458"/>
            <a:ext cx="1154458" cy="1593539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F9687A0-9B7F-47AC-862E-70F60FE1F544}"/>
              </a:ext>
            </a:extLst>
          </p:cNvPr>
          <p:cNvSpPr txBox="1"/>
          <p:nvPr/>
        </p:nvSpPr>
        <p:spPr>
          <a:xfrm>
            <a:off x="4149498" y="1068231"/>
            <a:ext cx="2958291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Klick auf die richtige Bildunterschrift!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0AFA58A-B3D1-494D-8D8B-9080FCC2984E}"/>
              </a:ext>
            </a:extLst>
          </p:cNvPr>
          <p:cNvSpPr/>
          <p:nvPr/>
        </p:nvSpPr>
        <p:spPr>
          <a:xfrm>
            <a:off x="7032104" y="2186408"/>
            <a:ext cx="8098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1D3E4DD-EB6D-4654-898E-3F37F6E68245}"/>
              </a:ext>
            </a:extLst>
          </p:cNvPr>
          <p:cNvSpPr/>
          <p:nvPr/>
        </p:nvSpPr>
        <p:spPr>
          <a:xfrm>
            <a:off x="7937381" y="2175029"/>
            <a:ext cx="9669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01921A03-DCB5-464D-9B86-75FE02C7A45E}"/>
              </a:ext>
            </a:extLst>
          </p:cNvPr>
          <p:cNvSpPr/>
          <p:nvPr/>
        </p:nvSpPr>
        <p:spPr>
          <a:xfrm>
            <a:off x="9551380" y="2175029"/>
            <a:ext cx="8098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C4AF3D8-F5C1-44C2-978C-CF143D2B500D}"/>
              </a:ext>
            </a:extLst>
          </p:cNvPr>
          <p:cNvSpPr/>
          <p:nvPr/>
        </p:nvSpPr>
        <p:spPr>
          <a:xfrm>
            <a:off x="10368205" y="2175029"/>
            <a:ext cx="9669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CABD493-C9B5-4406-9330-1C7120FD766E}"/>
              </a:ext>
            </a:extLst>
          </p:cNvPr>
          <p:cNvSpPr/>
          <p:nvPr/>
        </p:nvSpPr>
        <p:spPr>
          <a:xfrm>
            <a:off x="6934362" y="2209020"/>
            <a:ext cx="2254143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   Robe        </a:t>
            </a:r>
            <a:endParaRPr lang="de-DE" sz="2200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6AC9D1CF-A5B5-416E-8619-317824DC8DAF}"/>
              </a:ext>
            </a:extLst>
          </p:cNvPr>
          <p:cNvSpPr/>
          <p:nvPr/>
        </p:nvSpPr>
        <p:spPr>
          <a:xfrm>
            <a:off x="9603572" y="2175029"/>
            <a:ext cx="1901483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Robbe       </a:t>
            </a:r>
            <a:endParaRPr lang="de-DE" sz="2200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E8188F8-BAA4-45C3-B17A-F471527DA6C6}"/>
              </a:ext>
            </a:extLst>
          </p:cNvPr>
          <p:cNvSpPr/>
          <p:nvPr/>
        </p:nvSpPr>
        <p:spPr>
          <a:xfrm>
            <a:off x="9280796" y="3341494"/>
            <a:ext cx="87876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BF52AAB-B638-410B-B33F-8082462AE5F8}"/>
              </a:ext>
            </a:extLst>
          </p:cNvPr>
          <p:cNvSpPr/>
          <p:nvPr/>
        </p:nvSpPr>
        <p:spPr>
          <a:xfrm>
            <a:off x="10097621" y="3341494"/>
            <a:ext cx="11128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76602FB1-6BE0-4DBC-856F-371A6FE90349}"/>
              </a:ext>
            </a:extLst>
          </p:cNvPr>
          <p:cNvSpPr/>
          <p:nvPr/>
        </p:nvSpPr>
        <p:spPr>
          <a:xfrm>
            <a:off x="6945425" y="3341493"/>
            <a:ext cx="87876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08859820-4D01-45BE-A68B-47BA1B4D10A9}"/>
              </a:ext>
            </a:extLst>
          </p:cNvPr>
          <p:cNvSpPr/>
          <p:nvPr/>
        </p:nvSpPr>
        <p:spPr>
          <a:xfrm>
            <a:off x="7753082" y="3341494"/>
            <a:ext cx="11128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37B31424-EBEB-4CF3-B1B8-69E9C738A321}"/>
              </a:ext>
            </a:extLst>
          </p:cNvPr>
          <p:cNvSpPr/>
          <p:nvPr/>
        </p:nvSpPr>
        <p:spPr>
          <a:xfrm>
            <a:off x="9275173" y="3341494"/>
            <a:ext cx="2217274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  Komma      </a:t>
            </a:r>
            <a:endParaRPr lang="de-DE" sz="2200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22DA66A2-C897-490A-976B-8218F4695AEA}"/>
              </a:ext>
            </a:extLst>
          </p:cNvPr>
          <p:cNvSpPr/>
          <p:nvPr/>
        </p:nvSpPr>
        <p:spPr>
          <a:xfrm>
            <a:off x="6950578" y="3341494"/>
            <a:ext cx="1983235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Koma        </a:t>
            </a:r>
            <a:endParaRPr lang="de-DE" sz="2200" dirty="0"/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B9F98EA1-08B7-47F7-8321-8F97E4E517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796" y="2528930"/>
            <a:ext cx="816776" cy="90092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3CB9AC24-D0D8-40BE-B631-E530FF0439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006" t="47804" r="34613" b="26724"/>
          <a:stretch/>
        </p:blipFill>
        <p:spPr>
          <a:xfrm>
            <a:off x="10185488" y="2513728"/>
            <a:ext cx="735048" cy="799314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3C392129-F872-4985-9DD6-B85F0969632A}"/>
              </a:ext>
            </a:extLst>
          </p:cNvPr>
          <p:cNvSpPr/>
          <p:nvPr/>
        </p:nvSpPr>
        <p:spPr>
          <a:xfrm>
            <a:off x="6939709" y="4523987"/>
            <a:ext cx="76174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C497BA1D-2254-406D-8185-1FDD8375B74F}"/>
              </a:ext>
            </a:extLst>
          </p:cNvPr>
          <p:cNvSpPr/>
          <p:nvPr/>
        </p:nvSpPr>
        <p:spPr>
          <a:xfrm>
            <a:off x="7745196" y="4523987"/>
            <a:ext cx="8739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19A407B7-DDC4-48D5-91E5-6616DE9120C6}"/>
              </a:ext>
            </a:extLst>
          </p:cNvPr>
          <p:cNvSpPr/>
          <p:nvPr/>
        </p:nvSpPr>
        <p:spPr>
          <a:xfrm>
            <a:off x="9799984" y="4523987"/>
            <a:ext cx="76174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B443B13E-8043-4C11-B7D5-5DBBAF9C136F}"/>
              </a:ext>
            </a:extLst>
          </p:cNvPr>
          <p:cNvSpPr/>
          <p:nvPr/>
        </p:nvSpPr>
        <p:spPr>
          <a:xfrm>
            <a:off x="10616809" y="4523987"/>
            <a:ext cx="8707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7E55A20D-76BE-46E3-9850-2653B77B72BF}"/>
              </a:ext>
            </a:extLst>
          </p:cNvPr>
          <p:cNvSpPr/>
          <p:nvPr/>
        </p:nvSpPr>
        <p:spPr>
          <a:xfrm>
            <a:off x="6595636" y="4523987"/>
            <a:ext cx="2063385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   Ratte      </a:t>
            </a:r>
            <a:endParaRPr lang="de-DE" sz="2200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40AE2755-9204-45EA-8391-AD635CB625E0}"/>
              </a:ext>
            </a:extLst>
          </p:cNvPr>
          <p:cNvSpPr/>
          <p:nvPr/>
        </p:nvSpPr>
        <p:spPr>
          <a:xfrm>
            <a:off x="9846407" y="4523987"/>
            <a:ext cx="1866217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Rate             </a:t>
            </a:r>
            <a:endParaRPr lang="de-DE" sz="22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6A92EB3-5EAC-42D0-8FDF-8BA936858A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805" y="3851531"/>
            <a:ext cx="918673" cy="673087"/>
          </a:xfrm>
          <a:prstGeom prst="rect">
            <a:avLst/>
          </a:prstGeom>
        </p:spPr>
      </p:pic>
      <p:sp>
        <p:nvSpPr>
          <p:cNvPr id="37" name="Rechteck 36">
            <a:extLst>
              <a:ext uri="{FF2B5EF4-FFF2-40B4-BE49-F238E27FC236}">
                <a16:creationId xmlns:a16="http://schemas.microsoft.com/office/drawing/2014/main" id="{D53F6107-3932-4050-BF6F-3C45773480E9}"/>
              </a:ext>
            </a:extLst>
          </p:cNvPr>
          <p:cNvSpPr/>
          <p:nvPr/>
        </p:nvSpPr>
        <p:spPr>
          <a:xfrm rot="430048">
            <a:off x="9396994" y="3886260"/>
            <a:ext cx="1858201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rPr>
              <a:t>Teilzahlung</a:t>
            </a:r>
            <a:endParaRPr lang="de-DE" sz="2800" dirty="0">
              <a:solidFill>
                <a:schemeClr val="tx2">
                  <a:lumMod val="60000"/>
                  <a:lumOff val="40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8" name="Textfeld 36">
            <a:extLst>
              <a:ext uri="{FF2B5EF4-FFF2-40B4-BE49-F238E27FC236}">
                <a16:creationId xmlns:a16="http://schemas.microsoft.com/office/drawing/2014/main" id="{4A0A286C-30E3-4564-888A-3EC887017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24	MV 01 i-Tüpfelchen für Spitzenkönner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DEFC6549-5E8C-467A-B2B5-F4F2831714E4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3353D7B-6618-46DF-95CF-560BB8BCC177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52</a:t>
            </a:r>
          </a:p>
        </p:txBody>
      </p:sp>
    </p:spTree>
    <p:extLst>
      <p:ext uri="{BB962C8B-B14F-4D97-AF65-F5344CB8AC3E}">
        <p14:creationId xmlns:p14="http://schemas.microsoft.com/office/powerpoint/2010/main" val="25374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4">
            <a:extLst>
              <a:ext uri="{FF2B5EF4-FFF2-40B4-BE49-F238E27FC236}">
                <a16:creationId xmlns:a16="http://schemas.microsoft.com/office/drawing/2014/main" id="{E578D2B8-7928-4F95-BA4F-083313946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465138"/>
            <a:ext cx="684213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rPr>
              <a:t>Titel: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rPr>
              <a:t>Quelle:</a:t>
            </a:r>
          </a:p>
        </p:txBody>
      </p:sp>
      <p:sp>
        <p:nvSpPr>
          <p:cNvPr id="7" name="Ovale Legende 5">
            <a:extLst>
              <a:ext uri="{FF2B5EF4-FFF2-40B4-BE49-F238E27FC236}">
                <a16:creationId xmlns:a16="http://schemas.microsoft.com/office/drawing/2014/main" id="{5C661DA0-4DFF-4E17-B408-9FA3EFB79E6D}"/>
              </a:ext>
            </a:extLst>
          </p:cNvPr>
          <p:cNvSpPr/>
          <p:nvPr/>
        </p:nvSpPr>
        <p:spPr>
          <a:xfrm>
            <a:off x="3215681" y="1628800"/>
            <a:ext cx="5832647" cy="3456384"/>
          </a:xfrm>
          <a:prstGeom prst="wedgeEllipseCallout">
            <a:avLst>
              <a:gd name="adj1" fmla="val -78729"/>
              <a:gd name="adj2" fmla="val 2528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Grafik 7" descr="Smiley böse.png">
            <a:extLst>
              <a:ext uri="{FF2B5EF4-FFF2-40B4-BE49-F238E27FC236}">
                <a16:creationId xmlns:a16="http://schemas.microsoft.com/office/drawing/2014/main" id="{5784436A-EE23-4821-B082-744C0DCD88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09" y="4312362"/>
            <a:ext cx="850340" cy="56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 descr="Smiley gut.png">
            <a:extLst>
              <a:ext uri="{FF2B5EF4-FFF2-40B4-BE49-F238E27FC236}">
                <a16:creationId xmlns:a16="http://schemas.microsoft.com/office/drawing/2014/main" id="{42F63837-589F-4304-A137-DE1FCCA86D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424" y="4287648"/>
            <a:ext cx="644443" cy="65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F42E4FD8-9EB3-4234-9C1C-E6E43927C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1190" y="1978254"/>
            <a:ext cx="4963218" cy="230832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Nach einem kurzen Vokal,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sind zwei Mitlaute normal.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Ist aber nur ein Mitlaut zu hören,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musst du diesen vermehren.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Bei k und z da gebe acht: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ck und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tz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 werden daraus gemacht!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2080929-6F78-4DE6-8727-610FD18CE8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751" y="3666943"/>
            <a:ext cx="1933271" cy="2820301"/>
          </a:xfrm>
          <a:prstGeom prst="rect">
            <a:avLst/>
          </a:prstGeom>
        </p:spPr>
      </p:pic>
      <p:sp>
        <p:nvSpPr>
          <p:cNvPr id="12" name="Textfeld 36">
            <a:extLst>
              <a:ext uri="{FF2B5EF4-FFF2-40B4-BE49-F238E27FC236}">
                <a16:creationId xmlns:a16="http://schemas.microsoft.com/office/drawing/2014/main" id="{41D0A479-E452-4265-AAC7-CFEA01347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>
                <a:latin typeface="Trebuchet MS" panose="020B0603020202020204" pitchFamily="34" charset="0"/>
                <a:ea typeface="+mj-ea"/>
                <a:cs typeface="+mj-cs"/>
              </a:rPr>
              <a:t>25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	Mitlautverdoppelung 01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247AF22-953B-436B-88A2-67F9EE489616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Üben macht gescheit!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2877C69-7117-4E2A-864F-3505DD13D1B0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53</a:t>
            </a:r>
          </a:p>
        </p:txBody>
      </p:sp>
    </p:spTree>
    <p:extLst>
      <p:ext uri="{BB962C8B-B14F-4D97-AF65-F5344CB8AC3E}">
        <p14:creationId xmlns:p14="http://schemas.microsoft.com/office/powerpoint/2010/main" val="11301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C236AB5-E192-4EFA-A063-37B29B7F7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78" y="2348880"/>
            <a:ext cx="382478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Beide Namen haben die gleichen Laute: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CDC32D3-FEE2-498E-A913-CD38F416002A}"/>
              </a:ext>
            </a:extLst>
          </p:cNvPr>
          <p:cNvSpPr/>
          <p:nvPr/>
        </p:nvSpPr>
        <p:spPr>
          <a:xfrm>
            <a:off x="8439735" y="1380508"/>
            <a:ext cx="3738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b="1" kern="0" dirty="0">
                <a:solidFill>
                  <a:srgbClr val="FF0000"/>
                </a:solidFill>
                <a:latin typeface="Trebuchet MS" pitchFamily="34" charset="0"/>
              </a:rPr>
              <a:t>.</a:t>
            </a:r>
            <a:endParaRPr lang="de-DE" sz="4000" b="1" dirty="0">
              <a:solidFill>
                <a:srgbClr val="FF0000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ABBB8C34-4D79-4DBA-944C-1A49E1127A30}"/>
              </a:ext>
            </a:extLst>
          </p:cNvPr>
          <p:cNvSpPr/>
          <p:nvPr/>
        </p:nvSpPr>
        <p:spPr>
          <a:xfrm>
            <a:off x="1325277" y="1298926"/>
            <a:ext cx="486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_</a:t>
            </a:r>
            <a:endParaRPr lang="de-DE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40DEEA34-8AF5-4ED6-A3A4-C36C60C85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78" y="3830174"/>
            <a:ext cx="572331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Wie endet die Silbe? 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Die Silbe ist 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noProof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Der Vokal klingt ______</a:t>
            </a:r>
            <a:endParaRPr kumimoji="0" lang="de-DE" sz="2200" i="0" u="none" strike="noStrike" kern="0" cap="none" spc="0" normalizeH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40" name="Grafik 39">
            <a:extLst>
              <a:ext uri="{FF2B5EF4-FFF2-40B4-BE49-F238E27FC236}">
                <a16:creationId xmlns:a16="http://schemas.microsoft.com/office/drawing/2014/main" id="{4FDF158E-3A62-4F30-87BD-9AAA6EF50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35203">
            <a:off x="2113404" y="1254473"/>
            <a:ext cx="1177479" cy="1068654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E49D2400-90EC-4CB2-A213-237D6ACA6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5427">
            <a:off x="7342834" y="1213772"/>
            <a:ext cx="611107" cy="1068654"/>
          </a:xfrm>
          <a:prstGeom prst="rect">
            <a:avLst/>
          </a:prstGeom>
        </p:spPr>
      </p:pic>
      <p:sp>
        <p:nvSpPr>
          <p:cNvPr id="54" name="Rechteck 53">
            <a:extLst>
              <a:ext uri="{FF2B5EF4-FFF2-40B4-BE49-F238E27FC236}">
                <a16:creationId xmlns:a16="http://schemas.microsoft.com/office/drawing/2014/main" id="{BD0F312F-7CE3-4E6B-8E0E-D1FC5D545267}"/>
              </a:ext>
            </a:extLst>
          </p:cNvPr>
          <p:cNvSpPr/>
          <p:nvPr/>
        </p:nvSpPr>
        <p:spPr>
          <a:xfrm>
            <a:off x="984156" y="1205910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Nele</a:t>
            </a:r>
            <a:endParaRPr lang="de-DE" sz="40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A0019B31-1C97-4151-B494-626535F661E6}"/>
              </a:ext>
            </a:extLst>
          </p:cNvPr>
          <p:cNvSpPr/>
          <p:nvPr/>
        </p:nvSpPr>
        <p:spPr>
          <a:xfrm>
            <a:off x="8060776" y="1205910"/>
            <a:ext cx="13740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Nelle</a:t>
            </a:r>
            <a:endParaRPr lang="de-DE" sz="4000" dirty="0"/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06D7B400-C339-441B-A7E1-C38F9091E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016" y="3830174"/>
            <a:ext cx="4414991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Wie endet</a:t>
            </a:r>
            <a:r>
              <a:rPr kumimoji="0" lang="de-DE" sz="220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die Silbe? __________.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 Silbe ist __________.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Der Vokal klingt _______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2170A12-2EA4-484D-9847-F6EE39E16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069" y="1203351"/>
            <a:ext cx="760836" cy="1007987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C9584424-3510-4585-B533-AD78E6DC3D85}"/>
              </a:ext>
            </a:extLst>
          </p:cNvPr>
          <p:cNvSpPr/>
          <p:nvPr/>
        </p:nvSpPr>
        <p:spPr>
          <a:xfrm>
            <a:off x="1919536" y="5374377"/>
            <a:ext cx="821090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Überlege weitere Beispiele! Klick auf die Linien für Vorschläge!</a:t>
            </a: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18496176-B7EB-4FCD-A710-3C68C83A4C5F}"/>
              </a:ext>
            </a:extLst>
          </p:cNvPr>
          <p:cNvSpPr/>
          <p:nvPr/>
        </p:nvSpPr>
        <p:spPr>
          <a:xfrm>
            <a:off x="4695596" y="2449828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</a:t>
            </a:r>
            <a:endParaRPr lang="de-DE" sz="4000" dirty="0"/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6BB6C4D1-BB30-41D8-932F-AAEE1DA81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4" y="5950441"/>
            <a:ext cx="46089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______________________________</a:t>
            </a: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2286A6E3-E01D-49A0-B9A1-CB5C3E261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5950441"/>
            <a:ext cx="46089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______________________________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A33930B-E659-4532-8B17-34B01852E568}"/>
              </a:ext>
            </a:extLst>
          </p:cNvPr>
          <p:cNvSpPr/>
          <p:nvPr/>
        </p:nvSpPr>
        <p:spPr>
          <a:xfrm>
            <a:off x="5121059" y="2449828"/>
            <a:ext cx="465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e</a:t>
            </a:r>
            <a:endParaRPr lang="de-DE" sz="4000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BB98DF19-291D-4A82-BE1C-DAFEB9B89B6E}"/>
              </a:ext>
            </a:extLst>
          </p:cNvPr>
          <p:cNvSpPr/>
          <p:nvPr/>
        </p:nvSpPr>
        <p:spPr>
          <a:xfrm>
            <a:off x="5487684" y="2449828"/>
            <a:ext cx="335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l</a:t>
            </a:r>
            <a:endParaRPr lang="de-DE" sz="4000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BA5B0366-7222-4E01-9187-15051386C741}"/>
              </a:ext>
            </a:extLst>
          </p:cNvPr>
          <p:cNvSpPr/>
          <p:nvPr/>
        </p:nvSpPr>
        <p:spPr>
          <a:xfrm>
            <a:off x="5774824" y="2449828"/>
            <a:ext cx="465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e</a:t>
            </a:r>
            <a:endParaRPr lang="de-DE" sz="40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B68D77B-6FE7-429C-97B4-D617A71C67D1}"/>
              </a:ext>
            </a:extLst>
          </p:cNvPr>
          <p:cNvSpPr txBox="1"/>
          <p:nvPr/>
        </p:nvSpPr>
        <p:spPr>
          <a:xfrm>
            <a:off x="6984727" y="2410434"/>
            <a:ext cx="357576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Kennzeichne den Laut,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der anders klingt! Klick!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8B048202-8D59-4350-B693-7906AFF3633C}"/>
              </a:ext>
            </a:extLst>
          </p:cNvPr>
          <p:cNvSpPr/>
          <p:nvPr/>
        </p:nvSpPr>
        <p:spPr>
          <a:xfrm>
            <a:off x="5121059" y="2449828"/>
            <a:ext cx="465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solidFill>
                  <a:srgbClr val="FF0000"/>
                </a:solidFill>
                <a:latin typeface="Trebuchet MS" pitchFamily="34" charset="0"/>
              </a:rPr>
              <a:t>e</a:t>
            </a:r>
            <a:endParaRPr lang="de-DE" sz="4000" dirty="0">
              <a:solidFill>
                <a:srgbClr val="FF0000"/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86CC7CA-8F3C-4C28-9561-F0413D154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586" y="2779436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78ADD8FC-FB25-4F6E-B142-8D417AD9604E}"/>
              </a:ext>
            </a:extLst>
          </p:cNvPr>
          <p:cNvSpPr/>
          <p:nvPr/>
        </p:nvSpPr>
        <p:spPr>
          <a:xfrm>
            <a:off x="987955" y="3151389"/>
            <a:ext cx="1412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Ne-le</a:t>
            </a:r>
            <a:endParaRPr lang="de-DE" sz="40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5B31304C-9D6F-4DD6-9448-8980ADC5D754}"/>
              </a:ext>
            </a:extLst>
          </p:cNvPr>
          <p:cNvSpPr/>
          <p:nvPr/>
        </p:nvSpPr>
        <p:spPr>
          <a:xfrm>
            <a:off x="8091309" y="3151389"/>
            <a:ext cx="15632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Nel-le</a:t>
            </a:r>
            <a:endParaRPr lang="de-DE" sz="4000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B00D1EC-4D86-48F2-BF99-346399FD4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7044" y="1675674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59D0C209-C650-4522-9F51-7397487BD0A1}"/>
              </a:ext>
            </a:extLst>
          </p:cNvPr>
          <p:cNvSpPr txBox="1"/>
          <p:nvPr/>
        </p:nvSpPr>
        <p:spPr>
          <a:xfrm>
            <a:off x="3134616" y="3848294"/>
            <a:ext cx="79534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2E7B6D73-9AC3-4412-A85F-E15558641D8E}"/>
              </a:ext>
            </a:extLst>
          </p:cNvPr>
          <p:cNvSpPr txBox="1"/>
          <p:nvPr/>
        </p:nvSpPr>
        <p:spPr>
          <a:xfrm>
            <a:off x="3039303" y="3850457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Vokal!</a:t>
            </a:r>
            <a:endParaRPr lang="de-DE" sz="2200" b="1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DC2C4E2-77C4-4B26-BB54-A47E9A987385}"/>
              </a:ext>
            </a:extLst>
          </p:cNvPr>
          <p:cNvSpPr txBox="1"/>
          <p:nvPr/>
        </p:nvSpPr>
        <p:spPr>
          <a:xfrm>
            <a:off x="2075122" y="4286896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040733A1-9923-49BE-87AD-0C263253289B}"/>
              </a:ext>
            </a:extLst>
          </p:cNvPr>
          <p:cNvSpPr txBox="1"/>
          <p:nvPr/>
        </p:nvSpPr>
        <p:spPr>
          <a:xfrm>
            <a:off x="1962593" y="4320410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offen.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0BDF61A2-EE01-43A1-BFBD-5D4056A18592}"/>
              </a:ext>
            </a:extLst>
          </p:cNvPr>
          <p:cNvSpPr txBox="1"/>
          <p:nvPr/>
        </p:nvSpPr>
        <p:spPr>
          <a:xfrm>
            <a:off x="2554759" y="4780004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302C9A66-2F21-49B9-90AF-EAC9043518CC}"/>
              </a:ext>
            </a:extLst>
          </p:cNvPr>
          <p:cNvSpPr txBox="1"/>
          <p:nvPr/>
        </p:nvSpPr>
        <p:spPr>
          <a:xfrm>
            <a:off x="2442230" y="4813518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lang.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89A8E7D8-69B0-40F5-9FCF-5121C3DCAC94}"/>
              </a:ext>
            </a:extLst>
          </p:cNvPr>
          <p:cNvSpPr txBox="1"/>
          <p:nvPr/>
        </p:nvSpPr>
        <p:spPr>
          <a:xfrm>
            <a:off x="9045345" y="3847897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A99A1B4D-80AD-40FA-B965-0155BAC95F6E}"/>
              </a:ext>
            </a:extLst>
          </p:cNvPr>
          <p:cNvSpPr txBox="1"/>
          <p:nvPr/>
        </p:nvSpPr>
        <p:spPr>
          <a:xfrm>
            <a:off x="8932816" y="3822419"/>
            <a:ext cx="222241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Konsonanten!</a:t>
            </a:r>
            <a:endParaRPr lang="de-DE" sz="2200" b="1" dirty="0"/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DF1EA007-B86A-4235-A7D1-46D9E544ADB5}"/>
              </a:ext>
            </a:extLst>
          </p:cNvPr>
          <p:cNvSpPr txBox="1"/>
          <p:nvPr/>
        </p:nvSpPr>
        <p:spPr>
          <a:xfrm>
            <a:off x="7874828" y="4302223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BE831E4C-8EF9-46B9-A829-0935FBDD820A}"/>
              </a:ext>
            </a:extLst>
          </p:cNvPr>
          <p:cNvSpPr txBox="1"/>
          <p:nvPr/>
        </p:nvSpPr>
        <p:spPr>
          <a:xfrm>
            <a:off x="7825865" y="4320410"/>
            <a:ext cx="2094135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geschlossen.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7D6AD80A-982F-4829-96F8-EC2B9F5D9D00}"/>
              </a:ext>
            </a:extLst>
          </p:cNvPr>
          <p:cNvSpPr txBox="1"/>
          <p:nvPr/>
        </p:nvSpPr>
        <p:spPr>
          <a:xfrm>
            <a:off x="8488499" y="4785601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0E158A50-01DD-418C-B502-E8DC47FA60F9}"/>
              </a:ext>
            </a:extLst>
          </p:cNvPr>
          <p:cNvSpPr txBox="1"/>
          <p:nvPr/>
        </p:nvSpPr>
        <p:spPr>
          <a:xfrm>
            <a:off x="8375970" y="4819115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kurz.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9EE6DF0B-2C66-46F9-8E16-A4CA2A281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5355" y="490149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4FD10EFA-33F2-446C-ABC6-110A7A157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8873" y="491864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A678AE6D-02FF-4B06-BF91-8CB16E5B85EF}"/>
              </a:ext>
            </a:extLst>
          </p:cNvPr>
          <p:cNvSpPr/>
          <p:nvPr/>
        </p:nvSpPr>
        <p:spPr>
          <a:xfrm>
            <a:off x="687704" y="5860494"/>
            <a:ext cx="43701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spc="-100" dirty="0">
                <a:latin typeface="Trebuchet MS" pitchFamily="34" charset="0"/>
              </a:rPr>
              <a:t>H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</a:t>
            </a:r>
            <a:r>
              <a:rPr lang="de-DE" sz="2200" kern="0" spc="-100" dirty="0">
                <a:latin typeface="Trebuchet MS" pitchFamily="34" charset="0"/>
              </a:rPr>
              <a:t>se R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</a:t>
            </a:r>
            <a:r>
              <a:rPr lang="de-DE" sz="2200" kern="0" spc="-100" dirty="0">
                <a:latin typeface="Trebuchet MS" pitchFamily="34" charset="0"/>
              </a:rPr>
              <a:t>gen N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o</a:t>
            </a:r>
            <a:r>
              <a:rPr lang="de-DE" sz="2200" kern="0" spc="-100" dirty="0">
                <a:latin typeface="Trebuchet MS" pitchFamily="34" charset="0"/>
              </a:rPr>
              <a:t>te K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u</a:t>
            </a:r>
            <a:r>
              <a:rPr lang="de-DE" sz="2200" kern="0" spc="-100" dirty="0">
                <a:latin typeface="Trebuchet MS" pitchFamily="34" charset="0"/>
              </a:rPr>
              <a:t>gel W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ie</a:t>
            </a:r>
            <a:r>
              <a:rPr lang="de-DE" sz="2200" kern="0" spc="-100" dirty="0">
                <a:latin typeface="Trebuchet MS" pitchFamily="34" charset="0"/>
              </a:rPr>
              <a:t>se W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ei</a:t>
            </a:r>
            <a:r>
              <a:rPr lang="de-DE" sz="2200" kern="0" spc="-100" dirty="0">
                <a:latin typeface="Trebuchet MS" pitchFamily="34" charset="0"/>
              </a:rPr>
              <a:t>de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CA7208F5-ADF0-4207-8043-420034630192}"/>
              </a:ext>
            </a:extLst>
          </p:cNvPr>
          <p:cNvSpPr/>
          <p:nvPr/>
        </p:nvSpPr>
        <p:spPr>
          <a:xfrm>
            <a:off x="6384032" y="5876637"/>
            <a:ext cx="413125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spc="-100" dirty="0">
                <a:latin typeface="Trebuchet MS" pitchFamily="34" charset="0"/>
              </a:rPr>
              <a:t>W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e</a:t>
            </a:r>
            <a:r>
              <a:rPr lang="de-DE" sz="2200" kern="0" spc="-100" dirty="0">
                <a:latin typeface="Trebuchet MS" pitchFamily="34" charset="0"/>
              </a:rPr>
              <a:t>tter B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u</a:t>
            </a:r>
            <a:r>
              <a:rPr lang="de-DE" sz="2200" kern="0" spc="-100" dirty="0">
                <a:latin typeface="Trebuchet MS" pitchFamily="34" charset="0"/>
              </a:rPr>
              <a:t>tter K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i</a:t>
            </a:r>
            <a:r>
              <a:rPr lang="de-DE" sz="2200" kern="0" spc="-100" dirty="0">
                <a:latin typeface="Trebuchet MS" pitchFamily="34" charset="0"/>
              </a:rPr>
              <a:t>ste K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a</a:t>
            </a:r>
            <a:r>
              <a:rPr lang="de-DE" sz="2200" kern="0" spc="-100" dirty="0">
                <a:latin typeface="Trebuchet MS" pitchFamily="34" charset="0"/>
              </a:rPr>
              <a:t>sten B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ä</a:t>
            </a:r>
            <a:r>
              <a:rPr lang="de-DE" sz="2200" kern="0" spc="-100" dirty="0">
                <a:latin typeface="Trebuchet MS" pitchFamily="34" charset="0"/>
              </a:rPr>
              <a:t>nder</a:t>
            </a:r>
          </a:p>
        </p:txBody>
      </p:sp>
      <p:sp>
        <p:nvSpPr>
          <p:cNvPr id="49" name="Textfeld 36">
            <a:extLst>
              <a:ext uri="{FF2B5EF4-FFF2-40B4-BE49-F238E27FC236}">
                <a16:creationId xmlns:a16="http://schemas.microsoft.com/office/drawing/2014/main" id="{6DD9F84D-29DF-40AC-88D4-8724C95A6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04	MV 01 Vokale unterscheiden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C3CCEA48-9017-43B5-B505-309746CC2E23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010E319-3C13-4D7C-A353-786C18AF894D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10</a:t>
            </a:r>
          </a:p>
        </p:txBody>
      </p:sp>
    </p:spTree>
    <p:extLst>
      <p:ext uri="{BB962C8B-B14F-4D97-AF65-F5344CB8AC3E}">
        <p14:creationId xmlns:p14="http://schemas.microsoft.com/office/powerpoint/2010/main" val="372582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8" grpId="0"/>
      <p:bldP spid="68" grpId="0"/>
      <p:bldP spid="2" grpId="0"/>
      <p:bldP spid="84" grpId="0"/>
      <p:bldP spid="87" grpId="0"/>
      <p:bldP spid="88" grpId="0"/>
      <p:bldP spid="21" grpId="0"/>
      <p:bldP spid="22" grpId="0"/>
      <p:bldP spid="23" grpId="0"/>
      <p:bldP spid="25" grpId="0"/>
      <p:bldP spid="24" grpId="0"/>
      <p:bldP spid="27" grpId="0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9" grpId="0"/>
      <p:bldP spid="42" grpId="0" animBg="1"/>
      <p:bldP spid="43" grpId="0"/>
      <p:bldP spid="44" grpId="0" animBg="1"/>
      <p:bldP spid="45" grpId="0" animBg="1"/>
      <p:bldP spid="46" grpId="0" animBg="1"/>
      <p:bldP spid="47" grpId="0"/>
      <p:bldP spid="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>
            <a:extLst>
              <a:ext uri="{FF2B5EF4-FFF2-40B4-BE49-F238E27FC236}">
                <a16:creationId xmlns:a16="http://schemas.microsoft.com/office/drawing/2014/main" id="{EF7B3D0F-E822-4C8C-8DBB-167684362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206" y="2791293"/>
            <a:ext cx="947688" cy="1717235"/>
          </a:xfrm>
          <a:prstGeom prst="rect">
            <a:avLst/>
          </a:prstGeom>
        </p:spPr>
      </p:pic>
      <p:sp>
        <p:nvSpPr>
          <p:cNvPr id="121" name="Rechteck 120">
            <a:extLst>
              <a:ext uri="{FF2B5EF4-FFF2-40B4-BE49-F238E27FC236}">
                <a16:creationId xmlns:a16="http://schemas.microsoft.com/office/drawing/2014/main" id="{DE7DE634-2C93-4EF1-A4AB-11EB27E86859}"/>
              </a:ext>
            </a:extLst>
          </p:cNvPr>
          <p:cNvSpPr/>
          <p:nvPr/>
        </p:nvSpPr>
        <p:spPr>
          <a:xfrm>
            <a:off x="3949028" y="3442516"/>
            <a:ext cx="2074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Ne-le</a:t>
            </a:r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3C7ACA05-9FA2-4CCD-8958-2CB607B93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552" y="1124744"/>
            <a:ext cx="1837751" cy="1667903"/>
          </a:xfrm>
          <a:prstGeom prst="rect">
            <a:avLst/>
          </a:prstGeom>
        </p:spPr>
      </p:pic>
      <p:pic>
        <p:nvPicPr>
          <p:cNvPr id="80" name="Grafik 79">
            <a:extLst>
              <a:ext uri="{FF2B5EF4-FFF2-40B4-BE49-F238E27FC236}">
                <a16:creationId xmlns:a16="http://schemas.microsoft.com/office/drawing/2014/main" id="{1ECE2218-2A0E-4075-A143-7648F82E5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512" y="1052736"/>
            <a:ext cx="947688" cy="1717235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0B3F7186-D1F4-4CD8-9CEF-E6D2340D8083}"/>
              </a:ext>
            </a:extLst>
          </p:cNvPr>
          <p:cNvSpPr/>
          <p:nvPr/>
        </p:nvSpPr>
        <p:spPr>
          <a:xfrm>
            <a:off x="6123756" y="3442516"/>
            <a:ext cx="2069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  lle</a:t>
            </a: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B5125E09-7AB2-4F04-862C-9051C1C0AE9E}"/>
              </a:ext>
            </a:extLst>
          </p:cNvPr>
          <p:cNvSpPr/>
          <p:nvPr/>
        </p:nvSpPr>
        <p:spPr>
          <a:xfrm>
            <a:off x="6862232" y="3442516"/>
            <a:ext cx="5373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b="1" kern="0" spc="75" dirty="0" err="1">
                <a:solidFill>
                  <a:srgbClr val="FF0000"/>
                </a:solidFill>
                <a:latin typeface="Trebuchet MS" pitchFamily="34" charset="0"/>
              </a:rPr>
              <a:t>ll</a:t>
            </a:r>
            <a:endParaRPr lang="de-DE" sz="1400" dirty="0">
              <a:solidFill>
                <a:srgbClr val="FF0000"/>
              </a:solidFill>
            </a:endParaRPr>
          </a:p>
        </p:txBody>
      </p:sp>
      <p:sp>
        <p:nvSpPr>
          <p:cNvPr id="108" name="Rechteck 107">
            <a:extLst>
              <a:ext uri="{FF2B5EF4-FFF2-40B4-BE49-F238E27FC236}">
                <a16:creationId xmlns:a16="http://schemas.microsoft.com/office/drawing/2014/main" id="{8C8BBCD7-152A-49EE-98B5-C43DBA95FC28}"/>
              </a:ext>
            </a:extLst>
          </p:cNvPr>
          <p:cNvSpPr/>
          <p:nvPr/>
        </p:nvSpPr>
        <p:spPr>
          <a:xfrm>
            <a:off x="4116807" y="4869160"/>
            <a:ext cx="3956532" cy="178510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Rechtschreib-Regel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Nach 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kurzem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Vokal kommen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mindestens __  Konsonanten.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Hörst du nur einen,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musst du ihn ___________</a:t>
            </a:r>
          </a:p>
        </p:txBody>
      </p:sp>
      <p:sp>
        <p:nvSpPr>
          <p:cNvPr id="111" name="Textfeld 110">
            <a:extLst>
              <a:ext uri="{FF2B5EF4-FFF2-40B4-BE49-F238E27FC236}">
                <a16:creationId xmlns:a16="http://schemas.microsoft.com/office/drawing/2014/main" id="{B657D4CE-2597-438D-B9AE-BC007F3D804A}"/>
              </a:ext>
            </a:extLst>
          </p:cNvPr>
          <p:cNvSpPr txBox="1"/>
          <p:nvPr/>
        </p:nvSpPr>
        <p:spPr>
          <a:xfrm>
            <a:off x="8193068" y="1189947"/>
            <a:ext cx="3889256" cy="27699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Lese-Regel</a:t>
            </a:r>
          </a:p>
          <a:p>
            <a:endParaRPr lang="de-DE" altLang="de-DE" sz="2200" kern="0" noProof="0" dirty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Vokal </a:t>
            </a:r>
            <a:r>
              <a:rPr kumimoji="0" lang="de-DE" altLang="de-DE" sz="2200" b="1" i="0" u="none" strike="noStrike" kern="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kurz</a:t>
            </a:r>
            <a:r>
              <a:rPr lang="de-DE" altLang="de-DE" sz="2200" kern="0" dirty="0">
                <a:latin typeface="Trebuchet MS" pitchFamily="34" charset="0"/>
              </a:rPr>
              <a:t> lesen:</a:t>
            </a:r>
          </a:p>
          <a:p>
            <a:endParaRPr lang="de-DE" altLang="de-DE" sz="2200" kern="0" noProof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Die Silbe endet mit einem</a:t>
            </a:r>
          </a:p>
          <a:p>
            <a:endParaRPr lang="de-DE" alt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__________________</a:t>
            </a:r>
            <a:endParaRPr lang="de-DE" sz="22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 Silbe ist _____________</a:t>
            </a: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10CCEF8F-F4C1-4E78-9888-033F7DDD282A}"/>
              </a:ext>
            </a:extLst>
          </p:cNvPr>
          <p:cNvSpPr txBox="1"/>
          <p:nvPr/>
        </p:nvSpPr>
        <p:spPr>
          <a:xfrm>
            <a:off x="249217" y="1189947"/>
            <a:ext cx="3630931" cy="276998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Lese-Regel</a:t>
            </a:r>
          </a:p>
          <a:p>
            <a:endParaRPr lang="de-DE" altLang="de-DE" sz="2200" kern="0" noProof="0" dirty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Vokal </a:t>
            </a:r>
            <a:r>
              <a:rPr kumimoji="0" lang="de-DE" altLang="de-DE" sz="2200" b="1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lang</a:t>
            </a:r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kli</a:t>
            </a:r>
            <a:r>
              <a:rPr kumimoji="0" lang="de-DE" altLang="de-DE" sz="2200" b="1" i="0" u="none" strike="noStrike" kern="0" cap="none" spc="0" normalizeH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ngen lassen:</a:t>
            </a:r>
            <a:endParaRPr kumimoji="0" lang="de-DE" altLang="de-DE" sz="2200" i="0" u="none" strike="noStrike" kern="0" cap="none" spc="0" normalizeH="0" baseline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  <a:p>
            <a:endParaRPr lang="de-DE" altLang="de-DE" sz="2200" kern="0" noProof="0" dirty="0"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Die Silbe endet mit einem</a:t>
            </a:r>
          </a:p>
          <a:p>
            <a:endParaRPr lang="de-DE" alt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__________</a:t>
            </a:r>
            <a:endParaRPr lang="de-DE" sz="22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 Silbe ist __________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7A85C2D-D6FD-46EB-8BA8-5542A8FACB69}"/>
              </a:ext>
            </a:extLst>
          </p:cNvPr>
          <p:cNvSpPr txBox="1"/>
          <p:nvPr/>
        </p:nvSpPr>
        <p:spPr>
          <a:xfrm>
            <a:off x="6168010" y="4045308"/>
            <a:ext cx="27369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Die Nelle ist eine  eine ganz Schnelle!</a:t>
            </a:r>
            <a:endParaRPr lang="de-DE" sz="2200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60C3BBC-465E-4A3E-AE2B-EBA1807EB0C4}"/>
              </a:ext>
            </a:extLst>
          </p:cNvPr>
          <p:cNvSpPr txBox="1"/>
          <p:nvPr/>
        </p:nvSpPr>
        <p:spPr>
          <a:xfrm>
            <a:off x="8760296" y="4045308"/>
            <a:ext cx="273697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Und was macht die Nelle schnell?</a:t>
            </a:r>
          </a:p>
          <a:p>
            <a:r>
              <a:rPr lang="de-DE" sz="2200" kern="0" dirty="0">
                <a:latin typeface="Trebuchet MS" pitchFamily="34" charset="0"/>
              </a:rPr>
              <a:t>Das ist bei ihr das </a:t>
            </a:r>
          </a:p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!</a:t>
            </a:r>
            <a:endParaRPr lang="de-DE" sz="2200" dirty="0"/>
          </a:p>
        </p:txBody>
      </p:sp>
      <p:sp>
        <p:nvSpPr>
          <p:cNvPr id="124" name="Rechteck 123">
            <a:extLst>
              <a:ext uri="{FF2B5EF4-FFF2-40B4-BE49-F238E27FC236}">
                <a16:creationId xmlns:a16="http://schemas.microsoft.com/office/drawing/2014/main" id="{E1E06008-D293-4B15-8AAD-784D2FC9151F}"/>
              </a:ext>
            </a:extLst>
          </p:cNvPr>
          <p:cNvSpPr/>
          <p:nvPr/>
        </p:nvSpPr>
        <p:spPr>
          <a:xfrm>
            <a:off x="8774151" y="5073047"/>
            <a:ext cx="207496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b="1" kern="0" spc="75" dirty="0">
                <a:solidFill>
                  <a:srgbClr val="FF0000"/>
                </a:solidFill>
                <a:latin typeface="Trebuchet MS" pitchFamily="34" charset="0"/>
              </a:rPr>
              <a:t>Doppel-l!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667A2C8-1AB9-4C06-875D-81CF5FE3CED4}"/>
              </a:ext>
            </a:extLst>
          </p:cNvPr>
          <p:cNvSpPr/>
          <p:nvPr/>
        </p:nvSpPr>
        <p:spPr>
          <a:xfrm>
            <a:off x="3949028" y="1124744"/>
            <a:ext cx="1837751" cy="162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82BF230A-1951-4C9E-8E08-FF5B7CE62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216" y="2858800"/>
            <a:ext cx="1837751" cy="166790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EF0E0201-A57C-4D25-9CC9-DA3FF5F43683}"/>
              </a:ext>
            </a:extLst>
          </p:cNvPr>
          <p:cNvSpPr txBox="1"/>
          <p:nvPr/>
        </p:nvSpPr>
        <p:spPr>
          <a:xfrm>
            <a:off x="2819580" y="4045308"/>
            <a:ext cx="27369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Die Nele </a:t>
            </a:r>
            <a:r>
              <a:rPr lang="de-DE" sz="2200" kern="0" dirty="0">
                <a:latin typeface="Trebuchet MS" pitchFamily="34" charset="0"/>
              </a:rPr>
              <a:t>ist eine </a:t>
            </a:r>
          </a:p>
          <a:p>
            <a:pPr algn="r"/>
            <a:r>
              <a:rPr lang="de-DE" sz="2200" kern="0" dirty="0">
                <a:latin typeface="Trebuchet MS" pitchFamily="34" charset="0"/>
              </a:rPr>
              <a:t>gemütliche Seele!</a:t>
            </a:r>
            <a:endParaRPr lang="de-DE" sz="2200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14DB92FA-DBCF-4B74-8B2A-6B13A825C456}"/>
              </a:ext>
            </a:extLst>
          </p:cNvPr>
          <p:cNvSpPr txBox="1"/>
          <p:nvPr/>
        </p:nvSpPr>
        <p:spPr>
          <a:xfrm>
            <a:off x="466709" y="2884278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C70769A-31F3-46F4-8637-B45E8A1AF9AD}"/>
              </a:ext>
            </a:extLst>
          </p:cNvPr>
          <p:cNvSpPr txBox="1"/>
          <p:nvPr/>
        </p:nvSpPr>
        <p:spPr>
          <a:xfrm>
            <a:off x="354180" y="2917792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Vokal.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FFF3158-3033-4942-8820-C33619B07A5F}"/>
              </a:ext>
            </a:extLst>
          </p:cNvPr>
          <p:cNvSpPr txBox="1"/>
          <p:nvPr/>
        </p:nvSpPr>
        <p:spPr>
          <a:xfrm>
            <a:off x="1998494" y="337174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3CF8785-D15A-43EB-95D3-A290FD3D1BD1}"/>
              </a:ext>
            </a:extLst>
          </p:cNvPr>
          <p:cNvSpPr txBox="1"/>
          <p:nvPr/>
        </p:nvSpPr>
        <p:spPr>
          <a:xfrm>
            <a:off x="1885965" y="3405254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offen.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00F2D861-E5D0-457E-BF9E-3AF2D8E32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5058" y="3025603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3B7647C7-FF45-418F-BFCC-969270CF54D1}"/>
              </a:ext>
            </a:extLst>
          </p:cNvPr>
          <p:cNvSpPr/>
          <p:nvPr/>
        </p:nvSpPr>
        <p:spPr>
          <a:xfrm>
            <a:off x="5996642" y="1052736"/>
            <a:ext cx="1837751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B8BBC996-2BD7-4CD7-A0A0-3DBAE7F9B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131" y="404530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2A0BC797-1DD4-4A24-9D38-1B14C7D3D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7894" y="2985341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320F3498-8DCF-4BBA-AE46-A7664FC56885}"/>
              </a:ext>
            </a:extLst>
          </p:cNvPr>
          <p:cNvSpPr txBox="1"/>
          <p:nvPr/>
        </p:nvSpPr>
        <p:spPr>
          <a:xfrm>
            <a:off x="8429811" y="292154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CAF84046-4ED8-4918-8FF3-89B70ADB8B5B}"/>
              </a:ext>
            </a:extLst>
          </p:cNvPr>
          <p:cNvSpPr txBox="1"/>
          <p:nvPr/>
        </p:nvSpPr>
        <p:spPr>
          <a:xfrm>
            <a:off x="8261948" y="2908396"/>
            <a:ext cx="388925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Konsonanten (Mitlaut).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8204E564-76F2-484E-9FDB-18B243618146}"/>
              </a:ext>
            </a:extLst>
          </p:cNvPr>
          <p:cNvSpPr txBox="1"/>
          <p:nvPr/>
        </p:nvSpPr>
        <p:spPr>
          <a:xfrm>
            <a:off x="9961596" y="340900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05BA73BA-3936-4B5A-8679-5F4231643CAD}"/>
              </a:ext>
            </a:extLst>
          </p:cNvPr>
          <p:cNvSpPr txBox="1"/>
          <p:nvPr/>
        </p:nvSpPr>
        <p:spPr>
          <a:xfrm>
            <a:off x="9822659" y="3387742"/>
            <a:ext cx="181934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geschlossen.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967025B-20ED-4073-9142-D94491811EAB}"/>
              </a:ext>
            </a:extLst>
          </p:cNvPr>
          <p:cNvSpPr txBox="1"/>
          <p:nvPr/>
        </p:nvSpPr>
        <p:spPr>
          <a:xfrm>
            <a:off x="5721643" y="5471952"/>
            <a:ext cx="5189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153F85B8-EB09-43FF-B171-E5196AAC0BC9}"/>
              </a:ext>
            </a:extLst>
          </p:cNvPr>
          <p:cNvSpPr txBox="1"/>
          <p:nvPr/>
        </p:nvSpPr>
        <p:spPr>
          <a:xfrm>
            <a:off x="5708196" y="5535525"/>
            <a:ext cx="41322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2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68A7E4E0-5C29-4EBC-80AA-639217A920EC}"/>
              </a:ext>
            </a:extLst>
          </p:cNvPr>
          <p:cNvSpPr txBox="1"/>
          <p:nvPr/>
        </p:nvSpPr>
        <p:spPr>
          <a:xfrm>
            <a:off x="6794050" y="6150365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E60ECC82-AD25-4CDB-B157-4A8AFDDC2CEB}"/>
              </a:ext>
            </a:extLst>
          </p:cNvPr>
          <p:cNvSpPr txBox="1"/>
          <p:nvPr/>
        </p:nvSpPr>
        <p:spPr>
          <a:xfrm>
            <a:off x="5866328" y="6204776"/>
            <a:ext cx="18570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verdoppeln!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CBD2131A-8E33-4489-9E9E-38D9B77D6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43966" y="405145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6" name="Textfeld 36">
            <a:extLst>
              <a:ext uri="{FF2B5EF4-FFF2-40B4-BE49-F238E27FC236}">
                <a16:creationId xmlns:a16="http://schemas.microsoft.com/office/drawing/2014/main" id="{3BD4979F-8F58-458D-8EB8-A0DAEDA74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05	MV 01 Regeln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2DE16882-0709-438C-A2BE-DB8D9D61B37D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 auf die Mädels!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A868CCB-4950-492F-8FF8-AD1917579A62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12</a:t>
            </a:r>
          </a:p>
        </p:txBody>
      </p:sp>
    </p:spTree>
    <p:extLst>
      <p:ext uri="{BB962C8B-B14F-4D97-AF65-F5344CB8AC3E}">
        <p14:creationId xmlns:p14="http://schemas.microsoft.com/office/powerpoint/2010/main" val="9828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61" grpId="0"/>
      <p:bldP spid="108" grpId="0" animBg="1"/>
      <p:bldP spid="111" grpId="0" animBg="1"/>
      <p:bldP spid="107" grpId="0" animBg="1"/>
      <p:bldP spid="20" grpId="0"/>
      <p:bldP spid="21" grpId="0"/>
      <p:bldP spid="124" grpId="0" animBg="1"/>
      <p:bldP spid="6" grpId="0" animBg="1"/>
      <p:bldP spid="17" grpId="0"/>
      <p:bldP spid="22" grpId="0"/>
      <p:bldP spid="24" grpId="0" animBg="1"/>
      <p:bldP spid="27" grpId="0"/>
      <p:bldP spid="28" grpId="0" animBg="1"/>
      <p:bldP spid="29" grpId="0" animBg="1"/>
      <p:bldP spid="30" grpId="0" animBg="1"/>
      <p:bldP spid="32" grpId="0" animBg="1"/>
      <p:bldP spid="34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9" name="812_9269">
            <a:hlinkClick r:id="" action="ppaction://media"/>
            <a:extLst>
              <a:ext uri="{FF2B5EF4-FFF2-40B4-BE49-F238E27FC236}">
                <a16:creationId xmlns:a16="http://schemas.microsoft.com/office/drawing/2014/main" id="{FB45C9E0-A3E3-4B77-B74E-0EBF1B5FC6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275" y="138007"/>
            <a:ext cx="258301" cy="258301"/>
          </a:xfrm>
          <a:prstGeom prst="rect">
            <a:avLst/>
          </a:prstGeom>
        </p:spPr>
      </p:pic>
      <p:pic>
        <p:nvPicPr>
          <p:cNvPr id="26" name="812_9271">
            <a:hlinkClick r:id="" action="ppaction://media"/>
            <a:extLst>
              <a:ext uri="{FF2B5EF4-FFF2-40B4-BE49-F238E27FC236}">
                <a16:creationId xmlns:a16="http://schemas.microsoft.com/office/drawing/2014/main" id="{68D2D471-25DB-4EF8-8E86-6B5003CC2EC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4202" y="135219"/>
            <a:ext cx="258301" cy="258301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49E0DA72-2C19-47A9-85BD-28FD96CB58A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6769"/>
          <a:stretch/>
        </p:blipFill>
        <p:spPr>
          <a:xfrm>
            <a:off x="149603" y="3085220"/>
            <a:ext cx="1920406" cy="242088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DAE020EA-2D51-4A87-AD54-0C30143CBC8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5000"/>
          <a:stretch/>
        </p:blipFill>
        <p:spPr>
          <a:xfrm>
            <a:off x="3295048" y="3666787"/>
            <a:ext cx="2584928" cy="1659786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72EC54F5-0CC9-44A1-A605-D322215EFAE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6494"/>
          <a:stretch/>
        </p:blipFill>
        <p:spPr>
          <a:xfrm>
            <a:off x="7856599" y="3754870"/>
            <a:ext cx="2664183" cy="1562241"/>
          </a:xfrm>
          <a:prstGeom prst="rect">
            <a:avLst/>
          </a:prstGeom>
        </p:spPr>
      </p:pic>
      <p:sp>
        <p:nvSpPr>
          <p:cNvPr id="65" name="Textfeld 64">
            <a:extLst>
              <a:ext uri="{FF2B5EF4-FFF2-40B4-BE49-F238E27FC236}">
                <a16:creationId xmlns:a16="http://schemas.microsoft.com/office/drawing/2014/main" id="{81DF8224-00FD-4FE4-8448-0A7D500BE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5154" y="300277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5C96A0E-4730-4D95-AE3B-166DD043F2BB}"/>
              </a:ext>
            </a:extLst>
          </p:cNvPr>
          <p:cNvSpPr/>
          <p:nvPr/>
        </p:nvSpPr>
        <p:spPr>
          <a:xfrm>
            <a:off x="1490910" y="1691142"/>
            <a:ext cx="1508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Karen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A660942-3AC9-43B0-A91E-37A89C0AD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782" y="5506103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84207E6B-736A-4164-8A61-49593325FAD4}"/>
              </a:ext>
            </a:extLst>
          </p:cNvPr>
          <p:cNvSpPr/>
          <p:nvPr/>
        </p:nvSpPr>
        <p:spPr>
          <a:xfrm>
            <a:off x="7735642" y="2438717"/>
            <a:ext cx="2212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2400" kern="0">
                <a:solidFill>
                  <a:srgbClr val="FF0000"/>
                </a:solidFill>
                <a:latin typeface="Trebuchet MS" pitchFamily="34" charset="0"/>
              </a:rPr>
              <a:t>Gleiche Laute?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A7A87906-4FD5-4ED2-975C-4D1945B29DD0}"/>
              </a:ext>
            </a:extLst>
          </p:cNvPr>
          <p:cNvCxnSpPr>
            <a:cxnSpLocks/>
          </p:cNvCxnSpPr>
          <p:nvPr/>
        </p:nvCxnSpPr>
        <p:spPr>
          <a:xfrm>
            <a:off x="1878070" y="2337752"/>
            <a:ext cx="3048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42079ED4-A9A5-4844-AEA8-EE98B4826274}"/>
              </a:ext>
            </a:extLst>
          </p:cNvPr>
          <p:cNvSpPr/>
          <p:nvPr/>
        </p:nvSpPr>
        <p:spPr>
          <a:xfrm>
            <a:off x="8280713" y="1626221"/>
            <a:ext cx="4667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6000" kern="0" dirty="0">
                <a:solidFill>
                  <a:srgbClr val="4472C4"/>
                </a:solidFill>
                <a:latin typeface="Trebuchet MS" pitchFamily="34" charset="0"/>
              </a:rPr>
              <a:t>.</a:t>
            </a:r>
            <a:endParaRPr lang="de-DE" sz="600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5EDFA59-A05F-4FCD-BDB4-11E336C7E5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53150" y="2613849"/>
            <a:ext cx="1816765" cy="1609483"/>
          </a:xfrm>
          <a:prstGeom prst="rect">
            <a:avLst/>
          </a:prstGeom>
        </p:spPr>
      </p:pic>
      <p:sp>
        <p:nvSpPr>
          <p:cNvPr id="28" name="Rechteck 27">
            <a:extLst>
              <a:ext uri="{FF2B5EF4-FFF2-40B4-BE49-F238E27FC236}">
                <a16:creationId xmlns:a16="http://schemas.microsoft.com/office/drawing/2014/main" id="{39CA4DA5-C8F0-4A0E-B50E-306B8D976FD0}"/>
              </a:ext>
            </a:extLst>
          </p:cNvPr>
          <p:cNvSpPr/>
          <p:nvPr/>
        </p:nvSpPr>
        <p:spPr>
          <a:xfrm>
            <a:off x="1828869" y="4329787"/>
            <a:ext cx="173316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Ich bin</a:t>
            </a:r>
          </a:p>
          <a:p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doch kein</a:t>
            </a:r>
          </a:p>
          <a:p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Ka</a:t>
            </a:r>
            <a:r>
              <a:rPr lang="de-DE" sz="2800" b="1" kern="0" dirty="0">
                <a:solidFill>
                  <a:schemeClr val="accent1"/>
                </a:solidFill>
                <a:latin typeface="Trebuchet MS" pitchFamily="34" charset="0"/>
              </a:rPr>
              <a:t>rr</a:t>
            </a:r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en!</a:t>
            </a:r>
          </a:p>
        </p:txBody>
      </p:sp>
      <p:sp>
        <p:nvSpPr>
          <p:cNvPr id="29" name="Sprechblase: rechteckig mit abgerundeten Ecken 28">
            <a:extLst>
              <a:ext uri="{FF2B5EF4-FFF2-40B4-BE49-F238E27FC236}">
                <a16:creationId xmlns:a16="http://schemas.microsoft.com/office/drawing/2014/main" id="{D233D69D-5F0A-4844-8A9D-31A8D1536C96}"/>
              </a:ext>
            </a:extLst>
          </p:cNvPr>
          <p:cNvSpPr/>
          <p:nvPr/>
        </p:nvSpPr>
        <p:spPr>
          <a:xfrm>
            <a:off x="1740834" y="4362034"/>
            <a:ext cx="1821202" cy="1328807"/>
          </a:xfrm>
          <a:prstGeom prst="wedgeRoundRectCallout">
            <a:avLst>
              <a:gd name="adj1" fmla="val -58261"/>
              <a:gd name="adj2" fmla="val -6917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7CED2FA0-6471-4852-AAAC-D74B336EC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9661" y="157949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DF63DE57-0F23-4DFE-B460-FE46AEC12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0782" y="2143889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20BE958C-6B66-44F3-9FF9-41D2500B5C82}"/>
              </a:ext>
            </a:extLst>
          </p:cNvPr>
          <p:cNvSpPr/>
          <p:nvPr/>
        </p:nvSpPr>
        <p:spPr>
          <a:xfrm>
            <a:off x="3741714" y="5919663"/>
            <a:ext cx="8182615" cy="4308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Mitlautverdoppelung: Lese- und Rechtschreibregel für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???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BB24A9FA-F840-4144-A6D3-BC321DD874A8}"/>
              </a:ext>
            </a:extLst>
          </p:cNvPr>
          <p:cNvSpPr txBox="1"/>
          <p:nvPr/>
        </p:nvSpPr>
        <p:spPr>
          <a:xfrm>
            <a:off x="10663168" y="5925421"/>
            <a:ext cx="1101837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Vokale</a:t>
            </a:r>
            <a:endParaRPr lang="de-DE" sz="2200" b="1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096640F-07CE-4AD8-B610-9F3ECED2612C}"/>
              </a:ext>
            </a:extLst>
          </p:cNvPr>
          <p:cNvSpPr/>
          <p:nvPr/>
        </p:nvSpPr>
        <p:spPr>
          <a:xfrm>
            <a:off x="3749275" y="5938895"/>
            <a:ext cx="8182615" cy="4816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feld 36">
            <a:extLst>
              <a:ext uri="{FF2B5EF4-FFF2-40B4-BE49-F238E27FC236}">
                <a16:creationId xmlns:a16="http://schemas.microsoft.com/office/drawing/2014/main" id="{E8EE30B0-DC77-4FB3-83BA-58ACA7BB9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01	MV 01 Einführung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A1919E9A-89A7-42E1-A36D-0C6F27284AAE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 auf das passende Bild!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5E892D4-C071-4E93-93DF-4570258EEC30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</a:t>
            </a:r>
          </a:p>
        </p:txBody>
      </p:sp>
      <p:sp>
        <p:nvSpPr>
          <p:cNvPr id="5" name="Pfeil: gebogen 4">
            <a:extLst>
              <a:ext uri="{FF2B5EF4-FFF2-40B4-BE49-F238E27FC236}">
                <a16:creationId xmlns:a16="http://schemas.microsoft.com/office/drawing/2014/main" id="{C60D14AF-45C0-437E-BB8B-A72311F43022}"/>
              </a:ext>
            </a:extLst>
          </p:cNvPr>
          <p:cNvSpPr/>
          <p:nvPr/>
        </p:nvSpPr>
        <p:spPr>
          <a:xfrm>
            <a:off x="8710386" y="1412776"/>
            <a:ext cx="262439" cy="537710"/>
          </a:xfrm>
          <a:prstGeom prst="circularArrow">
            <a:avLst>
              <a:gd name="adj1" fmla="val 25000"/>
              <a:gd name="adj2" fmla="val 1142319"/>
              <a:gd name="adj3" fmla="val 21197858"/>
              <a:gd name="adj4" fmla="val 10800000"/>
              <a:gd name="adj5" fmla="val 125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4D9EFE63-B1C3-43E4-BBBF-8FA176D70802}"/>
              </a:ext>
            </a:extLst>
          </p:cNvPr>
          <p:cNvSpPr/>
          <p:nvPr/>
        </p:nvSpPr>
        <p:spPr>
          <a:xfrm>
            <a:off x="7988881" y="1691142"/>
            <a:ext cx="17075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Karen</a:t>
            </a:r>
            <a:r>
              <a:rPr lang="de-DE" sz="4000" kern="0" dirty="0" err="1">
                <a:solidFill>
                  <a:schemeClr val="bg1"/>
                </a:solidFill>
                <a:latin typeface="Trebuchet MS" pitchFamily="34" charset="0"/>
              </a:rPr>
              <a:t>r</a:t>
            </a:r>
            <a:endParaRPr lang="de-DE" sz="4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45B17BF-2C72-479F-A3A1-EF3DE901F71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3517" t="25484" b="34358"/>
          <a:stretch/>
        </p:blipFill>
        <p:spPr>
          <a:xfrm>
            <a:off x="8844232" y="1855286"/>
            <a:ext cx="1039803" cy="43088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61A71E3-C4A3-0FDE-5AF9-9DFD11D648D7}"/>
              </a:ext>
            </a:extLst>
          </p:cNvPr>
          <p:cNvSpPr txBox="1"/>
          <p:nvPr/>
        </p:nvSpPr>
        <p:spPr>
          <a:xfrm>
            <a:off x="4405970" y="1310170"/>
            <a:ext cx="291304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r </a:t>
            </a: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und</a:t>
            </a: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rr</a:t>
            </a: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2200" b="1" kern="0" dirty="0">
                <a:solidFill>
                  <a:prstClr val="black"/>
                </a:solidFill>
                <a:latin typeface="Trebuchet MS" pitchFamily="34" charset="0"/>
              </a:rPr>
              <a:t>klingen gleich,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man</a:t>
            </a:r>
            <a:r>
              <a:rPr kumimoji="0" lang="de-DE" sz="22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hört keinen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2200" b="1" kern="0" baseline="0" dirty="0">
                <a:solidFill>
                  <a:prstClr val="black"/>
                </a:solidFill>
                <a:latin typeface="Trebuchet MS" pitchFamily="34" charset="0"/>
              </a:rPr>
              <a:t>Unterschied!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Vokale </a:t>
            </a:r>
            <a:r>
              <a:rPr kumimoji="0" lang="de-DE" sz="22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klingen unterschiedlich!</a:t>
            </a:r>
            <a:endParaRPr kumimoji="0" lang="de-DE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01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7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2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5" grpId="0" animBg="1"/>
      <p:bldP spid="25" grpId="0" animBg="1"/>
      <p:bldP spid="27" grpId="0"/>
      <p:bldP spid="22" grpId="0"/>
      <p:bldP spid="28" grpId="0"/>
      <p:bldP spid="29" grpId="0" animBg="1"/>
      <p:bldP spid="31" grpId="0" animBg="1"/>
      <p:bldP spid="32" grpId="0" animBg="1"/>
      <p:bldP spid="33" grpId="0"/>
      <p:bldP spid="34" grpId="0" animBg="1"/>
      <p:bldP spid="10" grpId="0" animBg="1"/>
      <p:bldP spid="5" grpId="0" animBg="1"/>
      <p:bldP spid="2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CD412D-C60F-4771-A1CB-FFD7B5773953}" type="slidenum">
              <a:rPr kumimoji="0" lang="de-DE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C1DA5E29-EE73-4D10-8EC5-DB2E46412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290" y="1415971"/>
            <a:ext cx="1177437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 b c d e f g h i j k l m n o p q r s t u v w x y z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960901A2-46DC-4778-9061-01DB66C45825}"/>
              </a:ext>
            </a:extLst>
          </p:cNvPr>
          <p:cNvSpPr/>
          <p:nvPr/>
        </p:nvSpPr>
        <p:spPr>
          <a:xfrm>
            <a:off x="162290" y="1487979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AFA8DA82-9ED8-48E2-A16B-826FBAE393A2}"/>
              </a:ext>
            </a:extLst>
          </p:cNvPr>
          <p:cNvSpPr txBox="1"/>
          <p:nvPr/>
        </p:nvSpPr>
        <p:spPr>
          <a:xfrm>
            <a:off x="162290" y="3140968"/>
            <a:ext cx="521363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Immer 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lang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klingen Vokale ...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in Kombinationen: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als Doppelvokale: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einem h: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D1E00BD6-01F3-4648-B132-0DE476FDACCC}"/>
              </a:ext>
            </a:extLst>
          </p:cNvPr>
          <p:cNvSpPr txBox="1"/>
          <p:nvPr/>
        </p:nvSpPr>
        <p:spPr>
          <a:xfrm>
            <a:off x="2763390" y="3934742"/>
            <a:ext cx="297257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</a:t>
            </a: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AEA7FBA7-0DAF-4C33-875E-B2C2D1FC7076}"/>
              </a:ext>
            </a:extLst>
          </p:cNvPr>
          <p:cNvSpPr txBox="1"/>
          <p:nvPr/>
        </p:nvSpPr>
        <p:spPr>
          <a:xfrm>
            <a:off x="6210962" y="3296140"/>
            <a:ext cx="581874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Beispiele: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_____________________________________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6CB31D7-3638-4476-B1A2-ABF540518E51}"/>
              </a:ext>
            </a:extLst>
          </p:cNvPr>
          <p:cNvSpPr txBox="1"/>
          <p:nvPr/>
        </p:nvSpPr>
        <p:spPr>
          <a:xfrm>
            <a:off x="535657" y="2063299"/>
            <a:ext cx="65134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Diese Vokale können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kurz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oder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lang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klingen!</a:t>
            </a:r>
            <a:endParaRPr kumimoji="0" lang="de-DE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185FF0A-DAB3-4389-85EA-FF270902E860}"/>
              </a:ext>
            </a:extLst>
          </p:cNvPr>
          <p:cNvSpPr txBox="1"/>
          <p:nvPr/>
        </p:nvSpPr>
        <p:spPr>
          <a:xfrm>
            <a:off x="8016147" y="3284984"/>
            <a:ext cx="401356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Danach NIE verdoppeln!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83AAD8D-8F0B-41F3-90C7-546D73503556}"/>
              </a:ext>
            </a:extLst>
          </p:cNvPr>
          <p:cNvSpPr txBox="1"/>
          <p:nvPr/>
        </p:nvSpPr>
        <p:spPr>
          <a:xfrm>
            <a:off x="175899" y="1415971"/>
            <a:ext cx="52429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</a:t>
            </a:r>
          </a:p>
          <a:p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r>
              <a:rPr lang="de-DE" sz="4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ä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880A4997-0547-4A87-8F3C-2E672147C985}"/>
              </a:ext>
            </a:extLst>
          </p:cNvPr>
          <p:cNvSpPr/>
          <p:nvPr/>
        </p:nvSpPr>
        <p:spPr>
          <a:xfrm>
            <a:off x="2063552" y="1559987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37D3694-C0B9-4506-B99E-1FD71BB9D312}"/>
              </a:ext>
            </a:extLst>
          </p:cNvPr>
          <p:cNvSpPr txBox="1"/>
          <p:nvPr/>
        </p:nvSpPr>
        <p:spPr>
          <a:xfrm>
            <a:off x="2035842" y="1437349"/>
            <a:ext cx="5242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4518009-9373-432D-BD2F-979FC5AB393A}"/>
              </a:ext>
            </a:extLst>
          </p:cNvPr>
          <p:cNvSpPr/>
          <p:nvPr/>
        </p:nvSpPr>
        <p:spPr>
          <a:xfrm>
            <a:off x="3792378" y="1559987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ECDF8F9-FFD1-45E9-B22D-F5663EEA4640}"/>
              </a:ext>
            </a:extLst>
          </p:cNvPr>
          <p:cNvSpPr txBox="1"/>
          <p:nvPr/>
        </p:nvSpPr>
        <p:spPr>
          <a:xfrm>
            <a:off x="3792378" y="1437349"/>
            <a:ext cx="5242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94EECB0B-E334-4B50-A950-D0B3F4351A55}"/>
              </a:ext>
            </a:extLst>
          </p:cNvPr>
          <p:cNvSpPr/>
          <p:nvPr/>
        </p:nvSpPr>
        <p:spPr>
          <a:xfrm>
            <a:off x="6385627" y="1556649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6070CC0D-448B-4D7B-ADE7-2C2C8E6D10EC}"/>
              </a:ext>
            </a:extLst>
          </p:cNvPr>
          <p:cNvSpPr txBox="1"/>
          <p:nvPr/>
        </p:nvSpPr>
        <p:spPr>
          <a:xfrm>
            <a:off x="6385627" y="1420156"/>
            <a:ext cx="52429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o</a:t>
            </a:r>
          </a:p>
          <a:p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r>
              <a:rPr lang="de-DE" sz="4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ö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A36CFEC6-00CC-4420-9749-45D7B0F6B5ED}"/>
              </a:ext>
            </a:extLst>
          </p:cNvPr>
          <p:cNvSpPr/>
          <p:nvPr/>
        </p:nvSpPr>
        <p:spPr>
          <a:xfrm>
            <a:off x="8982277" y="1535414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1F7632A3-9DDA-4936-A1E7-C22F80D992CB}"/>
              </a:ext>
            </a:extLst>
          </p:cNvPr>
          <p:cNvSpPr txBox="1"/>
          <p:nvPr/>
        </p:nvSpPr>
        <p:spPr>
          <a:xfrm>
            <a:off x="8982277" y="1412776"/>
            <a:ext cx="52429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</a:t>
            </a:r>
          </a:p>
          <a:p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r>
              <a:rPr lang="de-DE" sz="4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ü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138FB47E-2596-48E1-9D5D-0ED47B6A44EB}"/>
              </a:ext>
            </a:extLst>
          </p:cNvPr>
          <p:cNvSpPr txBox="1"/>
          <p:nvPr/>
        </p:nvSpPr>
        <p:spPr>
          <a:xfrm>
            <a:off x="2931338" y="3853844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C51FF65-C73A-497A-BF47-36A00ADE3D58}"/>
              </a:ext>
            </a:extLst>
          </p:cNvPr>
          <p:cNvSpPr txBox="1"/>
          <p:nvPr/>
        </p:nvSpPr>
        <p:spPr>
          <a:xfrm>
            <a:off x="2818810" y="3828366"/>
            <a:ext cx="26528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au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äu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ai ei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eu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   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ie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BD458B77-A90C-4BDE-B3FF-CB82AE4259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2568" y="248161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A08FE02-927F-4491-87AC-E4D2BEB23164}"/>
              </a:ext>
            </a:extLst>
          </p:cNvPr>
          <p:cNvSpPr txBox="1"/>
          <p:nvPr/>
        </p:nvSpPr>
        <p:spPr>
          <a:xfrm>
            <a:off x="6403648" y="3853844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D643019-8C0E-49F9-B8D0-2F644592B331}"/>
              </a:ext>
            </a:extLst>
          </p:cNvPr>
          <p:cNvSpPr txBox="1"/>
          <p:nvPr/>
        </p:nvSpPr>
        <p:spPr>
          <a:xfrm>
            <a:off x="6291120" y="3828366"/>
            <a:ext cx="57385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au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er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B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äu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erin H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ai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H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ei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zung Kr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eu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zung s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ie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gen</a:t>
            </a:r>
            <a:endParaRPr lang="de-DE" sz="2200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C364A600-6B6D-499A-83E8-6E4F3EE885E8}"/>
              </a:ext>
            </a:extLst>
          </p:cNvPr>
          <p:cNvSpPr txBox="1"/>
          <p:nvPr/>
        </p:nvSpPr>
        <p:spPr>
          <a:xfrm>
            <a:off x="3222339" y="3534632"/>
            <a:ext cx="2593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Zwielaute    langes i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ED2CD698-C792-4443-B009-7AD9109356A8}"/>
              </a:ext>
            </a:extLst>
          </p:cNvPr>
          <p:cNvSpPr/>
          <p:nvPr/>
        </p:nvSpPr>
        <p:spPr>
          <a:xfrm>
            <a:off x="8663136" y="3842366"/>
            <a:ext cx="2329408" cy="3922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413FAA8E-9027-4462-BD9A-185000DF76C9}"/>
              </a:ext>
            </a:extLst>
          </p:cNvPr>
          <p:cNvSpPr txBox="1"/>
          <p:nvPr/>
        </p:nvSpPr>
        <p:spPr>
          <a:xfrm>
            <a:off x="2937473" y="4520743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CF7CB988-7E83-483D-A843-9C8BF00F42C4}"/>
              </a:ext>
            </a:extLst>
          </p:cNvPr>
          <p:cNvSpPr txBox="1"/>
          <p:nvPr/>
        </p:nvSpPr>
        <p:spPr>
          <a:xfrm>
            <a:off x="2824945" y="4495265"/>
            <a:ext cx="139948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aa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ee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oo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F2167CCF-CF3F-498F-A41D-095944EF9C23}"/>
              </a:ext>
            </a:extLst>
          </p:cNvPr>
          <p:cNvSpPr txBox="1"/>
          <p:nvPr/>
        </p:nvSpPr>
        <p:spPr>
          <a:xfrm>
            <a:off x="6403648" y="455049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F2B401F-EC53-4503-A7E2-C8EAB83192E2}"/>
              </a:ext>
            </a:extLst>
          </p:cNvPr>
          <p:cNvSpPr txBox="1"/>
          <p:nvPr/>
        </p:nvSpPr>
        <p:spPr>
          <a:xfrm>
            <a:off x="6291120" y="4525012"/>
            <a:ext cx="237201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aa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 S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ee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B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oo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t</a:t>
            </a:r>
            <a:endParaRPr lang="de-DE" sz="2200" dirty="0"/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AEB2987-ED83-4297-9D51-6CE755103CDB}"/>
              </a:ext>
            </a:extLst>
          </p:cNvPr>
          <p:cNvSpPr txBox="1"/>
          <p:nvPr/>
        </p:nvSpPr>
        <p:spPr>
          <a:xfrm>
            <a:off x="2931338" y="5168266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063A38D7-765A-4D71-B19E-B72BBB1949ED}"/>
              </a:ext>
            </a:extLst>
          </p:cNvPr>
          <p:cNvSpPr txBox="1"/>
          <p:nvPr/>
        </p:nvSpPr>
        <p:spPr>
          <a:xfrm>
            <a:off x="1991544" y="5142788"/>
            <a:ext cx="407540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ah äh eh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eih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ieh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oh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öh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uh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üh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657655B2-E4D1-4C6E-81F8-0138A5816BB9}"/>
              </a:ext>
            </a:extLst>
          </p:cNvPr>
          <p:cNvSpPr txBox="1"/>
          <p:nvPr/>
        </p:nvSpPr>
        <p:spPr>
          <a:xfrm>
            <a:off x="6345880" y="518487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55E0679B-F53C-49FE-8E61-6B4E5DA5DA92}"/>
              </a:ext>
            </a:extLst>
          </p:cNvPr>
          <p:cNvSpPr txBox="1"/>
          <p:nvPr/>
        </p:nvSpPr>
        <p:spPr>
          <a:xfrm>
            <a:off x="6233351" y="5159394"/>
            <a:ext cx="573858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n Kr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äh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 R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W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eih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er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r V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ieh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Fl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oh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K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uh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3C2551BD-17FE-4593-A065-098C7EC23352}"/>
              </a:ext>
            </a:extLst>
          </p:cNvPr>
          <p:cNvSpPr/>
          <p:nvPr/>
        </p:nvSpPr>
        <p:spPr>
          <a:xfrm>
            <a:off x="3741714" y="5919663"/>
            <a:ext cx="8182615" cy="4308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Mitlautverdoppelung: Lese- und Rechtschreibregel für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???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47C5A907-2F8E-4C53-9ED2-3CFBEEC2B72A}"/>
              </a:ext>
            </a:extLst>
          </p:cNvPr>
          <p:cNvSpPr txBox="1"/>
          <p:nvPr/>
        </p:nvSpPr>
        <p:spPr>
          <a:xfrm>
            <a:off x="10663168" y="5925421"/>
            <a:ext cx="1101837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Vokale</a:t>
            </a:r>
            <a:endParaRPr lang="de-DE" sz="2200" b="1" dirty="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742657BE-43EB-43F7-9A67-2607DCA5F116}"/>
              </a:ext>
            </a:extLst>
          </p:cNvPr>
          <p:cNvSpPr/>
          <p:nvPr/>
        </p:nvSpPr>
        <p:spPr>
          <a:xfrm>
            <a:off x="3749275" y="5938895"/>
            <a:ext cx="8182615" cy="4816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E4E95382-A2DB-40D1-8372-A39C2E3B5DAF}"/>
              </a:ext>
            </a:extLst>
          </p:cNvPr>
          <p:cNvSpPr txBox="1"/>
          <p:nvPr/>
        </p:nvSpPr>
        <p:spPr>
          <a:xfrm>
            <a:off x="158567" y="1039437"/>
            <a:ext cx="68905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Klick in der richtigen Reihenfolge auf die Vokale!</a:t>
            </a: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</a:p>
        </p:txBody>
      </p:sp>
      <p:sp>
        <p:nvSpPr>
          <p:cNvPr id="45" name="Textfeld 36">
            <a:extLst>
              <a:ext uri="{FF2B5EF4-FFF2-40B4-BE49-F238E27FC236}">
                <a16:creationId xmlns:a16="http://schemas.microsoft.com/office/drawing/2014/main" id="{9399B3AD-8E4B-44AC-A3B8-60A7AFB33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02	MV 01 Vokale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5698DB05-6048-4741-A0F2-7EB526C5AF97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Kennst du alle?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AFFA93D-2427-46E9-AFBB-CE12C290A3A7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6</a:t>
            </a:r>
          </a:p>
        </p:txBody>
      </p:sp>
    </p:spTree>
    <p:extLst>
      <p:ext uri="{BB962C8B-B14F-4D97-AF65-F5344CB8AC3E}">
        <p14:creationId xmlns:p14="http://schemas.microsoft.com/office/powerpoint/2010/main" val="30581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34" grpId="0"/>
      <p:bldP spid="11" grpId="0" animBg="1"/>
      <p:bldP spid="47" grpId="0"/>
      <p:bldP spid="48" grpId="0"/>
      <p:bldP spid="49" grpId="0"/>
      <p:bldP spid="10" grpId="0"/>
      <p:bldP spid="12" grpId="0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3" grpId="0"/>
      <p:bldP spid="25" grpId="0" animBg="1"/>
      <p:bldP spid="26" grpId="0" animBg="1"/>
      <p:bldP spid="29" grpId="0"/>
      <p:bldP spid="30" grpId="0" animBg="1"/>
      <p:bldP spid="32" grpId="0"/>
      <p:bldP spid="9" grpId="0" animBg="1"/>
      <p:bldP spid="36" grpId="0"/>
      <p:bldP spid="37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50" grpId="0" animBg="1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1A782696-C6B5-4220-9DAC-B1AE89247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200" y="2198840"/>
            <a:ext cx="516519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Lies!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</a:t>
            </a:r>
            <a:r>
              <a:rPr lang="de-DE" sz="2800" kern="0" dirty="0">
                <a:latin typeface="Trebuchet MS" pitchFamily="34" charset="0"/>
              </a:rPr>
              <a:t> G</a:t>
            </a:r>
            <a:r>
              <a:rPr lang="de-DE" sz="2800" b="1" kern="0" dirty="0">
                <a:latin typeface="Trebuchet MS" pitchFamily="34" charset="0"/>
              </a:rPr>
              <a:t>a</a:t>
            </a:r>
            <a:r>
              <a:rPr lang="de-DE" sz="2800" kern="0" dirty="0">
                <a:latin typeface="Trebuchet MS" pitchFamily="34" charset="0"/>
              </a:rPr>
              <a:t>se </a:t>
            </a:r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stinken in der </a:t>
            </a:r>
            <a:r>
              <a:rPr lang="de-DE" sz="2800" kern="0" dirty="0">
                <a:latin typeface="Trebuchet MS" pitchFamily="34" charset="0"/>
              </a:rPr>
              <a:t>G</a:t>
            </a:r>
            <a:r>
              <a:rPr lang="de-DE" sz="2800" b="1" kern="0" dirty="0">
                <a:latin typeface="Trebuchet MS" pitchFamily="34" charset="0"/>
              </a:rPr>
              <a:t>a</a:t>
            </a:r>
            <a:r>
              <a:rPr lang="de-DE" sz="2800" kern="0" dirty="0">
                <a:latin typeface="Trebuchet MS" pitchFamily="34" charset="0"/>
              </a:rPr>
              <a:t>sse. 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BD71B917-7892-4207-B1A7-14AAA41DC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335" y="4581128"/>
            <a:ext cx="519084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0"/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Lies:</a:t>
            </a:r>
          </a:p>
          <a:p>
            <a:pPr lvl="0"/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 R</a:t>
            </a:r>
            <a:r>
              <a:rPr lang="de-DE" sz="2800" b="1" kern="0" dirty="0">
                <a:solidFill>
                  <a:prstClr val="black"/>
                </a:solidFill>
                <a:latin typeface="Trebuchet MS" pitchFamily="34" charset="0"/>
              </a:rPr>
              <a:t>o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bbe </a:t>
            </a:r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braucht keine 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R</a:t>
            </a:r>
            <a:r>
              <a:rPr lang="de-DE" sz="2800" b="1" kern="0" dirty="0">
                <a:solidFill>
                  <a:prstClr val="black"/>
                </a:solidFill>
                <a:latin typeface="Trebuchet MS" pitchFamily="34" charset="0"/>
              </a:rPr>
              <a:t>o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be.</a:t>
            </a:r>
            <a:endParaRPr lang="de-DE" sz="2400" dirty="0">
              <a:solidFill>
                <a:prstClr val="black"/>
              </a:solidFill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3D219EA2-3828-4D91-81AA-95F286D06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78" y="3625029"/>
            <a:ext cx="1958420" cy="1254796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DC611F57-BB16-43C5-8024-43F7A05108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0263"/>
          <a:stretch/>
        </p:blipFill>
        <p:spPr>
          <a:xfrm>
            <a:off x="4184039" y="3700819"/>
            <a:ext cx="960229" cy="1325437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4899D990-0660-466D-9E23-6ADBDFD68C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36333"/>
            <a:ext cx="1296144" cy="865115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A8694628-3F44-4D82-B8B9-F4A92621DF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414" y="971907"/>
            <a:ext cx="960228" cy="12206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5E3DBA8-5D7A-432A-9A25-C9094A08B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16" y="2996101"/>
            <a:ext cx="503214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 in beiden </a:t>
            </a:r>
            <a:r>
              <a:rPr lang="de-DE" sz="2200" kern="0" dirty="0">
                <a:latin typeface="Trebuchet MS" pitchFamily="34" charset="0"/>
              </a:rPr>
              <a:t>Wörtern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 gleich?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CA7C66F0-B3EA-4B24-BC4E-36E2E6353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0438" y="2999529"/>
            <a:ext cx="48603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JA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838493AD-A2B6-4635-AF4A-42A24B001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668" y="2999529"/>
            <a:ext cx="77296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NEIN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E498DB8-A300-475D-A12A-847EE89A8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2132856"/>
            <a:ext cx="35189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A19C9FD0-D0CC-419B-B07D-45AC5DD638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2538337"/>
            <a:ext cx="353334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496D5A96-10F3-494D-AE2A-4123B63D6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3142129"/>
            <a:ext cx="36359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D981AED-2085-44DE-9CBA-C582CB0D2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3573016"/>
            <a:ext cx="365035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ADF41AD-4F4F-4100-BF9D-42A6B1A76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342" y="2681641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721DF47C-3CA6-4BF2-8F6F-6FE8DAD92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8568" y="3635542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A8A1BBB0-53EB-44BE-BD4E-528A6A10D65F}"/>
              </a:ext>
            </a:extLst>
          </p:cNvPr>
          <p:cNvSpPr/>
          <p:nvPr/>
        </p:nvSpPr>
        <p:spPr>
          <a:xfrm>
            <a:off x="6428329" y="3043058"/>
            <a:ext cx="724597" cy="3839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66C690DD-3486-403C-AC29-EFF1D75D0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16" y="5340716"/>
            <a:ext cx="503214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 in beiden </a:t>
            </a:r>
            <a:r>
              <a:rPr lang="de-DE" sz="2200" kern="0" dirty="0">
                <a:latin typeface="Trebuchet MS" pitchFamily="34" charset="0"/>
              </a:rPr>
              <a:t>Wörtern 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gleich?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93AEA93-CC9A-4DD6-AE03-4BC09BFDE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0438" y="5344144"/>
            <a:ext cx="48603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JA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80DC0A3-E3FF-4596-993F-30E12DDF0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668" y="5324110"/>
            <a:ext cx="77296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NEIN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2F799528-C7B6-41A3-98F1-2EA7ED254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4464840"/>
            <a:ext cx="369844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36CD8FB0-6017-4884-BA63-18ECE7774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4870321"/>
            <a:ext cx="37128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BFE23F15-9757-4BC0-9CED-B828F6804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5530876"/>
            <a:ext cx="35413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87C08CA2-64A1-4BA0-A771-894772183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5961763"/>
            <a:ext cx="355578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1E1481FA-20E4-480E-B90D-449E49592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342" y="5026256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367D7AE3-DEBC-440C-B01F-F16B18C307AA}"/>
              </a:ext>
            </a:extLst>
          </p:cNvPr>
          <p:cNvSpPr/>
          <p:nvPr/>
        </p:nvSpPr>
        <p:spPr>
          <a:xfrm>
            <a:off x="6428329" y="5367639"/>
            <a:ext cx="724597" cy="3839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Textfeld 36">
            <a:extLst>
              <a:ext uri="{FF2B5EF4-FFF2-40B4-BE49-F238E27FC236}">
                <a16:creationId xmlns:a16="http://schemas.microsoft.com/office/drawing/2014/main" id="{9609EBF1-A9EB-44E5-8555-EFF6095D0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03	MV 01 Vokale richtig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9AD9031-C947-4F90-BF2F-BFDBD7D1E8D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Klick!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7EC2448-B596-4D51-8C61-547BF2F2C79A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8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A146B9B-EE19-4F44-977B-EB9E35151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2144803"/>
            <a:ext cx="355556" cy="35555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3CF5C28-7B39-4EF9-8E9F-1C622441F1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3556985"/>
            <a:ext cx="355556" cy="355556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C3B9A262-7DC2-4564-9CC2-4EBC79267D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4870448"/>
            <a:ext cx="355556" cy="355556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F686923C-C283-4CAE-8010-109A012178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5517232"/>
            <a:ext cx="355556" cy="35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42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 animBg="1"/>
      <p:bldP spid="2" grpId="0" animBg="1"/>
      <p:bldP spid="24" grpId="0"/>
      <p:bldP spid="25" grpId="0"/>
      <p:bldP spid="26" grpId="0"/>
      <p:bldP spid="27" grpId="0"/>
      <p:bldP spid="29" grpId="0"/>
      <p:bldP spid="30" grpId="0"/>
      <p:bldP spid="32" grpId="0"/>
      <p:bldP spid="33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>
            <a:extLst>
              <a:ext uri="{FF2B5EF4-FFF2-40B4-BE49-F238E27FC236}">
                <a16:creationId xmlns:a16="http://schemas.microsoft.com/office/drawing/2014/main" id="{EF7B3D0F-E822-4C8C-8DBB-167684362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422" y="1279911"/>
            <a:ext cx="947688" cy="1717235"/>
          </a:xfrm>
          <a:prstGeom prst="rect">
            <a:avLst/>
          </a:prstGeom>
        </p:spPr>
      </p:pic>
      <p:sp>
        <p:nvSpPr>
          <p:cNvPr id="121" name="Rechteck 120">
            <a:extLst>
              <a:ext uri="{FF2B5EF4-FFF2-40B4-BE49-F238E27FC236}">
                <a16:creationId xmlns:a16="http://schemas.microsoft.com/office/drawing/2014/main" id="{DE7DE634-2C93-4EF1-A4AB-11EB27E86859}"/>
              </a:ext>
            </a:extLst>
          </p:cNvPr>
          <p:cNvSpPr/>
          <p:nvPr/>
        </p:nvSpPr>
        <p:spPr>
          <a:xfrm>
            <a:off x="3577727" y="1919983"/>
            <a:ext cx="2074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    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0B3F7186-D1F4-4CD8-9CEF-E6D2340D8083}"/>
              </a:ext>
            </a:extLst>
          </p:cNvPr>
          <p:cNvSpPr/>
          <p:nvPr/>
        </p:nvSpPr>
        <p:spPr>
          <a:xfrm>
            <a:off x="6333538" y="1921822"/>
            <a:ext cx="2069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  lle</a:t>
            </a:r>
          </a:p>
        </p:txBody>
      </p:sp>
      <p:sp>
        <p:nvSpPr>
          <p:cNvPr id="108" name="Rechteck 107">
            <a:extLst>
              <a:ext uri="{FF2B5EF4-FFF2-40B4-BE49-F238E27FC236}">
                <a16:creationId xmlns:a16="http://schemas.microsoft.com/office/drawing/2014/main" id="{8C8BBCD7-152A-49EE-98B5-C43DBA95FC28}"/>
              </a:ext>
            </a:extLst>
          </p:cNvPr>
          <p:cNvSpPr/>
          <p:nvPr/>
        </p:nvSpPr>
        <p:spPr>
          <a:xfrm>
            <a:off x="4116807" y="4509120"/>
            <a:ext cx="3956532" cy="178510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Rechtschreib-Regel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Nach 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kurzem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Vokal kommen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mindestens __  Konsonanten.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Hörst du nur einen,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musst du ihn ___________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7A85C2D-D6FD-46EB-8BA8-5542A8FACB69}"/>
              </a:ext>
            </a:extLst>
          </p:cNvPr>
          <p:cNvSpPr txBox="1"/>
          <p:nvPr/>
        </p:nvSpPr>
        <p:spPr>
          <a:xfrm>
            <a:off x="6300092" y="3194423"/>
            <a:ext cx="3140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Die Nelle ist eine  eine ganz Schnelle!</a:t>
            </a:r>
            <a:endParaRPr lang="de-DE" sz="2400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60C3BBC-465E-4A3E-AE2B-EBA1807EB0C4}"/>
              </a:ext>
            </a:extLst>
          </p:cNvPr>
          <p:cNvSpPr txBox="1"/>
          <p:nvPr/>
        </p:nvSpPr>
        <p:spPr>
          <a:xfrm>
            <a:off x="9349530" y="2503541"/>
            <a:ext cx="273697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Und was macht </a:t>
            </a:r>
          </a:p>
          <a:p>
            <a:r>
              <a:rPr lang="de-DE" sz="2200" kern="0" dirty="0">
                <a:latin typeface="Trebuchet MS" pitchFamily="34" charset="0"/>
              </a:rPr>
              <a:t>die Nelle schnell?</a:t>
            </a:r>
          </a:p>
          <a:p>
            <a:r>
              <a:rPr lang="de-DE" sz="2200" kern="0" dirty="0">
                <a:latin typeface="Trebuchet MS" pitchFamily="34" charset="0"/>
              </a:rPr>
              <a:t>Das ist bei ihr das </a:t>
            </a:r>
          </a:p>
          <a:p>
            <a:r>
              <a:rPr lang="de-DE" sz="2200" kern="0" dirty="0">
                <a:latin typeface="Trebuchet MS" pitchFamily="34" charset="0"/>
              </a:rPr>
              <a:t>Doppel-l!</a:t>
            </a:r>
            <a:endParaRPr lang="de-DE" sz="2200" dirty="0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82BF230A-1951-4C9E-8E08-FF5B7CE62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169" y="1343958"/>
            <a:ext cx="1837751" cy="166790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EF0E0201-A57C-4D25-9CC9-DA3FF5F43683}"/>
              </a:ext>
            </a:extLst>
          </p:cNvPr>
          <p:cNvSpPr txBox="1"/>
          <p:nvPr/>
        </p:nvSpPr>
        <p:spPr>
          <a:xfrm>
            <a:off x="2235680" y="3226816"/>
            <a:ext cx="3140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de-DE" altLang="de-DE" sz="24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Die Nele </a:t>
            </a:r>
            <a:r>
              <a:rPr lang="de-DE" sz="2400" kern="0" dirty="0">
                <a:latin typeface="Trebuchet MS" pitchFamily="34" charset="0"/>
              </a:rPr>
              <a:t>ist eine </a:t>
            </a:r>
          </a:p>
          <a:p>
            <a:pPr algn="r"/>
            <a:r>
              <a:rPr lang="de-DE" sz="2400" kern="0" dirty="0">
                <a:latin typeface="Trebuchet MS" pitchFamily="34" charset="0"/>
              </a:rPr>
              <a:t>gemütliche Seele!</a:t>
            </a:r>
            <a:endParaRPr lang="de-DE" sz="2400" dirty="0"/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967025B-20ED-4073-9142-D94491811EAB}"/>
              </a:ext>
            </a:extLst>
          </p:cNvPr>
          <p:cNvSpPr txBox="1"/>
          <p:nvPr/>
        </p:nvSpPr>
        <p:spPr>
          <a:xfrm>
            <a:off x="5721643" y="5111912"/>
            <a:ext cx="5189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153F85B8-EB09-43FF-B171-E5196AAC0BC9}"/>
              </a:ext>
            </a:extLst>
          </p:cNvPr>
          <p:cNvSpPr txBox="1"/>
          <p:nvPr/>
        </p:nvSpPr>
        <p:spPr>
          <a:xfrm>
            <a:off x="5708196" y="5175485"/>
            <a:ext cx="41322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2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68A7E4E0-5C29-4EBC-80AA-639217A920EC}"/>
              </a:ext>
            </a:extLst>
          </p:cNvPr>
          <p:cNvSpPr txBox="1"/>
          <p:nvPr/>
        </p:nvSpPr>
        <p:spPr>
          <a:xfrm>
            <a:off x="6794050" y="5790325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E60ECC82-AD25-4CDB-B157-4A8AFDDC2CEB}"/>
              </a:ext>
            </a:extLst>
          </p:cNvPr>
          <p:cNvSpPr txBox="1"/>
          <p:nvPr/>
        </p:nvSpPr>
        <p:spPr>
          <a:xfrm>
            <a:off x="5866328" y="5844736"/>
            <a:ext cx="18570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verdoppeln!</a:t>
            </a:r>
          </a:p>
        </p:txBody>
      </p:sp>
      <p:sp>
        <p:nvSpPr>
          <p:cNvPr id="36" name="Textfeld 36">
            <a:extLst>
              <a:ext uri="{FF2B5EF4-FFF2-40B4-BE49-F238E27FC236}">
                <a16:creationId xmlns:a16="http://schemas.microsoft.com/office/drawing/2014/main" id="{3BD4979F-8F58-458D-8EB8-A0DAEDA74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04	MV 01 Regel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2DE16882-0709-438C-A2BE-DB8D9D61B37D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A868CCB-4950-492F-8FF8-AD1917579A62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12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BC3B4AC-6B2E-06D4-EAFB-857D31CF7519}"/>
              </a:ext>
            </a:extLst>
          </p:cNvPr>
          <p:cNvSpPr txBox="1"/>
          <p:nvPr/>
        </p:nvSpPr>
        <p:spPr>
          <a:xfrm>
            <a:off x="105495" y="2558514"/>
            <a:ext cx="323935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Die Nele </a:t>
            </a:r>
          </a:p>
          <a:p>
            <a:r>
              <a:rPr lang="de-DE" sz="2200" kern="0" dirty="0">
                <a:latin typeface="Trebuchet MS" pitchFamily="34" charset="0"/>
              </a:rPr>
              <a:t>ganz gemütlich winkt,</a:t>
            </a:r>
          </a:p>
          <a:p>
            <a:r>
              <a:rPr lang="de-DE" sz="2200" kern="0" dirty="0">
                <a:latin typeface="Trebuchet MS" pitchFamily="34" charset="0"/>
              </a:rPr>
              <a:t>weil der Vokal </a:t>
            </a:r>
          </a:p>
          <a:p>
            <a:r>
              <a:rPr lang="de-DE" sz="2200" kern="0" dirty="0">
                <a:latin typeface="Trebuchet MS" pitchFamily="34" charset="0"/>
              </a:rPr>
              <a:t>bei ihr lang klingt!</a:t>
            </a:r>
          </a:p>
        </p:txBody>
      </p:sp>
    </p:spTree>
    <p:extLst>
      <p:ext uri="{BB962C8B-B14F-4D97-AF65-F5344CB8AC3E}">
        <p14:creationId xmlns:p14="http://schemas.microsoft.com/office/powerpoint/2010/main" val="414444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108" grpId="0" animBg="1"/>
      <p:bldP spid="20" grpId="0"/>
      <p:bldP spid="21" grpId="0"/>
      <p:bldP spid="17" grpId="0"/>
      <p:bldP spid="41" grpId="0"/>
      <p:bldP spid="42" grpId="0" animBg="1"/>
      <p:bldP spid="43" grpId="0"/>
      <p:bldP spid="44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39" name="Textfeld 36">
            <a:extLst>
              <a:ext uri="{FF2B5EF4-FFF2-40B4-BE49-F238E27FC236}">
                <a16:creationId xmlns:a16="http://schemas.microsoft.com/office/drawing/2014/main" id="{CC1C6A0C-B005-48BD-8EDA-2D1AB2B49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10948" y="860023"/>
            <a:ext cx="184731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de-DE" altLang="de-DE" sz="20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8F10E758-C5F3-452D-8827-958AA6472B9E}"/>
              </a:ext>
            </a:extLst>
          </p:cNvPr>
          <p:cNvSpPr/>
          <p:nvPr/>
        </p:nvSpPr>
        <p:spPr>
          <a:xfrm>
            <a:off x="3982058" y="1301479"/>
            <a:ext cx="4027064" cy="2462213"/>
          </a:xfrm>
          <a:prstGeom prst="rect">
            <a:avLst/>
          </a:prstGeom>
          <a:ln w="12700">
            <a:noFill/>
          </a:ln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Regel</a:t>
            </a:r>
          </a:p>
          <a:p>
            <a:r>
              <a:rPr lang="de-DE" sz="2200" kern="0" dirty="0">
                <a:latin typeface="Trebuchet MS" pitchFamily="34" charset="0"/>
              </a:rPr>
              <a:t>Nach </a:t>
            </a:r>
            <a:r>
              <a:rPr lang="de-DE" sz="2200" b="1" kern="0" dirty="0">
                <a:solidFill>
                  <a:srgbClr val="FF0000"/>
                </a:solidFill>
                <a:latin typeface="Trebuchet MS" pitchFamily="34" charset="0"/>
              </a:rPr>
              <a:t>kurzem</a:t>
            </a:r>
            <a:r>
              <a:rPr lang="de-DE" sz="2200" b="1" kern="0" dirty="0">
                <a:latin typeface="Trebuchet MS" pitchFamily="34" charset="0"/>
              </a:rPr>
              <a:t> Vokal </a:t>
            </a:r>
            <a:r>
              <a:rPr lang="de-DE" sz="2200" kern="0" dirty="0">
                <a:latin typeface="Trebuchet MS" pitchFamily="34" charset="0"/>
              </a:rPr>
              <a:t>kommen </a:t>
            </a:r>
          </a:p>
          <a:p>
            <a:r>
              <a:rPr lang="de-DE" sz="2200" kern="0" dirty="0">
                <a:latin typeface="Trebuchet MS" pitchFamily="34" charset="0"/>
              </a:rPr>
              <a:t>mindestens </a:t>
            </a:r>
            <a:r>
              <a:rPr lang="de-DE" sz="2200" b="1" kern="0" dirty="0">
                <a:latin typeface="Trebuchet MS" pitchFamily="34" charset="0"/>
              </a:rPr>
              <a:t>2 Konsonanten</a:t>
            </a:r>
            <a:r>
              <a:rPr lang="de-DE" sz="2200" kern="0" dirty="0">
                <a:latin typeface="Trebuchet MS" pitchFamily="34" charset="0"/>
              </a:rPr>
              <a:t>. </a:t>
            </a:r>
          </a:p>
          <a:p>
            <a:r>
              <a:rPr lang="de-DE" sz="2200" b="1" kern="0" dirty="0">
                <a:latin typeface="Trebuchet MS" pitchFamily="34" charset="0"/>
              </a:rPr>
              <a:t>Hörst du nur einen</a:t>
            </a:r>
            <a:r>
              <a:rPr lang="de-DE" sz="2200" kern="0" dirty="0">
                <a:latin typeface="Trebuchet MS" pitchFamily="34" charset="0"/>
              </a:rPr>
              <a:t>,</a:t>
            </a:r>
          </a:p>
          <a:p>
            <a:r>
              <a:rPr lang="de-DE" sz="2200" kern="0" dirty="0">
                <a:latin typeface="Trebuchet MS" pitchFamily="34" charset="0"/>
              </a:rPr>
              <a:t>schreibst du ihn </a:t>
            </a:r>
            <a:r>
              <a:rPr lang="de-DE" sz="2200" b="1" kern="0" dirty="0">
                <a:latin typeface="Trebuchet MS" pitchFamily="34" charset="0"/>
              </a:rPr>
              <a:t>______ </a:t>
            </a:r>
            <a:r>
              <a:rPr lang="de-DE" sz="2200" kern="0" dirty="0">
                <a:latin typeface="Trebuchet MS" pitchFamily="34" charset="0"/>
              </a:rPr>
              <a:t>!</a:t>
            </a:r>
          </a:p>
          <a:p>
            <a:endParaRPr lang="de-DE" sz="2200" kern="0" dirty="0">
              <a:latin typeface="Trebuchet MS" pitchFamily="34" charset="0"/>
            </a:endParaRPr>
          </a:p>
          <a:p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0C4F195-821B-43E6-A70D-9E5593964C79}"/>
              </a:ext>
            </a:extLst>
          </p:cNvPr>
          <p:cNvSpPr/>
          <p:nvPr/>
        </p:nvSpPr>
        <p:spPr>
          <a:xfrm>
            <a:off x="3960898" y="1295654"/>
            <a:ext cx="3852658" cy="383377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6F2B3D9-2593-43ED-8801-A4DCF9AD9272}"/>
              </a:ext>
            </a:extLst>
          </p:cNvPr>
          <p:cNvSpPr txBox="1"/>
          <p:nvPr/>
        </p:nvSpPr>
        <p:spPr>
          <a:xfrm>
            <a:off x="3993436" y="3373727"/>
            <a:ext cx="330624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kurzem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Vokal vor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schreibst du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3254495-4946-4F3D-BA3A-F5BE14857CEF}"/>
              </a:ext>
            </a:extLst>
          </p:cNvPr>
          <p:cNvSpPr txBox="1"/>
          <p:nvPr/>
        </p:nvSpPr>
        <p:spPr>
          <a:xfrm>
            <a:off x="3982058" y="4359991"/>
            <a:ext cx="312205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kurzem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Vokal vor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z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schreibst du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74A5D054-F805-444C-9CA4-5EC5998BB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5480" y="3501008"/>
            <a:ext cx="41665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___________________________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BA663E7E-8A8E-480A-8C5D-EAA863ADED64}"/>
              </a:ext>
            </a:extLst>
          </p:cNvPr>
          <p:cNvSpPr txBox="1"/>
          <p:nvPr/>
        </p:nvSpPr>
        <p:spPr>
          <a:xfrm>
            <a:off x="7910702" y="2986198"/>
            <a:ext cx="43070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Beispiele: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F9266912-DC35-4DC4-9480-2AFA765CB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1228" y="4522252"/>
            <a:ext cx="41665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___________________________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550C02F2-F159-47A9-9E61-C2CACB397F35}"/>
              </a:ext>
            </a:extLst>
          </p:cNvPr>
          <p:cNvSpPr txBox="1"/>
          <p:nvPr/>
        </p:nvSpPr>
        <p:spPr>
          <a:xfrm>
            <a:off x="197833" y="1340768"/>
            <a:ext cx="31106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Umkehrschluss: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0051209A-682C-4C65-896C-22556955108D}"/>
              </a:ext>
            </a:extLst>
          </p:cNvPr>
          <p:cNvSpPr txBox="1"/>
          <p:nvPr/>
        </p:nvSpPr>
        <p:spPr>
          <a:xfrm>
            <a:off x="197833" y="1855286"/>
            <a:ext cx="3567499" cy="8463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Nach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langem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 Vokal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DE" sz="2200" b="1" kern="0" dirty="0">
                <a:solidFill>
                  <a:prstClr val="black"/>
                </a:solidFill>
                <a:latin typeface="Trebuchet MS" pitchFamily="34" charset="0"/>
              </a:rPr>
              <a:t>wird ____ verdoppelt!</a:t>
            </a: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53706A2E-F39D-4305-90C6-28288A84378C}"/>
              </a:ext>
            </a:extLst>
          </p:cNvPr>
          <p:cNvSpPr txBox="1"/>
          <p:nvPr/>
        </p:nvSpPr>
        <p:spPr>
          <a:xfrm>
            <a:off x="197833" y="2706284"/>
            <a:ext cx="385265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 gibt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viele Schreibungen für lange Vokale (</a:t>
            </a:r>
            <a:r>
              <a:rPr kumimoji="0" lang="de-DE" sz="2200" b="0" i="0" u="none" strike="noStrike" kern="0" cap="none" spc="-1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Beispiele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):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A24163BF-F74A-4233-B7EC-463509B38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123" y="3700962"/>
            <a:ext cx="3006629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CED27497-9DD0-44A1-9B55-D051E6A992F6}"/>
              </a:ext>
            </a:extLst>
          </p:cNvPr>
          <p:cNvSpPr txBox="1"/>
          <p:nvPr/>
        </p:nvSpPr>
        <p:spPr>
          <a:xfrm>
            <a:off x="6187616" y="2606689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48B2FA11-A519-434E-A953-2C296ED5B094}"/>
              </a:ext>
            </a:extLst>
          </p:cNvPr>
          <p:cNvSpPr txBox="1"/>
          <p:nvPr/>
        </p:nvSpPr>
        <p:spPr>
          <a:xfrm>
            <a:off x="6075087" y="2640203"/>
            <a:ext cx="1170783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doppelt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9D6D294D-30A6-4148-BBA4-A12B726C155D}"/>
              </a:ext>
            </a:extLst>
          </p:cNvPr>
          <p:cNvSpPr txBox="1"/>
          <p:nvPr/>
        </p:nvSpPr>
        <p:spPr>
          <a:xfrm>
            <a:off x="5707324" y="372561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AB362390-94F5-4B0D-A6C2-AC251951670D}"/>
              </a:ext>
            </a:extLst>
          </p:cNvPr>
          <p:cNvSpPr txBox="1"/>
          <p:nvPr/>
        </p:nvSpPr>
        <p:spPr>
          <a:xfrm>
            <a:off x="5615412" y="3711986"/>
            <a:ext cx="599563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endParaRPr lang="de-DE" sz="2200" b="1" spc="-1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ED50C084-F6E6-4303-BCBF-79488F64240E}"/>
              </a:ext>
            </a:extLst>
          </p:cNvPr>
          <p:cNvSpPr txBox="1"/>
          <p:nvPr/>
        </p:nvSpPr>
        <p:spPr>
          <a:xfrm>
            <a:off x="5608020" y="4657881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B2B4369A-794C-4E60-9B87-FD0EA20E6B1F}"/>
              </a:ext>
            </a:extLst>
          </p:cNvPr>
          <p:cNvSpPr txBox="1"/>
          <p:nvPr/>
        </p:nvSpPr>
        <p:spPr>
          <a:xfrm>
            <a:off x="5567136" y="4672878"/>
            <a:ext cx="45733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endParaRPr lang="de-DE" sz="2200" b="1" spc="-1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E5564E41-A33F-4A2B-9292-E2C70DAFA8D3}"/>
              </a:ext>
            </a:extLst>
          </p:cNvPr>
          <p:cNvSpPr txBox="1"/>
          <p:nvPr/>
        </p:nvSpPr>
        <p:spPr>
          <a:xfrm>
            <a:off x="8030282" y="3373727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498D4ACA-F8E0-4ADA-A36A-D0BF2F2000E1}"/>
              </a:ext>
            </a:extLst>
          </p:cNvPr>
          <p:cNvSpPr txBox="1"/>
          <p:nvPr/>
        </p:nvSpPr>
        <p:spPr>
          <a:xfrm>
            <a:off x="7921158" y="3388724"/>
            <a:ext cx="423991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Ba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 De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el Bu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el Go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el Zi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F3DB1573-10B8-4CE4-B651-BDF61CC80D66}"/>
              </a:ext>
            </a:extLst>
          </p:cNvPr>
          <p:cNvSpPr txBox="1"/>
          <p:nvPr/>
        </p:nvSpPr>
        <p:spPr>
          <a:xfrm>
            <a:off x="8061205" y="4394817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F3EA1ECC-09F7-4047-8BAC-395D0A966F0A}"/>
              </a:ext>
            </a:extLst>
          </p:cNvPr>
          <p:cNvSpPr txBox="1"/>
          <p:nvPr/>
        </p:nvSpPr>
        <p:spPr>
          <a:xfrm>
            <a:off x="7952082" y="4409814"/>
            <a:ext cx="362454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Ka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 Mü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 Ri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 mo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en 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1E8424D5-F357-4454-AF85-48C024106C54}"/>
              </a:ext>
            </a:extLst>
          </p:cNvPr>
          <p:cNvSpPr txBox="1"/>
          <p:nvPr/>
        </p:nvSpPr>
        <p:spPr>
          <a:xfrm>
            <a:off x="1088379" y="2229074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CA99B68D-6792-476B-8FC1-9ACE223C4E9F}"/>
              </a:ext>
            </a:extLst>
          </p:cNvPr>
          <p:cNvSpPr txBox="1"/>
          <p:nvPr/>
        </p:nvSpPr>
        <p:spPr>
          <a:xfrm>
            <a:off x="948745" y="2229074"/>
            <a:ext cx="685493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nie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B1825826-92D0-458D-BDC2-88E153523F8B}"/>
              </a:ext>
            </a:extLst>
          </p:cNvPr>
          <p:cNvSpPr txBox="1"/>
          <p:nvPr/>
        </p:nvSpPr>
        <p:spPr>
          <a:xfrm>
            <a:off x="61850" y="3573016"/>
            <a:ext cx="9935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au/</a:t>
            </a:r>
            <a:r>
              <a:rPr 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äu</a:t>
            </a:r>
            <a:endParaRPr lang="de-DE" sz="2200" b="1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9A254CD1-1DF2-4803-991E-288483677E2A}"/>
              </a:ext>
            </a:extLst>
          </p:cNvPr>
          <p:cNvSpPr txBox="1"/>
          <p:nvPr/>
        </p:nvSpPr>
        <p:spPr>
          <a:xfrm>
            <a:off x="181380" y="4102762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ei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30272320-5C4F-4EC7-A4DD-766A16BD8664}"/>
              </a:ext>
            </a:extLst>
          </p:cNvPr>
          <p:cNvSpPr txBox="1"/>
          <p:nvPr/>
        </p:nvSpPr>
        <p:spPr>
          <a:xfrm>
            <a:off x="152752" y="4672540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eu</a:t>
            </a:r>
            <a:endParaRPr lang="de-DE" sz="2200" b="1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3DC73C39-0725-4126-A2F3-B02B6634FDC8}"/>
              </a:ext>
            </a:extLst>
          </p:cNvPr>
          <p:cNvSpPr txBox="1"/>
          <p:nvPr/>
        </p:nvSpPr>
        <p:spPr>
          <a:xfrm>
            <a:off x="1019360" y="358917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DA4C4533-BA29-49EA-8803-D3AA5E52F1C7}"/>
              </a:ext>
            </a:extLst>
          </p:cNvPr>
          <p:cNvSpPr txBox="1"/>
          <p:nvPr/>
        </p:nvSpPr>
        <p:spPr>
          <a:xfrm>
            <a:off x="910237" y="3604167"/>
            <a:ext cx="2727487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B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au</a:t>
            </a:r>
            <a:r>
              <a:rPr lang="de-DE" sz="2200" b="1" spc="-100" dirty="0">
                <a:latin typeface="Trebuchet MS" panose="020B0603020202020204" pitchFamily="34" charset="0"/>
              </a:rPr>
              <a:t>er B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äu</a:t>
            </a:r>
            <a:r>
              <a:rPr lang="de-DE" sz="2200" b="1" spc="-100" dirty="0">
                <a:latin typeface="Trebuchet MS" panose="020B0603020202020204" pitchFamily="34" charset="0"/>
              </a:rPr>
              <a:t>me M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au</a:t>
            </a:r>
            <a:r>
              <a:rPr lang="de-DE" sz="2200" b="1" spc="-100" dirty="0">
                <a:latin typeface="Trebuchet MS" panose="020B0603020202020204" pitchFamily="34" charset="0"/>
              </a:rPr>
              <a:t>er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932C1376-E17B-43C3-A25A-1A005CA31C75}"/>
              </a:ext>
            </a:extLst>
          </p:cNvPr>
          <p:cNvSpPr txBox="1"/>
          <p:nvPr/>
        </p:nvSpPr>
        <p:spPr>
          <a:xfrm>
            <a:off x="994874" y="4117616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C0B1CE21-3BE2-4B44-939A-FB7E70415BE1}"/>
              </a:ext>
            </a:extLst>
          </p:cNvPr>
          <p:cNvSpPr txBox="1"/>
          <p:nvPr/>
        </p:nvSpPr>
        <p:spPr>
          <a:xfrm>
            <a:off x="885751" y="4132613"/>
            <a:ext cx="209958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M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ei</a:t>
            </a:r>
            <a:r>
              <a:rPr lang="de-DE" sz="2200" b="1" spc="-100" dirty="0">
                <a:latin typeface="Trebuchet MS" panose="020B0603020202020204" pitchFamily="34" charset="0"/>
              </a:rPr>
              <a:t>se H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ei</a:t>
            </a:r>
            <a:r>
              <a:rPr lang="de-DE" sz="2200" b="1" spc="-100" dirty="0">
                <a:latin typeface="Trebuchet MS" panose="020B0603020202020204" pitchFamily="34" charset="0"/>
              </a:rPr>
              <a:t>zung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94958F57-ED50-49BD-A557-2328D1176E20}"/>
              </a:ext>
            </a:extLst>
          </p:cNvPr>
          <p:cNvSpPr txBox="1"/>
          <p:nvPr/>
        </p:nvSpPr>
        <p:spPr>
          <a:xfrm>
            <a:off x="994874" y="4702281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677B21A5-0769-40AE-9D03-FFA8F4BA9680}"/>
              </a:ext>
            </a:extLst>
          </p:cNvPr>
          <p:cNvSpPr txBox="1"/>
          <p:nvPr/>
        </p:nvSpPr>
        <p:spPr>
          <a:xfrm>
            <a:off x="885751" y="4717278"/>
            <a:ext cx="209958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Eu</a:t>
            </a:r>
            <a:r>
              <a:rPr lang="de-DE" sz="2200" b="1" spc="-100" dirty="0">
                <a:latin typeface="Trebuchet MS" panose="020B0603020202020204" pitchFamily="34" charset="0"/>
              </a:rPr>
              <a:t>le Kr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eu</a:t>
            </a:r>
            <a:r>
              <a:rPr lang="de-DE" sz="2200" b="1" spc="-100" dirty="0">
                <a:latin typeface="Trebuchet MS" panose="020B0603020202020204" pitchFamily="34" charset="0"/>
              </a:rPr>
              <a:t>zung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78ACCBDD-9780-42D0-AC86-A1DABA23A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34877" y="5420844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8430ED80-54C8-41DC-A7F9-82E95D24E9BD}"/>
              </a:ext>
            </a:extLst>
          </p:cNvPr>
          <p:cNvSpPr txBox="1"/>
          <p:nvPr/>
        </p:nvSpPr>
        <p:spPr>
          <a:xfrm>
            <a:off x="164434" y="5236651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ie</a:t>
            </a:r>
            <a:endParaRPr lang="de-DE" sz="2200" b="1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58D35716-4BAA-4615-9F3D-0008FA7ED7DD}"/>
              </a:ext>
            </a:extLst>
          </p:cNvPr>
          <p:cNvSpPr txBox="1"/>
          <p:nvPr/>
        </p:nvSpPr>
        <p:spPr>
          <a:xfrm>
            <a:off x="1006556" y="526639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B96EECB6-7BC2-489D-BB8D-3AF739EBD190}"/>
              </a:ext>
            </a:extLst>
          </p:cNvPr>
          <p:cNvSpPr txBox="1"/>
          <p:nvPr/>
        </p:nvSpPr>
        <p:spPr>
          <a:xfrm>
            <a:off x="897433" y="5281389"/>
            <a:ext cx="209958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W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ie</a:t>
            </a:r>
            <a:r>
              <a:rPr lang="de-DE" sz="2200" b="1" spc="-100" dirty="0">
                <a:latin typeface="Trebuchet MS" panose="020B0603020202020204" pitchFamily="34" charset="0"/>
              </a:rPr>
              <a:t>se Z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ie</a:t>
            </a:r>
            <a:r>
              <a:rPr lang="de-DE" sz="2200" b="1" spc="-100" dirty="0">
                <a:latin typeface="Trebuchet MS" panose="020B0603020202020204" pitchFamily="34" charset="0"/>
              </a:rPr>
              <a:t>ge</a:t>
            </a:r>
          </a:p>
        </p:txBody>
      </p:sp>
      <p:sp>
        <p:nvSpPr>
          <p:cNvPr id="56" name="Textfeld 36">
            <a:extLst>
              <a:ext uri="{FF2B5EF4-FFF2-40B4-BE49-F238E27FC236}">
                <a16:creationId xmlns:a16="http://schemas.microsoft.com/office/drawing/2014/main" id="{D6502021-0964-46E4-A305-02DDDB613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05	MV 01 Regelerweiterung: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ck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,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tz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und lange Vokale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D4D668B6-E03D-4507-B04D-B7C43703FAEA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515D4F8-4083-47E4-88FD-F37FECED6D30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14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116B9B00-52EA-4DD0-A2EA-2660D14E0C0B}"/>
              </a:ext>
            </a:extLst>
          </p:cNvPr>
          <p:cNvSpPr txBox="1"/>
          <p:nvPr/>
        </p:nvSpPr>
        <p:spPr>
          <a:xfrm>
            <a:off x="170418" y="5800762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+h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D293A96E-A4AC-40DA-ACA2-16D663B550B3}"/>
              </a:ext>
            </a:extLst>
          </p:cNvPr>
          <p:cNvSpPr txBox="1"/>
          <p:nvPr/>
        </p:nvSpPr>
        <p:spPr>
          <a:xfrm>
            <a:off x="1012540" y="5830503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47B0BC74-1656-4C6C-9E27-0CD28204F05A}"/>
              </a:ext>
            </a:extLst>
          </p:cNvPr>
          <p:cNvSpPr txBox="1"/>
          <p:nvPr/>
        </p:nvSpPr>
        <p:spPr>
          <a:xfrm>
            <a:off x="903416" y="5845500"/>
            <a:ext cx="2960335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f</a:t>
            </a:r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ah</a:t>
            </a:r>
            <a:r>
              <a:rPr lang="de-DE" sz="2200" b="1" spc="-100" dirty="0">
                <a:latin typeface="Trebuchet MS" panose="020B0603020202020204" pitchFamily="34" charset="0"/>
              </a:rPr>
              <a:t>ren, S</a:t>
            </a:r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ah</a:t>
            </a:r>
            <a:r>
              <a:rPr lang="de-DE" sz="2200" b="1" spc="-100" dirty="0">
                <a:latin typeface="Trebuchet MS" panose="020B0603020202020204" pitchFamily="34" charset="0"/>
              </a:rPr>
              <a:t>ne</a:t>
            </a:r>
          </a:p>
        </p:txBody>
      </p:sp>
    </p:spTree>
    <p:extLst>
      <p:ext uri="{BB962C8B-B14F-4D97-AF65-F5344CB8AC3E}">
        <p14:creationId xmlns:p14="http://schemas.microsoft.com/office/powerpoint/2010/main" val="425921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5" grpId="0"/>
      <p:bldP spid="64" grpId="0"/>
      <p:bldP spid="65" grpId="0" animBg="1"/>
      <p:bldP spid="67" grpId="0"/>
      <p:bldP spid="69" grpId="0"/>
      <p:bldP spid="26" grpId="0" animBg="1"/>
      <p:bldP spid="27" grpId="0"/>
      <p:bldP spid="29" grpId="0" animBg="1"/>
      <p:bldP spid="31" grpId="0"/>
      <p:bldP spid="32" grpId="0" animBg="1"/>
      <p:bldP spid="33" grpId="0"/>
      <p:bldP spid="36" grpId="0" animBg="1"/>
      <p:bldP spid="37" grpId="0"/>
      <p:bldP spid="38" grpId="0" animBg="1"/>
      <p:bldP spid="41" grpId="0"/>
      <p:bldP spid="42" grpId="0" animBg="1"/>
      <p:bldP spid="44" grpId="0" animBg="1"/>
      <p:bldP spid="45" grpId="0" animBg="1"/>
      <p:bldP spid="46" grpId="0" animBg="1"/>
      <p:bldP spid="47" grpId="0"/>
      <p:bldP spid="48" grpId="0" animBg="1"/>
      <p:bldP spid="49" grpId="0"/>
      <p:bldP spid="50" grpId="0" animBg="1"/>
      <p:bldP spid="51" grpId="0"/>
      <p:bldP spid="52" grpId="0" animBg="1"/>
      <p:bldP spid="53" grpId="0" animBg="1"/>
      <p:bldP spid="43" grpId="0" animBg="1"/>
      <p:bldP spid="54" grpId="0"/>
      <p:bldP spid="55" grpId="0" animBg="1"/>
      <p:bldP spid="58" grpId="0" animBg="1"/>
      <p:bldP spid="59" grpId="0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CD412D-C60F-4771-A1CB-FFD7B5773953}" type="slidenum">
              <a:rPr kumimoji="0" lang="de-DE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AE1823D-A808-4B68-8971-5BB7045E33A9}"/>
              </a:ext>
            </a:extLst>
          </p:cNvPr>
          <p:cNvSpPr/>
          <p:nvPr/>
        </p:nvSpPr>
        <p:spPr>
          <a:xfrm>
            <a:off x="407368" y="122985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7BB3994-FFA2-417A-9F99-37CFF6E66568}"/>
              </a:ext>
            </a:extLst>
          </p:cNvPr>
          <p:cNvSpPr/>
          <p:nvPr/>
        </p:nvSpPr>
        <p:spPr>
          <a:xfrm>
            <a:off x="170035" y="1124744"/>
            <a:ext cx="9349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b="1" kern="0" dirty="0">
                <a:latin typeface="Trebuchet MS" pitchFamily="34" charset="0"/>
              </a:rPr>
              <a:t>Nele</a:t>
            </a:r>
            <a:r>
              <a:rPr lang="de-DE" sz="2800" kern="0" dirty="0">
                <a:latin typeface="Trebuchet MS" pitchFamily="34" charset="0"/>
              </a:rPr>
              <a:t> und </a:t>
            </a:r>
            <a:r>
              <a:rPr lang="de-DE" sz="2800" b="1" kern="0" dirty="0">
                <a:latin typeface="Trebuchet MS" pitchFamily="34" charset="0"/>
              </a:rPr>
              <a:t>Nelle</a:t>
            </a:r>
            <a:r>
              <a:rPr lang="de-DE" sz="2800" kern="0" dirty="0">
                <a:latin typeface="Trebuchet MS" pitchFamily="34" charset="0"/>
              </a:rPr>
              <a:t> denken sich eine Fantasiegeschichte aus.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EAC7B43-6B72-4201-BE93-2DB389B9FAF5}"/>
              </a:ext>
            </a:extLst>
          </p:cNvPr>
          <p:cNvSpPr/>
          <p:nvPr/>
        </p:nvSpPr>
        <p:spPr>
          <a:xfrm>
            <a:off x="1971295" y="1068582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CDCF0D1-4938-453E-AE38-F5F38C478610}"/>
              </a:ext>
            </a:extLst>
          </p:cNvPr>
          <p:cNvSpPr/>
          <p:nvPr/>
        </p:nvSpPr>
        <p:spPr>
          <a:xfrm>
            <a:off x="1982901" y="1194647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E160F75F-D652-42A0-8641-1A24298BDC74}"/>
              </a:ext>
            </a:extLst>
          </p:cNvPr>
          <p:cNvSpPr/>
          <p:nvPr/>
        </p:nvSpPr>
        <p:spPr>
          <a:xfrm>
            <a:off x="463189" y="1245893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63C8C9C6-C55D-477F-8E0B-BBC07F76AD1A}"/>
              </a:ext>
            </a:extLst>
          </p:cNvPr>
          <p:cNvSpPr/>
          <p:nvPr/>
        </p:nvSpPr>
        <p:spPr>
          <a:xfrm>
            <a:off x="170035" y="1857222"/>
            <a:ext cx="52982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Sie spielt im fernen </a:t>
            </a:r>
            <a:r>
              <a:rPr lang="de-DE" sz="2800" b="1" kern="0" dirty="0" err="1">
                <a:latin typeface="Trebuchet MS" pitchFamily="34" charset="0"/>
              </a:rPr>
              <a:t>Tukkaland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C9FE4FD-94B7-4556-978F-D35E9F7C27B3}"/>
              </a:ext>
            </a:extLst>
          </p:cNvPr>
          <p:cNvSpPr/>
          <p:nvPr/>
        </p:nvSpPr>
        <p:spPr>
          <a:xfrm>
            <a:off x="5519936" y="1857222"/>
            <a:ext cx="4815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Das liegt im Kontinent </a:t>
            </a:r>
            <a:r>
              <a:rPr lang="de-DE" sz="2800" b="1" kern="0" dirty="0" err="1">
                <a:latin typeface="Trebuchet MS" pitchFamily="34" charset="0"/>
              </a:rPr>
              <a:t>Buka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F32BF4D-0F24-46CD-B2AC-C742B4BD8CC0}"/>
              </a:ext>
            </a:extLst>
          </p:cNvPr>
          <p:cNvSpPr/>
          <p:nvPr/>
        </p:nvSpPr>
        <p:spPr>
          <a:xfrm>
            <a:off x="170035" y="2589700"/>
            <a:ext cx="3656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gibt es große </a:t>
            </a:r>
            <a:r>
              <a:rPr lang="de-DE" sz="2800" b="1" kern="0" dirty="0">
                <a:latin typeface="Trebuchet MS" pitchFamily="34" charset="0"/>
              </a:rPr>
              <a:t>Kallen</a:t>
            </a:r>
            <a:r>
              <a:rPr lang="de-DE" sz="2800" kern="0" dirty="0">
                <a:latin typeface="Trebuchet MS" pitchFamily="34" charset="0"/>
              </a:rPr>
              <a:t>. 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D60E93E7-B05F-4480-85FF-709D7D7C3607}"/>
              </a:ext>
            </a:extLst>
          </p:cNvPr>
          <p:cNvSpPr/>
          <p:nvPr/>
        </p:nvSpPr>
        <p:spPr>
          <a:xfrm>
            <a:off x="3719736" y="2589700"/>
            <a:ext cx="5769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Und tiefe </a:t>
            </a:r>
            <a:r>
              <a:rPr lang="de-DE" sz="2800" b="1" kern="0" dirty="0" err="1">
                <a:latin typeface="Trebuchet MS" pitchFamily="34" charset="0"/>
              </a:rPr>
              <a:t>Kasen</a:t>
            </a:r>
            <a:r>
              <a:rPr lang="de-DE" sz="2800" kern="0" dirty="0">
                <a:latin typeface="Trebuchet MS" pitchFamily="34" charset="0"/>
              </a:rPr>
              <a:t> mit hellem </a:t>
            </a:r>
            <a:r>
              <a:rPr lang="de-DE" sz="2800" b="1" kern="0" dirty="0" err="1">
                <a:latin typeface="Trebuchet MS" pitchFamily="34" charset="0"/>
              </a:rPr>
              <a:t>Sussa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C5F357C-5C5B-4D22-926D-D74B976AA573}"/>
              </a:ext>
            </a:extLst>
          </p:cNvPr>
          <p:cNvSpPr/>
          <p:nvPr/>
        </p:nvSpPr>
        <p:spPr>
          <a:xfrm>
            <a:off x="10272464" y="1857222"/>
            <a:ext cx="878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Dort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B0CF235-E19B-4D37-8A12-034CDB2AF57A}"/>
              </a:ext>
            </a:extLst>
          </p:cNvPr>
          <p:cNvSpPr/>
          <p:nvPr/>
        </p:nvSpPr>
        <p:spPr>
          <a:xfrm>
            <a:off x="9513910" y="2589700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Darin gibt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322ACBEA-D945-4E55-B3AD-D0D651EC1005}"/>
              </a:ext>
            </a:extLst>
          </p:cNvPr>
          <p:cNvSpPr/>
          <p:nvPr/>
        </p:nvSpPr>
        <p:spPr>
          <a:xfrm>
            <a:off x="170035" y="3322178"/>
            <a:ext cx="2837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es viele </a:t>
            </a:r>
            <a:r>
              <a:rPr lang="de-DE" sz="2800" b="1" kern="0" dirty="0" err="1">
                <a:latin typeface="Trebuchet MS" pitchFamily="34" charset="0"/>
              </a:rPr>
              <a:t>Gullen</a:t>
            </a:r>
            <a:r>
              <a:rPr lang="de-DE" sz="2800" kern="0" dirty="0">
                <a:latin typeface="Trebuchet MS" pitchFamily="34" charset="0"/>
              </a:rPr>
              <a:t>. 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D05B67B3-0114-412B-91E2-C42006062208}"/>
              </a:ext>
            </a:extLst>
          </p:cNvPr>
          <p:cNvSpPr/>
          <p:nvPr/>
        </p:nvSpPr>
        <p:spPr>
          <a:xfrm>
            <a:off x="2927648" y="3322178"/>
            <a:ext cx="41184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Die schmecken </a:t>
            </a:r>
            <a:r>
              <a:rPr lang="de-DE" sz="2800" b="1" kern="0" dirty="0" err="1">
                <a:latin typeface="Trebuchet MS" pitchFamily="34" charset="0"/>
              </a:rPr>
              <a:t>kasslich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3AB11BD-B7AA-4386-9342-E5C799B539D4}"/>
              </a:ext>
            </a:extLst>
          </p:cNvPr>
          <p:cNvSpPr/>
          <p:nvPr/>
        </p:nvSpPr>
        <p:spPr>
          <a:xfrm>
            <a:off x="7032104" y="3322178"/>
            <a:ext cx="4876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Die Menschen heißen </a:t>
            </a:r>
            <a:r>
              <a:rPr lang="de-DE" sz="2800" b="1" kern="0" dirty="0" err="1">
                <a:latin typeface="Trebuchet MS" pitchFamily="34" charset="0"/>
              </a:rPr>
              <a:t>Zackos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37C7C33-8309-4E68-9D7F-CE200B64836E}"/>
              </a:ext>
            </a:extLst>
          </p:cNvPr>
          <p:cNvSpPr/>
          <p:nvPr/>
        </p:nvSpPr>
        <p:spPr>
          <a:xfrm>
            <a:off x="170035" y="4054656"/>
            <a:ext cx="5713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Ein häufiges Haustier ist der </a:t>
            </a:r>
            <a:r>
              <a:rPr lang="de-DE" sz="2800" b="1" kern="0" dirty="0" err="1">
                <a:latin typeface="Trebuchet MS" pitchFamily="34" charset="0"/>
              </a:rPr>
              <a:t>Zako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5165A729-1B24-467A-A16B-1A5A3E749C6E}"/>
              </a:ext>
            </a:extLst>
          </p:cNvPr>
          <p:cNvSpPr/>
          <p:nvPr/>
        </p:nvSpPr>
        <p:spPr>
          <a:xfrm>
            <a:off x="5951984" y="4054656"/>
            <a:ext cx="36343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Der König heißt </a:t>
            </a:r>
            <a:r>
              <a:rPr lang="de-DE" sz="2800" b="1" kern="0" dirty="0">
                <a:latin typeface="Trebuchet MS" pitchFamily="34" charset="0"/>
              </a:rPr>
              <a:t>Rato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D715CB70-6828-4496-92AC-B1F8BA2C55B5}"/>
              </a:ext>
            </a:extLst>
          </p:cNvPr>
          <p:cNvSpPr/>
          <p:nvPr/>
        </p:nvSpPr>
        <p:spPr>
          <a:xfrm>
            <a:off x="9614012" y="4054656"/>
            <a:ext cx="2130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Er wohnt in 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710B72A-A9E6-464B-B2C1-329F2CB656DC}"/>
              </a:ext>
            </a:extLst>
          </p:cNvPr>
          <p:cNvSpPr/>
          <p:nvPr/>
        </p:nvSpPr>
        <p:spPr>
          <a:xfrm>
            <a:off x="170035" y="4787134"/>
            <a:ext cx="2544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einem </a:t>
            </a:r>
            <a:r>
              <a:rPr lang="de-DE" sz="2800" b="1" kern="0" dirty="0" err="1">
                <a:latin typeface="Trebuchet MS" pitchFamily="34" charset="0"/>
              </a:rPr>
              <a:t>Broggo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D4CD629-16C2-4E5C-BD55-F11141729FB6}"/>
              </a:ext>
            </a:extLst>
          </p:cNvPr>
          <p:cNvSpPr/>
          <p:nvPr/>
        </p:nvSpPr>
        <p:spPr>
          <a:xfrm>
            <a:off x="2783632" y="4787134"/>
            <a:ext cx="5658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Das hat vier </a:t>
            </a:r>
            <a:r>
              <a:rPr lang="de-DE" sz="2800" b="1" kern="0" dirty="0">
                <a:latin typeface="Trebuchet MS" pitchFamily="34" charset="0"/>
              </a:rPr>
              <a:t>Kotten</a:t>
            </a:r>
            <a:r>
              <a:rPr lang="de-DE" sz="2800" kern="0" dirty="0">
                <a:latin typeface="Trebuchet MS" pitchFamily="34" charset="0"/>
              </a:rPr>
              <a:t> und ist </a:t>
            </a:r>
            <a:r>
              <a:rPr lang="de-DE" sz="2800" b="1" kern="0" dirty="0" err="1">
                <a:latin typeface="Trebuchet MS" pitchFamily="34" charset="0"/>
              </a:rPr>
              <a:t>rastig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FAFDBC68-0569-4A67-ABCC-7FE50A9DDC20}"/>
              </a:ext>
            </a:extLst>
          </p:cNvPr>
          <p:cNvSpPr/>
          <p:nvPr/>
        </p:nvSpPr>
        <p:spPr>
          <a:xfrm>
            <a:off x="8562953" y="4787134"/>
            <a:ext cx="2823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Hauptperson ist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874F69A0-623A-4ACD-9F72-97DB675F3713}"/>
              </a:ext>
            </a:extLst>
          </p:cNvPr>
          <p:cNvSpPr/>
          <p:nvPr/>
        </p:nvSpPr>
        <p:spPr>
          <a:xfrm>
            <a:off x="170035" y="5519611"/>
            <a:ext cx="1276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b="1" kern="0" dirty="0" err="1">
                <a:latin typeface="Trebuchet MS" pitchFamily="34" charset="0"/>
              </a:rPr>
              <a:t>Amnu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60F2D33-AE18-43CA-89F4-C391982A32D8}"/>
              </a:ext>
            </a:extLst>
          </p:cNvPr>
          <p:cNvSpPr/>
          <p:nvPr/>
        </p:nvSpPr>
        <p:spPr>
          <a:xfrm>
            <a:off x="1487488" y="5519611"/>
            <a:ext cx="7318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Die </a:t>
            </a:r>
            <a:r>
              <a:rPr lang="de-DE" sz="2800" b="1" kern="0" dirty="0">
                <a:latin typeface="Trebuchet MS" pitchFamily="34" charset="0"/>
              </a:rPr>
              <a:t>mugelt</a:t>
            </a:r>
            <a:r>
              <a:rPr lang="de-DE" sz="2800" kern="0" dirty="0">
                <a:latin typeface="Trebuchet MS" pitchFamily="34" charset="0"/>
              </a:rPr>
              <a:t> sich mit </a:t>
            </a:r>
            <a:r>
              <a:rPr lang="de-DE" sz="2800" b="1" kern="0" dirty="0">
                <a:latin typeface="Trebuchet MS" pitchFamily="34" charset="0"/>
              </a:rPr>
              <a:t>Muggeln</a:t>
            </a:r>
            <a:r>
              <a:rPr lang="de-DE" sz="2800" kern="0" dirty="0">
                <a:latin typeface="Trebuchet MS" pitchFamily="34" charset="0"/>
              </a:rPr>
              <a:t> durchs </a:t>
            </a:r>
            <a:r>
              <a:rPr lang="de-DE" sz="2800" b="1" kern="0" dirty="0" err="1">
                <a:latin typeface="Trebuchet MS" pitchFamily="34" charset="0"/>
              </a:rPr>
              <a:t>Larden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4BDA776-56D5-4825-B583-5754BD9D2E13}"/>
              </a:ext>
            </a:extLst>
          </p:cNvPr>
          <p:cNvSpPr/>
          <p:nvPr/>
        </p:nvSpPr>
        <p:spPr>
          <a:xfrm>
            <a:off x="8790431" y="5519611"/>
            <a:ext cx="21820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Sehr </a:t>
            </a:r>
            <a:r>
              <a:rPr lang="de-DE" sz="2800" b="1" kern="0" dirty="0">
                <a:latin typeface="Trebuchet MS" pitchFamily="34" charset="0"/>
              </a:rPr>
              <a:t>kamos</a:t>
            </a:r>
            <a:r>
              <a:rPr lang="de-DE" sz="2800" kern="0" dirty="0">
                <a:latin typeface="Trebuchet MS" pitchFamily="34" charset="0"/>
              </a:rPr>
              <a:t>!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E738E44E-77A1-4E13-B323-776A5576AE07}"/>
              </a:ext>
            </a:extLst>
          </p:cNvPr>
          <p:cNvSpPr/>
          <p:nvPr/>
        </p:nvSpPr>
        <p:spPr>
          <a:xfrm>
            <a:off x="3612682" y="1818065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EA67CE7E-1836-459F-88A7-87944F864FFA}"/>
              </a:ext>
            </a:extLst>
          </p:cNvPr>
          <p:cNvSpPr/>
          <p:nvPr/>
        </p:nvSpPr>
        <p:spPr>
          <a:xfrm>
            <a:off x="3624288" y="1944130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D0E4D815-7E85-4E28-93CD-44F9E5FAA4BB}"/>
              </a:ext>
            </a:extLst>
          </p:cNvPr>
          <p:cNvSpPr/>
          <p:nvPr/>
        </p:nvSpPr>
        <p:spPr>
          <a:xfrm>
            <a:off x="9388119" y="1916832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25CB5FE9-3FC0-4A3C-AD55-87F84C3674AE}"/>
              </a:ext>
            </a:extLst>
          </p:cNvPr>
          <p:cNvSpPr/>
          <p:nvPr/>
        </p:nvSpPr>
        <p:spPr>
          <a:xfrm>
            <a:off x="9443940" y="193287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1DDD360F-8EE6-4814-84B7-C261787876D1}"/>
              </a:ext>
            </a:extLst>
          </p:cNvPr>
          <p:cNvSpPr/>
          <p:nvPr/>
        </p:nvSpPr>
        <p:spPr>
          <a:xfrm>
            <a:off x="2578287" y="2516769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6F68695E-BC23-494C-A473-28E33337D398}"/>
              </a:ext>
            </a:extLst>
          </p:cNvPr>
          <p:cNvSpPr/>
          <p:nvPr/>
        </p:nvSpPr>
        <p:spPr>
          <a:xfrm>
            <a:off x="2589893" y="264283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7B6DAFCA-F66D-48F2-9049-FED62F690F17}"/>
              </a:ext>
            </a:extLst>
          </p:cNvPr>
          <p:cNvSpPr/>
          <p:nvPr/>
        </p:nvSpPr>
        <p:spPr>
          <a:xfrm>
            <a:off x="5557336" y="2671592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227A3506-71EF-4EF7-B901-3153FAEC6F93}"/>
              </a:ext>
            </a:extLst>
          </p:cNvPr>
          <p:cNvSpPr/>
          <p:nvPr/>
        </p:nvSpPr>
        <p:spPr>
          <a:xfrm>
            <a:off x="5613157" y="268763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A103984B-306F-45D4-8BF0-B1923F6E7FC2}"/>
              </a:ext>
            </a:extLst>
          </p:cNvPr>
          <p:cNvSpPr/>
          <p:nvPr/>
        </p:nvSpPr>
        <p:spPr>
          <a:xfrm>
            <a:off x="9761111" y="5617474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40D2811B-1E6D-420D-8456-6E3D96240357}"/>
              </a:ext>
            </a:extLst>
          </p:cNvPr>
          <p:cNvSpPr/>
          <p:nvPr/>
        </p:nvSpPr>
        <p:spPr>
          <a:xfrm>
            <a:off x="9816932" y="563351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75B462-B8FB-471A-8816-BC9C2297D10C}"/>
              </a:ext>
            </a:extLst>
          </p:cNvPr>
          <p:cNvSpPr/>
          <p:nvPr/>
        </p:nvSpPr>
        <p:spPr>
          <a:xfrm>
            <a:off x="8439998" y="2573439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998D6283-4200-4D45-83DB-D7F339168B01}"/>
              </a:ext>
            </a:extLst>
          </p:cNvPr>
          <p:cNvSpPr/>
          <p:nvPr/>
        </p:nvSpPr>
        <p:spPr>
          <a:xfrm>
            <a:off x="8451604" y="269950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274F74CF-75F6-4BA3-BA4B-6B805FFD98F6}"/>
              </a:ext>
            </a:extLst>
          </p:cNvPr>
          <p:cNvSpPr/>
          <p:nvPr/>
        </p:nvSpPr>
        <p:spPr>
          <a:xfrm>
            <a:off x="1765950" y="3322177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95B06933-4608-44DA-AB8D-9AA6A04CAD60}"/>
              </a:ext>
            </a:extLst>
          </p:cNvPr>
          <p:cNvSpPr/>
          <p:nvPr/>
        </p:nvSpPr>
        <p:spPr>
          <a:xfrm>
            <a:off x="1777556" y="3448242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9D342F4B-AC44-4CF1-861B-41477FFAE5F5}"/>
              </a:ext>
            </a:extLst>
          </p:cNvPr>
          <p:cNvSpPr/>
          <p:nvPr/>
        </p:nvSpPr>
        <p:spPr>
          <a:xfrm>
            <a:off x="5574495" y="3269997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A80D327D-DDF4-40F8-8CED-9830DFD9D267}"/>
              </a:ext>
            </a:extLst>
          </p:cNvPr>
          <p:cNvSpPr/>
          <p:nvPr/>
        </p:nvSpPr>
        <p:spPr>
          <a:xfrm>
            <a:off x="5586101" y="3396062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896C6A64-124C-4476-B17D-A744F7893209}"/>
              </a:ext>
            </a:extLst>
          </p:cNvPr>
          <p:cNvSpPr/>
          <p:nvPr/>
        </p:nvSpPr>
        <p:spPr>
          <a:xfrm>
            <a:off x="10645703" y="3280328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03333CAB-1389-46F1-BF06-62E9B000ECBE}"/>
              </a:ext>
            </a:extLst>
          </p:cNvPr>
          <p:cNvSpPr/>
          <p:nvPr/>
        </p:nvSpPr>
        <p:spPr>
          <a:xfrm>
            <a:off x="10657309" y="3406393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93392874-3200-4DEF-9CAA-72A109BC1DAD}"/>
              </a:ext>
            </a:extLst>
          </p:cNvPr>
          <p:cNvSpPr/>
          <p:nvPr/>
        </p:nvSpPr>
        <p:spPr>
          <a:xfrm>
            <a:off x="4969269" y="4125143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DA1F9F46-417A-4F77-B9A9-6F7CE5643160}"/>
              </a:ext>
            </a:extLst>
          </p:cNvPr>
          <p:cNvSpPr/>
          <p:nvPr/>
        </p:nvSpPr>
        <p:spPr>
          <a:xfrm>
            <a:off x="5025090" y="4141185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A46DD6A6-9B96-4C9B-9B7E-2BFA63B9A48C}"/>
              </a:ext>
            </a:extLst>
          </p:cNvPr>
          <p:cNvSpPr/>
          <p:nvPr/>
        </p:nvSpPr>
        <p:spPr>
          <a:xfrm>
            <a:off x="8700447" y="4095283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2FD20D75-3189-4BC7-95CD-931F7BFF9EBD}"/>
              </a:ext>
            </a:extLst>
          </p:cNvPr>
          <p:cNvSpPr/>
          <p:nvPr/>
        </p:nvSpPr>
        <p:spPr>
          <a:xfrm>
            <a:off x="8756268" y="4111325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71C92246-EDFE-4182-9653-A43687EA5E16}"/>
              </a:ext>
            </a:extLst>
          </p:cNvPr>
          <p:cNvSpPr/>
          <p:nvPr/>
        </p:nvSpPr>
        <p:spPr>
          <a:xfrm>
            <a:off x="1604743" y="474967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F2466560-C913-4026-B7CC-2D0DC4002F8F}"/>
              </a:ext>
            </a:extLst>
          </p:cNvPr>
          <p:cNvSpPr/>
          <p:nvPr/>
        </p:nvSpPr>
        <p:spPr>
          <a:xfrm>
            <a:off x="1616349" y="487573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F3728C88-8897-4EF3-AF3D-17C2C54CA7C0}"/>
              </a:ext>
            </a:extLst>
          </p:cNvPr>
          <p:cNvSpPr/>
          <p:nvPr/>
        </p:nvSpPr>
        <p:spPr>
          <a:xfrm>
            <a:off x="5000296" y="4720258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C9BAF258-D0FF-4A37-AF8E-DFFA678ABCC8}"/>
              </a:ext>
            </a:extLst>
          </p:cNvPr>
          <p:cNvSpPr/>
          <p:nvPr/>
        </p:nvSpPr>
        <p:spPr>
          <a:xfrm>
            <a:off x="5024259" y="488339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EBFC5C5B-123A-4B4A-837B-031CCA964412}"/>
              </a:ext>
            </a:extLst>
          </p:cNvPr>
          <p:cNvSpPr/>
          <p:nvPr/>
        </p:nvSpPr>
        <p:spPr>
          <a:xfrm>
            <a:off x="7332924" y="4720258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B9E15FEA-7561-4D42-A092-2304F843A8F6}"/>
              </a:ext>
            </a:extLst>
          </p:cNvPr>
          <p:cNvSpPr/>
          <p:nvPr/>
        </p:nvSpPr>
        <p:spPr>
          <a:xfrm>
            <a:off x="7393958" y="4846323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3AB94782-BE77-4C40-B824-2B6309EFB784}"/>
              </a:ext>
            </a:extLst>
          </p:cNvPr>
          <p:cNvSpPr/>
          <p:nvPr/>
        </p:nvSpPr>
        <p:spPr>
          <a:xfrm>
            <a:off x="193744" y="550745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4FED5DE2-9D76-4631-AD8C-A5F612877668}"/>
              </a:ext>
            </a:extLst>
          </p:cNvPr>
          <p:cNvSpPr/>
          <p:nvPr/>
        </p:nvSpPr>
        <p:spPr>
          <a:xfrm>
            <a:off x="205350" y="563351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0D4E0BDD-A50E-426D-9A52-FAC6483D9AD6}"/>
              </a:ext>
            </a:extLst>
          </p:cNvPr>
          <p:cNvSpPr/>
          <p:nvPr/>
        </p:nvSpPr>
        <p:spPr>
          <a:xfrm>
            <a:off x="2425943" y="5588122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38167BC-9203-4AE4-A75A-BDA98027D5B5}"/>
              </a:ext>
            </a:extLst>
          </p:cNvPr>
          <p:cNvSpPr/>
          <p:nvPr/>
        </p:nvSpPr>
        <p:spPr>
          <a:xfrm>
            <a:off x="2481764" y="5604164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805E9EE2-97F1-438E-95D9-9933F24888A6}"/>
              </a:ext>
            </a:extLst>
          </p:cNvPr>
          <p:cNvSpPr/>
          <p:nvPr/>
        </p:nvSpPr>
        <p:spPr>
          <a:xfrm>
            <a:off x="5011125" y="548032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B3E82F4D-D13D-485C-8E83-A6E5BC1D77C6}"/>
              </a:ext>
            </a:extLst>
          </p:cNvPr>
          <p:cNvSpPr/>
          <p:nvPr/>
        </p:nvSpPr>
        <p:spPr>
          <a:xfrm>
            <a:off x="5022731" y="560638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E40E4856-74C8-4500-BCE8-0A2BFAF55302}"/>
              </a:ext>
            </a:extLst>
          </p:cNvPr>
          <p:cNvSpPr/>
          <p:nvPr/>
        </p:nvSpPr>
        <p:spPr>
          <a:xfrm>
            <a:off x="7537880" y="550745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C671651B-6038-4CCC-B033-88EF57E1BF27}"/>
              </a:ext>
            </a:extLst>
          </p:cNvPr>
          <p:cNvSpPr/>
          <p:nvPr/>
        </p:nvSpPr>
        <p:spPr>
          <a:xfrm>
            <a:off x="7549486" y="563351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Textfeld 36">
            <a:extLst>
              <a:ext uri="{FF2B5EF4-FFF2-40B4-BE49-F238E27FC236}">
                <a16:creationId xmlns:a16="http://schemas.microsoft.com/office/drawing/2014/main" id="{699FB1C1-094C-4AC0-940C-00EA8F08C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06	MV 01 Richtig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2F2F833D-A84F-4B2C-ABD8-7388EB806E4E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Lies lautgetreu und bestimme die Vokallänge </a:t>
            </a:r>
            <a:r>
              <a:rPr kumimoji="0" lang="de-DE" altLang="de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ín</a:t>
            </a: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 der ersten </a:t>
            </a:r>
            <a:r>
              <a:rPr kumimoji="0" lang="de-DE" altLang="de-DE" sz="1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Silbe durch Klick auf den Vokal!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40F58E3-1C64-4FD6-8321-DD955DCA281B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16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87CB97B3-5144-4DCE-834B-087687666E7F}"/>
              </a:ext>
            </a:extLst>
          </p:cNvPr>
          <p:cNvSpPr txBox="1"/>
          <p:nvPr/>
        </p:nvSpPr>
        <p:spPr>
          <a:xfrm>
            <a:off x="5164301" y="6416357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7FAD005-F852-4F3E-94D6-7B5A5A996E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2" b="5791"/>
          <a:stretch/>
        </p:blipFill>
        <p:spPr>
          <a:xfrm>
            <a:off x="98474" y="918216"/>
            <a:ext cx="11931891" cy="539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79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2" grpId="0" animBg="1"/>
      <p:bldP spid="53" grpId="0"/>
      <p:bldP spid="54" grpId="0" animBg="1"/>
      <p:bldP spid="55" grpId="0"/>
      <p:bldP spid="56" grpId="0" animBg="1"/>
      <p:bldP spid="57" grpId="0"/>
      <p:bldP spid="58" grpId="0" animBg="1"/>
      <p:bldP spid="59" grpId="0"/>
      <p:bldP spid="60" grpId="0" animBg="1"/>
      <p:bldP spid="61" grpId="0"/>
      <p:bldP spid="62" grpId="0" animBg="1"/>
      <p:bldP spid="63" grpId="0"/>
      <p:bldP spid="64" grpId="0" animBg="1"/>
      <p:bldP spid="65" grpId="0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35" name="Foliennummernplatzhalter 2">
            <a:extLst>
              <a:ext uri="{FF2B5EF4-FFF2-40B4-BE49-F238E27FC236}">
                <a16:creationId xmlns:a16="http://schemas.microsoft.com/office/drawing/2014/main" id="{86935B27-E157-404C-BFDE-8E11A7C94FCF}"/>
              </a:ext>
            </a:extLst>
          </p:cNvPr>
          <p:cNvSpPr txBox="1">
            <a:spLocks/>
          </p:cNvSpPr>
          <p:nvPr/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C9CD412D-C60F-4771-A1CB-FFD7B5773953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41F05D77-9AA0-42BD-B2D6-A4A5FBAA9C0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51384" y="1192560"/>
            <a:ext cx="9496984" cy="4968671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623D1726-316B-425E-AFC2-916D80BF4284}"/>
              </a:ext>
            </a:extLst>
          </p:cNvPr>
          <p:cNvSpPr/>
          <p:nvPr/>
        </p:nvSpPr>
        <p:spPr>
          <a:xfrm>
            <a:off x="4792678" y="1021611"/>
            <a:ext cx="889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Zuga</a:t>
            </a:r>
            <a:endParaRPr lang="de-DE" sz="2400" spc="100" dirty="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0B4FF86E-7E7A-4D2D-966B-055E21F026BE}"/>
              </a:ext>
            </a:extLst>
          </p:cNvPr>
          <p:cNvSpPr/>
          <p:nvPr/>
        </p:nvSpPr>
        <p:spPr>
          <a:xfrm>
            <a:off x="8283902" y="1021611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FC6EDA66-790A-4D7C-8575-1D892381EBE7}"/>
              </a:ext>
            </a:extLst>
          </p:cNvPr>
          <p:cNvSpPr/>
          <p:nvPr/>
        </p:nvSpPr>
        <p:spPr>
          <a:xfrm>
            <a:off x="3359696" y="1021611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5584CC96-5506-49EA-9CC5-A991212264CD}"/>
              </a:ext>
            </a:extLst>
          </p:cNvPr>
          <p:cNvSpPr/>
          <p:nvPr/>
        </p:nvSpPr>
        <p:spPr>
          <a:xfrm>
            <a:off x="6322134" y="1021611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AF50E210-BF51-4836-AEE4-FFE4E3F74CEB}"/>
              </a:ext>
            </a:extLst>
          </p:cNvPr>
          <p:cNvSpPr/>
          <p:nvPr/>
        </p:nvSpPr>
        <p:spPr>
          <a:xfrm>
            <a:off x="2092297" y="1021611"/>
            <a:ext cx="889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Zuga</a:t>
            </a:r>
            <a:endParaRPr lang="de-DE" sz="2400" spc="100" dirty="0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0C0D3731-1782-4003-A31A-A7CE358BEE7F}"/>
              </a:ext>
            </a:extLst>
          </p:cNvPr>
          <p:cNvSpPr/>
          <p:nvPr/>
        </p:nvSpPr>
        <p:spPr>
          <a:xfrm>
            <a:off x="4792678" y="1531690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Teggi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28D293E1-1A69-4496-93CB-5348F5C8BC1B}"/>
              </a:ext>
            </a:extLst>
          </p:cNvPr>
          <p:cNvSpPr/>
          <p:nvPr/>
        </p:nvSpPr>
        <p:spPr>
          <a:xfrm>
            <a:off x="7994560" y="1531690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Teggi</a:t>
            </a:r>
            <a:endParaRPr lang="de-DE" sz="2400" spc="100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B59DEB-714E-44BB-9278-8D4D8CCA3F32}"/>
              </a:ext>
            </a:extLst>
          </p:cNvPr>
          <p:cNvSpPr/>
          <p:nvPr/>
        </p:nvSpPr>
        <p:spPr>
          <a:xfrm>
            <a:off x="3359696" y="153169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C1A98EDD-E1CA-4B61-B5B4-21B637F19CF7}"/>
              </a:ext>
            </a:extLst>
          </p:cNvPr>
          <p:cNvSpPr/>
          <p:nvPr/>
        </p:nvSpPr>
        <p:spPr>
          <a:xfrm>
            <a:off x="6322134" y="153169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0265A381-AC5B-486B-BB37-41320BE630DD}"/>
              </a:ext>
            </a:extLst>
          </p:cNvPr>
          <p:cNvSpPr/>
          <p:nvPr/>
        </p:nvSpPr>
        <p:spPr>
          <a:xfrm>
            <a:off x="2190881" y="153365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522CEA2F-C323-442E-A2DD-3AB668740E65}"/>
              </a:ext>
            </a:extLst>
          </p:cNvPr>
          <p:cNvSpPr/>
          <p:nvPr/>
        </p:nvSpPr>
        <p:spPr>
          <a:xfrm>
            <a:off x="4792678" y="2041769"/>
            <a:ext cx="859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Bato</a:t>
            </a:r>
            <a:endParaRPr lang="de-DE" sz="2400" spc="100" dirty="0"/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A2CC508E-8DD3-44DC-A069-CDD407697B39}"/>
              </a:ext>
            </a:extLst>
          </p:cNvPr>
          <p:cNvSpPr/>
          <p:nvPr/>
        </p:nvSpPr>
        <p:spPr>
          <a:xfrm>
            <a:off x="8283902" y="204176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A8FFB766-E76F-4A6D-80C7-2D98F11748CA}"/>
              </a:ext>
            </a:extLst>
          </p:cNvPr>
          <p:cNvSpPr/>
          <p:nvPr/>
        </p:nvSpPr>
        <p:spPr>
          <a:xfrm>
            <a:off x="3359696" y="2041769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3E16924E-ED3A-4122-8F8E-E54CB15F580C}"/>
              </a:ext>
            </a:extLst>
          </p:cNvPr>
          <p:cNvSpPr/>
          <p:nvPr/>
        </p:nvSpPr>
        <p:spPr>
          <a:xfrm>
            <a:off x="6322134" y="204176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64D776D9-29FE-4F8F-A2C8-C11ED44E2B05}"/>
              </a:ext>
            </a:extLst>
          </p:cNvPr>
          <p:cNvSpPr/>
          <p:nvPr/>
        </p:nvSpPr>
        <p:spPr>
          <a:xfrm>
            <a:off x="2084281" y="2045705"/>
            <a:ext cx="859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Bato</a:t>
            </a:r>
            <a:endParaRPr lang="de-DE" sz="2400" kern="0" spc="100" dirty="0">
              <a:latin typeface="Trebuchet MS" pitchFamily="34" charset="0"/>
              <a:sym typeface="Wingdings" panose="05000000000000000000" pitchFamily="2" charset="2"/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B7AACECA-1357-41DE-BCEF-07264397CA72}"/>
              </a:ext>
            </a:extLst>
          </p:cNvPr>
          <p:cNvSpPr/>
          <p:nvPr/>
        </p:nvSpPr>
        <p:spPr>
          <a:xfrm>
            <a:off x="4792678" y="2551848"/>
            <a:ext cx="939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Tulla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C61DF000-B561-4B6B-A0AA-D9DC6BCA2FF3}"/>
              </a:ext>
            </a:extLst>
          </p:cNvPr>
          <p:cNvSpPr/>
          <p:nvPr/>
        </p:nvSpPr>
        <p:spPr>
          <a:xfrm>
            <a:off x="8015399" y="2551848"/>
            <a:ext cx="939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Tulla</a:t>
            </a:r>
            <a:endParaRPr lang="de-DE" sz="2400" spc="100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E6311BD2-C222-4ADB-A541-C29E8851C9FA}"/>
              </a:ext>
            </a:extLst>
          </p:cNvPr>
          <p:cNvSpPr/>
          <p:nvPr/>
        </p:nvSpPr>
        <p:spPr>
          <a:xfrm>
            <a:off x="3359696" y="255184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703A14CA-C751-4FE0-A4CF-F5B3F002A682}"/>
              </a:ext>
            </a:extLst>
          </p:cNvPr>
          <p:cNvSpPr/>
          <p:nvPr/>
        </p:nvSpPr>
        <p:spPr>
          <a:xfrm>
            <a:off x="6322134" y="255184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78E345C1-8DA5-41EC-A807-1E81BB2D1420}"/>
              </a:ext>
            </a:extLst>
          </p:cNvPr>
          <p:cNvSpPr/>
          <p:nvPr/>
        </p:nvSpPr>
        <p:spPr>
          <a:xfrm>
            <a:off x="2190881" y="255775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10F7F4FB-7034-4A2D-90A9-64B9DFB725A1}"/>
              </a:ext>
            </a:extLst>
          </p:cNvPr>
          <p:cNvSpPr/>
          <p:nvPr/>
        </p:nvSpPr>
        <p:spPr>
          <a:xfrm>
            <a:off x="4792678" y="3061927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Sübo</a:t>
            </a:r>
            <a:endParaRPr lang="de-DE" sz="2400" spc="100" dirty="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1CECDC2F-1B53-422F-B32E-3FE3C72231BF}"/>
              </a:ext>
            </a:extLst>
          </p:cNvPr>
          <p:cNvSpPr/>
          <p:nvPr/>
        </p:nvSpPr>
        <p:spPr>
          <a:xfrm>
            <a:off x="8283902" y="306192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50A4ECD8-6F54-40A5-9F15-EA7ED4E78BF9}"/>
              </a:ext>
            </a:extLst>
          </p:cNvPr>
          <p:cNvSpPr/>
          <p:nvPr/>
        </p:nvSpPr>
        <p:spPr>
          <a:xfrm>
            <a:off x="3359696" y="306192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D7921044-1C9B-4D69-AFA3-BA455E591E9B}"/>
              </a:ext>
            </a:extLst>
          </p:cNvPr>
          <p:cNvSpPr/>
          <p:nvPr/>
        </p:nvSpPr>
        <p:spPr>
          <a:xfrm>
            <a:off x="6322134" y="306192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C95610BF-F110-43DF-A578-A3CD66EAB79B}"/>
              </a:ext>
            </a:extLst>
          </p:cNvPr>
          <p:cNvSpPr/>
          <p:nvPr/>
        </p:nvSpPr>
        <p:spPr>
          <a:xfrm>
            <a:off x="2092297" y="3069799"/>
            <a:ext cx="8883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Sübo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E6E2B703-0543-4B38-BF22-5A6C0BB41FA3}"/>
              </a:ext>
            </a:extLst>
          </p:cNvPr>
          <p:cNvSpPr/>
          <p:nvPr/>
        </p:nvSpPr>
        <p:spPr>
          <a:xfrm>
            <a:off x="4792678" y="3572006"/>
            <a:ext cx="103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Lemti</a:t>
            </a:r>
            <a:endParaRPr lang="de-DE" sz="2400" spc="100" dirty="0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2AA34CD6-3872-4410-9641-7583507B6C7B}"/>
              </a:ext>
            </a:extLst>
          </p:cNvPr>
          <p:cNvSpPr/>
          <p:nvPr/>
        </p:nvSpPr>
        <p:spPr>
          <a:xfrm>
            <a:off x="7853495" y="3572006"/>
            <a:ext cx="103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Lemti</a:t>
            </a:r>
            <a:endParaRPr lang="de-DE" sz="2400" spc="100" dirty="0"/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3C410AE6-2A5C-40F3-813C-B2CAE51BF7D4}"/>
              </a:ext>
            </a:extLst>
          </p:cNvPr>
          <p:cNvSpPr/>
          <p:nvPr/>
        </p:nvSpPr>
        <p:spPr>
          <a:xfrm>
            <a:off x="3359696" y="357200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7821F5B3-496B-4C90-8384-AE8001E80EF6}"/>
              </a:ext>
            </a:extLst>
          </p:cNvPr>
          <p:cNvSpPr/>
          <p:nvPr/>
        </p:nvSpPr>
        <p:spPr>
          <a:xfrm>
            <a:off x="6322134" y="357200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FF1F075E-75DA-462D-B776-6679403448E4}"/>
              </a:ext>
            </a:extLst>
          </p:cNvPr>
          <p:cNvSpPr/>
          <p:nvPr/>
        </p:nvSpPr>
        <p:spPr>
          <a:xfrm>
            <a:off x="2190881" y="358184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EBD4C911-F9B2-4BDD-B559-5A99D8274454}"/>
              </a:ext>
            </a:extLst>
          </p:cNvPr>
          <p:cNvSpPr/>
          <p:nvPr/>
        </p:nvSpPr>
        <p:spPr>
          <a:xfrm>
            <a:off x="4792678" y="4082085"/>
            <a:ext cx="11192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flagen</a:t>
            </a:r>
            <a:endParaRPr lang="de-DE" sz="2400" spc="100" dirty="0"/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91DC009B-4577-457A-86E2-5BAEC0A73207}"/>
              </a:ext>
            </a:extLst>
          </p:cNvPr>
          <p:cNvSpPr/>
          <p:nvPr/>
        </p:nvSpPr>
        <p:spPr>
          <a:xfrm>
            <a:off x="8283902" y="408208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38B15F15-5B61-4F3C-9675-1F3AB12A4064}"/>
              </a:ext>
            </a:extLst>
          </p:cNvPr>
          <p:cNvSpPr/>
          <p:nvPr/>
        </p:nvSpPr>
        <p:spPr>
          <a:xfrm>
            <a:off x="3359696" y="408208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DB3D98A0-1C6B-4D07-A98B-3209E36999B2}"/>
              </a:ext>
            </a:extLst>
          </p:cNvPr>
          <p:cNvSpPr/>
          <p:nvPr/>
        </p:nvSpPr>
        <p:spPr>
          <a:xfrm>
            <a:off x="6322134" y="408208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942E7439-0661-4FBE-802C-72844F33C0F7}"/>
              </a:ext>
            </a:extLst>
          </p:cNvPr>
          <p:cNvSpPr/>
          <p:nvPr/>
        </p:nvSpPr>
        <p:spPr>
          <a:xfrm>
            <a:off x="1886310" y="4093893"/>
            <a:ext cx="11192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flagen</a:t>
            </a:r>
            <a:endParaRPr lang="de-DE" sz="2400" spc="100" dirty="0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98F061F0-E4AB-4062-8963-60E3C8434AFB}"/>
              </a:ext>
            </a:extLst>
          </p:cNvPr>
          <p:cNvSpPr/>
          <p:nvPr/>
        </p:nvSpPr>
        <p:spPr>
          <a:xfrm>
            <a:off x="4792678" y="4592164"/>
            <a:ext cx="1156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zetten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4A440AE4-444C-4C67-A347-079D0EAE9A26}"/>
              </a:ext>
            </a:extLst>
          </p:cNvPr>
          <p:cNvSpPr/>
          <p:nvPr/>
        </p:nvSpPr>
        <p:spPr>
          <a:xfrm>
            <a:off x="7883953" y="4592164"/>
            <a:ext cx="1156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zetten</a:t>
            </a:r>
            <a:endParaRPr lang="de-DE" sz="2400" spc="100" dirty="0"/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4186E263-7411-4268-AF9E-D8087030A740}"/>
              </a:ext>
            </a:extLst>
          </p:cNvPr>
          <p:cNvSpPr/>
          <p:nvPr/>
        </p:nvSpPr>
        <p:spPr>
          <a:xfrm>
            <a:off x="3359696" y="459216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4457411A-C5A2-4D4D-B465-73FF9FF43206}"/>
              </a:ext>
            </a:extLst>
          </p:cNvPr>
          <p:cNvSpPr/>
          <p:nvPr/>
        </p:nvSpPr>
        <p:spPr>
          <a:xfrm>
            <a:off x="6322134" y="459216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2926006D-9E1E-4648-A4BE-7BB1511D065D}"/>
              </a:ext>
            </a:extLst>
          </p:cNvPr>
          <p:cNvSpPr/>
          <p:nvPr/>
        </p:nvSpPr>
        <p:spPr>
          <a:xfrm>
            <a:off x="2190881" y="460594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88A68A64-DE25-4DE1-92D4-5A48A1187DBD}"/>
              </a:ext>
            </a:extLst>
          </p:cNvPr>
          <p:cNvSpPr/>
          <p:nvPr/>
        </p:nvSpPr>
        <p:spPr>
          <a:xfrm>
            <a:off x="4792678" y="5102243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keppeln</a:t>
            </a:r>
            <a:endParaRPr lang="de-DE" sz="2400" spc="100" dirty="0"/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15D2144E-C137-47C9-A4C2-231C59197FCB}"/>
              </a:ext>
            </a:extLst>
          </p:cNvPr>
          <p:cNvSpPr/>
          <p:nvPr/>
        </p:nvSpPr>
        <p:spPr>
          <a:xfrm>
            <a:off x="7829450" y="5102243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keppeln</a:t>
            </a:r>
            <a:endParaRPr lang="de-DE" sz="2400" spc="100" dirty="0"/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C861F22E-FFA2-4914-B6BB-F405D1745626}"/>
              </a:ext>
            </a:extLst>
          </p:cNvPr>
          <p:cNvSpPr/>
          <p:nvPr/>
        </p:nvSpPr>
        <p:spPr>
          <a:xfrm>
            <a:off x="3359696" y="510224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9DBA8411-176B-445C-9322-5EB83D768F63}"/>
              </a:ext>
            </a:extLst>
          </p:cNvPr>
          <p:cNvSpPr/>
          <p:nvPr/>
        </p:nvSpPr>
        <p:spPr>
          <a:xfrm>
            <a:off x="6322134" y="510224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AAB5DB18-E976-4FF2-A0C0-96EAFE6A5B68}"/>
              </a:ext>
            </a:extLst>
          </p:cNvPr>
          <p:cNvSpPr/>
          <p:nvPr/>
        </p:nvSpPr>
        <p:spPr>
          <a:xfrm>
            <a:off x="2190881" y="511798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84E6975D-7F84-4E76-8CDA-B07E4856EC61}"/>
              </a:ext>
            </a:extLst>
          </p:cNvPr>
          <p:cNvSpPr/>
          <p:nvPr/>
        </p:nvSpPr>
        <p:spPr>
          <a:xfrm>
            <a:off x="4792678" y="5612323"/>
            <a:ext cx="949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Gudo</a:t>
            </a:r>
            <a:endParaRPr lang="de-DE" sz="2400" spc="100" dirty="0"/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43F937EC-B344-4D8F-B76B-A89114E0AA9B}"/>
              </a:ext>
            </a:extLst>
          </p:cNvPr>
          <p:cNvSpPr/>
          <p:nvPr/>
        </p:nvSpPr>
        <p:spPr>
          <a:xfrm>
            <a:off x="8283902" y="561232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955589EC-0C52-42EF-9A0F-067D9C7AD0C4}"/>
              </a:ext>
            </a:extLst>
          </p:cNvPr>
          <p:cNvSpPr/>
          <p:nvPr/>
        </p:nvSpPr>
        <p:spPr>
          <a:xfrm>
            <a:off x="3359696" y="561232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E2738ED6-169F-4CDC-8922-754B1ADB5507}"/>
              </a:ext>
            </a:extLst>
          </p:cNvPr>
          <p:cNvSpPr/>
          <p:nvPr/>
        </p:nvSpPr>
        <p:spPr>
          <a:xfrm>
            <a:off x="6322134" y="561232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1" name="Rechteck 100">
            <a:extLst>
              <a:ext uri="{FF2B5EF4-FFF2-40B4-BE49-F238E27FC236}">
                <a16:creationId xmlns:a16="http://schemas.microsoft.com/office/drawing/2014/main" id="{0469BB5D-4432-4CB2-8A65-94A4BFF68FC0}"/>
              </a:ext>
            </a:extLst>
          </p:cNvPr>
          <p:cNvSpPr/>
          <p:nvPr/>
        </p:nvSpPr>
        <p:spPr>
          <a:xfrm>
            <a:off x="2098708" y="5630038"/>
            <a:ext cx="949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Gudo</a:t>
            </a:r>
            <a:endParaRPr lang="de-DE" sz="2400" spc="100" dirty="0"/>
          </a:p>
        </p:txBody>
      </p:sp>
      <p:pic>
        <p:nvPicPr>
          <p:cNvPr id="103" name="812_9457">
            <a:hlinkClick r:id="" action="ppaction://media"/>
            <a:extLst>
              <a:ext uri="{FF2B5EF4-FFF2-40B4-BE49-F238E27FC236}">
                <a16:creationId xmlns:a16="http://schemas.microsoft.com/office/drawing/2014/main" id="{EA3EF50F-A91A-4274-A9F3-6188E1889B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35344" y="116632"/>
            <a:ext cx="296333" cy="296333"/>
          </a:xfrm>
          <a:prstGeom prst="rect">
            <a:avLst/>
          </a:prstGeom>
        </p:spPr>
      </p:pic>
      <p:pic>
        <p:nvPicPr>
          <p:cNvPr id="104" name="812_9459">
            <a:hlinkClick r:id="" action="ppaction://media"/>
            <a:extLst>
              <a:ext uri="{FF2B5EF4-FFF2-40B4-BE49-F238E27FC236}">
                <a16:creationId xmlns:a16="http://schemas.microsoft.com/office/drawing/2014/main" id="{FDAD07D4-C73C-4FE8-9393-531099BF504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610579" y="116632"/>
            <a:ext cx="296333" cy="296333"/>
          </a:xfrm>
          <a:prstGeom prst="rect">
            <a:avLst/>
          </a:prstGeom>
        </p:spPr>
      </p:pic>
      <p:pic>
        <p:nvPicPr>
          <p:cNvPr id="105" name="812_9460">
            <a:hlinkClick r:id="" action="ppaction://media"/>
            <a:extLst>
              <a:ext uri="{FF2B5EF4-FFF2-40B4-BE49-F238E27FC236}">
                <a16:creationId xmlns:a16="http://schemas.microsoft.com/office/drawing/2014/main" id="{C36E2F0E-01B5-4C04-B69B-729D24C861B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268556" y="116632"/>
            <a:ext cx="296333" cy="296333"/>
          </a:xfrm>
          <a:prstGeom prst="rect">
            <a:avLst/>
          </a:prstGeom>
        </p:spPr>
      </p:pic>
      <p:pic>
        <p:nvPicPr>
          <p:cNvPr id="106" name="812_9461">
            <a:hlinkClick r:id="" action="ppaction://media"/>
            <a:extLst>
              <a:ext uri="{FF2B5EF4-FFF2-40B4-BE49-F238E27FC236}">
                <a16:creationId xmlns:a16="http://schemas.microsoft.com/office/drawing/2014/main" id="{7694C86E-8605-4668-BAFA-89B666F360D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846582" y="116632"/>
            <a:ext cx="296333" cy="296333"/>
          </a:xfrm>
          <a:prstGeom prst="rect">
            <a:avLst/>
          </a:prstGeom>
        </p:spPr>
      </p:pic>
      <p:pic>
        <p:nvPicPr>
          <p:cNvPr id="107" name="812_9462">
            <a:hlinkClick r:id="" action="ppaction://media"/>
            <a:extLst>
              <a:ext uri="{FF2B5EF4-FFF2-40B4-BE49-F238E27FC236}">
                <a16:creationId xmlns:a16="http://schemas.microsoft.com/office/drawing/2014/main" id="{8E8024D6-DA7B-458A-B4C2-AB44C85C25F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546923" y="116632"/>
            <a:ext cx="296333" cy="296333"/>
          </a:xfrm>
          <a:prstGeom prst="rect">
            <a:avLst/>
          </a:prstGeom>
        </p:spPr>
      </p:pic>
      <p:pic>
        <p:nvPicPr>
          <p:cNvPr id="108" name="812_9463">
            <a:hlinkClick r:id="" action="ppaction://media"/>
            <a:extLst>
              <a:ext uri="{FF2B5EF4-FFF2-40B4-BE49-F238E27FC236}">
                <a16:creationId xmlns:a16="http://schemas.microsoft.com/office/drawing/2014/main" id="{C55DEE9A-C083-44CC-9489-A8C70EBD2D57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83770" y="116632"/>
            <a:ext cx="296333" cy="296333"/>
          </a:xfrm>
          <a:prstGeom prst="rect">
            <a:avLst/>
          </a:prstGeom>
        </p:spPr>
      </p:pic>
      <p:pic>
        <p:nvPicPr>
          <p:cNvPr id="109" name="812_9464">
            <a:hlinkClick r:id="" action="ppaction://media"/>
            <a:extLst>
              <a:ext uri="{FF2B5EF4-FFF2-40B4-BE49-F238E27FC236}">
                <a16:creationId xmlns:a16="http://schemas.microsoft.com/office/drawing/2014/main" id="{2BC23B91-1F71-41E5-8F01-2C1F57036798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893370" y="116632"/>
            <a:ext cx="296333" cy="296333"/>
          </a:xfrm>
          <a:prstGeom prst="rect">
            <a:avLst/>
          </a:prstGeom>
        </p:spPr>
      </p:pic>
      <p:pic>
        <p:nvPicPr>
          <p:cNvPr id="110" name="812_9465">
            <a:hlinkClick r:id="" action="ppaction://media"/>
            <a:extLst>
              <a:ext uri="{FF2B5EF4-FFF2-40B4-BE49-F238E27FC236}">
                <a16:creationId xmlns:a16="http://schemas.microsoft.com/office/drawing/2014/main" id="{3CECBF93-F36D-48BB-BACA-70EA3C51487B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585408" y="116632"/>
            <a:ext cx="296333" cy="296333"/>
          </a:xfrm>
          <a:prstGeom prst="rect">
            <a:avLst/>
          </a:prstGeom>
        </p:spPr>
      </p:pic>
      <p:pic>
        <p:nvPicPr>
          <p:cNvPr id="111" name="812_9466">
            <a:hlinkClick r:id="" action="ppaction://media"/>
            <a:extLst>
              <a:ext uri="{FF2B5EF4-FFF2-40B4-BE49-F238E27FC236}">
                <a16:creationId xmlns:a16="http://schemas.microsoft.com/office/drawing/2014/main" id="{2DC9A851-0577-48A5-8C48-95813C603D70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239817" y="116632"/>
            <a:ext cx="296333" cy="296333"/>
          </a:xfrm>
          <a:prstGeom prst="rect">
            <a:avLst/>
          </a:prstGeom>
        </p:spPr>
      </p:pic>
      <p:pic>
        <p:nvPicPr>
          <p:cNvPr id="112" name="812_9467">
            <a:hlinkClick r:id="" action="ppaction://media"/>
            <a:extLst>
              <a:ext uri="{FF2B5EF4-FFF2-40B4-BE49-F238E27FC236}">
                <a16:creationId xmlns:a16="http://schemas.microsoft.com/office/drawing/2014/main" id="{771C8639-4AA2-4CD5-9479-E0AA1EE55DB2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951795" y="116632"/>
            <a:ext cx="296333" cy="296333"/>
          </a:xfrm>
          <a:prstGeom prst="rect">
            <a:avLst/>
          </a:prstGeom>
        </p:spPr>
      </p:pic>
      <p:pic>
        <p:nvPicPr>
          <p:cNvPr id="113" name="Grafik 112">
            <a:extLst>
              <a:ext uri="{FF2B5EF4-FFF2-40B4-BE49-F238E27FC236}">
                <a16:creationId xmlns:a16="http://schemas.microsoft.com/office/drawing/2014/main" id="{CC7F6C8D-B8F6-45AB-90DB-3194FA71ED8B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1175956"/>
            <a:ext cx="250766" cy="249651"/>
          </a:xfrm>
          <a:prstGeom prst="rect">
            <a:avLst/>
          </a:prstGeom>
        </p:spPr>
      </p:pic>
      <p:pic>
        <p:nvPicPr>
          <p:cNvPr id="114" name="Grafik 113">
            <a:extLst>
              <a:ext uri="{FF2B5EF4-FFF2-40B4-BE49-F238E27FC236}">
                <a16:creationId xmlns:a16="http://schemas.microsoft.com/office/drawing/2014/main" id="{A0E9950D-8511-4AC9-B3A2-CD21E7463C77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1682420"/>
            <a:ext cx="250766" cy="249651"/>
          </a:xfrm>
          <a:prstGeom prst="rect">
            <a:avLst/>
          </a:prstGeom>
        </p:spPr>
      </p:pic>
      <p:pic>
        <p:nvPicPr>
          <p:cNvPr id="115" name="Grafik 114">
            <a:extLst>
              <a:ext uri="{FF2B5EF4-FFF2-40B4-BE49-F238E27FC236}">
                <a16:creationId xmlns:a16="http://schemas.microsoft.com/office/drawing/2014/main" id="{E9E92C9E-5D12-4B4A-A07B-4D4E1CD78484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2188884"/>
            <a:ext cx="250766" cy="249651"/>
          </a:xfrm>
          <a:prstGeom prst="rect">
            <a:avLst/>
          </a:prstGeom>
        </p:spPr>
      </p:pic>
      <p:pic>
        <p:nvPicPr>
          <p:cNvPr id="116" name="Grafik 115">
            <a:extLst>
              <a:ext uri="{FF2B5EF4-FFF2-40B4-BE49-F238E27FC236}">
                <a16:creationId xmlns:a16="http://schemas.microsoft.com/office/drawing/2014/main" id="{6534E159-158D-49E8-838B-8BC774E23B06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2695348"/>
            <a:ext cx="250766" cy="249651"/>
          </a:xfrm>
          <a:prstGeom prst="rect">
            <a:avLst/>
          </a:prstGeom>
        </p:spPr>
      </p:pic>
      <p:pic>
        <p:nvPicPr>
          <p:cNvPr id="117" name="Grafik 116">
            <a:extLst>
              <a:ext uri="{FF2B5EF4-FFF2-40B4-BE49-F238E27FC236}">
                <a16:creationId xmlns:a16="http://schemas.microsoft.com/office/drawing/2014/main" id="{EC452E6A-0F44-4EBF-8F12-2D18B7511AB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3201812"/>
            <a:ext cx="250766" cy="249651"/>
          </a:xfrm>
          <a:prstGeom prst="rect">
            <a:avLst/>
          </a:prstGeom>
        </p:spPr>
      </p:pic>
      <p:pic>
        <p:nvPicPr>
          <p:cNvPr id="118" name="Grafik 117">
            <a:extLst>
              <a:ext uri="{FF2B5EF4-FFF2-40B4-BE49-F238E27FC236}">
                <a16:creationId xmlns:a16="http://schemas.microsoft.com/office/drawing/2014/main" id="{4E213D17-6DA1-4A8A-B3D6-04E7D37011D4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3708276"/>
            <a:ext cx="250766" cy="249651"/>
          </a:xfrm>
          <a:prstGeom prst="rect">
            <a:avLst/>
          </a:prstGeom>
        </p:spPr>
      </p:pic>
      <p:pic>
        <p:nvPicPr>
          <p:cNvPr id="119" name="Grafik 118">
            <a:extLst>
              <a:ext uri="{FF2B5EF4-FFF2-40B4-BE49-F238E27FC236}">
                <a16:creationId xmlns:a16="http://schemas.microsoft.com/office/drawing/2014/main" id="{8CA33BEA-A071-49F8-A419-C92F05CC22D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4214740"/>
            <a:ext cx="250766" cy="249651"/>
          </a:xfrm>
          <a:prstGeom prst="rect">
            <a:avLst/>
          </a:prstGeom>
        </p:spPr>
      </p:pic>
      <p:pic>
        <p:nvPicPr>
          <p:cNvPr id="120" name="Grafik 119">
            <a:extLst>
              <a:ext uri="{FF2B5EF4-FFF2-40B4-BE49-F238E27FC236}">
                <a16:creationId xmlns:a16="http://schemas.microsoft.com/office/drawing/2014/main" id="{FD4D2256-21C3-44DC-99AF-07EA45D6E8F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4721204"/>
            <a:ext cx="250766" cy="249651"/>
          </a:xfrm>
          <a:prstGeom prst="rect">
            <a:avLst/>
          </a:prstGeom>
        </p:spPr>
      </p:pic>
      <p:pic>
        <p:nvPicPr>
          <p:cNvPr id="121" name="Grafik 120">
            <a:extLst>
              <a:ext uri="{FF2B5EF4-FFF2-40B4-BE49-F238E27FC236}">
                <a16:creationId xmlns:a16="http://schemas.microsoft.com/office/drawing/2014/main" id="{D2E12A01-61DF-44B6-AB28-BC5C3A9068D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5227668"/>
            <a:ext cx="250766" cy="249651"/>
          </a:xfrm>
          <a:prstGeom prst="rect">
            <a:avLst/>
          </a:prstGeom>
        </p:spPr>
      </p:pic>
      <p:pic>
        <p:nvPicPr>
          <p:cNvPr id="122" name="Grafik 121">
            <a:extLst>
              <a:ext uri="{FF2B5EF4-FFF2-40B4-BE49-F238E27FC236}">
                <a16:creationId xmlns:a16="http://schemas.microsoft.com/office/drawing/2014/main" id="{7A7C2A8C-1993-4B3F-8C14-A1B2AF834D2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5734135"/>
            <a:ext cx="250766" cy="249651"/>
          </a:xfrm>
          <a:prstGeom prst="rect">
            <a:avLst/>
          </a:prstGeom>
        </p:spPr>
      </p:pic>
      <p:sp>
        <p:nvSpPr>
          <p:cNvPr id="123" name="Rechteck 122">
            <a:extLst>
              <a:ext uri="{FF2B5EF4-FFF2-40B4-BE49-F238E27FC236}">
                <a16:creationId xmlns:a16="http://schemas.microsoft.com/office/drawing/2014/main" id="{95CA966A-4EBC-497F-A8E1-64ED63D8AF30}"/>
              </a:ext>
            </a:extLst>
          </p:cNvPr>
          <p:cNvSpPr/>
          <p:nvPr/>
        </p:nvSpPr>
        <p:spPr>
          <a:xfrm>
            <a:off x="5998864" y="1021611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4" name="Rechteck 123">
            <a:extLst>
              <a:ext uri="{FF2B5EF4-FFF2-40B4-BE49-F238E27FC236}">
                <a16:creationId xmlns:a16="http://schemas.microsoft.com/office/drawing/2014/main" id="{DBBDB2C7-EBA7-4AAF-9DCB-CD1DE2962214}"/>
              </a:ext>
            </a:extLst>
          </p:cNvPr>
          <p:cNvSpPr/>
          <p:nvPr/>
        </p:nvSpPr>
        <p:spPr>
          <a:xfrm>
            <a:off x="5998864" y="153169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5" name="Rechteck 124">
            <a:extLst>
              <a:ext uri="{FF2B5EF4-FFF2-40B4-BE49-F238E27FC236}">
                <a16:creationId xmlns:a16="http://schemas.microsoft.com/office/drawing/2014/main" id="{83B7503F-D931-4845-A961-9E38D9DE662A}"/>
              </a:ext>
            </a:extLst>
          </p:cNvPr>
          <p:cNvSpPr/>
          <p:nvPr/>
        </p:nvSpPr>
        <p:spPr>
          <a:xfrm>
            <a:off x="5998864" y="204176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6" name="Rechteck 125">
            <a:extLst>
              <a:ext uri="{FF2B5EF4-FFF2-40B4-BE49-F238E27FC236}">
                <a16:creationId xmlns:a16="http://schemas.microsoft.com/office/drawing/2014/main" id="{94BCB6FB-AA67-4AE7-89E0-E75BCCB9A8B6}"/>
              </a:ext>
            </a:extLst>
          </p:cNvPr>
          <p:cNvSpPr/>
          <p:nvPr/>
        </p:nvSpPr>
        <p:spPr>
          <a:xfrm>
            <a:off x="5998864" y="255184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7" name="Rechteck 126">
            <a:extLst>
              <a:ext uri="{FF2B5EF4-FFF2-40B4-BE49-F238E27FC236}">
                <a16:creationId xmlns:a16="http://schemas.microsoft.com/office/drawing/2014/main" id="{6B75C060-1467-4E20-B4F0-53DFF5EB503E}"/>
              </a:ext>
            </a:extLst>
          </p:cNvPr>
          <p:cNvSpPr/>
          <p:nvPr/>
        </p:nvSpPr>
        <p:spPr>
          <a:xfrm>
            <a:off x="5998864" y="306192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8" name="Rechteck 127">
            <a:extLst>
              <a:ext uri="{FF2B5EF4-FFF2-40B4-BE49-F238E27FC236}">
                <a16:creationId xmlns:a16="http://schemas.microsoft.com/office/drawing/2014/main" id="{2B552C39-266D-47F6-8533-BF429577D953}"/>
              </a:ext>
            </a:extLst>
          </p:cNvPr>
          <p:cNvSpPr/>
          <p:nvPr/>
        </p:nvSpPr>
        <p:spPr>
          <a:xfrm>
            <a:off x="5998864" y="357200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9" name="Rechteck 128">
            <a:extLst>
              <a:ext uri="{FF2B5EF4-FFF2-40B4-BE49-F238E27FC236}">
                <a16:creationId xmlns:a16="http://schemas.microsoft.com/office/drawing/2014/main" id="{7E5578D2-0BFD-4B77-AFAA-4939B71EB94C}"/>
              </a:ext>
            </a:extLst>
          </p:cNvPr>
          <p:cNvSpPr/>
          <p:nvPr/>
        </p:nvSpPr>
        <p:spPr>
          <a:xfrm>
            <a:off x="5998864" y="408208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0" name="Rechteck 129">
            <a:extLst>
              <a:ext uri="{FF2B5EF4-FFF2-40B4-BE49-F238E27FC236}">
                <a16:creationId xmlns:a16="http://schemas.microsoft.com/office/drawing/2014/main" id="{828CF89F-F3AF-4876-97AB-D27006CC82BB}"/>
              </a:ext>
            </a:extLst>
          </p:cNvPr>
          <p:cNvSpPr/>
          <p:nvPr/>
        </p:nvSpPr>
        <p:spPr>
          <a:xfrm>
            <a:off x="5998864" y="459216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1" name="Rechteck 130">
            <a:extLst>
              <a:ext uri="{FF2B5EF4-FFF2-40B4-BE49-F238E27FC236}">
                <a16:creationId xmlns:a16="http://schemas.microsoft.com/office/drawing/2014/main" id="{FDFD617F-EB97-4F0C-A122-ADCCC6568AF3}"/>
              </a:ext>
            </a:extLst>
          </p:cNvPr>
          <p:cNvSpPr/>
          <p:nvPr/>
        </p:nvSpPr>
        <p:spPr>
          <a:xfrm>
            <a:off x="5998864" y="510224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Rechteck 131">
            <a:extLst>
              <a:ext uri="{FF2B5EF4-FFF2-40B4-BE49-F238E27FC236}">
                <a16:creationId xmlns:a16="http://schemas.microsoft.com/office/drawing/2014/main" id="{4DCD45D8-833D-451B-BDB3-7E9AC2315A7E}"/>
              </a:ext>
            </a:extLst>
          </p:cNvPr>
          <p:cNvSpPr/>
          <p:nvPr/>
        </p:nvSpPr>
        <p:spPr>
          <a:xfrm>
            <a:off x="5998864" y="561232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3" name="Textfeld 36">
            <a:extLst>
              <a:ext uri="{FF2B5EF4-FFF2-40B4-BE49-F238E27FC236}">
                <a16:creationId xmlns:a16="http://schemas.microsoft.com/office/drawing/2014/main" id="{A3EC30FE-EB6B-4819-BA68-9C8997A77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07	MV 01 Fantasiewörter untersuchen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75721988-81A7-4BCE-93BC-B0DEAE097B9F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Klick auf den Lautsprecher für den Ton, auf den Smiley für das Wort und entscheide!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64A0862-0A80-412F-942A-80E2ADB28503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18</a:t>
            </a:r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04CFE136-4064-4375-871E-6E066A6C5018}"/>
              </a:ext>
            </a:extLst>
          </p:cNvPr>
          <p:cNvSpPr txBox="1"/>
          <p:nvPr/>
        </p:nvSpPr>
        <p:spPr>
          <a:xfrm>
            <a:off x="5164301" y="6416357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283E2FA-6E4C-40DD-D4D3-A929DC548B3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45557" y="970954"/>
            <a:ext cx="9498391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90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3" dur="2742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8" dur="2011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3" dur="1906" fill="hold"/>
                                        <p:tgtEl>
                                          <p:spTgt spid="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8" dur="2011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3" dur="1828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8" dur="1645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3" dur="1697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8" dur="1671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3" dur="1567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8" dur="1750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audio>
              <p:cMediaNode vol="80000">
                <p:cTn id="2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audio>
              <p:cMediaNode vol="800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audio>
              <p:cMediaNode vol="80000">
                <p:cTn id="2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5"/>
                </p:tgtEl>
              </p:cMediaNode>
            </p:audio>
            <p:audio>
              <p:cMediaNode vol="80000">
                <p:cTn id="2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audio>
              <p:cMediaNode vol="80000">
                <p:cTn id="2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  <p:audio>
              <p:cMediaNode vol="80000">
                <p:cTn id="2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audio>
              <p:cMediaNode vol="80000">
                <p:cTn id="2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"/>
                </p:tgtEl>
              </p:cMediaNode>
            </p:audio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  <p:audio>
              <p:cMediaNode vol="80000">
                <p:cTn id="2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"/>
                </p:tgtEl>
              </p:cMediaNode>
            </p:audio>
            <p:audio>
              <p:cMediaNode vol="80000">
                <p:cTn id="2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50" grpId="0"/>
      <p:bldP spid="53" grpId="0"/>
      <p:bldP spid="55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</p:bldLst>
  </p:timing>
</p:sld>
</file>

<file path=ppt/theme/theme1.xml><?xml version="1.0" encoding="utf-8"?>
<a:theme xmlns:a="http://schemas.openxmlformats.org/drawingml/2006/main" name="Z2 Lesekoch Mastervorlag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Z2 Lesekoch Mastervorlage</Template>
  <TotalTime>0</TotalTime>
  <Words>3217</Words>
  <Application>Microsoft Office PowerPoint</Application>
  <PresentationFormat>Breitbild</PresentationFormat>
  <Paragraphs>1026</Paragraphs>
  <Slides>29</Slides>
  <Notes>0</Notes>
  <HiddenSlides>0</HiddenSlides>
  <MMClips>107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7</vt:i4>
      </vt:variant>
      <vt:variant>
        <vt:lpstr>Folientitel</vt:lpstr>
      </vt:variant>
      <vt:variant>
        <vt:i4>29</vt:i4>
      </vt:variant>
    </vt:vector>
  </HeadingPairs>
  <TitlesOfParts>
    <vt:vector size="40" baseType="lpstr">
      <vt:lpstr>Arial</vt:lpstr>
      <vt:lpstr>Baskerville Old Face</vt:lpstr>
      <vt:lpstr>Calibri</vt:lpstr>
      <vt:lpstr>Trebuchet MS</vt:lpstr>
      <vt:lpstr>Z2 Lesekoch Mastervorlage</vt:lpstr>
      <vt:lpstr>5_Benutzerdefiniertes Design</vt:lpstr>
      <vt:lpstr>4_Benutzerdefiniertes Design</vt:lpstr>
      <vt:lpstr>3_Benutzerdefiniertes Design</vt:lpstr>
      <vt:lpstr>2_Benutzerdefiniertes Design</vt:lpstr>
      <vt:lpstr>1_Benutzerdefiniertes Design</vt:lpstr>
      <vt:lpstr>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Rudolph</dc:creator>
  <cp:lastModifiedBy>Siegbert Rudolph</cp:lastModifiedBy>
  <cp:revision>2261</cp:revision>
  <cp:lastPrinted>2024-04-24T10:43:43Z</cp:lastPrinted>
  <dcterms:created xsi:type="dcterms:W3CDTF">2012-08-26T07:44:46Z</dcterms:created>
  <dcterms:modified xsi:type="dcterms:W3CDTF">2024-11-09T11:12:21Z</dcterms:modified>
</cp:coreProperties>
</file>