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5"/>
  </p:notesMasterIdLst>
  <p:sldIdLst>
    <p:sldId id="495" r:id="rId8"/>
    <p:sldId id="777" r:id="rId9"/>
    <p:sldId id="778" r:id="rId10"/>
    <p:sldId id="779" r:id="rId11"/>
    <p:sldId id="780" r:id="rId12"/>
    <p:sldId id="781" r:id="rId13"/>
    <p:sldId id="782" r:id="rId14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01" autoAdjust="0"/>
    <p:restoredTop sz="93474" autoAdjust="0"/>
  </p:normalViewPr>
  <p:slideViewPr>
    <p:cSldViewPr>
      <p:cViewPr varScale="1">
        <p:scale>
          <a:sx n="87" d="100"/>
          <a:sy n="87" d="100"/>
        </p:scale>
        <p:origin x="25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microsoft.com/office/2016/11/relationships/changesInfo" Target="changesInfos/changesInfo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B0907BC6-D901-476A-8C33-692E2EAF8678}"/>
    <pc:docChg chg="custSel delSld modSld">
      <pc:chgData name="Siegbert Rudolph" userId="2af4d44886c067cc" providerId="LiveId" clId="{B0907BC6-D901-476A-8C33-692E2EAF8678}" dt="2021-08-29T15:35:23.748" v="50"/>
      <pc:docMkLst>
        <pc:docMk/>
      </pc:docMkLst>
      <pc:sldChg chg="del">
        <pc:chgData name="Siegbert Rudolph" userId="2af4d44886c067cc" providerId="LiveId" clId="{B0907BC6-D901-476A-8C33-692E2EAF8678}" dt="2021-08-28T10:14:53.637" v="0" actId="47"/>
        <pc:sldMkLst>
          <pc:docMk/>
          <pc:sldMk cId="0" sldId="444"/>
        </pc:sldMkLst>
      </pc:sldChg>
      <pc:sldChg chg="addSp modSp mod">
        <pc:chgData name="Siegbert Rudolph" userId="2af4d44886c067cc" providerId="LiveId" clId="{B0907BC6-D901-476A-8C33-692E2EAF8678}" dt="2021-08-29T15:35:07.596" v="44"/>
        <pc:sldMkLst>
          <pc:docMk/>
          <pc:sldMk cId="562011083" sldId="495"/>
        </pc:sldMkLst>
        <pc:spChg chg="mod">
          <ac:chgData name="Siegbert Rudolph" userId="2af4d44886c067cc" providerId="LiveId" clId="{B0907BC6-D901-476A-8C33-692E2EAF8678}" dt="2021-08-28T10:24:28.087" v="13" actId="1076"/>
          <ac:spMkLst>
            <pc:docMk/>
            <pc:sldMk cId="562011083" sldId="495"/>
            <ac:spMk id="2" creationId="{39F4C8DF-3E20-4C6D-8F1A-C73E2E30AA65}"/>
          </ac:spMkLst>
        </pc:spChg>
        <pc:spChg chg="add mod">
          <ac:chgData name="Siegbert Rudolph" userId="2af4d44886c067cc" providerId="LiveId" clId="{B0907BC6-D901-476A-8C33-692E2EAF8678}" dt="2021-08-29T15:35:07.596" v="44"/>
          <ac:spMkLst>
            <pc:docMk/>
            <pc:sldMk cId="562011083" sldId="495"/>
            <ac:spMk id="11" creationId="{DF5AE2E5-6359-438E-B6C3-D9E1307A81B0}"/>
          </ac:spMkLst>
        </pc:spChg>
      </pc:sldChg>
      <pc:sldChg chg="del">
        <pc:chgData name="Siegbert Rudolph" userId="2af4d44886c067cc" providerId="LiveId" clId="{B0907BC6-D901-476A-8C33-692E2EAF8678}" dt="2021-08-28T10:14:55.199" v="1" actId="47"/>
        <pc:sldMkLst>
          <pc:docMk/>
          <pc:sldMk cId="4284429325" sldId="773"/>
        </pc:sldMkLst>
      </pc:sldChg>
      <pc:sldChg chg="del">
        <pc:chgData name="Siegbert Rudolph" userId="2af4d44886c067cc" providerId="LiveId" clId="{B0907BC6-D901-476A-8C33-692E2EAF8678}" dt="2021-08-28T10:15:05.994" v="8" actId="47"/>
        <pc:sldMkLst>
          <pc:docMk/>
          <pc:sldMk cId="113015713" sldId="776"/>
        </pc:sldMkLst>
      </pc:sldChg>
      <pc:sldChg chg="addSp modSp mod">
        <pc:chgData name="Siegbert Rudolph" userId="2af4d44886c067cc" providerId="LiveId" clId="{B0907BC6-D901-476A-8C33-692E2EAF8678}" dt="2021-08-29T15:35:10.673" v="45"/>
        <pc:sldMkLst>
          <pc:docMk/>
          <pc:sldMk cId="1268915766" sldId="777"/>
        </pc:sldMkLst>
        <pc:spChg chg="mod">
          <ac:chgData name="Siegbert Rudolph" userId="2af4d44886c067cc" providerId="LiveId" clId="{B0907BC6-D901-476A-8C33-692E2EAF8678}" dt="2021-08-28T10:24:28.087" v="18" actId="1076"/>
          <ac:spMkLst>
            <pc:docMk/>
            <pc:sldMk cId="1268915766" sldId="777"/>
            <ac:spMk id="2" creationId="{FEB838D8-FF88-4726-8342-643C34703DC5}"/>
          </ac:spMkLst>
        </pc:spChg>
        <pc:spChg chg="add mod">
          <ac:chgData name="Siegbert Rudolph" userId="2af4d44886c067cc" providerId="LiveId" clId="{B0907BC6-D901-476A-8C33-692E2EAF8678}" dt="2021-08-29T15:35:10.673" v="45"/>
          <ac:spMkLst>
            <pc:docMk/>
            <pc:sldMk cId="1268915766" sldId="777"/>
            <ac:spMk id="12" creationId="{F06CD87A-6734-4E98-8B2F-E465220B8877}"/>
          </ac:spMkLst>
        </pc:spChg>
      </pc:sldChg>
      <pc:sldChg chg="addSp modSp mod">
        <pc:chgData name="Siegbert Rudolph" userId="2af4d44886c067cc" providerId="LiveId" clId="{B0907BC6-D901-476A-8C33-692E2EAF8678}" dt="2021-08-29T15:35:13.313" v="46"/>
        <pc:sldMkLst>
          <pc:docMk/>
          <pc:sldMk cId="2828534054" sldId="778"/>
        </pc:sldMkLst>
        <pc:spChg chg="mod">
          <ac:chgData name="Siegbert Rudolph" userId="2af4d44886c067cc" providerId="LiveId" clId="{B0907BC6-D901-476A-8C33-692E2EAF8678}" dt="2021-08-28T10:24:28.103" v="23" actId="1076"/>
          <ac:spMkLst>
            <pc:docMk/>
            <pc:sldMk cId="2828534054" sldId="778"/>
            <ac:spMk id="2" creationId="{65B630F1-59E3-48CF-8B17-47C073291E6C}"/>
          </ac:spMkLst>
        </pc:spChg>
        <pc:spChg chg="add mod">
          <ac:chgData name="Siegbert Rudolph" userId="2af4d44886c067cc" providerId="LiveId" clId="{B0907BC6-D901-476A-8C33-692E2EAF8678}" dt="2021-08-29T15:35:13.313" v="46"/>
          <ac:spMkLst>
            <pc:docMk/>
            <pc:sldMk cId="2828534054" sldId="778"/>
            <ac:spMk id="22" creationId="{B9BBC83D-FFD7-4EF6-919C-3018129243D0}"/>
          </ac:spMkLst>
        </pc:spChg>
      </pc:sldChg>
      <pc:sldChg chg="addSp modSp mod">
        <pc:chgData name="Siegbert Rudolph" userId="2af4d44886c067cc" providerId="LiveId" clId="{B0907BC6-D901-476A-8C33-692E2EAF8678}" dt="2021-08-29T15:35:15.672" v="47"/>
        <pc:sldMkLst>
          <pc:docMk/>
          <pc:sldMk cId="1507278770" sldId="779"/>
        </pc:sldMkLst>
        <pc:spChg chg="mod">
          <ac:chgData name="Siegbert Rudolph" userId="2af4d44886c067cc" providerId="LiveId" clId="{B0907BC6-D901-476A-8C33-692E2EAF8678}" dt="2021-08-28T10:24:28.103" v="28" actId="1076"/>
          <ac:spMkLst>
            <pc:docMk/>
            <pc:sldMk cId="1507278770" sldId="779"/>
            <ac:spMk id="2" creationId="{B6806A49-F89C-451D-B844-89DA8A9E8258}"/>
          </ac:spMkLst>
        </pc:spChg>
        <pc:spChg chg="add mod">
          <ac:chgData name="Siegbert Rudolph" userId="2af4d44886c067cc" providerId="LiveId" clId="{B0907BC6-D901-476A-8C33-692E2EAF8678}" dt="2021-08-29T15:35:15.672" v="47"/>
          <ac:spMkLst>
            <pc:docMk/>
            <pc:sldMk cId="1507278770" sldId="779"/>
            <ac:spMk id="13" creationId="{C1EFE073-2872-47DA-8646-4B7DA4EA2679}"/>
          </ac:spMkLst>
        </pc:spChg>
      </pc:sldChg>
      <pc:sldChg chg="addSp modSp mod">
        <pc:chgData name="Siegbert Rudolph" userId="2af4d44886c067cc" providerId="LiveId" clId="{B0907BC6-D901-476A-8C33-692E2EAF8678}" dt="2021-08-29T15:35:18.390" v="48"/>
        <pc:sldMkLst>
          <pc:docMk/>
          <pc:sldMk cId="1620972741" sldId="780"/>
        </pc:sldMkLst>
        <pc:spChg chg="mod">
          <ac:chgData name="Siegbert Rudolph" userId="2af4d44886c067cc" providerId="LiveId" clId="{B0907BC6-D901-476A-8C33-692E2EAF8678}" dt="2021-08-28T10:24:28.103" v="33" actId="1076"/>
          <ac:spMkLst>
            <pc:docMk/>
            <pc:sldMk cId="1620972741" sldId="780"/>
            <ac:spMk id="2" creationId="{84FEFD70-7E85-48C8-9FFE-02FC65C6C8E0}"/>
          </ac:spMkLst>
        </pc:spChg>
        <pc:spChg chg="add mod">
          <ac:chgData name="Siegbert Rudolph" userId="2af4d44886c067cc" providerId="LiveId" clId="{B0907BC6-D901-476A-8C33-692E2EAF8678}" dt="2021-08-29T15:35:18.390" v="48"/>
          <ac:spMkLst>
            <pc:docMk/>
            <pc:sldMk cId="1620972741" sldId="780"/>
            <ac:spMk id="13" creationId="{BBB2B320-19F1-4400-8D34-CD1136667A8D}"/>
          </ac:spMkLst>
        </pc:spChg>
      </pc:sldChg>
      <pc:sldChg chg="addSp modSp mod">
        <pc:chgData name="Siegbert Rudolph" userId="2af4d44886c067cc" providerId="LiveId" clId="{B0907BC6-D901-476A-8C33-692E2EAF8678}" dt="2021-08-29T15:35:21.390" v="49"/>
        <pc:sldMkLst>
          <pc:docMk/>
          <pc:sldMk cId="1141866900" sldId="781"/>
        </pc:sldMkLst>
        <pc:spChg chg="mod">
          <ac:chgData name="Siegbert Rudolph" userId="2af4d44886c067cc" providerId="LiveId" clId="{B0907BC6-D901-476A-8C33-692E2EAF8678}" dt="2021-08-28T10:24:28.103" v="38" actId="1076"/>
          <ac:spMkLst>
            <pc:docMk/>
            <pc:sldMk cId="1141866900" sldId="781"/>
            <ac:spMk id="2" creationId="{D17A3359-E935-4313-BB6F-12FA8A7BC15C}"/>
          </ac:spMkLst>
        </pc:spChg>
        <pc:spChg chg="add mod">
          <ac:chgData name="Siegbert Rudolph" userId="2af4d44886c067cc" providerId="LiveId" clId="{B0907BC6-D901-476A-8C33-692E2EAF8678}" dt="2021-08-29T15:35:21.390" v="49"/>
          <ac:spMkLst>
            <pc:docMk/>
            <pc:sldMk cId="1141866900" sldId="781"/>
            <ac:spMk id="13" creationId="{2EE129B6-28DD-4186-BFFC-F93FC636336D}"/>
          </ac:spMkLst>
        </pc:spChg>
      </pc:sldChg>
      <pc:sldChg chg="addSp modSp mod">
        <pc:chgData name="Siegbert Rudolph" userId="2af4d44886c067cc" providerId="LiveId" clId="{B0907BC6-D901-476A-8C33-692E2EAF8678}" dt="2021-08-29T15:35:23.748" v="50"/>
        <pc:sldMkLst>
          <pc:docMk/>
          <pc:sldMk cId="1743793023" sldId="782"/>
        </pc:sldMkLst>
        <pc:spChg chg="mod">
          <ac:chgData name="Siegbert Rudolph" userId="2af4d44886c067cc" providerId="LiveId" clId="{B0907BC6-D901-476A-8C33-692E2EAF8678}" dt="2021-08-28T10:24:28.118" v="43" actId="1076"/>
          <ac:spMkLst>
            <pc:docMk/>
            <pc:sldMk cId="1743793023" sldId="782"/>
            <ac:spMk id="2" creationId="{587F2726-B3B2-4976-B02A-CE53DB091CC1}"/>
          </ac:spMkLst>
        </pc:spChg>
        <pc:spChg chg="add mod">
          <ac:chgData name="Siegbert Rudolph" userId="2af4d44886c067cc" providerId="LiveId" clId="{B0907BC6-D901-476A-8C33-692E2EAF8678}" dt="2021-08-29T15:35:23.748" v="50"/>
          <ac:spMkLst>
            <pc:docMk/>
            <pc:sldMk cId="1743793023" sldId="782"/>
            <ac:spMk id="14" creationId="{23B5E93C-A85B-4793-BEC5-033CB935085F}"/>
          </ac:spMkLst>
        </pc:spChg>
      </pc:sldChg>
      <pc:sldChg chg="del">
        <pc:chgData name="Siegbert Rudolph" userId="2af4d44886c067cc" providerId="LiveId" clId="{B0907BC6-D901-476A-8C33-692E2EAF8678}" dt="2021-08-28T10:14:56.777" v="2" actId="47"/>
        <pc:sldMkLst>
          <pc:docMk/>
          <pc:sldMk cId="1433102768" sldId="783"/>
        </pc:sldMkLst>
      </pc:sldChg>
      <pc:sldChg chg="del">
        <pc:chgData name="Siegbert Rudolph" userId="2af4d44886c067cc" providerId="LiveId" clId="{B0907BC6-D901-476A-8C33-692E2EAF8678}" dt="2021-08-28T10:14:58.011" v="3" actId="47"/>
        <pc:sldMkLst>
          <pc:docMk/>
          <pc:sldMk cId="988103124" sldId="784"/>
        </pc:sldMkLst>
      </pc:sldChg>
      <pc:sldChg chg="del">
        <pc:chgData name="Siegbert Rudolph" userId="2af4d44886c067cc" providerId="LiveId" clId="{B0907BC6-D901-476A-8C33-692E2EAF8678}" dt="2021-08-28T10:14:59.526" v="4" actId="47"/>
        <pc:sldMkLst>
          <pc:docMk/>
          <pc:sldMk cId="3823205090" sldId="785"/>
        </pc:sldMkLst>
      </pc:sldChg>
      <pc:sldChg chg="del">
        <pc:chgData name="Siegbert Rudolph" userId="2af4d44886c067cc" providerId="LiveId" clId="{B0907BC6-D901-476A-8C33-692E2EAF8678}" dt="2021-08-28T10:15:01.026" v="5" actId="47"/>
        <pc:sldMkLst>
          <pc:docMk/>
          <pc:sldMk cId="3813683308" sldId="786"/>
        </pc:sldMkLst>
      </pc:sldChg>
      <pc:sldChg chg="del">
        <pc:chgData name="Siegbert Rudolph" userId="2af4d44886c067cc" providerId="LiveId" clId="{B0907BC6-D901-476A-8C33-692E2EAF8678}" dt="2021-08-28T10:15:02.791" v="6" actId="47"/>
        <pc:sldMkLst>
          <pc:docMk/>
          <pc:sldMk cId="3356313176" sldId="787"/>
        </pc:sldMkLst>
      </pc:sldChg>
      <pc:sldChg chg="del">
        <pc:chgData name="Siegbert Rudolph" userId="2af4d44886c067cc" providerId="LiveId" clId="{B0907BC6-D901-476A-8C33-692E2EAF8678}" dt="2021-08-28T10:15:04.291" v="7" actId="47"/>
        <pc:sldMkLst>
          <pc:docMk/>
          <pc:sldMk cId="1855268824" sldId="788"/>
        </pc:sldMkLst>
      </pc:sldChg>
    </pc:docChg>
  </pc:docChgLst>
  <pc:docChgLst>
    <pc:chgData name="Siegbert Rudolph" userId="2af4d44886c067cc" providerId="LiveId" clId="{C3C3CC60-2F48-47C8-B0F3-D2AB29699521}"/>
    <pc:docChg chg="modNotesMaster">
      <pc:chgData name="Siegbert Rudolph" userId="2af4d44886c067cc" providerId="LiveId" clId="{C3C3CC60-2F48-47C8-B0F3-D2AB29699521}" dt="2024-04-24T10:52:50.575" v="0"/>
      <pc:docMkLst>
        <pc:docMk/>
      </pc:docMkLst>
    </pc:docChg>
  </pc:docChgLst>
  <pc:docChgLst>
    <pc:chgData name="Siegbert Rudolph" userId="2af4d44886c067cc" providerId="LiveId" clId="{0F183BF4-500A-4D6D-A297-F5BDAEF1FEF0}"/>
    <pc:docChg chg="modSld">
      <pc:chgData name="Siegbert Rudolph" userId="2af4d44886c067cc" providerId="LiveId" clId="{0F183BF4-500A-4D6D-A297-F5BDAEF1FEF0}" dt="2024-09-23T06:10:41.690" v="6" actId="20577"/>
      <pc:docMkLst>
        <pc:docMk/>
      </pc:docMkLst>
      <pc:sldChg chg="modSp mod">
        <pc:chgData name="Siegbert Rudolph" userId="2af4d44886c067cc" providerId="LiveId" clId="{0F183BF4-500A-4D6D-A297-F5BDAEF1FEF0}" dt="2024-09-23T06:10:23.851" v="0" actId="20577"/>
        <pc:sldMkLst>
          <pc:docMk/>
          <pc:sldMk cId="562011083" sldId="495"/>
        </pc:sldMkLst>
        <pc:spChg chg="mod">
          <ac:chgData name="Siegbert Rudolph" userId="2af4d44886c067cc" providerId="LiveId" clId="{0F183BF4-500A-4D6D-A297-F5BDAEF1FEF0}" dt="2024-09-23T06:10:23.851" v="0" actId="20577"/>
          <ac:spMkLst>
            <pc:docMk/>
            <pc:sldMk cId="562011083" sldId="495"/>
            <ac:spMk id="9" creationId="{F7F14447-A57A-4596-BBA7-B6B904B30020}"/>
          </ac:spMkLst>
        </pc:spChg>
      </pc:sldChg>
      <pc:sldChg chg="modSp mod">
        <pc:chgData name="Siegbert Rudolph" userId="2af4d44886c067cc" providerId="LiveId" clId="{0F183BF4-500A-4D6D-A297-F5BDAEF1FEF0}" dt="2024-09-23T06:10:26.148" v="1" actId="20577"/>
        <pc:sldMkLst>
          <pc:docMk/>
          <pc:sldMk cId="1268915766" sldId="777"/>
        </pc:sldMkLst>
        <pc:spChg chg="mod">
          <ac:chgData name="Siegbert Rudolph" userId="2af4d44886c067cc" providerId="LiveId" clId="{0F183BF4-500A-4D6D-A297-F5BDAEF1FEF0}" dt="2024-09-23T06:10:26.148" v="1" actId="20577"/>
          <ac:spMkLst>
            <pc:docMk/>
            <pc:sldMk cId="1268915766" sldId="777"/>
            <ac:spMk id="10" creationId="{8EE1C3C9-B127-4377-B46A-2D0E0E0EFAE2}"/>
          </ac:spMkLst>
        </pc:spChg>
      </pc:sldChg>
      <pc:sldChg chg="modSp mod">
        <pc:chgData name="Siegbert Rudolph" userId="2af4d44886c067cc" providerId="LiveId" clId="{0F183BF4-500A-4D6D-A297-F5BDAEF1FEF0}" dt="2024-09-23T06:10:28.791" v="2" actId="20577"/>
        <pc:sldMkLst>
          <pc:docMk/>
          <pc:sldMk cId="2828534054" sldId="778"/>
        </pc:sldMkLst>
        <pc:spChg chg="mod">
          <ac:chgData name="Siegbert Rudolph" userId="2af4d44886c067cc" providerId="LiveId" clId="{0F183BF4-500A-4D6D-A297-F5BDAEF1FEF0}" dt="2024-09-23T06:10:28.791" v="2" actId="20577"/>
          <ac:spMkLst>
            <pc:docMk/>
            <pc:sldMk cId="2828534054" sldId="778"/>
            <ac:spMk id="18" creationId="{F4753FB8-F6D1-4D4C-9F35-3C7DABED93E6}"/>
          </ac:spMkLst>
        </pc:spChg>
      </pc:sldChg>
      <pc:sldChg chg="modSp mod">
        <pc:chgData name="Siegbert Rudolph" userId="2af4d44886c067cc" providerId="LiveId" clId="{0F183BF4-500A-4D6D-A297-F5BDAEF1FEF0}" dt="2024-09-23T06:10:31.870" v="3" actId="20577"/>
        <pc:sldMkLst>
          <pc:docMk/>
          <pc:sldMk cId="1507278770" sldId="779"/>
        </pc:sldMkLst>
        <pc:spChg chg="mod">
          <ac:chgData name="Siegbert Rudolph" userId="2af4d44886c067cc" providerId="LiveId" clId="{0F183BF4-500A-4D6D-A297-F5BDAEF1FEF0}" dt="2024-09-23T06:10:31.870" v="3" actId="20577"/>
          <ac:spMkLst>
            <pc:docMk/>
            <pc:sldMk cId="1507278770" sldId="779"/>
            <ac:spMk id="11" creationId="{872753D4-3EDA-4441-96D5-E6A7DEBBEA01}"/>
          </ac:spMkLst>
        </pc:spChg>
      </pc:sldChg>
      <pc:sldChg chg="modSp mod">
        <pc:chgData name="Siegbert Rudolph" userId="2af4d44886c067cc" providerId="LiveId" clId="{0F183BF4-500A-4D6D-A297-F5BDAEF1FEF0}" dt="2024-09-23T06:10:35.128" v="4" actId="20577"/>
        <pc:sldMkLst>
          <pc:docMk/>
          <pc:sldMk cId="1620972741" sldId="780"/>
        </pc:sldMkLst>
        <pc:spChg chg="mod">
          <ac:chgData name="Siegbert Rudolph" userId="2af4d44886c067cc" providerId="LiveId" clId="{0F183BF4-500A-4D6D-A297-F5BDAEF1FEF0}" dt="2024-09-23T06:10:35.128" v="4" actId="20577"/>
          <ac:spMkLst>
            <pc:docMk/>
            <pc:sldMk cId="1620972741" sldId="780"/>
            <ac:spMk id="11" creationId="{7030080F-5F85-4044-8D4E-B84EE73DC6E9}"/>
          </ac:spMkLst>
        </pc:spChg>
      </pc:sldChg>
      <pc:sldChg chg="modSp mod">
        <pc:chgData name="Siegbert Rudolph" userId="2af4d44886c067cc" providerId="LiveId" clId="{0F183BF4-500A-4D6D-A297-F5BDAEF1FEF0}" dt="2024-09-23T06:10:38.474" v="5" actId="20577"/>
        <pc:sldMkLst>
          <pc:docMk/>
          <pc:sldMk cId="1141866900" sldId="781"/>
        </pc:sldMkLst>
        <pc:spChg chg="mod">
          <ac:chgData name="Siegbert Rudolph" userId="2af4d44886c067cc" providerId="LiveId" clId="{0F183BF4-500A-4D6D-A297-F5BDAEF1FEF0}" dt="2024-09-23T06:10:38.474" v="5" actId="20577"/>
          <ac:spMkLst>
            <pc:docMk/>
            <pc:sldMk cId="1141866900" sldId="781"/>
            <ac:spMk id="11" creationId="{9D0BA7C7-2621-4965-8F86-011DC282BE8C}"/>
          </ac:spMkLst>
        </pc:spChg>
      </pc:sldChg>
      <pc:sldChg chg="modSp mod">
        <pc:chgData name="Siegbert Rudolph" userId="2af4d44886c067cc" providerId="LiveId" clId="{0F183BF4-500A-4D6D-A297-F5BDAEF1FEF0}" dt="2024-09-23T06:10:41.690" v="6" actId="20577"/>
        <pc:sldMkLst>
          <pc:docMk/>
          <pc:sldMk cId="1743793023" sldId="782"/>
        </pc:sldMkLst>
        <pc:spChg chg="mod">
          <ac:chgData name="Siegbert Rudolph" userId="2af4d44886c067cc" providerId="LiveId" clId="{0F183BF4-500A-4D6D-A297-F5BDAEF1FEF0}" dt="2024-09-23T06:10:41.690" v="6" actId="20577"/>
          <ac:spMkLst>
            <pc:docMk/>
            <pc:sldMk cId="1743793023" sldId="782"/>
            <ac:spMk id="12" creationId="{CE5A2EE7-A3BC-4546-99F9-50A3A5188EF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89CA8FB0-BF46-42EC-AFA4-EA115FC7FC77}"/>
              </a:ext>
            </a:extLst>
          </p:cNvPr>
          <p:cNvSpPr txBox="1"/>
          <p:nvPr/>
        </p:nvSpPr>
        <p:spPr>
          <a:xfrm>
            <a:off x="260349" y="1049913"/>
            <a:ext cx="5127403" cy="1342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Bei den Menschen sagt man essen,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bei den Tieren heißt es    __________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6E3BB853-2D87-483F-BAB0-EF9D1C6040E2}"/>
              </a:ext>
            </a:extLst>
          </p:cNvPr>
          <p:cNvSpPr txBox="1"/>
          <p:nvPr/>
        </p:nvSpPr>
        <p:spPr>
          <a:xfrm>
            <a:off x="260350" y="2599497"/>
            <a:ext cx="4908376" cy="1342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Sein Aufsatz war ein Knüller,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wirklich ein echter    __________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598963D3-AD99-4424-867E-8C99485BB0AA}"/>
              </a:ext>
            </a:extLst>
          </p:cNvPr>
          <p:cNvSpPr txBox="1"/>
          <p:nvPr/>
        </p:nvSpPr>
        <p:spPr>
          <a:xfrm>
            <a:off x="260350" y="4149080"/>
            <a:ext cx="4467498" cy="1342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Alle Fahrradketten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muss man richtig   _________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282F29EC-3009-4582-97BE-67C12D55D927}"/>
              </a:ext>
            </a:extLst>
          </p:cNvPr>
          <p:cNvSpPr txBox="1"/>
          <p:nvPr/>
        </p:nvSpPr>
        <p:spPr>
          <a:xfrm>
            <a:off x="6804248" y="1133133"/>
            <a:ext cx="4467498" cy="4050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de-DE" sz="2200" dirty="0">
                <a:latin typeface="Trebuchet MS" panose="020B0603020202020204" pitchFamily="34" charset="0"/>
              </a:rPr>
              <a:t>Treppe   Kuss   Brüller   Blatt    fressen   Ross   Teller   rennt   brummen   Zuckerwatte   Riff   plappern   hell   Stillen   flattern   Kummer   schaffen   schnell   Suppe   Matte   fetten   </a:t>
            </a: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92ACE8AB-4736-40BC-972C-DEE93540D234}"/>
              </a:ext>
            </a:extLst>
          </p:cNvPr>
          <p:cNvSpPr/>
          <p:nvPr/>
        </p:nvSpPr>
        <p:spPr>
          <a:xfrm>
            <a:off x="6868233" y="2065676"/>
            <a:ext cx="883951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F7F14447-A57A-4596-BBA7-B6B904B30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MV 03 Reimwörter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98908D8-DB9E-41E8-B60E-180BCC1ECD28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Suche das passende </a:t>
            </a:r>
            <a:r>
              <a:rPr lang="de-DE" sz="1800" dirty="0"/>
              <a:t>Reimwort</a:t>
            </a:r>
            <a:r>
              <a:rPr lang="de-DE" sz="1800" dirty="0">
                <a:solidFill>
                  <a:srgbClr val="FF0000"/>
                </a:solidFill>
              </a:rPr>
              <a:t> aus der </a:t>
            </a:r>
            <a:r>
              <a:rPr lang="de-DE" sz="1800" dirty="0"/>
              <a:t>Auswahl</a:t>
            </a:r>
            <a:r>
              <a:rPr lang="de-DE" sz="1800" dirty="0">
                <a:solidFill>
                  <a:srgbClr val="FF0000"/>
                </a:solidFill>
              </a:rPr>
              <a:t> und schreibe es zum </a:t>
            </a:r>
            <a:r>
              <a:rPr lang="de-DE" sz="1800" dirty="0"/>
              <a:t>Vers</a:t>
            </a:r>
            <a:r>
              <a:rPr lang="de-DE" sz="1800" dirty="0">
                <a:solidFill>
                  <a:srgbClr val="FF0000"/>
                </a:solidFill>
              </a:rPr>
              <a:t> dazu!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9F4C8DF-3E20-4C6D-8F1A-C73E2E30AA65}"/>
              </a:ext>
            </a:extLst>
          </p:cNvPr>
          <p:cNvSpPr txBox="1"/>
          <p:nvPr/>
        </p:nvSpPr>
        <p:spPr>
          <a:xfrm>
            <a:off x="190500" y="6724134"/>
            <a:ext cx="48109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08 Reimwörter - Arbeitsblätter.pptx - Seite 1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F5AE2E5-6359-438E-B6C3-D9E1307A81B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201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FC3B9D2-75C0-4B81-87AB-547D761D346F}"/>
              </a:ext>
            </a:extLst>
          </p:cNvPr>
          <p:cNvSpPr txBox="1"/>
          <p:nvPr/>
        </p:nvSpPr>
        <p:spPr>
          <a:xfrm>
            <a:off x="260350" y="1049913"/>
            <a:ext cx="4280365" cy="134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Für jeden in der Truppe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gibt´s einen Teller   _________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B366BCC-D107-409E-AA63-1B1B425A258C}"/>
              </a:ext>
            </a:extLst>
          </p:cNvPr>
          <p:cNvSpPr txBox="1"/>
          <p:nvPr/>
        </p:nvSpPr>
        <p:spPr>
          <a:xfrm>
            <a:off x="260350" y="2599497"/>
            <a:ext cx="6367783" cy="1342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Auf den Gleisen die Züge rattern,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während die Vögel am Himmel   __________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AE1B300-824C-4A4C-9EC9-8AFE9E348A08}"/>
              </a:ext>
            </a:extLst>
          </p:cNvPr>
          <p:cNvSpPr txBox="1"/>
          <p:nvPr/>
        </p:nvSpPr>
        <p:spPr>
          <a:xfrm>
            <a:off x="260350" y="4149080"/>
            <a:ext cx="4129730" cy="1342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Wer die Zeit verpennt,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nur hinterher   __________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80B5B95-3F1F-466C-BAD5-E738DB9897DA}"/>
              </a:ext>
            </a:extLst>
          </p:cNvPr>
          <p:cNvSpPr txBox="1"/>
          <p:nvPr/>
        </p:nvSpPr>
        <p:spPr>
          <a:xfrm>
            <a:off x="7248534" y="1050697"/>
            <a:ext cx="4188296" cy="4050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de-DE" sz="2200" dirty="0">
                <a:latin typeface="Trebuchet MS" panose="020B0603020202020204" pitchFamily="34" charset="0"/>
              </a:rPr>
              <a:t>Riff   plappern   hell   fressen   Ross   Teller   rennt   brummen   Zuckerwatte   Stillen   flattern   Kummer   schaffen   schnell   Suppe   Treppe   Kuss   Brüller   Blatt   Matte   fetten   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740EDDCE-DE13-4C15-82BC-B8C95BE376DE}"/>
              </a:ext>
            </a:extLst>
          </p:cNvPr>
          <p:cNvSpPr/>
          <p:nvPr/>
        </p:nvSpPr>
        <p:spPr>
          <a:xfrm>
            <a:off x="9912424" y="2678262"/>
            <a:ext cx="1193466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DDB270C-26F6-42A2-BE16-15634A74B967}"/>
              </a:ext>
            </a:extLst>
          </p:cNvPr>
          <p:cNvSpPr/>
          <p:nvPr/>
        </p:nvSpPr>
        <p:spPr>
          <a:xfrm>
            <a:off x="8955651" y="1990190"/>
            <a:ext cx="956773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0" name="Textfeld 36">
            <a:extLst>
              <a:ext uri="{FF2B5EF4-FFF2-40B4-BE49-F238E27FC236}">
                <a16:creationId xmlns:a16="http://schemas.microsoft.com/office/drawing/2014/main" id="{8EE1C3C9-B127-4377-B46A-2D0E0E0EFA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MV 03 Reimwörter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2FAD383-A3CC-4CAD-ACA9-FB8463B8D76A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Suche das passende </a:t>
            </a:r>
            <a:r>
              <a:rPr lang="de-DE" sz="1800" dirty="0"/>
              <a:t>Reimwort</a:t>
            </a:r>
            <a:r>
              <a:rPr lang="de-DE" sz="1800" dirty="0">
                <a:solidFill>
                  <a:srgbClr val="FF0000"/>
                </a:solidFill>
              </a:rPr>
              <a:t> aus der </a:t>
            </a:r>
            <a:r>
              <a:rPr lang="de-DE" sz="1800" dirty="0"/>
              <a:t>Auswahl</a:t>
            </a:r>
            <a:r>
              <a:rPr lang="de-DE" sz="1800" dirty="0">
                <a:solidFill>
                  <a:srgbClr val="FF0000"/>
                </a:solidFill>
              </a:rPr>
              <a:t> und schreibe es zum </a:t>
            </a:r>
            <a:r>
              <a:rPr lang="de-DE" sz="1800" dirty="0"/>
              <a:t>Vers</a:t>
            </a:r>
            <a:r>
              <a:rPr lang="de-DE" sz="1800" dirty="0">
                <a:solidFill>
                  <a:srgbClr val="FF0000"/>
                </a:solidFill>
              </a:rPr>
              <a:t> dazu!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EB838D8-FF88-4726-8342-643C34703DC5}"/>
              </a:ext>
            </a:extLst>
          </p:cNvPr>
          <p:cNvSpPr txBox="1"/>
          <p:nvPr/>
        </p:nvSpPr>
        <p:spPr>
          <a:xfrm>
            <a:off x="190500" y="6724134"/>
            <a:ext cx="48109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08 Reimwörter - Arbeitsblätter.pptx - Seite 2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06CD87A-6734-4E98-8B2F-E465220B887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891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1EDFCC2-A627-4C29-A3F4-B9E6201C134A}"/>
              </a:ext>
            </a:extLst>
          </p:cNvPr>
          <p:cNvSpPr txBox="1"/>
          <p:nvPr/>
        </p:nvSpPr>
        <p:spPr>
          <a:xfrm>
            <a:off x="260350" y="1049913"/>
            <a:ext cx="4014240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Der Ritter auf dem Schloss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hatte ein stolzes   __________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B7606E7-98A7-45BC-A7AE-9060CD838CD6}"/>
              </a:ext>
            </a:extLst>
          </p:cNvPr>
          <p:cNvSpPr txBox="1"/>
          <p:nvPr/>
        </p:nvSpPr>
        <p:spPr>
          <a:xfrm>
            <a:off x="260350" y="2599497"/>
            <a:ext cx="4376519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Mit gefährlichen Waffen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haben wir nichts zu   __________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97BE1F2-D3D8-41F1-A924-1E7703DFE3F0}"/>
              </a:ext>
            </a:extLst>
          </p:cNvPr>
          <p:cNvSpPr txBox="1"/>
          <p:nvPr/>
        </p:nvSpPr>
        <p:spPr>
          <a:xfrm>
            <a:off x="260350" y="4149080"/>
            <a:ext cx="3398687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Das große Schiff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fuhr auf ein   __________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27D7938-ADF0-492B-A0ED-D55D4465DC75}"/>
              </a:ext>
            </a:extLst>
          </p:cNvPr>
          <p:cNvSpPr txBox="1"/>
          <p:nvPr/>
        </p:nvSpPr>
        <p:spPr>
          <a:xfrm>
            <a:off x="5827331" y="1133133"/>
            <a:ext cx="5021197" cy="3373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de-DE" sz="2200" dirty="0">
                <a:latin typeface="Trebuchet MS" panose="020B0603020202020204" pitchFamily="34" charset="0"/>
              </a:rPr>
              <a:t>brummen   Rif   Ros   Riff   plappern   Rose  fressen   Ross   Teller   rennt Blatt   Matte   fetten   Stillen   </a:t>
            </a:r>
            <a:r>
              <a:rPr lang="de-DE" sz="2200" dirty="0" err="1">
                <a:latin typeface="Trebuchet MS" panose="020B0603020202020204" pitchFamily="34" charset="0"/>
              </a:rPr>
              <a:t>flatten</a:t>
            </a:r>
            <a:r>
              <a:rPr lang="de-DE" sz="2200" dirty="0">
                <a:latin typeface="Trebuchet MS" panose="020B0603020202020204" pitchFamily="34" charset="0"/>
              </a:rPr>
              <a:t>   </a:t>
            </a:r>
            <a:r>
              <a:rPr lang="de-DE" sz="2200" dirty="0" err="1">
                <a:latin typeface="Trebuchet MS" panose="020B0603020202020204" pitchFamily="34" charset="0"/>
              </a:rPr>
              <a:t>schafen</a:t>
            </a:r>
            <a:r>
              <a:rPr lang="de-DE" sz="2200" dirty="0">
                <a:latin typeface="Trebuchet MS" panose="020B0603020202020204" pitchFamily="34" charset="0"/>
              </a:rPr>
              <a:t>   schaffen   schnell   Suppe   Treppe   Kuss   Brüller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D1387D0-0227-46AA-8409-AF38A96A1C4F}"/>
              </a:ext>
            </a:extLst>
          </p:cNvPr>
          <p:cNvSpPr/>
          <p:nvPr/>
        </p:nvSpPr>
        <p:spPr>
          <a:xfrm>
            <a:off x="5508104" y="2383227"/>
            <a:ext cx="601605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C8613B74-7688-4E77-B2A1-A7CE68A6A68E}"/>
              </a:ext>
            </a:extLst>
          </p:cNvPr>
          <p:cNvSpPr/>
          <p:nvPr/>
        </p:nvSpPr>
        <p:spPr>
          <a:xfrm>
            <a:off x="7524328" y="3535355"/>
            <a:ext cx="1047752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2616A5C8-AE6A-4E64-A5C9-752DFA95E5AF}"/>
              </a:ext>
            </a:extLst>
          </p:cNvPr>
          <p:cNvSpPr/>
          <p:nvPr/>
        </p:nvSpPr>
        <p:spPr>
          <a:xfrm>
            <a:off x="7668344" y="1340768"/>
            <a:ext cx="642317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7FA2560-BF77-437A-948C-0CA9E94A7D3C}"/>
              </a:ext>
            </a:extLst>
          </p:cNvPr>
          <p:cNvSpPr/>
          <p:nvPr/>
        </p:nvSpPr>
        <p:spPr>
          <a:xfrm>
            <a:off x="8518731" y="1343551"/>
            <a:ext cx="601605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D0973200-667A-48B4-94E7-D2E7194A17D5}"/>
              </a:ext>
            </a:extLst>
          </p:cNvPr>
          <p:cNvSpPr/>
          <p:nvPr/>
        </p:nvSpPr>
        <p:spPr>
          <a:xfrm>
            <a:off x="7752184" y="2095195"/>
            <a:ext cx="601605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54A6A5FC-3492-4E07-BB97-F0337C61A92C}"/>
              </a:ext>
            </a:extLst>
          </p:cNvPr>
          <p:cNvSpPr/>
          <p:nvPr/>
        </p:nvSpPr>
        <p:spPr>
          <a:xfrm>
            <a:off x="7076866" y="3429000"/>
            <a:ext cx="1047752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8" name="Textfeld 36">
            <a:extLst>
              <a:ext uri="{FF2B5EF4-FFF2-40B4-BE49-F238E27FC236}">
                <a16:creationId xmlns:a16="http://schemas.microsoft.com/office/drawing/2014/main" id="{F4753FB8-F6D1-4D4C-9F35-3C7DABED93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MV 03 Reimwörter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AA50646-2B2B-4C82-89F6-124D7AB537BA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Suche das passende </a:t>
            </a:r>
            <a:r>
              <a:rPr lang="de-DE" sz="1800" dirty="0"/>
              <a:t>Reimwort</a:t>
            </a:r>
            <a:r>
              <a:rPr lang="de-DE" sz="1800" dirty="0">
                <a:solidFill>
                  <a:srgbClr val="FF0000"/>
                </a:solidFill>
              </a:rPr>
              <a:t> aus der </a:t>
            </a:r>
            <a:r>
              <a:rPr lang="de-DE" sz="1800" dirty="0"/>
              <a:t>Auswahl</a:t>
            </a:r>
            <a:r>
              <a:rPr lang="de-DE" sz="1800" dirty="0">
                <a:solidFill>
                  <a:srgbClr val="FF0000"/>
                </a:solidFill>
              </a:rPr>
              <a:t> und schreibe es zum </a:t>
            </a:r>
            <a:r>
              <a:rPr lang="de-DE" sz="1800" dirty="0"/>
              <a:t>Vers</a:t>
            </a:r>
            <a:r>
              <a:rPr lang="de-DE" sz="1800" dirty="0">
                <a:solidFill>
                  <a:srgbClr val="FF0000"/>
                </a:solidFill>
              </a:rPr>
              <a:t> dazu!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5B630F1-59E3-48CF-8B17-47C073291E6C}"/>
              </a:ext>
            </a:extLst>
          </p:cNvPr>
          <p:cNvSpPr txBox="1"/>
          <p:nvPr/>
        </p:nvSpPr>
        <p:spPr>
          <a:xfrm>
            <a:off x="190500" y="6724134"/>
            <a:ext cx="48109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08 Reimwörter - Arbeitsblätter.pptx - Seite 3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B9BBC83D-FFD7-4EF6-919C-3018129243D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853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>
            <a:extLst>
              <a:ext uri="{FF2B5EF4-FFF2-40B4-BE49-F238E27FC236}">
                <a16:creationId xmlns:a16="http://schemas.microsoft.com/office/drawing/2014/main" id="{1D7A0447-17F4-4A82-B133-406053FF4A14}"/>
              </a:ext>
            </a:extLst>
          </p:cNvPr>
          <p:cNvSpPr txBox="1"/>
          <p:nvPr/>
        </p:nvSpPr>
        <p:spPr>
          <a:xfrm>
            <a:off x="5874221" y="1133133"/>
            <a:ext cx="5262339" cy="3373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de-DE" sz="2200" dirty="0" err="1">
                <a:latin typeface="Trebuchet MS" panose="020B0603020202020204" pitchFamily="34" charset="0"/>
              </a:rPr>
              <a:t>Trepe</a:t>
            </a:r>
            <a:r>
              <a:rPr lang="de-DE" sz="2200" dirty="0">
                <a:latin typeface="Trebuchet MS" panose="020B0603020202020204" pitchFamily="34" charset="0"/>
              </a:rPr>
              <a:t>   Kuss   Brüller   Riff   plappern   hell   Treppe   fressen   Stillen   </a:t>
            </a:r>
            <a:r>
              <a:rPr lang="de-DE" sz="2200" dirty="0" err="1">
                <a:latin typeface="Trebuchet MS" panose="020B0603020202020204" pitchFamily="34" charset="0"/>
              </a:rPr>
              <a:t>brumen</a:t>
            </a:r>
            <a:r>
              <a:rPr lang="de-DE" sz="2200" dirty="0">
                <a:latin typeface="Trebuchet MS" panose="020B0603020202020204" pitchFamily="34" charset="0"/>
              </a:rPr>
              <a:t> flattern   Kummer    Ross   Teller   rennt   brummen   Zuckerwatte    Blatt   Matte   fetten    schaffen   schnell   Suppe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778BF0C-4324-47BC-A62E-18669E1CC771}"/>
              </a:ext>
            </a:extLst>
          </p:cNvPr>
          <p:cNvSpPr txBox="1"/>
          <p:nvPr/>
        </p:nvSpPr>
        <p:spPr>
          <a:xfrm>
            <a:off x="260350" y="1049913"/>
            <a:ext cx="3382657" cy="134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In der Steppe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gibt´s keine   __________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1BD15CB-E8DE-495B-9F43-AA28FE08DDD2}"/>
              </a:ext>
            </a:extLst>
          </p:cNvPr>
          <p:cNvSpPr txBox="1"/>
          <p:nvPr/>
        </p:nvSpPr>
        <p:spPr>
          <a:xfrm>
            <a:off x="260350" y="2599497"/>
            <a:ext cx="3587842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Die Bienen summen,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die Hummeln   __________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DCEA463-0F07-436B-870F-58EC08E5F1AD}"/>
              </a:ext>
            </a:extLst>
          </p:cNvPr>
          <p:cNvSpPr txBox="1"/>
          <p:nvPr/>
        </p:nvSpPr>
        <p:spPr>
          <a:xfrm>
            <a:off x="260350" y="4149080"/>
            <a:ext cx="3509294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Das Eisbärenfell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ist ganz schön __________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041B9E3C-440F-4BB9-A36A-75D02B116B67}"/>
              </a:ext>
            </a:extLst>
          </p:cNvPr>
          <p:cNvSpPr/>
          <p:nvPr/>
        </p:nvSpPr>
        <p:spPr>
          <a:xfrm>
            <a:off x="5951984" y="3391339"/>
            <a:ext cx="1224136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1F7B8D8-7816-470E-A382-F3601BE9E413}"/>
              </a:ext>
            </a:extLst>
          </p:cNvPr>
          <p:cNvSpPr/>
          <p:nvPr/>
        </p:nvSpPr>
        <p:spPr>
          <a:xfrm>
            <a:off x="6646523" y="2023187"/>
            <a:ext cx="889637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82E0E42-4AC9-49B5-8298-680F5C1422BA}"/>
              </a:ext>
            </a:extLst>
          </p:cNvPr>
          <p:cNvSpPr/>
          <p:nvPr/>
        </p:nvSpPr>
        <p:spPr>
          <a:xfrm>
            <a:off x="5735960" y="2023187"/>
            <a:ext cx="889637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872753D4-3EDA-4441-96D5-E6A7DEBBE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MV 03 Reimwörter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FE54166-C37A-44AE-8CE2-E2435569F27E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Suche das passende </a:t>
            </a:r>
            <a:r>
              <a:rPr lang="de-DE" sz="1800" dirty="0"/>
              <a:t>Reimwort</a:t>
            </a:r>
            <a:r>
              <a:rPr lang="de-DE" sz="1800" dirty="0">
                <a:solidFill>
                  <a:srgbClr val="FF0000"/>
                </a:solidFill>
              </a:rPr>
              <a:t> aus der </a:t>
            </a:r>
            <a:r>
              <a:rPr lang="de-DE" sz="1800" dirty="0"/>
              <a:t>Auswahl</a:t>
            </a:r>
            <a:r>
              <a:rPr lang="de-DE" sz="1800" dirty="0">
                <a:solidFill>
                  <a:srgbClr val="FF0000"/>
                </a:solidFill>
              </a:rPr>
              <a:t> und schreibe es zum </a:t>
            </a:r>
            <a:r>
              <a:rPr lang="de-DE" sz="1800" dirty="0"/>
              <a:t>Vers</a:t>
            </a:r>
            <a:r>
              <a:rPr lang="de-DE" sz="1800" dirty="0">
                <a:solidFill>
                  <a:srgbClr val="FF0000"/>
                </a:solidFill>
              </a:rPr>
              <a:t> dazu!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6806A49-F89C-451D-B844-89DA8A9E8258}"/>
              </a:ext>
            </a:extLst>
          </p:cNvPr>
          <p:cNvSpPr txBox="1"/>
          <p:nvPr/>
        </p:nvSpPr>
        <p:spPr>
          <a:xfrm>
            <a:off x="190500" y="6724134"/>
            <a:ext cx="48109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08 Reimwörter - Arbeitsblätter.pptx - Seite 4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C1EFE073-2872-47DA-8646-4B7DA4EA267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727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8B69E83-D87E-4097-A092-18AD50DC650C}"/>
              </a:ext>
            </a:extLst>
          </p:cNvPr>
          <p:cNvSpPr txBox="1"/>
          <p:nvPr/>
        </p:nvSpPr>
        <p:spPr>
          <a:xfrm>
            <a:off x="260350" y="1049913"/>
            <a:ext cx="3594254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Die Ziege war satt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und fraß kein   __________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A7F2D77-7B69-4BD3-9826-990809ACAC66}"/>
              </a:ext>
            </a:extLst>
          </p:cNvPr>
          <p:cNvSpPr txBox="1"/>
          <p:nvPr/>
        </p:nvSpPr>
        <p:spPr>
          <a:xfrm>
            <a:off x="260350" y="2599497"/>
            <a:ext cx="4160113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Wenn die Zähne klappern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hat man nichts zu   __________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E324ABC-63DF-4948-A320-FFEDE344AA64}"/>
              </a:ext>
            </a:extLst>
          </p:cNvPr>
          <p:cNvSpPr txBox="1"/>
          <p:nvPr/>
        </p:nvSpPr>
        <p:spPr>
          <a:xfrm>
            <a:off x="260350" y="4149080"/>
            <a:ext cx="4964436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Der Rittersmann bekam zum Schluss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von der Prinzessin einen   __________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97D16EE-6637-454C-A130-ACED290D38B8}"/>
              </a:ext>
            </a:extLst>
          </p:cNvPr>
          <p:cNvSpPr txBox="1"/>
          <p:nvPr/>
        </p:nvSpPr>
        <p:spPr>
          <a:xfrm>
            <a:off x="6300192" y="1133133"/>
            <a:ext cx="5340424" cy="3373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de-DE" sz="2200" dirty="0">
                <a:latin typeface="Trebuchet MS" panose="020B0603020202020204" pitchFamily="34" charset="0"/>
              </a:rPr>
              <a:t>Riff   </a:t>
            </a:r>
            <a:r>
              <a:rPr lang="de-DE" sz="2200" dirty="0" err="1">
                <a:latin typeface="Trebuchet MS" panose="020B0603020202020204" pitchFamily="34" charset="0"/>
              </a:rPr>
              <a:t>plapern</a:t>
            </a:r>
            <a:r>
              <a:rPr lang="de-DE" sz="2200" dirty="0">
                <a:latin typeface="Trebuchet MS" panose="020B0603020202020204" pitchFamily="34" charset="0"/>
              </a:rPr>
              <a:t>   </a:t>
            </a:r>
            <a:r>
              <a:rPr lang="de-DE" sz="2200" dirty="0" err="1">
                <a:latin typeface="Trebuchet MS" panose="020B0603020202020204" pitchFamily="34" charset="0"/>
              </a:rPr>
              <a:t>Blat</a:t>
            </a:r>
            <a:r>
              <a:rPr lang="de-DE" sz="2200" dirty="0">
                <a:latin typeface="Trebuchet MS" panose="020B0603020202020204" pitchFamily="34" charset="0"/>
              </a:rPr>
              <a:t>   fressen   Ross   Teller   rennt   plappern   Zuckerwatte Stillen   flattern   Zoff  schaffen   Kus   Suppe   Treppe   Kuss   Brüller   Blatt   Matte   fetten   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0BD6DD8F-2653-4859-9B43-CBE484E2BA2E}"/>
              </a:ext>
            </a:extLst>
          </p:cNvPr>
          <p:cNvSpPr/>
          <p:nvPr/>
        </p:nvSpPr>
        <p:spPr>
          <a:xfrm>
            <a:off x="10344472" y="3356992"/>
            <a:ext cx="655925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D2C3DB4-860D-4988-A0A0-22BB74303A0E}"/>
              </a:ext>
            </a:extLst>
          </p:cNvPr>
          <p:cNvSpPr/>
          <p:nvPr/>
        </p:nvSpPr>
        <p:spPr>
          <a:xfrm>
            <a:off x="8244113" y="2095195"/>
            <a:ext cx="1236263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DA0F2C9-784A-402E-8719-0613AED9DD2C}"/>
              </a:ext>
            </a:extLst>
          </p:cNvPr>
          <p:cNvSpPr/>
          <p:nvPr/>
        </p:nvSpPr>
        <p:spPr>
          <a:xfrm>
            <a:off x="8427438" y="3429000"/>
            <a:ext cx="625450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7030080F-5F85-4044-8D4E-B84EE73DC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MV 03 Reimwörter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914BA26-9D5F-4FE7-9712-CD87016A82EA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Suche das passende </a:t>
            </a:r>
            <a:r>
              <a:rPr lang="de-DE" sz="1800" dirty="0"/>
              <a:t>Reimwort</a:t>
            </a:r>
            <a:r>
              <a:rPr lang="de-DE" sz="1800" dirty="0">
                <a:solidFill>
                  <a:srgbClr val="FF0000"/>
                </a:solidFill>
              </a:rPr>
              <a:t> aus der </a:t>
            </a:r>
            <a:r>
              <a:rPr lang="de-DE" sz="1800" dirty="0"/>
              <a:t>Auswahl</a:t>
            </a:r>
            <a:r>
              <a:rPr lang="de-DE" sz="1800" dirty="0">
                <a:solidFill>
                  <a:srgbClr val="FF0000"/>
                </a:solidFill>
              </a:rPr>
              <a:t> und schreibe es zum </a:t>
            </a:r>
            <a:r>
              <a:rPr lang="de-DE" sz="1800" dirty="0"/>
              <a:t>Vers</a:t>
            </a:r>
            <a:r>
              <a:rPr lang="de-DE" sz="1800" dirty="0">
                <a:solidFill>
                  <a:srgbClr val="FF0000"/>
                </a:solidFill>
              </a:rPr>
              <a:t> dazu!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4FEFD70-7E85-48C8-9FFE-02FC65C6C8E0}"/>
              </a:ext>
            </a:extLst>
          </p:cNvPr>
          <p:cNvSpPr txBox="1"/>
          <p:nvPr/>
        </p:nvSpPr>
        <p:spPr>
          <a:xfrm>
            <a:off x="190500" y="6724134"/>
            <a:ext cx="48109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08 Reimwörter - Arbeitsblätter.pptx - Seite 5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BB2B320-19F1-4400-8D34-CD1136667A8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097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E2D33C2-1F69-4B81-8ACC-50F5E99EDA86}"/>
              </a:ext>
            </a:extLst>
          </p:cNvPr>
          <p:cNvSpPr txBox="1"/>
          <p:nvPr/>
        </p:nvSpPr>
        <p:spPr>
          <a:xfrm>
            <a:off x="260350" y="1049913"/>
            <a:ext cx="5028941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Das Reh mit dem ganz hellen Fell,</a:t>
            </a:r>
          </a:p>
          <a:p>
            <a:pPr lvl="0"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das läuft ganz besonders   __________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25411D2-9AA0-43FB-8F52-C589A8FE036B}"/>
              </a:ext>
            </a:extLst>
          </p:cNvPr>
          <p:cNvSpPr txBox="1"/>
          <p:nvPr/>
        </p:nvSpPr>
        <p:spPr>
          <a:xfrm>
            <a:off x="260350" y="2599497"/>
            <a:ext cx="4844083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Tischtennis spielt man an der Platte.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Turner üben auf der   __________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F6231F4-1560-41AE-9ED8-AD38ECFA10D3}"/>
              </a:ext>
            </a:extLst>
          </p:cNvPr>
          <p:cNvSpPr txBox="1"/>
          <p:nvPr/>
        </p:nvSpPr>
        <p:spPr>
          <a:xfrm>
            <a:off x="260350" y="4149080"/>
            <a:ext cx="3328155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Ich habe den Willen 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und übe im   __________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92ECA72-410C-4A62-8FDF-50FD55FFA044}"/>
              </a:ext>
            </a:extLst>
          </p:cNvPr>
          <p:cNvSpPr txBox="1"/>
          <p:nvPr/>
        </p:nvSpPr>
        <p:spPr>
          <a:xfrm>
            <a:off x="6216352" y="1186874"/>
            <a:ext cx="5064224" cy="3373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de-DE" sz="2200" dirty="0">
                <a:latin typeface="Trebuchet MS" panose="020B0603020202020204" pitchFamily="34" charset="0"/>
              </a:rPr>
              <a:t>Riff    plappern   </a:t>
            </a:r>
            <a:r>
              <a:rPr lang="de-DE" sz="2200" dirty="0" err="1">
                <a:latin typeface="Trebuchet MS" panose="020B0603020202020204" pitchFamily="34" charset="0"/>
              </a:rPr>
              <a:t>schnel</a:t>
            </a:r>
            <a:r>
              <a:rPr lang="de-DE" sz="2200" dirty="0">
                <a:latin typeface="Trebuchet MS" panose="020B0603020202020204" pitchFamily="34" charset="0"/>
              </a:rPr>
              <a:t>   fressen   Ross   Teller   Stilen   brummen   stillen   Zuckerwatte    Stillen   flattern   Mate schaffen   schnell   Suppe   Treppe   Kuss   Brüller   Blatt    Matte    fetten   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17906E10-A067-4476-8753-E9F0627B8AA2}"/>
              </a:ext>
            </a:extLst>
          </p:cNvPr>
          <p:cNvSpPr/>
          <p:nvPr/>
        </p:nvSpPr>
        <p:spPr>
          <a:xfrm>
            <a:off x="7590283" y="3452931"/>
            <a:ext cx="953989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C08700C5-16A9-41E0-8AF3-700A8AAF15D7}"/>
              </a:ext>
            </a:extLst>
          </p:cNvPr>
          <p:cNvSpPr/>
          <p:nvPr/>
        </p:nvSpPr>
        <p:spPr>
          <a:xfrm>
            <a:off x="9041673" y="4077072"/>
            <a:ext cx="1004459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37C46FFA-1EEF-45FD-A641-28596B01995E}"/>
              </a:ext>
            </a:extLst>
          </p:cNvPr>
          <p:cNvSpPr/>
          <p:nvPr/>
        </p:nvSpPr>
        <p:spPr>
          <a:xfrm>
            <a:off x="8184232" y="2743267"/>
            <a:ext cx="1004459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9D0BA7C7-2621-4965-8F86-011DC282BE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MV 03 Reimwörter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7C82F03-98ED-42D1-B37D-8236422AD03A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Suche das passende </a:t>
            </a:r>
            <a:r>
              <a:rPr lang="de-DE" sz="1800" dirty="0"/>
              <a:t>Reimwort</a:t>
            </a:r>
            <a:r>
              <a:rPr lang="de-DE" sz="1800" dirty="0">
                <a:solidFill>
                  <a:srgbClr val="FF0000"/>
                </a:solidFill>
              </a:rPr>
              <a:t> aus der </a:t>
            </a:r>
            <a:r>
              <a:rPr lang="de-DE" sz="1800" dirty="0"/>
              <a:t>Auswahl</a:t>
            </a:r>
            <a:r>
              <a:rPr lang="de-DE" sz="1800" dirty="0">
                <a:solidFill>
                  <a:srgbClr val="FF0000"/>
                </a:solidFill>
              </a:rPr>
              <a:t> und schreibe es zum </a:t>
            </a:r>
            <a:r>
              <a:rPr lang="de-DE" sz="1800" dirty="0"/>
              <a:t>Vers</a:t>
            </a:r>
            <a:r>
              <a:rPr lang="de-DE" sz="1800" dirty="0">
                <a:solidFill>
                  <a:srgbClr val="FF0000"/>
                </a:solidFill>
              </a:rPr>
              <a:t> dazu!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17A3359-E935-4313-BB6F-12FA8A7BC15C}"/>
              </a:ext>
            </a:extLst>
          </p:cNvPr>
          <p:cNvSpPr txBox="1"/>
          <p:nvPr/>
        </p:nvSpPr>
        <p:spPr>
          <a:xfrm>
            <a:off x="190500" y="6724134"/>
            <a:ext cx="48109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08 Reimwörter - Arbeitsblätter.pptx - Seite 6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EE129B6-28DD-4186-BFFC-F93FC636336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186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3D1B0C-F4C7-414B-B9DB-6DC258ACD0EF}"/>
              </a:ext>
            </a:extLst>
          </p:cNvPr>
          <p:cNvSpPr txBox="1"/>
          <p:nvPr/>
        </p:nvSpPr>
        <p:spPr>
          <a:xfrm>
            <a:off x="5796136" y="1133133"/>
            <a:ext cx="5268416" cy="3373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de-DE" sz="2200" dirty="0">
                <a:latin typeface="Trebuchet MS" panose="020B0603020202020204" pitchFamily="34" charset="0"/>
              </a:rPr>
              <a:t>Stillen   flattern   </a:t>
            </a:r>
            <a:r>
              <a:rPr lang="de-DE" sz="2200" dirty="0" err="1">
                <a:latin typeface="Trebuchet MS" panose="020B0603020202020204" pitchFamily="34" charset="0"/>
              </a:rPr>
              <a:t>Zof</a:t>
            </a:r>
            <a:r>
              <a:rPr lang="de-DE" sz="2200" dirty="0">
                <a:latin typeface="Trebuchet MS" panose="020B0603020202020204" pitchFamily="34" charset="0"/>
              </a:rPr>
              <a:t>    </a:t>
            </a:r>
            <a:r>
              <a:rPr lang="de-DE" sz="2200" dirty="0" err="1">
                <a:latin typeface="Trebuchet MS" panose="020B0603020202020204" pitchFamily="34" charset="0"/>
              </a:rPr>
              <a:t>Zukerwatte</a:t>
            </a:r>
            <a:r>
              <a:rPr lang="de-DE" sz="2200" dirty="0">
                <a:latin typeface="Trebuchet MS" panose="020B0603020202020204" pitchFamily="34" charset="0"/>
              </a:rPr>
              <a:t>   schnell   </a:t>
            </a:r>
            <a:r>
              <a:rPr lang="de-DE" sz="2200" dirty="0" err="1">
                <a:latin typeface="Trebuchet MS" panose="020B0603020202020204" pitchFamily="34" charset="0"/>
              </a:rPr>
              <a:t>Teler</a:t>
            </a:r>
            <a:r>
              <a:rPr lang="de-DE" sz="2200" dirty="0">
                <a:latin typeface="Trebuchet MS" panose="020B0603020202020204" pitchFamily="34" charset="0"/>
              </a:rPr>
              <a:t>   Treppe   Kuss   Zuckerwate     Blatt   Matte   fetten   Riff   plappern   Zoff   fressen   Ross   Teller   rennt   brummen   Zuckerwatte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21B2E0A-E9F5-4095-ACE0-0FE53F515112}"/>
              </a:ext>
            </a:extLst>
          </p:cNvPr>
          <p:cNvSpPr txBox="1"/>
          <p:nvPr/>
        </p:nvSpPr>
        <p:spPr>
          <a:xfrm>
            <a:off x="260350" y="1049913"/>
            <a:ext cx="3459601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Die dicke, fette Ratte,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fraß meine     __________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E8B4676F-F266-49CD-BF7A-3B5B1A3CBDD5}"/>
              </a:ext>
            </a:extLst>
          </p:cNvPr>
          <p:cNvSpPr txBox="1"/>
          <p:nvPr/>
        </p:nvSpPr>
        <p:spPr>
          <a:xfrm>
            <a:off x="260350" y="2599497"/>
            <a:ext cx="4719562" cy="1342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Die Ratte ist im Keller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und frisst von meinem   __________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43400A63-9250-430A-84A9-7AD90644EB3F}"/>
              </a:ext>
            </a:extLst>
          </p:cNvPr>
          <p:cNvSpPr txBox="1"/>
          <p:nvPr/>
        </p:nvSpPr>
        <p:spPr>
          <a:xfrm>
            <a:off x="260350" y="4149080"/>
            <a:ext cx="4172937" cy="134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Kannst du nicht den Stoff,</a:t>
            </a:r>
          </a:p>
          <a:p>
            <a:pPr>
              <a:lnSpc>
                <a:spcPct val="200000"/>
              </a:lnSpc>
            </a:pPr>
            <a:r>
              <a:rPr lang="de-DE" sz="2200" dirty="0">
                <a:latin typeface="Trebuchet MS" panose="020B0603020202020204" pitchFamily="34" charset="0"/>
              </a:rPr>
              <a:t>gibt´s in der Schule __________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6ACA8C51-3A3D-4565-BFDD-B10B72FB030B}"/>
              </a:ext>
            </a:extLst>
          </p:cNvPr>
          <p:cNvSpPr/>
          <p:nvPr/>
        </p:nvSpPr>
        <p:spPr>
          <a:xfrm>
            <a:off x="4799856" y="4615475"/>
            <a:ext cx="1512168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1F56253-D94D-44A1-8973-769D9B424CAC}"/>
              </a:ext>
            </a:extLst>
          </p:cNvPr>
          <p:cNvSpPr/>
          <p:nvPr/>
        </p:nvSpPr>
        <p:spPr>
          <a:xfrm>
            <a:off x="9120336" y="4039410"/>
            <a:ext cx="1944216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B1D63F64-68FF-414B-B460-33E51FBEACCE}"/>
              </a:ext>
            </a:extLst>
          </p:cNvPr>
          <p:cNvSpPr/>
          <p:nvPr/>
        </p:nvSpPr>
        <p:spPr>
          <a:xfrm>
            <a:off x="5837590" y="4039411"/>
            <a:ext cx="798743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7B163E3-C289-4019-87C9-E528E388C73D}"/>
              </a:ext>
            </a:extLst>
          </p:cNvPr>
          <p:cNvSpPr/>
          <p:nvPr/>
        </p:nvSpPr>
        <p:spPr>
          <a:xfrm>
            <a:off x="7880973" y="3429000"/>
            <a:ext cx="576238" cy="39770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CE5A2EE7-A3BC-4546-99F9-50A3A5188E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</a:t>
            </a:r>
            <a:r>
              <a:rPr lang="de-DE" altLang="de-DE" sz="2200" b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MV 03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Reimwörter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B5BBAA1-E0F3-47E3-BBE2-EB7F7AF40C2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Suche das passende </a:t>
            </a:r>
            <a:r>
              <a:rPr lang="de-DE" sz="1800" dirty="0"/>
              <a:t>Reimwort</a:t>
            </a:r>
            <a:r>
              <a:rPr lang="de-DE" sz="1800" dirty="0">
                <a:solidFill>
                  <a:srgbClr val="FF0000"/>
                </a:solidFill>
              </a:rPr>
              <a:t> aus der </a:t>
            </a:r>
            <a:r>
              <a:rPr lang="de-DE" sz="1800" dirty="0"/>
              <a:t>Auswahl</a:t>
            </a:r>
            <a:r>
              <a:rPr lang="de-DE" sz="1800" dirty="0">
                <a:solidFill>
                  <a:srgbClr val="FF0000"/>
                </a:solidFill>
              </a:rPr>
              <a:t> und schreibe es zum </a:t>
            </a:r>
            <a:r>
              <a:rPr lang="de-DE" sz="1800" dirty="0"/>
              <a:t>Vers</a:t>
            </a:r>
            <a:r>
              <a:rPr lang="de-DE" sz="1800" dirty="0">
                <a:solidFill>
                  <a:srgbClr val="FF0000"/>
                </a:solidFill>
              </a:rPr>
              <a:t> dazu!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87F2726-B3B2-4976-B02A-CE53DB091CC1}"/>
              </a:ext>
            </a:extLst>
          </p:cNvPr>
          <p:cNvSpPr txBox="1"/>
          <p:nvPr/>
        </p:nvSpPr>
        <p:spPr>
          <a:xfrm>
            <a:off x="190500" y="6724134"/>
            <a:ext cx="481093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08 Reimwörter - Arbeitsblätter.pptx - Seite 7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23B5E93C-A85B-4793-BEC5-033CB935085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379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755</Words>
  <Application>Microsoft Office PowerPoint</Application>
  <PresentationFormat>Breitbild</PresentationFormat>
  <Paragraphs>77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7</vt:i4>
      </vt:variant>
    </vt:vector>
  </HeadingPairs>
  <TitlesOfParts>
    <vt:vector size="17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2284</cp:revision>
  <cp:lastPrinted>2024-04-24T10:52:51Z</cp:lastPrinted>
  <dcterms:created xsi:type="dcterms:W3CDTF">2012-08-26T07:44:46Z</dcterms:created>
  <dcterms:modified xsi:type="dcterms:W3CDTF">2024-09-23T06:10:42Z</dcterms:modified>
</cp:coreProperties>
</file>