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26"/>
  </p:notesMasterIdLst>
  <p:sldIdLst>
    <p:sldId id="444" r:id="rId8"/>
    <p:sldId id="495" r:id="rId9"/>
    <p:sldId id="773" r:id="rId10"/>
    <p:sldId id="782" r:id="rId11"/>
    <p:sldId id="777" r:id="rId12"/>
    <p:sldId id="789" r:id="rId13"/>
    <p:sldId id="783" r:id="rId14"/>
    <p:sldId id="790" r:id="rId15"/>
    <p:sldId id="784" r:id="rId16"/>
    <p:sldId id="791" r:id="rId17"/>
    <p:sldId id="785" r:id="rId18"/>
    <p:sldId id="792" r:id="rId19"/>
    <p:sldId id="786" r:id="rId20"/>
    <p:sldId id="793" r:id="rId21"/>
    <p:sldId id="787" r:id="rId22"/>
    <p:sldId id="794" r:id="rId23"/>
    <p:sldId id="788" r:id="rId24"/>
    <p:sldId id="776" r:id="rId25"/>
  </p:sldIdLst>
  <p:sldSz cx="12192000" cy="6858000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88" autoAdjust="0"/>
    <p:restoredTop sz="93474" autoAdjust="0"/>
  </p:normalViewPr>
  <p:slideViewPr>
    <p:cSldViewPr>
      <p:cViewPr varScale="1">
        <p:scale>
          <a:sx n="87" d="100"/>
          <a:sy n="87" d="100"/>
        </p:scale>
        <p:origin x="26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08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8EB3B820-3B02-470E-AD34-43704AF78B54}"/>
    <pc:docChg chg="custSel modSld">
      <pc:chgData name="Siegbert Rudolph" userId="2af4d44886c067cc" providerId="LiveId" clId="{8EB3B820-3B02-470E-AD34-43704AF78B54}" dt="2024-09-23T06:21:55.773" v="83" actId="20577"/>
      <pc:docMkLst>
        <pc:docMk/>
      </pc:docMkLst>
      <pc:sldChg chg="modSp mod">
        <pc:chgData name="Siegbert Rudolph" userId="2af4d44886c067cc" providerId="LiveId" clId="{8EB3B820-3B02-470E-AD34-43704AF78B54}" dt="2024-09-23T06:21:55.773" v="83" actId="20577"/>
        <pc:sldMkLst>
          <pc:docMk/>
          <pc:sldMk cId="0" sldId="444"/>
        </pc:sldMkLst>
        <pc:spChg chg="mod">
          <ac:chgData name="Siegbert Rudolph" userId="2af4d44886c067cc" providerId="LiveId" clId="{8EB3B820-3B02-470E-AD34-43704AF78B54}" dt="2024-09-23T06:21:55.773" v="83" actId="20577"/>
          <ac:spMkLst>
            <pc:docMk/>
            <pc:sldMk cId="0" sldId="444"/>
            <ac:spMk id="2" creationId="{0F24340D-DF09-4204-BA92-0D6ACF337D26}"/>
          </ac:spMkLst>
        </pc:spChg>
      </pc:sldChg>
      <pc:sldChg chg="modSp mod">
        <pc:chgData name="Siegbert Rudolph" userId="2af4d44886c067cc" providerId="LiveId" clId="{8EB3B820-3B02-470E-AD34-43704AF78B54}" dt="2024-09-23T06:14:08.455" v="3" actId="20577"/>
        <pc:sldMkLst>
          <pc:docMk/>
          <pc:sldMk cId="562011083" sldId="495"/>
        </pc:sldMkLst>
        <pc:spChg chg="mod">
          <ac:chgData name="Siegbert Rudolph" userId="2af4d44886c067cc" providerId="LiveId" clId="{8EB3B820-3B02-470E-AD34-43704AF78B54}" dt="2024-09-23T06:14:08.455" v="3" actId="20577"/>
          <ac:spMkLst>
            <pc:docMk/>
            <pc:sldMk cId="562011083" sldId="495"/>
            <ac:spMk id="8" creationId="{BF5D89CF-DDA5-4B2D-AB5D-3508D7DD8A63}"/>
          </ac:spMkLst>
        </pc:spChg>
      </pc:sldChg>
      <pc:sldChg chg="modSp mod">
        <pc:chgData name="Siegbert Rudolph" userId="2af4d44886c067cc" providerId="LiveId" clId="{8EB3B820-3B02-470E-AD34-43704AF78B54}" dt="2024-09-23T06:14:26.325" v="5" actId="20577"/>
        <pc:sldMkLst>
          <pc:docMk/>
          <pc:sldMk cId="4284429325" sldId="773"/>
        </pc:sldMkLst>
        <pc:spChg chg="mod">
          <ac:chgData name="Siegbert Rudolph" userId="2af4d44886c067cc" providerId="LiveId" clId="{8EB3B820-3B02-470E-AD34-43704AF78B54}" dt="2024-09-23T06:14:26.325" v="5" actId="20577"/>
          <ac:spMkLst>
            <pc:docMk/>
            <pc:sldMk cId="4284429325" sldId="773"/>
            <ac:spMk id="53" creationId="{E6EC14CE-846A-4011-875E-DD4D4561301F}"/>
          </ac:spMkLst>
        </pc:spChg>
      </pc:sldChg>
      <pc:sldChg chg="modSp mod">
        <pc:chgData name="Siegbert Rudolph" userId="2af4d44886c067cc" providerId="LiveId" clId="{8EB3B820-3B02-470E-AD34-43704AF78B54}" dt="2024-09-23T06:16:34.871" v="35" actId="20577"/>
        <pc:sldMkLst>
          <pc:docMk/>
          <pc:sldMk cId="113015713" sldId="776"/>
        </pc:sldMkLst>
        <pc:spChg chg="mod">
          <ac:chgData name="Siegbert Rudolph" userId="2af4d44886c067cc" providerId="LiveId" clId="{8EB3B820-3B02-470E-AD34-43704AF78B54}" dt="2024-09-23T06:16:34.871" v="35" actId="20577"/>
          <ac:spMkLst>
            <pc:docMk/>
            <pc:sldMk cId="113015713" sldId="776"/>
            <ac:spMk id="12" creationId="{6DB89E66-8794-4704-BD23-928FF85781E5}"/>
          </ac:spMkLst>
        </pc:spChg>
      </pc:sldChg>
      <pc:sldChg chg="modSp mod">
        <pc:chgData name="Siegbert Rudolph" userId="2af4d44886c067cc" providerId="LiveId" clId="{8EB3B820-3B02-470E-AD34-43704AF78B54}" dt="2024-09-23T06:14:50.466" v="9" actId="20577"/>
        <pc:sldMkLst>
          <pc:docMk/>
          <pc:sldMk cId="2608461729" sldId="777"/>
        </pc:sldMkLst>
        <pc:spChg chg="mod">
          <ac:chgData name="Siegbert Rudolph" userId="2af4d44886c067cc" providerId="LiveId" clId="{8EB3B820-3B02-470E-AD34-43704AF78B54}" dt="2024-09-23T06:14:50.466" v="9" actId="20577"/>
          <ac:spMkLst>
            <pc:docMk/>
            <pc:sldMk cId="2608461729" sldId="777"/>
            <ac:spMk id="40" creationId="{7D00DC31-1F24-4732-B446-51B65FF4C9D8}"/>
          </ac:spMkLst>
        </pc:spChg>
      </pc:sldChg>
      <pc:sldChg chg="modSp mod">
        <pc:chgData name="Siegbert Rudolph" userId="2af4d44886c067cc" providerId="LiveId" clId="{8EB3B820-3B02-470E-AD34-43704AF78B54}" dt="2024-09-23T06:14:38.039" v="7" actId="20577"/>
        <pc:sldMkLst>
          <pc:docMk/>
          <pc:sldMk cId="3921975673" sldId="782"/>
        </pc:sldMkLst>
        <pc:spChg chg="mod">
          <ac:chgData name="Siegbert Rudolph" userId="2af4d44886c067cc" providerId="LiveId" clId="{8EB3B820-3B02-470E-AD34-43704AF78B54}" dt="2024-09-23T06:14:38.039" v="7" actId="20577"/>
          <ac:spMkLst>
            <pc:docMk/>
            <pc:sldMk cId="3921975673" sldId="782"/>
            <ac:spMk id="12" creationId="{8DCDCCBA-05E9-4DFC-AB51-39071E96E025}"/>
          </ac:spMkLst>
        </pc:spChg>
      </pc:sldChg>
      <pc:sldChg chg="modSp mod">
        <pc:chgData name="Siegbert Rudolph" userId="2af4d44886c067cc" providerId="LiveId" clId="{8EB3B820-3B02-470E-AD34-43704AF78B54}" dt="2024-09-23T06:15:06.901" v="13" actId="20577"/>
        <pc:sldMkLst>
          <pc:docMk/>
          <pc:sldMk cId="3716510201" sldId="783"/>
        </pc:sldMkLst>
        <pc:spChg chg="mod">
          <ac:chgData name="Siegbert Rudolph" userId="2af4d44886c067cc" providerId="LiveId" clId="{8EB3B820-3B02-470E-AD34-43704AF78B54}" dt="2024-09-23T06:15:06.901" v="13" actId="20577"/>
          <ac:spMkLst>
            <pc:docMk/>
            <pc:sldMk cId="3716510201" sldId="783"/>
            <ac:spMk id="43" creationId="{59C2B32A-A01A-47BB-932A-D4BB3BD0170D}"/>
          </ac:spMkLst>
        </pc:spChg>
      </pc:sldChg>
      <pc:sldChg chg="modSp mod">
        <pc:chgData name="Siegbert Rudolph" userId="2af4d44886c067cc" providerId="LiveId" clId="{8EB3B820-3B02-470E-AD34-43704AF78B54}" dt="2024-09-23T06:15:23.661" v="17" actId="20577"/>
        <pc:sldMkLst>
          <pc:docMk/>
          <pc:sldMk cId="579551909" sldId="784"/>
        </pc:sldMkLst>
        <pc:spChg chg="mod">
          <ac:chgData name="Siegbert Rudolph" userId="2af4d44886c067cc" providerId="LiveId" clId="{8EB3B820-3B02-470E-AD34-43704AF78B54}" dt="2024-09-23T06:15:23.661" v="17" actId="20577"/>
          <ac:spMkLst>
            <pc:docMk/>
            <pc:sldMk cId="579551909" sldId="784"/>
            <ac:spMk id="40" creationId="{E054ABFB-0E7F-4135-9284-E58E457A57FA}"/>
          </ac:spMkLst>
        </pc:spChg>
      </pc:sldChg>
      <pc:sldChg chg="modSp mod">
        <pc:chgData name="Siegbert Rudolph" userId="2af4d44886c067cc" providerId="LiveId" clId="{8EB3B820-3B02-470E-AD34-43704AF78B54}" dt="2024-09-23T06:15:39.417" v="21" actId="20577"/>
        <pc:sldMkLst>
          <pc:docMk/>
          <pc:sldMk cId="1700194599" sldId="785"/>
        </pc:sldMkLst>
        <pc:spChg chg="mod">
          <ac:chgData name="Siegbert Rudolph" userId="2af4d44886c067cc" providerId="LiveId" clId="{8EB3B820-3B02-470E-AD34-43704AF78B54}" dt="2024-09-23T06:15:39.417" v="21" actId="20577"/>
          <ac:spMkLst>
            <pc:docMk/>
            <pc:sldMk cId="1700194599" sldId="785"/>
            <ac:spMk id="41" creationId="{777AB7A1-AB6E-4E59-942A-58AE1C99F9D4}"/>
          </ac:spMkLst>
        </pc:spChg>
      </pc:sldChg>
      <pc:sldChg chg="modSp mod">
        <pc:chgData name="Siegbert Rudolph" userId="2af4d44886c067cc" providerId="LiveId" clId="{8EB3B820-3B02-470E-AD34-43704AF78B54}" dt="2024-09-23T06:15:55.891" v="25" actId="20577"/>
        <pc:sldMkLst>
          <pc:docMk/>
          <pc:sldMk cId="4103128670" sldId="786"/>
        </pc:sldMkLst>
        <pc:spChg chg="mod">
          <ac:chgData name="Siegbert Rudolph" userId="2af4d44886c067cc" providerId="LiveId" clId="{8EB3B820-3B02-470E-AD34-43704AF78B54}" dt="2024-09-23T06:15:55.891" v="25" actId="20577"/>
          <ac:spMkLst>
            <pc:docMk/>
            <pc:sldMk cId="4103128670" sldId="786"/>
            <ac:spMk id="58" creationId="{C448CB38-154E-4712-8100-6FE565B4E2E7}"/>
          </ac:spMkLst>
        </pc:spChg>
      </pc:sldChg>
      <pc:sldChg chg="modSp mod">
        <pc:chgData name="Siegbert Rudolph" userId="2af4d44886c067cc" providerId="LiveId" clId="{8EB3B820-3B02-470E-AD34-43704AF78B54}" dt="2024-09-23T06:16:10.923" v="29" actId="20577"/>
        <pc:sldMkLst>
          <pc:docMk/>
          <pc:sldMk cId="2545769415" sldId="787"/>
        </pc:sldMkLst>
        <pc:spChg chg="mod">
          <ac:chgData name="Siegbert Rudolph" userId="2af4d44886c067cc" providerId="LiveId" clId="{8EB3B820-3B02-470E-AD34-43704AF78B54}" dt="2024-09-23T06:16:10.923" v="29" actId="20577"/>
          <ac:spMkLst>
            <pc:docMk/>
            <pc:sldMk cId="2545769415" sldId="787"/>
            <ac:spMk id="50" creationId="{578C3912-3B55-45C1-A573-9ECC0C4C7AD1}"/>
          </ac:spMkLst>
        </pc:spChg>
      </pc:sldChg>
      <pc:sldChg chg="modSp mod">
        <pc:chgData name="Siegbert Rudolph" userId="2af4d44886c067cc" providerId="LiveId" clId="{8EB3B820-3B02-470E-AD34-43704AF78B54}" dt="2024-09-23T06:16:27.718" v="33" actId="20577"/>
        <pc:sldMkLst>
          <pc:docMk/>
          <pc:sldMk cId="3778973115" sldId="788"/>
        </pc:sldMkLst>
        <pc:spChg chg="mod">
          <ac:chgData name="Siegbert Rudolph" userId="2af4d44886c067cc" providerId="LiveId" clId="{8EB3B820-3B02-470E-AD34-43704AF78B54}" dt="2024-09-23T06:16:27.718" v="33" actId="20577"/>
          <ac:spMkLst>
            <pc:docMk/>
            <pc:sldMk cId="3778973115" sldId="788"/>
            <ac:spMk id="40" creationId="{3061ECC3-CDFC-44EE-B246-62EB72F71E0A}"/>
          </ac:spMkLst>
        </pc:spChg>
      </pc:sldChg>
      <pc:sldChg chg="modSp mod">
        <pc:chgData name="Siegbert Rudolph" userId="2af4d44886c067cc" providerId="LiveId" clId="{8EB3B820-3B02-470E-AD34-43704AF78B54}" dt="2024-09-23T06:15:00.372" v="11" actId="20577"/>
        <pc:sldMkLst>
          <pc:docMk/>
          <pc:sldMk cId="4223593772" sldId="789"/>
        </pc:sldMkLst>
        <pc:spChg chg="mod">
          <ac:chgData name="Siegbert Rudolph" userId="2af4d44886c067cc" providerId="LiveId" clId="{8EB3B820-3B02-470E-AD34-43704AF78B54}" dt="2024-09-23T06:15:00.372" v="11" actId="20577"/>
          <ac:spMkLst>
            <pc:docMk/>
            <pc:sldMk cId="4223593772" sldId="789"/>
            <ac:spMk id="9" creationId="{09C3E60C-67B6-442C-8E9A-0B2F70C91403}"/>
          </ac:spMkLst>
        </pc:spChg>
      </pc:sldChg>
      <pc:sldChg chg="modSp mod">
        <pc:chgData name="Siegbert Rudolph" userId="2af4d44886c067cc" providerId="LiveId" clId="{8EB3B820-3B02-470E-AD34-43704AF78B54}" dt="2024-09-23T06:15:16.603" v="15" actId="20577"/>
        <pc:sldMkLst>
          <pc:docMk/>
          <pc:sldMk cId="83286164" sldId="790"/>
        </pc:sldMkLst>
        <pc:spChg chg="mod">
          <ac:chgData name="Siegbert Rudolph" userId="2af4d44886c067cc" providerId="LiveId" clId="{8EB3B820-3B02-470E-AD34-43704AF78B54}" dt="2024-09-23T06:15:16.603" v="15" actId="20577"/>
          <ac:spMkLst>
            <pc:docMk/>
            <pc:sldMk cId="83286164" sldId="790"/>
            <ac:spMk id="12" creationId="{FB8B4B1B-93A1-41E0-8B24-4C70D0F3B011}"/>
          </ac:spMkLst>
        </pc:spChg>
      </pc:sldChg>
      <pc:sldChg chg="modSp mod">
        <pc:chgData name="Siegbert Rudolph" userId="2af4d44886c067cc" providerId="LiveId" clId="{8EB3B820-3B02-470E-AD34-43704AF78B54}" dt="2024-09-23T06:15:32.471" v="19" actId="20577"/>
        <pc:sldMkLst>
          <pc:docMk/>
          <pc:sldMk cId="1491243614" sldId="791"/>
        </pc:sldMkLst>
        <pc:spChg chg="mod">
          <ac:chgData name="Siegbert Rudolph" userId="2af4d44886c067cc" providerId="LiveId" clId="{8EB3B820-3B02-470E-AD34-43704AF78B54}" dt="2024-09-23T06:15:32.471" v="19" actId="20577"/>
          <ac:spMkLst>
            <pc:docMk/>
            <pc:sldMk cId="1491243614" sldId="791"/>
            <ac:spMk id="12" creationId="{FDA5F128-14C3-4EE9-B61F-0623326C8178}"/>
          </ac:spMkLst>
        </pc:spChg>
      </pc:sldChg>
      <pc:sldChg chg="modSp mod">
        <pc:chgData name="Siegbert Rudolph" userId="2af4d44886c067cc" providerId="LiveId" clId="{8EB3B820-3B02-470E-AD34-43704AF78B54}" dt="2024-09-23T06:15:46.729" v="23" actId="20577"/>
        <pc:sldMkLst>
          <pc:docMk/>
          <pc:sldMk cId="3065118200" sldId="792"/>
        </pc:sldMkLst>
        <pc:spChg chg="mod">
          <ac:chgData name="Siegbert Rudolph" userId="2af4d44886c067cc" providerId="LiveId" clId="{8EB3B820-3B02-470E-AD34-43704AF78B54}" dt="2024-09-23T06:15:46.729" v="23" actId="20577"/>
          <ac:spMkLst>
            <pc:docMk/>
            <pc:sldMk cId="3065118200" sldId="792"/>
            <ac:spMk id="12" creationId="{0D42F8E0-9BAB-47EC-AC20-55C8E0DC6ADE}"/>
          </ac:spMkLst>
        </pc:spChg>
      </pc:sldChg>
      <pc:sldChg chg="modSp mod">
        <pc:chgData name="Siegbert Rudolph" userId="2af4d44886c067cc" providerId="LiveId" clId="{8EB3B820-3B02-470E-AD34-43704AF78B54}" dt="2024-09-23T06:16:03.749" v="27" actId="20577"/>
        <pc:sldMkLst>
          <pc:docMk/>
          <pc:sldMk cId="3150385418" sldId="793"/>
        </pc:sldMkLst>
        <pc:spChg chg="mod">
          <ac:chgData name="Siegbert Rudolph" userId="2af4d44886c067cc" providerId="LiveId" clId="{8EB3B820-3B02-470E-AD34-43704AF78B54}" dt="2024-09-23T06:16:03.749" v="27" actId="20577"/>
          <ac:spMkLst>
            <pc:docMk/>
            <pc:sldMk cId="3150385418" sldId="793"/>
            <ac:spMk id="12" creationId="{1FBFF1A2-C4D0-4CC4-9EE2-3E579919E7A6}"/>
          </ac:spMkLst>
        </pc:spChg>
      </pc:sldChg>
      <pc:sldChg chg="modSp mod">
        <pc:chgData name="Siegbert Rudolph" userId="2af4d44886c067cc" providerId="LiveId" clId="{8EB3B820-3B02-470E-AD34-43704AF78B54}" dt="2024-09-23T06:16:16.995" v="31" actId="20577"/>
        <pc:sldMkLst>
          <pc:docMk/>
          <pc:sldMk cId="2813254778" sldId="794"/>
        </pc:sldMkLst>
        <pc:spChg chg="mod">
          <ac:chgData name="Siegbert Rudolph" userId="2af4d44886c067cc" providerId="LiveId" clId="{8EB3B820-3B02-470E-AD34-43704AF78B54}" dt="2024-09-23T06:16:16.995" v="31" actId="20577"/>
          <ac:spMkLst>
            <pc:docMk/>
            <pc:sldMk cId="2813254778" sldId="794"/>
            <ac:spMk id="12" creationId="{5B09663B-0EF4-49BB-8A50-D4730AF3485B}"/>
          </ac:spMkLst>
        </pc:spChg>
      </pc:sldChg>
    </pc:docChg>
  </pc:docChgLst>
  <pc:docChgLst>
    <pc:chgData name="Siegbert Rudolph" userId="2af4d44886c067cc" providerId="LiveId" clId="{A4358129-20F5-4416-83CA-FB1BBED6E1F1}"/>
    <pc:docChg chg="undo custSel addSld delSld modSld">
      <pc:chgData name="Siegbert Rudolph" userId="2af4d44886c067cc" providerId="LiveId" clId="{A4358129-20F5-4416-83CA-FB1BBED6E1F1}" dt="2021-09-11T13:56:37.194" v="3773" actId="207"/>
      <pc:docMkLst>
        <pc:docMk/>
      </pc:docMkLst>
      <pc:sldChg chg="modSp mod">
        <pc:chgData name="Siegbert Rudolph" userId="2af4d44886c067cc" providerId="LiveId" clId="{A4358129-20F5-4416-83CA-FB1BBED6E1F1}" dt="2021-08-28T10:24:34.335" v="3560" actId="1076"/>
        <pc:sldMkLst>
          <pc:docMk/>
          <pc:sldMk cId="0" sldId="444"/>
        </pc:sldMkLst>
        <pc:spChg chg="mod">
          <ac:chgData name="Siegbert Rudolph" userId="2af4d44886c067cc" providerId="LiveId" clId="{A4358129-20F5-4416-83CA-FB1BBED6E1F1}" dt="2021-08-28T10:02:33.511" v="3554" actId="20577"/>
          <ac:spMkLst>
            <pc:docMk/>
            <pc:sldMk cId="0" sldId="444"/>
            <ac:spMk id="2" creationId="{0F24340D-DF09-4204-BA92-0D6ACF337D26}"/>
          </ac:spMkLst>
        </pc:spChg>
        <pc:spChg chg="mod">
          <ac:chgData name="Siegbert Rudolph" userId="2af4d44886c067cc" providerId="LiveId" clId="{A4358129-20F5-4416-83CA-FB1BBED6E1F1}" dt="2021-08-28T10:24:34.335" v="3560" actId="1076"/>
          <ac:spMkLst>
            <pc:docMk/>
            <pc:sldMk cId="0" sldId="444"/>
            <ac:spMk id="4" creationId="{3DE9905C-C842-4D61-A02B-59CE1F2F95BC}"/>
          </ac:spMkLst>
        </pc:spChg>
      </pc:sldChg>
      <pc:sldChg chg="addSp delSp modSp mod modAnim">
        <pc:chgData name="Siegbert Rudolph" userId="2af4d44886c067cc" providerId="LiveId" clId="{A4358129-20F5-4416-83CA-FB1BBED6E1F1}" dt="2021-08-28T10:24:34.351" v="3565" actId="1076"/>
        <pc:sldMkLst>
          <pc:docMk/>
          <pc:sldMk cId="562011083" sldId="495"/>
        </pc:sldMkLst>
        <pc:spChg chg="mod">
          <ac:chgData name="Siegbert Rudolph" userId="2af4d44886c067cc" providerId="LiveId" clId="{A4358129-20F5-4416-83CA-FB1BBED6E1F1}" dt="2021-08-28T10:24:34.351" v="3565" actId="1076"/>
          <ac:spMkLst>
            <pc:docMk/>
            <pc:sldMk cId="562011083" sldId="495"/>
            <ac:spMk id="2" creationId="{55C53E03-51A6-4A83-9808-51E39014F58C}"/>
          </ac:spMkLst>
        </pc:spChg>
        <pc:spChg chg="add mod">
          <ac:chgData name="Siegbert Rudolph" userId="2af4d44886c067cc" providerId="LiveId" clId="{A4358129-20F5-4416-83CA-FB1BBED6E1F1}" dt="2021-08-28T08:31:31.854" v="2973"/>
          <ac:spMkLst>
            <pc:docMk/>
            <pc:sldMk cId="562011083" sldId="495"/>
            <ac:spMk id="8" creationId="{BF5D89CF-DDA5-4B2D-AB5D-3508D7DD8A63}"/>
          </ac:spMkLst>
        </pc:spChg>
        <pc:spChg chg="add mod">
          <ac:chgData name="Siegbert Rudolph" userId="2af4d44886c067cc" providerId="LiveId" clId="{A4358129-20F5-4416-83CA-FB1BBED6E1F1}" dt="2021-08-28T08:31:31.854" v="2973"/>
          <ac:spMkLst>
            <pc:docMk/>
            <pc:sldMk cId="562011083" sldId="495"/>
            <ac:spMk id="11" creationId="{09E590D4-40EE-4657-9253-F7DDEF52F2C6}"/>
          </ac:spMkLst>
        </pc:spChg>
        <pc:spChg chg="del">
          <ac:chgData name="Siegbert Rudolph" userId="2af4d44886c067cc" providerId="LiveId" clId="{A4358129-20F5-4416-83CA-FB1BBED6E1F1}" dt="2021-08-28T08:31:30.401" v="2972" actId="478"/>
          <ac:spMkLst>
            <pc:docMk/>
            <pc:sldMk cId="562011083" sldId="495"/>
            <ac:spMk id="35" creationId="{F771018B-9556-47D1-B9BE-B861B96F1C44}"/>
          </ac:spMkLst>
        </pc:spChg>
        <pc:picChg chg="add del mod modCrop">
          <ac:chgData name="Siegbert Rudolph" userId="2af4d44886c067cc" providerId="LiveId" clId="{A4358129-20F5-4416-83CA-FB1BBED6E1F1}" dt="2021-08-28T08:35:12.451" v="3011" actId="14100"/>
          <ac:picMkLst>
            <pc:docMk/>
            <pc:sldMk cId="562011083" sldId="495"/>
            <ac:picMk id="6" creationId="{D9389B50-CD16-4DA1-B9C3-1AD3949CE402}"/>
          </ac:picMkLst>
        </pc:picChg>
        <pc:picChg chg="add mod">
          <ac:chgData name="Siegbert Rudolph" userId="2af4d44886c067cc" providerId="LiveId" clId="{A4358129-20F5-4416-83CA-FB1BBED6E1F1}" dt="2021-08-28T08:35:19.199" v="3015" actId="1036"/>
          <ac:picMkLst>
            <pc:docMk/>
            <pc:sldMk cId="562011083" sldId="495"/>
            <ac:picMk id="7" creationId="{5B9AB3D0-42E3-4F34-9C6A-01294FF1FDEE}"/>
          </ac:picMkLst>
        </pc:picChg>
        <pc:picChg chg="del mod modCrop">
          <ac:chgData name="Siegbert Rudolph" userId="2af4d44886c067cc" providerId="LiveId" clId="{A4358129-20F5-4416-83CA-FB1BBED6E1F1}" dt="2021-08-28T08:07:18.308" v="440" actId="478"/>
          <ac:picMkLst>
            <pc:docMk/>
            <pc:sldMk cId="562011083" sldId="495"/>
            <ac:picMk id="9" creationId="{0B56F32C-1216-430A-9CF6-AFC96F7A7026}"/>
          </ac:picMkLst>
        </pc:picChg>
        <pc:picChg chg="del mod modCrop">
          <ac:chgData name="Siegbert Rudolph" userId="2af4d44886c067cc" providerId="LiveId" clId="{A4358129-20F5-4416-83CA-FB1BBED6E1F1}" dt="2021-08-28T08:07:18.308" v="440" actId="478"/>
          <ac:picMkLst>
            <pc:docMk/>
            <pc:sldMk cId="562011083" sldId="495"/>
            <ac:picMk id="10" creationId="{C66AA56A-7300-4D9D-B8EE-F077A8F03895}"/>
          </ac:picMkLst>
        </pc:picChg>
      </pc:sldChg>
      <pc:sldChg chg="modSp del mod">
        <pc:chgData name="Siegbert Rudolph" userId="2af4d44886c067cc" providerId="LiveId" clId="{A4358129-20F5-4416-83CA-FB1BBED6E1F1}" dt="2021-08-28T08:55:13.685" v="3417" actId="47"/>
        <pc:sldMkLst>
          <pc:docMk/>
          <pc:sldMk cId="1547346025" sldId="772"/>
        </pc:sldMkLst>
        <pc:spChg chg="mod">
          <ac:chgData name="Siegbert Rudolph" userId="2af4d44886c067cc" providerId="LiveId" clId="{A4358129-20F5-4416-83CA-FB1BBED6E1F1}" dt="2021-08-24T14:43:08.241" v="6" actId="20577"/>
          <ac:spMkLst>
            <pc:docMk/>
            <pc:sldMk cId="1547346025" sldId="772"/>
            <ac:spMk id="2" creationId="{FD50FA9B-6977-4EE2-AE47-980AF35754A0}"/>
          </ac:spMkLst>
        </pc:spChg>
      </pc:sldChg>
      <pc:sldChg chg="addSp delSp modSp mod delAnim modAnim">
        <pc:chgData name="Siegbert Rudolph" userId="2af4d44886c067cc" providerId="LiveId" clId="{A4358129-20F5-4416-83CA-FB1BBED6E1F1}" dt="2021-09-11T13:55:04.103" v="3701" actId="207"/>
        <pc:sldMkLst>
          <pc:docMk/>
          <pc:sldMk cId="4284429325" sldId="773"/>
        </pc:sldMkLst>
        <pc:spChg chg="mod">
          <ac:chgData name="Siegbert Rudolph" userId="2af4d44886c067cc" providerId="LiveId" clId="{A4358129-20F5-4416-83CA-FB1BBED6E1F1}" dt="2021-08-28T10:24:34.351" v="3570" actId="1076"/>
          <ac:spMkLst>
            <pc:docMk/>
            <pc:sldMk cId="4284429325" sldId="773"/>
            <ac:spMk id="2" creationId="{9CB9E49E-853C-402C-95C1-93136C6FEF80}"/>
          </ac:spMkLst>
        </pc:spChg>
        <pc:spChg chg="del">
          <ac:chgData name="Siegbert Rudolph" userId="2af4d44886c067cc" providerId="LiveId" clId="{A4358129-20F5-4416-83CA-FB1BBED6E1F1}" dt="2021-08-24T14:49:49.940" v="8" actId="478"/>
          <ac:spMkLst>
            <pc:docMk/>
            <pc:sldMk cId="4284429325" sldId="773"/>
            <ac:spMk id="4" creationId="{451EB480-67BB-448C-876A-A35FD8C54843}"/>
          </ac:spMkLst>
        </pc:spChg>
        <pc:spChg chg="add del mod">
          <ac:chgData name="Siegbert Rudolph" userId="2af4d44886c067cc" providerId="LiveId" clId="{A4358129-20F5-4416-83CA-FB1BBED6E1F1}" dt="2021-08-24T14:53:41.230" v="148" actId="478"/>
          <ac:spMkLst>
            <pc:docMk/>
            <pc:sldMk cId="4284429325" sldId="773"/>
            <ac:spMk id="28" creationId="{2EB84AA5-A440-49C9-96D7-BDBD07D1F354}"/>
          </ac:spMkLst>
        </pc:spChg>
        <pc:spChg chg="add mod">
          <ac:chgData name="Siegbert Rudolph" userId="2af4d44886c067cc" providerId="LiveId" clId="{A4358129-20F5-4416-83CA-FB1BBED6E1F1}" dt="2021-08-28T08:12:12.372" v="548" actId="552"/>
          <ac:spMkLst>
            <pc:docMk/>
            <pc:sldMk cId="4284429325" sldId="773"/>
            <ac:spMk id="30" creationId="{6C1BCE10-152C-4D24-A96E-F110C4BDACF5}"/>
          </ac:spMkLst>
        </pc:spChg>
        <pc:spChg chg="add del mod">
          <ac:chgData name="Siegbert Rudolph" userId="2af4d44886c067cc" providerId="LiveId" clId="{A4358129-20F5-4416-83CA-FB1BBED6E1F1}" dt="2021-08-24T14:49:55.728" v="10" actId="478"/>
          <ac:spMkLst>
            <pc:docMk/>
            <pc:sldMk cId="4284429325" sldId="773"/>
            <ac:spMk id="30" creationId="{AF0E9CED-4FA7-4D06-AD16-DEDD739EFAC3}"/>
          </ac:spMkLst>
        </pc:spChg>
        <pc:spChg chg="add del mod">
          <ac:chgData name="Siegbert Rudolph" userId="2af4d44886c067cc" providerId="LiveId" clId="{A4358129-20F5-4416-83CA-FB1BBED6E1F1}" dt="2021-08-28T08:31:59.495" v="2974" actId="478"/>
          <ac:spMkLst>
            <pc:docMk/>
            <pc:sldMk cId="4284429325" sldId="773"/>
            <ac:spMk id="31" creationId="{6A8AAFC4-67F5-4D5B-83FD-3DBFF4E699E0}"/>
          </ac:spMkLst>
        </pc:spChg>
        <pc:spChg chg="add mod">
          <ac:chgData name="Siegbert Rudolph" userId="2af4d44886c067cc" providerId="LiveId" clId="{A4358129-20F5-4416-83CA-FB1BBED6E1F1}" dt="2021-08-28T08:12:26.502" v="581" actId="20577"/>
          <ac:spMkLst>
            <pc:docMk/>
            <pc:sldMk cId="4284429325" sldId="773"/>
            <ac:spMk id="32" creationId="{B0CCB1B6-EF37-48AC-9A0D-F01FF09BAD12}"/>
          </ac:spMkLst>
        </pc:spChg>
        <pc:spChg chg="add mod">
          <ac:chgData name="Siegbert Rudolph" userId="2af4d44886c067cc" providerId="LiveId" clId="{A4358129-20F5-4416-83CA-FB1BBED6E1F1}" dt="2021-08-28T08:12:36.547" v="612" actId="20577"/>
          <ac:spMkLst>
            <pc:docMk/>
            <pc:sldMk cId="4284429325" sldId="773"/>
            <ac:spMk id="33" creationId="{255CB04C-3BF1-46AD-916D-AE0919F9C9B0}"/>
          </ac:spMkLst>
        </pc:spChg>
        <pc:spChg chg="add mod">
          <ac:chgData name="Siegbert Rudolph" userId="2af4d44886c067cc" providerId="LiveId" clId="{A4358129-20F5-4416-83CA-FB1BBED6E1F1}" dt="2021-08-28T08:12:45.171" v="642" actId="20577"/>
          <ac:spMkLst>
            <pc:docMk/>
            <pc:sldMk cId="4284429325" sldId="773"/>
            <ac:spMk id="34" creationId="{2855D38A-7F1C-44DA-863F-BB5431E39393}"/>
          </ac:spMkLst>
        </pc:spChg>
        <pc:spChg chg="add mod">
          <ac:chgData name="Siegbert Rudolph" userId="2af4d44886c067cc" providerId="LiveId" clId="{A4358129-20F5-4416-83CA-FB1BBED6E1F1}" dt="2021-08-28T08:12:55.184" v="678" actId="20577"/>
          <ac:spMkLst>
            <pc:docMk/>
            <pc:sldMk cId="4284429325" sldId="773"/>
            <ac:spMk id="35" creationId="{865547C7-91EE-43F7-A08C-7EC57584A88D}"/>
          </ac:spMkLst>
        </pc:spChg>
        <pc:spChg chg="add mod">
          <ac:chgData name="Siegbert Rudolph" userId="2af4d44886c067cc" providerId="LiveId" clId="{A4358129-20F5-4416-83CA-FB1BBED6E1F1}" dt="2021-08-28T08:13:03.448" v="710" actId="20577"/>
          <ac:spMkLst>
            <pc:docMk/>
            <pc:sldMk cId="4284429325" sldId="773"/>
            <ac:spMk id="36" creationId="{021E9DD8-523F-4096-995B-CF4320C8B6F2}"/>
          </ac:spMkLst>
        </pc:spChg>
        <pc:spChg chg="add mod">
          <ac:chgData name="Siegbert Rudolph" userId="2af4d44886c067cc" providerId="LiveId" clId="{A4358129-20F5-4416-83CA-FB1BBED6E1F1}" dt="2021-08-28T08:13:10.930" v="737" actId="20577"/>
          <ac:spMkLst>
            <pc:docMk/>
            <pc:sldMk cId="4284429325" sldId="773"/>
            <ac:spMk id="37" creationId="{E6240080-44CA-456E-AEAF-FF000CF14E01}"/>
          </ac:spMkLst>
        </pc:spChg>
        <pc:spChg chg="add mod">
          <ac:chgData name="Siegbert Rudolph" userId="2af4d44886c067cc" providerId="LiveId" clId="{A4358129-20F5-4416-83CA-FB1BBED6E1F1}" dt="2021-08-28T08:13:21.803" v="774" actId="20577"/>
          <ac:spMkLst>
            <pc:docMk/>
            <pc:sldMk cId="4284429325" sldId="773"/>
            <ac:spMk id="38" creationId="{DCB25702-E057-4550-9A19-C328CE417AD5}"/>
          </ac:spMkLst>
        </pc:spChg>
        <pc:spChg chg="add mod">
          <ac:chgData name="Siegbert Rudolph" userId="2af4d44886c067cc" providerId="LiveId" clId="{A4358129-20F5-4416-83CA-FB1BBED6E1F1}" dt="2021-08-28T08:13:31.254" v="804" actId="20577"/>
          <ac:spMkLst>
            <pc:docMk/>
            <pc:sldMk cId="4284429325" sldId="773"/>
            <ac:spMk id="39" creationId="{CB24E1AB-35A6-4BE6-87B1-070CC73DECCA}"/>
          </ac:spMkLst>
        </pc:spChg>
        <pc:spChg chg="add mod">
          <ac:chgData name="Siegbert Rudolph" userId="2af4d44886c067cc" providerId="LiveId" clId="{A4358129-20F5-4416-83CA-FB1BBED6E1F1}" dt="2021-08-28T08:13:39.533" v="829" actId="20577"/>
          <ac:spMkLst>
            <pc:docMk/>
            <pc:sldMk cId="4284429325" sldId="773"/>
            <ac:spMk id="40" creationId="{ACE6279A-4605-4D8D-9EF2-A62C9BE89E0F}"/>
          </ac:spMkLst>
        </pc:spChg>
        <pc:spChg chg="add mod">
          <ac:chgData name="Siegbert Rudolph" userId="2af4d44886c067cc" providerId="LiveId" clId="{A4358129-20F5-4416-83CA-FB1BBED6E1F1}" dt="2021-08-28T08:13:52.235" v="871" actId="20577"/>
          <ac:spMkLst>
            <pc:docMk/>
            <pc:sldMk cId="4284429325" sldId="773"/>
            <ac:spMk id="41" creationId="{D691268C-BDBB-4208-852C-AE958B3D103F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2" creationId="{A72703E4-5C82-4613-A139-062C3BDA4883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3" creationId="{29D150CD-CB9C-46AE-B7D1-5BAFC813D3CF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4" creationId="{D97827A7-6FC7-4E80-8AC4-7483EEE0AD55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5" creationId="{C5AFC3FD-D8F3-4B48-8E72-AD5DFA78C326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6" creationId="{EAC577B2-C97A-4649-9D7A-0CA8370C1688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7" creationId="{4A2234ED-BE11-4825-B5AF-E6CE9EFB0638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8" creationId="{1FF5F409-44F9-4219-9B0B-C024E990645A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49" creationId="{FED42B62-D512-4C9B-9FB3-41AAF5437F85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50" creationId="{A46013E1-5779-4748-B3DC-71863A845FA9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51" creationId="{C2901C85-44FD-4E28-947A-1D1A4DC55374}"/>
          </ac:spMkLst>
        </pc:spChg>
        <pc:spChg chg="add del mod">
          <ac:chgData name="Siegbert Rudolph" userId="2af4d44886c067cc" providerId="LiveId" clId="{A4358129-20F5-4416-83CA-FB1BBED6E1F1}" dt="2021-08-28T08:29:23.363" v="2966" actId="478"/>
          <ac:spMkLst>
            <pc:docMk/>
            <pc:sldMk cId="4284429325" sldId="773"/>
            <ac:spMk id="52" creationId="{56B61CD8-850A-4111-8EBE-7C547B437020}"/>
          </ac:spMkLst>
        </pc:spChg>
        <pc:spChg chg="add mod">
          <ac:chgData name="Siegbert Rudolph" userId="2af4d44886c067cc" providerId="LiveId" clId="{A4358129-20F5-4416-83CA-FB1BBED6E1F1}" dt="2021-08-28T08:32:01.353" v="2975"/>
          <ac:spMkLst>
            <pc:docMk/>
            <pc:sldMk cId="4284429325" sldId="773"/>
            <ac:spMk id="53" creationId="{E6EC14CE-846A-4011-875E-DD4D4561301F}"/>
          </ac:spMkLst>
        </pc:spChg>
        <pc:spChg chg="add mod">
          <ac:chgData name="Siegbert Rudolph" userId="2af4d44886c067cc" providerId="LiveId" clId="{A4358129-20F5-4416-83CA-FB1BBED6E1F1}" dt="2021-09-11T13:55:04.103" v="3701" actId="207"/>
          <ac:spMkLst>
            <pc:docMk/>
            <pc:sldMk cId="4284429325" sldId="773"/>
            <ac:spMk id="54" creationId="{104BD709-DF0D-43C9-9348-05D444BA5699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75" creationId="{B53DA63B-E429-4377-B450-A1F9831FF284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77" creationId="{A9FF99FB-C10E-4BBC-80F0-3EE66B6194A7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78" creationId="{5432D017-A44B-48D4-872A-88B2FCF5977A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79" creationId="{AE406A90-6039-4062-8960-AAF0B2FD7F9E}"/>
          </ac:spMkLst>
        </pc:spChg>
        <pc:spChg chg="mod">
          <ac:chgData name="Siegbert Rudolph" userId="2af4d44886c067cc" providerId="LiveId" clId="{A4358129-20F5-4416-83CA-FB1BBED6E1F1}" dt="2021-09-04T07:11:00.676" v="3671" actId="6549"/>
          <ac:spMkLst>
            <pc:docMk/>
            <pc:sldMk cId="4284429325" sldId="773"/>
            <ac:spMk id="80" creationId="{61F3903C-A523-4B00-A3B6-C74820C40827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1" creationId="{21C0A135-F6AA-40B5-B04E-E09207740ED9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2" creationId="{02694C18-6112-4723-BF85-7F5A4F5FAF60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3" creationId="{2DF73537-AD62-43D1-8C48-643A55BB3370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4" creationId="{0E59D032-75E0-4BF1-BA4B-D743111C314B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5" creationId="{9CD202B3-2386-4ED3-AC8F-0BB34A4FFCA4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6" creationId="{58253B57-904D-46B4-AC69-76CA04D4EDE4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7" creationId="{6EAD970D-CB32-445E-A070-5DA38898BC37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8" creationId="{22E161F7-BFA5-45F0-9733-B27431D8DD2C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89" creationId="{169D3ABC-BD8D-4FAC-804D-DBBDD061E8F3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90" creationId="{7FBB8A9C-2561-439F-BE03-31CC2BAA4695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105" creationId="{D789D03E-492E-4BC9-BD73-51328A45DEC3}"/>
          </ac:spMkLst>
        </pc:spChg>
        <pc:spChg chg="del">
          <ac:chgData name="Siegbert Rudolph" userId="2af4d44886c067cc" providerId="LiveId" clId="{A4358129-20F5-4416-83CA-FB1BBED6E1F1}" dt="2021-08-24T14:36:39.704" v="0" actId="478"/>
          <ac:spMkLst>
            <pc:docMk/>
            <pc:sldMk cId="4284429325" sldId="773"/>
            <ac:spMk id="123" creationId="{34C75B42-6925-4D44-84E4-21725AB40E13}"/>
          </ac:spMkLst>
        </pc:spChg>
        <pc:picChg chg="add mod">
          <ac:chgData name="Siegbert Rudolph" userId="2af4d44886c067cc" providerId="LiveId" clId="{A4358129-20F5-4416-83CA-FB1BBED6E1F1}" dt="2021-08-24T14:49:44.875" v="7"/>
          <ac:picMkLst>
            <pc:docMk/>
            <pc:sldMk cId="4284429325" sldId="773"/>
            <ac:picMk id="5" creationId="{727D421F-F8AF-427E-96EF-F2282292228B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6" creationId="{A9486B73-A14F-4953-9882-871B5D5FBE5A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7" creationId="{BD7E0006-86F2-458C-B739-61263B712B0B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8" creationId="{8F84935F-E373-448B-AFA2-34A3374BE11C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9" creationId="{64F367E1-85F9-40B9-8618-FFE89412AD6B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10" creationId="{E5B21DFD-FD32-4E0B-8B1C-3DA8D400D400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11" creationId="{58E40D27-46F9-40A3-900D-8B95BD963888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12" creationId="{BD508A31-F50D-4385-8952-5A9203BD9676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13" creationId="{0604639F-B285-4DB5-8D52-2F018C86987F}"/>
          </ac:picMkLst>
        </pc:picChg>
        <pc:picChg chg="add mod">
          <ac:chgData name="Siegbert Rudolph" userId="2af4d44886c067cc" providerId="LiveId" clId="{A4358129-20F5-4416-83CA-FB1BBED6E1F1}" dt="2021-08-24T14:50:32.745" v="25" actId="465"/>
          <ac:picMkLst>
            <pc:docMk/>
            <pc:sldMk cId="4284429325" sldId="773"/>
            <ac:picMk id="14" creationId="{D635B242-EFFD-4D47-B793-5320BE0ED347}"/>
          </ac:picMkLst>
        </pc:picChg>
        <pc:picChg chg="add mod">
          <ac:chgData name="Siegbert Rudolph" userId="2af4d44886c067cc" providerId="LiveId" clId="{A4358129-20F5-4416-83CA-FB1BBED6E1F1}" dt="2021-08-24T14:50:18.112" v="24" actId="1035"/>
          <ac:picMkLst>
            <pc:docMk/>
            <pc:sldMk cId="4284429325" sldId="773"/>
            <ac:picMk id="15" creationId="{645F5B28-8021-4F4B-BDBB-A53467C472CA}"/>
          </ac:picMkLst>
        </pc:picChg>
        <pc:picChg chg="add mod">
          <ac:chgData name="Siegbert Rudolph" userId="2af4d44886c067cc" providerId="LiveId" clId="{A4358129-20F5-4416-83CA-FB1BBED6E1F1}" dt="2021-08-24T14:50:50.882" v="33" actId="1036"/>
          <ac:picMkLst>
            <pc:docMk/>
            <pc:sldMk cId="4284429325" sldId="773"/>
            <ac:picMk id="16" creationId="{2AF091B3-D6E3-46BD-8889-68BEA797DEB9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17" creationId="{E923BD49-C013-4DB9-8570-57A7B0EEAF29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18" creationId="{16B16E7B-0FF4-4678-A783-A0EB00440057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19" creationId="{22583E89-04FD-40C0-80B1-C8535B1037DD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0" creationId="{E6469A22-1E1C-4809-BB7C-358EE4EBD0A0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1" creationId="{A6140FD8-FCF2-414B-B553-AEC52967A34A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2" creationId="{1D5D13E7-D6BD-4EE9-8BF2-F0577A1438B3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3" creationId="{62B1A777-DDCC-4ECF-B17A-FD037C98A78C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4" creationId="{5294736D-A327-4426-A5C7-2B0AFC5DB405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5" creationId="{01663B53-BF6F-4D8D-893F-B39B5198A1AB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6" creationId="{2AC54E3B-BF59-468A-8A63-4D9C523A2CC8}"/>
          </ac:picMkLst>
        </pc:picChg>
        <pc:picChg chg="add mod">
          <ac:chgData name="Siegbert Rudolph" userId="2af4d44886c067cc" providerId="LiveId" clId="{A4358129-20F5-4416-83CA-FB1BBED6E1F1}" dt="2021-08-28T08:32:16.533" v="2978" actId="1035"/>
          <ac:picMkLst>
            <pc:docMk/>
            <pc:sldMk cId="4284429325" sldId="773"/>
            <ac:picMk id="27" creationId="{5DD6CD78-5E61-4FCD-905C-4CD9B63230D2}"/>
          </ac:picMkLst>
        </pc:picChg>
        <pc:picChg chg="add mod ord">
          <ac:chgData name="Siegbert Rudolph" userId="2af4d44886c067cc" providerId="LiveId" clId="{A4358129-20F5-4416-83CA-FB1BBED6E1F1}" dt="2021-08-28T08:36:34.090" v="3032" actId="1076"/>
          <ac:picMkLst>
            <pc:docMk/>
            <pc:sldMk cId="4284429325" sldId="773"/>
            <ac:picMk id="29" creationId="{97C78252-C381-468C-BE2B-A78A1E5B45C4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1" creationId="{9E2A3A4A-CF55-4EC1-816D-1690A5C29668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2" creationId="{C2DAD9B4-6FCC-40C9-B2D3-54D6E79521BC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3" creationId="{A39D6084-4B16-4374-A8C4-630FC9546328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4" creationId="{B07D5668-641A-4D3E-B7EF-691B813FF881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5" creationId="{E9D71C91-3DFD-4283-9DDD-88CC894CF0B0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6" creationId="{43CDEB21-386B-4912-B9AB-2C5C7269CF3E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7" creationId="{66C9BDAF-E2B6-404B-9914-BB65E046DB9F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8" creationId="{3EDC9166-C788-43DD-9A97-77AE7916785D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99" creationId="{333C1B90-C4EF-4300-A201-02833A69C82D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0" creationId="{887E8144-3666-48B1-A29A-154D343A7A3B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1" creationId="{C991C9FF-FFDA-46E8-9745-2102F59A94AB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2" creationId="{183476DC-8C51-4F3C-A9DB-31B5930C5B89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3" creationId="{6EF43B6E-4709-4D9C-BBC0-D2277A3E6214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4" creationId="{AAECE098-63E1-4BA9-9744-82F1654B04A6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6" creationId="{E238A603-CC37-4508-A4C2-74BD2E4713C1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7" creationId="{1F67C62D-C702-427D-A1A0-1F18DDF9730E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8" creationId="{3E3942E8-857F-4EE3-9DFA-BBF3327D7F5E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09" creationId="{07526EB7-B3CE-433B-AC6B-62835112183D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0" creationId="{528D3814-31CD-42A2-8129-E080784620E1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1" creationId="{3F3C4E68-5A2B-47F5-9054-9B2F4460982C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2" creationId="{C633F0E1-259D-4294-B539-C108549683F8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3" creationId="{6D820D5A-3549-49B2-A6AC-1AFBBBFB4879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4" creationId="{E9CAAF02-07E4-40A6-BB50-ACEDA8D8F56D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5" creationId="{BD6E34CE-B19E-4039-BB53-F2164A394DDE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6" creationId="{788B7961-70DD-4976-9A26-71630E0B727D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7" creationId="{65E20F1F-ECB8-4318-AC2A-A8AE28AAD317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8" creationId="{4AE0BB8A-39CC-469A-9231-5BBD9BA2B88B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19" creationId="{1EC77AE3-D487-4D2F-A94E-D4A4D643A51B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20" creationId="{938FB934-2DBB-4170-81BF-B253B8B82A47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21" creationId="{96C73949-2F75-4035-B133-DF7250048AB5}"/>
          </ac:picMkLst>
        </pc:picChg>
        <pc:picChg chg="del">
          <ac:chgData name="Siegbert Rudolph" userId="2af4d44886c067cc" providerId="LiveId" clId="{A4358129-20F5-4416-83CA-FB1BBED6E1F1}" dt="2021-08-24T14:36:39.704" v="0" actId="478"/>
          <ac:picMkLst>
            <pc:docMk/>
            <pc:sldMk cId="4284429325" sldId="773"/>
            <ac:picMk id="122" creationId="{B518C54F-20FA-4E0B-AB88-E5D177C567E3}"/>
          </ac:picMkLst>
        </pc:picChg>
      </pc:sldChg>
      <pc:sldChg chg="addSp delSp modSp mod">
        <pc:chgData name="Siegbert Rudolph" userId="2af4d44886c067cc" providerId="LiveId" clId="{A4358129-20F5-4416-83CA-FB1BBED6E1F1}" dt="2021-08-28T10:24:34.414" v="3646" actId="1076"/>
        <pc:sldMkLst>
          <pc:docMk/>
          <pc:sldMk cId="113015713" sldId="776"/>
        </pc:sldMkLst>
        <pc:spChg chg="del">
          <ac:chgData name="Siegbert Rudolph" userId="2af4d44886c067cc" providerId="LiveId" clId="{A4358129-20F5-4416-83CA-FB1BBED6E1F1}" dt="2021-08-28T10:24:34.398" v="3641" actId="478"/>
          <ac:spMkLst>
            <pc:docMk/>
            <pc:sldMk cId="113015713" sldId="776"/>
            <ac:spMk id="2" creationId="{586A501E-F739-4A1C-B5A1-207A8807CDC2}"/>
          </ac:spMkLst>
        </pc:spChg>
        <pc:spChg chg="mod">
          <ac:chgData name="Siegbert Rudolph" userId="2af4d44886c067cc" providerId="LiveId" clId="{A4358129-20F5-4416-83CA-FB1BBED6E1F1}" dt="2021-08-28T10:24:34.414" v="3646" actId="1076"/>
          <ac:spMkLst>
            <pc:docMk/>
            <pc:sldMk cId="113015713" sldId="776"/>
            <ac:spMk id="5" creationId="{95FACC37-D418-41DF-8143-6848E37A6AFE}"/>
          </ac:spMkLst>
        </pc:spChg>
        <pc:spChg chg="del">
          <ac:chgData name="Siegbert Rudolph" userId="2af4d44886c067cc" providerId="LiveId" clId="{A4358129-20F5-4416-83CA-FB1BBED6E1F1}" dt="2021-08-28T09:01:04.566" v="3508" actId="478"/>
          <ac:spMkLst>
            <pc:docMk/>
            <pc:sldMk cId="113015713" sldId="776"/>
            <ac:spMk id="6" creationId="{7A9E6220-AA64-4629-8029-68A88828B876}"/>
          </ac:spMkLst>
        </pc:spChg>
        <pc:spChg chg="add mod">
          <ac:chgData name="Siegbert Rudolph" userId="2af4d44886c067cc" providerId="LiveId" clId="{A4358129-20F5-4416-83CA-FB1BBED6E1F1}" dt="2021-08-28T09:01:09.065" v="3510" actId="20577"/>
          <ac:spMkLst>
            <pc:docMk/>
            <pc:sldMk cId="113015713" sldId="776"/>
            <ac:spMk id="12" creationId="{6DB89E66-8794-4704-BD23-928FF85781E5}"/>
          </ac:spMkLst>
        </pc:spChg>
        <pc:spChg chg="add mod">
          <ac:chgData name="Siegbert Rudolph" userId="2af4d44886c067cc" providerId="LiveId" clId="{A4358129-20F5-4416-83CA-FB1BBED6E1F1}" dt="2021-08-28T09:01:23.124" v="3531" actId="207"/>
          <ac:spMkLst>
            <pc:docMk/>
            <pc:sldMk cId="113015713" sldId="776"/>
            <ac:spMk id="13" creationId="{487B07F6-3CF2-4834-B00F-18735420EA13}"/>
          </ac:spMkLst>
        </pc:spChg>
      </pc:sldChg>
      <pc:sldChg chg="addSp delSp modSp mod delAnim modAnim">
        <pc:chgData name="Siegbert Rudolph" userId="2af4d44886c067cc" providerId="LiveId" clId="{A4358129-20F5-4416-83CA-FB1BBED6E1F1}" dt="2021-09-11T13:55:22.210" v="3711" actId="207"/>
        <pc:sldMkLst>
          <pc:docMk/>
          <pc:sldMk cId="2608461729" sldId="777"/>
        </pc:sldMkLst>
        <pc:spChg chg="del mod">
          <ac:chgData name="Siegbert Rudolph" userId="2af4d44886c067cc" providerId="LiveId" clId="{A4358129-20F5-4416-83CA-FB1BBED6E1F1}" dt="2021-08-28T08:59:04.610" v="3474" actId="478"/>
          <ac:spMkLst>
            <pc:docMk/>
            <pc:sldMk cId="2608461729" sldId="777"/>
            <ac:spMk id="4" creationId="{451EB480-67BB-448C-876A-A35FD8C54843}"/>
          </ac:spMkLst>
        </pc:spChg>
        <pc:spChg chg="mod">
          <ac:chgData name="Siegbert Rudolph" userId="2af4d44886c067cc" providerId="LiveId" clId="{A4358129-20F5-4416-83CA-FB1BBED6E1F1}" dt="2021-08-28T10:24:34.351" v="3580" actId="1076"/>
          <ac:spMkLst>
            <pc:docMk/>
            <pc:sldMk cId="2608461729" sldId="777"/>
            <ac:spMk id="4" creationId="{D1F16C92-8412-4A2A-9CC7-7476EB0EB6CC}"/>
          </ac:spMkLst>
        </pc:spChg>
        <pc:spChg chg="add del mod">
          <ac:chgData name="Siegbert Rudolph" userId="2af4d44886c067cc" providerId="LiveId" clId="{A4358129-20F5-4416-83CA-FB1BBED6E1F1}" dt="2021-08-24T14:53:46.011" v="149" actId="478"/>
          <ac:spMkLst>
            <pc:docMk/>
            <pc:sldMk cId="2608461729" sldId="777"/>
            <ac:spMk id="20" creationId="{3BBDD12F-34F9-4697-BEE8-F091E2250DCA}"/>
          </ac:spMkLst>
        </pc:spChg>
        <pc:spChg chg="add mod">
          <ac:chgData name="Siegbert Rudolph" userId="2af4d44886c067cc" providerId="LiveId" clId="{A4358129-20F5-4416-83CA-FB1BBED6E1F1}" dt="2021-08-28T08:35:40.432" v="3025" actId="1036"/>
          <ac:spMkLst>
            <pc:docMk/>
            <pc:sldMk cId="2608461729" sldId="777"/>
            <ac:spMk id="22" creationId="{A16636CB-A2F1-4E6E-AD1D-21878F034B61}"/>
          </ac:spMkLst>
        </pc:spChg>
        <pc:spChg chg="add mod">
          <ac:chgData name="Siegbert Rudolph" userId="2af4d44886c067cc" providerId="LiveId" clId="{A4358129-20F5-4416-83CA-FB1BBED6E1F1}" dt="2021-08-28T08:35:51.618" v="3026" actId="465"/>
          <ac:spMkLst>
            <pc:docMk/>
            <pc:sldMk cId="2608461729" sldId="777"/>
            <ac:spMk id="23" creationId="{D9D32044-EDE9-4F85-A689-506B20C1A74D}"/>
          </ac:spMkLst>
        </pc:spChg>
        <pc:spChg chg="add mod">
          <ac:chgData name="Siegbert Rudolph" userId="2af4d44886c067cc" providerId="LiveId" clId="{A4358129-20F5-4416-83CA-FB1BBED6E1F1}" dt="2021-08-28T08:35:51.618" v="3026" actId="465"/>
          <ac:spMkLst>
            <pc:docMk/>
            <pc:sldMk cId="2608461729" sldId="777"/>
            <ac:spMk id="24" creationId="{21AB438D-D266-4DAA-8F36-AE4C25A2C94D}"/>
          </ac:spMkLst>
        </pc:spChg>
        <pc:spChg chg="add mod">
          <ac:chgData name="Siegbert Rudolph" userId="2af4d44886c067cc" providerId="LiveId" clId="{A4358129-20F5-4416-83CA-FB1BBED6E1F1}" dt="2021-08-28T08:35:51.618" v="3026" actId="465"/>
          <ac:spMkLst>
            <pc:docMk/>
            <pc:sldMk cId="2608461729" sldId="777"/>
            <ac:spMk id="25" creationId="{F1252031-E8F7-4B59-9D99-C3F36329F1BF}"/>
          </ac:spMkLst>
        </pc:spChg>
        <pc:spChg chg="add mod">
          <ac:chgData name="Siegbert Rudolph" userId="2af4d44886c067cc" providerId="LiveId" clId="{A4358129-20F5-4416-83CA-FB1BBED6E1F1}" dt="2021-08-28T08:35:51.618" v="3026" actId="465"/>
          <ac:spMkLst>
            <pc:docMk/>
            <pc:sldMk cId="2608461729" sldId="777"/>
            <ac:spMk id="26" creationId="{6A2185B3-A2F8-49D0-9F4E-645F44319B4E}"/>
          </ac:spMkLst>
        </pc:spChg>
        <pc:spChg chg="add mod">
          <ac:chgData name="Siegbert Rudolph" userId="2af4d44886c067cc" providerId="LiveId" clId="{A4358129-20F5-4416-83CA-FB1BBED6E1F1}" dt="2021-08-28T08:35:51.618" v="3026" actId="465"/>
          <ac:spMkLst>
            <pc:docMk/>
            <pc:sldMk cId="2608461729" sldId="777"/>
            <ac:spMk id="27" creationId="{EC09C631-8272-42A4-BC59-44298B26FE20}"/>
          </ac:spMkLst>
        </pc:spChg>
        <pc:spChg chg="add mod">
          <ac:chgData name="Siegbert Rudolph" userId="2af4d44886c067cc" providerId="LiveId" clId="{A4358129-20F5-4416-83CA-FB1BBED6E1F1}" dt="2021-08-28T08:35:36.714" v="3024" actId="1036"/>
          <ac:spMkLst>
            <pc:docMk/>
            <pc:sldMk cId="2608461729" sldId="777"/>
            <ac:spMk id="28" creationId="{EA19585C-E189-404E-943C-913DE87D2867}"/>
          </ac:spMkLst>
        </pc:spChg>
        <pc:spChg chg="add del mod">
          <ac:chgData name="Siegbert Rudolph" userId="2af4d44886c067cc" providerId="LiveId" clId="{A4358129-20F5-4416-83CA-FB1BBED6E1F1}" dt="2021-08-28T08:16:04.972" v="1146" actId="478"/>
          <ac:spMkLst>
            <pc:docMk/>
            <pc:sldMk cId="2608461729" sldId="777"/>
            <ac:spMk id="29" creationId="{1743C406-35AA-4FD5-A8A0-BAC894016E21}"/>
          </ac:spMkLst>
        </pc:spChg>
        <pc:spChg chg="add del mod">
          <ac:chgData name="Siegbert Rudolph" userId="2af4d44886c067cc" providerId="LiveId" clId="{A4358129-20F5-4416-83CA-FB1BBED6E1F1}" dt="2021-08-28T08:16:04.972" v="1146" actId="478"/>
          <ac:spMkLst>
            <pc:docMk/>
            <pc:sldMk cId="2608461729" sldId="777"/>
            <ac:spMk id="30" creationId="{79DCC3CD-CFBC-408A-8759-22B9F61215AD}"/>
          </ac:spMkLst>
        </pc:spChg>
        <pc:spChg chg="add del mod">
          <ac:chgData name="Siegbert Rudolph" userId="2af4d44886c067cc" providerId="LiveId" clId="{A4358129-20F5-4416-83CA-FB1BBED6E1F1}" dt="2021-08-28T08:16:04.972" v="1146" actId="478"/>
          <ac:spMkLst>
            <pc:docMk/>
            <pc:sldMk cId="2608461729" sldId="777"/>
            <ac:spMk id="31" creationId="{E21102D6-D3F2-4C83-B2E8-6A95BBA717C7}"/>
          </ac:spMkLst>
        </pc:spChg>
        <pc:spChg chg="add del mod">
          <ac:chgData name="Siegbert Rudolph" userId="2af4d44886c067cc" providerId="LiveId" clId="{A4358129-20F5-4416-83CA-FB1BBED6E1F1}" dt="2021-08-28T08:16:04.972" v="1146" actId="478"/>
          <ac:spMkLst>
            <pc:docMk/>
            <pc:sldMk cId="2608461729" sldId="777"/>
            <ac:spMk id="32" creationId="{F117EAC8-FB3D-4639-8401-F2507A95273A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3" creationId="{7494295E-7B9D-4383-B6D9-EEA73EFBA373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4" creationId="{623A3092-9D50-4AE7-84AE-813B7BD26F22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5" creationId="{2E69C6B1-4416-4C80-9179-44A7228A5776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6" creationId="{AB6CCE78-CC68-4991-B704-D1C922440A1C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7" creationId="{74CDFB33-BD8F-495D-ABFF-1E3F93F4ED51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8" creationId="{B843F39A-9029-474A-A7E7-5D3254C0BE39}"/>
          </ac:spMkLst>
        </pc:spChg>
        <pc:spChg chg="add del mod">
          <ac:chgData name="Siegbert Rudolph" userId="2af4d44886c067cc" providerId="LiveId" clId="{A4358129-20F5-4416-83CA-FB1BBED6E1F1}" dt="2021-08-28T08:37:01.213" v="3037" actId="21"/>
          <ac:spMkLst>
            <pc:docMk/>
            <pc:sldMk cId="2608461729" sldId="777"/>
            <ac:spMk id="39" creationId="{0924CEFE-AFBB-48D7-8338-46A3DE1A7B27}"/>
          </ac:spMkLst>
        </pc:spChg>
        <pc:spChg chg="add mod">
          <ac:chgData name="Siegbert Rudolph" userId="2af4d44886c067cc" providerId="LiveId" clId="{A4358129-20F5-4416-83CA-FB1BBED6E1F1}" dt="2021-08-28T08:59:15.263" v="3476" actId="20577"/>
          <ac:spMkLst>
            <pc:docMk/>
            <pc:sldMk cId="2608461729" sldId="777"/>
            <ac:spMk id="40" creationId="{7D00DC31-1F24-4732-B446-51B65FF4C9D8}"/>
          </ac:spMkLst>
        </pc:spChg>
        <pc:spChg chg="add mod">
          <ac:chgData name="Siegbert Rudolph" userId="2af4d44886c067cc" providerId="LiveId" clId="{A4358129-20F5-4416-83CA-FB1BBED6E1F1}" dt="2021-09-11T13:55:22.210" v="3711" actId="207"/>
          <ac:spMkLst>
            <pc:docMk/>
            <pc:sldMk cId="2608461729" sldId="777"/>
            <ac:spMk id="41" creationId="{81B95D48-640D-43FE-88C4-275D9C5D9F6E}"/>
          </ac:spMkLst>
        </pc:spChg>
        <pc:spChg chg="mod">
          <ac:chgData name="Siegbert Rudolph" userId="2af4d44886c067cc" providerId="LiveId" clId="{A4358129-20F5-4416-83CA-FB1BBED6E1F1}" dt="2021-09-04T07:11:28.523" v="3673" actId="14100"/>
          <ac:spMkLst>
            <pc:docMk/>
            <pc:sldMk cId="2608461729" sldId="777"/>
            <ac:spMk id="80" creationId="{61F3903C-A523-4B00-A3B6-C74820C40827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37" creationId="{26945D86-70CD-4D94-A5E6-73DBBF3FBF1A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38" creationId="{E888C738-5198-44F5-BCB2-8E2DF0BBB259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39" creationId="{3431B54B-C5CD-4AAF-A30D-BCC273F55411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0" creationId="{13B4BC6E-9E83-4CC8-9C9B-340417341DCB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1" creationId="{EC160BA4-8231-4733-9605-8260F9AE0AA8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2" creationId="{9B3C0A2D-AF20-4160-848B-6B9ACCEC5DAC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3" creationId="{81ADE0F2-F970-4D82-A4C9-8353D06EF03C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4" creationId="{41A4FF2D-26B9-4FD8-9E09-70310EE80F71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5" creationId="{B7E4430A-4D58-428F-84D8-F93961309B9B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6" creationId="{8541091C-FED8-4619-AE6F-640D3B4A3BFC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7" creationId="{A1FB7A0B-3529-4736-BB08-1BE704908EFF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8" creationId="{E3B8EE20-A773-4851-A3C1-0ED8CE125658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49" creationId="{A3660206-223E-44F1-83C0-A645F9103707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50" creationId="{912C4875-B95E-4F40-AA6C-D5DF230D26F1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65" creationId="{72750CA7-ACA0-4FB0-A1FB-400723826940}"/>
          </ac:spMkLst>
        </pc:spChg>
        <pc:spChg chg="del">
          <ac:chgData name="Siegbert Rudolph" userId="2af4d44886c067cc" providerId="LiveId" clId="{A4358129-20F5-4416-83CA-FB1BBED6E1F1}" dt="2021-08-24T14:37:51.366" v="2" actId="478"/>
          <ac:spMkLst>
            <pc:docMk/>
            <pc:sldMk cId="2608461729" sldId="777"/>
            <ac:spMk id="184" creationId="{C298C2DD-05BC-4296-9AC7-6909529FF279}"/>
          </ac:spMkLst>
        </pc:spChg>
        <pc:picChg chg="add mod">
          <ac:chgData name="Siegbert Rudolph" userId="2af4d44886c067cc" providerId="LiveId" clId="{A4358129-20F5-4416-83CA-FB1BBED6E1F1}" dt="2021-08-28T08:43:01.764" v="3326" actId="1076"/>
          <ac:picMkLst>
            <pc:docMk/>
            <pc:sldMk cId="2608461729" sldId="777"/>
            <ac:picMk id="2" creationId="{9A80496D-C3D7-4524-8824-ED18FA9C9595}"/>
          </ac:picMkLst>
        </pc:picChg>
        <pc:picChg chg="add mod">
          <ac:chgData name="Siegbert Rudolph" userId="2af4d44886c067cc" providerId="LiveId" clId="{A4358129-20F5-4416-83CA-FB1BBED6E1F1}" dt="2021-08-24T14:53:31.058" v="147"/>
          <ac:picMkLst>
            <pc:docMk/>
            <pc:sldMk cId="2608461729" sldId="777"/>
            <ac:picMk id="5" creationId="{FAACAE42-C260-4642-B3E7-8EC194762A9E}"/>
          </ac:picMkLst>
        </pc:picChg>
        <pc:picChg chg="add mod">
          <ac:chgData name="Siegbert Rudolph" userId="2af4d44886c067cc" providerId="LiveId" clId="{A4358129-20F5-4416-83CA-FB1BBED6E1F1}" dt="2021-08-24T14:54:16.023" v="164" actId="465"/>
          <ac:picMkLst>
            <pc:docMk/>
            <pc:sldMk cId="2608461729" sldId="777"/>
            <ac:picMk id="6" creationId="{5F6A54BD-4610-4522-BB37-8BB434B830D0}"/>
          </ac:picMkLst>
        </pc:picChg>
        <pc:picChg chg="add mod">
          <ac:chgData name="Siegbert Rudolph" userId="2af4d44886c067cc" providerId="LiveId" clId="{A4358129-20F5-4416-83CA-FB1BBED6E1F1}" dt="2021-08-24T14:54:16.023" v="164" actId="465"/>
          <ac:picMkLst>
            <pc:docMk/>
            <pc:sldMk cId="2608461729" sldId="777"/>
            <ac:picMk id="7" creationId="{6400BCB3-0DC9-4D7A-8FD4-673C4BF564EA}"/>
          </ac:picMkLst>
        </pc:picChg>
        <pc:picChg chg="add mod">
          <ac:chgData name="Siegbert Rudolph" userId="2af4d44886c067cc" providerId="LiveId" clId="{A4358129-20F5-4416-83CA-FB1BBED6E1F1}" dt="2021-08-24T14:54:16.023" v="164" actId="465"/>
          <ac:picMkLst>
            <pc:docMk/>
            <pc:sldMk cId="2608461729" sldId="777"/>
            <ac:picMk id="8" creationId="{35AE0836-AA15-4BED-B593-773F086B5080}"/>
          </ac:picMkLst>
        </pc:picChg>
        <pc:picChg chg="add mod">
          <ac:chgData name="Siegbert Rudolph" userId="2af4d44886c067cc" providerId="LiveId" clId="{A4358129-20F5-4416-83CA-FB1BBED6E1F1}" dt="2021-08-24T14:54:16.023" v="164" actId="465"/>
          <ac:picMkLst>
            <pc:docMk/>
            <pc:sldMk cId="2608461729" sldId="777"/>
            <ac:picMk id="9" creationId="{6FE6427F-B45E-4F21-AF52-667CFF9A0C8F}"/>
          </ac:picMkLst>
        </pc:picChg>
        <pc:picChg chg="add mod">
          <ac:chgData name="Siegbert Rudolph" userId="2af4d44886c067cc" providerId="LiveId" clId="{A4358129-20F5-4416-83CA-FB1BBED6E1F1}" dt="2021-08-24T14:54:16.023" v="164" actId="465"/>
          <ac:picMkLst>
            <pc:docMk/>
            <pc:sldMk cId="2608461729" sldId="777"/>
            <ac:picMk id="10" creationId="{DF5B7704-30BB-4458-9535-06B08D876049}"/>
          </ac:picMkLst>
        </pc:picChg>
        <pc:picChg chg="add mod">
          <ac:chgData name="Siegbert Rudolph" userId="2af4d44886c067cc" providerId="LiveId" clId="{A4358129-20F5-4416-83CA-FB1BBED6E1F1}" dt="2021-08-24T14:54:07.891" v="163" actId="1036"/>
          <ac:picMkLst>
            <pc:docMk/>
            <pc:sldMk cId="2608461729" sldId="777"/>
            <ac:picMk id="11" creationId="{D1F19EE1-0AFD-439A-9004-92E15F36B91E}"/>
          </ac:picMkLst>
        </pc:picChg>
        <pc:picChg chg="add mod">
          <ac:chgData name="Siegbert Rudolph" userId="2af4d44886c067cc" providerId="LiveId" clId="{A4358129-20F5-4416-83CA-FB1BBED6E1F1}" dt="2021-08-24T14:54:24.819" v="173" actId="1035"/>
          <ac:picMkLst>
            <pc:docMk/>
            <pc:sldMk cId="2608461729" sldId="777"/>
            <ac:picMk id="12" creationId="{88D57F2B-4DF5-4F2F-9BAE-AA7601880E20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3" creationId="{A20F0DD7-A0D4-4716-A60A-F26D5FBA89DC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4" creationId="{FA5E6065-2309-4DDB-BBA5-8B81A4B689CB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5" creationId="{7CFDB151-6FBB-4996-B7A4-F1B36FBB2193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6" creationId="{95EAB6B4-F560-4F98-BB01-9120E9ACF122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7" creationId="{68B2E10E-9580-4699-B585-5ABD021F3FFC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8" creationId="{4461FFD2-7AB0-48CD-9DFE-5A49A74C4907}"/>
          </ac:picMkLst>
        </pc:picChg>
        <pc:picChg chg="add mod">
          <ac:chgData name="Siegbert Rudolph" userId="2af4d44886c067cc" providerId="LiveId" clId="{A4358129-20F5-4416-83CA-FB1BBED6E1F1}" dt="2021-08-28T08:59:21.638" v="3479" actId="1035"/>
          <ac:picMkLst>
            <pc:docMk/>
            <pc:sldMk cId="2608461729" sldId="777"/>
            <ac:picMk id="19" creationId="{A1F61359-5798-44D8-8674-7BF40C8E3DEC}"/>
          </ac:picMkLst>
        </pc:picChg>
        <pc:picChg chg="add del mod">
          <ac:chgData name="Siegbert Rudolph" userId="2af4d44886c067cc" providerId="LiveId" clId="{A4358129-20F5-4416-83CA-FB1BBED6E1F1}" dt="2021-08-28T08:36:43.139" v="3033" actId="478"/>
          <ac:picMkLst>
            <pc:docMk/>
            <pc:sldMk cId="2608461729" sldId="777"/>
            <ac:picMk id="21" creationId="{E450ABA8-489B-41B9-BCFB-8348D479D595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3" creationId="{4C47FD46-986D-4A1C-AF7D-80D952020B33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4" creationId="{8D05E8BA-5A32-409B-9BA9-C7DA6A59F579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5" creationId="{E7428728-F11E-4436-8A64-BF7D9D9D579F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6" creationId="{87FB0DC8-2E89-4097-BE44-DDC817C5F844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7" creationId="{89A4D616-8900-496D-86C5-8D57F523A647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8" creationId="{CFBC156E-C5CD-4A33-AD36-E1FF44E98683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69" creationId="{204F9657-1F54-41A7-A335-75D013FFFFC0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0" creationId="{BFA0F295-4D9E-4C4E-9DA8-38EB8D52CAB2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1" creationId="{1D05F98C-E953-484F-90C5-F2085190DCB6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2" creationId="{D6F5F077-F495-4148-86A7-B64E70E8E514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3" creationId="{ED8B6ACD-7A3A-4966-89FB-FB8FDCA58D42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4" creationId="{260B780B-D7A0-4DDE-B092-EE9AD179EABF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76" creationId="{BC138559-FA1F-44F9-9F0B-13423496D63D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135" creationId="{3A51DB74-EA0F-469D-8C34-DD8C4D799528}"/>
          </ac:picMkLst>
        </pc:picChg>
        <pc:picChg chg="del">
          <ac:chgData name="Siegbert Rudolph" userId="2af4d44886c067cc" providerId="LiveId" clId="{A4358129-20F5-4416-83CA-FB1BBED6E1F1}" dt="2021-08-24T14:37:46.223" v="1" actId="478"/>
          <ac:picMkLst>
            <pc:docMk/>
            <pc:sldMk cId="2608461729" sldId="777"/>
            <ac:picMk id="136" creationId="{B17E41E3-CF4A-4468-9344-B72B36602AB6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1" creationId="{CCD61B08-BF6B-4CB8-9E7F-D721BC1D664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2" creationId="{FE7451DC-00EC-4923-AE81-00220EE58379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3" creationId="{EDB6A324-8E85-40CF-AD7F-BE20BDE5B4B8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4" creationId="{68C6C1F0-F5A7-4C35-BA8B-0E6D6E2E6E8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5" creationId="{1CCAC1ED-A897-48C9-9475-53D01CB301AB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6" creationId="{85A5AF4B-3ED1-450D-846E-F40A93C04D3E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7" creationId="{10DCC161-A48D-453C-B5D5-675BE8E5BDBC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8" creationId="{9A6B091B-CE6E-4BE8-9321-F4D3DE5A480A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59" creationId="{FF75F2DE-8020-4858-9321-0F423ADCB616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0" creationId="{DFE52653-A717-4302-B7EF-D3543C674C5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1" creationId="{E0BCF582-359B-429D-AD67-A09DE05B371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2" creationId="{34C7DB4F-354D-4109-BCC5-616736B81B09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3" creationId="{B0FAE92A-1884-4EBA-8A07-19B19DBCC1EE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4" creationId="{D40D9EDB-C6F5-4106-96ED-49D2C1D50086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6" creationId="{EE0962C8-D20B-4DFD-9008-D7FC4EDC9F9F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7" creationId="{04C9E398-7730-4692-812F-158F9875EE0D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8" creationId="{B84AA397-738D-44D0-B4AB-D884125C81E1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69" creationId="{66D69AA7-5456-4268-A729-397FF6CE1808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0" creationId="{B85EC4DB-8B0A-4A1F-96CF-A6528FFCC68E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1" creationId="{C83B29BF-D1A1-41BC-8BA2-96DD3F31593B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2" creationId="{7BA2984B-8518-4FBB-B8B2-46054D37B43A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3" creationId="{39F1FFB7-D2B1-4DA5-8524-94D0A6528CB8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4" creationId="{C1616C7C-1AA8-42B7-8B82-62DF7E20993C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5" creationId="{CCCBFF30-6D35-4A1F-ABC9-A939FE769CA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6" creationId="{5F323F0B-2822-41F6-AB2F-3E7E296290F8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7" creationId="{0B2FB651-5891-4216-8AB5-3A030C069E95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8" creationId="{EB8AAABD-28DE-415D-A7B6-57D9830EDC16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79" creationId="{BADA1565-E920-4FCA-9C12-CD7A3CF33FC7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80" creationId="{DDF2A5F3-F180-4A2D-98CC-1111A676811E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81" creationId="{5A0D9206-6F9A-448B-9BCE-CE19DB74D402}"/>
          </ac:picMkLst>
        </pc:picChg>
        <pc:picChg chg="del">
          <ac:chgData name="Siegbert Rudolph" userId="2af4d44886c067cc" providerId="LiveId" clId="{A4358129-20F5-4416-83CA-FB1BBED6E1F1}" dt="2021-08-24T14:37:51.366" v="2" actId="478"/>
          <ac:picMkLst>
            <pc:docMk/>
            <pc:sldMk cId="2608461729" sldId="777"/>
            <ac:picMk id="182" creationId="{99B5B448-2605-4FA6-B317-A8A11B6B25A4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51" v="3575" actId="1076"/>
        <pc:sldMkLst>
          <pc:docMk/>
          <pc:sldMk cId="3921975673" sldId="782"/>
        </pc:sldMkLst>
        <pc:spChg chg="mod">
          <ac:chgData name="Siegbert Rudolph" userId="2af4d44886c067cc" providerId="LiveId" clId="{A4358129-20F5-4416-83CA-FB1BBED6E1F1}" dt="2021-08-28T10:24:34.351" v="3575" actId="1076"/>
          <ac:spMkLst>
            <pc:docMk/>
            <pc:sldMk cId="3921975673" sldId="782"/>
            <ac:spMk id="2" creationId="{2267ECA5-CCEE-4F71-AB09-173A3F275B52}"/>
          </ac:spMkLst>
        </pc:spChg>
        <pc:spChg chg="add mod">
          <ac:chgData name="Siegbert Rudolph" userId="2af4d44886c067cc" providerId="LiveId" clId="{A4358129-20F5-4416-83CA-FB1BBED6E1F1}" dt="2021-08-28T09:01:49.153" v="3533"/>
          <ac:spMkLst>
            <pc:docMk/>
            <pc:sldMk cId="3921975673" sldId="782"/>
            <ac:spMk id="11" creationId="{A9611846-2825-472A-A28C-9CD60A960D41}"/>
          </ac:spMkLst>
        </pc:spChg>
        <pc:spChg chg="add mod">
          <ac:chgData name="Siegbert Rudolph" userId="2af4d44886c067cc" providerId="LiveId" clId="{A4358129-20F5-4416-83CA-FB1BBED6E1F1}" dt="2021-08-28T09:01:51.390" v="3534" actId="20577"/>
          <ac:spMkLst>
            <pc:docMk/>
            <pc:sldMk cId="3921975673" sldId="782"/>
            <ac:spMk id="12" creationId="{8DCDCCBA-05E9-4DFC-AB51-39071E96E025}"/>
          </ac:spMkLst>
        </pc:spChg>
        <pc:spChg chg="add mod">
          <ac:chgData name="Siegbert Rudolph" userId="2af4d44886c067cc" providerId="LiveId" clId="{A4358129-20F5-4416-83CA-FB1BBED6E1F1}" dt="2021-08-28T09:01:49.153" v="3533"/>
          <ac:spMkLst>
            <pc:docMk/>
            <pc:sldMk cId="3921975673" sldId="782"/>
            <ac:spMk id="13" creationId="{10C0E3FA-11CA-4628-9E94-5A9ED6845A97}"/>
          </ac:spMkLst>
        </pc:spChg>
        <pc:spChg chg="del">
          <ac:chgData name="Siegbert Rudolph" userId="2af4d44886c067cc" providerId="LiveId" clId="{A4358129-20F5-4416-83CA-FB1BBED6E1F1}" dt="2021-08-28T09:01:35.433" v="3532" actId="478"/>
          <ac:spMkLst>
            <pc:docMk/>
            <pc:sldMk cId="3921975673" sldId="782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08:23.494" v="460"/>
          <ac:picMkLst>
            <pc:docMk/>
            <pc:sldMk cId="3921975673" sldId="782"/>
            <ac:picMk id="6" creationId="{4BF22057-2A31-43AC-99AC-13DF52A4C5E1}"/>
          </ac:picMkLst>
        </pc:picChg>
        <pc:picChg chg="add del mod">
          <ac:chgData name="Siegbert Rudolph" userId="2af4d44886c067cc" providerId="LiveId" clId="{A4358129-20F5-4416-83CA-FB1BBED6E1F1}" dt="2021-08-28T08:55:36.525" v="3418" actId="478"/>
          <ac:picMkLst>
            <pc:docMk/>
            <pc:sldMk cId="3921975673" sldId="782"/>
            <ac:picMk id="7" creationId="{335390DA-91F8-48BB-B12B-8BAF7F04E51D}"/>
          </ac:picMkLst>
        </pc:picChg>
        <pc:picChg chg="add mod modCrop">
          <ac:chgData name="Siegbert Rudolph" userId="2af4d44886c067cc" providerId="LiveId" clId="{A4358129-20F5-4416-83CA-FB1BBED6E1F1}" dt="2021-08-28T08:56:04.034" v="3430" actId="732"/>
          <ac:picMkLst>
            <pc:docMk/>
            <pc:sldMk cId="3921975673" sldId="782"/>
            <ac:picMk id="8" creationId="{DB5B7948-6A04-44B3-8787-EA3C9A2B3792}"/>
          </ac:picMkLst>
        </pc:picChg>
        <pc:picChg chg="add del mod modCrop">
          <ac:chgData name="Siegbert Rudolph" userId="2af4d44886c067cc" providerId="LiveId" clId="{A4358129-20F5-4416-83CA-FB1BBED6E1F1}" dt="2021-08-28T08:07:45.232" v="444" actId="478"/>
          <ac:picMkLst>
            <pc:docMk/>
            <pc:sldMk cId="3921975673" sldId="782"/>
            <ac:picMk id="9" creationId="{0B56F32C-1216-430A-9CF6-AFC96F7A7026}"/>
          </ac:picMkLst>
        </pc:picChg>
        <pc:picChg chg="mod modCrop">
          <ac:chgData name="Siegbert Rudolph" userId="2af4d44886c067cc" providerId="LiveId" clId="{A4358129-20F5-4416-83CA-FB1BBED6E1F1}" dt="2021-08-28T08:56:10.313" v="3432" actId="1036"/>
          <ac:picMkLst>
            <pc:docMk/>
            <pc:sldMk cId="3921975673" sldId="782"/>
            <ac:picMk id="10" creationId="{C66AA56A-7300-4D9D-B8EE-F077A8F03895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5:33.114" v="3721" actId="207"/>
        <pc:sldMkLst>
          <pc:docMk/>
          <pc:sldMk cId="3716510201" sldId="783"/>
        </pc:sldMkLst>
        <pc:spChg chg="mod">
          <ac:chgData name="Siegbert Rudolph" userId="2af4d44886c067cc" providerId="LiveId" clId="{A4358129-20F5-4416-83CA-FB1BBED6E1F1}" dt="2021-08-28T10:24:34.367" v="3590" actId="1076"/>
          <ac:spMkLst>
            <pc:docMk/>
            <pc:sldMk cId="3716510201" sldId="783"/>
            <ac:spMk id="4" creationId="{306EAA4B-3B3D-414A-8468-34424CA7A166}"/>
          </ac:spMkLst>
        </pc:spChg>
        <pc:spChg chg="del mod">
          <ac:chgData name="Siegbert Rudolph" userId="2af4d44886c067cc" providerId="LiveId" clId="{A4358129-20F5-4416-83CA-FB1BBED6E1F1}" dt="2021-08-28T08:59:32.063" v="3480" actId="478"/>
          <ac:spMkLst>
            <pc:docMk/>
            <pc:sldMk cId="3716510201" sldId="783"/>
            <ac:spMk id="4" creationId="{451EB480-67BB-448C-876A-A35FD8C54843}"/>
          </ac:spMkLst>
        </pc:spChg>
        <pc:spChg chg="add del mod">
          <ac:chgData name="Siegbert Rudolph" userId="2af4d44886c067cc" providerId="LiveId" clId="{A4358129-20F5-4416-83CA-FB1BBED6E1F1}" dt="2021-08-24T14:55:05.850" v="177" actId="478"/>
          <ac:spMkLst>
            <pc:docMk/>
            <pc:sldMk cId="3716510201" sldId="783"/>
            <ac:spMk id="22" creationId="{D38941A0-7BBB-48DC-B0B9-463D8E52BC95}"/>
          </ac:spMkLst>
        </pc:spChg>
        <pc:spChg chg="add mod">
          <ac:chgData name="Siegbert Rudolph" userId="2af4d44886c067cc" providerId="LiveId" clId="{A4358129-20F5-4416-83CA-FB1BBED6E1F1}" dt="2021-08-28T08:16:43.494" v="1255" actId="20577"/>
          <ac:spMkLst>
            <pc:docMk/>
            <pc:sldMk cId="3716510201" sldId="783"/>
            <ac:spMk id="24" creationId="{8B73F6D6-949B-4F2A-B350-23828FD30F70}"/>
          </ac:spMkLst>
        </pc:spChg>
        <pc:spChg chg="add mod">
          <ac:chgData name="Siegbert Rudolph" userId="2af4d44886c067cc" providerId="LiveId" clId="{A4358129-20F5-4416-83CA-FB1BBED6E1F1}" dt="2021-08-28T08:16:54.726" v="1290" actId="20577"/>
          <ac:spMkLst>
            <pc:docMk/>
            <pc:sldMk cId="3716510201" sldId="783"/>
            <ac:spMk id="25" creationId="{1425B02D-928F-4B60-BA4A-6DF17A2ED631}"/>
          </ac:spMkLst>
        </pc:spChg>
        <pc:spChg chg="add mod">
          <ac:chgData name="Siegbert Rudolph" userId="2af4d44886c067cc" providerId="LiveId" clId="{A4358129-20F5-4416-83CA-FB1BBED6E1F1}" dt="2021-08-28T08:17:04.115" v="1320" actId="20577"/>
          <ac:spMkLst>
            <pc:docMk/>
            <pc:sldMk cId="3716510201" sldId="783"/>
            <ac:spMk id="26" creationId="{A6BE2B98-649D-4838-AB6A-5E4235E1DCC9}"/>
          </ac:spMkLst>
        </pc:spChg>
        <pc:spChg chg="add mod">
          <ac:chgData name="Siegbert Rudolph" userId="2af4d44886c067cc" providerId="LiveId" clId="{A4358129-20F5-4416-83CA-FB1BBED6E1F1}" dt="2021-08-28T08:17:12.738" v="1346" actId="20577"/>
          <ac:spMkLst>
            <pc:docMk/>
            <pc:sldMk cId="3716510201" sldId="783"/>
            <ac:spMk id="27" creationId="{B1F235F2-2F48-44D6-9DE8-2F5A9C66A210}"/>
          </ac:spMkLst>
        </pc:spChg>
        <pc:spChg chg="add mod">
          <ac:chgData name="Siegbert Rudolph" userId="2af4d44886c067cc" providerId="LiveId" clId="{A4358129-20F5-4416-83CA-FB1BBED6E1F1}" dt="2021-08-28T08:17:19.546" v="1369" actId="20577"/>
          <ac:spMkLst>
            <pc:docMk/>
            <pc:sldMk cId="3716510201" sldId="783"/>
            <ac:spMk id="28" creationId="{ED05936E-BC99-4A19-B6CF-396EAE8239C4}"/>
          </ac:spMkLst>
        </pc:spChg>
        <pc:spChg chg="add mod">
          <ac:chgData name="Siegbert Rudolph" userId="2af4d44886c067cc" providerId="LiveId" clId="{A4358129-20F5-4416-83CA-FB1BBED6E1F1}" dt="2021-08-28T08:17:26.295" v="1388" actId="20577"/>
          <ac:spMkLst>
            <pc:docMk/>
            <pc:sldMk cId="3716510201" sldId="783"/>
            <ac:spMk id="29" creationId="{FB8DA840-90C7-4555-B5C1-A74262C4E956}"/>
          </ac:spMkLst>
        </pc:spChg>
        <pc:spChg chg="add mod">
          <ac:chgData name="Siegbert Rudolph" userId="2af4d44886c067cc" providerId="LiveId" clId="{A4358129-20F5-4416-83CA-FB1BBED6E1F1}" dt="2021-08-28T08:17:32.934" v="1406" actId="20577"/>
          <ac:spMkLst>
            <pc:docMk/>
            <pc:sldMk cId="3716510201" sldId="783"/>
            <ac:spMk id="30" creationId="{1E43763F-2ED2-4FD6-92A1-AF41C076D945}"/>
          </ac:spMkLst>
        </pc:spChg>
        <pc:spChg chg="add mod">
          <ac:chgData name="Siegbert Rudolph" userId="2af4d44886c067cc" providerId="LiveId" clId="{A4358129-20F5-4416-83CA-FB1BBED6E1F1}" dt="2021-08-28T08:17:42.276" v="1436" actId="20577"/>
          <ac:spMkLst>
            <pc:docMk/>
            <pc:sldMk cId="3716510201" sldId="783"/>
            <ac:spMk id="31" creationId="{7864012E-135A-4088-A2B7-ED522329BEC8}"/>
          </ac:spMkLst>
        </pc:spChg>
        <pc:spChg chg="add del mod">
          <ac:chgData name="Siegbert Rudolph" userId="2af4d44886c067cc" providerId="LiveId" clId="{A4358129-20F5-4416-83CA-FB1BBED6E1F1}" dt="2021-08-28T08:16:20.606" v="1207" actId="478"/>
          <ac:spMkLst>
            <pc:docMk/>
            <pc:sldMk cId="3716510201" sldId="783"/>
            <ac:spMk id="32" creationId="{D2A7D0BA-8EE3-47B7-881F-BE8F9B01E5E7}"/>
          </ac:spMkLst>
        </pc:spChg>
        <pc:spChg chg="add del mod">
          <ac:chgData name="Siegbert Rudolph" userId="2af4d44886c067cc" providerId="LiveId" clId="{A4358129-20F5-4416-83CA-FB1BBED6E1F1}" dt="2021-08-28T08:16:20.606" v="1207" actId="478"/>
          <ac:spMkLst>
            <pc:docMk/>
            <pc:sldMk cId="3716510201" sldId="783"/>
            <ac:spMk id="33" creationId="{35A53A55-DF90-4A3F-A6E9-A8A9D5462B3B}"/>
          </ac:spMkLst>
        </pc:spChg>
        <pc:spChg chg="add del mod">
          <ac:chgData name="Siegbert Rudolph" userId="2af4d44886c067cc" providerId="LiveId" clId="{A4358129-20F5-4416-83CA-FB1BBED6E1F1}" dt="2021-08-28T08:16:20.606" v="1207" actId="478"/>
          <ac:spMkLst>
            <pc:docMk/>
            <pc:sldMk cId="3716510201" sldId="783"/>
            <ac:spMk id="34" creationId="{BE15633D-3D3B-4E0E-98A7-65843635368D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35" creationId="{70DB8DB8-2674-4262-A925-2BEABC5BF316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36" creationId="{C565CE15-0671-4E94-B599-45EECB850D11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37" creationId="{160AAF5F-77BD-4430-8DBC-78673FFF8359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38" creationId="{4E30BDB8-C86F-4CDA-B314-2815FC2A2557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39" creationId="{9BB57773-55DA-4C86-9D3E-E80F2E416890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40" creationId="{6AC4F1E4-2900-4C89-9B2C-0263E823CBAA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41" creationId="{422FDBB0-179C-44A6-BF3A-384B669D62B2}"/>
          </ac:spMkLst>
        </pc:spChg>
        <pc:spChg chg="add del mod">
          <ac:chgData name="Siegbert Rudolph" userId="2af4d44886c067cc" providerId="LiveId" clId="{A4358129-20F5-4416-83CA-FB1BBED6E1F1}" dt="2021-08-28T08:37:44.007" v="3048" actId="21"/>
          <ac:spMkLst>
            <pc:docMk/>
            <pc:sldMk cId="3716510201" sldId="783"/>
            <ac:spMk id="42" creationId="{5E1F2AA9-6F77-469B-84BA-77121BF27126}"/>
          </ac:spMkLst>
        </pc:spChg>
        <pc:spChg chg="add mod">
          <ac:chgData name="Siegbert Rudolph" userId="2af4d44886c067cc" providerId="LiveId" clId="{A4358129-20F5-4416-83CA-FB1BBED6E1F1}" dt="2021-08-28T08:59:36.624" v="3482" actId="20577"/>
          <ac:spMkLst>
            <pc:docMk/>
            <pc:sldMk cId="3716510201" sldId="783"/>
            <ac:spMk id="43" creationId="{59C2B32A-A01A-47BB-932A-D4BB3BD0170D}"/>
          </ac:spMkLst>
        </pc:spChg>
        <pc:spChg chg="add mod">
          <ac:chgData name="Siegbert Rudolph" userId="2af4d44886c067cc" providerId="LiveId" clId="{A4358129-20F5-4416-83CA-FB1BBED6E1F1}" dt="2021-09-11T13:55:33.114" v="3721" actId="207"/>
          <ac:spMkLst>
            <pc:docMk/>
            <pc:sldMk cId="3716510201" sldId="783"/>
            <ac:spMk id="44" creationId="{71E79E99-C75B-44FB-8495-0CE94B7BCD8D}"/>
          </ac:spMkLst>
        </pc:spChg>
        <pc:spChg chg="mod">
          <ac:chgData name="Siegbert Rudolph" userId="2af4d44886c067cc" providerId="LiveId" clId="{A4358129-20F5-4416-83CA-FB1BBED6E1F1}" dt="2021-09-04T07:11:47.137" v="3675" actId="14100"/>
          <ac:spMkLst>
            <pc:docMk/>
            <pc:sldMk cId="3716510201" sldId="783"/>
            <ac:spMk id="80" creationId="{61F3903C-A523-4B00-A3B6-C74820C40827}"/>
          </ac:spMkLst>
        </pc:spChg>
        <pc:picChg chg="add mod">
          <ac:chgData name="Siegbert Rudolph" userId="2af4d44886c067cc" providerId="LiveId" clId="{A4358129-20F5-4416-83CA-FB1BBED6E1F1}" dt="2021-08-28T08:46:43.443" v="3351" actId="1076"/>
          <ac:picMkLst>
            <pc:docMk/>
            <pc:sldMk cId="3716510201" sldId="783"/>
            <ac:picMk id="2" creationId="{EB66C559-1C0F-4A64-87F3-847CDDDBECEF}"/>
          </ac:picMkLst>
        </pc:picChg>
        <pc:picChg chg="add mod">
          <ac:chgData name="Siegbert Rudolph" userId="2af4d44886c067cc" providerId="LiveId" clId="{A4358129-20F5-4416-83CA-FB1BBED6E1F1}" dt="2021-08-24T14:55:01.116" v="176"/>
          <ac:picMkLst>
            <pc:docMk/>
            <pc:sldMk cId="3716510201" sldId="783"/>
            <ac:picMk id="5" creationId="{6C62A830-51BF-4B41-AA24-D9CC3BAF242F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6" creationId="{179011FD-BF55-46B6-A00B-E390FDCD9EBA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7" creationId="{2B1E39C5-9668-45DA-966C-FCF6EAF76E3D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8" creationId="{32CE3ADA-9EA3-45AA-93A2-FC50ABC694D9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9" creationId="{EE172C54-83B8-4767-B688-CE776135E9D6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10" creationId="{C130DBBA-4772-4F86-BD5C-6C3E9C1D98EC}"/>
          </ac:picMkLst>
        </pc:picChg>
        <pc:picChg chg="add mod">
          <ac:chgData name="Siegbert Rudolph" userId="2af4d44886c067cc" providerId="LiveId" clId="{A4358129-20F5-4416-83CA-FB1BBED6E1F1}" dt="2021-08-24T14:55:25.248" v="193" actId="465"/>
          <ac:picMkLst>
            <pc:docMk/>
            <pc:sldMk cId="3716510201" sldId="783"/>
            <ac:picMk id="11" creationId="{122D7A98-DB88-4D7F-B893-D4B9D859DE24}"/>
          </ac:picMkLst>
        </pc:picChg>
        <pc:picChg chg="add mod">
          <ac:chgData name="Siegbert Rudolph" userId="2af4d44886c067cc" providerId="LiveId" clId="{A4358129-20F5-4416-83CA-FB1BBED6E1F1}" dt="2021-08-24T14:55:15.192" v="192" actId="1036"/>
          <ac:picMkLst>
            <pc:docMk/>
            <pc:sldMk cId="3716510201" sldId="783"/>
            <ac:picMk id="12" creationId="{CB1D2C44-109F-4BF4-ADFC-E42ED39BA2C9}"/>
          </ac:picMkLst>
        </pc:picChg>
        <pc:picChg chg="add mod">
          <ac:chgData name="Siegbert Rudolph" userId="2af4d44886c067cc" providerId="LiveId" clId="{A4358129-20F5-4416-83CA-FB1BBED6E1F1}" dt="2021-08-24T14:55:37.402" v="198" actId="1035"/>
          <ac:picMkLst>
            <pc:docMk/>
            <pc:sldMk cId="3716510201" sldId="783"/>
            <ac:picMk id="13" creationId="{412B60CB-2031-4598-896B-DE20F41A6B92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4" creationId="{971939C9-0B2D-490A-9B1D-8821744982DE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5" creationId="{4A3AA8A0-DEC6-4ABD-953C-5984D19D125F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6" creationId="{88EAF82A-EA43-4ADD-83AE-BA960F7BE366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7" creationId="{4023696D-D5B4-40FF-AE5E-3D7D7BF225B7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8" creationId="{871B73A3-85BC-4A8F-8957-F63B0BD310EE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19" creationId="{DA1D04AD-5150-4613-A53B-4A58141785AD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20" creationId="{A8676D1F-8803-4D76-B125-17415A88E2C3}"/>
          </ac:picMkLst>
        </pc:picChg>
        <pc:picChg chg="add mod">
          <ac:chgData name="Siegbert Rudolph" userId="2af4d44886c067cc" providerId="LiveId" clId="{A4358129-20F5-4416-83CA-FB1BBED6E1F1}" dt="2021-08-28T08:59:41.873" v="3484" actId="1035"/>
          <ac:picMkLst>
            <pc:docMk/>
            <pc:sldMk cId="3716510201" sldId="783"/>
            <ac:picMk id="21" creationId="{DAC303E2-CC06-4D96-A575-235F3EA9C711}"/>
          </ac:picMkLst>
        </pc:picChg>
        <pc:picChg chg="add del mod">
          <ac:chgData name="Siegbert Rudolph" userId="2af4d44886c067cc" providerId="LiveId" clId="{A4358129-20F5-4416-83CA-FB1BBED6E1F1}" dt="2021-08-28T08:37:22.458" v="3042" actId="478"/>
          <ac:picMkLst>
            <pc:docMk/>
            <pc:sldMk cId="3716510201" sldId="783"/>
            <ac:picMk id="23" creationId="{87C56672-11D2-46F7-8A78-4801299D9D49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5:44.689" v="3731" actId="207"/>
        <pc:sldMkLst>
          <pc:docMk/>
          <pc:sldMk cId="579551909" sldId="784"/>
        </pc:sldMkLst>
        <pc:spChg chg="del mod">
          <ac:chgData name="Siegbert Rudolph" userId="2af4d44886c067cc" providerId="LiveId" clId="{A4358129-20F5-4416-83CA-FB1BBED6E1F1}" dt="2021-08-28T08:59:48.217" v="3485" actId="478"/>
          <ac:spMkLst>
            <pc:docMk/>
            <pc:sldMk cId="579551909" sldId="784"/>
            <ac:spMk id="4" creationId="{451EB480-67BB-448C-876A-A35FD8C54843}"/>
          </ac:spMkLst>
        </pc:spChg>
        <pc:spChg chg="mod">
          <ac:chgData name="Siegbert Rudolph" userId="2af4d44886c067cc" providerId="LiveId" clId="{A4358129-20F5-4416-83CA-FB1BBED6E1F1}" dt="2021-08-28T10:24:34.367" v="3600" actId="1076"/>
          <ac:spMkLst>
            <pc:docMk/>
            <pc:sldMk cId="579551909" sldId="784"/>
            <ac:spMk id="4" creationId="{9CA0E7A4-1830-4805-B2CD-97F2363B1871}"/>
          </ac:spMkLst>
        </pc:spChg>
        <pc:spChg chg="add del mod">
          <ac:chgData name="Siegbert Rudolph" userId="2af4d44886c067cc" providerId="LiveId" clId="{A4358129-20F5-4416-83CA-FB1BBED6E1F1}" dt="2021-08-24T14:56:24.512" v="203" actId="478"/>
          <ac:spMkLst>
            <pc:docMk/>
            <pc:sldMk cId="579551909" sldId="784"/>
            <ac:spMk id="22" creationId="{360D1263-223F-4DA4-84D4-ECD67A15E1DB}"/>
          </ac:spMkLst>
        </pc:spChg>
        <pc:spChg chg="add mod">
          <ac:chgData name="Siegbert Rudolph" userId="2af4d44886c067cc" providerId="LiveId" clId="{A4358129-20F5-4416-83CA-FB1BBED6E1F1}" dt="2021-08-28T08:18:08.834" v="1459" actId="20577"/>
          <ac:spMkLst>
            <pc:docMk/>
            <pc:sldMk cId="579551909" sldId="784"/>
            <ac:spMk id="24" creationId="{07313B0E-2BFE-4632-808C-E8FE633B4D51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25" creationId="{990FDB2B-0200-4CC1-AFD8-340EA99D61A4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26" creationId="{59CD04D8-2F33-499D-9FC3-87582020E509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27" creationId="{E95E2C51-574C-4810-9801-31991CE10B8B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28" creationId="{9D3E4539-A7F1-4D7D-A995-F06541BF6326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29" creationId="{EA8A1449-AA51-4110-9600-E95C72FB0D94}"/>
          </ac:spMkLst>
        </pc:spChg>
        <pc:spChg chg="add mod">
          <ac:chgData name="Siegbert Rudolph" userId="2af4d44886c067cc" providerId="LiveId" clId="{A4358129-20F5-4416-83CA-FB1BBED6E1F1}" dt="2021-08-28T08:38:12.477" v="3053" actId="465"/>
          <ac:spMkLst>
            <pc:docMk/>
            <pc:sldMk cId="579551909" sldId="784"/>
            <ac:spMk id="30" creationId="{F68B9A79-557D-4E6F-953B-2E8F80A05C36}"/>
          </ac:spMkLst>
        </pc:spChg>
        <pc:spChg chg="add mod">
          <ac:chgData name="Siegbert Rudolph" userId="2af4d44886c067cc" providerId="LiveId" clId="{A4358129-20F5-4416-83CA-FB1BBED6E1F1}" dt="2021-08-28T08:38:05.197" v="3052" actId="1035"/>
          <ac:spMkLst>
            <pc:docMk/>
            <pc:sldMk cId="579551909" sldId="784"/>
            <ac:spMk id="31" creationId="{4CFCCD55-4FB4-4BD0-B82F-65630D24167E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2" creationId="{9327F2F2-CE42-41A6-9A4F-00ED92707C76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3" creationId="{E8B3591E-E2E2-41D9-A188-AD078705B071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4" creationId="{1A7DB460-3F5A-48EB-A4DE-44EE6FAE50C4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5" creationId="{51174827-E6FD-403D-9EB8-CDCD57EFAF31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6" creationId="{E4A8E573-17C2-4D94-9BB3-569B51ACD5AC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7" creationId="{89B838D6-D365-40C1-9A5C-4E9D0FAF2C7C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8" creationId="{A3FF3E05-DDAD-46A1-BAF2-5100342C7E8E}"/>
          </ac:spMkLst>
        </pc:spChg>
        <pc:spChg chg="add del mod">
          <ac:chgData name="Siegbert Rudolph" userId="2af4d44886c067cc" providerId="LiveId" clId="{A4358129-20F5-4416-83CA-FB1BBED6E1F1}" dt="2021-08-28T08:38:26.114" v="3057" actId="21"/>
          <ac:spMkLst>
            <pc:docMk/>
            <pc:sldMk cId="579551909" sldId="784"/>
            <ac:spMk id="39" creationId="{CAE60649-6966-499C-AAD4-D91A277C760B}"/>
          </ac:spMkLst>
        </pc:spChg>
        <pc:spChg chg="add mod">
          <ac:chgData name="Siegbert Rudolph" userId="2af4d44886c067cc" providerId="LiveId" clId="{A4358129-20F5-4416-83CA-FB1BBED6E1F1}" dt="2021-08-28T08:59:53.450" v="3487" actId="20577"/>
          <ac:spMkLst>
            <pc:docMk/>
            <pc:sldMk cId="579551909" sldId="784"/>
            <ac:spMk id="40" creationId="{E054ABFB-0E7F-4135-9284-E58E457A57FA}"/>
          </ac:spMkLst>
        </pc:spChg>
        <pc:spChg chg="add mod">
          <ac:chgData name="Siegbert Rudolph" userId="2af4d44886c067cc" providerId="LiveId" clId="{A4358129-20F5-4416-83CA-FB1BBED6E1F1}" dt="2021-09-11T13:55:44.689" v="3731" actId="207"/>
          <ac:spMkLst>
            <pc:docMk/>
            <pc:sldMk cId="579551909" sldId="784"/>
            <ac:spMk id="41" creationId="{87EEEBAD-ACA7-4FCF-934C-2B3321B7CCC1}"/>
          </ac:spMkLst>
        </pc:spChg>
        <pc:spChg chg="mod">
          <ac:chgData name="Siegbert Rudolph" userId="2af4d44886c067cc" providerId="LiveId" clId="{A4358129-20F5-4416-83CA-FB1BBED6E1F1}" dt="2021-09-04T07:12:04.321" v="3677" actId="14100"/>
          <ac:spMkLst>
            <pc:docMk/>
            <pc:sldMk cId="579551909" sldId="784"/>
            <ac:spMk id="80" creationId="{61F3903C-A523-4B00-A3B6-C74820C40827}"/>
          </ac:spMkLst>
        </pc:spChg>
        <pc:picChg chg="add mod">
          <ac:chgData name="Siegbert Rudolph" userId="2af4d44886c067cc" providerId="LiveId" clId="{A4358129-20F5-4416-83CA-FB1BBED6E1F1}" dt="2021-08-28T08:46:36.630" v="3350" actId="1076"/>
          <ac:picMkLst>
            <pc:docMk/>
            <pc:sldMk cId="579551909" sldId="784"/>
            <ac:picMk id="2" creationId="{C2CA1D2B-20F2-4CA8-8F59-992073B02CFB}"/>
          </ac:picMkLst>
        </pc:picChg>
        <pc:picChg chg="add mod">
          <ac:chgData name="Siegbert Rudolph" userId="2af4d44886c067cc" providerId="LiveId" clId="{A4358129-20F5-4416-83CA-FB1BBED6E1F1}" dt="2021-08-24T14:56:19.823" v="202"/>
          <ac:picMkLst>
            <pc:docMk/>
            <pc:sldMk cId="579551909" sldId="784"/>
            <ac:picMk id="5" creationId="{23FD7FFA-AD6F-4195-89E8-C866113A7776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6" creationId="{5832639C-1282-4CC4-80D7-12619555CD22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7" creationId="{D199AE88-38BA-4258-8E3D-B8FF5D57D7C5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8" creationId="{E31C0CAB-6249-499B-8ADA-22D528CEEA7B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9" creationId="{66E86079-2497-402A-BE77-178600D3A78B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10" creationId="{EAA2B733-E1BC-4F0A-BBC0-9C72F97CDACB}"/>
          </ac:picMkLst>
        </pc:picChg>
        <pc:picChg chg="add mod">
          <ac:chgData name="Siegbert Rudolph" userId="2af4d44886c067cc" providerId="LiveId" clId="{A4358129-20F5-4416-83CA-FB1BBED6E1F1}" dt="2021-08-24T14:56:55.535" v="222" actId="465"/>
          <ac:picMkLst>
            <pc:docMk/>
            <pc:sldMk cId="579551909" sldId="784"/>
            <ac:picMk id="11" creationId="{25CD94C5-C481-4F20-9398-F459772C1B31}"/>
          </ac:picMkLst>
        </pc:picChg>
        <pc:picChg chg="add mod">
          <ac:chgData name="Siegbert Rudolph" userId="2af4d44886c067cc" providerId="LiveId" clId="{A4358129-20F5-4416-83CA-FB1BBED6E1F1}" dt="2021-08-24T14:56:47.240" v="221" actId="1035"/>
          <ac:picMkLst>
            <pc:docMk/>
            <pc:sldMk cId="579551909" sldId="784"/>
            <ac:picMk id="12" creationId="{513C8527-78F4-44AD-B6EE-2892D0F26EB0}"/>
          </ac:picMkLst>
        </pc:picChg>
        <pc:picChg chg="add mod">
          <ac:chgData name="Siegbert Rudolph" userId="2af4d44886c067cc" providerId="LiveId" clId="{A4358129-20F5-4416-83CA-FB1BBED6E1F1}" dt="2021-08-24T14:57:06.500" v="233" actId="1036"/>
          <ac:picMkLst>
            <pc:docMk/>
            <pc:sldMk cId="579551909" sldId="784"/>
            <ac:picMk id="13" creationId="{CBA4F06A-DEA6-4AE3-BE04-9DBB16DE6F91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4" creationId="{FC4483DC-B874-4F1E-9CAA-C0B83D4D03DD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5" creationId="{0BF17228-D4F3-4A88-8C22-D91D1333AD48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6" creationId="{B1DBFA46-FE72-4C68-BD93-9248F7AD88C6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7" creationId="{80600191-D220-431E-8DF3-EB4E6DE282B2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8" creationId="{4E4AF87D-F104-43FA-AB0E-368B0343B14A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19" creationId="{E3E7363D-8959-4397-89D6-67DB87C4C024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20" creationId="{1A600021-6286-43C2-B276-C4FFDD306A87}"/>
          </ac:picMkLst>
        </pc:picChg>
        <pc:picChg chg="add mod">
          <ac:chgData name="Siegbert Rudolph" userId="2af4d44886c067cc" providerId="LiveId" clId="{A4358129-20F5-4416-83CA-FB1BBED6E1F1}" dt="2021-08-28T09:00:03.402" v="3490" actId="1035"/>
          <ac:picMkLst>
            <pc:docMk/>
            <pc:sldMk cId="579551909" sldId="784"/>
            <ac:picMk id="21" creationId="{03DDF550-319B-4C96-8BEF-794DCBDD6677}"/>
          </ac:picMkLst>
        </pc:picChg>
        <pc:picChg chg="add del mod">
          <ac:chgData name="Siegbert Rudolph" userId="2af4d44886c067cc" providerId="LiveId" clId="{A4358129-20F5-4416-83CA-FB1BBED6E1F1}" dt="2021-08-28T08:37:54.340" v="3051" actId="478"/>
          <ac:picMkLst>
            <pc:docMk/>
            <pc:sldMk cId="579551909" sldId="784"/>
            <ac:picMk id="23" creationId="{E3E1B928-8713-40F5-B4CD-A65FC6DAAC42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6:00.904" v="3743" actId="207"/>
        <pc:sldMkLst>
          <pc:docMk/>
          <pc:sldMk cId="1700194599" sldId="785"/>
        </pc:sldMkLst>
        <pc:spChg chg="del mod">
          <ac:chgData name="Siegbert Rudolph" userId="2af4d44886c067cc" providerId="LiveId" clId="{A4358129-20F5-4416-83CA-FB1BBED6E1F1}" dt="2021-08-28T09:00:08.526" v="3491" actId="478"/>
          <ac:spMkLst>
            <pc:docMk/>
            <pc:sldMk cId="1700194599" sldId="785"/>
            <ac:spMk id="4" creationId="{451EB480-67BB-448C-876A-A35FD8C54843}"/>
          </ac:spMkLst>
        </pc:spChg>
        <pc:spChg chg="mod">
          <ac:chgData name="Siegbert Rudolph" userId="2af4d44886c067cc" providerId="LiveId" clId="{A4358129-20F5-4416-83CA-FB1BBED6E1F1}" dt="2021-08-28T10:24:34.382" v="3610" actId="1076"/>
          <ac:spMkLst>
            <pc:docMk/>
            <pc:sldMk cId="1700194599" sldId="785"/>
            <ac:spMk id="4" creationId="{ACBB017F-813A-4390-9DC3-BA7B89BCEA9A}"/>
          </ac:spMkLst>
        </pc:spChg>
        <pc:spChg chg="add mod">
          <ac:chgData name="Siegbert Rudolph" userId="2af4d44886c067cc" providerId="LiveId" clId="{A4358129-20F5-4416-83CA-FB1BBED6E1F1}" dt="2021-08-24T14:57:49.893" v="237"/>
          <ac:spMkLst>
            <pc:docMk/>
            <pc:sldMk cId="1700194599" sldId="785"/>
            <ac:spMk id="22" creationId="{AC4E047E-2D83-4617-8424-ED53C123AEF8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4" creationId="{6015D2B0-23F1-4C06-8734-DE34CD25D0D1}"/>
          </ac:spMkLst>
        </pc:spChg>
        <pc:spChg chg="add del mod">
          <ac:chgData name="Siegbert Rudolph" userId="2af4d44886c067cc" providerId="LiveId" clId="{A4358129-20F5-4416-83CA-FB1BBED6E1F1}" dt="2021-08-24T14:57:53.511" v="239" actId="478"/>
          <ac:spMkLst>
            <pc:docMk/>
            <pc:sldMk cId="1700194599" sldId="785"/>
            <ac:spMk id="24" creationId="{E1BC970A-E559-4F38-959B-4538966A8084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5" creationId="{8D18D22E-0740-4C77-8159-AAD256CD3D8B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6" creationId="{0320FE49-4A94-4A6B-B2BA-F342DF6CD056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7" creationId="{D033B7EB-34D0-474B-810B-45862C347D9E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8" creationId="{FF508E39-7E21-4758-ACD8-FF4EA431C0FB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29" creationId="{6DBB9C4B-1A81-47B9-B137-7DCE38A37A4D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30" creationId="{1E1C619B-0F8A-4B31-8AA8-0877C898A9AC}"/>
          </ac:spMkLst>
        </pc:spChg>
        <pc:spChg chg="add mod">
          <ac:chgData name="Siegbert Rudolph" userId="2af4d44886c067cc" providerId="LiveId" clId="{A4358129-20F5-4416-83CA-FB1BBED6E1F1}" dt="2021-08-28T08:38:42.471" v="3062" actId="1036"/>
          <ac:spMkLst>
            <pc:docMk/>
            <pc:sldMk cId="1700194599" sldId="785"/>
            <ac:spMk id="31" creationId="{64B111BA-EBEC-433F-86FC-E0F4BDBC829C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2" creationId="{649FB53B-CF39-4EC2-965B-5A2B96B5E546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3" creationId="{F62E24BD-74D3-41EB-8036-9E707C90B593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4" creationId="{C8098D25-0E07-4200-B82C-531E1B50D7B5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5" creationId="{18F32997-28D8-4A54-B2AC-1C7896B1A2E6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6" creationId="{53D89BD5-BFF4-4E63-8171-E5B70BA390A2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7" creationId="{8C241C8F-D465-4DDA-980E-1919D445CDA0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8" creationId="{4F461E21-07C1-4F38-91C8-DCF4CFF25C5B}"/>
          </ac:spMkLst>
        </pc:spChg>
        <pc:spChg chg="add del mod">
          <ac:chgData name="Siegbert Rudolph" userId="2af4d44886c067cc" providerId="LiveId" clId="{A4358129-20F5-4416-83CA-FB1BBED6E1F1}" dt="2021-08-28T08:39:05.511" v="3131" actId="21"/>
          <ac:spMkLst>
            <pc:docMk/>
            <pc:sldMk cId="1700194599" sldId="785"/>
            <ac:spMk id="39" creationId="{D5E5E7CA-C247-4F99-8CE7-6446BF825BC0}"/>
          </ac:spMkLst>
        </pc:spChg>
        <pc:spChg chg="add mod">
          <ac:chgData name="Siegbert Rudolph" userId="2af4d44886c067cc" providerId="LiveId" clId="{A4358129-20F5-4416-83CA-FB1BBED6E1F1}" dt="2021-08-28T09:00:10.479" v="3492"/>
          <ac:spMkLst>
            <pc:docMk/>
            <pc:sldMk cId="1700194599" sldId="785"/>
            <ac:spMk id="41" creationId="{777AB7A1-AB6E-4E59-942A-58AE1C99F9D4}"/>
          </ac:spMkLst>
        </pc:spChg>
        <pc:spChg chg="add mod">
          <ac:chgData name="Siegbert Rudolph" userId="2af4d44886c067cc" providerId="LiveId" clId="{A4358129-20F5-4416-83CA-FB1BBED6E1F1}" dt="2021-09-11T13:56:00.904" v="3743" actId="207"/>
          <ac:spMkLst>
            <pc:docMk/>
            <pc:sldMk cId="1700194599" sldId="785"/>
            <ac:spMk id="42" creationId="{AFB87FC1-F3CF-4B7F-B6DC-7BDDEE3321B7}"/>
          </ac:spMkLst>
        </pc:spChg>
        <pc:spChg chg="mod">
          <ac:chgData name="Siegbert Rudolph" userId="2af4d44886c067cc" providerId="LiveId" clId="{A4358129-20F5-4416-83CA-FB1BBED6E1F1}" dt="2021-09-04T07:12:18.206" v="3679" actId="14100"/>
          <ac:spMkLst>
            <pc:docMk/>
            <pc:sldMk cId="1700194599" sldId="785"/>
            <ac:spMk id="80" creationId="{61F3903C-A523-4B00-A3B6-C74820C40827}"/>
          </ac:spMkLst>
        </pc:spChg>
        <pc:picChg chg="add mod">
          <ac:chgData name="Siegbert Rudolph" userId="2af4d44886c067cc" providerId="LiveId" clId="{A4358129-20F5-4416-83CA-FB1BBED6E1F1}" dt="2021-08-28T08:48:20.631" v="3362" actId="1076"/>
          <ac:picMkLst>
            <pc:docMk/>
            <pc:sldMk cId="1700194599" sldId="785"/>
            <ac:picMk id="2" creationId="{9940C977-BF94-4A98-839C-894E2EFD744C}"/>
          </ac:picMkLst>
        </pc:picChg>
        <pc:picChg chg="add mod">
          <ac:chgData name="Siegbert Rudolph" userId="2af4d44886c067cc" providerId="LiveId" clId="{A4358129-20F5-4416-83CA-FB1BBED6E1F1}" dt="2021-08-24T14:58:08.722" v="258" actId="1038"/>
          <ac:picMkLst>
            <pc:docMk/>
            <pc:sldMk cId="1700194599" sldId="785"/>
            <ac:picMk id="5" creationId="{154419B1-56EF-4B37-90FB-AB0E94E648BA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6" creationId="{8D590311-EB38-46F4-91FC-E05705ACC086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7" creationId="{BD972517-05CC-4400-9714-47EAA1BD699D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8" creationId="{2FE0B976-494A-4018-BF37-1E4B8D6981B3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9" creationId="{6C6941E9-ACDC-48A2-9A50-E4B8A9650A64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10" creationId="{7AB33808-1F74-4452-AA48-9B20853FDC87}"/>
          </ac:picMkLst>
        </pc:picChg>
        <pc:picChg chg="add mod">
          <ac:chgData name="Siegbert Rudolph" userId="2af4d44886c067cc" providerId="LiveId" clId="{A4358129-20F5-4416-83CA-FB1BBED6E1F1}" dt="2021-08-24T14:58:21.662" v="260" actId="465"/>
          <ac:picMkLst>
            <pc:docMk/>
            <pc:sldMk cId="1700194599" sldId="785"/>
            <ac:picMk id="11" creationId="{9B072E32-F569-4899-A223-8A85FA65525D}"/>
          </ac:picMkLst>
        </pc:picChg>
        <pc:picChg chg="add mod">
          <ac:chgData name="Siegbert Rudolph" userId="2af4d44886c067cc" providerId="LiveId" clId="{A4358129-20F5-4416-83CA-FB1BBED6E1F1}" dt="2021-08-24T14:58:08.722" v="258" actId="1038"/>
          <ac:picMkLst>
            <pc:docMk/>
            <pc:sldMk cId="1700194599" sldId="785"/>
            <ac:picMk id="12" creationId="{B3693328-E316-4D4B-8F1B-151FFE1E7D25}"/>
          </ac:picMkLst>
        </pc:picChg>
        <pc:picChg chg="add mod">
          <ac:chgData name="Siegbert Rudolph" userId="2af4d44886c067cc" providerId="LiveId" clId="{A4358129-20F5-4416-83CA-FB1BBED6E1F1}" dt="2021-08-24T14:58:30.408" v="268" actId="1037"/>
          <ac:picMkLst>
            <pc:docMk/>
            <pc:sldMk cId="1700194599" sldId="785"/>
            <ac:picMk id="13" creationId="{8CED41CC-6F69-41AA-A3C9-6B1751D23C5E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4" creationId="{11F1693C-3B25-410B-8F5E-7252191AD61B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5" creationId="{755D9747-F56C-4AD4-98C8-1138A151C9A8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6" creationId="{9DE09D00-E7C4-4DBE-8C53-922DC64F4E96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7" creationId="{FD62D944-507F-4296-8F38-F9C3A15B5674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8" creationId="{4D4C4FAE-D6C0-46B4-BD18-CFED8B0177C5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19" creationId="{CC3A0AC7-896C-4FBC-AEB9-D3799077F4E3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20" creationId="{FC67E8BE-544F-4CB2-B0AE-215EAA9B128F}"/>
          </ac:picMkLst>
        </pc:picChg>
        <pc:picChg chg="add mod">
          <ac:chgData name="Siegbert Rudolph" userId="2af4d44886c067cc" providerId="LiveId" clId="{A4358129-20F5-4416-83CA-FB1BBED6E1F1}" dt="2021-08-28T09:00:15.228" v="3493" actId="14100"/>
          <ac:picMkLst>
            <pc:docMk/>
            <pc:sldMk cId="1700194599" sldId="785"/>
            <ac:picMk id="21" creationId="{68B85DFF-14E2-4822-85B8-52B7659DDC9A}"/>
          </ac:picMkLst>
        </pc:picChg>
        <pc:picChg chg="add del mod">
          <ac:chgData name="Siegbert Rudolph" userId="2af4d44886c067cc" providerId="LiveId" clId="{A4358129-20F5-4416-83CA-FB1BBED6E1F1}" dt="2021-08-28T08:38:36.348" v="3061" actId="478"/>
          <ac:picMkLst>
            <pc:docMk/>
            <pc:sldMk cId="1700194599" sldId="785"/>
            <ac:picMk id="23" creationId="{B414A613-98BA-40A7-8646-0F47A70FD45D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6:12.981" v="3753" actId="207"/>
        <pc:sldMkLst>
          <pc:docMk/>
          <pc:sldMk cId="4103128670" sldId="786"/>
        </pc:sldMkLst>
        <pc:spChg chg="mod">
          <ac:chgData name="Siegbert Rudolph" userId="2af4d44886c067cc" providerId="LiveId" clId="{A4358129-20F5-4416-83CA-FB1BBED6E1F1}" dt="2021-08-28T10:24:34.382" v="3620" actId="1076"/>
          <ac:spMkLst>
            <pc:docMk/>
            <pc:sldMk cId="4103128670" sldId="786"/>
            <ac:spMk id="2" creationId="{1D0534A9-D4BE-4679-8D53-BEB883FDD364}"/>
          </ac:spMkLst>
        </pc:spChg>
        <pc:spChg chg="del mod">
          <ac:chgData name="Siegbert Rudolph" userId="2af4d44886c067cc" providerId="LiveId" clId="{A4358129-20F5-4416-83CA-FB1BBED6E1F1}" dt="2021-08-28T09:00:21.242" v="3494" actId="478"/>
          <ac:spMkLst>
            <pc:docMk/>
            <pc:sldMk cId="4103128670" sldId="786"/>
            <ac:spMk id="4" creationId="{451EB480-67BB-448C-876A-A35FD8C54843}"/>
          </ac:spMkLst>
        </pc:spChg>
        <pc:spChg chg="add del mod">
          <ac:chgData name="Siegbert Rudolph" userId="2af4d44886c067cc" providerId="LiveId" clId="{A4358129-20F5-4416-83CA-FB1BBED6E1F1}" dt="2021-08-24T14:59:12.700" v="273" actId="478"/>
          <ac:spMkLst>
            <pc:docMk/>
            <pc:sldMk cId="4103128670" sldId="786"/>
            <ac:spMk id="22" creationId="{508B4705-6D8C-4CEE-9CEE-1981F21885A0}"/>
          </ac:spMkLst>
        </pc:spChg>
        <pc:spChg chg="add mod">
          <ac:chgData name="Siegbert Rudolph" userId="2af4d44886c067cc" providerId="LiveId" clId="{A4358129-20F5-4416-83CA-FB1BBED6E1F1}" dt="2021-08-28T08:50:08.253" v="3373" actId="20577"/>
          <ac:spMkLst>
            <pc:docMk/>
            <pc:sldMk cId="4103128670" sldId="786"/>
            <ac:spMk id="24" creationId="{05362ADB-46F1-481D-BD9A-12B234386074}"/>
          </ac:spMkLst>
        </pc:spChg>
        <pc:spChg chg="add del mod">
          <ac:chgData name="Siegbert Rudolph" userId="2af4d44886c067cc" providerId="LiveId" clId="{A4358129-20F5-4416-83CA-FB1BBED6E1F1}" dt="2021-08-24T14:59:13.416" v="274" actId="478"/>
          <ac:spMkLst>
            <pc:docMk/>
            <pc:sldMk cId="4103128670" sldId="786"/>
            <ac:spMk id="24" creationId="{625C65BB-5782-49DE-A70C-B1B808C28C75}"/>
          </ac:spMkLst>
        </pc:spChg>
        <pc:spChg chg="add mod">
          <ac:chgData name="Siegbert Rudolph" userId="2af4d44886c067cc" providerId="LiveId" clId="{A4358129-20F5-4416-83CA-FB1BBED6E1F1}" dt="2021-08-28T08:39:40.581" v="3141" actId="465"/>
          <ac:spMkLst>
            <pc:docMk/>
            <pc:sldMk cId="4103128670" sldId="786"/>
            <ac:spMk id="25" creationId="{0E499136-2C03-4B2B-8A8C-980CABFF4043}"/>
          </ac:spMkLst>
        </pc:spChg>
        <pc:spChg chg="add mod">
          <ac:chgData name="Siegbert Rudolph" userId="2af4d44886c067cc" providerId="LiveId" clId="{A4358129-20F5-4416-83CA-FB1BBED6E1F1}" dt="2021-08-28T08:39:40.581" v="3141" actId="465"/>
          <ac:spMkLst>
            <pc:docMk/>
            <pc:sldMk cId="4103128670" sldId="786"/>
            <ac:spMk id="26" creationId="{DC01ED50-05E3-4979-8641-8F14E3236582}"/>
          </ac:spMkLst>
        </pc:spChg>
        <pc:spChg chg="add mod">
          <ac:chgData name="Siegbert Rudolph" userId="2af4d44886c067cc" providerId="LiveId" clId="{A4358129-20F5-4416-83CA-FB1BBED6E1F1}" dt="2021-08-28T08:39:40.581" v="3141" actId="465"/>
          <ac:spMkLst>
            <pc:docMk/>
            <pc:sldMk cId="4103128670" sldId="786"/>
            <ac:spMk id="27" creationId="{E9696474-79CD-41FB-B564-FE6B40489FC6}"/>
          </ac:spMkLst>
        </pc:spChg>
        <pc:spChg chg="add mod">
          <ac:chgData name="Siegbert Rudolph" userId="2af4d44886c067cc" providerId="LiveId" clId="{A4358129-20F5-4416-83CA-FB1BBED6E1F1}" dt="2021-08-28T08:51:07.762" v="3383" actId="20577"/>
          <ac:spMkLst>
            <pc:docMk/>
            <pc:sldMk cId="4103128670" sldId="786"/>
            <ac:spMk id="28" creationId="{6B15D827-7BFC-421E-AA6A-426722E238F4}"/>
          </ac:spMkLst>
        </pc:spChg>
        <pc:spChg chg="add mod">
          <ac:chgData name="Siegbert Rudolph" userId="2af4d44886c067cc" providerId="LiveId" clId="{A4358129-20F5-4416-83CA-FB1BBED6E1F1}" dt="2021-08-28T08:39:40.581" v="3141" actId="465"/>
          <ac:spMkLst>
            <pc:docMk/>
            <pc:sldMk cId="4103128670" sldId="786"/>
            <ac:spMk id="29" creationId="{0D52B8BB-2F9E-435F-B731-22F92978A6B1}"/>
          </ac:spMkLst>
        </pc:spChg>
        <pc:spChg chg="add mod">
          <ac:chgData name="Siegbert Rudolph" userId="2af4d44886c067cc" providerId="LiveId" clId="{A4358129-20F5-4416-83CA-FB1BBED6E1F1}" dt="2021-08-28T08:39:40.581" v="3141" actId="465"/>
          <ac:spMkLst>
            <pc:docMk/>
            <pc:sldMk cId="4103128670" sldId="786"/>
            <ac:spMk id="30" creationId="{11C6701C-43F7-4F71-A8D7-98F7EE479F09}"/>
          </ac:spMkLst>
        </pc:spChg>
        <pc:spChg chg="add mod">
          <ac:chgData name="Siegbert Rudolph" userId="2af4d44886c067cc" providerId="LiveId" clId="{A4358129-20F5-4416-83CA-FB1BBED6E1F1}" dt="2021-08-28T08:39:29.380" v="3140" actId="1035"/>
          <ac:spMkLst>
            <pc:docMk/>
            <pc:sldMk cId="4103128670" sldId="786"/>
            <ac:spMk id="31" creationId="{53D0B57F-EAC7-406C-ABF2-7BFCD6EE8493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2" creationId="{D0F1407A-A92F-48B4-BB65-8BB2BE823269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3" creationId="{14628BDF-4A43-4941-93E4-301116CB9336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4" creationId="{AFA37FDD-2CB3-4AB0-B1D0-7ED57150AC1A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5" creationId="{BDE3F39D-F057-4074-BAED-29725E80A193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6" creationId="{50F5EE97-B54C-4CF6-BE45-01637E7B611A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7" creationId="{56F40DA0-D063-4519-98DF-80444438335E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8" creationId="{0F999AEC-1C67-40D9-9D6D-F1E5751744FC}"/>
          </ac:spMkLst>
        </pc:spChg>
        <pc:spChg chg="add del mod">
          <ac:chgData name="Siegbert Rudolph" userId="2af4d44886c067cc" providerId="LiveId" clId="{A4358129-20F5-4416-83CA-FB1BBED6E1F1}" dt="2021-08-28T08:39:55.563" v="3200" actId="21"/>
          <ac:spMkLst>
            <pc:docMk/>
            <pc:sldMk cId="4103128670" sldId="786"/>
            <ac:spMk id="39" creationId="{99469C50-3C7C-4A1D-BD14-C6BB5827C38D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0" creationId="{2F65A8E8-67AE-4DD9-A751-8FE850A654DD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1" creationId="{7EC2DBBA-FF67-421B-BAB7-CAD61F549B02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2" creationId="{A711BF93-EC82-44F7-81D5-8CDEFDD34CC1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3" creationId="{E30E0703-6395-409C-87D3-617EACBBE274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4" creationId="{2240EE6B-4842-426C-B07E-5529419C80A3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5" creationId="{325FF7D3-630D-4FC2-89D3-246CEF164A0E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6" creationId="{288F633C-D4FC-4060-A3B5-5C3418FFB18D}"/>
          </ac:spMkLst>
        </pc:spChg>
        <pc:spChg chg="add del mod">
          <ac:chgData name="Siegbert Rudolph" userId="2af4d44886c067cc" providerId="LiveId" clId="{A4358129-20F5-4416-83CA-FB1BBED6E1F1}" dt="2021-08-28T08:50:32.777" v="3378" actId="21"/>
          <ac:spMkLst>
            <pc:docMk/>
            <pc:sldMk cId="4103128670" sldId="786"/>
            <ac:spMk id="47" creationId="{A53FD64F-BC6B-4059-AFB6-D32886DF7E3C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49" creationId="{8AD9E628-1835-4D37-BD2C-A8ECDFB64FE8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0" creationId="{46392982-5F56-40D0-BD4B-E6ACB4B2CCD6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1" creationId="{BC90A910-56FF-47F4-8873-E9C2EDE3B21B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2" creationId="{1A976E80-0C9B-4951-AC76-4D0374900DD6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3" creationId="{29DA59DC-908F-4D9B-A114-B3A9FAC00F30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4" creationId="{10214729-1900-4C6F-B413-B7E9C79B8404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5" creationId="{AA3F85DE-34FE-44AB-B766-DA862F01A1EA}"/>
          </ac:spMkLst>
        </pc:spChg>
        <pc:spChg chg="add del mod">
          <ac:chgData name="Siegbert Rudolph" userId="2af4d44886c067cc" providerId="LiveId" clId="{A4358129-20F5-4416-83CA-FB1BBED6E1F1}" dt="2021-08-28T08:51:27.199" v="3386" actId="21"/>
          <ac:spMkLst>
            <pc:docMk/>
            <pc:sldMk cId="4103128670" sldId="786"/>
            <ac:spMk id="56" creationId="{DC33403D-EB8B-4D5D-9195-579953BE275B}"/>
          </ac:spMkLst>
        </pc:spChg>
        <pc:spChg chg="add mod">
          <ac:chgData name="Siegbert Rudolph" userId="2af4d44886c067cc" providerId="LiveId" clId="{A4358129-20F5-4416-83CA-FB1BBED6E1F1}" dt="2021-08-28T09:00:25.850" v="3496" actId="20577"/>
          <ac:spMkLst>
            <pc:docMk/>
            <pc:sldMk cId="4103128670" sldId="786"/>
            <ac:spMk id="58" creationId="{C448CB38-154E-4712-8100-6FE565B4E2E7}"/>
          </ac:spMkLst>
        </pc:spChg>
        <pc:spChg chg="add mod">
          <ac:chgData name="Siegbert Rudolph" userId="2af4d44886c067cc" providerId="LiveId" clId="{A4358129-20F5-4416-83CA-FB1BBED6E1F1}" dt="2021-09-11T13:56:12.981" v="3753" actId="207"/>
          <ac:spMkLst>
            <pc:docMk/>
            <pc:sldMk cId="4103128670" sldId="786"/>
            <ac:spMk id="59" creationId="{79B04046-3B9B-471B-8751-FA740C8599F9}"/>
          </ac:spMkLst>
        </pc:spChg>
        <pc:spChg chg="mod">
          <ac:chgData name="Siegbert Rudolph" userId="2af4d44886c067cc" providerId="LiveId" clId="{A4358129-20F5-4416-83CA-FB1BBED6E1F1}" dt="2021-09-04T07:12:33.717" v="3681" actId="14100"/>
          <ac:spMkLst>
            <pc:docMk/>
            <pc:sldMk cId="4103128670" sldId="786"/>
            <ac:spMk id="80" creationId="{61F3903C-A523-4B00-A3B6-C74820C40827}"/>
          </ac:spMkLst>
        </pc:spChg>
        <pc:picChg chg="add del mod">
          <ac:chgData name="Siegbert Rudolph" userId="2af4d44886c067cc" providerId="LiveId" clId="{A4358129-20F5-4416-83CA-FB1BBED6E1F1}" dt="2021-08-28T08:50:10.759" v="3374" actId="478"/>
          <ac:picMkLst>
            <pc:docMk/>
            <pc:sldMk cId="4103128670" sldId="786"/>
            <ac:picMk id="2" creationId="{C19545D3-5F13-4A6D-A17A-0C6C380CAE08}"/>
          </ac:picMkLst>
        </pc:picChg>
        <pc:picChg chg="add mod">
          <ac:chgData name="Siegbert Rudolph" userId="2af4d44886c067cc" providerId="LiveId" clId="{A4358129-20F5-4416-83CA-FB1BBED6E1F1}" dt="2021-08-24T14:59:17.251" v="279" actId="1038"/>
          <ac:picMkLst>
            <pc:docMk/>
            <pc:sldMk cId="4103128670" sldId="786"/>
            <ac:picMk id="5" creationId="{5BF46E41-38D0-4E16-9334-481787335A30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6" creationId="{163F2B6F-4472-4B3B-ACE5-8CE3261A2251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7" creationId="{5C5EAD43-A6FD-425B-8240-873A15AF5230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8" creationId="{32DA025D-E091-4E45-8612-AD0E2B3C1CBF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9" creationId="{FD0D430B-0A42-44E0-BC52-255AAF430EAB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10" creationId="{0C3B5113-4088-4126-A145-8251108A896E}"/>
          </ac:picMkLst>
        </pc:picChg>
        <pc:picChg chg="add mod">
          <ac:chgData name="Siegbert Rudolph" userId="2af4d44886c067cc" providerId="LiveId" clId="{A4358129-20F5-4416-83CA-FB1BBED6E1F1}" dt="2021-08-24T14:59:36.199" v="295" actId="465"/>
          <ac:picMkLst>
            <pc:docMk/>
            <pc:sldMk cId="4103128670" sldId="786"/>
            <ac:picMk id="11" creationId="{732D40D5-58B4-40BF-8184-3D56C82B87CB}"/>
          </ac:picMkLst>
        </pc:picChg>
        <pc:picChg chg="add mod">
          <ac:chgData name="Siegbert Rudolph" userId="2af4d44886c067cc" providerId="LiveId" clId="{A4358129-20F5-4416-83CA-FB1BBED6E1F1}" dt="2021-08-24T14:59:26.959" v="294" actId="1035"/>
          <ac:picMkLst>
            <pc:docMk/>
            <pc:sldMk cId="4103128670" sldId="786"/>
            <ac:picMk id="12" creationId="{9677F955-DC22-4D1A-9A41-13EA1D925E20}"/>
          </ac:picMkLst>
        </pc:picChg>
        <pc:picChg chg="add mod">
          <ac:chgData name="Siegbert Rudolph" userId="2af4d44886c067cc" providerId="LiveId" clId="{A4358129-20F5-4416-83CA-FB1BBED6E1F1}" dt="2021-08-24T15:00:10.037" v="313" actId="1035"/>
          <ac:picMkLst>
            <pc:docMk/>
            <pc:sldMk cId="4103128670" sldId="786"/>
            <ac:picMk id="13" creationId="{C5AEB79C-EF3C-4D7C-A0E9-1822DEF832E3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4" creationId="{E66983A9-111A-43AC-BD07-C7B4076D241F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5" creationId="{5E0C2574-3928-4EFD-AB73-DC67BB78237C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6" creationId="{4AC6362D-D9C8-43FF-A021-736F51F6A083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7" creationId="{6ED44073-F747-4BB1-9522-97D6CAA7B81D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8" creationId="{BC2D5EDA-BE36-4E6C-8C5D-8DA8F432B637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19" creationId="{29ABAB1B-FBF9-4383-B304-C4536693273C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20" creationId="{8C6BDD08-037F-4F86-BF31-30EC149C9ABC}"/>
          </ac:picMkLst>
        </pc:picChg>
        <pc:picChg chg="add mod">
          <ac:chgData name="Siegbert Rudolph" userId="2af4d44886c067cc" providerId="LiveId" clId="{A4358129-20F5-4416-83CA-FB1BBED6E1F1}" dt="2021-08-28T09:00:31.380" v="3498" actId="1035"/>
          <ac:picMkLst>
            <pc:docMk/>
            <pc:sldMk cId="4103128670" sldId="786"/>
            <ac:picMk id="21" creationId="{51B3DEF9-5A60-4BB3-A801-9BC1A3294814}"/>
          </ac:picMkLst>
        </pc:picChg>
        <pc:picChg chg="add del mod">
          <ac:chgData name="Siegbert Rudolph" userId="2af4d44886c067cc" providerId="LiveId" clId="{A4358129-20F5-4416-83CA-FB1BBED6E1F1}" dt="2021-08-28T08:51:03.454" v="3382" actId="478"/>
          <ac:picMkLst>
            <pc:docMk/>
            <pc:sldMk cId="4103128670" sldId="786"/>
            <ac:picMk id="22" creationId="{ADBEA5C2-1DE3-4612-87D5-930DF2BDF1C0}"/>
          </ac:picMkLst>
        </pc:picChg>
        <pc:picChg chg="add del mod">
          <ac:chgData name="Siegbert Rudolph" userId="2af4d44886c067cc" providerId="LiveId" clId="{A4358129-20F5-4416-83CA-FB1BBED6E1F1}" dt="2021-08-28T08:39:18.196" v="3135" actId="478"/>
          <ac:picMkLst>
            <pc:docMk/>
            <pc:sldMk cId="4103128670" sldId="786"/>
            <ac:picMk id="23" creationId="{CD991E0E-49FC-4A35-BC81-4492851B5655}"/>
          </ac:picMkLst>
        </pc:picChg>
        <pc:picChg chg="add mod">
          <ac:chgData name="Siegbert Rudolph" userId="2af4d44886c067cc" providerId="LiveId" clId="{A4358129-20F5-4416-83CA-FB1BBED6E1F1}" dt="2021-08-28T10:16:53.602" v="3555" actId="1076"/>
          <ac:picMkLst>
            <pc:docMk/>
            <pc:sldMk cId="4103128670" sldId="786"/>
            <ac:picMk id="48" creationId="{EE4D9439-5C47-4D39-8394-3480E63EC572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6:24.009" v="3763" actId="207"/>
        <pc:sldMkLst>
          <pc:docMk/>
          <pc:sldMk cId="2545769415" sldId="787"/>
        </pc:sldMkLst>
        <pc:spChg chg="mod">
          <ac:chgData name="Siegbert Rudolph" userId="2af4d44886c067cc" providerId="LiveId" clId="{A4358129-20F5-4416-83CA-FB1BBED6E1F1}" dt="2021-08-28T10:24:34.398" v="3630" actId="1076"/>
          <ac:spMkLst>
            <pc:docMk/>
            <pc:sldMk cId="2545769415" sldId="787"/>
            <ac:spMk id="4" creationId="{3927709C-D41B-4342-9D9F-A06A187E47CF}"/>
          </ac:spMkLst>
        </pc:spChg>
        <pc:spChg chg="del mod">
          <ac:chgData name="Siegbert Rudolph" userId="2af4d44886c067cc" providerId="LiveId" clId="{A4358129-20F5-4416-83CA-FB1BBED6E1F1}" dt="2021-08-28T09:00:37.988" v="3499" actId="478"/>
          <ac:spMkLst>
            <pc:docMk/>
            <pc:sldMk cId="2545769415" sldId="787"/>
            <ac:spMk id="4" creationId="{451EB480-67BB-448C-876A-A35FD8C54843}"/>
          </ac:spMkLst>
        </pc:spChg>
        <pc:spChg chg="add del mod">
          <ac:chgData name="Siegbert Rudolph" userId="2af4d44886c067cc" providerId="LiveId" clId="{A4358129-20F5-4416-83CA-FB1BBED6E1F1}" dt="2021-08-24T15:00:51.292" v="318" actId="478"/>
          <ac:spMkLst>
            <pc:docMk/>
            <pc:sldMk cId="2545769415" sldId="787"/>
            <ac:spMk id="15" creationId="{8463660C-2202-49F3-98D7-F419E028CCE0}"/>
          </ac:spMkLst>
        </pc:spChg>
        <pc:spChg chg="add del mod">
          <ac:chgData name="Siegbert Rudolph" userId="2af4d44886c067cc" providerId="LiveId" clId="{A4358129-20F5-4416-83CA-FB1BBED6E1F1}" dt="2021-08-24T15:01:18.594" v="325" actId="478"/>
          <ac:spMkLst>
            <pc:docMk/>
            <pc:sldMk cId="2545769415" sldId="787"/>
            <ac:spMk id="33" creationId="{1E0A3679-0212-45B1-B3D3-6846EDDE73E7}"/>
          </ac:spMkLst>
        </pc:spChg>
        <pc:spChg chg="add mod">
          <ac:chgData name="Siegbert Rudolph" userId="2af4d44886c067cc" providerId="LiveId" clId="{A4358129-20F5-4416-83CA-FB1BBED6E1F1}" dt="2021-08-28T08:40:10.669" v="3204" actId="1036"/>
          <ac:spMkLst>
            <pc:docMk/>
            <pc:sldMk cId="2545769415" sldId="787"/>
            <ac:spMk id="33" creationId="{2A5D5FFE-F5CF-4F6A-B9D7-19473DB3836F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35" creationId="{013DBFE0-238B-40DF-93F8-1B2E8A043B1C}"/>
          </ac:spMkLst>
        </pc:spChg>
        <pc:spChg chg="add del mod">
          <ac:chgData name="Siegbert Rudolph" userId="2af4d44886c067cc" providerId="LiveId" clId="{A4358129-20F5-4416-83CA-FB1BBED6E1F1}" dt="2021-08-24T15:01:19.784" v="326" actId="478"/>
          <ac:spMkLst>
            <pc:docMk/>
            <pc:sldMk cId="2545769415" sldId="787"/>
            <ac:spMk id="35" creationId="{C85C8052-EDBA-4F45-92FB-3D48818260EF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36" creationId="{0ECE00F8-40BD-4BAE-9EE8-1A8F6B37C18C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37" creationId="{735CB13A-8C24-4C48-B665-3DAA1FA49640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38" creationId="{625D952E-2A76-45C1-93AD-3CF62C97D935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39" creationId="{D098AA29-0D33-457E-9DB7-4F604090422C}"/>
          </ac:spMkLst>
        </pc:spChg>
        <pc:spChg chg="add mod">
          <ac:chgData name="Siegbert Rudolph" userId="2af4d44886c067cc" providerId="LiveId" clId="{A4358129-20F5-4416-83CA-FB1BBED6E1F1}" dt="2021-08-28T08:40:23.432" v="3211" actId="465"/>
          <ac:spMkLst>
            <pc:docMk/>
            <pc:sldMk cId="2545769415" sldId="787"/>
            <ac:spMk id="40" creationId="{ECC82A60-8E1A-4717-8348-1D2CD74A4C14}"/>
          </ac:spMkLst>
        </pc:spChg>
        <pc:spChg chg="add mod">
          <ac:chgData name="Siegbert Rudolph" userId="2af4d44886c067cc" providerId="LiveId" clId="{A4358129-20F5-4416-83CA-FB1BBED6E1F1}" dt="2021-08-28T08:40:16.277" v="3210" actId="1035"/>
          <ac:spMkLst>
            <pc:docMk/>
            <pc:sldMk cId="2545769415" sldId="787"/>
            <ac:spMk id="41" creationId="{0B82DEAF-6299-4B30-B792-B5A93E39EFF6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2" creationId="{96106E11-0055-4B9C-87F7-F4A19E50B347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3" creationId="{097B43A3-52D2-4A17-B7C6-30DB8C081606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4" creationId="{6863E2E6-C9E7-4C3A-99AE-E666CBFA61C9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5" creationId="{960F9BA1-CB9D-4E21-B177-9ACF8B1F223B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6" creationId="{90A34EF5-1588-4934-BAFD-B595FA07BE49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7" creationId="{3083010B-4FD6-44D0-B819-6495EC7C2B0E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8" creationId="{42D4C927-9235-4D83-9DC6-DE7E22451872}"/>
          </ac:spMkLst>
        </pc:spChg>
        <pc:spChg chg="add del mod">
          <ac:chgData name="Siegbert Rudolph" userId="2af4d44886c067cc" providerId="LiveId" clId="{A4358129-20F5-4416-83CA-FB1BBED6E1F1}" dt="2021-08-28T08:40:37.710" v="3272" actId="21"/>
          <ac:spMkLst>
            <pc:docMk/>
            <pc:sldMk cId="2545769415" sldId="787"/>
            <ac:spMk id="49" creationId="{FEFED0B5-7E49-4DCA-B521-9C171525CEE4}"/>
          </ac:spMkLst>
        </pc:spChg>
        <pc:spChg chg="add mod">
          <ac:chgData name="Siegbert Rudolph" userId="2af4d44886c067cc" providerId="LiveId" clId="{A4358129-20F5-4416-83CA-FB1BBED6E1F1}" dt="2021-08-28T09:00:42.393" v="3501" actId="20577"/>
          <ac:spMkLst>
            <pc:docMk/>
            <pc:sldMk cId="2545769415" sldId="787"/>
            <ac:spMk id="50" creationId="{578C3912-3B55-45C1-A573-9ECC0C4C7AD1}"/>
          </ac:spMkLst>
        </pc:spChg>
        <pc:spChg chg="add mod">
          <ac:chgData name="Siegbert Rudolph" userId="2af4d44886c067cc" providerId="LiveId" clId="{A4358129-20F5-4416-83CA-FB1BBED6E1F1}" dt="2021-09-11T13:56:24.009" v="3763" actId="207"/>
          <ac:spMkLst>
            <pc:docMk/>
            <pc:sldMk cId="2545769415" sldId="787"/>
            <ac:spMk id="51" creationId="{D55DC7EF-7B74-48CA-B04B-FCF31A90CB77}"/>
          </ac:spMkLst>
        </pc:spChg>
        <pc:spChg chg="mod">
          <ac:chgData name="Siegbert Rudolph" userId="2af4d44886c067cc" providerId="LiveId" clId="{A4358129-20F5-4416-83CA-FB1BBED6E1F1}" dt="2021-09-04T07:12:47.417" v="3683" actId="14100"/>
          <ac:spMkLst>
            <pc:docMk/>
            <pc:sldMk cId="2545769415" sldId="787"/>
            <ac:spMk id="80" creationId="{61F3903C-A523-4B00-A3B6-C74820C40827}"/>
          </ac:spMkLst>
        </pc:spChg>
        <pc:picChg chg="add mod">
          <ac:chgData name="Siegbert Rudolph" userId="2af4d44886c067cc" providerId="LiveId" clId="{A4358129-20F5-4416-83CA-FB1BBED6E1F1}" dt="2021-08-28T08:53:38.719" v="3402" actId="1076"/>
          <ac:picMkLst>
            <pc:docMk/>
            <pc:sldMk cId="2545769415" sldId="787"/>
            <ac:picMk id="2" creationId="{C33B19A3-74F6-4C46-B627-BA4D5B5B90D2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5" creationId="{AA0B92A8-E51E-4547-9E88-0493F78A078E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6" creationId="{515FC95A-F30E-4737-8C47-C5A27B7256B6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7" creationId="{1D43C66A-B9BA-47A9-8ED2-24DFD22609EA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8" creationId="{F46700A2-0914-438E-A6DA-F530A4A9C664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9" creationId="{FCEFE591-7A25-485E-8901-9E19283D0837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10" creationId="{8D2C56FF-15C2-43D2-9953-F69A1175E0D4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11" creationId="{5886EBF6-2003-4B47-B143-45F551AE7DC6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12" creationId="{95DD1F1C-00DC-478A-82E4-338C8E4401F5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13" creationId="{7BF07D5A-4553-48F5-950E-1491AA553B63}"/>
          </ac:picMkLst>
        </pc:picChg>
        <pc:picChg chg="add del mod">
          <ac:chgData name="Siegbert Rudolph" userId="2af4d44886c067cc" providerId="LiveId" clId="{A4358129-20F5-4416-83CA-FB1BBED6E1F1}" dt="2021-08-24T15:01:06.822" v="323" actId="478"/>
          <ac:picMkLst>
            <pc:docMk/>
            <pc:sldMk cId="2545769415" sldId="787"/>
            <ac:picMk id="14" creationId="{E2C75788-CE05-4F42-825F-471800874186}"/>
          </ac:picMkLst>
        </pc:picChg>
        <pc:picChg chg="add mod">
          <ac:chgData name="Siegbert Rudolph" userId="2af4d44886c067cc" providerId="LiveId" clId="{A4358129-20F5-4416-83CA-FB1BBED6E1F1}" dt="2021-08-24T15:01:24.082" v="329" actId="1038"/>
          <ac:picMkLst>
            <pc:docMk/>
            <pc:sldMk cId="2545769415" sldId="787"/>
            <ac:picMk id="16" creationId="{13FC240B-FB41-4549-A50E-64D5EBEEF5E7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17" creationId="{5935BE7D-1A10-4F13-98C2-A2736043AC71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18" creationId="{1CDA66DE-0B2D-4B3F-AE59-34169CA62FDB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19" creationId="{489CB2FB-18C9-4518-9443-DF3EE73B4301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20" creationId="{72B8197B-3857-4C6C-BA93-7600DD9338BC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21" creationId="{80919D70-F40E-4FE4-A380-2C248CDC2F35}"/>
          </ac:picMkLst>
        </pc:picChg>
        <pc:picChg chg="add mod">
          <ac:chgData name="Siegbert Rudolph" userId="2af4d44886c067cc" providerId="LiveId" clId="{A4358129-20F5-4416-83CA-FB1BBED6E1F1}" dt="2021-08-24T15:01:53.500" v="346" actId="465"/>
          <ac:picMkLst>
            <pc:docMk/>
            <pc:sldMk cId="2545769415" sldId="787"/>
            <ac:picMk id="22" creationId="{EC6F95E8-42C4-428F-8079-1FC99C531EEB}"/>
          </ac:picMkLst>
        </pc:picChg>
        <pc:picChg chg="add mod">
          <ac:chgData name="Siegbert Rudolph" userId="2af4d44886c067cc" providerId="LiveId" clId="{A4358129-20F5-4416-83CA-FB1BBED6E1F1}" dt="2021-08-24T15:01:40.883" v="345" actId="1035"/>
          <ac:picMkLst>
            <pc:docMk/>
            <pc:sldMk cId="2545769415" sldId="787"/>
            <ac:picMk id="23" creationId="{0F186FD8-0595-4F17-AA57-07AC92A79D74}"/>
          </ac:picMkLst>
        </pc:picChg>
        <pc:picChg chg="add mod">
          <ac:chgData name="Siegbert Rudolph" userId="2af4d44886c067cc" providerId="LiveId" clId="{A4358129-20F5-4416-83CA-FB1BBED6E1F1}" dt="2021-08-24T15:02:02.385" v="353" actId="1036"/>
          <ac:picMkLst>
            <pc:docMk/>
            <pc:sldMk cId="2545769415" sldId="787"/>
            <ac:picMk id="24" creationId="{7C3AB73D-65A4-4C6B-9757-2C8888BB05DE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25" creationId="{01926FA2-061D-41E3-AFC1-38B49D3FBE1D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26" creationId="{F3C2836F-AC55-4250-9CC4-83A69E87E953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27" creationId="{06A36A7F-D614-4F0F-AEF7-049227A9E075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28" creationId="{E3F53899-AD17-421F-BBFE-68D749DD69A3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29" creationId="{83B6F3D4-CDDD-471B-B874-F2BBF4BE0CE6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30" creationId="{05114F50-DC17-4ED6-A740-1926DEC7404E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31" creationId="{ED773F2B-DDB4-42BA-B356-6984F9277AF6}"/>
          </ac:picMkLst>
        </pc:picChg>
        <pc:picChg chg="add mod">
          <ac:chgData name="Siegbert Rudolph" userId="2af4d44886c067cc" providerId="LiveId" clId="{A4358129-20F5-4416-83CA-FB1BBED6E1F1}" dt="2021-08-28T09:00:46.128" v="3502" actId="14100"/>
          <ac:picMkLst>
            <pc:docMk/>
            <pc:sldMk cId="2545769415" sldId="787"/>
            <ac:picMk id="32" creationId="{9CD26FD2-BF44-4D9F-9B72-97E85917EF2D}"/>
          </ac:picMkLst>
        </pc:picChg>
        <pc:picChg chg="add del mod">
          <ac:chgData name="Siegbert Rudolph" userId="2af4d44886c067cc" providerId="LiveId" clId="{A4358129-20F5-4416-83CA-FB1BBED6E1F1}" dt="2021-08-28T08:40:05.327" v="3203" actId="478"/>
          <ac:picMkLst>
            <pc:docMk/>
            <pc:sldMk cId="2545769415" sldId="787"/>
            <ac:picMk id="34" creationId="{F5873F8B-FCED-4B80-B50B-A32BA7AE6C76}"/>
          </ac:picMkLst>
        </pc:picChg>
      </pc:sldChg>
      <pc:sldChg chg="addSp delSp modSp add mod delAnim modAnim">
        <pc:chgData name="Siegbert Rudolph" userId="2af4d44886c067cc" providerId="LiveId" clId="{A4358129-20F5-4416-83CA-FB1BBED6E1F1}" dt="2021-09-11T13:56:37.194" v="3773" actId="207"/>
        <pc:sldMkLst>
          <pc:docMk/>
          <pc:sldMk cId="3778973115" sldId="788"/>
        </pc:sldMkLst>
        <pc:spChg chg="del mod">
          <ac:chgData name="Siegbert Rudolph" userId="2af4d44886c067cc" providerId="LiveId" clId="{A4358129-20F5-4416-83CA-FB1BBED6E1F1}" dt="2021-08-28T09:00:51.127" v="3503" actId="478"/>
          <ac:spMkLst>
            <pc:docMk/>
            <pc:sldMk cId="3778973115" sldId="788"/>
            <ac:spMk id="4" creationId="{451EB480-67BB-448C-876A-A35FD8C54843}"/>
          </ac:spMkLst>
        </pc:spChg>
        <pc:spChg chg="mod">
          <ac:chgData name="Siegbert Rudolph" userId="2af4d44886c067cc" providerId="LiveId" clId="{A4358129-20F5-4416-83CA-FB1BBED6E1F1}" dt="2021-08-28T10:24:34.398" v="3640" actId="1076"/>
          <ac:spMkLst>
            <pc:docMk/>
            <pc:sldMk cId="3778973115" sldId="788"/>
            <ac:spMk id="4" creationId="{502ACBD0-640C-4691-A366-1FBE6846ED93}"/>
          </ac:spMkLst>
        </pc:spChg>
        <pc:spChg chg="add del mod">
          <ac:chgData name="Siegbert Rudolph" userId="2af4d44886c067cc" providerId="LiveId" clId="{A4358129-20F5-4416-83CA-FB1BBED6E1F1}" dt="2021-08-24T15:02:33.813" v="356" actId="478"/>
          <ac:spMkLst>
            <pc:docMk/>
            <pc:sldMk cId="3778973115" sldId="788"/>
            <ac:spMk id="22" creationId="{6F4BE7EC-F3BB-4725-9209-80DFFFAF6945}"/>
          </ac:spMkLst>
        </pc:spChg>
        <pc:spChg chg="add mod">
          <ac:chgData name="Siegbert Rudolph" userId="2af4d44886c067cc" providerId="LiveId" clId="{A4358129-20F5-4416-83CA-FB1BBED6E1F1}" dt="2021-08-28T08:40:54.738" v="3278" actId="1036"/>
          <ac:spMkLst>
            <pc:docMk/>
            <pc:sldMk cId="3778973115" sldId="788"/>
            <ac:spMk id="24" creationId="{6F8B2481-DE05-49C1-BC50-B016006FA0F8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25" creationId="{31363774-35B9-4C16-B679-B0B8C05C2702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26" creationId="{E9939E28-689E-42DE-825F-C68DC240D5C3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27" creationId="{0F3B869B-FDD6-4B89-B6AA-C762E8A82AD6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28" creationId="{F282FEAF-7E2B-4D9C-8B3A-75B4184781B0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29" creationId="{8D48972E-193D-4A53-890E-C7DC4AB07E7C}"/>
          </ac:spMkLst>
        </pc:spChg>
        <pc:spChg chg="add mod">
          <ac:chgData name="Siegbert Rudolph" userId="2af4d44886c067cc" providerId="LiveId" clId="{A4358129-20F5-4416-83CA-FB1BBED6E1F1}" dt="2021-08-28T08:41:02.955" v="3279" actId="465"/>
          <ac:spMkLst>
            <pc:docMk/>
            <pc:sldMk cId="3778973115" sldId="788"/>
            <ac:spMk id="30" creationId="{27146611-EC4E-4E61-AB83-E19266C57369}"/>
          </ac:spMkLst>
        </pc:spChg>
        <pc:spChg chg="add mod">
          <ac:chgData name="Siegbert Rudolph" userId="2af4d44886c067cc" providerId="LiveId" clId="{A4358129-20F5-4416-83CA-FB1BBED6E1F1}" dt="2021-08-28T08:40:52.005" v="3277" actId="1035"/>
          <ac:spMkLst>
            <pc:docMk/>
            <pc:sldMk cId="3778973115" sldId="788"/>
            <ac:spMk id="31" creationId="{1437C4A0-46B7-463C-B991-EE754A87E511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2" creationId="{185808FA-7FCF-43A9-9F2C-10879BADD542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3" creationId="{9CA9A3A8-94E7-48AC-8EF8-9560B4ED50AE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4" creationId="{74B748E6-EF1A-404F-9F2D-820ACF14C98D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5" creationId="{1EE4B69A-B8A0-4D50-B4D9-F3D41A9AA420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6" creationId="{3AD130E1-FCBB-472A-B6B9-630E45D7502A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7" creationId="{2A01D3A3-D119-4BA9-93D3-CA3E1C65E4B6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8" creationId="{31828FC2-C8EE-4F25-8AA3-4958671A1BDF}"/>
          </ac:spMkLst>
        </pc:spChg>
        <pc:spChg chg="add del mod">
          <ac:chgData name="Siegbert Rudolph" userId="2af4d44886c067cc" providerId="LiveId" clId="{A4358129-20F5-4416-83CA-FB1BBED6E1F1}" dt="2021-08-28T08:41:20.326" v="3314" actId="21"/>
          <ac:spMkLst>
            <pc:docMk/>
            <pc:sldMk cId="3778973115" sldId="788"/>
            <ac:spMk id="39" creationId="{2173383C-E042-4EF8-8F94-759FDA1CF03F}"/>
          </ac:spMkLst>
        </pc:spChg>
        <pc:spChg chg="add mod">
          <ac:chgData name="Siegbert Rudolph" userId="2af4d44886c067cc" providerId="LiveId" clId="{A4358129-20F5-4416-83CA-FB1BBED6E1F1}" dt="2021-08-28T09:00:55.864" v="3505" actId="20577"/>
          <ac:spMkLst>
            <pc:docMk/>
            <pc:sldMk cId="3778973115" sldId="788"/>
            <ac:spMk id="40" creationId="{3061ECC3-CDFC-44EE-B246-62EB72F71E0A}"/>
          </ac:spMkLst>
        </pc:spChg>
        <pc:spChg chg="add mod">
          <ac:chgData name="Siegbert Rudolph" userId="2af4d44886c067cc" providerId="LiveId" clId="{A4358129-20F5-4416-83CA-FB1BBED6E1F1}" dt="2021-09-11T13:56:37.194" v="3773" actId="207"/>
          <ac:spMkLst>
            <pc:docMk/>
            <pc:sldMk cId="3778973115" sldId="788"/>
            <ac:spMk id="41" creationId="{8FE00874-012C-4A1C-8091-872FC8C70EE6}"/>
          </ac:spMkLst>
        </pc:spChg>
        <pc:spChg chg="mod">
          <ac:chgData name="Siegbert Rudolph" userId="2af4d44886c067cc" providerId="LiveId" clId="{A4358129-20F5-4416-83CA-FB1BBED6E1F1}" dt="2021-09-04T07:13:01.610" v="3685" actId="14100"/>
          <ac:spMkLst>
            <pc:docMk/>
            <pc:sldMk cId="3778973115" sldId="788"/>
            <ac:spMk id="80" creationId="{61F3903C-A523-4B00-A3B6-C74820C40827}"/>
          </ac:spMkLst>
        </pc:spChg>
        <pc:picChg chg="add mod">
          <ac:chgData name="Siegbert Rudolph" userId="2af4d44886c067cc" providerId="LiveId" clId="{A4358129-20F5-4416-83CA-FB1BBED6E1F1}" dt="2021-08-28T08:54:58.360" v="3414" actId="1076"/>
          <ac:picMkLst>
            <pc:docMk/>
            <pc:sldMk cId="3778973115" sldId="788"/>
            <ac:picMk id="2" creationId="{7F3D5C71-F995-4DA9-8A34-7292FE6EEBE4}"/>
          </ac:picMkLst>
        </pc:picChg>
        <pc:picChg chg="add mod">
          <ac:chgData name="Siegbert Rudolph" userId="2af4d44886c067cc" providerId="LiveId" clId="{A4358129-20F5-4416-83CA-FB1BBED6E1F1}" dt="2021-08-24T15:02:31.128" v="355"/>
          <ac:picMkLst>
            <pc:docMk/>
            <pc:sldMk cId="3778973115" sldId="788"/>
            <ac:picMk id="5" creationId="{D900CEF3-C352-43AA-80D4-7624DBA746B7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6" creationId="{C910A007-4EEC-4CDA-9740-777B27D88A66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7" creationId="{9AD58CF2-BA24-4DEB-931B-2667B0F87072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8" creationId="{62C97387-E4D5-4165-A856-72855D7932BE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9" creationId="{18A9F272-E946-4B28-B7E9-2B46268E3884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10" creationId="{5296CFD9-54F4-42B7-85A5-8ACCA1C9F78E}"/>
          </ac:picMkLst>
        </pc:picChg>
        <pc:picChg chg="add mod">
          <ac:chgData name="Siegbert Rudolph" userId="2af4d44886c067cc" providerId="LiveId" clId="{A4358129-20F5-4416-83CA-FB1BBED6E1F1}" dt="2021-08-24T15:02:58.216" v="371" actId="465"/>
          <ac:picMkLst>
            <pc:docMk/>
            <pc:sldMk cId="3778973115" sldId="788"/>
            <ac:picMk id="11" creationId="{BA8E8BF1-9AFF-4A64-8E15-9EE2FE149A40}"/>
          </ac:picMkLst>
        </pc:picChg>
        <pc:picChg chg="add mod">
          <ac:chgData name="Siegbert Rudolph" userId="2af4d44886c067cc" providerId="LiveId" clId="{A4358129-20F5-4416-83CA-FB1BBED6E1F1}" dt="2021-08-24T15:02:44.128" v="369" actId="1036"/>
          <ac:picMkLst>
            <pc:docMk/>
            <pc:sldMk cId="3778973115" sldId="788"/>
            <ac:picMk id="12" creationId="{4930E086-FA6E-4A3A-AB22-F74117E4CC75}"/>
          </ac:picMkLst>
        </pc:picChg>
        <pc:picChg chg="add mod">
          <ac:chgData name="Siegbert Rudolph" userId="2af4d44886c067cc" providerId="LiveId" clId="{A4358129-20F5-4416-83CA-FB1BBED6E1F1}" dt="2021-08-24T15:03:02.320" v="376" actId="1035"/>
          <ac:picMkLst>
            <pc:docMk/>
            <pc:sldMk cId="3778973115" sldId="788"/>
            <ac:picMk id="13" creationId="{27D5F2C0-AEB9-46FB-9CDE-4A11871D0E6E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4" creationId="{D3C40296-6360-46D4-AA78-AF9278EAAB33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5" creationId="{092FC38E-CB2C-4F43-B934-A5B47770423B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6" creationId="{1C13D5C7-EE0A-48EB-B584-77B3D400F05D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7" creationId="{B06A681D-0C40-410F-8C02-5C14A2A0F83C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8" creationId="{8DA72FAD-2376-470F-A195-4C7A091791A8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19" creationId="{F630087C-6E35-4F28-8439-37232AA72C7D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20" creationId="{FB175D07-FDC8-446F-A5DE-3C38C1153C42}"/>
          </ac:picMkLst>
        </pc:picChg>
        <pc:picChg chg="add mod">
          <ac:chgData name="Siegbert Rudolph" userId="2af4d44886c067cc" providerId="LiveId" clId="{A4358129-20F5-4416-83CA-FB1BBED6E1F1}" dt="2021-08-28T09:01:00.504" v="3507" actId="1035"/>
          <ac:picMkLst>
            <pc:docMk/>
            <pc:sldMk cId="3778973115" sldId="788"/>
            <ac:picMk id="21" creationId="{8FC4D503-BBA7-4026-8034-DE26934B47AF}"/>
          </ac:picMkLst>
        </pc:picChg>
        <pc:picChg chg="add del mod">
          <ac:chgData name="Siegbert Rudolph" userId="2af4d44886c067cc" providerId="LiveId" clId="{A4358129-20F5-4416-83CA-FB1BBED6E1F1}" dt="2021-08-28T08:40:47.599" v="3275" actId="478"/>
          <ac:picMkLst>
            <pc:docMk/>
            <pc:sldMk cId="3778973115" sldId="788"/>
            <ac:picMk id="23" creationId="{7F68533B-D35A-4AED-ADBA-B5E55956D4EB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67" v="3585" actId="1076"/>
        <pc:sldMkLst>
          <pc:docMk/>
          <pc:sldMk cId="4223593772" sldId="789"/>
        </pc:sldMkLst>
        <pc:spChg chg="mod">
          <ac:chgData name="Siegbert Rudolph" userId="2af4d44886c067cc" providerId="LiveId" clId="{A4358129-20F5-4416-83CA-FB1BBED6E1F1}" dt="2021-08-28T10:24:34.367" v="3585" actId="1076"/>
          <ac:spMkLst>
            <pc:docMk/>
            <pc:sldMk cId="4223593772" sldId="789"/>
            <ac:spMk id="2" creationId="{8FD6D7D1-24E5-428A-8FA0-0BFE813B43BE}"/>
          </ac:spMkLst>
        </pc:spChg>
        <pc:spChg chg="add mod">
          <ac:chgData name="Siegbert Rudolph" userId="2af4d44886c067cc" providerId="LiveId" clId="{A4358129-20F5-4416-83CA-FB1BBED6E1F1}" dt="2021-08-28T09:01:57.717" v="3536"/>
          <ac:spMkLst>
            <pc:docMk/>
            <pc:sldMk cId="4223593772" sldId="789"/>
            <ac:spMk id="7" creationId="{B126EB26-BDA0-4792-B0EF-71E0367DD31B}"/>
          </ac:spMkLst>
        </pc:spChg>
        <pc:spChg chg="add mod">
          <ac:chgData name="Siegbert Rudolph" userId="2af4d44886c067cc" providerId="LiveId" clId="{A4358129-20F5-4416-83CA-FB1BBED6E1F1}" dt="2021-08-28T09:02:00.247" v="3537" actId="20577"/>
          <ac:spMkLst>
            <pc:docMk/>
            <pc:sldMk cId="4223593772" sldId="789"/>
            <ac:spMk id="9" creationId="{09C3E60C-67B6-442C-8E9A-0B2F70C91403}"/>
          </ac:spMkLst>
        </pc:spChg>
        <pc:spChg chg="add mod">
          <ac:chgData name="Siegbert Rudolph" userId="2af4d44886c067cc" providerId="LiveId" clId="{A4358129-20F5-4416-83CA-FB1BBED6E1F1}" dt="2021-08-28T09:01:57.717" v="3536"/>
          <ac:spMkLst>
            <pc:docMk/>
            <pc:sldMk cId="4223593772" sldId="789"/>
            <ac:spMk id="10" creationId="{903AFD93-2945-4DBE-9624-2DE0BE070DB4}"/>
          </ac:spMkLst>
        </pc:spChg>
        <pc:spChg chg="del mod">
          <ac:chgData name="Siegbert Rudolph" userId="2af4d44886c067cc" providerId="LiveId" clId="{A4358129-20F5-4416-83CA-FB1BBED6E1F1}" dt="2021-08-28T09:01:56.436" v="3535" actId="478"/>
          <ac:spMkLst>
            <pc:docMk/>
            <pc:sldMk cId="4223593772" sldId="789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4T15:21:15.510" v="438" actId="478"/>
          <ac:picMkLst>
            <pc:docMk/>
            <pc:sldMk cId="4223593772" sldId="789"/>
            <ac:picMk id="6" creationId="{6F626CBB-F901-474D-A0D6-A538F62F794A}"/>
          </ac:picMkLst>
        </pc:picChg>
        <pc:picChg chg="add mod modCrop">
          <ac:chgData name="Siegbert Rudolph" userId="2af4d44886c067cc" providerId="LiveId" clId="{A4358129-20F5-4416-83CA-FB1BBED6E1F1}" dt="2021-08-28T08:57:18.243" v="3456" actId="14100"/>
          <ac:picMkLst>
            <pc:docMk/>
            <pc:sldMk cId="4223593772" sldId="789"/>
            <ac:picMk id="6" creationId="{D464EAB5-D73B-4A71-84AA-D189AD060078}"/>
          </ac:picMkLst>
        </pc:picChg>
        <pc:picChg chg="add del mod">
          <ac:chgData name="Siegbert Rudolph" userId="2af4d44886c067cc" providerId="LiveId" clId="{A4358129-20F5-4416-83CA-FB1BBED6E1F1}" dt="2021-08-24T15:21:15.510" v="438" actId="478"/>
          <ac:picMkLst>
            <pc:docMk/>
            <pc:sldMk cId="4223593772" sldId="789"/>
            <ac:picMk id="7" creationId="{3CDA2385-17C5-4618-BC7A-A6B155C2C92F}"/>
          </ac:picMkLst>
        </pc:picChg>
        <pc:picChg chg="add del mod">
          <ac:chgData name="Siegbert Rudolph" userId="2af4d44886c067cc" providerId="LiveId" clId="{A4358129-20F5-4416-83CA-FB1BBED6E1F1}" dt="2021-08-28T08:09:18.332" v="484" actId="478"/>
          <ac:picMkLst>
            <pc:docMk/>
            <pc:sldMk cId="4223593772" sldId="789"/>
            <ac:picMk id="8" creationId="{B4EE008E-95B2-4A63-98DF-EED0E843F3EB}"/>
          </ac:picMkLst>
        </pc:picChg>
        <pc:picChg chg="del">
          <ac:chgData name="Siegbert Rudolph" userId="2af4d44886c067cc" providerId="LiveId" clId="{A4358129-20F5-4416-83CA-FB1BBED6E1F1}" dt="2021-08-24T15:18:25.956" v="414" actId="478"/>
          <ac:picMkLst>
            <pc:docMk/>
            <pc:sldMk cId="4223593772" sldId="789"/>
            <ac:picMk id="9" creationId="{0B56F32C-1216-430A-9CF6-AFC96F7A7026}"/>
          </ac:picMkLst>
        </pc:picChg>
        <pc:picChg chg="del">
          <ac:chgData name="Siegbert Rudolph" userId="2af4d44886c067cc" providerId="LiveId" clId="{A4358129-20F5-4416-83CA-FB1BBED6E1F1}" dt="2021-08-24T15:18:25.956" v="414" actId="478"/>
          <ac:picMkLst>
            <pc:docMk/>
            <pc:sldMk cId="4223593772" sldId="789"/>
            <ac:picMk id="10" creationId="{C66AA56A-7300-4D9D-B8EE-F077A8F03895}"/>
          </ac:picMkLst>
        </pc:picChg>
        <pc:picChg chg="add mod">
          <ac:chgData name="Siegbert Rudolph" userId="2af4d44886c067cc" providerId="LiveId" clId="{A4358129-20F5-4416-83CA-FB1BBED6E1F1}" dt="2021-08-28T08:57:25.944" v="3457" actId="1036"/>
          <ac:picMkLst>
            <pc:docMk/>
            <pc:sldMk cId="4223593772" sldId="789"/>
            <ac:picMk id="11" creationId="{27AE38D1-4B02-4258-AB30-B05CB60D7286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67" v="3595" actId="1076"/>
        <pc:sldMkLst>
          <pc:docMk/>
          <pc:sldMk cId="83286164" sldId="790"/>
        </pc:sldMkLst>
        <pc:spChg chg="mod">
          <ac:chgData name="Siegbert Rudolph" userId="2af4d44886c067cc" providerId="LiveId" clId="{A4358129-20F5-4416-83CA-FB1BBED6E1F1}" dt="2021-08-28T10:24:34.367" v="3595" actId="1076"/>
          <ac:spMkLst>
            <pc:docMk/>
            <pc:sldMk cId="83286164" sldId="790"/>
            <ac:spMk id="2" creationId="{020ADA7D-6F9F-4F00-A563-0999E61F7DAF}"/>
          </ac:spMkLst>
        </pc:spChg>
        <pc:spChg chg="add mod">
          <ac:chgData name="Siegbert Rudolph" userId="2af4d44886c067cc" providerId="LiveId" clId="{A4358129-20F5-4416-83CA-FB1BBED6E1F1}" dt="2021-08-28T09:02:04.887" v="3539"/>
          <ac:spMkLst>
            <pc:docMk/>
            <pc:sldMk cId="83286164" sldId="790"/>
            <ac:spMk id="11" creationId="{886830BB-D0B2-4426-8EE2-317034EB0C4D}"/>
          </ac:spMkLst>
        </pc:spChg>
        <pc:spChg chg="add mod">
          <ac:chgData name="Siegbert Rudolph" userId="2af4d44886c067cc" providerId="LiveId" clId="{A4358129-20F5-4416-83CA-FB1BBED6E1F1}" dt="2021-08-28T09:02:07.542" v="3540" actId="20577"/>
          <ac:spMkLst>
            <pc:docMk/>
            <pc:sldMk cId="83286164" sldId="790"/>
            <ac:spMk id="12" creationId="{FB8B4B1B-93A1-41E0-8B24-4C70D0F3B011}"/>
          </ac:spMkLst>
        </pc:spChg>
        <pc:spChg chg="add mod">
          <ac:chgData name="Siegbert Rudolph" userId="2af4d44886c067cc" providerId="LiveId" clId="{A4358129-20F5-4416-83CA-FB1BBED6E1F1}" dt="2021-08-28T09:02:04.887" v="3539"/>
          <ac:spMkLst>
            <pc:docMk/>
            <pc:sldMk cId="83286164" sldId="790"/>
            <ac:spMk id="13" creationId="{92BD9129-9043-431C-8A83-DA6924D1C2A4}"/>
          </ac:spMkLst>
        </pc:spChg>
        <pc:spChg chg="del mod">
          <ac:chgData name="Siegbert Rudolph" userId="2af4d44886c067cc" providerId="LiveId" clId="{A4358129-20F5-4416-83CA-FB1BBED6E1F1}" dt="2021-08-28T09:02:03.575" v="3538" actId="478"/>
          <ac:spMkLst>
            <pc:docMk/>
            <pc:sldMk cId="83286164" sldId="790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57:37.785" v="3458" actId="478"/>
          <ac:picMkLst>
            <pc:docMk/>
            <pc:sldMk cId="83286164" sldId="790"/>
            <ac:picMk id="6" creationId="{13118B2B-CDEA-479B-8B62-F6C128644A24}"/>
          </ac:picMkLst>
        </pc:picChg>
        <pc:picChg chg="add mod">
          <ac:chgData name="Siegbert Rudolph" userId="2af4d44886c067cc" providerId="LiveId" clId="{A4358129-20F5-4416-83CA-FB1BBED6E1F1}" dt="2021-08-28T08:57:40.534" v="3460"/>
          <ac:picMkLst>
            <pc:docMk/>
            <pc:sldMk cId="83286164" sldId="790"/>
            <ac:picMk id="7" creationId="{B83146A1-E790-4FFF-A259-8842A9555F3A}"/>
          </ac:picMkLst>
        </pc:picChg>
        <pc:picChg chg="add mod">
          <ac:chgData name="Siegbert Rudolph" userId="2af4d44886c067cc" providerId="LiveId" clId="{A4358129-20F5-4416-83CA-FB1BBED6E1F1}" dt="2021-08-28T08:57:40.534" v="3460"/>
          <ac:picMkLst>
            <pc:docMk/>
            <pc:sldMk cId="83286164" sldId="790"/>
            <ac:picMk id="8" creationId="{51C56FEA-1A9B-484F-8597-6DE7146A254D}"/>
          </ac:picMkLst>
        </pc:picChg>
        <pc:picChg chg="del mod modCrop">
          <ac:chgData name="Siegbert Rudolph" userId="2af4d44886c067cc" providerId="LiveId" clId="{A4358129-20F5-4416-83CA-FB1BBED6E1F1}" dt="2021-08-28T08:09:21.910" v="486" actId="478"/>
          <ac:picMkLst>
            <pc:docMk/>
            <pc:sldMk cId="83286164" sldId="790"/>
            <ac:picMk id="9" creationId="{0B56F32C-1216-430A-9CF6-AFC96F7A7026}"/>
          </ac:picMkLst>
        </pc:picChg>
        <pc:picChg chg="del mod modCrop">
          <ac:chgData name="Siegbert Rudolph" userId="2af4d44886c067cc" providerId="LiveId" clId="{A4358129-20F5-4416-83CA-FB1BBED6E1F1}" dt="2021-08-28T08:57:39.097" v="3459" actId="478"/>
          <ac:picMkLst>
            <pc:docMk/>
            <pc:sldMk cId="83286164" sldId="790"/>
            <ac:picMk id="10" creationId="{C66AA56A-7300-4D9D-B8EE-F077A8F03895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82" v="3605" actId="1076"/>
        <pc:sldMkLst>
          <pc:docMk/>
          <pc:sldMk cId="1491243614" sldId="791"/>
        </pc:sldMkLst>
        <pc:spChg chg="mod">
          <ac:chgData name="Siegbert Rudolph" userId="2af4d44886c067cc" providerId="LiveId" clId="{A4358129-20F5-4416-83CA-FB1BBED6E1F1}" dt="2021-08-28T10:24:34.382" v="3605" actId="1076"/>
          <ac:spMkLst>
            <pc:docMk/>
            <pc:sldMk cId="1491243614" sldId="791"/>
            <ac:spMk id="2" creationId="{78A5FE33-BD14-43EF-96D9-DC43A9583D78}"/>
          </ac:spMkLst>
        </pc:spChg>
        <pc:spChg chg="add mod">
          <ac:chgData name="Siegbert Rudolph" userId="2af4d44886c067cc" providerId="LiveId" clId="{A4358129-20F5-4416-83CA-FB1BBED6E1F1}" dt="2021-08-28T09:02:12.604" v="3542"/>
          <ac:spMkLst>
            <pc:docMk/>
            <pc:sldMk cId="1491243614" sldId="791"/>
            <ac:spMk id="11" creationId="{FBA77FF0-0B90-48C3-886C-B768FFB1403B}"/>
          </ac:spMkLst>
        </pc:spChg>
        <pc:spChg chg="add mod">
          <ac:chgData name="Siegbert Rudolph" userId="2af4d44886c067cc" providerId="LiveId" clId="{A4358129-20F5-4416-83CA-FB1BBED6E1F1}" dt="2021-08-28T09:02:15.665" v="3543" actId="20577"/>
          <ac:spMkLst>
            <pc:docMk/>
            <pc:sldMk cId="1491243614" sldId="791"/>
            <ac:spMk id="12" creationId="{FDA5F128-14C3-4EE9-B61F-0623326C8178}"/>
          </ac:spMkLst>
        </pc:spChg>
        <pc:spChg chg="add mod">
          <ac:chgData name="Siegbert Rudolph" userId="2af4d44886c067cc" providerId="LiveId" clId="{A4358129-20F5-4416-83CA-FB1BBED6E1F1}" dt="2021-08-28T09:02:12.604" v="3542"/>
          <ac:spMkLst>
            <pc:docMk/>
            <pc:sldMk cId="1491243614" sldId="791"/>
            <ac:spMk id="13" creationId="{3ABC072D-99D0-45AB-BD24-06D323468829}"/>
          </ac:spMkLst>
        </pc:spChg>
        <pc:spChg chg="del mod">
          <ac:chgData name="Siegbert Rudolph" userId="2af4d44886c067cc" providerId="LiveId" clId="{A4358129-20F5-4416-83CA-FB1BBED6E1F1}" dt="2021-08-28T09:02:11.088" v="3541" actId="478"/>
          <ac:spMkLst>
            <pc:docMk/>
            <pc:sldMk cId="1491243614" sldId="791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09:25.253" v="488" actId="478"/>
          <ac:picMkLst>
            <pc:docMk/>
            <pc:sldMk cId="1491243614" sldId="791"/>
            <ac:picMk id="6" creationId="{1CB83137-26A8-4149-87AB-552E26040C20}"/>
          </ac:picMkLst>
        </pc:picChg>
        <pc:picChg chg="add del mod">
          <ac:chgData name="Siegbert Rudolph" userId="2af4d44886c067cc" providerId="LiveId" clId="{A4358129-20F5-4416-83CA-FB1BBED6E1F1}" dt="2021-08-28T08:57:44.894" v="3462" actId="478"/>
          <ac:picMkLst>
            <pc:docMk/>
            <pc:sldMk cId="1491243614" sldId="791"/>
            <ac:picMk id="7" creationId="{27E4E734-D04C-48FA-B3F1-6550D556111A}"/>
          </ac:picMkLst>
        </pc:picChg>
        <pc:picChg chg="add del mod">
          <ac:chgData name="Siegbert Rudolph" userId="2af4d44886c067cc" providerId="LiveId" clId="{A4358129-20F5-4416-83CA-FB1BBED6E1F1}" dt="2021-08-28T08:57:43.941" v="3461" actId="478"/>
          <ac:picMkLst>
            <pc:docMk/>
            <pc:sldMk cId="1491243614" sldId="791"/>
            <ac:picMk id="8" creationId="{D25FDC86-F942-4C90-A641-6F48987C0CD7}"/>
          </ac:picMkLst>
        </pc:picChg>
        <pc:picChg chg="del">
          <ac:chgData name="Siegbert Rudolph" userId="2af4d44886c067cc" providerId="LiveId" clId="{A4358129-20F5-4416-83CA-FB1BBED6E1F1}" dt="2021-08-24T15:19:29.420" v="429" actId="478"/>
          <ac:picMkLst>
            <pc:docMk/>
            <pc:sldMk cId="1491243614" sldId="791"/>
            <ac:picMk id="9" creationId="{0B56F32C-1216-430A-9CF6-AFC96F7A7026}"/>
          </ac:picMkLst>
        </pc:picChg>
        <pc:picChg chg="add mod">
          <ac:chgData name="Siegbert Rudolph" userId="2af4d44886c067cc" providerId="LiveId" clId="{A4358129-20F5-4416-83CA-FB1BBED6E1F1}" dt="2021-08-28T08:57:46.206" v="3463"/>
          <ac:picMkLst>
            <pc:docMk/>
            <pc:sldMk cId="1491243614" sldId="791"/>
            <ac:picMk id="9" creationId="{E446A551-8B5F-471E-A926-FB4C83877318}"/>
          </ac:picMkLst>
        </pc:picChg>
        <pc:picChg chg="del">
          <ac:chgData name="Siegbert Rudolph" userId="2af4d44886c067cc" providerId="LiveId" clId="{A4358129-20F5-4416-83CA-FB1BBED6E1F1}" dt="2021-08-24T15:19:29.420" v="429" actId="478"/>
          <ac:picMkLst>
            <pc:docMk/>
            <pc:sldMk cId="1491243614" sldId="791"/>
            <ac:picMk id="10" creationId="{C66AA56A-7300-4D9D-B8EE-F077A8F03895}"/>
          </ac:picMkLst>
        </pc:picChg>
        <pc:picChg chg="add mod">
          <ac:chgData name="Siegbert Rudolph" userId="2af4d44886c067cc" providerId="LiveId" clId="{A4358129-20F5-4416-83CA-FB1BBED6E1F1}" dt="2021-08-28T08:57:46.206" v="3463"/>
          <ac:picMkLst>
            <pc:docMk/>
            <pc:sldMk cId="1491243614" sldId="791"/>
            <ac:picMk id="10" creationId="{EF7E46AC-A559-4720-ACF9-445B811A0D9C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82" v="3615" actId="1076"/>
        <pc:sldMkLst>
          <pc:docMk/>
          <pc:sldMk cId="3065118200" sldId="792"/>
        </pc:sldMkLst>
        <pc:spChg chg="mod">
          <ac:chgData name="Siegbert Rudolph" userId="2af4d44886c067cc" providerId="LiveId" clId="{A4358129-20F5-4416-83CA-FB1BBED6E1F1}" dt="2021-08-28T10:24:34.382" v="3615" actId="1076"/>
          <ac:spMkLst>
            <pc:docMk/>
            <pc:sldMk cId="3065118200" sldId="792"/>
            <ac:spMk id="2" creationId="{E39FEF21-AA1E-4AE1-BAE8-8A38BF0F7E47}"/>
          </ac:spMkLst>
        </pc:spChg>
        <pc:spChg chg="add mod">
          <ac:chgData name="Siegbert Rudolph" userId="2af4d44886c067cc" providerId="LiveId" clId="{A4358129-20F5-4416-83CA-FB1BBED6E1F1}" dt="2021-08-28T09:02:20.680" v="3545"/>
          <ac:spMkLst>
            <pc:docMk/>
            <pc:sldMk cId="3065118200" sldId="792"/>
            <ac:spMk id="11" creationId="{A76AB0F6-980C-447B-B88C-FD9834E18ADE}"/>
          </ac:spMkLst>
        </pc:spChg>
        <pc:spChg chg="add mod">
          <ac:chgData name="Siegbert Rudolph" userId="2af4d44886c067cc" providerId="LiveId" clId="{A4358129-20F5-4416-83CA-FB1BBED6E1F1}" dt="2021-08-28T09:02:24.041" v="3546" actId="20577"/>
          <ac:spMkLst>
            <pc:docMk/>
            <pc:sldMk cId="3065118200" sldId="792"/>
            <ac:spMk id="12" creationId="{0D42F8E0-9BAB-47EC-AC20-55C8E0DC6ADE}"/>
          </ac:spMkLst>
        </pc:spChg>
        <pc:spChg chg="add mod">
          <ac:chgData name="Siegbert Rudolph" userId="2af4d44886c067cc" providerId="LiveId" clId="{A4358129-20F5-4416-83CA-FB1BBED6E1F1}" dt="2021-08-28T09:02:20.680" v="3545"/>
          <ac:spMkLst>
            <pc:docMk/>
            <pc:sldMk cId="3065118200" sldId="792"/>
            <ac:spMk id="13" creationId="{A9B0C4EF-F691-44CB-BE7C-7E1D960B178C}"/>
          </ac:spMkLst>
        </pc:spChg>
        <pc:spChg chg="del mod">
          <ac:chgData name="Siegbert Rudolph" userId="2af4d44886c067cc" providerId="LiveId" clId="{A4358129-20F5-4416-83CA-FB1BBED6E1F1}" dt="2021-08-28T09:02:19.274" v="3544" actId="478"/>
          <ac:spMkLst>
            <pc:docMk/>
            <pc:sldMk cId="3065118200" sldId="792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09:28.846" v="490" actId="478"/>
          <ac:picMkLst>
            <pc:docMk/>
            <pc:sldMk cId="3065118200" sldId="792"/>
            <ac:picMk id="6" creationId="{27A0FAD1-3B73-4164-B2CA-8918BA96B77B}"/>
          </ac:picMkLst>
        </pc:picChg>
        <pc:picChg chg="add del mod">
          <ac:chgData name="Siegbert Rudolph" userId="2af4d44886c067cc" providerId="LiveId" clId="{A4358129-20F5-4416-83CA-FB1BBED6E1F1}" dt="2021-08-28T08:57:50.143" v="3465" actId="478"/>
          <ac:picMkLst>
            <pc:docMk/>
            <pc:sldMk cId="3065118200" sldId="792"/>
            <ac:picMk id="7" creationId="{4E699215-666B-4C76-8A81-E2C30708B191}"/>
          </ac:picMkLst>
        </pc:picChg>
        <pc:picChg chg="add del mod">
          <ac:chgData name="Siegbert Rudolph" userId="2af4d44886c067cc" providerId="LiveId" clId="{A4358129-20F5-4416-83CA-FB1BBED6E1F1}" dt="2021-08-28T08:57:49.096" v="3464" actId="478"/>
          <ac:picMkLst>
            <pc:docMk/>
            <pc:sldMk cId="3065118200" sldId="792"/>
            <ac:picMk id="8" creationId="{20887208-00C9-449B-88E2-4C732193D1A5}"/>
          </ac:picMkLst>
        </pc:picChg>
        <pc:picChg chg="del">
          <ac:chgData name="Siegbert Rudolph" userId="2af4d44886c067cc" providerId="LiveId" clId="{A4358129-20F5-4416-83CA-FB1BBED6E1F1}" dt="2021-08-24T15:19:40.430" v="431" actId="478"/>
          <ac:picMkLst>
            <pc:docMk/>
            <pc:sldMk cId="3065118200" sldId="792"/>
            <ac:picMk id="9" creationId="{0B56F32C-1216-430A-9CF6-AFC96F7A7026}"/>
          </ac:picMkLst>
        </pc:picChg>
        <pc:picChg chg="add mod">
          <ac:chgData name="Siegbert Rudolph" userId="2af4d44886c067cc" providerId="LiveId" clId="{A4358129-20F5-4416-83CA-FB1BBED6E1F1}" dt="2021-08-28T08:57:51.533" v="3466"/>
          <ac:picMkLst>
            <pc:docMk/>
            <pc:sldMk cId="3065118200" sldId="792"/>
            <ac:picMk id="9" creationId="{1285A667-9BE1-4233-96FA-F212B00DD9AE}"/>
          </ac:picMkLst>
        </pc:picChg>
        <pc:picChg chg="add mod">
          <ac:chgData name="Siegbert Rudolph" userId="2af4d44886c067cc" providerId="LiveId" clId="{A4358129-20F5-4416-83CA-FB1BBED6E1F1}" dt="2021-08-28T08:57:51.533" v="3466"/>
          <ac:picMkLst>
            <pc:docMk/>
            <pc:sldMk cId="3065118200" sldId="792"/>
            <ac:picMk id="10" creationId="{03AF6686-0676-48D4-8C01-3415183D804E}"/>
          </ac:picMkLst>
        </pc:picChg>
        <pc:picChg chg="del">
          <ac:chgData name="Siegbert Rudolph" userId="2af4d44886c067cc" providerId="LiveId" clId="{A4358129-20F5-4416-83CA-FB1BBED6E1F1}" dt="2021-08-24T15:19:40.430" v="431" actId="478"/>
          <ac:picMkLst>
            <pc:docMk/>
            <pc:sldMk cId="3065118200" sldId="792"/>
            <ac:picMk id="10" creationId="{C66AA56A-7300-4D9D-B8EE-F077A8F03895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98" v="3625" actId="1076"/>
        <pc:sldMkLst>
          <pc:docMk/>
          <pc:sldMk cId="3150385418" sldId="793"/>
        </pc:sldMkLst>
        <pc:spChg chg="mod">
          <ac:chgData name="Siegbert Rudolph" userId="2af4d44886c067cc" providerId="LiveId" clId="{A4358129-20F5-4416-83CA-FB1BBED6E1F1}" dt="2021-08-28T10:24:34.398" v="3625" actId="1076"/>
          <ac:spMkLst>
            <pc:docMk/>
            <pc:sldMk cId="3150385418" sldId="793"/>
            <ac:spMk id="2" creationId="{36741D8F-77CC-4F7E-A4AC-6A3674931308}"/>
          </ac:spMkLst>
        </pc:spChg>
        <pc:spChg chg="add mod">
          <ac:chgData name="Siegbert Rudolph" userId="2af4d44886c067cc" providerId="LiveId" clId="{A4358129-20F5-4416-83CA-FB1BBED6E1F1}" dt="2021-08-28T09:02:29.024" v="3548"/>
          <ac:spMkLst>
            <pc:docMk/>
            <pc:sldMk cId="3150385418" sldId="793"/>
            <ac:spMk id="11" creationId="{7D5B55B8-58EF-45BA-87B4-025E3FE0D6E7}"/>
          </ac:spMkLst>
        </pc:spChg>
        <pc:spChg chg="add mod">
          <ac:chgData name="Siegbert Rudolph" userId="2af4d44886c067cc" providerId="LiveId" clId="{A4358129-20F5-4416-83CA-FB1BBED6E1F1}" dt="2021-08-28T09:02:31.633" v="3549" actId="20577"/>
          <ac:spMkLst>
            <pc:docMk/>
            <pc:sldMk cId="3150385418" sldId="793"/>
            <ac:spMk id="12" creationId="{1FBFF1A2-C4D0-4CC4-9EE2-3E579919E7A6}"/>
          </ac:spMkLst>
        </pc:spChg>
        <pc:spChg chg="add mod">
          <ac:chgData name="Siegbert Rudolph" userId="2af4d44886c067cc" providerId="LiveId" clId="{A4358129-20F5-4416-83CA-FB1BBED6E1F1}" dt="2021-08-28T09:02:29.024" v="3548"/>
          <ac:spMkLst>
            <pc:docMk/>
            <pc:sldMk cId="3150385418" sldId="793"/>
            <ac:spMk id="13" creationId="{BAA4877F-1E3D-492B-8C9A-E5704C36170F}"/>
          </ac:spMkLst>
        </pc:spChg>
        <pc:spChg chg="del mod">
          <ac:chgData name="Siegbert Rudolph" userId="2af4d44886c067cc" providerId="LiveId" clId="{A4358129-20F5-4416-83CA-FB1BBED6E1F1}" dt="2021-08-28T09:02:27.619" v="3547" actId="478"/>
          <ac:spMkLst>
            <pc:docMk/>
            <pc:sldMk cId="3150385418" sldId="793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09:31.764" v="492" actId="478"/>
          <ac:picMkLst>
            <pc:docMk/>
            <pc:sldMk cId="3150385418" sldId="793"/>
            <ac:picMk id="6" creationId="{EA8E6F69-6D2A-47CA-988B-0BF96AEB9943}"/>
          </ac:picMkLst>
        </pc:picChg>
        <pc:picChg chg="add del mod">
          <ac:chgData name="Siegbert Rudolph" userId="2af4d44886c067cc" providerId="LiveId" clId="{A4358129-20F5-4416-83CA-FB1BBED6E1F1}" dt="2021-08-28T08:57:57.601" v="3469" actId="478"/>
          <ac:picMkLst>
            <pc:docMk/>
            <pc:sldMk cId="3150385418" sldId="793"/>
            <ac:picMk id="7" creationId="{33F762A5-9C27-44B6-8239-6AC037324DA2}"/>
          </ac:picMkLst>
        </pc:picChg>
        <pc:picChg chg="add del mod">
          <ac:chgData name="Siegbert Rudolph" userId="2af4d44886c067cc" providerId="LiveId" clId="{A4358129-20F5-4416-83CA-FB1BBED6E1F1}" dt="2021-08-28T08:57:56.773" v="3468" actId="478"/>
          <ac:picMkLst>
            <pc:docMk/>
            <pc:sldMk cId="3150385418" sldId="793"/>
            <ac:picMk id="8" creationId="{A7BB8D1C-2E28-4C5C-8123-DFAEBD49FA77}"/>
          </ac:picMkLst>
        </pc:picChg>
        <pc:picChg chg="del">
          <ac:chgData name="Siegbert Rudolph" userId="2af4d44886c067cc" providerId="LiveId" clId="{A4358129-20F5-4416-83CA-FB1BBED6E1F1}" dt="2021-08-24T15:19:50.022" v="433" actId="478"/>
          <ac:picMkLst>
            <pc:docMk/>
            <pc:sldMk cId="3150385418" sldId="793"/>
            <ac:picMk id="9" creationId="{0B56F32C-1216-430A-9CF6-AFC96F7A7026}"/>
          </ac:picMkLst>
        </pc:picChg>
        <pc:picChg chg="add mod">
          <ac:chgData name="Siegbert Rudolph" userId="2af4d44886c067cc" providerId="LiveId" clId="{A4358129-20F5-4416-83CA-FB1BBED6E1F1}" dt="2021-08-28T08:57:59.132" v="3470"/>
          <ac:picMkLst>
            <pc:docMk/>
            <pc:sldMk cId="3150385418" sldId="793"/>
            <ac:picMk id="9" creationId="{F87C20B7-8D97-40EF-8F83-1817BCE0A73F}"/>
          </ac:picMkLst>
        </pc:picChg>
        <pc:picChg chg="add mod">
          <ac:chgData name="Siegbert Rudolph" userId="2af4d44886c067cc" providerId="LiveId" clId="{A4358129-20F5-4416-83CA-FB1BBED6E1F1}" dt="2021-08-28T08:57:59.132" v="3470"/>
          <ac:picMkLst>
            <pc:docMk/>
            <pc:sldMk cId="3150385418" sldId="793"/>
            <ac:picMk id="10" creationId="{060B66F7-3D1E-42C5-BFA4-7240820D20FA}"/>
          </ac:picMkLst>
        </pc:picChg>
        <pc:picChg chg="del">
          <ac:chgData name="Siegbert Rudolph" userId="2af4d44886c067cc" providerId="LiveId" clId="{A4358129-20F5-4416-83CA-FB1BBED6E1F1}" dt="2021-08-24T15:19:50.022" v="433" actId="478"/>
          <ac:picMkLst>
            <pc:docMk/>
            <pc:sldMk cId="3150385418" sldId="793"/>
            <ac:picMk id="10" creationId="{C66AA56A-7300-4D9D-B8EE-F077A8F03895}"/>
          </ac:picMkLst>
        </pc:picChg>
      </pc:sldChg>
      <pc:sldChg chg="addSp delSp modSp mod modAnim">
        <pc:chgData name="Siegbert Rudolph" userId="2af4d44886c067cc" providerId="LiveId" clId="{A4358129-20F5-4416-83CA-FB1BBED6E1F1}" dt="2021-08-28T10:24:34.398" v="3635" actId="1076"/>
        <pc:sldMkLst>
          <pc:docMk/>
          <pc:sldMk cId="2813254778" sldId="794"/>
        </pc:sldMkLst>
        <pc:spChg chg="mod">
          <ac:chgData name="Siegbert Rudolph" userId="2af4d44886c067cc" providerId="LiveId" clId="{A4358129-20F5-4416-83CA-FB1BBED6E1F1}" dt="2021-08-28T10:24:34.398" v="3635" actId="1076"/>
          <ac:spMkLst>
            <pc:docMk/>
            <pc:sldMk cId="2813254778" sldId="794"/>
            <ac:spMk id="2" creationId="{223B593D-36BD-42BA-9F6D-A08D25930D50}"/>
          </ac:spMkLst>
        </pc:spChg>
        <pc:spChg chg="add mod">
          <ac:chgData name="Siegbert Rudolph" userId="2af4d44886c067cc" providerId="LiveId" clId="{A4358129-20F5-4416-83CA-FB1BBED6E1F1}" dt="2021-08-28T09:02:36.788" v="3551"/>
          <ac:spMkLst>
            <pc:docMk/>
            <pc:sldMk cId="2813254778" sldId="794"/>
            <ac:spMk id="11" creationId="{BA2C9317-E77E-4363-BD2E-6E8A2DA1DD6B}"/>
          </ac:spMkLst>
        </pc:spChg>
        <pc:spChg chg="add mod">
          <ac:chgData name="Siegbert Rudolph" userId="2af4d44886c067cc" providerId="LiveId" clId="{A4358129-20F5-4416-83CA-FB1BBED6E1F1}" dt="2021-08-28T09:02:39.522" v="3552" actId="20577"/>
          <ac:spMkLst>
            <pc:docMk/>
            <pc:sldMk cId="2813254778" sldId="794"/>
            <ac:spMk id="12" creationId="{5B09663B-0EF4-49BB-8A50-D4730AF3485B}"/>
          </ac:spMkLst>
        </pc:spChg>
        <pc:spChg chg="add mod">
          <ac:chgData name="Siegbert Rudolph" userId="2af4d44886c067cc" providerId="LiveId" clId="{A4358129-20F5-4416-83CA-FB1BBED6E1F1}" dt="2021-08-28T09:02:36.788" v="3551"/>
          <ac:spMkLst>
            <pc:docMk/>
            <pc:sldMk cId="2813254778" sldId="794"/>
            <ac:spMk id="13" creationId="{2583BBDE-6D78-4DDE-968C-2C036B91A7FE}"/>
          </ac:spMkLst>
        </pc:spChg>
        <pc:spChg chg="del mod">
          <ac:chgData name="Siegbert Rudolph" userId="2af4d44886c067cc" providerId="LiveId" clId="{A4358129-20F5-4416-83CA-FB1BBED6E1F1}" dt="2021-08-28T09:02:35.351" v="3550" actId="478"/>
          <ac:spMkLst>
            <pc:docMk/>
            <pc:sldMk cId="2813254778" sldId="794"/>
            <ac:spMk id="35" creationId="{F771018B-9556-47D1-B9BE-B861B96F1C44}"/>
          </ac:spMkLst>
        </pc:spChg>
        <pc:picChg chg="add del mod">
          <ac:chgData name="Siegbert Rudolph" userId="2af4d44886c067cc" providerId="LiveId" clId="{A4358129-20F5-4416-83CA-FB1BBED6E1F1}" dt="2021-08-28T08:09:36.309" v="494" actId="478"/>
          <ac:picMkLst>
            <pc:docMk/>
            <pc:sldMk cId="2813254778" sldId="794"/>
            <ac:picMk id="6" creationId="{1476B192-CE5A-464E-BA33-AF89D87E36B5}"/>
          </ac:picMkLst>
        </pc:picChg>
        <pc:picChg chg="add del mod">
          <ac:chgData name="Siegbert Rudolph" userId="2af4d44886c067cc" providerId="LiveId" clId="{A4358129-20F5-4416-83CA-FB1BBED6E1F1}" dt="2021-08-28T08:58:03.412" v="3472" actId="478"/>
          <ac:picMkLst>
            <pc:docMk/>
            <pc:sldMk cId="2813254778" sldId="794"/>
            <ac:picMk id="7" creationId="{1079D1DA-1406-4E6D-8D12-10D18C6EC7C1}"/>
          </ac:picMkLst>
        </pc:picChg>
        <pc:picChg chg="add del mod">
          <ac:chgData name="Siegbert Rudolph" userId="2af4d44886c067cc" providerId="LiveId" clId="{A4358129-20F5-4416-83CA-FB1BBED6E1F1}" dt="2021-08-28T08:58:02.396" v="3471" actId="478"/>
          <ac:picMkLst>
            <pc:docMk/>
            <pc:sldMk cId="2813254778" sldId="794"/>
            <ac:picMk id="8" creationId="{BFA00204-9C4C-4EB8-B9AD-7E50F2A7BBB3}"/>
          </ac:picMkLst>
        </pc:picChg>
        <pc:picChg chg="del">
          <ac:chgData name="Siegbert Rudolph" userId="2af4d44886c067cc" providerId="LiveId" clId="{A4358129-20F5-4416-83CA-FB1BBED6E1F1}" dt="2021-08-24T15:19:59.048" v="435" actId="478"/>
          <ac:picMkLst>
            <pc:docMk/>
            <pc:sldMk cId="2813254778" sldId="794"/>
            <ac:picMk id="9" creationId="{0B56F32C-1216-430A-9CF6-AFC96F7A7026}"/>
          </ac:picMkLst>
        </pc:picChg>
        <pc:picChg chg="add mod">
          <ac:chgData name="Siegbert Rudolph" userId="2af4d44886c067cc" providerId="LiveId" clId="{A4358129-20F5-4416-83CA-FB1BBED6E1F1}" dt="2021-08-28T08:58:04.615" v="3473"/>
          <ac:picMkLst>
            <pc:docMk/>
            <pc:sldMk cId="2813254778" sldId="794"/>
            <ac:picMk id="9" creationId="{1B3C7A20-EC15-4C30-9CB2-DD160BFA642D}"/>
          </ac:picMkLst>
        </pc:picChg>
        <pc:picChg chg="add mod">
          <ac:chgData name="Siegbert Rudolph" userId="2af4d44886c067cc" providerId="LiveId" clId="{A4358129-20F5-4416-83CA-FB1BBED6E1F1}" dt="2021-08-28T08:58:04.615" v="3473"/>
          <ac:picMkLst>
            <pc:docMk/>
            <pc:sldMk cId="2813254778" sldId="794"/>
            <ac:picMk id="10" creationId="{AA2844F1-1B6D-4824-A58C-8B270FD94A86}"/>
          </ac:picMkLst>
        </pc:picChg>
        <pc:picChg chg="del">
          <ac:chgData name="Siegbert Rudolph" userId="2af4d44886c067cc" providerId="LiveId" clId="{A4358129-20F5-4416-83CA-FB1BBED6E1F1}" dt="2021-08-24T15:19:59.048" v="435" actId="478"/>
          <ac:picMkLst>
            <pc:docMk/>
            <pc:sldMk cId="2813254778" sldId="794"/>
            <ac:picMk id="10" creationId="{C66AA56A-7300-4D9D-B8EE-F077A8F03895}"/>
          </ac:picMkLst>
        </pc:picChg>
      </pc:sldChg>
      <pc:sldChg chg="modSp add del mod">
        <pc:chgData name="Siegbert Rudolph" userId="2af4d44886c067cc" providerId="LiveId" clId="{A4358129-20F5-4416-83CA-FB1BBED6E1F1}" dt="2021-08-28T08:08:26.930" v="462"/>
        <pc:sldMkLst>
          <pc:docMk/>
          <pc:sldMk cId="3360225129" sldId="795"/>
        </pc:sldMkLst>
        <pc:picChg chg="mod modCrop">
          <ac:chgData name="Siegbert Rudolph" userId="2af4d44886c067cc" providerId="LiveId" clId="{A4358129-20F5-4416-83CA-FB1BBED6E1F1}" dt="2021-08-28T08:08:25.900" v="461" actId="732"/>
          <ac:picMkLst>
            <pc:docMk/>
            <pc:sldMk cId="3360225129" sldId="795"/>
            <ac:picMk id="6" creationId="{D9389B50-CD16-4DA1-B9C3-1AD3949CE40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6023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7383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0947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6023" y="9370947"/>
            <a:ext cx="2918136" cy="49378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23.09.2024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38.MP3"/><Relationship Id="rId13" Type="http://schemas.microsoft.com/office/2007/relationships/media" Target="../media/media41.MP3"/><Relationship Id="rId18" Type="http://schemas.openxmlformats.org/officeDocument/2006/relationships/image" Target="../media/image7.png"/><Relationship Id="rId3" Type="http://schemas.microsoft.com/office/2007/relationships/media" Target="../media/media36.MP3"/><Relationship Id="rId21" Type="http://schemas.openxmlformats.org/officeDocument/2006/relationships/image" Target="../media/image13.png"/><Relationship Id="rId7" Type="http://schemas.microsoft.com/office/2007/relationships/media" Target="../media/media38.MP3"/><Relationship Id="rId12" Type="http://schemas.openxmlformats.org/officeDocument/2006/relationships/audio" Target="../media/media40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35.MP3"/><Relationship Id="rId16" Type="http://schemas.openxmlformats.org/officeDocument/2006/relationships/audio" Target="../media/media42.MP3"/><Relationship Id="rId20" Type="http://schemas.openxmlformats.org/officeDocument/2006/relationships/image" Target="../media/image8.png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microsoft.com/office/2007/relationships/media" Target="../media/media40.MP3"/><Relationship Id="rId5" Type="http://schemas.microsoft.com/office/2007/relationships/media" Target="../media/media37.MP3"/><Relationship Id="rId15" Type="http://schemas.microsoft.com/office/2007/relationships/media" Target="../media/media42.MP3"/><Relationship Id="rId10" Type="http://schemas.openxmlformats.org/officeDocument/2006/relationships/audio" Target="../media/media39.MP3"/><Relationship Id="rId19" Type="http://schemas.openxmlformats.org/officeDocument/2006/relationships/image" Target="../media/image6.png"/><Relationship Id="rId4" Type="http://schemas.openxmlformats.org/officeDocument/2006/relationships/audio" Target="../media/media36.MP3"/><Relationship Id="rId9" Type="http://schemas.microsoft.com/office/2007/relationships/media" Target="../media/media39.MP3"/><Relationship Id="rId14" Type="http://schemas.openxmlformats.org/officeDocument/2006/relationships/audio" Target="../media/media41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P3"/><Relationship Id="rId13" Type="http://schemas.microsoft.com/office/2007/relationships/media" Target="../media/media49.MP3"/><Relationship Id="rId18" Type="http://schemas.openxmlformats.org/officeDocument/2006/relationships/image" Target="../media/image7.png"/><Relationship Id="rId3" Type="http://schemas.microsoft.com/office/2007/relationships/media" Target="../media/media44.MP3"/><Relationship Id="rId21" Type="http://schemas.openxmlformats.org/officeDocument/2006/relationships/image" Target="../media/image14.png"/><Relationship Id="rId7" Type="http://schemas.microsoft.com/office/2007/relationships/media" Target="../media/media46.MP3"/><Relationship Id="rId12" Type="http://schemas.openxmlformats.org/officeDocument/2006/relationships/audio" Target="../media/media48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43.MP3"/><Relationship Id="rId16" Type="http://schemas.openxmlformats.org/officeDocument/2006/relationships/audio" Target="../media/media50.MP3"/><Relationship Id="rId20" Type="http://schemas.openxmlformats.org/officeDocument/2006/relationships/image" Target="../media/image8.png"/><Relationship Id="rId1" Type="http://schemas.microsoft.com/office/2007/relationships/media" Target="../media/media43.MP3"/><Relationship Id="rId6" Type="http://schemas.openxmlformats.org/officeDocument/2006/relationships/audio" Target="../media/media45.MP3"/><Relationship Id="rId11" Type="http://schemas.microsoft.com/office/2007/relationships/media" Target="../media/media48.MP3"/><Relationship Id="rId5" Type="http://schemas.microsoft.com/office/2007/relationships/media" Target="../media/media45.MP3"/><Relationship Id="rId15" Type="http://schemas.microsoft.com/office/2007/relationships/media" Target="../media/media50.MP3"/><Relationship Id="rId10" Type="http://schemas.openxmlformats.org/officeDocument/2006/relationships/audio" Target="../media/media47.MP3"/><Relationship Id="rId19" Type="http://schemas.openxmlformats.org/officeDocument/2006/relationships/image" Target="../media/image6.png"/><Relationship Id="rId4" Type="http://schemas.openxmlformats.org/officeDocument/2006/relationships/audio" Target="../media/media44.MP3"/><Relationship Id="rId9" Type="http://schemas.microsoft.com/office/2007/relationships/media" Target="../media/media47.MP3"/><Relationship Id="rId14" Type="http://schemas.openxmlformats.org/officeDocument/2006/relationships/audio" Target="../media/media49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4.MP3"/><Relationship Id="rId13" Type="http://schemas.microsoft.com/office/2007/relationships/media" Target="../media/media57.MP3"/><Relationship Id="rId18" Type="http://schemas.openxmlformats.org/officeDocument/2006/relationships/image" Target="../media/image7.png"/><Relationship Id="rId3" Type="http://schemas.microsoft.com/office/2007/relationships/media" Target="../media/media52.MP3"/><Relationship Id="rId21" Type="http://schemas.openxmlformats.org/officeDocument/2006/relationships/image" Target="../media/image15.png"/><Relationship Id="rId7" Type="http://schemas.microsoft.com/office/2007/relationships/media" Target="../media/media54.MP3"/><Relationship Id="rId12" Type="http://schemas.openxmlformats.org/officeDocument/2006/relationships/audio" Target="../media/media56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51.MP3"/><Relationship Id="rId16" Type="http://schemas.openxmlformats.org/officeDocument/2006/relationships/audio" Target="../media/media58.MP3"/><Relationship Id="rId20" Type="http://schemas.openxmlformats.org/officeDocument/2006/relationships/image" Target="../media/image8.png"/><Relationship Id="rId1" Type="http://schemas.microsoft.com/office/2007/relationships/media" Target="../media/media51.MP3"/><Relationship Id="rId6" Type="http://schemas.openxmlformats.org/officeDocument/2006/relationships/audio" Target="../media/media53.MP3"/><Relationship Id="rId11" Type="http://schemas.microsoft.com/office/2007/relationships/media" Target="../media/media56.MP3"/><Relationship Id="rId5" Type="http://schemas.microsoft.com/office/2007/relationships/media" Target="../media/media53.MP3"/><Relationship Id="rId15" Type="http://schemas.microsoft.com/office/2007/relationships/media" Target="../media/media58.MP3"/><Relationship Id="rId10" Type="http://schemas.openxmlformats.org/officeDocument/2006/relationships/audio" Target="../media/media55.MP3"/><Relationship Id="rId19" Type="http://schemas.openxmlformats.org/officeDocument/2006/relationships/image" Target="../media/image6.png"/><Relationship Id="rId4" Type="http://schemas.openxmlformats.org/officeDocument/2006/relationships/audio" Target="../media/media52.MP3"/><Relationship Id="rId9" Type="http://schemas.microsoft.com/office/2007/relationships/media" Target="../media/media55.MP3"/><Relationship Id="rId14" Type="http://schemas.openxmlformats.org/officeDocument/2006/relationships/audio" Target="../media/media5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62.MP3"/><Relationship Id="rId13" Type="http://schemas.microsoft.com/office/2007/relationships/media" Target="../media/media65.MP3"/><Relationship Id="rId18" Type="http://schemas.openxmlformats.org/officeDocument/2006/relationships/image" Target="../media/image7.png"/><Relationship Id="rId3" Type="http://schemas.microsoft.com/office/2007/relationships/media" Target="../media/media60.MP3"/><Relationship Id="rId21" Type="http://schemas.openxmlformats.org/officeDocument/2006/relationships/image" Target="../media/image16.png"/><Relationship Id="rId7" Type="http://schemas.microsoft.com/office/2007/relationships/media" Target="../media/media62.MP3"/><Relationship Id="rId12" Type="http://schemas.openxmlformats.org/officeDocument/2006/relationships/audio" Target="../media/media64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59.MP3"/><Relationship Id="rId16" Type="http://schemas.openxmlformats.org/officeDocument/2006/relationships/audio" Target="../media/media66.MP3"/><Relationship Id="rId20" Type="http://schemas.openxmlformats.org/officeDocument/2006/relationships/image" Target="../media/image8.png"/><Relationship Id="rId1" Type="http://schemas.microsoft.com/office/2007/relationships/media" Target="../media/media59.MP3"/><Relationship Id="rId6" Type="http://schemas.openxmlformats.org/officeDocument/2006/relationships/audio" Target="../media/media61.MP3"/><Relationship Id="rId11" Type="http://schemas.microsoft.com/office/2007/relationships/media" Target="../media/media64.MP3"/><Relationship Id="rId5" Type="http://schemas.microsoft.com/office/2007/relationships/media" Target="../media/media61.MP3"/><Relationship Id="rId15" Type="http://schemas.microsoft.com/office/2007/relationships/media" Target="../media/media66.MP3"/><Relationship Id="rId10" Type="http://schemas.openxmlformats.org/officeDocument/2006/relationships/audio" Target="../media/media63.MP3"/><Relationship Id="rId19" Type="http://schemas.openxmlformats.org/officeDocument/2006/relationships/image" Target="../media/image6.png"/><Relationship Id="rId4" Type="http://schemas.openxmlformats.org/officeDocument/2006/relationships/audio" Target="../media/media60.MP3"/><Relationship Id="rId9" Type="http://schemas.microsoft.com/office/2007/relationships/media" Target="../media/media63.MP3"/><Relationship Id="rId14" Type="http://schemas.openxmlformats.org/officeDocument/2006/relationships/audio" Target="../media/media65.MP3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image" Target="../media/image8.png"/><Relationship Id="rId3" Type="http://schemas.microsoft.com/office/2007/relationships/media" Target="../media/media2.MP3"/><Relationship Id="rId21" Type="http://schemas.microsoft.com/office/2007/relationships/media" Target="../media/media11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openxmlformats.org/officeDocument/2006/relationships/image" Target="../media/image6.pn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image" Target="../media/image7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openxmlformats.org/officeDocument/2006/relationships/slideLayout" Target="../slideLayouts/slideLayout2.xml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microsoft.com/office/2007/relationships/media" Target="../media/media18.MP3"/><Relationship Id="rId18" Type="http://schemas.openxmlformats.org/officeDocument/2006/relationships/image" Target="../media/image8.png"/><Relationship Id="rId3" Type="http://schemas.microsoft.com/office/2007/relationships/media" Target="../media/media13.MP3"/><Relationship Id="rId7" Type="http://schemas.microsoft.com/office/2007/relationships/media" Target="../media/media15.MP3"/><Relationship Id="rId12" Type="http://schemas.openxmlformats.org/officeDocument/2006/relationships/audio" Target="../media/media17.MP3"/><Relationship Id="rId17" Type="http://schemas.openxmlformats.org/officeDocument/2006/relationships/image" Target="../media/image6.png"/><Relationship Id="rId2" Type="http://schemas.openxmlformats.org/officeDocument/2006/relationships/audio" Target="../media/media12.MP3"/><Relationship Id="rId16" Type="http://schemas.openxmlformats.org/officeDocument/2006/relationships/image" Target="../media/image7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microsoft.com/office/2007/relationships/media" Target="../media/media17.MP3"/><Relationship Id="rId5" Type="http://schemas.microsoft.com/office/2007/relationships/media" Target="../media/media14.MP3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16.MP3"/><Relationship Id="rId19" Type="http://schemas.openxmlformats.org/officeDocument/2006/relationships/image" Target="../media/image10.png"/><Relationship Id="rId4" Type="http://schemas.openxmlformats.org/officeDocument/2006/relationships/audio" Target="../media/media13.MP3"/><Relationship Id="rId9" Type="http://schemas.microsoft.com/office/2007/relationships/media" Target="../media/media16.MP3"/><Relationship Id="rId14" Type="http://schemas.openxmlformats.org/officeDocument/2006/relationships/audio" Target="../media/media18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microsoft.com/office/2007/relationships/media" Target="../media/media25.MP3"/><Relationship Id="rId18" Type="http://schemas.openxmlformats.org/officeDocument/2006/relationships/image" Target="../media/image7.png"/><Relationship Id="rId3" Type="http://schemas.microsoft.com/office/2007/relationships/media" Target="../media/media20.MP3"/><Relationship Id="rId21" Type="http://schemas.openxmlformats.org/officeDocument/2006/relationships/image" Target="../media/image11.png"/><Relationship Id="rId7" Type="http://schemas.microsoft.com/office/2007/relationships/media" Target="../media/media22.MP3"/><Relationship Id="rId12" Type="http://schemas.openxmlformats.org/officeDocument/2006/relationships/audio" Target="../media/media24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19.MP3"/><Relationship Id="rId16" Type="http://schemas.openxmlformats.org/officeDocument/2006/relationships/audio" Target="../media/media26.MP3"/><Relationship Id="rId20" Type="http://schemas.openxmlformats.org/officeDocument/2006/relationships/image" Target="../media/image8.png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5" Type="http://schemas.microsoft.com/office/2007/relationships/media" Target="../media/media21.MP3"/><Relationship Id="rId15" Type="http://schemas.microsoft.com/office/2007/relationships/media" Target="../media/media26.MP3"/><Relationship Id="rId10" Type="http://schemas.openxmlformats.org/officeDocument/2006/relationships/audio" Target="../media/media23.MP3"/><Relationship Id="rId19" Type="http://schemas.openxmlformats.org/officeDocument/2006/relationships/image" Target="../media/image6.png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audio" Target="../media/media25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0.MP3"/><Relationship Id="rId13" Type="http://schemas.microsoft.com/office/2007/relationships/media" Target="../media/media33.MP3"/><Relationship Id="rId18" Type="http://schemas.openxmlformats.org/officeDocument/2006/relationships/image" Target="../media/image7.png"/><Relationship Id="rId3" Type="http://schemas.microsoft.com/office/2007/relationships/media" Target="../media/media28.MP3"/><Relationship Id="rId21" Type="http://schemas.openxmlformats.org/officeDocument/2006/relationships/image" Target="../media/image12.png"/><Relationship Id="rId7" Type="http://schemas.microsoft.com/office/2007/relationships/media" Target="../media/media30.MP3"/><Relationship Id="rId12" Type="http://schemas.openxmlformats.org/officeDocument/2006/relationships/audio" Target="../media/media32.MP3"/><Relationship Id="rId17" Type="http://schemas.openxmlformats.org/officeDocument/2006/relationships/slideLayout" Target="../slideLayouts/slideLayout2.xml"/><Relationship Id="rId2" Type="http://schemas.openxmlformats.org/officeDocument/2006/relationships/audio" Target="../media/media27.MP3"/><Relationship Id="rId16" Type="http://schemas.openxmlformats.org/officeDocument/2006/relationships/audio" Target="../media/media34.MP3"/><Relationship Id="rId20" Type="http://schemas.openxmlformats.org/officeDocument/2006/relationships/image" Target="../media/image8.png"/><Relationship Id="rId1" Type="http://schemas.microsoft.com/office/2007/relationships/media" Target="../media/media27.MP3"/><Relationship Id="rId6" Type="http://schemas.openxmlformats.org/officeDocument/2006/relationships/audio" Target="../media/media29.MP3"/><Relationship Id="rId11" Type="http://schemas.microsoft.com/office/2007/relationships/media" Target="../media/media32.MP3"/><Relationship Id="rId5" Type="http://schemas.microsoft.com/office/2007/relationships/media" Target="../media/media29.MP3"/><Relationship Id="rId15" Type="http://schemas.microsoft.com/office/2007/relationships/media" Target="../media/media34.MP3"/><Relationship Id="rId10" Type="http://schemas.openxmlformats.org/officeDocument/2006/relationships/audio" Target="../media/media31.MP3"/><Relationship Id="rId19" Type="http://schemas.openxmlformats.org/officeDocument/2006/relationships/image" Target="../media/image6.png"/><Relationship Id="rId4" Type="http://schemas.openxmlformats.org/officeDocument/2006/relationships/audio" Target="../media/media28.MP3"/><Relationship Id="rId9" Type="http://schemas.microsoft.com/office/2007/relationships/media" Target="../media/media31.MP3"/><Relationship Id="rId14" Type="http://schemas.openxmlformats.org/officeDocument/2006/relationships/audio" Target="../media/media3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201913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3866" y="412034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201913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01913" y="858048"/>
            <a:ext cx="11582719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Trebuchet MS" panose="020B0603020202020204" pitchFamily="34" charset="0"/>
              </a:rPr>
              <a:t>Mitlautverdoppelung 05</a:t>
            </a:r>
          </a:p>
          <a:p>
            <a:r>
              <a:rPr lang="de-DE" sz="2800" b="1" dirty="0">
                <a:latin typeface="Trebuchet MS" panose="020B0603020202020204" pitchFamily="34" charset="0"/>
              </a:rPr>
              <a:t>Lernzieldiktat – Sätze oder Wörter mit Verdoppelung schreiben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kern="0" dirty="0">
                <a:solidFill>
                  <a:sysClr val="windowText" lastClr="000000"/>
                </a:solidFill>
                <a:latin typeface="Trebuchet MS" pitchFamily="34" charset="0"/>
              </a:rPr>
              <a:t>Übung mit </a:t>
            </a:r>
            <a:r>
              <a:rPr lang="de-DE" b="1" kern="0" dirty="0" err="1">
                <a:solidFill>
                  <a:sysClr val="windowText" lastClr="000000"/>
                </a:solidFill>
                <a:latin typeface="Trebuchet MS" pitchFamily="34" charset="0"/>
              </a:rPr>
              <a:t>Sätzelisten</a:t>
            </a:r>
            <a:r>
              <a:rPr lang="de-DE" b="1" kern="0" dirty="0">
                <a:solidFill>
                  <a:sysClr val="windowText" lastClr="000000"/>
                </a:solidFill>
                <a:latin typeface="Trebuchet MS" pitchFamily="34" charset="0"/>
              </a:rPr>
              <a:t> von Katrin Neuerer,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kern="0" dirty="0">
                <a:solidFill>
                  <a:sysClr val="windowText" lastClr="000000"/>
                </a:solidFill>
                <a:latin typeface="Trebuchet MS" pitchFamily="34" charset="0"/>
              </a:rPr>
              <a:t>Förderlehrerin an der 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zusätzlich für den 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Ausdruck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DE9905C-C842-4D61-A02B-59CE1F2F95BC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446A551-8B5F-471E-A926-FB4C838773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F7E46AC-A559-4720-ACF9-445B811A0D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FBA77FF0-0B90-48C3-886C-B768FFB1403B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FDA5F128-14C3-4EE9-B61F-0623326C8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05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ABC072D-99D0-45AB-BD24-06D323468829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8A5FE33-BD14-43EF-96D9-DC43A9583D78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10</a:t>
            </a:r>
          </a:p>
        </p:txBody>
      </p:sp>
    </p:spTree>
    <p:extLst>
      <p:ext uri="{BB962C8B-B14F-4D97-AF65-F5344CB8AC3E}">
        <p14:creationId xmlns:p14="http://schemas.microsoft.com/office/powerpoint/2010/main" val="149124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9048328" y="5884546"/>
            <a:ext cx="31436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4419B1-56EF-4B37-90FB-AB0E94E648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1394335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D590311-EB38-46F4-91FC-E05705ACC08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1896222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D972517-05CC-4400-9714-47EAA1BD699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2398109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FE0B976-494A-4018-BF37-1E4B8D6981B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2899996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C6941E9-ACDC-48A2-9A50-E4B8A9650A6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3401883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AB33808-1F74-4452-AA48-9B20853FDC8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3903770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B072E32-F569-4899-A223-8A85FA65525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4405657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3693328-E316-4D4B-8F1B-151FFE1E7D2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0" y="4907541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CED41CC-6F69-41AA-A3C9-6B1751D23C5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" r="-6442" b="49822"/>
          <a:stretch/>
        </p:blipFill>
        <p:spPr>
          <a:xfrm>
            <a:off x="296585" y="1221526"/>
            <a:ext cx="428291" cy="4033962"/>
          </a:xfrm>
          <a:prstGeom prst="rect">
            <a:avLst/>
          </a:prstGeom>
        </p:spPr>
      </p:pic>
      <p:pic>
        <p:nvPicPr>
          <p:cNvPr id="14" name="812_6270">
            <a:hlinkClick r:id="" action="ppaction://media"/>
            <a:extLst>
              <a:ext uri="{FF2B5EF4-FFF2-40B4-BE49-F238E27FC236}">
                <a16:creationId xmlns:a16="http://schemas.microsoft.com/office/drawing/2014/main" id="{11F1693C-3B25-410B-8F5E-7252191AD6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3" y="133326"/>
            <a:ext cx="263296" cy="263296"/>
          </a:xfrm>
          <a:prstGeom prst="rect">
            <a:avLst/>
          </a:prstGeom>
        </p:spPr>
      </p:pic>
      <p:pic>
        <p:nvPicPr>
          <p:cNvPr id="15" name="812_6271">
            <a:hlinkClick r:id="" action="ppaction://media"/>
            <a:extLst>
              <a:ext uri="{FF2B5EF4-FFF2-40B4-BE49-F238E27FC236}">
                <a16:creationId xmlns:a16="http://schemas.microsoft.com/office/drawing/2014/main" id="{755D9747-F56C-4AD4-98C8-1138A151C9A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8" y="133326"/>
            <a:ext cx="263296" cy="263296"/>
          </a:xfrm>
          <a:prstGeom prst="rect">
            <a:avLst/>
          </a:prstGeom>
        </p:spPr>
      </p:pic>
      <p:pic>
        <p:nvPicPr>
          <p:cNvPr id="16" name="812_6272">
            <a:hlinkClick r:id="" action="ppaction://media"/>
            <a:extLst>
              <a:ext uri="{FF2B5EF4-FFF2-40B4-BE49-F238E27FC236}">
                <a16:creationId xmlns:a16="http://schemas.microsoft.com/office/drawing/2014/main" id="{9DE09D00-E7C4-4DBE-8C53-922DC64F4E9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3" y="133326"/>
            <a:ext cx="263296" cy="263296"/>
          </a:xfrm>
          <a:prstGeom prst="rect">
            <a:avLst/>
          </a:prstGeom>
        </p:spPr>
      </p:pic>
      <p:pic>
        <p:nvPicPr>
          <p:cNvPr id="17" name="812_6273">
            <a:hlinkClick r:id="" action="ppaction://media"/>
            <a:extLst>
              <a:ext uri="{FF2B5EF4-FFF2-40B4-BE49-F238E27FC236}">
                <a16:creationId xmlns:a16="http://schemas.microsoft.com/office/drawing/2014/main" id="{FD62D944-507F-4296-8F38-F9C3A15B567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8" y="133326"/>
            <a:ext cx="263296" cy="263296"/>
          </a:xfrm>
          <a:prstGeom prst="rect">
            <a:avLst/>
          </a:prstGeom>
        </p:spPr>
      </p:pic>
      <p:pic>
        <p:nvPicPr>
          <p:cNvPr id="18" name="812_6274">
            <a:hlinkClick r:id="" action="ppaction://media"/>
            <a:extLst>
              <a:ext uri="{FF2B5EF4-FFF2-40B4-BE49-F238E27FC236}">
                <a16:creationId xmlns:a16="http://schemas.microsoft.com/office/drawing/2014/main" id="{4D4C4FAE-D6C0-46B4-BD18-CFED8B0177C5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3" y="133326"/>
            <a:ext cx="263296" cy="263296"/>
          </a:xfrm>
          <a:prstGeom prst="rect">
            <a:avLst/>
          </a:prstGeom>
        </p:spPr>
      </p:pic>
      <p:pic>
        <p:nvPicPr>
          <p:cNvPr id="19" name="812_6275">
            <a:hlinkClick r:id="" action="ppaction://media"/>
            <a:extLst>
              <a:ext uri="{FF2B5EF4-FFF2-40B4-BE49-F238E27FC236}">
                <a16:creationId xmlns:a16="http://schemas.microsoft.com/office/drawing/2014/main" id="{CC3A0AC7-896C-4FBC-AEB9-D3799077F4E3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8" y="133326"/>
            <a:ext cx="263296" cy="263296"/>
          </a:xfrm>
          <a:prstGeom prst="rect">
            <a:avLst/>
          </a:prstGeom>
        </p:spPr>
      </p:pic>
      <p:pic>
        <p:nvPicPr>
          <p:cNvPr id="20" name="812_6268">
            <a:hlinkClick r:id="" action="ppaction://media"/>
            <a:extLst>
              <a:ext uri="{FF2B5EF4-FFF2-40B4-BE49-F238E27FC236}">
                <a16:creationId xmlns:a16="http://schemas.microsoft.com/office/drawing/2014/main" id="{FC67E8BE-544F-4CB2-B0AE-215EAA9B128F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2283" y="133326"/>
            <a:ext cx="263296" cy="263296"/>
          </a:xfrm>
          <a:prstGeom prst="rect">
            <a:avLst/>
          </a:prstGeom>
        </p:spPr>
      </p:pic>
      <p:pic>
        <p:nvPicPr>
          <p:cNvPr id="21" name="812_6269">
            <a:hlinkClick r:id="" action="ppaction://media"/>
            <a:extLst>
              <a:ext uri="{FF2B5EF4-FFF2-40B4-BE49-F238E27FC236}">
                <a16:creationId xmlns:a16="http://schemas.microsoft.com/office/drawing/2014/main" id="{68B85DFF-14E2-4822-85B8-52B7659DDC9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64358" y="133326"/>
            <a:ext cx="263296" cy="263296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AC4E047E-2D83-4617-8424-ED53C123AEF8}"/>
              </a:ext>
            </a:extLst>
          </p:cNvPr>
          <p:cNvSpPr/>
          <p:nvPr/>
        </p:nvSpPr>
        <p:spPr>
          <a:xfrm>
            <a:off x="5428332" y="188640"/>
            <a:ext cx="1231900" cy="6279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015D2B0-23F1-4C06-8734-DE34CD25D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86793"/>
            <a:ext cx="522771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Kartoffelpuffer war in der Schüssel.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D18D22E-0740-4C77-8159-AAD256CD3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88439"/>
            <a:ext cx="409599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Kommaregeln sind wichtig.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0320FE49-4A94-4A6B-B2BA-F342DF6CD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90085"/>
            <a:ext cx="491673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Badestrand steht ein Wassernapf.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033B7EB-34D0-474B-810B-45862C347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791731"/>
            <a:ext cx="429957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Wellenreiter fiel ins Wasser.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F508E39-7E21-4758-ACD8-FF4EA431C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293377"/>
            <a:ext cx="429316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Rettungswagen fuhr schnell.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6DBB9C4B-1A81-47B9-B137-7DCE38A37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795023"/>
            <a:ext cx="333456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Bügeleisen war heiß.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E1C619B-0F8A-4B31-8AA8-0877C898A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296669"/>
            <a:ext cx="491512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Zum Abendessen gab es Schokoküsse.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64B111BA-EBEC-433F-86FC-E0F4BDBC8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798313"/>
            <a:ext cx="5198859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Kissenschlacht ging bis Mitternacht.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940C977-BF94-4A98-839C-894E2EFD744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48513" y="1263546"/>
            <a:ext cx="5346655" cy="41090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Textfeld 36">
            <a:extLst>
              <a:ext uri="{FF2B5EF4-FFF2-40B4-BE49-F238E27FC236}">
                <a16:creationId xmlns:a16="http://schemas.microsoft.com/office/drawing/2014/main" id="{777AB7A1-AB6E-4E59-942A-58AE1C99F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AFB87FC1-F3CF-4B7F-B6DC-7BDDEE3321B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CBB017F-813A-4390-9DC3-BA7B89BCEA9A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11</a:t>
            </a:r>
          </a:p>
        </p:txBody>
      </p:sp>
    </p:spTree>
    <p:extLst>
      <p:ext uri="{BB962C8B-B14F-4D97-AF65-F5344CB8AC3E}">
        <p14:creationId xmlns:p14="http://schemas.microsoft.com/office/powerpoint/2010/main" val="170019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92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1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63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55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34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78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689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285A667-9BE1-4233-96FA-F212B00DD9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3AF6686-0676-48D4-8C01-3415183D80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A76AB0F6-980C-447B-B88C-FD9834E18ADE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0D42F8E0-9BAB-47EC-AC20-55C8E0DC6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06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B0C4EF-F691-44CB-BE7C-7E1D960B178C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39FEF21-AA1E-4AE1-BAE8-8A38BF0F7E47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12</a:t>
            </a:r>
          </a:p>
        </p:txBody>
      </p:sp>
    </p:spTree>
    <p:extLst>
      <p:ext uri="{BB962C8B-B14F-4D97-AF65-F5344CB8AC3E}">
        <p14:creationId xmlns:p14="http://schemas.microsoft.com/office/powerpoint/2010/main" val="306511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9048328" y="5884546"/>
            <a:ext cx="31436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BF46E41-38D0-4E16-9334-481787335A3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1394335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63F2B6F-4472-4B3B-ACE5-8CE3261A225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1880452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C5EAD43-A6FD-425B-8240-873A15AF523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2366569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2DA025D-E091-4E45-8612-AD0E2B3C1CB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2852686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D0D430B-0A42-44E0-BC52-255AAF430EA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3338803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C3B5113-4088-4126-A145-8251108A896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3824920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32D40D5-58B4-40BF-8184-3D56C82B87C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4311037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677F955-DC22-4D1A-9A41-13EA1D925E2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87" y="4797152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5AEB79C-EF3C-4D7C-A0E9-1822DEF832E3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r="-1621" b="49941"/>
          <a:stretch/>
        </p:blipFill>
        <p:spPr>
          <a:xfrm>
            <a:off x="240836" y="1157327"/>
            <a:ext cx="523765" cy="4014895"/>
          </a:xfrm>
          <a:prstGeom prst="rect">
            <a:avLst/>
          </a:prstGeom>
        </p:spPr>
      </p:pic>
      <p:pic>
        <p:nvPicPr>
          <p:cNvPr id="14" name="812_6276">
            <a:hlinkClick r:id="" action="ppaction://media"/>
            <a:extLst>
              <a:ext uri="{FF2B5EF4-FFF2-40B4-BE49-F238E27FC236}">
                <a16:creationId xmlns:a16="http://schemas.microsoft.com/office/drawing/2014/main" id="{E66983A9-111A-43AC-BD07-C7B4076D24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2" y="116632"/>
            <a:ext cx="273807" cy="273807"/>
          </a:xfrm>
          <a:prstGeom prst="rect">
            <a:avLst/>
          </a:prstGeom>
        </p:spPr>
      </p:pic>
      <p:pic>
        <p:nvPicPr>
          <p:cNvPr id="15" name="812_6277">
            <a:hlinkClick r:id="" action="ppaction://media"/>
            <a:extLst>
              <a:ext uri="{FF2B5EF4-FFF2-40B4-BE49-F238E27FC236}">
                <a16:creationId xmlns:a16="http://schemas.microsoft.com/office/drawing/2014/main" id="{5E0C2574-3928-4EFD-AB73-DC67BB78237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7" y="116632"/>
            <a:ext cx="273807" cy="273807"/>
          </a:xfrm>
          <a:prstGeom prst="rect">
            <a:avLst/>
          </a:prstGeom>
        </p:spPr>
      </p:pic>
      <p:pic>
        <p:nvPicPr>
          <p:cNvPr id="16" name="812_6278">
            <a:hlinkClick r:id="" action="ppaction://media"/>
            <a:extLst>
              <a:ext uri="{FF2B5EF4-FFF2-40B4-BE49-F238E27FC236}">
                <a16:creationId xmlns:a16="http://schemas.microsoft.com/office/drawing/2014/main" id="{4AC6362D-D9C8-43FF-A021-736F51F6A08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2" y="116632"/>
            <a:ext cx="273807" cy="273807"/>
          </a:xfrm>
          <a:prstGeom prst="rect">
            <a:avLst/>
          </a:prstGeom>
        </p:spPr>
      </p:pic>
      <p:pic>
        <p:nvPicPr>
          <p:cNvPr id="17" name="812_6279">
            <a:hlinkClick r:id="" action="ppaction://media"/>
            <a:extLst>
              <a:ext uri="{FF2B5EF4-FFF2-40B4-BE49-F238E27FC236}">
                <a16:creationId xmlns:a16="http://schemas.microsoft.com/office/drawing/2014/main" id="{6ED44073-F747-4BB1-9522-97D6CAA7B81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7" y="116632"/>
            <a:ext cx="273807" cy="273807"/>
          </a:xfrm>
          <a:prstGeom prst="rect">
            <a:avLst/>
          </a:prstGeom>
        </p:spPr>
      </p:pic>
      <p:pic>
        <p:nvPicPr>
          <p:cNvPr id="18" name="812_6280">
            <a:hlinkClick r:id="" action="ppaction://media"/>
            <a:extLst>
              <a:ext uri="{FF2B5EF4-FFF2-40B4-BE49-F238E27FC236}">
                <a16:creationId xmlns:a16="http://schemas.microsoft.com/office/drawing/2014/main" id="{BC2D5EDA-BE36-4E6C-8C5D-8DA8F432B63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2" y="116632"/>
            <a:ext cx="273807" cy="273807"/>
          </a:xfrm>
          <a:prstGeom prst="rect">
            <a:avLst/>
          </a:prstGeom>
        </p:spPr>
      </p:pic>
      <p:pic>
        <p:nvPicPr>
          <p:cNvPr id="19" name="812_6281">
            <a:hlinkClick r:id="" action="ppaction://media"/>
            <a:extLst>
              <a:ext uri="{FF2B5EF4-FFF2-40B4-BE49-F238E27FC236}">
                <a16:creationId xmlns:a16="http://schemas.microsoft.com/office/drawing/2014/main" id="{29ABAB1B-FBF9-4383-B304-C4536693273C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7" y="116632"/>
            <a:ext cx="273807" cy="273807"/>
          </a:xfrm>
          <a:prstGeom prst="rect">
            <a:avLst/>
          </a:prstGeom>
        </p:spPr>
      </p:pic>
      <p:pic>
        <p:nvPicPr>
          <p:cNvPr id="20" name="812_6283">
            <a:hlinkClick r:id="" action="ppaction://media"/>
            <a:extLst>
              <a:ext uri="{FF2B5EF4-FFF2-40B4-BE49-F238E27FC236}">
                <a16:creationId xmlns:a16="http://schemas.microsoft.com/office/drawing/2014/main" id="{8C6BDD08-037F-4F86-BF31-30EC149C9AB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653841" y="162514"/>
            <a:ext cx="273807" cy="273807"/>
          </a:xfrm>
          <a:prstGeom prst="rect">
            <a:avLst/>
          </a:prstGeom>
        </p:spPr>
      </p:pic>
      <p:pic>
        <p:nvPicPr>
          <p:cNvPr id="21" name="812_6302">
            <a:hlinkClick r:id="" action="ppaction://media"/>
            <a:extLst>
              <a:ext uri="{FF2B5EF4-FFF2-40B4-BE49-F238E27FC236}">
                <a16:creationId xmlns:a16="http://schemas.microsoft.com/office/drawing/2014/main" id="{51B3DEF9-5A60-4BB3-A801-9BC1A3294814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875559" y="174073"/>
            <a:ext cx="273807" cy="273807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05362ADB-46F1-481D-BD9A-12B234386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83569"/>
            <a:ext cx="600356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Holzfässer standen vor dem Fenstergitter.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E499136-2C03-4B2B-8A8C-980CABFF4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69539"/>
            <a:ext cx="562846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Ein Superhirn braucht keinen Regenschirm.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C01ED50-05E3-4979-8641-8F14E3236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55509"/>
            <a:ext cx="4346062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Goldkette lag im Kochkessel.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9696474-79CD-41FB-B564-FE6B40489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741479"/>
            <a:ext cx="531908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Freibad sahen wir einen Regenbogen.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B15D827-7BFC-421E-AA6A-426722E23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227449"/>
            <a:ext cx="430919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Sonnenschein am Abendhimmel.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0D52B8BB-2F9E-435F-B731-22F92978A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713419"/>
            <a:ext cx="544732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Piraten wohnten auf der Pirateninsel.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1C6701C-43F7-4F71-A8D7-98F7EE479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199389"/>
            <a:ext cx="475322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setze mich in den Kuschelsessel.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53D0B57F-EAC7-406C-ABF2-7BFCD6EE8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685361"/>
            <a:ext cx="465864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Rücken hatte er ein Muttermal.</a:t>
            </a:r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EE4D9439-5C47-4D39-8394-3480E63EC57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69834" y="1242346"/>
            <a:ext cx="6108721" cy="399322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8" name="Textfeld 36">
            <a:extLst>
              <a:ext uri="{FF2B5EF4-FFF2-40B4-BE49-F238E27FC236}">
                <a16:creationId xmlns:a16="http://schemas.microsoft.com/office/drawing/2014/main" id="{C448CB38-154E-4712-8100-6FE565B4E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06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79B04046-3B9B-471B-8751-FA740C8599F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D0534A9-D4BE-4679-8D53-BEB883FDD364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13</a:t>
            </a:r>
          </a:p>
        </p:txBody>
      </p:sp>
    </p:spTree>
    <p:extLst>
      <p:ext uri="{BB962C8B-B14F-4D97-AF65-F5344CB8AC3E}">
        <p14:creationId xmlns:p14="http://schemas.microsoft.com/office/powerpoint/2010/main" val="410312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93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0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62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27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919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20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781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87C20B7-8D97-40EF-8F83-1817BCE0A7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60B66F7-3D1E-42C5-BFA4-7240820D20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7D5B55B8-58EF-45BA-87B4-025E3FE0D6E7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1FBFF1A2-C4D0-4CC4-9EE2-3E579919E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07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AA4877F-1E3D-492B-8C9A-E5704C36170F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6741D8F-77CC-4F7E-A4AC-6A3674931308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14</a:t>
            </a:r>
          </a:p>
        </p:txBody>
      </p:sp>
    </p:spTree>
    <p:extLst>
      <p:ext uri="{BB962C8B-B14F-4D97-AF65-F5344CB8AC3E}">
        <p14:creationId xmlns:p14="http://schemas.microsoft.com/office/powerpoint/2010/main" val="31503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8832304" y="5884546"/>
            <a:ext cx="335969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latin typeface="Trebuchet MS" panose="020B0603020202020204" pitchFamily="34" charset="0"/>
            </a:endParaRP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3FC240B-FB41-4549-A50E-64D5EBEEF5E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1394335"/>
            <a:ext cx="250766" cy="24965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935BE7D-1A10-4F13-98C2-A2736043AC7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1855524"/>
            <a:ext cx="250766" cy="24965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CDA66DE-0B2D-4B3F-AE59-34169CA62FD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2316713"/>
            <a:ext cx="250766" cy="249651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89CB2FB-18C9-4518-9443-DF3EE73B430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2777902"/>
            <a:ext cx="250766" cy="24965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72B8197B-3857-4C6C-BA93-7600DD9338B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3239091"/>
            <a:ext cx="250766" cy="24965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0919D70-F40E-4FE4-A380-2C248CDC2F3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3700280"/>
            <a:ext cx="250766" cy="24965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C6F95E8-42C4-428F-8079-1FC99C531EE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4161469"/>
            <a:ext cx="250766" cy="24965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0F186FD8-0595-4F17-AA57-07AC92A79D7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" y="4622656"/>
            <a:ext cx="250766" cy="2496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C3AB73D-65A4-4C6B-9757-2C8888BB05D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" r="-8830" b="50171"/>
          <a:stretch/>
        </p:blipFill>
        <p:spPr>
          <a:xfrm>
            <a:off x="367241" y="1185704"/>
            <a:ext cx="437897" cy="3774587"/>
          </a:xfrm>
          <a:prstGeom prst="rect">
            <a:avLst/>
          </a:prstGeom>
        </p:spPr>
      </p:pic>
      <p:pic>
        <p:nvPicPr>
          <p:cNvPr id="25" name="812_6284">
            <a:hlinkClick r:id="" action="ppaction://media"/>
            <a:extLst>
              <a:ext uri="{FF2B5EF4-FFF2-40B4-BE49-F238E27FC236}">
                <a16:creationId xmlns:a16="http://schemas.microsoft.com/office/drawing/2014/main" id="{01926FA2-061D-41E3-AFC1-38B49D3FBE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3" y="133326"/>
            <a:ext cx="295646" cy="295646"/>
          </a:xfrm>
          <a:prstGeom prst="rect">
            <a:avLst/>
          </a:prstGeom>
        </p:spPr>
      </p:pic>
      <p:pic>
        <p:nvPicPr>
          <p:cNvPr id="26" name="812_6285">
            <a:hlinkClick r:id="" action="ppaction://media"/>
            <a:extLst>
              <a:ext uri="{FF2B5EF4-FFF2-40B4-BE49-F238E27FC236}">
                <a16:creationId xmlns:a16="http://schemas.microsoft.com/office/drawing/2014/main" id="{F3C2836F-AC55-4250-9CC4-83A69E87E95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8" y="133326"/>
            <a:ext cx="295646" cy="295646"/>
          </a:xfrm>
          <a:prstGeom prst="rect">
            <a:avLst/>
          </a:prstGeom>
        </p:spPr>
      </p:pic>
      <p:pic>
        <p:nvPicPr>
          <p:cNvPr id="27" name="812_6286">
            <a:hlinkClick r:id="" action="ppaction://media"/>
            <a:extLst>
              <a:ext uri="{FF2B5EF4-FFF2-40B4-BE49-F238E27FC236}">
                <a16:creationId xmlns:a16="http://schemas.microsoft.com/office/drawing/2014/main" id="{06A36A7F-D614-4F0F-AEF7-049227A9E07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3" y="133326"/>
            <a:ext cx="295646" cy="295646"/>
          </a:xfrm>
          <a:prstGeom prst="rect">
            <a:avLst/>
          </a:prstGeom>
        </p:spPr>
      </p:pic>
      <p:pic>
        <p:nvPicPr>
          <p:cNvPr id="28" name="812_6287">
            <a:hlinkClick r:id="" action="ppaction://media"/>
            <a:extLst>
              <a:ext uri="{FF2B5EF4-FFF2-40B4-BE49-F238E27FC236}">
                <a16:creationId xmlns:a16="http://schemas.microsoft.com/office/drawing/2014/main" id="{E3F53899-AD17-421F-BBFE-68D749DD69A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8" y="133326"/>
            <a:ext cx="295646" cy="295646"/>
          </a:xfrm>
          <a:prstGeom prst="rect">
            <a:avLst/>
          </a:prstGeom>
        </p:spPr>
      </p:pic>
      <p:pic>
        <p:nvPicPr>
          <p:cNvPr id="29" name="812_6288">
            <a:hlinkClick r:id="" action="ppaction://media"/>
            <a:extLst>
              <a:ext uri="{FF2B5EF4-FFF2-40B4-BE49-F238E27FC236}">
                <a16:creationId xmlns:a16="http://schemas.microsoft.com/office/drawing/2014/main" id="{83B6F3D4-CDDD-471B-B874-F2BBF4BE0CE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3" y="133326"/>
            <a:ext cx="295646" cy="295646"/>
          </a:xfrm>
          <a:prstGeom prst="rect">
            <a:avLst/>
          </a:prstGeom>
        </p:spPr>
      </p:pic>
      <p:pic>
        <p:nvPicPr>
          <p:cNvPr id="30" name="812_6289">
            <a:hlinkClick r:id="" action="ppaction://media"/>
            <a:extLst>
              <a:ext uri="{FF2B5EF4-FFF2-40B4-BE49-F238E27FC236}">
                <a16:creationId xmlns:a16="http://schemas.microsoft.com/office/drawing/2014/main" id="{05114F50-DC17-4ED6-A740-1926DEC7404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8" y="133326"/>
            <a:ext cx="295646" cy="295646"/>
          </a:xfrm>
          <a:prstGeom prst="rect">
            <a:avLst/>
          </a:prstGeom>
        </p:spPr>
      </p:pic>
      <p:pic>
        <p:nvPicPr>
          <p:cNvPr id="31" name="812_6290">
            <a:hlinkClick r:id="" action="ppaction://media"/>
            <a:extLst>
              <a:ext uri="{FF2B5EF4-FFF2-40B4-BE49-F238E27FC236}">
                <a16:creationId xmlns:a16="http://schemas.microsoft.com/office/drawing/2014/main" id="{ED773F2B-DDB4-42BA-B356-6984F9277AF6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2283" y="133326"/>
            <a:ext cx="295646" cy="295646"/>
          </a:xfrm>
          <a:prstGeom prst="rect">
            <a:avLst/>
          </a:prstGeom>
        </p:spPr>
      </p:pic>
      <p:pic>
        <p:nvPicPr>
          <p:cNvPr id="32" name="812_6292">
            <a:hlinkClick r:id="" action="ppaction://media"/>
            <a:extLst>
              <a:ext uri="{FF2B5EF4-FFF2-40B4-BE49-F238E27FC236}">
                <a16:creationId xmlns:a16="http://schemas.microsoft.com/office/drawing/2014/main" id="{9CD26FD2-BF44-4D9F-9B72-97E85917EF2D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64358" y="133326"/>
            <a:ext cx="295646" cy="295646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2A5D5FFE-F5CF-4F6A-B9D7-19473DB38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69921"/>
            <a:ext cx="365035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Flugzeug oder Dampfschiff?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13DBFE0-238B-40DF-93F8-1B2E8A043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39217"/>
            <a:ext cx="404630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Am Holzbrett war ein Türgriff.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0ECE00F8-40BD-4BAE-9EE8-1A8F6B37C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08513"/>
            <a:ext cx="571663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Zum Schulschluss gab es einen Schokokuss.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735CB13A-8C24-4C48-B665-3DAA1FA49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677809"/>
            <a:ext cx="370646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Turner patzte am Reck.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625D952E-2A76-45C1-93AD-3CF62C97D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147105"/>
            <a:ext cx="506581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Plastikkamm kam in den Restmüll.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D098AA29-0D33-457E-9DB7-4F6040904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616401"/>
            <a:ext cx="5444119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spielten mit Springseil und Federball.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ECC82A60-8E1A-4717-8348-1D2CD74A4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085697"/>
            <a:ext cx="488146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Taschenlampe lag im Wasserfass.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0B82DEAF-6299-4B30-B792-B5A93E39E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554993"/>
            <a:ext cx="475482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Schneidbrett liegt in der Küche.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33B19A3-74F6-4C46-B627-BA4D5B5B90D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47663" y="1269921"/>
            <a:ext cx="5791702" cy="387739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0" name="Textfeld 36">
            <a:extLst>
              <a:ext uri="{FF2B5EF4-FFF2-40B4-BE49-F238E27FC236}">
                <a16:creationId xmlns:a16="http://schemas.microsoft.com/office/drawing/2014/main" id="{578C3912-3B55-45C1-A573-9ECC0C4C7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07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D55DC7EF-7B74-48CA-B04B-FCF31A90CB77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927709C-D41B-4342-9D9F-A06A187E47CF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15</a:t>
            </a:r>
          </a:p>
        </p:txBody>
      </p:sp>
    </p:spTree>
    <p:extLst>
      <p:ext uri="{BB962C8B-B14F-4D97-AF65-F5344CB8AC3E}">
        <p14:creationId xmlns:p14="http://schemas.microsoft.com/office/powerpoint/2010/main" val="25457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1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0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61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96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828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9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7888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3C7A20-EC15-4C30-9CB2-DD160BFA64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A2844F1-1B6D-4824-A58C-8B270FD94A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BA2C9317-E77E-4363-BD2E-6E8A2DA1DD6B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5B09663B-0EF4-49BB-8A50-D4730AF34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08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583BBDE-6D78-4DDE-968C-2C036B91A7FE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23B593D-36BD-42BA-9F6D-A08D25930D50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16</a:t>
            </a:r>
          </a:p>
        </p:txBody>
      </p:sp>
    </p:spTree>
    <p:extLst>
      <p:ext uri="{BB962C8B-B14F-4D97-AF65-F5344CB8AC3E}">
        <p14:creationId xmlns:p14="http://schemas.microsoft.com/office/powerpoint/2010/main" val="281325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9188691" y="5884546"/>
            <a:ext cx="300330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900CEF3-C352-43AA-80D4-7624DBA746B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1394335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910A007-4EEC-4CDA-9740-777B27D88A6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1865361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AD58CF2-BA24-4DEB-931B-2667B0F8707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2336387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2C97387-E4D5-4165-A856-72855D7932B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2807413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8A9F272-E946-4B28-B7E9-2B46268E38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3278439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296CFD9-54F4-42B7-85A5-8ACCA1C9F78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3749465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A8E8BF1-9AFF-4A64-8E15-9EE2FE149A4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4220491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930E086-FA6E-4A3A-AB22-F74117E4CC7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02" y="4691517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7D5F2C0-AEB9-46FB-9CDE-4A11871D0E6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" r="-2215" b="49863"/>
          <a:stretch/>
        </p:blipFill>
        <p:spPr>
          <a:xfrm>
            <a:off x="179512" y="1193455"/>
            <a:ext cx="411282" cy="3858307"/>
          </a:xfrm>
          <a:prstGeom prst="rect">
            <a:avLst/>
          </a:prstGeom>
        </p:spPr>
      </p:pic>
      <p:pic>
        <p:nvPicPr>
          <p:cNvPr id="14" name="812_6293">
            <a:hlinkClick r:id="" action="ppaction://media"/>
            <a:extLst>
              <a:ext uri="{FF2B5EF4-FFF2-40B4-BE49-F238E27FC236}">
                <a16:creationId xmlns:a16="http://schemas.microsoft.com/office/drawing/2014/main" id="{D3C40296-6360-46D4-AA78-AF9278EAAB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2" y="116632"/>
            <a:ext cx="340955" cy="340955"/>
          </a:xfrm>
          <a:prstGeom prst="rect">
            <a:avLst/>
          </a:prstGeom>
        </p:spPr>
      </p:pic>
      <p:pic>
        <p:nvPicPr>
          <p:cNvPr id="15" name="812_6294">
            <a:hlinkClick r:id="" action="ppaction://media"/>
            <a:extLst>
              <a:ext uri="{FF2B5EF4-FFF2-40B4-BE49-F238E27FC236}">
                <a16:creationId xmlns:a16="http://schemas.microsoft.com/office/drawing/2014/main" id="{092FC38E-CB2C-4F43-B934-A5B4777042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7" y="116632"/>
            <a:ext cx="340955" cy="340955"/>
          </a:xfrm>
          <a:prstGeom prst="rect">
            <a:avLst/>
          </a:prstGeom>
        </p:spPr>
      </p:pic>
      <p:pic>
        <p:nvPicPr>
          <p:cNvPr id="16" name="812_6295">
            <a:hlinkClick r:id="" action="ppaction://media"/>
            <a:extLst>
              <a:ext uri="{FF2B5EF4-FFF2-40B4-BE49-F238E27FC236}">
                <a16:creationId xmlns:a16="http://schemas.microsoft.com/office/drawing/2014/main" id="{1C13D5C7-EE0A-48EB-B584-77B3D400F05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2" y="116632"/>
            <a:ext cx="340955" cy="340955"/>
          </a:xfrm>
          <a:prstGeom prst="rect">
            <a:avLst/>
          </a:prstGeom>
        </p:spPr>
      </p:pic>
      <p:pic>
        <p:nvPicPr>
          <p:cNvPr id="17" name="812_6296">
            <a:hlinkClick r:id="" action="ppaction://media"/>
            <a:extLst>
              <a:ext uri="{FF2B5EF4-FFF2-40B4-BE49-F238E27FC236}">
                <a16:creationId xmlns:a16="http://schemas.microsoft.com/office/drawing/2014/main" id="{B06A681D-0C40-410F-8C02-5C14A2A0F83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7" y="116632"/>
            <a:ext cx="340955" cy="340955"/>
          </a:xfrm>
          <a:prstGeom prst="rect">
            <a:avLst/>
          </a:prstGeom>
        </p:spPr>
      </p:pic>
      <p:pic>
        <p:nvPicPr>
          <p:cNvPr id="18" name="812_6297">
            <a:hlinkClick r:id="" action="ppaction://media"/>
            <a:extLst>
              <a:ext uri="{FF2B5EF4-FFF2-40B4-BE49-F238E27FC236}">
                <a16:creationId xmlns:a16="http://schemas.microsoft.com/office/drawing/2014/main" id="{8DA72FAD-2376-470F-A195-4C7A091791A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2" y="116632"/>
            <a:ext cx="340955" cy="340955"/>
          </a:xfrm>
          <a:prstGeom prst="rect">
            <a:avLst/>
          </a:prstGeom>
        </p:spPr>
      </p:pic>
      <p:pic>
        <p:nvPicPr>
          <p:cNvPr id="19" name="812_6298">
            <a:hlinkClick r:id="" action="ppaction://media"/>
            <a:extLst>
              <a:ext uri="{FF2B5EF4-FFF2-40B4-BE49-F238E27FC236}">
                <a16:creationId xmlns:a16="http://schemas.microsoft.com/office/drawing/2014/main" id="{F630087C-6E35-4F28-8439-37232AA72C7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7" y="116632"/>
            <a:ext cx="340955" cy="340955"/>
          </a:xfrm>
          <a:prstGeom prst="rect">
            <a:avLst/>
          </a:prstGeom>
        </p:spPr>
      </p:pic>
      <p:pic>
        <p:nvPicPr>
          <p:cNvPr id="20" name="812_6300">
            <a:hlinkClick r:id="" action="ppaction://media"/>
            <a:extLst>
              <a:ext uri="{FF2B5EF4-FFF2-40B4-BE49-F238E27FC236}">
                <a16:creationId xmlns:a16="http://schemas.microsoft.com/office/drawing/2014/main" id="{FB175D07-FDC8-446F-A5DE-3C38C1153C4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2282" y="116632"/>
            <a:ext cx="340955" cy="340955"/>
          </a:xfrm>
          <a:prstGeom prst="rect">
            <a:avLst/>
          </a:prstGeom>
        </p:spPr>
      </p:pic>
      <p:pic>
        <p:nvPicPr>
          <p:cNvPr id="21" name="812_6301">
            <a:hlinkClick r:id="" action="ppaction://media"/>
            <a:extLst>
              <a:ext uri="{FF2B5EF4-FFF2-40B4-BE49-F238E27FC236}">
                <a16:creationId xmlns:a16="http://schemas.microsoft.com/office/drawing/2014/main" id="{8FC4D503-BBA7-4026-8034-DE26934B47AF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64357" y="116632"/>
            <a:ext cx="340955" cy="340955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6F8B2481-DE05-49C1-BC50-B016006FA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69921"/>
            <a:ext cx="483658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Tennisball landete im Hochbeet.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31363774-35B9-4C16-B679-B0B8C05C2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42951"/>
            <a:ext cx="430278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Postbote hatte einen Unfall.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9939E28-689E-42DE-825F-C68DC240D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15981"/>
            <a:ext cx="504497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Bücherstapel lag am Fensterbrett.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0F3B869B-FDD6-4B89-B6AA-C762E8A82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689011"/>
            <a:ext cx="4535216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Korallenriff war wunderschön.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282FEAF-7E2B-4D9C-8B3A-75B418478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162041"/>
            <a:ext cx="519725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Hasenstall gab es einen Kriminalfall.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8D48972E-193D-4A53-890E-C7DC4AB07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635071"/>
            <a:ext cx="4876656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Waldtroll hatte einen Fingerring.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7146611-EC4E-4E61-AB83-E19266C57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108101"/>
            <a:ext cx="608051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Schreibwarenladen gibt es kein Sauerkraut.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1437C4A0-46B7-463C-B991-EE754A87E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581128"/>
            <a:ext cx="418255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Werkzeugkasten war teuer.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F3D5C71-F995-4DA9-8A34-7292FE6EEBE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71727" y="1245803"/>
            <a:ext cx="6181880" cy="390177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Textfeld 36">
            <a:extLst>
              <a:ext uri="{FF2B5EF4-FFF2-40B4-BE49-F238E27FC236}">
                <a16:creationId xmlns:a16="http://schemas.microsoft.com/office/drawing/2014/main" id="{3061ECC3-CDFC-44EE-B246-62EB72F71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08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FE00874-012C-4A1C-8091-872FC8C70EE6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02ACBD0-640C-4691-A366-1FBE6846ED93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17</a:t>
            </a:r>
          </a:p>
        </p:txBody>
      </p:sp>
    </p:spTree>
    <p:extLst>
      <p:ext uri="{BB962C8B-B14F-4D97-AF65-F5344CB8AC3E}">
        <p14:creationId xmlns:p14="http://schemas.microsoft.com/office/powerpoint/2010/main" val="37789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7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3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70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68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974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574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4" name="Textfeld 4">
            <a:extLst>
              <a:ext uri="{FF2B5EF4-FFF2-40B4-BE49-F238E27FC236}">
                <a16:creationId xmlns:a16="http://schemas.microsoft.com/office/drawing/2014/main" id="{E578D2B8-7928-4F95-BA4F-083313946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465138"/>
            <a:ext cx="68421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Titel: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Quelle:</a:t>
            </a:r>
          </a:p>
        </p:txBody>
      </p:sp>
      <p:sp>
        <p:nvSpPr>
          <p:cNvPr id="7" name="Ovale Legende 5">
            <a:extLst>
              <a:ext uri="{FF2B5EF4-FFF2-40B4-BE49-F238E27FC236}">
                <a16:creationId xmlns:a16="http://schemas.microsoft.com/office/drawing/2014/main" id="{5C661DA0-4DFF-4E17-B408-9FA3EFB79E6D}"/>
              </a:ext>
            </a:extLst>
          </p:cNvPr>
          <p:cNvSpPr/>
          <p:nvPr/>
        </p:nvSpPr>
        <p:spPr>
          <a:xfrm>
            <a:off x="3215681" y="1628800"/>
            <a:ext cx="5832647" cy="3456384"/>
          </a:xfrm>
          <a:prstGeom prst="wedgeEllipseCallout">
            <a:avLst>
              <a:gd name="adj1" fmla="val -78729"/>
              <a:gd name="adj2" fmla="val 252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Grafik 7" descr="Smiley böse.png">
            <a:extLst>
              <a:ext uri="{FF2B5EF4-FFF2-40B4-BE49-F238E27FC236}">
                <a16:creationId xmlns:a16="http://schemas.microsoft.com/office/drawing/2014/main" id="{5784436A-EE23-4821-B082-744C0DCD8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09" y="4312362"/>
            <a:ext cx="850340" cy="56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Smiley gut.png">
            <a:extLst>
              <a:ext uri="{FF2B5EF4-FFF2-40B4-BE49-F238E27FC236}">
                <a16:creationId xmlns:a16="http://schemas.microsoft.com/office/drawing/2014/main" id="{42F63837-589F-4304-A137-DE1FCCA86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424" y="4287648"/>
            <a:ext cx="644443" cy="65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F42E4FD8-9EB3-4234-9C1C-E6E43927C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190" y="1978254"/>
            <a:ext cx="4963218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Nach einem kurzen Vokal,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sind zwei Mitlaute normal.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Ist aber nur ein Mitlaut zu hören,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musst du diesen vermehren.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24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Bei k und z da gebe acht: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ck und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tz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werden daraus gemacht!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2080929-6F78-4DE6-8727-610FD18CE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51" y="3666943"/>
            <a:ext cx="1933271" cy="2820301"/>
          </a:xfrm>
          <a:prstGeom prst="rect">
            <a:avLst/>
          </a:prstGeom>
        </p:spPr>
      </p:pic>
      <p:sp>
        <p:nvSpPr>
          <p:cNvPr id="12" name="Textfeld 36">
            <a:extLst>
              <a:ext uri="{FF2B5EF4-FFF2-40B4-BE49-F238E27FC236}">
                <a16:creationId xmlns:a16="http://schemas.microsoft.com/office/drawing/2014/main" id="{6DB89E66-8794-4704-BD23-928FF85781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09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87B07F6-3CF2-4834-B00F-18735420EA13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Üben macht gescheit!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FACC37-D418-41DF-8143-6848E37A6AFE}"/>
              </a:ext>
            </a:extLst>
          </p:cNvPr>
          <p:cNvSpPr txBox="1"/>
          <p:nvPr/>
        </p:nvSpPr>
        <p:spPr>
          <a:xfrm>
            <a:off x="190500" y="6724134"/>
            <a:ext cx="4370107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18</a:t>
            </a:r>
          </a:p>
        </p:txBody>
      </p:sp>
    </p:spTree>
    <p:extLst>
      <p:ext uri="{BB962C8B-B14F-4D97-AF65-F5344CB8AC3E}">
        <p14:creationId xmlns:p14="http://schemas.microsoft.com/office/powerpoint/2010/main" val="1130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9389B50-CD16-4DA1-B9C3-1AD3949CE4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6" b="25078"/>
          <a:stretch/>
        </p:blipFill>
        <p:spPr>
          <a:xfrm>
            <a:off x="758707" y="1177480"/>
            <a:ext cx="11449272" cy="498782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B9AB3D0-42E3-4F34-9C6A-01294FF1FD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3999" b="31664"/>
          <a:stretch/>
        </p:blipFill>
        <p:spPr>
          <a:xfrm>
            <a:off x="340247" y="1199134"/>
            <a:ext cx="418460" cy="4868845"/>
          </a:xfrm>
          <a:prstGeom prst="rect">
            <a:avLst/>
          </a:prstGeom>
        </p:spPr>
      </p:pic>
      <p:sp>
        <p:nvSpPr>
          <p:cNvPr id="8" name="Textfeld 36">
            <a:extLst>
              <a:ext uri="{FF2B5EF4-FFF2-40B4-BE49-F238E27FC236}">
                <a16:creationId xmlns:a16="http://schemas.microsoft.com/office/drawing/2014/main" id="{BF5D89CF-DDA5-4B2D-AB5D-3508D7DD8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01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9E590D4-40EE-4657-9253-F7DDEF52F2C6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5C53E03-51A6-4A83-9808-51E39014F58C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56201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8760296" y="5884546"/>
            <a:ext cx="3431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27D421F-F8AF-427E-96EF-F2282292228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290015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9486B73-A14F-4953-9882-871B5D5FBE5A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734339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D7E0006-86F2-458C-B739-61263B712B0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178663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F84935F-E373-448B-AFA2-34A3374BE11C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622987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4F367E1-85F9-40B9-8618-FFE89412AD6B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067311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5B21DFD-FD32-4E0B-8B1C-3DA8D400D40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511635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8E40D27-46F9-40A3-900D-8B95BD96388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955959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D508A31-F50D-4385-8952-5A9203BD967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4400283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604639F-B285-4DB5-8D52-2F018C86987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4844607"/>
            <a:ext cx="250766" cy="24965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635B242-EFFD-4D47-B793-5320BE0ED34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5288931"/>
            <a:ext cx="250766" cy="24965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45F5B28-8021-4F4B-BDBB-A53467C472CA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5733256"/>
            <a:ext cx="250766" cy="2496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AF091B3-D6E3-46BD-8889-68BEA797DEB9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r="-3999" b="31664"/>
          <a:stretch/>
        </p:blipFill>
        <p:spPr>
          <a:xfrm>
            <a:off x="340247" y="1144542"/>
            <a:ext cx="418460" cy="4868845"/>
          </a:xfrm>
          <a:prstGeom prst="rect">
            <a:avLst/>
          </a:prstGeom>
        </p:spPr>
      </p:pic>
      <p:pic>
        <p:nvPicPr>
          <p:cNvPr id="17" name="812_6234">
            <a:hlinkClick r:id="" action="ppaction://media"/>
            <a:extLst>
              <a:ext uri="{FF2B5EF4-FFF2-40B4-BE49-F238E27FC236}">
                <a16:creationId xmlns:a16="http://schemas.microsoft.com/office/drawing/2014/main" id="{E923BD49-C013-4DB9-8570-57A7B0EEAF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35061" y="44624"/>
            <a:ext cx="304950" cy="304950"/>
          </a:xfrm>
          <a:prstGeom prst="rect">
            <a:avLst/>
          </a:prstGeom>
        </p:spPr>
      </p:pic>
      <p:pic>
        <p:nvPicPr>
          <p:cNvPr id="18" name="812_6235">
            <a:hlinkClick r:id="" action="ppaction://media"/>
            <a:extLst>
              <a:ext uri="{FF2B5EF4-FFF2-40B4-BE49-F238E27FC236}">
                <a16:creationId xmlns:a16="http://schemas.microsoft.com/office/drawing/2014/main" id="{16B16E7B-0FF4-4678-A783-A0EB00440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139849" y="44624"/>
            <a:ext cx="304950" cy="304950"/>
          </a:xfrm>
          <a:prstGeom prst="rect">
            <a:avLst/>
          </a:prstGeom>
        </p:spPr>
      </p:pic>
      <p:pic>
        <p:nvPicPr>
          <p:cNvPr id="19" name="812_6236">
            <a:hlinkClick r:id="" action="ppaction://media"/>
            <a:extLst>
              <a:ext uri="{FF2B5EF4-FFF2-40B4-BE49-F238E27FC236}">
                <a16:creationId xmlns:a16="http://schemas.microsoft.com/office/drawing/2014/main" id="{22583E89-04FD-40C0-80B1-C8535B1037D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544637" y="44624"/>
            <a:ext cx="304950" cy="304950"/>
          </a:xfrm>
          <a:prstGeom prst="rect">
            <a:avLst/>
          </a:prstGeom>
        </p:spPr>
      </p:pic>
      <p:pic>
        <p:nvPicPr>
          <p:cNvPr id="20" name="812_6237">
            <a:hlinkClick r:id="" action="ppaction://media"/>
            <a:extLst>
              <a:ext uri="{FF2B5EF4-FFF2-40B4-BE49-F238E27FC236}">
                <a16:creationId xmlns:a16="http://schemas.microsoft.com/office/drawing/2014/main" id="{E6469A22-1E1C-4809-BB7C-358EE4EBD0A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949425" y="44624"/>
            <a:ext cx="304950" cy="304950"/>
          </a:xfrm>
          <a:prstGeom prst="rect">
            <a:avLst/>
          </a:prstGeom>
        </p:spPr>
      </p:pic>
      <p:pic>
        <p:nvPicPr>
          <p:cNvPr id="21" name="812_6238">
            <a:hlinkClick r:id="" action="ppaction://media"/>
            <a:extLst>
              <a:ext uri="{FF2B5EF4-FFF2-40B4-BE49-F238E27FC236}">
                <a16:creationId xmlns:a16="http://schemas.microsoft.com/office/drawing/2014/main" id="{A6140FD8-FCF2-414B-B553-AEC52967A34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2354213" y="44624"/>
            <a:ext cx="304950" cy="304950"/>
          </a:xfrm>
          <a:prstGeom prst="rect">
            <a:avLst/>
          </a:prstGeom>
        </p:spPr>
      </p:pic>
      <p:pic>
        <p:nvPicPr>
          <p:cNvPr id="22" name="812_6239">
            <a:hlinkClick r:id="" action="ppaction://media"/>
            <a:extLst>
              <a:ext uri="{FF2B5EF4-FFF2-40B4-BE49-F238E27FC236}">
                <a16:creationId xmlns:a16="http://schemas.microsoft.com/office/drawing/2014/main" id="{1D5D13E7-D6BD-4EE9-8BF2-F0577A1438B3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2759001" y="44624"/>
            <a:ext cx="304950" cy="304950"/>
          </a:xfrm>
          <a:prstGeom prst="rect">
            <a:avLst/>
          </a:prstGeom>
        </p:spPr>
      </p:pic>
      <p:pic>
        <p:nvPicPr>
          <p:cNvPr id="23" name="812_6240">
            <a:hlinkClick r:id="" action="ppaction://media"/>
            <a:extLst>
              <a:ext uri="{FF2B5EF4-FFF2-40B4-BE49-F238E27FC236}">
                <a16:creationId xmlns:a16="http://schemas.microsoft.com/office/drawing/2014/main" id="{62B1A777-DDCC-4ECF-B17A-FD037C98A78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163789" y="44624"/>
            <a:ext cx="304950" cy="304950"/>
          </a:xfrm>
          <a:prstGeom prst="rect">
            <a:avLst/>
          </a:prstGeom>
        </p:spPr>
      </p:pic>
      <p:pic>
        <p:nvPicPr>
          <p:cNvPr id="24" name="812_6241">
            <a:hlinkClick r:id="" action="ppaction://media"/>
            <a:extLst>
              <a:ext uri="{FF2B5EF4-FFF2-40B4-BE49-F238E27FC236}">
                <a16:creationId xmlns:a16="http://schemas.microsoft.com/office/drawing/2014/main" id="{5294736D-A327-4426-A5C7-2B0AFC5DB405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568577" y="44624"/>
            <a:ext cx="304950" cy="304950"/>
          </a:xfrm>
          <a:prstGeom prst="rect">
            <a:avLst/>
          </a:prstGeom>
        </p:spPr>
      </p:pic>
      <p:pic>
        <p:nvPicPr>
          <p:cNvPr id="25" name="812_6242">
            <a:hlinkClick r:id="" action="ppaction://media"/>
            <a:extLst>
              <a:ext uri="{FF2B5EF4-FFF2-40B4-BE49-F238E27FC236}">
                <a16:creationId xmlns:a16="http://schemas.microsoft.com/office/drawing/2014/main" id="{01663B53-BF6F-4D8D-893F-B39B5198A1A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973365" y="44624"/>
            <a:ext cx="304950" cy="304950"/>
          </a:xfrm>
          <a:prstGeom prst="rect">
            <a:avLst/>
          </a:prstGeom>
        </p:spPr>
      </p:pic>
      <p:pic>
        <p:nvPicPr>
          <p:cNvPr id="26" name="812_6243">
            <a:hlinkClick r:id="" action="ppaction://media"/>
            <a:extLst>
              <a:ext uri="{FF2B5EF4-FFF2-40B4-BE49-F238E27FC236}">
                <a16:creationId xmlns:a16="http://schemas.microsoft.com/office/drawing/2014/main" id="{2AC54E3B-BF59-468A-8A63-4D9C523A2CC8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378153" y="44624"/>
            <a:ext cx="304950" cy="304950"/>
          </a:xfrm>
          <a:prstGeom prst="rect">
            <a:avLst/>
          </a:prstGeom>
        </p:spPr>
      </p:pic>
      <p:pic>
        <p:nvPicPr>
          <p:cNvPr id="27" name="812_6244">
            <a:hlinkClick r:id="" action="ppaction://media"/>
            <a:extLst>
              <a:ext uri="{FF2B5EF4-FFF2-40B4-BE49-F238E27FC236}">
                <a16:creationId xmlns:a16="http://schemas.microsoft.com/office/drawing/2014/main" id="{5DD6CD78-5E61-4FCD-905C-4CD9B63230D2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782938" y="44624"/>
            <a:ext cx="304950" cy="304950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6C1BCE10-152C-4D24-A96E-F110C4BDA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14785"/>
            <a:ext cx="441819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Lampe scheint auf die Suppe.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B0CCB1B6-EF37-48AC-9A0D-F01FF09BA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651896"/>
            <a:ext cx="422904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Sie Sonne scheint auf die Tasse.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55CB04C-3BF1-46AD-916D-AE0919F9C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089007"/>
            <a:ext cx="405271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Wolke verdeckt die Sonne.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2855D38A-7F1C-44DA-863F-BB5431E39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526118"/>
            <a:ext cx="439575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Regen kommt aus der Wolke.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865547C7-91EE-43F7-A08C-7EC57584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963229"/>
            <a:ext cx="4554452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Schlüssel liegt in der Schüssel.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021E9DD8-523F-4096-995B-CF4320C8B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400340"/>
            <a:ext cx="4623382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Wäsche hängt an der Klammer.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E6240080-44CA-456E-AEAF-FF000CF14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837451"/>
            <a:ext cx="357822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schreibe mit dem Stift.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DCB25702-E057-4550-9A19-C328CE417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274562"/>
            <a:ext cx="4001416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gucke zum Fenster hinaus.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CB24E1AB-35A6-4BE6-87B1-070CC73DE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711673"/>
            <a:ext cx="395813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Auf dem Sofa liegt ein Kissen.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ACE6279A-4605-4D8D-9EF2-A62C9BE89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5148784"/>
            <a:ext cx="357501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Ich muss zu einem Termin.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D691268C-BDBB-4208-852C-AE958B3D1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5585891"/>
            <a:ext cx="446628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Schiff hat Kartoffeln geladen.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7C78252-C381-468C-BE2B-A78A1E5B45C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39849" y="1171277"/>
            <a:ext cx="5220253" cy="498430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3" name="Textfeld 36">
            <a:extLst>
              <a:ext uri="{FF2B5EF4-FFF2-40B4-BE49-F238E27FC236}">
                <a16:creationId xmlns:a16="http://schemas.microsoft.com/office/drawing/2014/main" id="{E6EC14CE-846A-4011-875E-DD4D45613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104BD709-DF0D-43C9-9348-05D444BA5699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CB9E49E-853C-402C-95C1-93136C6FEF80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3</a:t>
            </a:r>
          </a:p>
        </p:txBody>
      </p:sp>
    </p:spTree>
    <p:extLst>
      <p:ext uri="{BB962C8B-B14F-4D97-AF65-F5344CB8AC3E}">
        <p14:creationId xmlns:p14="http://schemas.microsoft.com/office/powerpoint/2010/main" val="428442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09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8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89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04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752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76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650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4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66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720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66AA56A-7300-4D9D-B8EE-F077A8F038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10520" b="54277"/>
          <a:stretch/>
        </p:blipFill>
        <p:spPr>
          <a:xfrm>
            <a:off x="191344" y="1210559"/>
            <a:ext cx="432048" cy="32985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5B7948-6A04-44B3-8787-EA3C9A2B37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51432"/>
          <a:stretch/>
        </p:blipFill>
        <p:spPr>
          <a:xfrm>
            <a:off x="758707" y="1177480"/>
            <a:ext cx="11449272" cy="3233336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A9611846-2825-472A-A28C-9CD60A960D41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8DCDCCBA-05E9-4DFC-AB51-39071E96E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02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0C0E3FA-11CA-4628-9E94-5A9ED6845A97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267ECA5-CCEE-4F71-AB09-173A3F275B52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4</a:t>
            </a:r>
          </a:p>
        </p:txBody>
      </p:sp>
    </p:spTree>
    <p:extLst>
      <p:ext uri="{BB962C8B-B14F-4D97-AF65-F5344CB8AC3E}">
        <p14:creationId xmlns:p14="http://schemas.microsoft.com/office/powerpoint/2010/main" val="39219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8904312" y="5884546"/>
            <a:ext cx="32876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AACAE42-C260-4642-B3E7-8EC194762A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394635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F6A54BD-4610-4522-BB37-8BB434B830D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896110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400BCB3-0DC9-4D7A-8FD4-673C4BF564E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397585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5AE0836-AA15-4BED-B593-773F086B508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899060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FE6427F-B45E-4F21-AF52-667CFF9A0C8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400535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F5B7704-30BB-4458-9535-06B08D87604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902010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1F19EE1-0AFD-439A-9004-92E15F36B91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4403485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8D57F2B-4DF5-4F2F-9BAE-AA7601880E20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1" r="3240" b="56328"/>
          <a:stretch/>
        </p:blipFill>
        <p:spPr>
          <a:xfrm>
            <a:off x="330478" y="1168309"/>
            <a:ext cx="389330" cy="3570928"/>
          </a:xfrm>
          <a:prstGeom prst="rect">
            <a:avLst/>
          </a:prstGeom>
        </p:spPr>
      </p:pic>
      <p:pic>
        <p:nvPicPr>
          <p:cNvPr id="13" name="812_6245">
            <a:hlinkClick r:id="" action="ppaction://media"/>
            <a:extLst>
              <a:ext uri="{FF2B5EF4-FFF2-40B4-BE49-F238E27FC236}">
                <a16:creationId xmlns:a16="http://schemas.microsoft.com/office/drawing/2014/main" id="{A20F0DD7-A0D4-4716-A60A-F26D5FBA89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16285" y="65807"/>
            <a:ext cx="355179" cy="355179"/>
          </a:xfrm>
          <a:prstGeom prst="rect">
            <a:avLst/>
          </a:prstGeom>
        </p:spPr>
      </p:pic>
      <p:pic>
        <p:nvPicPr>
          <p:cNvPr id="14" name="812_6246">
            <a:hlinkClick r:id="" action="ppaction://media"/>
            <a:extLst>
              <a:ext uri="{FF2B5EF4-FFF2-40B4-BE49-F238E27FC236}">
                <a16:creationId xmlns:a16="http://schemas.microsoft.com/office/drawing/2014/main" id="{FA5E6065-2309-4DDB-BBA5-8B81A4B689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75990" y="44624"/>
            <a:ext cx="355179" cy="355179"/>
          </a:xfrm>
          <a:prstGeom prst="rect">
            <a:avLst/>
          </a:prstGeom>
        </p:spPr>
      </p:pic>
      <p:pic>
        <p:nvPicPr>
          <p:cNvPr id="15" name="812_6247">
            <a:hlinkClick r:id="" action="ppaction://media"/>
            <a:extLst>
              <a:ext uri="{FF2B5EF4-FFF2-40B4-BE49-F238E27FC236}">
                <a16:creationId xmlns:a16="http://schemas.microsoft.com/office/drawing/2014/main" id="{7CFDB151-6FBB-4996-B7A4-F1B36FBB219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68065" y="44624"/>
            <a:ext cx="355179" cy="355179"/>
          </a:xfrm>
          <a:prstGeom prst="rect">
            <a:avLst/>
          </a:prstGeom>
        </p:spPr>
      </p:pic>
      <p:pic>
        <p:nvPicPr>
          <p:cNvPr id="16" name="812_6248">
            <a:hlinkClick r:id="" action="ppaction://media"/>
            <a:extLst>
              <a:ext uri="{FF2B5EF4-FFF2-40B4-BE49-F238E27FC236}">
                <a16:creationId xmlns:a16="http://schemas.microsoft.com/office/drawing/2014/main" id="{95EAB6B4-F560-4F98-BB01-9120E9ACF12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360140" y="44624"/>
            <a:ext cx="355179" cy="355179"/>
          </a:xfrm>
          <a:prstGeom prst="rect">
            <a:avLst/>
          </a:prstGeom>
        </p:spPr>
      </p:pic>
      <p:pic>
        <p:nvPicPr>
          <p:cNvPr id="17" name="812_6249">
            <a:hlinkClick r:id="" action="ppaction://media"/>
            <a:extLst>
              <a:ext uri="{FF2B5EF4-FFF2-40B4-BE49-F238E27FC236}">
                <a16:creationId xmlns:a16="http://schemas.microsoft.com/office/drawing/2014/main" id="{68B2E10E-9580-4699-B585-5ABD021F3FF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52215" y="44624"/>
            <a:ext cx="355179" cy="355179"/>
          </a:xfrm>
          <a:prstGeom prst="rect">
            <a:avLst/>
          </a:prstGeom>
        </p:spPr>
      </p:pic>
      <p:pic>
        <p:nvPicPr>
          <p:cNvPr id="18" name="812_6250">
            <a:hlinkClick r:id="" action="ppaction://media"/>
            <a:extLst>
              <a:ext uri="{FF2B5EF4-FFF2-40B4-BE49-F238E27FC236}">
                <a16:creationId xmlns:a16="http://schemas.microsoft.com/office/drawing/2014/main" id="{4461FFD2-7AB0-48CD-9DFE-5A49A74C490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44290" y="44624"/>
            <a:ext cx="355179" cy="355179"/>
          </a:xfrm>
          <a:prstGeom prst="rect">
            <a:avLst/>
          </a:prstGeom>
        </p:spPr>
      </p:pic>
      <p:pic>
        <p:nvPicPr>
          <p:cNvPr id="19" name="812_6251">
            <a:hlinkClick r:id="" action="ppaction://media"/>
            <a:extLst>
              <a:ext uri="{FF2B5EF4-FFF2-40B4-BE49-F238E27FC236}">
                <a16:creationId xmlns:a16="http://schemas.microsoft.com/office/drawing/2014/main" id="{A1F61359-5798-44D8-8674-7BF40C8E3DE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636365" y="44624"/>
            <a:ext cx="355179" cy="355179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A16636CB-A2F1-4E6E-AD1D-21878F034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69921"/>
            <a:ext cx="411843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Puppe hat keine Schuppen.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9D32044-EDE9-4F85-A689-506B20C1A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73977"/>
            <a:ext cx="399500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Im Ufo gibt es zwei Kammern.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21AB438D-D266-4DAA-8F36-AE4C25A2C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78033"/>
            <a:ext cx="404950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Farbe der Tomaten ist rot.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1252031-E8F7-4B59-9D99-C3F36329F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782089"/>
            <a:ext cx="536717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Zum Essen nehmen wir Gabel und Löffel.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A2185B3-A2F8-49D0-9F4E-645F44319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286145"/>
            <a:ext cx="374974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In der Kiste war eine Pfeife.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C09C631-8272-42A4-BC59-44298B26F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790201"/>
            <a:ext cx="3389069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Hühner fressen Salat.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A19585C-E189-404E-943C-913DE87D2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294257"/>
            <a:ext cx="468109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Kinder schlafen in der Kammer.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A80496D-C3D7-4524-8824-ED18FA9C959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65609" y="1269921"/>
            <a:ext cx="5480779" cy="36152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Textfeld 36">
            <a:extLst>
              <a:ext uri="{FF2B5EF4-FFF2-40B4-BE49-F238E27FC236}">
                <a16:creationId xmlns:a16="http://schemas.microsoft.com/office/drawing/2014/main" id="{7D00DC31-1F24-4732-B446-51B65FF4C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1B95D48-640D-43FE-88C4-275D9C5D9F6E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1F16C92-8412-4A2A-9CC7-7476EB0EB6CC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5</a:t>
            </a:r>
          </a:p>
        </p:txBody>
      </p:sp>
    </p:spTree>
    <p:extLst>
      <p:ext uri="{BB962C8B-B14F-4D97-AF65-F5344CB8AC3E}">
        <p14:creationId xmlns:p14="http://schemas.microsoft.com/office/powerpoint/2010/main" val="260846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41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6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4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94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35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89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7AE38D1-4B02-4258-AB30-B05CB60D72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464EAB5-D73B-4A71-84AA-D189AD0600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7" name="Foliennummernplatzhalter 2">
            <a:extLst>
              <a:ext uri="{FF2B5EF4-FFF2-40B4-BE49-F238E27FC236}">
                <a16:creationId xmlns:a16="http://schemas.microsoft.com/office/drawing/2014/main" id="{B126EB26-BDA0-4792-B0EF-71E0367DD31B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9" name="Textfeld 36">
            <a:extLst>
              <a:ext uri="{FF2B5EF4-FFF2-40B4-BE49-F238E27FC236}">
                <a16:creationId xmlns:a16="http://schemas.microsoft.com/office/drawing/2014/main" id="{09C3E60C-67B6-442C-8E9A-0B2F70C91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03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03AFD93-2945-4DBE-9624-2DE0BE070DB4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FD6D7D1-24E5-428A-8FA0-0BFE813B43BE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422359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8976320" y="5884546"/>
            <a:ext cx="32156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62A830-51BF-4B41-AA24-D9CC3BAF242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1322327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79011FD-BF55-46B6-A00B-E390FDCD9E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1824214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B1E39C5-9668-45DA-966C-FCF6EAF76E3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2326101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2CE3ADA-9EA3-45AA-93A2-FC50ABC694D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2827988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E172C54-83B8-4767-B688-CE776135E9D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3329875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130DBBA-4772-4F86-BD5C-6C3E9C1D98E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3831762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22D7A98-DB88-4D7F-B893-D4B9D859DE2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4333649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B1D2C44-109F-4BF4-ADFC-E42ED39BA2C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3" y="4835533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12B60CB-2031-4598-896B-DE20F41A6B92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" r="13151" b="50025"/>
          <a:stretch/>
        </p:blipFill>
        <p:spPr>
          <a:xfrm>
            <a:off x="328583" y="1134349"/>
            <a:ext cx="485538" cy="4087528"/>
          </a:xfrm>
          <a:prstGeom prst="rect">
            <a:avLst/>
          </a:prstGeom>
        </p:spPr>
      </p:pic>
      <p:pic>
        <p:nvPicPr>
          <p:cNvPr id="14" name="812_6252">
            <a:hlinkClick r:id="" action="ppaction://media"/>
            <a:extLst>
              <a:ext uri="{FF2B5EF4-FFF2-40B4-BE49-F238E27FC236}">
                <a16:creationId xmlns:a16="http://schemas.microsoft.com/office/drawing/2014/main" id="{971939C9-0B2D-490A-9B1D-8821744982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2" y="116632"/>
            <a:ext cx="334055" cy="334055"/>
          </a:xfrm>
          <a:prstGeom prst="rect">
            <a:avLst/>
          </a:prstGeom>
        </p:spPr>
      </p:pic>
      <p:pic>
        <p:nvPicPr>
          <p:cNvPr id="15" name="812_6253">
            <a:hlinkClick r:id="" action="ppaction://media"/>
            <a:extLst>
              <a:ext uri="{FF2B5EF4-FFF2-40B4-BE49-F238E27FC236}">
                <a16:creationId xmlns:a16="http://schemas.microsoft.com/office/drawing/2014/main" id="{4A3AA8A0-DEC6-4ABD-953C-5984D19D12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7" y="116632"/>
            <a:ext cx="334055" cy="334055"/>
          </a:xfrm>
          <a:prstGeom prst="rect">
            <a:avLst/>
          </a:prstGeom>
        </p:spPr>
      </p:pic>
      <p:pic>
        <p:nvPicPr>
          <p:cNvPr id="16" name="812_6254">
            <a:hlinkClick r:id="" action="ppaction://media"/>
            <a:extLst>
              <a:ext uri="{FF2B5EF4-FFF2-40B4-BE49-F238E27FC236}">
                <a16:creationId xmlns:a16="http://schemas.microsoft.com/office/drawing/2014/main" id="{88EAF82A-EA43-4ADD-83AE-BA960F7BE36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2" y="116632"/>
            <a:ext cx="334055" cy="334055"/>
          </a:xfrm>
          <a:prstGeom prst="rect">
            <a:avLst/>
          </a:prstGeom>
        </p:spPr>
      </p:pic>
      <p:pic>
        <p:nvPicPr>
          <p:cNvPr id="17" name="812_6255">
            <a:hlinkClick r:id="" action="ppaction://media"/>
            <a:extLst>
              <a:ext uri="{FF2B5EF4-FFF2-40B4-BE49-F238E27FC236}">
                <a16:creationId xmlns:a16="http://schemas.microsoft.com/office/drawing/2014/main" id="{4023696D-D5B4-40FF-AE5E-3D7D7BF225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7" y="116632"/>
            <a:ext cx="334055" cy="334055"/>
          </a:xfrm>
          <a:prstGeom prst="rect">
            <a:avLst/>
          </a:prstGeom>
        </p:spPr>
      </p:pic>
      <p:pic>
        <p:nvPicPr>
          <p:cNvPr id="18" name="812_6256">
            <a:hlinkClick r:id="" action="ppaction://media"/>
            <a:extLst>
              <a:ext uri="{FF2B5EF4-FFF2-40B4-BE49-F238E27FC236}">
                <a16:creationId xmlns:a16="http://schemas.microsoft.com/office/drawing/2014/main" id="{871B73A3-85BC-4A8F-8957-F63B0BD310E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2" y="116632"/>
            <a:ext cx="334055" cy="334055"/>
          </a:xfrm>
          <a:prstGeom prst="rect">
            <a:avLst/>
          </a:prstGeom>
        </p:spPr>
      </p:pic>
      <p:pic>
        <p:nvPicPr>
          <p:cNvPr id="19" name="812_6257">
            <a:hlinkClick r:id="" action="ppaction://media"/>
            <a:extLst>
              <a:ext uri="{FF2B5EF4-FFF2-40B4-BE49-F238E27FC236}">
                <a16:creationId xmlns:a16="http://schemas.microsoft.com/office/drawing/2014/main" id="{DA1D04AD-5150-4613-A53B-4A58141785A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7" y="116632"/>
            <a:ext cx="334055" cy="334055"/>
          </a:xfrm>
          <a:prstGeom prst="rect">
            <a:avLst/>
          </a:prstGeom>
        </p:spPr>
      </p:pic>
      <p:pic>
        <p:nvPicPr>
          <p:cNvPr id="20" name="812_6258">
            <a:hlinkClick r:id="" action="ppaction://media"/>
            <a:extLst>
              <a:ext uri="{FF2B5EF4-FFF2-40B4-BE49-F238E27FC236}">
                <a16:creationId xmlns:a16="http://schemas.microsoft.com/office/drawing/2014/main" id="{A8676D1F-8803-4D76-B125-17415A88E2C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2282" y="116632"/>
            <a:ext cx="334055" cy="334055"/>
          </a:xfrm>
          <a:prstGeom prst="rect">
            <a:avLst/>
          </a:prstGeom>
        </p:spPr>
      </p:pic>
      <p:pic>
        <p:nvPicPr>
          <p:cNvPr id="21" name="812_6259">
            <a:hlinkClick r:id="" action="ppaction://media"/>
            <a:extLst>
              <a:ext uri="{FF2B5EF4-FFF2-40B4-BE49-F238E27FC236}">
                <a16:creationId xmlns:a16="http://schemas.microsoft.com/office/drawing/2014/main" id="{DAC303E2-CC06-4D96-A575-235F3EA9C711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64357" y="116632"/>
            <a:ext cx="334055" cy="334055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8B73F6D6-949B-4F2A-B350-23828FD30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14785"/>
            <a:ext cx="504817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Kutscher knallen mit der Peitsche.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1425B02D-928F-4B60-BA4A-6DF17A2ED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16431"/>
            <a:ext cx="477727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Vor dem Tor gab sie ihm einen Kuss.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A6BE2B98-649D-4838-AB6A-5E4235E1D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218077"/>
            <a:ext cx="4148893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Schwamm kam in den Müll.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B1F235F2-2F48-44D6-9DE8-2F5A9C66A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719723"/>
            <a:ext cx="360547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Ihr Schwarm war ein Geist.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D05936E-BC99-4A19-B6CF-396EAE823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221369"/>
            <a:ext cx="3103735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schlafen in Betten.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B8DA840-90C7-4555-B5C1-A74262C4E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723015"/>
            <a:ext cx="2355132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Blatt ist voll.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E43763F-2ED2-4FD6-92A1-AF41C076D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224661"/>
            <a:ext cx="2452916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Fell ist warm.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864012E-135A-4088-A2B7-ED522329B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726305"/>
            <a:ext cx="414087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Wurst kommt auf den Grill.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B66C559-1C0F-4A64-87F3-847CDDDBECE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55588" y="1201274"/>
            <a:ext cx="5163760" cy="4102964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59C2B32A-A01A-47BB-932A-D4BB3BD01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71E79E99-C75B-44FB-8495-0CE94B7BCD8D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06EAA4B-3B3D-414A-8468-34424CA7A166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7</a:t>
            </a:r>
          </a:p>
        </p:txBody>
      </p:sp>
    </p:spTree>
    <p:extLst>
      <p:ext uri="{BB962C8B-B14F-4D97-AF65-F5344CB8AC3E}">
        <p14:creationId xmlns:p14="http://schemas.microsoft.com/office/powerpoint/2010/main" val="371651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0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19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72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01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28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91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55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83146A1-E790-4FFF-A259-8842A9555F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-43168" b="48289"/>
          <a:stretch/>
        </p:blipFill>
        <p:spPr>
          <a:xfrm>
            <a:off x="119336" y="1289371"/>
            <a:ext cx="576064" cy="393982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1C56FEA-1A9B-484F-8597-6DE7146A25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" b="45884"/>
          <a:stretch/>
        </p:blipFill>
        <p:spPr>
          <a:xfrm>
            <a:off x="604229" y="1217363"/>
            <a:ext cx="11449272" cy="3939829"/>
          </a:xfrm>
          <a:prstGeom prst="rect">
            <a:avLst/>
          </a:prstGeom>
        </p:spPr>
      </p:pic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886830BB-D0B2-4426-8EE2-317034EB0C4D}"/>
              </a:ext>
            </a:extLst>
          </p:cNvPr>
          <p:cNvSpPr txBox="1">
            <a:spLocks/>
          </p:cNvSpPr>
          <p:nvPr/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C9CD412D-C60F-4771-A1CB-FFD7B5773953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12" name="Textfeld 36">
            <a:extLst>
              <a:ext uri="{FF2B5EF4-FFF2-40B4-BE49-F238E27FC236}">
                <a16:creationId xmlns:a16="http://schemas.microsoft.com/office/drawing/2014/main" id="{FB8B4B1B-93A1-41E0-8B24-4C70D0F3B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04	MV 05 Lernzieldiktat					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   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2BD9129-9043-431C-8A83-DA6924D1C2A4}"/>
              </a:ext>
            </a:extLst>
          </p:cNvPr>
          <p:cNvSpPr txBox="1"/>
          <p:nvPr/>
        </p:nvSpPr>
        <p:spPr>
          <a:xfrm>
            <a:off x="260108" y="404664"/>
            <a:ext cx="91482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20ADA7D-6F9F-4F00-A563-0999E61F7DAF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8</a:t>
            </a:r>
          </a:p>
        </p:txBody>
      </p:sp>
    </p:spTree>
    <p:extLst>
      <p:ext uri="{BB962C8B-B14F-4D97-AF65-F5344CB8AC3E}">
        <p14:creationId xmlns:p14="http://schemas.microsoft.com/office/powerpoint/2010/main" val="8328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5990EA3-65E1-4568-B42C-FB1F6F6AF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D412D-C60F-4771-A1CB-FFD7B5773953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1F3903C-A523-4B00-A3B6-C74820C40827}"/>
              </a:ext>
            </a:extLst>
          </p:cNvPr>
          <p:cNvSpPr txBox="1"/>
          <p:nvPr/>
        </p:nvSpPr>
        <p:spPr>
          <a:xfrm>
            <a:off x="8976320" y="5884546"/>
            <a:ext cx="32156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de-DE" sz="2200" dirty="0">
                <a:solidFill>
                  <a:srgbClr val="FF0000"/>
                </a:solidFill>
                <a:latin typeface="Trebuchet MS" panose="020B0603020202020204" pitchFamily="34" charset="0"/>
              </a:rPr>
              <a:t>Gesamtlösung an/aus!</a:t>
            </a:r>
            <a:endParaRPr lang="de-DE" sz="22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3FD7FFA-AD6F-4195-89E8-C866113A777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322327"/>
            <a:ext cx="250766" cy="24965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832639C-1282-4CC4-80D7-12619555CD2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1808444"/>
            <a:ext cx="250766" cy="24965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199AE88-38BA-4258-8E3D-B8FF5D57D7C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294561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31C0CAB-6249-499B-8ADA-22D528CEEA7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2780678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6E86079-2497-402A-BE77-178600D3A78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266795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AA2B733-E1BC-4F0A-BBC0-9C72F97CDAC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3752912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5CD94C5-C481-4F20-9398-F459772C1B3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4239029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13C8527-78F4-44AD-B6EE-2892D0F26EB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" y="4725144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BA4F06A-DEA6-4AE3-BE04-9DBB16DE6F91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" r="4887" b="49615"/>
          <a:stretch/>
        </p:blipFill>
        <p:spPr>
          <a:xfrm>
            <a:off x="271025" y="1091618"/>
            <a:ext cx="382703" cy="4045940"/>
          </a:xfrm>
          <a:prstGeom prst="rect">
            <a:avLst/>
          </a:prstGeom>
        </p:spPr>
      </p:pic>
      <p:pic>
        <p:nvPicPr>
          <p:cNvPr id="14" name="812_6260">
            <a:hlinkClick r:id="" action="ppaction://media"/>
            <a:extLst>
              <a:ext uri="{FF2B5EF4-FFF2-40B4-BE49-F238E27FC236}">
                <a16:creationId xmlns:a16="http://schemas.microsoft.com/office/drawing/2014/main" id="{FC4483DC-B874-4F1E-9CAA-C0B83D4D03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9832" y="44624"/>
            <a:ext cx="377143" cy="377143"/>
          </a:xfrm>
          <a:prstGeom prst="rect">
            <a:avLst/>
          </a:prstGeom>
        </p:spPr>
      </p:pic>
      <p:pic>
        <p:nvPicPr>
          <p:cNvPr id="15" name="812_6261">
            <a:hlinkClick r:id="" action="ppaction://media"/>
            <a:extLst>
              <a:ext uri="{FF2B5EF4-FFF2-40B4-BE49-F238E27FC236}">
                <a16:creationId xmlns:a16="http://schemas.microsoft.com/office/drawing/2014/main" id="{0BF17228-D4F3-4A88-8C22-D91D1333AD4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11907" y="44624"/>
            <a:ext cx="377143" cy="377143"/>
          </a:xfrm>
          <a:prstGeom prst="rect">
            <a:avLst/>
          </a:prstGeom>
        </p:spPr>
      </p:pic>
      <p:pic>
        <p:nvPicPr>
          <p:cNvPr id="16" name="812_6262">
            <a:hlinkClick r:id="" action="ppaction://media"/>
            <a:extLst>
              <a:ext uri="{FF2B5EF4-FFF2-40B4-BE49-F238E27FC236}">
                <a16:creationId xmlns:a16="http://schemas.microsoft.com/office/drawing/2014/main" id="{B1DBFA46-FE72-4C68-BD93-9248F7AD88C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03982" y="44624"/>
            <a:ext cx="377143" cy="377143"/>
          </a:xfrm>
          <a:prstGeom prst="rect">
            <a:avLst/>
          </a:prstGeom>
        </p:spPr>
      </p:pic>
      <p:pic>
        <p:nvPicPr>
          <p:cNvPr id="17" name="812_6263">
            <a:hlinkClick r:id="" action="ppaction://media"/>
            <a:extLst>
              <a:ext uri="{FF2B5EF4-FFF2-40B4-BE49-F238E27FC236}">
                <a16:creationId xmlns:a16="http://schemas.microsoft.com/office/drawing/2014/main" id="{80600191-D220-431E-8DF3-EB4E6DE282B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96057" y="44624"/>
            <a:ext cx="377143" cy="377143"/>
          </a:xfrm>
          <a:prstGeom prst="rect">
            <a:avLst/>
          </a:prstGeom>
        </p:spPr>
      </p:pic>
      <p:pic>
        <p:nvPicPr>
          <p:cNvPr id="18" name="812_6264">
            <a:hlinkClick r:id="" action="ppaction://media"/>
            <a:extLst>
              <a:ext uri="{FF2B5EF4-FFF2-40B4-BE49-F238E27FC236}">
                <a16:creationId xmlns:a16="http://schemas.microsoft.com/office/drawing/2014/main" id="{4E4AF87D-F104-43FA-AB0E-368B0343B14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88132" y="44624"/>
            <a:ext cx="377143" cy="377143"/>
          </a:xfrm>
          <a:prstGeom prst="rect">
            <a:avLst/>
          </a:prstGeom>
        </p:spPr>
      </p:pic>
      <p:pic>
        <p:nvPicPr>
          <p:cNvPr id="19" name="812_6265">
            <a:hlinkClick r:id="" action="ppaction://media"/>
            <a:extLst>
              <a:ext uri="{FF2B5EF4-FFF2-40B4-BE49-F238E27FC236}">
                <a16:creationId xmlns:a16="http://schemas.microsoft.com/office/drawing/2014/main" id="{E3E7363D-8959-4397-89D6-67DB87C4C02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380207" y="44624"/>
            <a:ext cx="377143" cy="377143"/>
          </a:xfrm>
          <a:prstGeom prst="rect">
            <a:avLst/>
          </a:prstGeom>
        </p:spPr>
      </p:pic>
      <p:pic>
        <p:nvPicPr>
          <p:cNvPr id="20" name="812_6266">
            <a:hlinkClick r:id="" action="ppaction://media"/>
            <a:extLst>
              <a:ext uri="{FF2B5EF4-FFF2-40B4-BE49-F238E27FC236}">
                <a16:creationId xmlns:a16="http://schemas.microsoft.com/office/drawing/2014/main" id="{1A600021-6286-43C2-B276-C4FFDD306A8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72282" y="44624"/>
            <a:ext cx="377143" cy="377143"/>
          </a:xfrm>
          <a:prstGeom prst="rect">
            <a:avLst/>
          </a:prstGeom>
        </p:spPr>
      </p:pic>
      <p:pic>
        <p:nvPicPr>
          <p:cNvPr id="21" name="812_6267">
            <a:hlinkClick r:id="" action="ppaction://media"/>
            <a:extLst>
              <a:ext uri="{FF2B5EF4-FFF2-40B4-BE49-F238E27FC236}">
                <a16:creationId xmlns:a16="http://schemas.microsoft.com/office/drawing/2014/main" id="{03DDF550-319B-4C96-8BEF-794DCBDD6677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64357" y="44624"/>
            <a:ext cx="377143" cy="377143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07313B0E-2BFE-4632-808C-E8FE633B4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214785"/>
            <a:ext cx="3090911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Mann machte Zoff.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990FDB2B-0200-4CC1-AFD8-340EA99D6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1705978"/>
            <a:ext cx="3502882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Plan kostete viel Zeit.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9CD04D8-2F33-499D-9FC3-87582020E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197171"/>
            <a:ext cx="4328429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Kind ging mit dem Korb fort.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95E2C51-574C-4810-9801-31991CE10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2688364"/>
            <a:ext cx="4480714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Polizei wollte den Pass sehen.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9D3E4539-A7F1-4D7D-A995-F06541BF6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179557"/>
            <a:ext cx="2422458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Fass war voll.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A8A1449-AA51-4110-9600-E95C72FB0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3670750"/>
            <a:ext cx="2573140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Kran war groß.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F68B9A79-557D-4E6F-953B-2E8F80A05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161943"/>
            <a:ext cx="3868367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Sie kam auf dem Ball zu Fall.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4CFCCD55-4FB4-4BD0-B82F-65630D241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412" y="4653136"/>
            <a:ext cx="4775666" cy="430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de-DE" altLang="de-DE" sz="22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Seine Worte waren die reinste Qual.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2CA1D2B-20F2-4CA8-8F59-992073B02CF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31101" y="1161606"/>
            <a:ext cx="4889416" cy="403590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Textfeld 36">
            <a:extLst>
              <a:ext uri="{FF2B5EF4-FFF2-40B4-BE49-F238E27FC236}">
                <a16:creationId xmlns:a16="http://schemas.microsoft.com/office/drawing/2014/main" id="{E054ABFB-0E7F-4135-9284-E58E457A5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MV 05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87EEEBAD-ACA7-4FCF-934C-2B3321B7CCC1}"/>
              </a:ext>
            </a:extLst>
          </p:cNvPr>
          <p:cNvSpPr txBox="1"/>
          <p:nvPr/>
        </p:nvSpPr>
        <p:spPr>
          <a:xfrm>
            <a:off x="260108" y="467380"/>
            <a:ext cx="10156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Ton und Text </a:t>
            </a:r>
            <a:r>
              <a:rPr lang="de-DE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  <a:endParaRPr kumimoji="0" lang="de-DE" altLang="de-DE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CA0E7A4-1830-4805-B2CD-97F2363B1871}"/>
              </a:ext>
            </a:extLst>
          </p:cNvPr>
          <p:cNvSpPr txBox="1"/>
          <p:nvPr/>
        </p:nvSpPr>
        <p:spPr>
          <a:xfrm>
            <a:off x="190500" y="6724134"/>
            <a:ext cx="433003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Übungen\Rechtschreibförderung\Mitlautverdoppelung\MV 10 Lernzieldiktat.pptx - Seite 9</a:t>
            </a:r>
          </a:p>
        </p:txBody>
      </p:sp>
    </p:spTree>
    <p:extLst>
      <p:ext uri="{BB962C8B-B14F-4D97-AF65-F5344CB8AC3E}">
        <p14:creationId xmlns:p14="http://schemas.microsoft.com/office/powerpoint/2010/main" val="5795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9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9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8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1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09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58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741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1308</Words>
  <Application>Microsoft Office PowerPoint</Application>
  <PresentationFormat>Breitbild</PresentationFormat>
  <Paragraphs>173</Paragraphs>
  <Slides>18</Slides>
  <Notes>0</Notes>
  <HiddenSlides>0</HiddenSlides>
  <MMClips>66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18</vt:i4>
      </vt:variant>
    </vt:vector>
  </HeadingPairs>
  <TitlesOfParts>
    <vt:vector size="28" baseType="lpstr">
      <vt:lpstr>Arial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2309</cp:revision>
  <cp:lastPrinted>2020-01-26T13:21:09Z</cp:lastPrinted>
  <dcterms:created xsi:type="dcterms:W3CDTF">2012-08-26T07:44:46Z</dcterms:created>
  <dcterms:modified xsi:type="dcterms:W3CDTF">2024-09-23T06:22:01Z</dcterms:modified>
</cp:coreProperties>
</file>