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444" r:id="rId8"/>
    <p:sldId id="495" r:id="rId9"/>
    <p:sldId id="773" r:id="rId10"/>
    <p:sldId id="780" r:id="rId11"/>
    <p:sldId id="777" r:id="rId12"/>
    <p:sldId id="776" r:id="rId1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80" autoAdjust="0"/>
    <p:restoredTop sz="93740" autoAdjust="0"/>
  </p:normalViewPr>
  <p:slideViewPr>
    <p:cSldViewPr>
      <p:cViewPr varScale="1">
        <p:scale>
          <a:sx n="87" d="100"/>
          <a:sy n="87" d="100"/>
        </p:scale>
        <p:origin x="42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03A50101-17DB-40FF-B000-F52840D7C17D}"/>
    <pc:docChg chg="modSld">
      <pc:chgData name="Siegbert Rudolph" userId="2af4d44886c067cc" providerId="LiveId" clId="{03A50101-17DB-40FF-B000-F52840D7C17D}" dt="2024-09-23T06:10:05.320" v="11" actId="6549"/>
      <pc:docMkLst>
        <pc:docMk/>
      </pc:docMkLst>
      <pc:sldChg chg="modSp mod">
        <pc:chgData name="Siegbert Rudolph" userId="2af4d44886c067cc" providerId="LiveId" clId="{03A50101-17DB-40FF-B000-F52840D7C17D}" dt="2024-09-23T06:10:05.320" v="11" actId="6549"/>
        <pc:sldMkLst>
          <pc:docMk/>
          <pc:sldMk cId="0" sldId="444"/>
        </pc:sldMkLst>
        <pc:spChg chg="mod">
          <ac:chgData name="Siegbert Rudolph" userId="2af4d44886c067cc" providerId="LiveId" clId="{03A50101-17DB-40FF-B000-F52840D7C17D}" dt="2024-09-23T06:10:05.320" v="11" actId="6549"/>
          <ac:spMkLst>
            <pc:docMk/>
            <pc:sldMk cId="0" sldId="444"/>
            <ac:spMk id="2" creationId="{0F24340D-DF09-4204-BA92-0D6ACF337D26}"/>
          </ac:spMkLst>
        </pc:spChg>
      </pc:sldChg>
      <pc:sldChg chg="modSp mod">
        <pc:chgData name="Siegbert Rudolph" userId="2af4d44886c067cc" providerId="LiveId" clId="{03A50101-17DB-40FF-B000-F52840D7C17D}" dt="2024-09-23T06:09:39.144" v="5" actId="20577"/>
        <pc:sldMkLst>
          <pc:docMk/>
          <pc:sldMk cId="562011083" sldId="495"/>
        </pc:sldMkLst>
        <pc:spChg chg="mod">
          <ac:chgData name="Siegbert Rudolph" userId="2af4d44886c067cc" providerId="LiveId" clId="{03A50101-17DB-40FF-B000-F52840D7C17D}" dt="2024-09-23T06:09:39.144" v="5" actId="20577"/>
          <ac:spMkLst>
            <pc:docMk/>
            <pc:sldMk cId="562011083" sldId="495"/>
            <ac:spMk id="34" creationId="{E64F8C0E-30E4-4074-A649-D4797062CFC3}"/>
          </ac:spMkLst>
        </pc:spChg>
      </pc:sldChg>
      <pc:sldChg chg="modSp mod">
        <pc:chgData name="Siegbert Rudolph" userId="2af4d44886c067cc" providerId="LiveId" clId="{03A50101-17DB-40FF-B000-F52840D7C17D}" dt="2024-09-23T06:09:42.507" v="6" actId="20577"/>
        <pc:sldMkLst>
          <pc:docMk/>
          <pc:sldMk cId="4284429325" sldId="773"/>
        </pc:sldMkLst>
        <pc:spChg chg="mod">
          <ac:chgData name="Siegbert Rudolph" userId="2af4d44886c067cc" providerId="LiveId" clId="{03A50101-17DB-40FF-B000-F52840D7C17D}" dt="2024-09-23T06:09:42.507" v="6" actId="20577"/>
          <ac:spMkLst>
            <pc:docMk/>
            <pc:sldMk cId="4284429325" sldId="773"/>
            <ac:spMk id="135" creationId="{6138C2F4-19CD-445C-B9D9-CAFFE86BDBE7}"/>
          </ac:spMkLst>
        </pc:spChg>
      </pc:sldChg>
      <pc:sldChg chg="modSp mod">
        <pc:chgData name="Siegbert Rudolph" userId="2af4d44886c067cc" providerId="LiveId" clId="{03A50101-17DB-40FF-B000-F52840D7C17D}" dt="2024-09-23T06:09:54.615" v="9" actId="20577"/>
        <pc:sldMkLst>
          <pc:docMk/>
          <pc:sldMk cId="113015713" sldId="776"/>
        </pc:sldMkLst>
        <pc:spChg chg="mod">
          <ac:chgData name="Siegbert Rudolph" userId="2af4d44886c067cc" providerId="LiveId" clId="{03A50101-17DB-40FF-B000-F52840D7C17D}" dt="2024-09-23T06:09:54.615" v="9" actId="20577"/>
          <ac:spMkLst>
            <pc:docMk/>
            <pc:sldMk cId="113015713" sldId="776"/>
            <ac:spMk id="12" creationId="{7BE61082-2035-4EFB-8AF3-0B1EBB6725C5}"/>
          </ac:spMkLst>
        </pc:spChg>
      </pc:sldChg>
      <pc:sldChg chg="modSp mod">
        <pc:chgData name="Siegbert Rudolph" userId="2af4d44886c067cc" providerId="LiveId" clId="{03A50101-17DB-40FF-B000-F52840D7C17D}" dt="2024-09-23T06:09:50.179" v="8" actId="20577"/>
        <pc:sldMkLst>
          <pc:docMk/>
          <pc:sldMk cId="1323229153" sldId="777"/>
        </pc:sldMkLst>
        <pc:spChg chg="mod">
          <ac:chgData name="Siegbert Rudolph" userId="2af4d44886c067cc" providerId="LiveId" clId="{03A50101-17DB-40FF-B000-F52840D7C17D}" dt="2024-09-23T06:09:50.179" v="8" actId="20577"/>
          <ac:spMkLst>
            <pc:docMk/>
            <pc:sldMk cId="1323229153" sldId="777"/>
            <ac:spMk id="115" creationId="{AD38BE3B-0971-4AF0-A0FC-967804E71036}"/>
          </ac:spMkLst>
        </pc:spChg>
        <pc:picChg chg="mod">
          <ac:chgData name="Siegbert Rudolph" userId="2af4d44886c067cc" providerId="LiveId" clId="{03A50101-17DB-40FF-B000-F52840D7C17D}" dt="2024-09-22T19:35:06.142" v="4" actId="1035"/>
          <ac:picMkLst>
            <pc:docMk/>
            <pc:sldMk cId="1323229153" sldId="777"/>
            <ac:picMk id="4" creationId="{A2646325-48FF-4D3D-A84A-37761E25FD81}"/>
          </ac:picMkLst>
        </pc:picChg>
      </pc:sldChg>
      <pc:sldChg chg="modSp mod">
        <pc:chgData name="Siegbert Rudolph" userId="2af4d44886c067cc" providerId="LiveId" clId="{03A50101-17DB-40FF-B000-F52840D7C17D}" dt="2024-09-23T06:09:45.152" v="7" actId="20577"/>
        <pc:sldMkLst>
          <pc:docMk/>
          <pc:sldMk cId="3934386943" sldId="780"/>
        </pc:sldMkLst>
        <pc:spChg chg="mod">
          <ac:chgData name="Siegbert Rudolph" userId="2af4d44886c067cc" providerId="LiveId" clId="{03A50101-17DB-40FF-B000-F52840D7C17D}" dt="2024-09-23T06:09:45.152" v="7" actId="20577"/>
          <ac:spMkLst>
            <pc:docMk/>
            <pc:sldMk cId="3934386943" sldId="780"/>
            <ac:spMk id="19" creationId="{A9BF7808-B65A-4DDD-99F9-29593F164E4B}"/>
          </ac:spMkLst>
        </pc:spChg>
      </pc:sldChg>
    </pc:docChg>
  </pc:docChgLst>
  <pc:docChgLst>
    <pc:chgData name="Siegbert Rudolph" userId="2af4d44886c067cc" providerId="LiveId" clId="{8F68E29F-4C78-43D3-AC7C-DC1EFC52E5A5}"/>
    <pc:docChg chg="undo custSel delSld modSld">
      <pc:chgData name="Siegbert Rudolph" userId="2af4d44886c067cc" providerId="LiveId" clId="{8F68E29F-4C78-43D3-AC7C-DC1EFC52E5A5}" dt="2021-09-04T06:58:23.820" v="980" actId="1036"/>
      <pc:docMkLst>
        <pc:docMk/>
      </pc:docMkLst>
      <pc:sldChg chg="modSp mod">
        <pc:chgData name="Siegbert Rudolph" userId="2af4d44886c067cc" providerId="LiveId" clId="{8F68E29F-4C78-43D3-AC7C-DC1EFC52E5A5}" dt="2021-08-28T10:24:25.744" v="915" actId="1076"/>
        <pc:sldMkLst>
          <pc:docMk/>
          <pc:sldMk cId="0" sldId="444"/>
        </pc:sldMkLst>
        <pc:spChg chg="mod">
          <ac:chgData name="Siegbert Rudolph" userId="2af4d44886c067cc" providerId="LiveId" clId="{8F68E29F-4C78-43D3-AC7C-DC1EFC52E5A5}" dt="2021-08-28T06:38:49.424" v="851" actId="20577"/>
          <ac:spMkLst>
            <pc:docMk/>
            <pc:sldMk cId="0" sldId="444"/>
            <ac:spMk id="2" creationId="{0F24340D-DF09-4204-BA92-0D6ACF337D26}"/>
          </ac:spMkLst>
        </pc:spChg>
        <pc:spChg chg="mod">
          <ac:chgData name="Siegbert Rudolph" userId="2af4d44886c067cc" providerId="LiveId" clId="{8F68E29F-4C78-43D3-AC7C-DC1EFC52E5A5}" dt="2021-08-28T10:24:25.744" v="915" actId="1076"/>
          <ac:spMkLst>
            <pc:docMk/>
            <pc:sldMk cId="0" sldId="444"/>
            <ac:spMk id="4" creationId="{9D054251-E08C-4CC4-B235-47F6D18E9B2F}"/>
          </ac:spMkLst>
        </pc:spChg>
      </pc:sldChg>
      <pc:sldChg chg="addSp delSp modSp mod addAnim delAnim modAnim">
        <pc:chgData name="Siegbert Rudolph" userId="2af4d44886c067cc" providerId="LiveId" clId="{8F68E29F-4C78-43D3-AC7C-DC1EFC52E5A5}" dt="2021-08-28T10:24:25.744" v="920" actId="1076"/>
        <pc:sldMkLst>
          <pc:docMk/>
          <pc:sldMk cId="562011083" sldId="495"/>
        </pc:sldMkLst>
        <pc:spChg chg="mod">
          <ac:chgData name="Siegbert Rudolph" userId="2af4d44886c067cc" providerId="LiveId" clId="{8F68E29F-4C78-43D3-AC7C-DC1EFC52E5A5}" dt="2021-08-28T10:24:25.744" v="920" actId="1076"/>
          <ac:spMkLst>
            <pc:docMk/>
            <pc:sldMk cId="562011083" sldId="495"/>
            <ac:spMk id="2" creationId="{28035497-FA66-46A8-97F5-CF9C6E982144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2" creationId="{8D06FFD7-B787-49B3-B5D7-A301C0240E2F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3" creationId="{78B8F991-3E5F-4DB4-9E9E-889F422EFD3A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4" creationId="{685BBB09-58B1-414E-83D1-C331E948C7C9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5" creationId="{E460770B-A54D-42F0-AEC8-1B79DC07E235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6" creationId="{440DF776-0B45-4A78-B17F-81495153C4CD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7" creationId="{B0EC8D5A-4B48-4132-9B8D-9700F1BDEBA3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8" creationId="{2F2EC03A-1537-458B-B7CD-5D6806307493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29" creationId="{787CD0A1-6640-41A7-9C49-A70C0372A6CE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0" creationId="{3E7CC281-621C-4DAA-9149-621600CF2F64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1" creationId="{8DB49B2C-83C9-40B6-A80E-1B35D3296BC0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2" creationId="{68257379-E83B-4299-9FD4-965523242B7E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3" creationId="{FD380C8D-AA9B-4957-8858-9A7D8E222BF9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4" creationId="{C0B4143C-2975-47F7-9DFA-79394940C92F}"/>
          </ac:spMkLst>
        </pc:spChg>
        <pc:spChg chg="add mod">
          <ac:chgData name="Siegbert Rudolph" userId="2af4d44886c067cc" providerId="LiveId" clId="{8F68E29F-4C78-43D3-AC7C-DC1EFC52E5A5}" dt="2021-08-28T06:40:17.749" v="853"/>
          <ac:spMkLst>
            <pc:docMk/>
            <pc:sldMk cId="562011083" sldId="495"/>
            <ac:spMk id="34" creationId="{E64F8C0E-30E4-4074-A649-D4797062CFC3}"/>
          </ac:spMkLst>
        </pc:spChg>
        <pc:spChg chg="del mod">
          <ac:chgData name="Siegbert Rudolph" userId="2af4d44886c067cc" providerId="LiveId" clId="{8F68E29F-4C78-43D3-AC7C-DC1EFC52E5A5}" dt="2021-08-28T06:40:21.975" v="854" actId="478"/>
          <ac:spMkLst>
            <pc:docMk/>
            <pc:sldMk cId="562011083" sldId="495"/>
            <ac:spMk id="35" creationId="{F771018B-9556-47D1-B9BE-B861B96F1C44}"/>
          </ac:spMkLst>
        </pc:spChg>
        <pc:spChg chg="add mod">
          <ac:chgData name="Siegbert Rudolph" userId="2af4d44886c067cc" providerId="LiveId" clId="{8F68E29F-4C78-43D3-AC7C-DC1EFC52E5A5}" dt="2021-08-28T06:40:17.749" v="853"/>
          <ac:spMkLst>
            <pc:docMk/>
            <pc:sldMk cId="562011083" sldId="495"/>
            <ac:spMk id="36" creationId="{48FDF652-C11B-4132-BB41-32DCE8226B51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6" creationId="{E3C48366-CC9E-4ED0-A22D-38C3F831A58E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7" creationId="{61034582-6C6F-4CDA-8351-C25AE82148A5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38" creationId="{7DC61576-AF02-4436-BA07-3C8D0E0B8AC1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40" creationId="{011D8A7C-FA7D-4E3E-817C-61BA6287C390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42" creationId="{C8968D03-B1E5-4FC4-8C19-4A923210085E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44" creationId="{AE6D504B-1834-4192-922D-C4CB46D4E3D6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46" creationId="{ED59DF59-B800-42AD-AECA-45FE4AB6435E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48" creationId="{0053EECE-2438-4DE2-AFB6-DBC7C3CBFC6D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49" creationId="{19125A96-24B4-4FC9-A12B-9ABEF8DF0C2B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50" creationId="{C37EB7E4-16E6-4B63-BE2F-FB91F1E12206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51" creationId="{E264CE1D-21E7-4E63-8084-12E2446FA32A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52" creationId="{6A621530-49C9-4F37-8622-9F33DFC25AFF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53" creationId="{15518E65-57EC-4E38-AD80-CC158FF0C604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54" creationId="{E0ABE7D0-41F5-459D-87E1-DE1FC90C963B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55" creationId="{10691A78-D9E0-42CF-A509-73304A2991B7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56" creationId="{BE326FC4-74F5-41FC-9885-CE7AC342AEA1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57" creationId="{14B43D72-0FC0-4EAD-8E49-4A69D2C68964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58" creationId="{D361008C-C891-4888-81D3-C7D81966352F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59" creationId="{7330C107-4CE6-41E8-A2EC-7183733F0977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60" creationId="{A4C09ABA-AB99-4EB3-88D4-35A796D2CB3C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61" creationId="{1981D80A-6065-4575-B243-DE5DBD558A43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62" creationId="{CB866497-6FB5-4AF3-A636-59E7DD770840}"/>
          </ac:spMkLst>
        </pc:spChg>
        <pc:spChg chg="add del mod">
          <ac:chgData name="Siegbert Rudolph" userId="2af4d44886c067cc" providerId="LiveId" clId="{8F68E29F-4C78-43D3-AC7C-DC1EFC52E5A5}" dt="2021-08-24T06:57:33.378" v="368" actId="478"/>
          <ac:spMkLst>
            <pc:docMk/>
            <pc:sldMk cId="562011083" sldId="495"/>
            <ac:spMk id="63" creationId="{54995904-EC3D-4DEB-867F-B7A3BF160A7D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64" creationId="{93BC2EE6-2340-40A7-B8C9-B4578F4F1905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65" creationId="{B8B1E563-BB3B-4690-874D-DD9B1E1FE8ED}"/>
          </ac:spMkLst>
        </pc:spChg>
        <pc:spChg chg="del">
          <ac:chgData name="Siegbert Rudolph" userId="2af4d44886c067cc" providerId="LiveId" clId="{8F68E29F-4C78-43D3-AC7C-DC1EFC52E5A5}" dt="2021-08-24T06:43:20.162" v="7" actId="478"/>
          <ac:spMkLst>
            <pc:docMk/>
            <pc:sldMk cId="562011083" sldId="495"/>
            <ac:spMk id="66" creationId="{FB5657DD-B1E6-46DA-B3CB-03F755F379F9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67" creationId="{2E1DB82C-54E2-49FE-B29D-C30F82134D76}"/>
          </ac:spMkLst>
        </pc:spChg>
        <pc:spChg chg="add del mod">
          <ac:chgData name="Siegbert Rudolph" userId="2af4d44886c067cc" providerId="LiveId" clId="{8F68E29F-4C78-43D3-AC7C-DC1EFC52E5A5}" dt="2021-08-24T06:57:33.378" v="368" actId="478"/>
          <ac:spMkLst>
            <pc:docMk/>
            <pc:sldMk cId="562011083" sldId="495"/>
            <ac:spMk id="82" creationId="{16433108-C9E2-4D26-83AC-833F73C26A5A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83" creationId="{F96DEC15-CDC4-4DE2-9F19-C72FDA04186F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84" creationId="{06088CF3-FC05-4195-9945-AB1090FB4F93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85" creationId="{34BFEA0B-F390-4633-AE18-1477CEA11231}"/>
          </ac:spMkLst>
        </pc:spChg>
        <pc:spChg chg="add mod">
          <ac:chgData name="Siegbert Rudolph" userId="2af4d44886c067cc" providerId="LiveId" clId="{8F68E29F-4C78-43D3-AC7C-DC1EFC52E5A5}" dt="2021-08-24T06:57:21.849" v="365"/>
          <ac:spMkLst>
            <pc:docMk/>
            <pc:sldMk cId="562011083" sldId="495"/>
            <ac:spMk id="86" creationId="{B7468C1D-10EB-446B-8ED9-6F7D9252EEFC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87" creationId="{51322B97-5636-4F1F-A20F-5FF12ACDDF40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88" creationId="{8D1B5C26-5716-4CAE-B9F6-F7703DA77CDC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89" creationId="{00848135-EA3E-44BF-AF10-10199A7053A9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0" creationId="{8C773128-19DE-4FA9-8CB4-6D8AC68238A7}"/>
          </ac:spMkLst>
        </pc:spChg>
        <pc:spChg chg="add del mod">
          <ac:chgData name="Siegbert Rudolph" userId="2af4d44886c067cc" providerId="LiveId" clId="{8F68E29F-4C78-43D3-AC7C-DC1EFC52E5A5}" dt="2021-08-24T06:57:38.636" v="369" actId="478"/>
          <ac:spMkLst>
            <pc:docMk/>
            <pc:sldMk cId="562011083" sldId="495"/>
            <ac:spMk id="91" creationId="{7B422CB1-59AB-4A89-8AC8-47DE5D3BF92B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2" creationId="{14FD6B87-DED8-4345-B03F-9FFBD28F25BE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3" creationId="{80FD2667-3161-446B-A95C-7F32D2775B59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4" creationId="{A894E4AA-8339-41B1-B3A7-5ED1881A28DC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5" creationId="{02D9E466-57B3-44B6-96EF-AAF689FF9E3F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6" creationId="{4D045D38-5224-418B-A162-FCE0AB3C81C7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7" creationId="{4B888880-1BA0-4BBA-AD4A-14FC5F5D9DD2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8" creationId="{65EACA21-0FC2-46AA-B79F-35FFE776C5D8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99" creationId="{20DA16C9-8546-49AC-9D00-CAD35820EF43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100" creationId="{1F0A1755-AC76-4D55-A234-A4A211656184}"/>
          </ac:spMkLst>
        </pc:spChg>
        <pc:spChg chg="add del mod">
          <ac:chgData name="Siegbert Rudolph" userId="2af4d44886c067cc" providerId="LiveId" clId="{8F68E29F-4C78-43D3-AC7C-DC1EFC52E5A5}" dt="2021-08-24T06:57:27.204" v="366" actId="478"/>
          <ac:spMkLst>
            <pc:docMk/>
            <pc:sldMk cId="562011083" sldId="495"/>
            <ac:spMk id="101" creationId="{E3CED933-C6C9-4FF1-8641-F5745AAF15A8}"/>
          </ac:spMkLst>
        </pc:spChg>
      </pc:sldChg>
      <pc:sldChg chg="modSp del mod">
        <pc:chgData name="Siegbert Rudolph" userId="2af4d44886c067cc" providerId="LiveId" clId="{8F68E29F-4C78-43D3-AC7C-DC1EFC52E5A5}" dt="2021-08-28T06:40:35.941" v="859" actId="47"/>
        <pc:sldMkLst>
          <pc:docMk/>
          <pc:sldMk cId="1547346025" sldId="772"/>
        </pc:sldMkLst>
        <pc:spChg chg="mod">
          <ac:chgData name="Siegbert Rudolph" userId="2af4d44886c067cc" providerId="LiveId" clId="{8F68E29F-4C78-43D3-AC7C-DC1EFC52E5A5}" dt="2021-08-24T06:42:59.475" v="0" actId="20577"/>
          <ac:spMkLst>
            <pc:docMk/>
            <pc:sldMk cId="1547346025" sldId="772"/>
            <ac:spMk id="2" creationId="{FD50FA9B-6977-4EE2-AE47-980AF35754A0}"/>
          </ac:spMkLst>
        </pc:spChg>
      </pc:sldChg>
      <pc:sldChg chg="addSp delSp modSp mod delAnim modAnim">
        <pc:chgData name="Siegbert Rudolph" userId="2af4d44886c067cc" providerId="LiveId" clId="{8F68E29F-4C78-43D3-AC7C-DC1EFC52E5A5}" dt="2021-09-04T06:57:14.040" v="970" actId="166"/>
        <pc:sldMkLst>
          <pc:docMk/>
          <pc:sldMk cId="4284429325" sldId="773"/>
        </pc:sldMkLst>
        <pc:spChg chg="mod">
          <ac:chgData name="Siegbert Rudolph" userId="2af4d44886c067cc" providerId="LiveId" clId="{8F68E29F-4C78-43D3-AC7C-DC1EFC52E5A5}" dt="2021-08-24T06:56:01.900" v="223" actId="1038"/>
          <ac:spMkLst>
            <pc:docMk/>
            <pc:sldMk cId="4284429325" sldId="773"/>
            <ac:spMk id="2" creationId="{3A274C57-1375-4D59-A27B-39E06A3A8DFD}"/>
          </ac:spMkLst>
        </pc:spChg>
        <pc:spChg chg="del mod">
          <ac:chgData name="Siegbert Rudolph" userId="2af4d44886c067cc" providerId="LiveId" clId="{8F68E29F-4C78-43D3-AC7C-DC1EFC52E5A5}" dt="2021-08-28T06:40:47.857" v="860" actId="478"/>
          <ac:spMkLst>
            <pc:docMk/>
            <pc:sldMk cId="4284429325" sldId="773"/>
            <ac:spMk id="4" creationId="{451EB480-67BB-448C-876A-A35FD8C54843}"/>
          </ac:spMkLst>
        </pc:spChg>
        <pc:spChg chg="mod">
          <ac:chgData name="Siegbert Rudolph" userId="2af4d44886c067cc" providerId="LiveId" clId="{8F68E29F-4C78-43D3-AC7C-DC1EFC52E5A5}" dt="2021-08-28T10:24:25.744" v="925" actId="1076"/>
          <ac:spMkLst>
            <pc:docMk/>
            <pc:sldMk cId="4284429325" sldId="773"/>
            <ac:spMk id="4" creationId="{F6631256-D2F5-4347-A0DC-484AA03B7C80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41" creationId="{94684D2F-31C6-4AAC-A12C-005B2B73527C}"/>
          </ac:spMkLst>
        </pc:spChg>
        <pc:spChg chg="del">
          <ac:chgData name="Siegbert Rudolph" userId="2af4d44886c067cc" providerId="LiveId" clId="{8F68E29F-4C78-43D3-AC7C-DC1EFC52E5A5}" dt="2021-08-24T06:45:37.014" v="15" actId="478"/>
          <ac:spMkLst>
            <pc:docMk/>
            <pc:sldMk cId="4284429325" sldId="773"/>
            <ac:spMk id="42" creationId="{E5F8366D-5FC1-423A-B0D4-E442C25C0804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43" creationId="{96E4ABCA-E4FB-48F5-B210-A075A7CC1DEA}"/>
          </ac:spMkLst>
        </pc:spChg>
        <pc:spChg chg="del">
          <ac:chgData name="Siegbert Rudolph" userId="2af4d44886c067cc" providerId="LiveId" clId="{8F68E29F-4C78-43D3-AC7C-DC1EFC52E5A5}" dt="2021-08-24T06:45:39.498" v="16" actId="478"/>
          <ac:spMkLst>
            <pc:docMk/>
            <pc:sldMk cId="4284429325" sldId="773"/>
            <ac:spMk id="44" creationId="{30FACA56-05AA-4D4E-AD79-C19AA20D78E2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45" creationId="{EE7C8E68-B7C2-4D4E-8AE4-EA1C15F50316}"/>
          </ac:spMkLst>
        </pc:spChg>
        <pc:spChg chg="del">
          <ac:chgData name="Siegbert Rudolph" userId="2af4d44886c067cc" providerId="LiveId" clId="{8F68E29F-4C78-43D3-AC7C-DC1EFC52E5A5}" dt="2021-08-24T06:45:41.444" v="17" actId="478"/>
          <ac:spMkLst>
            <pc:docMk/>
            <pc:sldMk cId="4284429325" sldId="773"/>
            <ac:spMk id="46" creationId="{A2D92428-39E0-4104-883F-BB5AD415ACC6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47" creationId="{AC35B242-BCFB-42D4-8851-D0AF3F8DBBB6}"/>
          </ac:spMkLst>
        </pc:spChg>
        <pc:spChg chg="del">
          <ac:chgData name="Siegbert Rudolph" userId="2af4d44886c067cc" providerId="LiveId" clId="{8F68E29F-4C78-43D3-AC7C-DC1EFC52E5A5}" dt="2021-08-24T06:45:43.597" v="18" actId="478"/>
          <ac:spMkLst>
            <pc:docMk/>
            <pc:sldMk cId="4284429325" sldId="773"/>
            <ac:spMk id="48" creationId="{6EA32592-D97D-4DD4-9ED8-70786565EFD2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49" creationId="{46F64153-6B1F-450A-A129-06FF039F4815}"/>
          </ac:spMkLst>
        </pc:spChg>
        <pc:spChg chg="del">
          <ac:chgData name="Siegbert Rudolph" userId="2af4d44886c067cc" providerId="LiveId" clId="{8F68E29F-4C78-43D3-AC7C-DC1EFC52E5A5}" dt="2021-08-24T06:45:45.339" v="19" actId="478"/>
          <ac:spMkLst>
            <pc:docMk/>
            <pc:sldMk cId="4284429325" sldId="773"/>
            <ac:spMk id="50" creationId="{B95AEFC2-B91C-45F6-A03F-758318B43ADB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51" creationId="{66C95584-6A22-4B1F-BC0A-2A33DB1974B7}"/>
          </ac:spMkLst>
        </pc:spChg>
        <pc:spChg chg="del">
          <ac:chgData name="Siegbert Rudolph" userId="2af4d44886c067cc" providerId="LiveId" clId="{8F68E29F-4C78-43D3-AC7C-DC1EFC52E5A5}" dt="2021-08-24T06:45:47.877" v="20" actId="478"/>
          <ac:spMkLst>
            <pc:docMk/>
            <pc:sldMk cId="4284429325" sldId="773"/>
            <ac:spMk id="52" creationId="{51B858CC-59F5-4241-876E-DF015F237C58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53" creationId="{0DFEC218-3CB1-4F07-B650-5F8F05BBBA9E}"/>
          </ac:spMkLst>
        </pc:spChg>
        <pc:spChg chg="del">
          <ac:chgData name="Siegbert Rudolph" userId="2af4d44886c067cc" providerId="LiveId" clId="{8F68E29F-4C78-43D3-AC7C-DC1EFC52E5A5}" dt="2021-08-24T06:45:52.748" v="21" actId="478"/>
          <ac:spMkLst>
            <pc:docMk/>
            <pc:sldMk cId="4284429325" sldId="773"/>
            <ac:spMk id="54" creationId="{E67463CA-A9EF-45BA-976B-651B3DE8B043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55" creationId="{50284148-D5A3-4307-995F-2AD45D64D798}"/>
          </ac:spMkLst>
        </pc:spChg>
        <pc:spChg chg="del">
          <ac:chgData name="Siegbert Rudolph" userId="2af4d44886c067cc" providerId="LiveId" clId="{8F68E29F-4C78-43D3-AC7C-DC1EFC52E5A5}" dt="2021-08-24T06:45:54.581" v="22" actId="478"/>
          <ac:spMkLst>
            <pc:docMk/>
            <pc:sldMk cId="4284429325" sldId="773"/>
            <ac:spMk id="56" creationId="{6F019402-7368-4CDC-B02F-C94FF070629A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57" creationId="{6F6F8887-E9B1-4740-A91B-0C388D10376D}"/>
          </ac:spMkLst>
        </pc:spChg>
        <pc:spChg chg="del">
          <ac:chgData name="Siegbert Rudolph" userId="2af4d44886c067cc" providerId="LiveId" clId="{8F68E29F-4C78-43D3-AC7C-DC1EFC52E5A5}" dt="2021-08-24T06:45:56.671" v="23" actId="478"/>
          <ac:spMkLst>
            <pc:docMk/>
            <pc:sldMk cId="4284429325" sldId="773"/>
            <ac:spMk id="58" creationId="{B2963215-D0F7-406C-90FE-D9E1FC59DE16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59" creationId="{FC83E896-5C66-4B92-9664-4590FAF780A9}"/>
          </ac:spMkLst>
        </pc:spChg>
        <pc:spChg chg="del">
          <ac:chgData name="Siegbert Rudolph" userId="2af4d44886c067cc" providerId="LiveId" clId="{8F68E29F-4C78-43D3-AC7C-DC1EFC52E5A5}" dt="2021-08-24T06:46:02.625" v="24" actId="478"/>
          <ac:spMkLst>
            <pc:docMk/>
            <pc:sldMk cId="4284429325" sldId="773"/>
            <ac:spMk id="60" creationId="{8FCA2932-786F-40C6-AE79-0769979C215D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61" creationId="{016791CC-0FA2-4D89-AE08-5D80548C91CE}"/>
          </ac:spMkLst>
        </pc:spChg>
        <pc:spChg chg="del">
          <ac:chgData name="Siegbert Rudolph" userId="2af4d44886c067cc" providerId="LiveId" clId="{8F68E29F-4C78-43D3-AC7C-DC1EFC52E5A5}" dt="2021-08-24T06:46:04.349" v="25" actId="478"/>
          <ac:spMkLst>
            <pc:docMk/>
            <pc:sldMk cId="4284429325" sldId="773"/>
            <ac:spMk id="62" creationId="{B5E99667-FC34-4607-A4A7-3178CF6FF69B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63" creationId="{B0B1CB9C-7832-4AB9-A22A-264420CD68C8}"/>
          </ac:spMkLst>
        </pc:spChg>
        <pc:spChg chg="del">
          <ac:chgData name="Siegbert Rudolph" userId="2af4d44886c067cc" providerId="LiveId" clId="{8F68E29F-4C78-43D3-AC7C-DC1EFC52E5A5}" dt="2021-08-24T06:46:06.081" v="26" actId="478"/>
          <ac:spMkLst>
            <pc:docMk/>
            <pc:sldMk cId="4284429325" sldId="773"/>
            <ac:spMk id="64" creationId="{E763D1DA-B6F4-47CD-9094-D1C902E33A81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65" creationId="{526E54BE-0636-4C53-A544-21FF94762FF8}"/>
          </ac:spMkLst>
        </pc:spChg>
        <pc:spChg chg="del">
          <ac:chgData name="Siegbert Rudolph" userId="2af4d44886c067cc" providerId="LiveId" clId="{8F68E29F-4C78-43D3-AC7C-DC1EFC52E5A5}" dt="2021-08-24T06:46:09.249" v="27" actId="478"/>
          <ac:spMkLst>
            <pc:docMk/>
            <pc:sldMk cId="4284429325" sldId="773"/>
            <ac:spMk id="66" creationId="{32525897-5232-4E72-AE02-0B2A6691F47A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67" creationId="{8279B68E-C94B-4E49-8FBF-4877A53FB097}"/>
          </ac:spMkLst>
        </pc:spChg>
        <pc:spChg chg="del">
          <ac:chgData name="Siegbert Rudolph" userId="2af4d44886c067cc" providerId="LiveId" clId="{8F68E29F-4C78-43D3-AC7C-DC1EFC52E5A5}" dt="2021-08-24T06:46:12.482" v="28" actId="478"/>
          <ac:spMkLst>
            <pc:docMk/>
            <pc:sldMk cId="4284429325" sldId="773"/>
            <ac:spMk id="68" creationId="{939C8762-4DA9-40CE-BE69-578FD96D9CB9}"/>
          </ac:spMkLst>
        </pc:spChg>
        <pc:spChg chg="del">
          <ac:chgData name="Siegbert Rudolph" userId="2af4d44886c067cc" providerId="LiveId" clId="{8F68E29F-4C78-43D3-AC7C-DC1EFC52E5A5}" dt="2021-08-24T06:45:33.326" v="14" actId="478"/>
          <ac:spMkLst>
            <pc:docMk/>
            <pc:sldMk cId="4284429325" sldId="773"/>
            <ac:spMk id="83" creationId="{4A20BAEC-BFCA-417A-9A7A-0E8D53BC473D}"/>
          </ac:spMkLst>
        </pc:spChg>
        <pc:spChg chg="del">
          <ac:chgData name="Siegbert Rudolph" userId="2af4d44886c067cc" providerId="LiveId" clId="{8F68E29F-4C78-43D3-AC7C-DC1EFC52E5A5}" dt="2021-08-24T06:46:15.322" v="29" actId="478"/>
          <ac:spMkLst>
            <pc:docMk/>
            <pc:sldMk cId="4284429325" sldId="773"/>
            <ac:spMk id="100" creationId="{355BF8D6-BF14-469D-A764-E556488A6128}"/>
          </ac:spMkLst>
        </pc:spChg>
        <pc:spChg chg="del">
          <ac:chgData name="Siegbert Rudolph" userId="2af4d44886c067cc" providerId="LiveId" clId="{8F68E29F-4C78-43D3-AC7C-DC1EFC52E5A5}" dt="2021-08-24T06:45:16.291" v="13" actId="478"/>
          <ac:spMkLst>
            <pc:docMk/>
            <pc:sldMk cId="4284429325" sldId="773"/>
            <ac:spMk id="103" creationId="{8450970D-98E6-4F83-8CC7-25E35232DEE9}"/>
          </ac:spMkLst>
        </pc:spChg>
        <pc:spChg chg="mod">
          <ac:chgData name="Siegbert Rudolph" userId="2af4d44886c067cc" providerId="LiveId" clId="{8F68E29F-4C78-43D3-AC7C-DC1EFC52E5A5}" dt="2021-08-24T06:54:18.202" v="117" actId="20577"/>
          <ac:spMkLst>
            <pc:docMk/>
            <pc:sldMk cId="4284429325" sldId="773"/>
            <ac:spMk id="106" creationId="{FCD8C609-571D-4B5C-8004-B83A36A1EE83}"/>
          </ac:spMkLst>
        </pc:spChg>
        <pc:spChg chg="mod">
          <ac:chgData name="Siegbert Rudolph" userId="2af4d44886c067cc" providerId="LiveId" clId="{8F68E29F-4C78-43D3-AC7C-DC1EFC52E5A5}" dt="2021-08-24T06:56:07.097" v="240" actId="1038"/>
          <ac:spMkLst>
            <pc:docMk/>
            <pc:sldMk cId="4284429325" sldId="773"/>
            <ac:spMk id="107" creationId="{66602701-20E0-46BE-8B7A-7DB868B023F1}"/>
          </ac:spMkLst>
        </pc:spChg>
        <pc:spChg chg="mod">
          <ac:chgData name="Siegbert Rudolph" userId="2af4d44886c067cc" providerId="LiveId" clId="{8F68E29F-4C78-43D3-AC7C-DC1EFC52E5A5}" dt="2021-08-24T06:54:23.121" v="122" actId="20577"/>
          <ac:spMkLst>
            <pc:docMk/>
            <pc:sldMk cId="4284429325" sldId="773"/>
            <ac:spMk id="108" creationId="{63215DD5-51FE-45CA-B44A-40259BAAFB61}"/>
          </ac:spMkLst>
        </pc:spChg>
        <pc:spChg chg="mod">
          <ac:chgData name="Siegbert Rudolph" userId="2af4d44886c067cc" providerId="LiveId" clId="{8F68E29F-4C78-43D3-AC7C-DC1EFC52E5A5}" dt="2021-08-24T06:56:10.790" v="244" actId="1037"/>
          <ac:spMkLst>
            <pc:docMk/>
            <pc:sldMk cId="4284429325" sldId="773"/>
            <ac:spMk id="109" creationId="{673D1FDD-7E5D-4D33-9C42-48B00C10A7C0}"/>
          </ac:spMkLst>
        </pc:spChg>
        <pc:spChg chg="mod">
          <ac:chgData name="Siegbert Rudolph" userId="2af4d44886c067cc" providerId="LiveId" clId="{8F68E29F-4C78-43D3-AC7C-DC1EFC52E5A5}" dt="2021-08-24T06:54:27.115" v="128" actId="20577"/>
          <ac:spMkLst>
            <pc:docMk/>
            <pc:sldMk cId="4284429325" sldId="773"/>
            <ac:spMk id="110" creationId="{63C865E1-D093-4A2A-8740-ED40C90097B4}"/>
          </ac:spMkLst>
        </pc:spChg>
        <pc:spChg chg="mod">
          <ac:chgData name="Siegbert Rudolph" userId="2af4d44886c067cc" providerId="LiveId" clId="{8F68E29F-4C78-43D3-AC7C-DC1EFC52E5A5}" dt="2021-08-24T06:56:15.109" v="262" actId="1038"/>
          <ac:spMkLst>
            <pc:docMk/>
            <pc:sldMk cId="4284429325" sldId="773"/>
            <ac:spMk id="111" creationId="{34C63310-C15E-4292-BE28-56A03B2EE80D}"/>
          </ac:spMkLst>
        </pc:spChg>
        <pc:spChg chg="mod">
          <ac:chgData name="Siegbert Rudolph" userId="2af4d44886c067cc" providerId="LiveId" clId="{8F68E29F-4C78-43D3-AC7C-DC1EFC52E5A5}" dt="2021-08-24T06:54:31.011" v="134" actId="20577"/>
          <ac:spMkLst>
            <pc:docMk/>
            <pc:sldMk cId="4284429325" sldId="773"/>
            <ac:spMk id="112" creationId="{50776EE7-5B67-431E-A2E3-0D7B6589193A}"/>
          </ac:spMkLst>
        </pc:spChg>
        <pc:spChg chg="mod">
          <ac:chgData name="Siegbert Rudolph" userId="2af4d44886c067cc" providerId="LiveId" clId="{8F68E29F-4C78-43D3-AC7C-DC1EFC52E5A5}" dt="2021-08-24T06:56:17.854" v="282" actId="1037"/>
          <ac:spMkLst>
            <pc:docMk/>
            <pc:sldMk cId="4284429325" sldId="773"/>
            <ac:spMk id="113" creationId="{B7963D2E-8F38-406F-AAB6-A32DD88D8E03}"/>
          </ac:spMkLst>
        </pc:spChg>
        <pc:spChg chg="mod">
          <ac:chgData name="Siegbert Rudolph" userId="2af4d44886c067cc" providerId="LiveId" clId="{8F68E29F-4C78-43D3-AC7C-DC1EFC52E5A5}" dt="2021-08-24T06:54:35.354" v="139" actId="20577"/>
          <ac:spMkLst>
            <pc:docMk/>
            <pc:sldMk cId="4284429325" sldId="773"/>
            <ac:spMk id="114" creationId="{AFBCE6A8-7B69-4B91-B846-A8EC97F4D305}"/>
          </ac:spMkLst>
        </pc:spChg>
        <pc:spChg chg="mod">
          <ac:chgData name="Siegbert Rudolph" userId="2af4d44886c067cc" providerId="LiveId" clId="{8F68E29F-4C78-43D3-AC7C-DC1EFC52E5A5}" dt="2021-08-24T06:56:25.717" v="299" actId="1038"/>
          <ac:spMkLst>
            <pc:docMk/>
            <pc:sldMk cId="4284429325" sldId="773"/>
            <ac:spMk id="115" creationId="{E069AD65-04C5-4E68-A151-B25FF621498C}"/>
          </ac:spMkLst>
        </pc:spChg>
        <pc:spChg chg="mod">
          <ac:chgData name="Siegbert Rudolph" userId="2af4d44886c067cc" providerId="LiveId" clId="{8F68E29F-4C78-43D3-AC7C-DC1EFC52E5A5}" dt="2021-08-24T06:54:38.963" v="144" actId="20577"/>
          <ac:spMkLst>
            <pc:docMk/>
            <pc:sldMk cId="4284429325" sldId="773"/>
            <ac:spMk id="116" creationId="{318A2177-365F-48E0-8BD3-DA20903D3CA1}"/>
          </ac:spMkLst>
        </pc:spChg>
        <pc:spChg chg="mod">
          <ac:chgData name="Siegbert Rudolph" userId="2af4d44886c067cc" providerId="LiveId" clId="{8F68E29F-4C78-43D3-AC7C-DC1EFC52E5A5}" dt="2021-08-24T06:56:32.112" v="305" actId="14100"/>
          <ac:spMkLst>
            <pc:docMk/>
            <pc:sldMk cId="4284429325" sldId="773"/>
            <ac:spMk id="117" creationId="{4353DCF6-7FB3-48EA-B59F-DB2FCCFB2427}"/>
          </ac:spMkLst>
        </pc:spChg>
        <pc:spChg chg="mod">
          <ac:chgData name="Siegbert Rudolph" userId="2af4d44886c067cc" providerId="LiveId" clId="{8F68E29F-4C78-43D3-AC7C-DC1EFC52E5A5}" dt="2021-08-24T06:54:43.525" v="154" actId="20577"/>
          <ac:spMkLst>
            <pc:docMk/>
            <pc:sldMk cId="4284429325" sldId="773"/>
            <ac:spMk id="118" creationId="{CB7E462F-FD33-43E8-AD70-5A31F3EEB9F1}"/>
          </ac:spMkLst>
        </pc:spChg>
        <pc:spChg chg="mod">
          <ac:chgData name="Siegbert Rudolph" userId="2af4d44886c067cc" providerId="LiveId" clId="{8F68E29F-4C78-43D3-AC7C-DC1EFC52E5A5}" dt="2021-08-24T06:56:33.357" v="306" actId="1038"/>
          <ac:spMkLst>
            <pc:docMk/>
            <pc:sldMk cId="4284429325" sldId="773"/>
            <ac:spMk id="119" creationId="{8D49A1F2-847B-400D-B81E-F20DFAF3C92E}"/>
          </ac:spMkLst>
        </pc:spChg>
        <pc:spChg chg="mod">
          <ac:chgData name="Siegbert Rudolph" userId="2af4d44886c067cc" providerId="LiveId" clId="{8F68E29F-4C78-43D3-AC7C-DC1EFC52E5A5}" dt="2021-08-24T06:54:46.894" v="158" actId="20577"/>
          <ac:spMkLst>
            <pc:docMk/>
            <pc:sldMk cId="4284429325" sldId="773"/>
            <ac:spMk id="120" creationId="{A4A53D25-8CF3-479A-AD8D-132DA8AD999F}"/>
          </ac:spMkLst>
        </pc:spChg>
        <pc:spChg chg="mod">
          <ac:chgData name="Siegbert Rudolph" userId="2af4d44886c067cc" providerId="LiveId" clId="{8F68E29F-4C78-43D3-AC7C-DC1EFC52E5A5}" dt="2021-08-24T06:56:39.005" v="311" actId="14100"/>
          <ac:spMkLst>
            <pc:docMk/>
            <pc:sldMk cId="4284429325" sldId="773"/>
            <ac:spMk id="121" creationId="{988B63DD-3000-4071-8C15-A0CBEC399295}"/>
          </ac:spMkLst>
        </pc:spChg>
        <pc:spChg chg="mod">
          <ac:chgData name="Siegbert Rudolph" userId="2af4d44886c067cc" providerId="LiveId" clId="{8F68E29F-4C78-43D3-AC7C-DC1EFC52E5A5}" dt="2021-08-24T06:54:51.292" v="169" actId="20577"/>
          <ac:spMkLst>
            <pc:docMk/>
            <pc:sldMk cId="4284429325" sldId="773"/>
            <ac:spMk id="122" creationId="{BAAA99FF-88D4-442F-8A5A-6FD6CD4EDC93}"/>
          </ac:spMkLst>
        </pc:spChg>
        <pc:spChg chg="mod">
          <ac:chgData name="Siegbert Rudolph" userId="2af4d44886c067cc" providerId="LiveId" clId="{8F68E29F-4C78-43D3-AC7C-DC1EFC52E5A5}" dt="2021-08-24T06:56:44.340" v="326" actId="14100"/>
          <ac:spMkLst>
            <pc:docMk/>
            <pc:sldMk cId="4284429325" sldId="773"/>
            <ac:spMk id="123" creationId="{A76BA1FD-F36D-4FB3-AEB9-05C1079A1168}"/>
          </ac:spMkLst>
        </pc:spChg>
        <pc:spChg chg="mod">
          <ac:chgData name="Siegbert Rudolph" userId="2af4d44886c067cc" providerId="LiveId" clId="{8F68E29F-4C78-43D3-AC7C-DC1EFC52E5A5}" dt="2021-08-24T06:54:55.626" v="179" actId="20577"/>
          <ac:spMkLst>
            <pc:docMk/>
            <pc:sldMk cId="4284429325" sldId="773"/>
            <ac:spMk id="124" creationId="{00DCDE27-8B0C-4421-8F0C-CB7771C8A5BC}"/>
          </ac:spMkLst>
        </pc:spChg>
        <pc:spChg chg="mod">
          <ac:chgData name="Siegbert Rudolph" userId="2af4d44886c067cc" providerId="LiveId" clId="{8F68E29F-4C78-43D3-AC7C-DC1EFC52E5A5}" dt="2021-08-24T06:56:49.364" v="339" actId="1037"/>
          <ac:spMkLst>
            <pc:docMk/>
            <pc:sldMk cId="4284429325" sldId="773"/>
            <ac:spMk id="125" creationId="{835EA178-C1EF-4D6E-81B5-80538FA840EB}"/>
          </ac:spMkLst>
        </pc:spChg>
        <pc:spChg chg="mod">
          <ac:chgData name="Siegbert Rudolph" userId="2af4d44886c067cc" providerId="LiveId" clId="{8F68E29F-4C78-43D3-AC7C-DC1EFC52E5A5}" dt="2021-08-24T06:54:59.533" v="186" actId="20577"/>
          <ac:spMkLst>
            <pc:docMk/>
            <pc:sldMk cId="4284429325" sldId="773"/>
            <ac:spMk id="126" creationId="{4934446E-CA8A-4941-A2F1-54E8B4912A40}"/>
          </ac:spMkLst>
        </pc:spChg>
        <pc:spChg chg="mod">
          <ac:chgData name="Siegbert Rudolph" userId="2af4d44886c067cc" providerId="LiveId" clId="{8F68E29F-4C78-43D3-AC7C-DC1EFC52E5A5}" dt="2021-08-24T06:56:57.963" v="345" actId="14100"/>
          <ac:spMkLst>
            <pc:docMk/>
            <pc:sldMk cId="4284429325" sldId="773"/>
            <ac:spMk id="127" creationId="{C18F50D1-630B-4D74-9723-DE3C885364FF}"/>
          </ac:spMkLst>
        </pc:spChg>
        <pc:spChg chg="mod">
          <ac:chgData name="Siegbert Rudolph" userId="2af4d44886c067cc" providerId="LiveId" clId="{8F68E29F-4C78-43D3-AC7C-DC1EFC52E5A5}" dt="2021-08-24T06:55:03.693" v="195" actId="20577"/>
          <ac:spMkLst>
            <pc:docMk/>
            <pc:sldMk cId="4284429325" sldId="773"/>
            <ac:spMk id="128" creationId="{E7289886-9D4C-4225-8447-E9B682624A15}"/>
          </ac:spMkLst>
        </pc:spChg>
        <pc:spChg chg="mod">
          <ac:chgData name="Siegbert Rudolph" userId="2af4d44886c067cc" providerId="LiveId" clId="{8F68E29F-4C78-43D3-AC7C-DC1EFC52E5A5}" dt="2021-08-24T06:55:08.238" v="201" actId="20577"/>
          <ac:spMkLst>
            <pc:docMk/>
            <pc:sldMk cId="4284429325" sldId="773"/>
            <ac:spMk id="130" creationId="{4EC36416-85D6-4D8B-8AA6-A41808018F79}"/>
          </ac:spMkLst>
        </pc:spChg>
        <pc:spChg chg="mod">
          <ac:chgData name="Siegbert Rudolph" userId="2af4d44886c067cc" providerId="LiveId" clId="{8F68E29F-4C78-43D3-AC7C-DC1EFC52E5A5}" dt="2021-08-24T06:57:03.428" v="362" actId="1038"/>
          <ac:spMkLst>
            <pc:docMk/>
            <pc:sldMk cId="4284429325" sldId="773"/>
            <ac:spMk id="131" creationId="{5042284C-30F8-412D-B7C8-07267EB250D6}"/>
          </ac:spMkLst>
        </pc:spChg>
        <pc:spChg chg="mod">
          <ac:chgData name="Siegbert Rudolph" userId="2af4d44886c067cc" providerId="LiveId" clId="{8F68E29F-4C78-43D3-AC7C-DC1EFC52E5A5}" dt="2021-08-24T06:55:12.456" v="206" actId="20577"/>
          <ac:spMkLst>
            <pc:docMk/>
            <pc:sldMk cId="4284429325" sldId="773"/>
            <ac:spMk id="132" creationId="{5FA8273D-FEFA-4845-8045-0B0C545CC378}"/>
          </ac:spMkLst>
        </pc:spChg>
        <pc:spChg chg="mod">
          <ac:chgData name="Siegbert Rudolph" userId="2af4d44886c067cc" providerId="LiveId" clId="{8F68E29F-4C78-43D3-AC7C-DC1EFC52E5A5}" dt="2021-08-24T06:57:06.509" v="364" actId="14100"/>
          <ac:spMkLst>
            <pc:docMk/>
            <pc:sldMk cId="4284429325" sldId="773"/>
            <ac:spMk id="133" creationId="{7D952151-4E8F-472B-AAC3-E26F269E3189}"/>
          </ac:spMkLst>
        </pc:spChg>
        <pc:spChg chg="mod">
          <ac:chgData name="Siegbert Rudolph" userId="2af4d44886c067cc" providerId="LiveId" clId="{8F68E29F-4C78-43D3-AC7C-DC1EFC52E5A5}" dt="2021-08-24T06:55:18.457" v="214" actId="20577"/>
          <ac:spMkLst>
            <pc:docMk/>
            <pc:sldMk cId="4284429325" sldId="773"/>
            <ac:spMk id="134" creationId="{6AB17C4B-9F95-457B-9E01-E9B5C91ED907}"/>
          </ac:spMkLst>
        </pc:spChg>
        <pc:spChg chg="add mod">
          <ac:chgData name="Siegbert Rudolph" userId="2af4d44886c067cc" providerId="LiveId" clId="{8F68E29F-4C78-43D3-AC7C-DC1EFC52E5A5}" dt="2021-08-28T06:40:50.387" v="861"/>
          <ac:spMkLst>
            <pc:docMk/>
            <pc:sldMk cId="4284429325" sldId="773"/>
            <ac:spMk id="135" creationId="{6138C2F4-19CD-445C-B9D9-CAFFE86BDBE7}"/>
          </ac:spMkLst>
        </pc:spChg>
        <pc:spChg chg="add mod">
          <ac:chgData name="Siegbert Rudolph" userId="2af4d44886c067cc" providerId="LiveId" clId="{8F68E29F-4C78-43D3-AC7C-DC1EFC52E5A5}" dt="2021-08-28T06:40:55.400" v="862" actId="207"/>
          <ac:spMkLst>
            <pc:docMk/>
            <pc:sldMk cId="4284429325" sldId="773"/>
            <ac:spMk id="136" creationId="{2AA4979E-1C66-4A63-989D-9F94FD840AA0}"/>
          </ac:spMkLst>
        </pc:spChg>
        <pc:spChg chg="add mod ord">
          <ac:chgData name="Siegbert Rudolph" userId="2af4d44886c067cc" providerId="LiveId" clId="{8F68E29F-4C78-43D3-AC7C-DC1EFC52E5A5}" dt="2021-09-04T06:57:14.040" v="970" actId="166"/>
          <ac:spMkLst>
            <pc:docMk/>
            <pc:sldMk cId="4284429325" sldId="773"/>
            <ac:spMk id="137" creationId="{2CA25092-A70E-4775-A7DB-4063E60ACB85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65" creationId="{AF96AE8E-DCF6-469F-9FD1-D71458546B23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66" creationId="{35F512C4-F20D-423B-8E5C-92C52E13023C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67" creationId="{D62BF96C-C434-47A5-A4F4-B62A28778D18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68" creationId="{6089F0A0-B8E3-431E-8EA8-76C83AF4240F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69" creationId="{9364E08D-EE04-4C9D-9304-7A2F6D9198AE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0" creationId="{9D918FE5-044D-409F-B589-5283CE95C4A7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1" creationId="{2A0C5468-A253-40CB-A081-C34AFCD896CE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2" creationId="{B333FC87-280A-4339-9584-E17E85CDF238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3" creationId="{DA825BA1-7768-4553-A450-D0F79033AB28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4" creationId="{126DF71D-DCC9-434E-8999-5C33A96441D9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5" creationId="{A4A878AF-DF4F-4A2B-B2EB-80691E17FEF5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6" creationId="{700D0EBC-392C-432E-9C34-C7D22003D94C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7" creationId="{4BC9FD93-1F30-4C59-BF4D-2C5DED122FD2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78" creationId="{877E828D-DF2C-4BEB-9C43-61A450C61E22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193" creationId="{A9CA6347-BA4A-4C6C-87CC-225C35F85B0C}"/>
          </ac:spMkLst>
        </pc:spChg>
        <pc:spChg chg="add del mod">
          <ac:chgData name="Siegbert Rudolph" userId="2af4d44886c067cc" providerId="LiveId" clId="{8F68E29F-4C78-43D3-AC7C-DC1EFC52E5A5}" dt="2021-08-24T06:48:03.604" v="48" actId="478"/>
          <ac:spMkLst>
            <pc:docMk/>
            <pc:sldMk cId="4284429325" sldId="773"/>
            <ac:spMk id="211" creationId="{FAE18AE0-D561-4CB6-8BFF-7408644433EB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2" creationId="{7D170FAA-8E8B-42EE-97A7-78A9B16FC0E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3" creationId="{57A447D4-82DF-4A07-BA77-93350537056E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4" creationId="{04F11064-B800-4293-8F52-2D9C011F037C}"/>
          </ac:spMkLst>
        </pc:spChg>
        <pc:spChg chg="add mod ord">
          <ac:chgData name="Siegbert Rudolph" userId="2af4d44886c067cc" providerId="LiveId" clId="{8F68E29F-4C78-43D3-AC7C-DC1EFC52E5A5}" dt="2021-08-24T06:51:10.997" v="94" actId="20577"/>
          <ac:spMkLst>
            <pc:docMk/>
            <pc:sldMk cId="4284429325" sldId="773"/>
            <ac:spMk id="245" creationId="{C3BA8488-587C-4B9D-AC7A-E659C163DFDB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6" creationId="{D62020D1-A400-4879-91B5-3CDC82916ED9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7" creationId="{CA47DF5E-48FF-4C19-B399-7BAE5A656534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8" creationId="{4B5A9D94-C19A-42D2-A3B4-FCC711757D07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49" creationId="{AEA35DE0-A579-4A59-A5E0-C3E7EEA639DD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0" creationId="{02EE252F-7FD8-429D-8A61-7F46D683CF56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1" creationId="{E8D6E977-677D-4532-8926-5FF65D2083F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2" creationId="{E0A0C949-1F40-4FB0-BCC0-43AF91D1DB17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3" creationId="{0B1BDEE7-D327-4A40-AC5E-00E3C3522F40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4" creationId="{9580488E-9227-4247-9AA2-85E958F977C7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5" creationId="{41BF5E49-6EF9-484B-8CB1-0CB3D0876F53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6" creationId="{F6250A61-E248-444A-A882-B03F5FEBC62E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7" creationId="{BA5C198E-C0F2-410D-9C62-3B6D2C6FCB2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8" creationId="{404ECE1A-B4F1-4266-8004-63F61856D432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59" creationId="{86B3F391-B5D2-4156-A533-9FAD6D6F85C6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0" creationId="{818C8CFA-8150-47A2-911E-3AB0F1154B5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1" creationId="{A2F97662-048A-49FA-8C7F-1F6A96116275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2" creationId="{6CF8BF74-BAE1-44E5-8AB5-27EB3C8990ED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3" creationId="{8A692EAB-51AB-4511-B4E2-0B00C432135F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4" creationId="{CA8BB14A-FE0E-42A8-A093-DF1247C6AD40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5" creationId="{80B348DD-FAC2-4C70-BFB5-049890B0D8F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6" creationId="{9E9EDD48-7217-4E91-871D-D9A5F77E8BE2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7" creationId="{79C5A377-7EE2-4E52-8AB2-5BB0314F75FA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8" creationId="{61138CB0-03E1-4C6B-B61F-F534873959A8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69" creationId="{274BA0EA-DDA7-49D3-B0BD-9D0EC6F33F81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284" creationId="{F579CC4B-895D-42C2-8C44-AC67960DA407}"/>
          </ac:spMkLst>
        </pc:spChg>
        <pc:spChg chg="add mod ord">
          <ac:chgData name="Siegbert Rudolph" userId="2af4d44886c067cc" providerId="LiveId" clId="{8F68E29F-4C78-43D3-AC7C-DC1EFC52E5A5}" dt="2021-08-24T06:49:13.317" v="51" actId="167"/>
          <ac:spMkLst>
            <pc:docMk/>
            <pc:sldMk cId="4284429325" sldId="773"/>
            <ac:spMk id="301" creationId="{BF12C66F-4A8B-4D8D-8DB6-2D46B7BDCE19}"/>
          </ac:spMkLst>
        </pc:spChg>
        <pc:picChg chg="add mod">
          <ac:chgData name="Siegbert Rudolph" userId="2af4d44886c067cc" providerId="LiveId" clId="{8F68E29F-4C78-43D3-AC7C-DC1EFC52E5A5}" dt="2021-08-24T06:53:44.569" v="108" actId="1076"/>
          <ac:picMkLst>
            <pc:docMk/>
            <pc:sldMk cId="4284429325" sldId="773"/>
            <ac:picMk id="5" creationId="{4D4E7F8A-4677-4817-B8EA-B7D621305077}"/>
          </ac:picMkLst>
        </pc:picChg>
        <pc:picChg chg="add mod">
          <ac:chgData name="Siegbert Rudolph" userId="2af4d44886c067cc" providerId="LiveId" clId="{8F68E29F-4C78-43D3-AC7C-DC1EFC52E5A5}" dt="2021-08-24T06:53:44.569" v="108" actId="1076"/>
          <ac:picMkLst>
            <pc:docMk/>
            <pc:sldMk cId="4284429325" sldId="773"/>
            <ac:picMk id="6" creationId="{874001F6-A7B1-4309-BCD1-C516717AD12D}"/>
          </ac:picMkLst>
        </pc:picChg>
        <pc:picChg chg="add mod">
          <ac:chgData name="Siegbert Rudolph" userId="2af4d44886c067cc" providerId="LiveId" clId="{8F68E29F-4C78-43D3-AC7C-DC1EFC52E5A5}" dt="2021-09-04T06:57:03.382" v="969" actId="1037"/>
          <ac:picMkLst>
            <pc:docMk/>
            <pc:sldMk cId="4284429325" sldId="773"/>
            <ac:picMk id="7" creationId="{E377E301-D571-4BD7-A760-A16EF334DDEA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8" creationId="{4E33CA7A-9EE5-4149-87DA-C7758E4EBB9A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9" creationId="{FB45C9E0-A3E3-4B77-B74E-0EBF1B5FC681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0" creationId="{3AC86E2A-A840-4B86-98AA-E6C358A9B52F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1" creationId="{312BE6C6-F3BD-4AEB-BB8E-A54AE4A4EFBC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2" creationId="{1E574CEE-E246-4A2D-8B58-1DCB577D6BF1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3" creationId="{6B5BBA67-8C4C-4128-8F59-9813A71E99AB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4" creationId="{EAAE342E-B451-46BD-9C7B-168A5405FEF8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5" creationId="{FA7606E8-FB09-4636-90C4-5E34BE0D8EFC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6" creationId="{0503CCE2-E23B-4956-A8ED-0E37002A833B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7" creationId="{56D33F33-30CB-496B-9A42-63143288098E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8" creationId="{E2F13B1E-7CAB-4FB5-8A25-5F78812DA8EE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19" creationId="{31ADBDDD-6D4B-45A6-9A40-77250E6A7C0C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0" creationId="{CC474694-133A-4E11-8683-23AC5422680A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1" creationId="{90A8BC23-E6CF-4E0A-9F9B-AEF8B54B027B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2" creationId="{9A8D82E9-57CB-425A-A555-F74DEB37A1FB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3" creationId="{F2552C7B-3873-4BD5-897B-62F9D032EE35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4" creationId="{08BF3EA1-90B2-4317-99FE-F5612332FB45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5" creationId="{21654385-42A5-486E-AFB3-39E876C63086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6" creationId="{68D2D471-25DB-4EF8-8E86-6B5003CC2EC6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7" creationId="{AB35ACFD-B9C9-471A-A45D-8B4416F9B121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8" creationId="{4FCC904F-545B-4FC3-A341-7515357C5E9A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29" creationId="{D95DFCE4-4EB6-46D4-A383-8561738AF839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0" creationId="{A6BA9158-0043-4352-8BA4-07D0DE8B9F4C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1" creationId="{2FA00ED8-6E98-4DD4-8E64-C36C7E7CCD30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2" creationId="{B3585AD2-685E-421B-A142-245E3C235618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3" creationId="{1880667C-5512-41B0-BD19-0A10E4E27B15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4" creationId="{23508652-7854-46EC-807B-57E2D282A241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5" creationId="{4CE6B809-565F-4E9E-8271-CF80B718A81D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6" creationId="{512B3E6F-9F16-47F3-8B6F-7D117DB602FF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7" creationId="{AFD2D624-24B6-4DDD-A428-D3FBD24F97FC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8" creationId="{FD426CD8-94C8-4B0E-8583-322D61A78457}"/>
          </ac:picMkLst>
        </pc:picChg>
        <pc:picChg chg="del">
          <ac:chgData name="Siegbert Rudolph" userId="2af4d44886c067cc" providerId="LiveId" clId="{8F68E29F-4C78-43D3-AC7C-DC1EFC52E5A5}" dt="2021-08-24T06:45:16.291" v="13" actId="478"/>
          <ac:picMkLst>
            <pc:docMk/>
            <pc:sldMk cId="4284429325" sldId="773"/>
            <ac:picMk id="39" creationId="{B51D1A2C-A589-4221-BC25-10FC2E2F65F2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69" creationId="{6E22406D-3668-4A23-899D-D48D25D439A8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0" creationId="{405108FC-6F3C-477F-975E-5C22A4CE16E0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1" creationId="{6F16CA39-2256-4B86-87A5-A4783D0243DF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2" creationId="{F14AA08C-9EEA-4A5E-9773-C88280ADF838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3" creationId="{10D6204E-D784-42FB-BA75-29279C423DA0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4" creationId="{764C32F8-2A2F-4EE3-9C67-D9326E16BCDD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5" creationId="{72F4894F-7429-4EFC-8154-66FBE03F4405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6" creationId="{00451EFF-E40D-48A6-A36D-528C3F8780BE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7" creationId="{60B359E8-7AC2-462A-ADCB-5178225127DF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8" creationId="{51241D8E-E2E3-4CBC-A37C-5251E24689C2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79" creationId="{82ED22C3-2710-4FB7-86A6-5910893DAA37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0" creationId="{D3D067F6-F119-4EFF-B731-C8F0E2386017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1" creationId="{6281451E-7758-4DB7-998F-3865FFE5A846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2" creationId="{2E5E7DD8-E857-4A05-8D1A-BDEF80EBEE4F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4" creationId="{98FFE2E0-005B-4F98-BEE4-1368A3DE9B46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5" creationId="{3BB40A4A-A84B-4448-8BA6-E5188B496981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6" creationId="{110F4618-9B5A-43D6-B986-5042A7610101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7" creationId="{151D760C-5886-4704-B50D-709438E34DE4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8" creationId="{75FB2F7F-2136-4050-821D-1E062DE6A031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89" creationId="{DDD7B1E2-ED4E-4B3C-AE89-1A103DD5DFC7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0" creationId="{B7878A3D-DFA8-4DA6-A1E5-463316A99481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1" creationId="{84708D82-02A0-4CA3-8C9B-98D17AC4C38E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2" creationId="{4DA659EE-0CB5-45C8-8BB8-538DA4789C81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3" creationId="{F33ABD52-5BE5-4ACE-9993-5E21CEBFDF8E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4" creationId="{3CD98234-48FE-4B23-93CC-EA6A9516C2A6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5" creationId="{45F2A86B-4F26-4175-B272-82A3387B99C3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6" creationId="{522FF688-9B86-4449-87DE-CEEDD1304823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7" creationId="{A598A34F-019A-4A9A-BE47-F59483024167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8" creationId="{958F52E6-8C95-40FF-A923-A1CD1279CA05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99" creationId="{C9E24E7D-D68E-4374-B4A7-7A2F3EA53428}"/>
          </ac:picMkLst>
        </pc:picChg>
        <pc:picChg chg="del">
          <ac:chgData name="Siegbert Rudolph" userId="2af4d44886c067cc" providerId="LiveId" clId="{8F68E29F-4C78-43D3-AC7C-DC1EFC52E5A5}" dt="2021-08-24T06:45:33.326" v="14" actId="478"/>
          <ac:picMkLst>
            <pc:docMk/>
            <pc:sldMk cId="4284429325" sldId="773"/>
            <ac:picMk id="102" creationId="{A01DC06D-45D8-41C4-99B7-22ED33AC44A6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35" creationId="{1F42160C-D653-42C0-ADB2-47FB8DD7DFC1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36" creationId="{14AC3E92-C4E5-40D8-AA16-80BB647B449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37" creationId="{9FE1ED41-EC73-4B1B-BFA0-C77250001EA8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38" creationId="{4D77C10F-D988-4A77-8BB5-BCA2093D3C0E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39" creationId="{94A60D2D-C103-45B6-8BF7-760F3A1BED17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0" creationId="{0DB79A39-E2DE-4034-8012-625E9A19525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1" creationId="{1BD79189-D3FF-4005-8A42-4B421EF78425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2" creationId="{281A4CCA-7B1D-4A90-85C4-BEEDDB43F4E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3" creationId="{7049D90A-A539-4986-A94D-9290D09988FA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4" creationId="{820EE019-13E7-4295-A142-10B7090C844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5" creationId="{18DF13B6-13EE-4502-82CE-F6D57DCE83B8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6" creationId="{39E73AE5-B859-4888-92D5-B8DCB7EDBC5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7" creationId="{15941524-6481-4566-9DD0-607EDE275AF1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8" creationId="{3374B2B3-D0BB-46B7-858D-F1B79992557E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49" creationId="{D1533650-B321-4840-8318-A0C920E2C55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0" creationId="{97178FA7-C7E0-43A2-B172-9148C1F76AE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1" creationId="{42CE98A2-CE02-4CBE-8F4D-8EBCE478C128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2" creationId="{4C91ECBA-E6E0-447C-87D1-3FAF15F95A07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3" creationId="{1924C6AA-CA68-410D-AFCB-6031E857461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4" creationId="{B165151B-2AB1-42FA-AAEE-C6A333AAC97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5" creationId="{1EB60465-3465-4278-9702-65B05E74AB4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6" creationId="{5A189E1E-50BC-475B-B5DC-EA382A3ACEF4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7" creationId="{F32E766F-24DF-4B81-B993-87F42B283A21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8" creationId="{402F6333-2BAD-426F-8167-D352263627A6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59" creationId="{AA8EA9EF-72AF-413E-87CA-35D761B99B4C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60" creationId="{F2DA6451-2FDA-4FEA-8E16-C2ACE89FA484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61" creationId="{A8F6D7A7-CDEB-417D-A410-6E137AA9704C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62" creationId="{BB39B52F-3F53-4CE6-BAC0-39833045B0B1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63" creationId="{23CC572E-2858-4D07-8F1B-CF145C53BF2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64" creationId="{F62B8068-D406-4372-B311-A0EA5645158B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79" creationId="{53698229-DC87-439C-AA59-909D42ED1CFD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0" creationId="{4C8EA92A-0F28-45B8-9F1F-DEA61AA97B87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1" creationId="{5A7E6EE8-D183-4C33-9EB1-6A0D52B3FE36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2" creationId="{B94A7A49-46CF-4DEE-BC56-DF72EC2A0DB1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3" creationId="{78F5D6E9-88AE-4CC5-B125-95AF11BC4BD7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4" creationId="{2C6660B3-22B2-40D9-A545-FE10C87B6EE3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5" creationId="{37F1DD5B-D417-4979-B895-E76FB927693C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6" creationId="{BCFCDCAF-45C5-455F-ACD3-B764D468180C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7" creationId="{73E677C6-F9F4-4A7B-A8A2-A4CED38BD00A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8" creationId="{90C9C8D6-A465-4D90-A6A8-328E9EA8DF56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89" creationId="{2917372D-1B29-4FC2-A44F-3A8B6B99649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0" creationId="{2B1625CB-5244-4DA9-A5FE-2B2BE8E3D382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1" creationId="{93615401-1858-4393-839C-AB4FA1DCDE9B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2" creationId="{103D959C-E482-4E53-8DA2-4A09DB865975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4" creationId="{FD61BD84-00A5-4C21-B27B-5CC7737EB50B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5" creationId="{98EAE7FF-0C7C-4DFE-A836-F67B781D9BD8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6" creationId="{09BFFD92-A029-40C5-A7F1-47C6401A45B7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7" creationId="{27EF6077-0C86-4F00-B9A0-13B3D11BC53A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8" creationId="{4E96B886-F0CA-4A1F-9C36-373F3AC4C71F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199" creationId="{82296ED3-08F5-4C07-9C80-F109CA108289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0" creationId="{7FD0E33F-7CFC-46DD-AC1D-CC1C1AF17A52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1" creationId="{495F2B0D-6448-4E5F-A843-9449858643E5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2" creationId="{7916BFEA-1E78-4A35-9DF2-A05232ABB82A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3" creationId="{1CF524BE-FCF0-4831-BEB0-5F3339EFA0E2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4" creationId="{1F5DC096-3C64-4E80-9136-7A1DD9511523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5" creationId="{A1A7CEE2-9B2D-4D83-91F1-736D4D2C47E6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6" creationId="{6F1DCECB-5B96-4B84-A7F3-CB4CDADE14F3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7" creationId="{6F362A74-755C-4213-9067-3A91F1BB4AD2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8" creationId="{4A22D508-DCB6-42CE-B761-1A109EAEDA24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09" creationId="{9C3BEB0E-03BE-4C08-904A-2D7117A2E255}"/>
          </ac:picMkLst>
        </pc:picChg>
        <pc:picChg chg="add del mod">
          <ac:chgData name="Siegbert Rudolph" userId="2af4d44886c067cc" providerId="LiveId" clId="{8F68E29F-4C78-43D3-AC7C-DC1EFC52E5A5}" dt="2021-08-24T06:48:03.604" v="48" actId="478"/>
          <ac:picMkLst>
            <pc:docMk/>
            <pc:sldMk cId="4284429325" sldId="773"/>
            <ac:picMk id="210" creationId="{62C9886F-ACFA-4333-9FAA-8D21C05CF88B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2" creationId="{1A9B66CB-2BA6-491B-85DC-AFBEE0C1C4D5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3" creationId="{3D722CB0-7C1E-4F73-9478-0A7906BBC184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4" creationId="{5945733A-5027-482B-A858-F40598D8A8EE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5" creationId="{EA94FF9D-E186-4D2F-80DF-951E2CD4176D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6" creationId="{9790B4DF-50D9-40D8-A54B-D4F72B968D9D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7" creationId="{F72B5088-F382-4A43-BCEF-B702E6DA31BF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8" creationId="{0E57DAC5-545C-4EAA-8125-E8BEAB57CDC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19" creationId="{773E7A40-D677-4044-8ACE-B52B4D4EB046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0" creationId="{9526843C-ADEF-41A4-B197-5342BF8F9E57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1" creationId="{7E2209C5-825C-49FA-A457-3345093AA23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2" creationId="{BA0B248C-F042-4405-8526-73AE6347F72E}"/>
          </ac:picMkLst>
        </pc:picChg>
        <pc:picChg chg="add del mod ord">
          <ac:chgData name="Siegbert Rudolph" userId="2af4d44886c067cc" providerId="LiveId" clId="{8F68E29F-4C78-43D3-AC7C-DC1EFC52E5A5}" dt="2021-08-24T06:53:22.351" v="100" actId="478"/>
          <ac:picMkLst>
            <pc:docMk/>
            <pc:sldMk cId="4284429325" sldId="773"/>
            <ac:picMk id="223" creationId="{66F5A1A4-3192-498B-B1E3-1BFBEB022DE7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4" creationId="{F68D9113-4342-4247-B707-465ADD7EF6C6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5" creationId="{5129C4D9-F3ED-4BD3-B670-A1ACEE303793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6" creationId="{21FC98FF-A4A7-4272-AC7C-64604068DBE4}"/>
          </ac:picMkLst>
        </pc:picChg>
        <pc:picChg chg="add del mod ord">
          <ac:chgData name="Siegbert Rudolph" userId="2af4d44886c067cc" providerId="LiveId" clId="{8F68E29F-4C78-43D3-AC7C-DC1EFC52E5A5}" dt="2021-08-24T06:52:40.352" v="97" actId="478"/>
          <ac:picMkLst>
            <pc:docMk/>
            <pc:sldMk cId="4284429325" sldId="773"/>
            <ac:picMk id="227" creationId="{D1EDA7D2-1205-4992-ABB4-A4F09264990A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8" creationId="{5001279A-1DB3-4F40-B570-80020C442706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29" creationId="{67A7165A-863A-46F7-9EA7-806F11FBFB82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0" creationId="{3A5604F5-C6DA-4301-A268-9D50BEF1A2A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1" creationId="{B369897F-76FC-4444-861B-C004572415E7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2" creationId="{D2D4A3E1-975A-49C5-BE10-FC5B1BA41D2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3" creationId="{73AA287A-387E-40A9-BFF7-95DD1AF27FB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4" creationId="{3010BC00-D9BA-4E5F-932A-79A6AB660AD8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5" creationId="{3C4E4A91-CBEF-40CB-A424-08C673075961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6" creationId="{0BF3D718-8DD1-43F4-B312-E190382808B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7" creationId="{E72CB3AC-77F6-42C9-8DA1-27E5E94DABDB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8" creationId="{A666FD23-4979-48EE-9927-527E738EC43A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39" creationId="{C5A58916-AA4B-4A1A-BD56-AC9085E9FDF4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40" creationId="{D19392F2-0276-43AC-AA79-F714A135230F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41" creationId="{65F5EE25-4DEC-4D64-977B-0D06017AD0F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0" creationId="{487783D0-2268-49BA-ABBA-41414B6188BB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1" creationId="{C3A3744D-D08A-4815-8881-BD2BA785923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2" creationId="{2F16A990-FFA9-4087-A1AA-A1C22EAB4F24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3" creationId="{080BFD3A-5684-4311-8F12-2A222AEEFE41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4" creationId="{A4D8512B-ED5F-47C2-94FC-ACB3CBCAFD64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5" creationId="{377BACE7-FD6F-40CC-9044-5AAF5529882A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6" creationId="{717C251A-65F8-4745-8383-44C2DC0BC9ED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7" creationId="{C4BBDCA5-ECE1-4B6B-8149-7DCAAB432D3E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8" creationId="{E904D28F-9D84-4334-AE85-45A75D41B81A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79" creationId="{BBEB48B0-AA59-49B7-A2C9-08F4914329DF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0" creationId="{26D58D63-4963-4CFC-A841-6594E460CEA8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1" creationId="{82FC70AA-56BC-4961-BDBB-318E9ABFA8FD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2" creationId="{44FD11DF-32B8-4050-A672-EBA77CC2C3DE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3" creationId="{15C719CE-5855-4AD8-9F8A-0B34B61DE4E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5" creationId="{5E3C03DE-C493-4B59-8064-22F47B912D51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6" creationId="{631782BD-AAB7-4E0A-A37C-997C968844EE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7" creationId="{9922325C-49C7-414B-B8A0-AD85C9040C0C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8" creationId="{1D2E3F49-0BFE-49E5-90FF-E2488F943D8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89" creationId="{C2340181-8F6D-402B-BE2F-54E8BDDEB127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0" creationId="{55BE0F6E-A326-438C-B2E5-1FD8CC769F28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1" creationId="{17BD57DB-7784-4450-A861-FC1709450999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2" creationId="{28BE2683-6086-43E6-A16F-E30BF45B7794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3" creationId="{57C31E33-5D91-4A5E-BC08-FE73FD82CF93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4" creationId="{947CB94C-B7B8-4C0F-960D-9ED3C4CC24AB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5" creationId="{5AE70F19-3CAC-43E1-8FA6-1041188D7225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6" creationId="{DBFFCA9C-99E9-4BBA-AFC3-9764A492CE61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7" creationId="{0775F348-AC05-4574-A724-25B9C07939AE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8" creationId="{5E37C9A4-E871-4BE6-88E8-0E2BAB438F62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299" creationId="{6971DB2A-0219-497E-B0B5-4A342F262D57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300" creationId="{25424D61-959E-435A-AAA3-1BD3CD8AB6B2}"/>
          </ac:picMkLst>
        </pc:picChg>
        <pc:picChg chg="add mod ord">
          <ac:chgData name="Siegbert Rudolph" userId="2af4d44886c067cc" providerId="LiveId" clId="{8F68E29F-4C78-43D3-AC7C-DC1EFC52E5A5}" dt="2021-08-24T06:49:13.317" v="51" actId="167"/>
          <ac:picMkLst>
            <pc:docMk/>
            <pc:sldMk cId="4284429325" sldId="773"/>
            <ac:picMk id="302" creationId="{4C732683-E04B-4319-9E8F-8607101232C7}"/>
          </ac:picMkLst>
        </pc:picChg>
      </pc:sldChg>
      <pc:sldChg chg="addSp delSp modSp mod">
        <pc:chgData name="Siegbert Rudolph" userId="2af4d44886c067cc" providerId="LiveId" clId="{8F68E29F-4C78-43D3-AC7C-DC1EFC52E5A5}" dt="2021-08-28T10:24:25.759" v="941" actId="1076"/>
        <pc:sldMkLst>
          <pc:docMk/>
          <pc:sldMk cId="113015713" sldId="776"/>
        </pc:sldMkLst>
        <pc:spChg chg="del">
          <ac:chgData name="Siegbert Rudolph" userId="2af4d44886c067cc" providerId="LiveId" clId="{8F68E29F-4C78-43D3-AC7C-DC1EFC52E5A5}" dt="2021-08-28T10:24:25.759" v="936" actId="478"/>
          <ac:spMkLst>
            <pc:docMk/>
            <pc:sldMk cId="113015713" sldId="776"/>
            <ac:spMk id="2" creationId="{586A501E-F739-4A1C-B5A1-207A8807CDC2}"/>
          </ac:spMkLst>
        </pc:spChg>
        <pc:spChg chg="mod">
          <ac:chgData name="Siegbert Rudolph" userId="2af4d44886c067cc" providerId="LiveId" clId="{8F68E29F-4C78-43D3-AC7C-DC1EFC52E5A5}" dt="2021-08-28T10:24:25.759" v="941" actId="1076"/>
          <ac:spMkLst>
            <pc:docMk/>
            <pc:sldMk cId="113015713" sldId="776"/>
            <ac:spMk id="5" creationId="{4381585F-4E83-4F6F-9B2C-469FE6072EAB}"/>
          </ac:spMkLst>
        </pc:spChg>
        <pc:spChg chg="del">
          <ac:chgData name="Siegbert Rudolph" userId="2af4d44886c067cc" providerId="LiveId" clId="{8F68E29F-4C78-43D3-AC7C-DC1EFC52E5A5}" dt="2021-08-28T06:41:16.841" v="867" actId="478"/>
          <ac:spMkLst>
            <pc:docMk/>
            <pc:sldMk cId="113015713" sldId="776"/>
            <ac:spMk id="6" creationId="{7A9E6220-AA64-4629-8029-68A88828B876}"/>
          </ac:spMkLst>
        </pc:spChg>
        <pc:spChg chg="add mod">
          <ac:chgData name="Siegbert Rudolph" userId="2af4d44886c067cc" providerId="LiveId" clId="{8F68E29F-4C78-43D3-AC7C-DC1EFC52E5A5}" dt="2021-08-28T06:41:27.979" v="888" actId="20577"/>
          <ac:spMkLst>
            <pc:docMk/>
            <pc:sldMk cId="113015713" sldId="776"/>
            <ac:spMk id="12" creationId="{7BE61082-2035-4EFB-8AF3-0B1EBB6725C5}"/>
          </ac:spMkLst>
        </pc:spChg>
        <pc:spChg chg="add mod">
          <ac:chgData name="Siegbert Rudolph" userId="2af4d44886c067cc" providerId="LiveId" clId="{8F68E29F-4C78-43D3-AC7C-DC1EFC52E5A5}" dt="2021-08-28T06:41:40.914" v="909" actId="207"/>
          <ac:spMkLst>
            <pc:docMk/>
            <pc:sldMk cId="113015713" sldId="776"/>
            <ac:spMk id="13" creationId="{6D5B279A-1EFD-4411-B83E-C52FE241B7CF}"/>
          </ac:spMkLst>
        </pc:spChg>
      </pc:sldChg>
      <pc:sldChg chg="addSp delSp modSp mod delAnim modAnim">
        <pc:chgData name="Siegbert Rudolph" userId="2af4d44886c067cc" providerId="LiveId" clId="{8F68E29F-4C78-43D3-AC7C-DC1EFC52E5A5}" dt="2021-09-04T06:58:23.820" v="980" actId="1036"/>
        <pc:sldMkLst>
          <pc:docMk/>
          <pc:sldMk cId="1323229153" sldId="777"/>
        </pc:sldMkLst>
        <pc:spChg chg="mod">
          <ac:chgData name="Siegbert Rudolph" userId="2af4d44886c067cc" providerId="LiveId" clId="{8F68E29F-4C78-43D3-AC7C-DC1EFC52E5A5}" dt="2021-08-28T10:24:25.759" v="935" actId="1076"/>
          <ac:spMkLst>
            <pc:docMk/>
            <pc:sldMk cId="1323229153" sldId="777"/>
            <ac:spMk id="2" creationId="{F710205A-ACC6-4B2A-8E2B-28E2AEF14B5F}"/>
          </ac:spMkLst>
        </pc:spChg>
        <pc:spChg chg="del">
          <ac:chgData name="Siegbert Rudolph" userId="2af4d44886c067cc" providerId="LiveId" clId="{8F68E29F-4C78-43D3-AC7C-DC1EFC52E5A5}" dt="2021-08-28T06:41:02.742" v="863" actId="478"/>
          <ac:spMkLst>
            <pc:docMk/>
            <pc:sldMk cId="1323229153" sldId="777"/>
            <ac:spMk id="4" creationId="{451EB480-67BB-448C-876A-A35FD8C54843}"/>
          </ac:spMkLst>
        </pc:spChg>
        <pc:spChg chg="add mod">
          <ac:chgData name="Siegbert Rudolph" userId="2af4d44886c067cc" providerId="LiveId" clId="{8F68E29F-4C78-43D3-AC7C-DC1EFC52E5A5}" dt="2021-08-28T06:41:07.421" v="865" actId="20577"/>
          <ac:spMkLst>
            <pc:docMk/>
            <pc:sldMk cId="1323229153" sldId="777"/>
            <ac:spMk id="115" creationId="{AD38BE3B-0971-4AF0-A0FC-967804E71036}"/>
          </ac:spMkLst>
        </pc:spChg>
        <pc:spChg chg="add mod">
          <ac:chgData name="Siegbert Rudolph" userId="2af4d44886c067cc" providerId="LiveId" clId="{8F68E29F-4C78-43D3-AC7C-DC1EFC52E5A5}" dt="2021-08-28T06:41:10.811" v="866" actId="207"/>
          <ac:spMkLst>
            <pc:docMk/>
            <pc:sldMk cId="1323229153" sldId="777"/>
            <ac:spMk id="116" creationId="{A76AEF38-0EF6-420F-8355-CBE1138EFAAA}"/>
          </ac:spMkLst>
        </pc:spChg>
        <pc:spChg chg="add mod">
          <ac:chgData name="Siegbert Rudolph" userId="2af4d44886c067cc" providerId="LiveId" clId="{8F68E29F-4C78-43D3-AC7C-DC1EFC52E5A5}" dt="2021-09-04T06:57:43.585" v="971"/>
          <ac:spMkLst>
            <pc:docMk/>
            <pc:sldMk cId="1323229153" sldId="777"/>
            <ac:spMk id="117" creationId="{67B12CEB-B9CC-4B15-B705-6D02DA0FE9B3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39" creationId="{13369742-3894-4122-B675-FE63D0BE3036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0" creationId="{BADF0A52-F362-4ED4-961E-E87582D82EF2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1" creationId="{ECF27405-24C6-4611-A321-7D2FC35AC411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2" creationId="{AAC3C40C-91D3-4100-BB05-3DB78BDD6C2E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3" creationId="{4DBFCF7F-C1C2-4900-854F-9FC96D889645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4" creationId="{3262CE60-8D2D-40F1-8FBA-42BD4AAA1793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5" creationId="{98094395-5AB3-4AB7-9F32-77E60766A867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6" creationId="{3DA52682-8F1B-47AF-A27F-D2E6A8941B80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7" creationId="{47D705ED-4723-4A23-8285-B6566B25EF66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8" creationId="{4DE6DA0F-B1C0-48FF-B58E-A73F5859892F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49" creationId="{B0579FFC-B164-4BF1-A5C3-AD49C0A90753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0" creationId="{07F10E1C-1DB0-4774-8621-5C3C8F4AC7D5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1" creationId="{08064871-07FF-4920-BEEE-154A3D6BBBA9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2" creationId="{046A20D5-E944-490C-9F09-BD16FA45FD01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3" creationId="{A8E2E3B1-F4FF-4899-AF9B-2DBC88B6086A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4" creationId="{BD6897A1-191C-45B5-BB78-813B7569CC51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5" creationId="{15A07A7A-25DE-4C9A-95AF-46ADB499FF71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6" creationId="{85B1D0B4-ACC1-4424-988F-F52B7BD6EB7D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7" creationId="{CE3B1782-BEB4-41C2-9FC4-7705A72079AF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8" creationId="{1B64218C-9C1F-4E22-B2D6-C27FADB4C8D5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59" creationId="{75037CB1-C633-46B1-A0A4-967DD0A0DC3D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60" creationId="{42483BE9-95EF-45F0-8FCE-5F119705CB0A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61" creationId="{B8928001-0564-4420-8152-DD0918B32FF0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62" creationId="{9E12EA06-D697-4D02-A4FA-16911E0F385F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63" creationId="{C8932173-2A53-4003-9057-26637342F28F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64" creationId="{98F6C26C-EF8E-4D74-8A65-8AB7F6746839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78" creationId="{8872B9CD-F3A9-45D1-8A0C-232FC67CDBFA}"/>
          </ac:spMkLst>
        </pc:spChg>
        <pc:spChg chg="add mod ord">
          <ac:chgData name="Siegbert Rudolph" userId="2af4d44886c067cc" providerId="LiveId" clId="{8F68E29F-4C78-43D3-AC7C-DC1EFC52E5A5}" dt="2021-08-24T06:59:26.942" v="373" actId="1036"/>
          <ac:spMkLst>
            <pc:docMk/>
            <pc:sldMk cId="1323229153" sldId="777"/>
            <ac:spMk id="194" creationId="{2E1CDD4F-AEC7-4A85-B02A-584074943455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396" creationId="{9D51CCB6-110F-4CF4-9D71-54DB0B71D735}"/>
          </ac:spMkLst>
        </pc:spChg>
        <pc:spChg chg="del">
          <ac:chgData name="Siegbert Rudolph" userId="2af4d44886c067cc" providerId="LiveId" clId="{8F68E29F-4C78-43D3-AC7C-DC1EFC52E5A5}" dt="2021-08-24T06:46:45.751" v="32" actId="478"/>
          <ac:spMkLst>
            <pc:docMk/>
            <pc:sldMk cId="1323229153" sldId="777"/>
            <ac:spMk id="397" creationId="{2FF66CE2-864A-4CA7-BCF5-D1EC302768A9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398" creationId="{AC5914E0-5C5E-4197-A435-F0ACC6BF3B3F}"/>
          </ac:spMkLst>
        </pc:spChg>
        <pc:spChg chg="del">
          <ac:chgData name="Siegbert Rudolph" userId="2af4d44886c067cc" providerId="LiveId" clId="{8F68E29F-4C78-43D3-AC7C-DC1EFC52E5A5}" dt="2021-08-24T06:46:47.782" v="33" actId="478"/>
          <ac:spMkLst>
            <pc:docMk/>
            <pc:sldMk cId="1323229153" sldId="777"/>
            <ac:spMk id="399" creationId="{844298B9-B5DB-40EA-BB58-EC06DC838100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00" creationId="{898D8EBF-1279-4641-9E1F-1367EE659C14}"/>
          </ac:spMkLst>
        </pc:spChg>
        <pc:spChg chg="del">
          <ac:chgData name="Siegbert Rudolph" userId="2af4d44886c067cc" providerId="LiveId" clId="{8F68E29F-4C78-43D3-AC7C-DC1EFC52E5A5}" dt="2021-08-24T06:46:49.331" v="34" actId="478"/>
          <ac:spMkLst>
            <pc:docMk/>
            <pc:sldMk cId="1323229153" sldId="777"/>
            <ac:spMk id="401" creationId="{26940167-1236-4973-8610-182991D5FCC7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02" creationId="{4DEB0DB7-C558-42B5-8114-0CAFE4C17CC6}"/>
          </ac:spMkLst>
        </pc:spChg>
        <pc:spChg chg="del">
          <ac:chgData name="Siegbert Rudolph" userId="2af4d44886c067cc" providerId="LiveId" clId="{8F68E29F-4C78-43D3-AC7C-DC1EFC52E5A5}" dt="2021-08-24T06:46:50.791" v="35" actId="478"/>
          <ac:spMkLst>
            <pc:docMk/>
            <pc:sldMk cId="1323229153" sldId="777"/>
            <ac:spMk id="403" creationId="{67C4B447-6375-4614-BEC2-EBCEA8361424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04" creationId="{6186D23C-AD8A-456C-A2BB-5BC1316ABD26}"/>
          </ac:spMkLst>
        </pc:spChg>
        <pc:spChg chg="del">
          <ac:chgData name="Siegbert Rudolph" userId="2af4d44886c067cc" providerId="LiveId" clId="{8F68E29F-4C78-43D3-AC7C-DC1EFC52E5A5}" dt="2021-08-24T06:46:53.566" v="36" actId="478"/>
          <ac:spMkLst>
            <pc:docMk/>
            <pc:sldMk cId="1323229153" sldId="777"/>
            <ac:spMk id="405" creationId="{9885218D-7AD7-4D45-81AE-82AF0FF8E2C8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06" creationId="{82D9A81D-1608-4781-8505-8CEA71283F44}"/>
          </ac:spMkLst>
        </pc:spChg>
        <pc:spChg chg="del">
          <ac:chgData name="Siegbert Rudolph" userId="2af4d44886c067cc" providerId="LiveId" clId="{8F68E29F-4C78-43D3-AC7C-DC1EFC52E5A5}" dt="2021-08-24T06:46:55.035" v="37" actId="478"/>
          <ac:spMkLst>
            <pc:docMk/>
            <pc:sldMk cId="1323229153" sldId="777"/>
            <ac:spMk id="407" creationId="{7D8283AD-16A3-45DE-9E5A-DC5F4E13D9A9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08" creationId="{E637C592-F885-4628-B082-EC4CD1E7AC29}"/>
          </ac:spMkLst>
        </pc:spChg>
        <pc:spChg chg="del">
          <ac:chgData name="Siegbert Rudolph" userId="2af4d44886c067cc" providerId="LiveId" clId="{8F68E29F-4C78-43D3-AC7C-DC1EFC52E5A5}" dt="2021-08-24T06:46:57.477" v="38" actId="478"/>
          <ac:spMkLst>
            <pc:docMk/>
            <pc:sldMk cId="1323229153" sldId="777"/>
            <ac:spMk id="409" creationId="{2BB0C281-B8E6-4D7B-A48A-24B281790279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10" creationId="{43235AA1-B575-47F0-824C-4A6A1B89B94A}"/>
          </ac:spMkLst>
        </pc:spChg>
        <pc:spChg chg="del">
          <ac:chgData name="Siegbert Rudolph" userId="2af4d44886c067cc" providerId="LiveId" clId="{8F68E29F-4C78-43D3-AC7C-DC1EFC52E5A5}" dt="2021-08-24T06:46:59.278" v="39" actId="478"/>
          <ac:spMkLst>
            <pc:docMk/>
            <pc:sldMk cId="1323229153" sldId="777"/>
            <ac:spMk id="411" creationId="{CB7A67C4-C76D-4186-A877-BC78BA6039EA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12" creationId="{AD5EDF59-C282-450D-8F6F-A7B817E5CF32}"/>
          </ac:spMkLst>
        </pc:spChg>
        <pc:spChg chg="del">
          <ac:chgData name="Siegbert Rudolph" userId="2af4d44886c067cc" providerId="LiveId" clId="{8F68E29F-4C78-43D3-AC7C-DC1EFC52E5A5}" dt="2021-08-24T06:47:01.747" v="40" actId="478"/>
          <ac:spMkLst>
            <pc:docMk/>
            <pc:sldMk cId="1323229153" sldId="777"/>
            <ac:spMk id="413" creationId="{B62A0FE1-6D34-4237-8939-95C77D5E3BAB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14" creationId="{FFFF8C91-F5C0-4BE2-AC88-C6A4DD11C11F}"/>
          </ac:spMkLst>
        </pc:spChg>
        <pc:spChg chg="del">
          <ac:chgData name="Siegbert Rudolph" userId="2af4d44886c067cc" providerId="LiveId" clId="{8F68E29F-4C78-43D3-AC7C-DC1EFC52E5A5}" dt="2021-08-24T06:47:05.273" v="41" actId="478"/>
          <ac:spMkLst>
            <pc:docMk/>
            <pc:sldMk cId="1323229153" sldId="777"/>
            <ac:spMk id="415" creationId="{05758220-BCA3-41DF-88D4-5882438CE3F1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16" creationId="{7046C5DB-ECE0-4679-AC08-E3E7E84B9EC0}"/>
          </ac:spMkLst>
        </pc:spChg>
        <pc:spChg chg="del">
          <ac:chgData name="Siegbert Rudolph" userId="2af4d44886c067cc" providerId="LiveId" clId="{8F68E29F-4C78-43D3-AC7C-DC1EFC52E5A5}" dt="2021-08-24T06:47:07.995" v="42" actId="478"/>
          <ac:spMkLst>
            <pc:docMk/>
            <pc:sldMk cId="1323229153" sldId="777"/>
            <ac:spMk id="417" creationId="{6CFA6F92-0530-4D76-AD19-B07D32CDC11C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18" creationId="{7CDAF0CC-7759-480E-82C0-50953C6C9A6C}"/>
          </ac:spMkLst>
        </pc:spChg>
        <pc:spChg chg="del">
          <ac:chgData name="Siegbert Rudolph" userId="2af4d44886c067cc" providerId="LiveId" clId="{8F68E29F-4C78-43D3-AC7C-DC1EFC52E5A5}" dt="2021-08-24T06:47:09.876" v="43" actId="478"/>
          <ac:spMkLst>
            <pc:docMk/>
            <pc:sldMk cId="1323229153" sldId="777"/>
            <ac:spMk id="419" creationId="{FF939703-1D1B-4752-9E81-B7E066DBEACA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20" creationId="{113F8249-2C24-480F-B8C6-8C9D0281A707}"/>
          </ac:spMkLst>
        </pc:spChg>
        <pc:spChg chg="del">
          <ac:chgData name="Siegbert Rudolph" userId="2af4d44886c067cc" providerId="LiveId" clId="{8F68E29F-4C78-43D3-AC7C-DC1EFC52E5A5}" dt="2021-08-24T06:47:11.486" v="44" actId="478"/>
          <ac:spMkLst>
            <pc:docMk/>
            <pc:sldMk cId="1323229153" sldId="777"/>
            <ac:spMk id="421" creationId="{9AC740E8-D626-4483-AEFA-D1A96BE8A0B6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22" creationId="{FE3C9D1C-1B45-4F04-AD79-A0DCF4F0CC97}"/>
          </ac:spMkLst>
        </pc:spChg>
        <pc:spChg chg="del">
          <ac:chgData name="Siegbert Rudolph" userId="2af4d44886c067cc" providerId="LiveId" clId="{8F68E29F-4C78-43D3-AC7C-DC1EFC52E5A5}" dt="2021-08-24T06:47:13.469" v="45" actId="478"/>
          <ac:spMkLst>
            <pc:docMk/>
            <pc:sldMk cId="1323229153" sldId="777"/>
            <ac:spMk id="423" creationId="{1624D251-4ACD-4DA4-B712-F7B69644BE75}"/>
          </ac:spMkLst>
        </pc:spChg>
        <pc:spChg chg="del">
          <ac:chgData name="Siegbert Rudolph" userId="2af4d44886c067cc" providerId="LiveId" clId="{8F68E29F-4C78-43D3-AC7C-DC1EFC52E5A5}" dt="2021-08-24T06:46:35.352" v="30" actId="478"/>
          <ac:spMkLst>
            <pc:docMk/>
            <pc:sldMk cId="1323229153" sldId="777"/>
            <ac:spMk id="438" creationId="{8FA8441B-CE85-4100-9DBC-90C6FF73707D}"/>
          </ac:spMkLst>
        </pc:spChg>
        <pc:spChg chg="del">
          <ac:chgData name="Siegbert Rudolph" userId="2af4d44886c067cc" providerId="LiveId" clId="{8F68E29F-4C78-43D3-AC7C-DC1EFC52E5A5}" dt="2021-08-24T06:47:15.070" v="46" actId="478"/>
          <ac:spMkLst>
            <pc:docMk/>
            <pc:sldMk cId="1323229153" sldId="777"/>
            <ac:spMk id="455" creationId="{40A6418F-9DE0-4AD4-A25F-04E9D4B874BF}"/>
          </ac:spMkLst>
        </pc:spChg>
        <pc:spChg chg="mod">
          <ac:chgData name="Siegbert Rudolph" userId="2af4d44886c067cc" providerId="LiveId" clId="{8F68E29F-4C78-43D3-AC7C-DC1EFC52E5A5}" dt="2021-08-24T06:59:44.775" v="381" actId="14100"/>
          <ac:spMkLst>
            <pc:docMk/>
            <pc:sldMk cId="1323229153" sldId="777"/>
            <ac:spMk id="488" creationId="{8A084537-41FA-4246-A158-998E51F048FC}"/>
          </ac:spMkLst>
        </pc:spChg>
        <pc:spChg chg="mod">
          <ac:chgData name="Siegbert Rudolph" userId="2af4d44886c067cc" providerId="LiveId" clId="{8F68E29F-4C78-43D3-AC7C-DC1EFC52E5A5}" dt="2021-08-24T07:00:56.199" v="609" actId="20577"/>
          <ac:spMkLst>
            <pc:docMk/>
            <pc:sldMk cId="1323229153" sldId="777"/>
            <ac:spMk id="489" creationId="{00E43186-1986-4184-BE10-58B1F2F72A08}"/>
          </ac:spMkLst>
        </pc:spChg>
        <pc:spChg chg="mod">
          <ac:chgData name="Siegbert Rudolph" userId="2af4d44886c067cc" providerId="LiveId" clId="{8F68E29F-4C78-43D3-AC7C-DC1EFC52E5A5}" dt="2021-08-24T06:59:50.092" v="410" actId="1038"/>
          <ac:spMkLst>
            <pc:docMk/>
            <pc:sldMk cId="1323229153" sldId="777"/>
            <ac:spMk id="490" creationId="{D7216AA3-3423-4B9F-89C3-0A6246041E88}"/>
          </ac:spMkLst>
        </pc:spChg>
        <pc:spChg chg="mod">
          <ac:chgData name="Siegbert Rudolph" userId="2af4d44886c067cc" providerId="LiveId" clId="{8F68E29F-4C78-43D3-AC7C-DC1EFC52E5A5}" dt="2021-08-24T07:01:00.568" v="618" actId="20577"/>
          <ac:spMkLst>
            <pc:docMk/>
            <pc:sldMk cId="1323229153" sldId="777"/>
            <ac:spMk id="491" creationId="{AD9DEE9A-12B0-4885-9538-3875C290B90F}"/>
          </ac:spMkLst>
        </pc:spChg>
        <pc:spChg chg="mod">
          <ac:chgData name="Siegbert Rudolph" userId="2af4d44886c067cc" providerId="LiveId" clId="{8F68E29F-4C78-43D3-AC7C-DC1EFC52E5A5}" dt="2021-08-24T06:59:52.071" v="413" actId="1037"/>
          <ac:spMkLst>
            <pc:docMk/>
            <pc:sldMk cId="1323229153" sldId="777"/>
            <ac:spMk id="492" creationId="{F9B23D71-8A52-4524-826A-CC5307C2480C}"/>
          </ac:spMkLst>
        </pc:spChg>
        <pc:spChg chg="mod">
          <ac:chgData name="Siegbert Rudolph" userId="2af4d44886c067cc" providerId="LiveId" clId="{8F68E29F-4C78-43D3-AC7C-DC1EFC52E5A5}" dt="2021-08-24T07:01:05.379" v="624" actId="20577"/>
          <ac:spMkLst>
            <pc:docMk/>
            <pc:sldMk cId="1323229153" sldId="777"/>
            <ac:spMk id="493" creationId="{CF6CAFEB-B55A-4C71-8031-D7A81185ECC9}"/>
          </ac:spMkLst>
        </pc:spChg>
        <pc:spChg chg="mod">
          <ac:chgData name="Siegbert Rudolph" userId="2af4d44886c067cc" providerId="LiveId" clId="{8F68E29F-4C78-43D3-AC7C-DC1EFC52E5A5}" dt="2021-08-24T06:59:56.014" v="425" actId="1037"/>
          <ac:spMkLst>
            <pc:docMk/>
            <pc:sldMk cId="1323229153" sldId="777"/>
            <ac:spMk id="494" creationId="{9D3AA4ED-72DE-4C18-ABEE-E3936BEA2714}"/>
          </ac:spMkLst>
        </pc:spChg>
        <pc:spChg chg="mod">
          <ac:chgData name="Siegbert Rudolph" userId="2af4d44886c067cc" providerId="LiveId" clId="{8F68E29F-4C78-43D3-AC7C-DC1EFC52E5A5}" dt="2021-08-24T07:01:09.848" v="632" actId="20577"/>
          <ac:spMkLst>
            <pc:docMk/>
            <pc:sldMk cId="1323229153" sldId="777"/>
            <ac:spMk id="495" creationId="{C7C39C38-1F59-41CE-976A-8D72CDA285B5}"/>
          </ac:spMkLst>
        </pc:spChg>
        <pc:spChg chg="mod">
          <ac:chgData name="Siegbert Rudolph" userId="2af4d44886c067cc" providerId="LiveId" clId="{8F68E29F-4C78-43D3-AC7C-DC1EFC52E5A5}" dt="2021-08-24T07:00:01.935" v="436" actId="1037"/>
          <ac:spMkLst>
            <pc:docMk/>
            <pc:sldMk cId="1323229153" sldId="777"/>
            <ac:spMk id="496" creationId="{E9531670-77DD-47C0-9CC5-D49E4BB70FD6}"/>
          </ac:spMkLst>
        </pc:spChg>
        <pc:spChg chg="mod">
          <ac:chgData name="Siegbert Rudolph" userId="2af4d44886c067cc" providerId="LiveId" clId="{8F68E29F-4C78-43D3-AC7C-DC1EFC52E5A5}" dt="2021-08-24T07:01:13.804" v="637" actId="20577"/>
          <ac:spMkLst>
            <pc:docMk/>
            <pc:sldMk cId="1323229153" sldId="777"/>
            <ac:spMk id="497" creationId="{AC1E3390-EF59-4E95-98D6-BB0B5B192D5E}"/>
          </ac:spMkLst>
        </pc:spChg>
        <pc:spChg chg="mod">
          <ac:chgData name="Siegbert Rudolph" userId="2af4d44886c067cc" providerId="LiveId" clId="{8F68E29F-4C78-43D3-AC7C-DC1EFC52E5A5}" dt="2021-08-24T07:00:09.061" v="460" actId="1036"/>
          <ac:spMkLst>
            <pc:docMk/>
            <pc:sldMk cId="1323229153" sldId="777"/>
            <ac:spMk id="498" creationId="{12D788C6-2DE4-4386-BD66-02CE4705A34E}"/>
          </ac:spMkLst>
        </pc:spChg>
        <pc:spChg chg="mod">
          <ac:chgData name="Siegbert Rudolph" userId="2af4d44886c067cc" providerId="LiveId" clId="{8F68E29F-4C78-43D3-AC7C-DC1EFC52E5A5}" dt="2021-08-24T07:01:17.650" v="642" actId="20577"/>
          <ac:spMkLst>
            <pc:docMk/>
            <pc:sldMk cId="1323229153" sldId="777"/>
            <ac:spMk id="499" creationId="{3009B56D-638A-4382-A2C2-153CC9A0D409}"/>
          </ac:spMkLst>
        </pc:spChg>
        <pc:spChg chg="mod">
          <ac:chgData name="Siegbert Rudolph" userId="2af4d44886c067cc" providerId="LiveId" clId="{8F68E29F-4C78-43D3-AC7C-DC1EFC52E5A5}" dt="2021-08-24T07:00:22.789" v="481" actId="14100"/>
          <ac:spMkLst>
            <pc:docMk/>
            <pc:sldMk cId="1323229153" sldId="777"/>
            <ac:spMk id="500" creationId="{869CF51D-B5A5-4C6D-A5B7-F41E66412C5D}"/>
          </ac:spMkLst>
        </pc:spChg>
        <pc:spChg chg="mod">
          <ac:chgData name="Siegbert Rudolph" userId="2af4d44886c067cc" providerId="LiveId" clId="{8F68E29F-4C78-43D3-AC7C-DC1EFC52E5A5}" dt="2021-08-24T07:01:22.922" v="652" actId="20577"/>
          <ac:spMkLst>
            <pc:docMk/>
            <pc:sldMk cId="1323229153" sldId="777"/>
            <ac:spMk id="501" creationId="{E57A02BE-AEB0-40AD-9650-FB1F7FF75D62}"/>
          </ac:spMkLst>
        </pc:spChg>
        <pc:spChg chg="mod">
          <ac:chgData name="Siegbert Rudolph" userId="2af4d44886c067cc" providerId="LiveId" clId="{8F68E29F-4C78-43D3-AC7C-DC1EFC52E5A5}" dt="2021-08-24T07:00:26.049" v="484" actId="1037"/>
          <ac:spMkLst>
            <pc:docMk/>
            <pc:sldMk cId="1323229153" sldId="777"/>
            <ac:spMk id="502" creationId="{F42B32B4-2590-4D54-B58C-B000D1A330DE}"/>
          </ac:spMkLst>
        </pc:spChg>
        <pc:spChg chg="mod">
          <ac:chgData name="Siegbert Rudolph" userId="2af4d44886c067cc" providerId="LiveId" clId="{8F68E29F-4C78-43D3-AC7C-DC1EFC52E5A5}" dt="2021-08-24T07:01:27.283" v="661" actId="20577"/>
          <ac:spMkLst>
            <pc:docMk/>
            <pc:sldMk cId="1323229153" sldId="777"/>
            <ac:spMk id="503" creationId="{54F38E12-3CBE-45BD-B317-CB10E973A16B}"/>
          </ac:spMkLst>
        </pc:spChg>
        <pc:spChg chg="mod">
          <ac:chgData name="Siegbert Rudolph" userId="2af4d44886c067cc" providerId="LiveId" clId="{8F68E29F-4C78-43D3-AC7C-DC1EFC52E5A5}" dt="2021-08-24T07:00:27.788" v="486" actId="1037"/>
          <ac:spMkLst>
            <pc:docMk/>
            <pc:sldMk cId="1323229153" sldId="777"/>
            <ac:spMk id="504" creationId="{EB5FF845-B5EC-4843-9E9A-2EABE9FF0A21}"/>
          </ac:spMkLst>
        </pc:spChg>
        <pc:spChg chg="mod">
          <ac:chgData name="Siegbert Rudolph" userId="2af4d44886c067cc" providerId="LiveId" clId="{8F68E29F-4C78-43D3-AC7C-DC1EFC52E5A5}" dt="2021-08-24T07:01:30.925" v="668" actId="20577"/>
          <ac:spMkLst>
            <pc:docMk/>
            <pc:sldMk cId="1323229153" sldId="777"/>
            <ac:spMk id="505" creationId="{682171EB-C096-46CA-8FB8-40AAC2728944}"/>
          </ac:spMkLst>
        </pc:spChg>
        <pc:spChg chg="mod">
          <ac:chgData name="Siegbert Rudolph" userId="2af4d44886c067cc" providerId="LiveId" clId="{8F68E29F-4C78-43D3-AC7C-DC1EFC52E5A5}" dt="2021-08-24T07:00:32.930" v="504" actId="1038"/>
          <ac:spMkLst>
            <pc:docMk/>
            <pc:sldMk cId="1323229153" sldId="777"/>
            <ac:spMk id="506" creationId="{79745083-266B-4D3B-80A3-99DE6145A1C9}"/>
          </ac:spMkLst>
        </pc:spChg>
        <pc:spChg chg="mod">
          <ac:chgData name="Siegbert Rudolph" userId="2af4d44886c067cc" providerId="LiveId" clId="{8F68E29F-4C78-43D3-AC7C-DC1EFC52E5A5}" dt="2021-08-24T07:01:35.595" v="676" actId="20577"/>
          <ac:spMkLst>
            <pc:docMk/>
            <pc:sldMk cId="1323229153" sldId="777"/>
            <ac:spMk id="507" creationId="{B83248FA-A00B-43D5-8D7F-52A3510823F0}"/>
          </ac:spMkLst>
        </pc:spChg>
        <pc:spChg chg="mod">
          <ac:chgData name="Siegbert Rudolph" userId="2af4d44886c067cc" providerId="LiveId" clId="{8F68E29F-4C78-43D3-AC7C-DC1EFC52E5A5}" dt="2021-08-24T07:00:37.157" v="533" actId="1037"/>
          <ac:spMkLst>
            <pc:docMk/>
            <pc:sldMk cId="1323229153" sldId="777"/>
            <ac:spMk id="508" creationId="{65A5707F-0994-4912-9FF9-D1D4C6816EAA}"/>
          </ac:spMkLst>
        </pc:spChg>
        <pc:spChg chg="mod">
          <ac:chgData name="Siegbert Rudolph" userId="2af4d44886c067cc" providerId="LiveId" clId="{8F68E29F-4C78-43D3-AC7C-DC1EFC52E5A5}" dt="2021-08-24T07:06:31.469" v="849" actId="113"/>
          <ac:spMkLst>
            <pc:docMk/>
            <pc:sldMk cId="1323229153" sldId="777"/>
            <ac:spMk id="509" creationId="{630AD84D-6358-4C74-8477-41F667E7248A}"/>
          </ac:spMkLst>
        </pc:spChg>
        <pc:spChg chg="mod">
          <ac:chgData name="Siegbert Rudolph" userId="2af4d44886c067cc" providerId="LiveId" clId="{8F68E29F-4C78-43D3-AC7C-DC1EFC52E5A5}" dt="2021-08-24T07:00:43.454" v="560" actId="1038"/>
          <ac:spMkLst>
            <pc:docMk/>
            <pc:sldMk cId="1323229153" sldId="777"/>
            <ac:spMk id="510" creationId="{A27E7120-BB7D-40C3-9BFB-54CE37C36525}"/>
          </ac:spMkLst>
        </pc:spChg>
        <pc:spChg chg="mod">
          <ac:chgData name="Siegbert Rudolph" userId="2af4d44886c067cc" providerId="LiveId" clId="{8F68E29F-4C78-43D3-AC7C-DC1EFC52E5A5}" dt="2021-08-24T07:01:47.711" v="696" actId="20577"/>
          <ac:spMkLst>
            <pc:docMk/>
            <pc:sldMk cId="1323229153" sldId="777"/>
            <ac:spMk id="511" creationId="{FEF2CEDB-2A51-46E6-82AC-F92FC8645DB1}"/>
          </ac:spMkLst>
        </pc:spChg>
        <pc:spChg chg="mod">
          <ac:chgData name="Siegbert Rudolph" userId="2af4d44886c067cc" providerId="LiveId" clId="{8F68E29F-4C78-43D3-AC7C-DC1EFC52E5A5}" dt="2021-08-24T07:00:47.382" v="590" actId="1037"/>
          <ac:spMkLst>
            <pc:docMk/>
            <pc:sldMk cId="1323229153" sldId="777"/>
            <ac:spMk id="512" creationId="{851B5640-A0C6-47AF-B2BB-623EAA0B9305}"/>
          </ac:spMkLst>
        </pc:spChg>
        <pc:spChg chg="mod">
          <ac:chgData name="Siegbert Rudolph" userId="2af4d44886c067cc" providerId="LiveId" clId="{8F68E29F-4C78-43D3-AC7C-DC1EFC52E5A5}" dt="2021-08-24T07:06:25.992" v="848" actId="404"/>
          <ac:spMkLst>
            <pc:docMk/>
            <pc:sldMk cId="1323229153" sldId="777"/>
            <ac:spMk id="513" creationId="{E54B0278-6E2F-44B1-8B41-B524235C9E87}"/>
          </ac:spMkLst>
        </pc:spChg>
        <pc:spChg chg="mod">
          <ac:chgData name="Siegbert Rudolph" userId="2af4d44886c067cc" providerId="LiveId" clId="{8F68E29F-4C78-43D3-AC7C-DC1EFC52E5A5}" dt="2021-08-24T07:00:49.718" v="600" actId="1037"/>
          <ac:spMkLst>
            <pc:docMk/>
            <pc:sldMk cId="1323229153" sldId="777"/>
            <ac:spMk id="514" creationId="{33A5FCD7-941E-437C-87AB-4EA4281866AE}"/>
          </ac:spMkLst>
        </pc:spChg>
        <pc:spChg chg="mod">
          <ac:chgData name="Siegbert Rudolph" userId="2af4d44886c067cc" providerId="LiveId" clId="{8F68E29F-4C78-43D3-AC7C-DC1EFC52E5A5}" dt="2021-08-24T07:01:57.615" v="712" actId="20577"/>
          <ac:spMkLst>
            <pc:docMk/>
            <pc:sldMk cId="1323229153" sldId="777"/>
            <ac:spMk id="515" creationId="{103C074E-04FB-4990-9320-49FE85245685}"/>
          </ac:spMkLst>
        </pc:spChg>
        <pc:spChg chg="del mod">
          <ac:chgData name="Siegbert Rudolph" userId="2af4d44886c067cc" providerId="LiveId" clId="{8F68E29F-4C78-43D3-AC7C-DC1EFC52E5A5}" dt="2021-08-24T07:02:04.348" v="714" actId="478"/>
          <ac:spMkLst>
            <pc:docMk/>
            <pc:sldMk cId="1323229153" sldId="777"/>
            <ac:spMk id="516" creationId="{C355D9D7-B4CD-4A32-BE29-C1B4654A3B58}"/>
          </ac:spMkLst>
        </pc:spChg>
        <pc:spChg chg="del mod">
          <ac:chgData name="Siegbert Rudolph" userId="2af4d44886c067cc" providerId="LiveId" clId="{8F68E29F-4C78-43D3-AC7C-DC1EFC52E5A5}" dt="2021-08-24T07:02:00.680" v="713" actId="478"/>
          <ac:spMkLst>
            <pc:docMk/>
            <pc:sldMk cId="1323229153" sldId="777"/>
            <ac:spMk id="517" creationId="{F59CD4C2-5FAC-46CF-9DA4-7628CACF7E91}"/>
          </ac:spMkLst>
        </pc:spChg>
        <pc:picChg chg="add mod">
          <ac:chgData name="Siegbert Rudolph" userId="2af4d44886c067cc" providerId="LiveId" clId="{8F68E29F-4C78-43D3-AC7C-DC1EFC52E5A5}" dt="2021-09-04T06:58:23.820" v="980" actId="1036"/>
          <ac:picMkLst>
            <pc:docMk/>
            <pc:sldMk cId="1323229153" sldId="777"/>
            <ac:picMk id="4" creationId="{A2646325-48FF-4D3D-A84A-37761E25FD81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25" creationId="{AAA4038C-54DB-42B1-9AE6-BF9C3B48F6D1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26" creationId="{E0FE5E09-C805-4AAC-83F4-4671B0A12A66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27" creationId="{3B339732-BDB9-4335-AA63-2FD1ABA4DFDB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28" creationId="{D60AB6E1-5FB5-4850-80F1-C5B23FE01C80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29" creationId="{48C93A99-A7FD-4099-A5E9-BF9A32A6CCA6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0" creationId="{4B48530A-3ED1-48ED-8791-88A03BAF2E59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1" creationId="{453C72F1-8494-4970-B7AF-B7A3CF5D0A79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2" creationId="{D5054FC9-4EED-4ABA-9995-3D0D92762628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3" creationId="{98FA0A2C-220D-4917-A2B8-0661C56160D0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4" creationId="{2201DEF6-E304-4152-AF7C-83E47532ECD0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5" creationId="{5983A0B6-BCEC-4B7C-9FC0-F625D55FBA36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6" creationId="{E772234D-F739-4800-B4BF-88B8DEAB2769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7" creationId="{75A980D9-43C1-49F9-9F4F-C383720EDCE2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38" creationId="{B7A38641-591B-4A48-BE53-CA6E3F31B16C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65" creationId="{AD5E2B81-4B9E-49D3-8A98-33D165F7D168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66" creationId="{B51C82FC-008F-4E94-8331-A8C06CD4DA71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67" creationId="{42D12B09-2F92-492C-9634-9999E0EFEAC2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68" creationId="{AD8D8E13-01D6-4E53-B0D3-B563F32322B5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69" creationId="{8662B7A3-C63B-4773-9064-DA5EFC2F348B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0" creationId="{5670243E-E8A7-49BD-A430-F85B543E0996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1" creationId="{1C5DCB02-C1A6-4111-AF3E-825AB0D56E06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2" creationId="{562BC7EB-D326-42AF-B9C2-46374AD37C47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3" creationId="{2AD7D644-3855-4DF2-8DB1-89A1B88ADCAE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4" creationId="{04AD76E5-B6A6-4B9C-A058-CAB219C76269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5" creationId="{95BC3140-07A7-453A-9EC5-A8A6F026B7A4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6" creationId="{F59A274C-EE25-483C-A558-DE7B1BFA2433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7" creationId="{73FBBAE5-43E9-4A6D-A79E-42BC027B3C6B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79" creationId="{10A3206A-9004-4852-A4DB-BDAFB016A233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0" creationId="{2109051E-F8B9-4C3F-85D8-675517EB44B2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1" creationId="{B38CB531-DD12-4049-B8D6-FAC7D25B8EA6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2" creationId="{70F603FF-CC30-4C0F-AD85-F7F783F49A97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3" creationId="{DF66C5B6-D86E-4EEF-BAB8-B02DFB086B6F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4" creationId="{4BE38E9F-DC04-4B2B-969B-0C2451E37204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5" creationId="{C9BB93ED-8A5B-481B-BA1E-F78FC572806F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6" creationId="{4D570D0A-565A-48A9-BA1C-BDA9895EFD70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7" creationId="{1B8401CD-22D3-48AE-86E9-BCD5407BD63F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8" creationId="{D68D331C-D03F-437F-A022-DD0BAC713123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89" creationId="{305A3104-C6A8-4A9C-B545-DB8DBAA0B4BC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90" creationId="{B5512852-C2BC-4E40-A732-E00CC88526AC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91" creationId="{5592B72A-608C-44EB-82E9-E46AEE591645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92" creationId="{EEB45823-E8DE-4216-9C77-C0017859143B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193" creationId="{72A6D702-642D-4C45-A0CD-DC356D34857D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95" creationId="{CCEA9E1F-BDFA-4A77-92E0-0EB601C28AC2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96" creationId="{DB70F430-2027-480A-ADA6-D5AE7026884D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97" creationId="{636C17F2-D2B7-49E2-9F04-B0E1FA8D30BE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98" creationId="{8FF80F47-881F-4EA9-8781-26760E5EBEA6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199" creationId="{C0AA5D93-A85F-40E9-8E05-379B9A29F152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0" creationId="{412E950D-360E-4471-8A00-7472E29F2779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1" creationId="{77A70290-1B35-4F04-B55E-772630C6ACCA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2" creationId="{0C827E88-09BC-4CFC-BC39-AF09BBDFCB86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3" creationId="{4FAB4F49-D4B6-4A1F-8EB5-0A1B1D703500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4" creationId="{144B5B33-E423-42B5-9A5F-903A39351DB5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5" creationId="{6183558E-4F4B-4AAF-9277-DCE59E7BBFDB}"/>
          </ac:picMkLst>
        </pc:picChg>
        <pc:picChg chg="add mod ord">
          <ac:chgData name="Siegbert Rudolph" userId="2af4d44886c067cc" providerId="LiveId" clId="{8F68E29F-4C78-43D3-AC7C-DC1EFC52E5A5}" dt="2021-08-24T06:59:19.090" v="372" actId="167"/>
          <ac:picMkLst>
            <pc:docMk/>
            <pc:sldMk cId="1323229153" sldId="777"/>
            <ac:picMk id="206" creationId="{E4963C69-A643-496E-819C-A11DD38B8E1E}"/>
          </ac:picMkLst>
        </pc:picChg>
        <pc:picChg chg="add mod ord">
          <ac:chgData name="Siegbert Rudolph" userId="2af4d44886c067cc" providerId="LiveId" clId="{8F68E29F-4C78-43D3-AC7C-DC1EFC52E5A5}" dt="2021-08-24T06:59:26.942" v="373" actId="1036"/>
          <ac:picMkLst>
            <pc:docMk/>
            <pc:sldMk cId="1323229153" sldId="777"/>
            <ac:picMk id="207" creationId="{23FD2782-1746-4ED3-BD6E-7A97BACD99BA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4" creationId="{4419714C-4BB8-4F7A-AA00-93E7EF771C36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5" creationId="{86CE7A92-A33C-43C8-94EB-867C424C276C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6" creationId="{C5D206CF-C924-4806-827D-E943B264F3C3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7" creationId="{3B8ACC6C-24FA-4782-BD0C-046E895E3F4A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8" creationId="{721FE5CD-4A9D-4461-9426-2A425E91ECF7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29" creationId="{5A21956F-E35A-4C75-9047-36821D11BF6E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0" creationId="{4D43E6CF-E4EE-4CF8-9EA4-D04E3B19AF62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1" creationId="{03F95AFF-F7E1-48CB-9D91-C968ADCD6044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2" creationId="{87055519-2D34-445F-AD84-4E9EC093A6CE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3" creationId="{1D205106-33EB-4C82-9573-79C5378664DC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4" creationId="{77330944-5676-4EE7-B21A-F37B092DD0CB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5" creationId="{0540F5F9-0859-492D-993B-1EE8AA3A96A3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6" creationId="{E0973622-B8D5-4794-B81F-FFE919986188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7" creationId="{F47FD624-94E4-405D-9E35-2893EBB8FAC9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39" creationId="{5C1A04A4-35F4-445A-8144-841115C28F7A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0" creationId="{B9CD6AC9-39E0-4695-934C-A4BCC61CE579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1" creationId="{24049C83-79E2-43A1-BDA4-B08249A6E593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2" creationId="{0155671A-344E-44A9-BCC6-E99740946681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3" creationId="{6E57CAD7-4627-41C1-B1C4-83EB5C7177A8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4" creationId="{1C076816-BD41-467D-9C46-F7FE256FC805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5" creationId="{065C6F77-BE0F-4EBE-9BFB-7055782405F9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6" creationId="{3E198F18-E75B-4C8B-B5E4-213AB6F28D35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7" creationId="{22107D72-08D5-431A-ADE2-89A65ADF061A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8" creationId="{356AEECD-C0D0-49B6-B0F8-8816C6537C30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49" creationId="{043E4FB7-B1EF-46CE-A9D7-D1D809629331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50" creationId="{47A362F0-E7C7-4344-8EFB-97B50957EB85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51" creationId="{C1FD1DFF-7C94-43A7-834D-817EC9BD0487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52" creationId="{097A470A-0295-4CD3-AC8C-FB695F39D609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53" creationId="{F29966C7-3FC2-4C94-9ED4-225424345DB0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54" creationId="{54C89E35-903C-4DED-B3C6-3EB2C9E2F50A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56" creationId="{9834285B-59AD-4B0C-BE17-A8409DFB4027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57" creationId="{2290DCF3-3C8A-4018-8A65-7464E74BD6C1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58" creationId="{106BFFF5-34DD-4503-B212-3FA95E443105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59" creationId="{C82FB129-3A02-4373-A2E2-54E6B44E1BDC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0" creationId="{32FC34AB-2C67-43A1-9F3F-0ADBE47DDAF4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1" creationId="{E6CA4C5E-5BC5-4B41-8AC0-D751AA643B40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2" creationId="{A877E27E-1925-4FC7-8651-1FB5E4D1053F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3" creationId="{06BC823D-11A0-4D12-BD37-910C68453921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4" creationId="{36539EC3-8D0C-4593-982D-9974CBD44317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5" creationId="{08A62094-1E12-4CFE-9432-7C9DE8648626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6" creationId="{25B2F24E-6FD7-44B5-A639-31BFB78E3A9B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7" creationId="{2E108EE3-067D-447B-9EA0-1D771E653DD5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8" creationId="{0BE5E2FD-7A3A-41AA-BAF5-A25A75E2EEEE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69" creationId="{7399DF52-69FE-40E9-9086-46F02DE462BD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0" creationId="{013CCBF7-9774-4E34-AD3C-ADE22696CAE1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1" creationId="{1C7998EE-E8B5-4783-981A-52F2F451983D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2" creationId="{6E45FD30-F8A7-4D35-A35E-1A78D1027DEE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3" creationId="{D36A3734-A5DC-49CE-8892-D14C3D5334A5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4" creationId="{3B72DF6A-15C9-4D79-932B-E77205611A7F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5" creationId="{19433D3B-34AC-41ED-A777-A8A6B331AB90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6" creationId="{E10DBC27-FA2D-4D46-923E-D30B227E2320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7" creationId="{482F0A43-60B2-44C9-A66B-F4CC2361E8E1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8" creationId="{ED5B1BA3-10EB-48C8-9E98-A675B2F14721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79" creationId="{0B8D484D-44B1-42B3-BB21-043C7DEEDE60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0" creationId="{384CA22D-AC62-4EC4-8D23-C63391993B65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1" creationId="{92DB7128-4A90-411A-8C66-ED11334B875C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2" creationId="{F51A256D-57EB-4534-8826-9F39A5797319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3" creationId="{238C4CDE-AAEB-40F7-9A75-BC7149326935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4" creationId="{74C4528D-5E70-4E3B-A800-2867ECA5F896}"/>
          </ac:picMkLst>
        </pc:picChg>
        <pc:picChg chg="del">
          <ac:chgData name="Siegbert Rudolph" userId="2af4d44886c067cc" providerId="LiveId" clId="{8F68E29F-4C78-43D3-AC7C-DC1EFC52E5A5}" dt="2021-08-24T06:46:37.686" v="31" actId="478"/>
          <ac:picMkLst>
            <pc:docMk/>
            <pc:sldMk cId="1323229153" sldId="777"/>
            <ac:picMk id="485" creationId="{86C937D7-7BF5-43CC-91D6-7D7227B96249}"/>
          </ac:picMkLst>
        </pc:picChg>
        <pc:picChg chg="del">
          <ac:chgData name="Siegbert Rudolph" userId="2af4d44886c067cc" providerId="LiveId" clId="{8F68E29F-4C78-43D3-AC7C-DC1EFC52E5A5}" dt="2021-08-24T06:46:35.352" v="30" actId="478"/>
          <ac:picMkLst>
            <pc:docMk/>
            <pc:sldMk cId="1323229153" sldId="777"/>
            <ac:picMk id="486" creationId="{7978D17D-BEF4-4BC7-9063-272215315555}"/>
          </ac:picMkLst>
        </pc:picChg>
      </pc:sldChg>
      <pc:sldChg chg="del">
        <pc:chgData name="Siegbert Rudolph" userId="2af4d44886c067cc" providerId="LiveId" clId="{8F68E29F-4C78-43D3-AC7C-DC1EFC52E5A5}" dt="2021-08-24T06:44:24.948" v="12" actId="47"/>
        <pc:sldMkLst>
          <pc:docMk/>
          <pc:sldMk cId="3414124457" sldId="778"/>
        </pc:sldMkLst>
      </pc:sldChg>
      <pc:sldChg chg="del">
        <pc:chgData name="Siegbert Rudolph" userId="2af4d44886c067cc" providerId="LiveId" clId="{8F68E29F-4C78-43D3-AC7C-DC1EFC52E5A5}" dt="2021-08-24T06:44:23.085" v="10" actId="47"/>
        <pc:sldMkLst>
          <pc:docMk/>
          <pc:sldMk cId="562111995" sldId="779"/>
        </pc:sldMkLst>
      </pc:sldChg>
      <pc:sldChg chg="addSp delSp modSp mod">
        <pc:chgData name="Siegbert Rudolph" userId="2af4d44886c067cc" providerId="LiveId" clId="{8F68E29F-4C78-43D3-AC7C-DC1EFC52E5A5}" dt="2021-08-28T10:24:25.759" v="930" actId="1076"/>
        <pc:sldMkLst>
          <pc:docMk/>
          <pc:sldMk cId="3934386943" sldId="780"/>
        </pc:sldMkLst>
        <pc:spChg chg="mod">
          <ac:chgData name="Siegbert Rudolph" userId="2af4d44886c067cc" providerId="LiveId" clId="{8F68E29F-4C78-43D3-AC7C-DC1EFC52E5A5}" dt="2021-08-28T10:24:25.759" v="930" actId="1076"/>
          <ac:spMkLst>
            <pc:docMk/>
            <pc:sldMk cId="3934386943" sldId="780"/>
            <ac:spMk id="4" creationId="{615F83FF-09C6-4780-99BC-4E8C1953971B}"/>
          </ac:spMkLst>
        </pc:spChg>
        <pc:spChg chg="add mod">
          <ac:chgData name="Siegbert Rudolph" userId="2af4d44886c067cc" providerId="LiveId" clId="{8F68E29F-4C78-43D3-AC7C-DC1EFC52E5A5}" dt="2021-08-28T06:40:30.005" v="857" actId="20577"/>
          <ac:spMkLst>
            <pc:docMk/>
            <pc:sldMk cId="3934386943" sldId="780"/>
            <ac:spMk id="19" creationId="{A9BF7808-B65A-4DDD-99F9-29593F164E4B}"/>
          </ac:spMkLst>
        </pc:spChg>
        <pc:spChg chg="add mod">
          <ac:chgData name="Siegbert Rudolph" userId="2af4d44886c067cc" providerId="LiveId" clId="{8F68E29F-4C78-43D3-AC7C-DC1EFC52E5A5}" dt="2021-08-28T06:40:27.005" v="856"/>
          <ac:spMkLst>
            <pc:docMk/>
            <pc:sldMk cId="3934386943" sldId="780"/>
            <ac:spMk id="20" creationId="{673B8B7D-C78C-4EA5-BE1D-C97E35CBCB8F}"/>
          </ac:spMkLst>
        </pc:spChg>
        <pc:spChg chg="del mod">
          <ac:chgData name="Siegbert Rudolph" userId="2af4d44886c067cc" providerId="LiveId" clId="{8F68E29F-4C78-43D3-AC7C-DC1EFC52E5A5}" dt="2021-08-28T06:41:53.200" v="910" actId="478"/>
          <ac:spMkLst>
            <pc:docMk/>
            <pc:sldMk cId="3934386943" sldId="780"/>
            <ac:spMk id="35" creationId="{F771018B-9556-47D1-B9BE-B861B96F1C44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39" creationId="{C08A4BD7-3140-41FF-A76B-0DF4ADEF91D0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67" creationId="{C3227D14-0189-4EEB-ACF9-CB89E2CA9682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68" creationId="{F14000E8-2812-496C-A571-6A3C2909D9EA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69" creationId="{FC16638E-8AE5-4956-B30E-8514F01FD3FD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0" creationId="{FA0D1734-1E2D-4053-BFEB-7AB4C13697E2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1" creationId="{648EC9D5-7C61-45B6-BB86-930DE352A12C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2" creationId="{50D0E37A-E854-4842-BB69-F54B1847C2CD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3" creationId="{A222275B-9A79-4050-B058-2115862B538C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4" creationId="{3A27A4CE-9CA4-4BF1-A218-2236438E1899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5" creationId="{75F7540A-26FE-47B4-A871-6A4216804CFF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6" creationId="{C0EE592D-115A-4D61-9ACD-64D460AE3C64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7" creationId="{5E035354-B27F-4F98-9466-4A6CA18110A5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8" creationId="{B246A512-0983-4586-9AB0-C63D7D56455D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79" creationId="{492BAB63-6952-4BD9-BCCF-187AEF4D1D48}"/>
          </ac:spMkLst>
        </pc:spChg>
        <pc:spChg chg="mod">
          <ac:chgData name="Siegbert Rudolph" userId="2af4d44886c067cc" providerId="LiveId" clId="{8F68E29F-4C78-43D3-AC7C-DC1EFC52E5A5}" dt="2021-08-24T07:02:49.439" v="773" actId="1036"/>
          <ac:spMkLst>
            <pc:docMk/>
            <pc:sldMk cId="3934386943" sldId="780"/>
            <ac:spMk id="80" creationId="{B49ECF14-D129-47D9-9405-A2A4D9C5A3F8}"/>
          </ac:spMkLst>
        </pc:spChg>
        <pc:spChg chg="del mod">
          <ac:chgData name="Siegbert Rudolph" userId="2af4d44886c067cc" providerId="LiveId" clId="{8F68E29F-4C78-43D3-AC7C-DC1EFC52E5A5}" dt="2021-08-24T07:02:45.558" v="769" actId="478"/>
          <ac:spMkLst>
            <pc:docMk/>
            <pc:sldMk cId="3934386943" sldId="780"/>
            <ac:spMk id="81" creationId="{8F958B19-1C8E-4C38-81BC-378129D75E35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2" creationId="{6F923846-0145-49BB-BF8D-3BAE9A84C9F1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3" creationId="{7416C8C3-41DC-42A4-B49A-06B8C4EEE916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4" creationId="{5494A86E-5DCD-4812-9EFD-5129115D5C53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5" creationId="{08D33E0E-E102-43F5-B484-8500DD67E4F0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6" creationId="{E7C1CFFC-F01E-4DDA-AE8F-880C0EEA1611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7" creationId="{D4A1A37F-BF9B-47B9-943A-183CCFB3287F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8" creationId="{CCB3A2AA-406D-4A4B-B487-F731D8CD0548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89" creationId="{40C7470B-01B5-4A8E-8439-577D3644B9EA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0" creationId="{CFF90CB5-4EEF-4921-B21E-DE80717DBE82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1" creationId="{88B9B643-A99D-409D-A330-7823289EB375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2" creationId="{403D5E37-FDFC-4E77-BF44-6486006078E2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3" creationId="{B19A989C-94C6-4A9C-B800-ABB533C34212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4" creationId="{783D985F-C2A0-43FC-AA6E-D280E4B2060A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5" creationId="{DAB3067C-317A-4D76-B2D5-FBCCAEB4931C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6" creationId="{BC135DB9-2D27-4C77-90BD-B391F0536878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7" creationId="{A8EC2F44-D810-4FCF-9C3B-A6AED9D79EEB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8" creationId="{DB0F3409-88BB-4E14-9E45-011366C17103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99" creationId="{DA1102E1-C22C-412D-9187-73E78518293A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0" creationId="{A9BEBD1B-6541-4F01-84E0-DBDFBE2F5442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1" creationId="{6A21C5E3-39CB-4180-80C8-BE70AA499F99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2" creationId="{32C4D670-B08E-402A-80CF-9C68103F40A1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3" creationId="{B6C1168C-CDCA-4038-A16A-AC9C0BC65BE7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4" creationId="{F680ECA0-085E-4679-9E71-AE38E9776034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5" creationId="{AF640947-6726-4ECB-9B7E-C4B5A0E676B3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6" creationId="{FDA377C7-4200-4741-B3DD-CA9642C4616A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7" creationId="{008E4438-CD26-4BC9-9BFE-C0F97C9A9E0B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8" creationId="{9BE3D6B6-E28C-4ABC-9016-ADBD9D119769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09" creationId="{35114C83-9D79-4BD7-86E4-E1ECAD5F1B07}"/>
          </ac:spMkLst>
        </pc:spChg>
        <pc:spChg chg="del">
          <ac:chgData name="Siegbert Rudolph" userId="2af4d44886c067cc" providerId="LiveId" clId="{8F68E29F-4C78-43D3-AC7C-DC1EFC52E5A5}" dt="2021-08-24T06:44:08.693" v="8" actId="478"/>
          <ac:spMkLst>
            <pc:docMk/>
            <pc:sldMk cId="3934386943" sldId="780"/>
            <ac:spMk id="110" creationId="{64F44D49-318F-475E-8C19-09204BCD0EAB}"/>
          </ac:spMkLst>
        </pc:spChg>
        <pc:picChg chg="add mod">
          <ac:chgData name="Siegbert Rudolph" userId="2af4d44886c067cc" providerId="LiveId" clId="{8F68E29F-4C78-43D3-AC7C-DC1EFC52E5A5}" dt="2021-08-24T07:02:49.439" v="773" actId="1036"/>
          <ac:picMkLst>
            <pc:docMk/>
            <pc:sldMk cId="3934386943" sldId="780"/>
            <ac:picMk id="2" creationId="{690B7D15-06C7-4D96-9FC7-A1E66FD9C2DE}"/>
          </ac:picMkLst>
        </pc:picChg>
      </pc:sldChg>
      <pc:sldChg chg="delSp del mod">
        <pc:chgData name="Siegbert Rudolph" userId="2af4d44886c067cc" providerId="LiveId" clId="{8F68E29F-4C78-43D3-AC7C-DC1EFC52E5A5}" dt="2021-08-24T07:02:58.139" v="774" actId="47"/>
        <pc:sldMkLst>
          <pc:docMk/>
          <pc:sldMk cId="3337716739" sldId="781"/>
        </pc:sldMkLst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39" creationId="{C08A4BD7-3140-41FF-A76B-0DF4ADEF91D0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67" creationId="{803F60F1-D1BD-4B6D-B754-D1849113F148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68" creationId="{F14000E8-2812-496C-A571-6A3C2909D9E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69" creationId="{FC16638E-8AE5-4956-B30E-8514F01FD3FD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0" creationId="{FA0D1734-1E2D-4053-BFEB-7AB4C13697E2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1" creationId="{648EC9D5-7C61-45B6-BB86-930DE352A12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2" creationId="{50D0E37A-E854-4842-BB69-F54B1847C2CD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3" creationId="{A222275B-9A79-4050-B058-2115862B538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4" creationId="{3A27A4CE-9CA4-4BF1-A218-2236438E1899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5" creationId="{75F7540A-26FE-47B4-A871-6A4216804CFF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6" creationId="{C0EE592D-115A-4D61-9ACD-64D460AE3C64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7" creationId="{5E035354-B27F-4F98-9466-4A6CA18110A5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8" creationId="{B246A512-0983-4586-9AB0-C63D7D56455D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79" creationId="{492BAB63-6952-4BD9-BCCF-187AEF4D1D48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0" creationId="{B49ECF14-D129-47D9-9405-A2A4D9C5A3F8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1" creationId="{8F958B19-1C8E-4C38-81BC-378129D75E35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2" creationId="{96D5D467-F946-46E1-99FF-4B56A9B9207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3" creationId="{6EB1EA6F-9EA3-4785-84E3-6A087775615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4" creationId="{0C3D816A-17AB-4ECA-862A-E9E13E96E996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5" creationId="{64E0A2FE-0769-4B0E-AA0F-9A0E0969CC6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6" creationId="{65F1DB81-E6B4-468F-81FA-DEA4E5AEE704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7" creationId="{BBC2866D-E590-47BC-9247-EB07D8DCE7D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8" creationId="{E72E7098-EC49-479A-A516-A75309EF5986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89" creationId="{C221075A-3273-493D-BB0C-35DA9624297D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0" creationId="{A62AEC46-732E-471C-85B1-2EFA3738F1F9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1" creationId="{402009FB-A205-4774-85DD-DF8FC602EEF7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2" creationId="{9CB8346D-8A1A-4A3F-9898-23FAD63C2285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3" creationId="{1AAAC5E9-B1A3-4E9A-A083-C56B31CB8D41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4" creationId="{BCA4E900-717F-4BE7-AE72-7D8ABD4C6DA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5" creationId="{6C219D6C-B1C7-4B46-96A8-ACAF34A88712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6" creationId="{1BA01673-7FCB-4332-A8BF-25DA35A36C2D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7" creationId="{149AD75A-7478-48A6-B886-7AC5DBD38C07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8" creationId="{22E6012B-D905-4ABB-A16F-CC4261F5DA2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99" creationId="{10251DBF-80F4-4CDB-96BE-5AFACAA6125F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0" creationId="{FE58CCDA-49A1-458F-98A7-D969493610C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1" creationId="{85A6B76C-5D51-4FFA-B866-FC504B145F91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2" creationId="{2FEFFAAE-4672-408D-BAA3-B06C6C4D44C0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3" creationId="{F5DF584D-BFA8-419C-8043-971AE50C3305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4" creationId="{F6F4D4B2-C42D-43FC-A33A-4D3F3867D3B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5" creationId="{C87BDD42-802B-49B5-898C-E7750C9B4624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6" creationId="{A1E32B0C-0894-4B78-9018-E533E80753CA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7" creationId="{AC5813EF-2ACB-44E4-A803-3DED4AC36951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8" creationId="{753F1B2F-57FF-4E86-BF3F-7F90DC59DF6B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09" creationId="{2956258D-5ED1-4F6A-8402-0266F312864C}"/>
          </ac:spMkLst>
        </pc:spChg>
        <pc:spChg chg="del">
          <ac:chgData name="Siegbert Rudolph" userId="2af4d44886c067cc" providerId="LiveId" clId="{8F68E29F-4C78-43D3-AC7C-DC1EFC52E5A5}" dt="2021-08-24T06:44:20.872" v="9" actId="478"/>
          <ac:spMkLst>
            <pc:docMk/>
            <pc:sldMk cId="3337716739" sldId="781"/>
            <ac:spMk id="110" creationId="{15A51E91-A3AE-4694-8696-A52FA5C56A35}"/>
          </ac:spMkLst>
        </pc:spChg>
      </pc:sldChg>
      <pc:sldChg chg="del">
        <pc:chgData name="Siegbert Rudolph" userId="2af4d44886c067cc" providerId="LiveId" clId="{8F68E29F-4C78-43D3-AC7C-DC1EFC52E5A5}" dt="2021-08-24T06:44:24.055" v="11" actId="47"/>
        <pc:sldMkLst>
          <pc:docMk/>
          <pc:sldMk cId="881901724" sldId="7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audio" Target="../media/media13.MP3"/><Relationship Id="rId21" Type="http://schemas.microsoft.com/office/2007/relationships/media" Target="../media/media11.MP3"/><Relationship Id="rId34" Type="http://schemas.openxmlformats.org/officeDocument/2006/relationships/audio" Target="../media/media17.MP3"/><Relationship Id="rId42" Type="http://schemas.openxmlformats.org/officeDocument/2006/relationships/audio" Target="../media/media21.MP3"/><Relationship Id="rId47" Type="http://schemas.microsoft.com/office/2007/relationships/media" Target="../media/media24.MP3"/><Relationship Id="rId50" Type="http://schemas.openxmlformats.org/officeDocument/2006/relationships/audio" Target="../media/media25.MP3"/><Relationship Id="rId55" Type="http://schemas.microsoft.com/office/2007/relationships/media" Target="../media/media28.MP3"/><Relationship Id="rId63" Type="http://schemas.openxmlformats.org/officeDocument/2006/relationships/image" Target="../media/image6.png"/><Relationship Id="rId7" Type="http://schemas.microsoft.com/office/2007/relationships/media" Target="../media/media4.MP3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9" Type="http://schemas.microsoft.com/office/2007/relationships/media" Target="../media/media15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audio" Target="../media/media16.MP3"/><Relationship Id="rId37" Type="http://schemas.microsoft.com/office/2007/relationships/media" Target="../media/media19.MP3"/><Relationship Id="rId40" Type="http://schemas.openxmlformats.org/officeDocument/2006/relationships/audio" Target="../media/media20.MP3"/><Relationship Id="rId45" Type="http://schemas.microsoft.com/office/2007/relationships/media" Target="../media/media23.MP3"/><Relationship Id="rId53" Type="http://schemas.microsoft.com/office/2007/relationships/media" Target="../media/media27.MP3"/><Relationship Id="rId58" Type="http://schemas.openxmlformats.org/officeDocument/2006/relationships/audio" Target="../media/media29.MP3"/><Relationship Id="rId66" Type="http://schemas.openxmlformats.org/officeDocument/2006/relationships/image" Target="../media/image9.png"/><Relationship Id="rId5" Type="http://schemas.microsoft.com/office/2007/relationships/media" Target="../media/media3.MP3"/><Relationship Id="rId61" Type="http://schemas.openxmlformats.org/officeDocument/2006/relationships/slideLayout" Target="../slideLayouts/slideLayout2.xml"/><Relationship Id="rId19" Type="http://schemas.microsoft.com/office/2007/relationships/media" Target="../media/media10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microsoft.com/office/2007/relationships/media" Target="../media/media18.MP3"/><Relationship Id="rId43" Type="http://schemas.microsoft.com/office/2007/relationships/media" Target="../media/media22.MP3"/><Relationship Id="rId48" Type="http://schemas.openxmlformats.org/officeDocument/2006/relationships/audio" Target="../media/media24.MP3"/><Relationship Id="rId56" Type="http://schemas.openxmlformats.org/officeDocument/2006/relationships/audio" Target="../media/media28.MP3"/><Relationship Id="rId64" Type="http://schemas.openxmlformats.org/officeDocument/2006/relationships/image" Target="../media/image7.png"/><Relationship Id="rId8" Type="http://schemas.openxmlformats.org/officeDocument/2006/relationships/audio" Target="../media/media4.MP3"/><Relationship Id="rId51" Type="http://schemas.microsoft.com/office/2007/relationships/media" Target="../media/media26.MP3"/><Relationship Id="rId3" Type="http://schemas.microsoft.com/office/2007/relationships/media" Target="../media/media2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microsoft.com/office/2007/relationships/media" Target="../media/media17.MP3"/><Relationship Id="rId38" Type="http://schemas.openxmlformats.org/officeDocument/2006/relationships/audio" Target="../media/media19.MP3"/><Relationship Id="rId46" Type="http://schemas.openxmlformats.org/officeDocument/2006/relationships/audio" Target="../media/media23.MP3"/><Relationship Id="rId59" Type="http://schemas.microsoft.com/office/2007/relationships/media" Target="../media/media30.MP3"/><Relationship Id="rId20" Type="http://schemas.openxmlformats.org/officeDocument/2006/relationships/audio" Target="../media/media10.MP3"/><Relationship Id="rId41" Type="http://schemas.microsoft.com/office/2007/relationships/media" Target="../media/media21.MP3"/><Relationship Id="rId54" Type="http://schemas.openxmlformats.org/officeDocument/2006/relationships/audio" Target="../media/media27.MP3"/><Relationship Id="rId62" Type="http://schemas.openxmlformats.org/officeDocument/2006/relationships/image" Target="../media/image5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audio" Target="../media/media18.MP3"/><Relationship Id="rId49" Type="http://schemas.microsoft.com/office/2007/relationships/media" Target="../media/media25.MP3"/><Relationship Id="rId57" Type="http://schemas.microsoft.com/office/2007/relationships/media" Target="../media/media29.MP3"/><Relationship Id="rId10" Type="http://schemas.openxmlformats.org/officeDocument/2006/relationships/audio" Target="../media/media5.MP3"/><Relationship Id="rId31" Type="http://schemas.microsoft.com/office/2007/relationships/media" Target="../media/media16.MP3"/><Relationship Id="rId44" Type="http://schemas.openxmlformats.org/officeDocument/2006/relationships/audio" Target="../media/media22.MP3"/><Relationship Id="rId52" Type="http://schemas.openxmlformats.org/officeDocument/2006/relationships/audio" Target="../media/media26.MP3"/><Relationship Id="rId60" Type="http://schemas.openxmlformats.org/officeDocument/2006/relationships/audio" Target="../media/media30.MP3"/><Relationship Id="rId65" Type="http://schemas.openxmlformats.org/officeDocument/2006/relationships/image" Target="../media/image8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39" Type="http://schemas.microsoft.com/office/2007/relationships/media" Target="../media/media20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microsoft.com/office/2007/relationships/media" Target="../media/media37.MP3"/><Relationship Id="rId18" Type="http://schemas.openxmlformats.org/officeDocument/2006/relationships/audio" Target="../media/media39.MP3"/><Relationship Id="rId26" Type="http://schemas.openxmlformats.org/officeDocument/2006/relationships/audio" Target="../media/media43.MP3"/><Relationship Id="rId39" Type="http://schemas.microsoft.com/office/2007/relationships/media" Target="../media/media50.MP3"/><Relationship Id="rId21" Type="http://schemas.microsoft.com/office/2007/relationships/media" Target="../media/media41.MP3"/><Relationship Id="rId34" Type="http://schemas.openxmlformats.org/officeDocument/2006/relationships/audio" Target="../media/media47.MP3"/><Relationship Id="rId42" Type="http://schemas.openxmlformats.org/officeDocument/2006/relationships/audio" Target="../media/media51.MP3"/><Relationship Id="rId47" Type="http://schemas.microsoft.com/office/2007/relationships/media" Target="../media/media54.MP3"/><Relationship Id="rId50" Type="http://schemas.openxmlformats.org/officeDocument/2006/relationships/audio" Target="../media/media55.MP3"/><Relationship Id="rId55" Type="http://schemas.openxmlformats.org/officeDocument/2006/relationships/image" Target="../media/image6.png"/><Relationship Id="rId7" Type="http://schemas.microsoft.com/office/2007/relationships/media" Target="../media/media34.MP3"/><Relationship Id="rId2" Type="http://schemas.openxmlformats.org/officeDocument/2006/relationships/audio" Target="../media/media31.MP3"/><Relationship Id="rId16" Type="http://schemas.openxmlformats.org/officeDocument/2006/relationships/audio" Target="../media/media38.MP3"/><Relationship Id="rId29" Type="http://schemas.microsoft.com/office/2007/relationships/media" Target="../media/media45.MP3"/><Relationship Id="rId11" Type="http://schemas.microsoft.com/office/2007/relationships/media" Target="../media/media36.MP3"/><Relationship Id="rId24" Type="http://schemas.openxmlformats.org/officeDocument/2006/relationships/audio" Target="../media/media42.MP3"/><Relationship Id="rId32" Type="http://schemas.openxmlformats.org/officeDocument/2006/relationships/audio" Target="../media/media46.MP3"/><Relationship Id="rId37" Type="http://schemas.microsoft.com/office/2007/relationships/media" Target="../media/media49.MP3"/><Relationship Id="rId40" Type="http://schemas.openxmlformats.org/officeDocument/2006/relationships/audio" Target="../media/media50.MP3"/><Relationship Id="rId45" Type="http://schemas.microsoft.com/office/2007/relationships/media" Target="../media/media53.MP3"/><Relationship Id="rId53" Type="http://schemas.openxmlformats.org/officeDocument/2006/relationships/slideLayout" Target="../slideLayouts/slideLayout2.xml"/><Relationship Id="rId58" Type="http://schemas.openxmlformats.org/officeDocument/2006/relationships/image" Target="../media/image11.png"/><Relationship Id="rId5" Type="http://schemas.microsoft.com/office/2007/relationships/media" Target="../media/media33.MP3"/><Relationship Id="rId19" Type="http://schemas.microsoft.com/office/2007/relationships/media" Target="../media/media40.MP3"/><Relationship Id="rId4" Type="http://schemas.openxmlformats.org/officeDocument/2006/relationships/audio" Target="../media/media32.MP3"/><Relationship Id="rId9" Type="http://schemas.microsoft.com/office/2007/relationships/media" Target="../media/media35.MP3"/><Relationship Id="rId14" Type="http://schemas.openxmlformats.org/officeDocument/2006/relationships/audio" Target="../media/media37.MP3"/><Relationship Id="rId22" Type="http://schemas.openxmlformats.org/officeDocument/2006/relationships/audio" Target="../media/media41.MP3"/><Relationship Id="rId27" Type="http://schemas.microsoft.com/office/2007/relationships/media" Target="../media/media44.MP3"/><Relationship Id="rId30" Type="http://schemas.openxmlformats.org/officeDocument/2006/relationships/audio" Target="../media/media45.MP3"/><Relationship Id="rId35" Type="http://schemas.microsoft.com/office/2007/relationships/media" Target="../media/media48.MP3"/><Relationship Id="rId43" Type="http://schemas.microsoft.com/office/2007/relationships/media" Target="../media/media52.MP3"/><Relationship Id="rId48" Type="http://schemas.openxmlformats.org/officeDocument/2006/relationships/audio" Target="../media/media54.MP3"/><Relationship Id="rId56" Type="http://schemas.openxmlformats.org/officeDocument/2006/relationships/image" Target="../media/image7.png"/><Relationship Id="rId8" Type="http://schemas.openxmlformats.org/officeDocument/2006/relationships/audio" Target="../media/media34.MP3"/><Relationship Id="rId51" Type="http://schemas.microsoft.com/office/2007/relationships/media" Target="../media/media56.MP3"/><Relationship Id="rId3" Type="http://schemas.microsoft.com/office/2007/relationships/media" Target="../media/media32.MP3"/><Relationship Id="rId12" Type="http://schemas.openxmlformats.org/officeDocument/2006/relationships/audio" Target="../media/media36.MP3"/><Relationship Id="rId17" Type="http://schemas.microsoft.com/office/2007/relationships/media" Target="../media/media39.MP3"/><Relationship Id="rId25" Type="http://schemas.microsoft.com/office/2007/relationships/media" Target="../media/media43.MP3"/><Relationship Id="rId33" Type="http://schemas.microsoft.com/office/2007/relationships/media" Target="../media/media47.MP3"/><Relationship Id="rId38" Type="http://schemas.openxmlformats.org/officeDocument/2006/relationships/audio" Target="../media/media49.MP3"/><Relationship Id="rId46" Type="http://schemas.openxmlformats.org/officeDocument/2006/relationships/audio" Target="../media/media53.MP3"/><Relationship Id="rId20" Type="http://schemas.openxmlformats.org/officeDocument/2006/relationships/audio" Target="../media/media40.MP3"/><Relationship Id="rId41" Type="http://schemas.microsoft.com/office/2007/relationships/media" Target="../media/media51.MP3"/><Relationship Id="rId54" Type="http://schemas.openxmlformats.org/officeDocument/2006/relationships/image" Target="../media/image5.png"/><Relationship Id="rId1" Type="http://schemas.microsoft.com/office/2007/relationships/media" Target="../media/media31.MP3"/><Relationship Id="rId6" Type="http://schemas.openxmlformats.org/officeDocument/2006/relationships/audio" Target="../media/media33.MP3"/><Relationship Id="rId15" Type="http://schemas.microsoft.com/office/2007/relationships/media" Target="../media/media38.MP3"/><Relationship Id="rId23" Type="http://schemas.microsoft.com/office/2007/relationships/media" Target="../media/media42.MP3"/><Relationship Id="rId28" Type="http://schemas.openxmlformats.org/officeDocument/2006/relationships/audio" Target="../media/media44.MP3"/><Relationship Id="rId36" Type="http://schemas.openxmlformats.org/officeDocument/2006/relationships/audio" Target="../media/media48.MP3"/><Relationship Id="rId49" Type="http://schemas.microsoft.com/office/2007/relationships/media" Target="../media/media55.MP3"/><Relationship Id="rId57" Type="http://schemas.openxmlformats.org/officeDocument/2006/relationships/image" Target="../media/image8.png"/><Relationship Id="rId10" Type="http://schemas.openxmlformats.org/officeDocument/2006/relationships/audio" Target="../media/media35.MP3"/><Relationship Id="rId31" Type="http://schemas.microsoft.com/office/2007/relationships/media" Target="../media/media46.MP3"/><Relationship Id="rId44" Type="http://schemas.openxmlformats.org/officeDocument/2006/relationships/audio" Target="../media/media52.MP3"/><Relationship Id="rId52" Type="http://schemas.openxmlformats.org/officeDocument/2006/relationships/audio" Target="../media/media56.MP3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201913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03866" y="412034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201913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01913" y="858048"/>
            <a:ext cx="11582719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Mitlautverdoppelung 02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Wörterübung </a:t>
            </a:r>
            <a:r>
              <a:rPr lang="de-DE" sz="2800" b="1" dirty="0" err="1">
                <a:latin typeface="Trebuchet MS" panose="020B0603020202020204" pitchFamily="34" charset="0"/>
              </a:rPr>
              <a:t>ck</a:t>
            </a:r>
            <a:r>
              <a:rPr lang="de-DE" sz="2800" b="1" dirty="0">
                <a:latin typeface="Trebuchet MS" panose="020B0603020202020204" pitchFamily="34" charset="0"/>
              </a:rPr>
              <a:t> und </a:t>
            </a:r>
            <a:r>
              <a:rPr lang="de-DE" sz="2800" b="1" dirty="0" err="1">
                <a:latin typeface="Trebuchet MS" panose="020B0603020202020204" pitchFamily="34" charset="0"/>
              </a:rPr>
              <a:t>tz</a:t>
            </a:r>
            <a:endParaRPr lang="de-DE" sz="2800" b="1" dirty="0">
              <a:latin typeface="Trebuchet MS" panose="020B0603020202020204" pitchFamily="34" charset="0"/>
            </a:endParaRP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D054251-E08C-4CC4-B235-47F6D18E9B2F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08A4BD7-3140-41FF-A76B-0DF4ADEF91D0}"/>
              </a:ext>
            </a:extLst>
          </p:cNvPr>
          <p:cNvSpPr txBox="1"/>
          <p:nvPr/>
        </p:nvSpPr>
        <p:spPr>
          <a:xfrm>
            <a:off x="6253085" y="9487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14000E8-2812-496C-A571-6A3C2909D9EA}"/>
              </a:ext>
            </a:extLst>
          </p:cNvPr>
          <p:cNvSpPr txBox="1"/>
          <p:nvPr/>
        </p:nvSpPr>
        <p:spPr>
          <a:xfrm>
            <a:off x="6253085" y="13133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C16638E-8AE5-4956-B30E-8514F01FD3FD}"/>
              </a:ext>
            </a:extLst>
          </p:cNvPr>
          <p:cNvSpPr txBox="1"/>
          <p:nvPr/>
        </p:nvSpPr>
        <p:spPr>
          <a:xfrm>
            <a:off x="6253085" y="16779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FA0D1734-1E2D-4053-BFEB-7AB4C13697E2}"/>
              </a:ext>
            </a:extLst>
          </p:cNvPr>
          <p:cNvSpPr txBox="1"/>
          <p:nvPr/>
        </p:nvSpPr>
        <p:spPr>
          <a:xfrm>
            <a:off x="6253085" y="20426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648EC9D5-7C61-45B6-BB86-930DE352A12C}"/>
              </a:ext>
            </a:extLst>
          </p:cNvPr>
          <p:cNvSpPr txBox="1"/>
          <p:nvPr/>
        </p:nvSpPr>
        <p:spPr>
          <a:xfrm>
            <a:off x="6253085" y="24072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0D0E37A-E854-4842-BB69-F54B1847C2CD}"/>
              </a:ext>
            </a:extLst>
          </p:cNvPr>
          <p:cNvSpPr txBox="1"/>
          <p:nvPr/>
        </p:nvSpPr>
        <p:spPr>
          <a:xfrm>
            <a:off x="6253085" y="27718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222275B-9A79-4050-B058-2115862B538C}"/>
              </a:ext>
            </a:extLst>
          </p:cNvPr>
          <p:cNvSpPr txBox="1"/>
          <p:nvPr/>
        </p:nvSpPr>
        <p:spPr>
          <a:xfrm>
            <a:off x="6253085" y="31364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A27A4CE-9CA4-4BF1-A218-2236438E1899}"/>
              </a:ext>
            </a:extLst>
          </p:cNvPr>
          <p:cNvSpPr txBox="1"/>
          <p:nvPr/>
        </p:nvSpPr>
        <p:spPr>
          <a:xfrm>
            <a:off x="6253085" y="35011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5F7540A-26FE-47B4-A871-6A4216804CFF}"/>
              </a:ext>
            </a:extLst>
          </p:cNvPr>
          <p:cNvSpPr txBox="1"/>
          <p:nvPr/>
        </p:nvSpPr>
        <p:spPr>
          <a:xfrm>
            <a:off x="6253085" y="38657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0EE592D-115A-4D61-9ACD-64D460AE3C64}"/>
              </a:ext>
            </a:extLst>
          </p:cNvPr>
          <p:cNvSpPr txBox="1"/>
          <p:nvPr/>
        </p:nvSpPr>
        <p:spPr>
          <a:xfrm>
            <a:off x="6253085" y="42303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5E035354-B27F-4F98-9466-4A6CA18110A5}"/>
              </a:ext>
            </a:extLst>
          </p:cNvPr>
          <p:cNvSpPr txBox="1"/>
          <p:nvPr/>
        </p:nvSpPr>
        <p:spPr>
          <a:xfrm>
            <a:off x="6253085" y="45949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B246A512-0983-4586-9AB0-C63D7D56455D}"/>
              </a:ext>
            </a:extLst>
          </p:cNvPr>
          <p:cNvSpPr txBox="1"/>
          <p:nvPr/>
        </p:nvSpPr>
        <p:spPr>
          <a:xfrm>
            <a:off x="6253085" y="49596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92BAB63-6952-4BD9-BCCF-187AEF4D1D48}"/>
              </a:ext>
            </a:extLst>
          </p:cNvPr>
          <p:cNvSpPr txBox="1"/>
          <p:nvPr/>
        </p:nvSpPr>
        <p:spPr>
          <a:xfrm>
            <a:off x="6253085" y="53242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B49ECF14-D129-47D9-9405-A2A4D9C5A3F8}"/>
              </a:ext>
            </a:extLst>
          </p:cNvPr>
          <p:cNvSpPr txBox="1"/>
          <p:nvPr/>
        </p:nvSpPr>
        <p:spPr>
          <a:xfrm>
            <a:off x="6253085" y="56888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8F958B19-1C8E-4C38-81BC-378129D75E35}"/>
              </a:ext>
            </a:extLst>
          </p:cNvPr>
          <p:cNvSpPr txBox="1"/>
          <p:nvPr/>
        </p:nvSpPr>
        <p:spPr>
          <a:xfrm>
            <a:off x="6253085" y="6053488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9125A96-24B4-4FC9-A12B-9ABEF8DF0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955242"/>
            <a:ext cx="314541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Wecker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264CE1D-21E7-4E63-8084-12E2446FA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317207"/>
            <a:ext cx="275428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Röke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Röcke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5518E65-57EC-4E38-AD80-CC158FF0C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679172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Bäker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Bäcker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10691A78-D9E0-42CF-A509-73304A299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041137"/>
            <a:ext cx="29498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Brüke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Brücke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14B43D72-0FC0-4EAD-8E49-4A69D2C68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403102"/>
            <a:ext cx="3017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der Makel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</a:t>
            </a:r>
            <a:r>
              <a:rPr lang="de-DE" altLang="de-DE" sz="2000" kern="0" dirty="0" err="1">
                <a:latin typeface="Trebuchet MS" pitchFamily="34" charset="0"/>
              </a:rPr>
              <a:t>Mackel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7330C107-4CE6-41E8-A2EC-7183733F0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765067"/>
            <a:ext cx="277351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Deke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Decke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1981D80A-6065-4575-B243-DE5DBD558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127032"/>
            <a:ext cx="303320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entwikeln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entwickeln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54995904-EC3D-4DEB-867F-B7A3BF160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488997"/>
            <a:ext cx="245612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Ecke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B8B1E563-BB3B-4690-874D-DD9B1E1FE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850962"/>
            <a:ext cx="32896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erschreken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erschrecken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2E1DB82C-54E2-49FE-B29D-C30F82134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212927"/>
            <a:ext cx="40495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Verpakung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Verpackung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16433108-C9E2-4D26-83AC-833F73C26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574892"/>
            <a:ext cx="2270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troken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trocken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F96DEC15-CDC4-4DE2-9F19-C72FDA041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936857"/>
            <a:ext cx="303961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schmeken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schmecken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06088CF3-FC05-4195-9945-AB1090FB4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298822"/>
            <a:ext cx="30877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der </a:t>
            </a:r>
            <a:r>
              <a:rPr lang="de-DE" altLang="de-DE" sz="2000" kern="0" dirty="0" err="1">
                <a:latin typeface="Trebuchet MS" pitchFamily="34" charset="0"/>
              </a:rPr>
              <a:t>Rüken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Rücken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34BFEA0B-F390-4633-AE18-1477CEA11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660787"/>
            <a:ext cx="27959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Hecke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7468C1D-10EB-446B-8ED9-6F7D9252E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6022746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Zuker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Zucker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E64F8C0E-30E4-4074-A649-D4797062C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02 Wörterübung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8FDF652-C11B-4132-BB41-32DCE8226B5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Wärter richtig!                                                                                                  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8035497-FA66-46A8-97F5-CF9C6E982144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811_8723">
            <a:hlinkClick r:id="" action="ppaction://media"/>
            <a:extLst>
              <a:ext uri="{FF2B5EF4-FFF2-40B4-BE49-F238E27FC236}">
                <a16:creationId xmlns:a16="http://schemas.microsoft.com/office/drawing/2014/main" id="{1A9B66CB-2BA6-491B-85DC-AFBEE0C1C4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2286000" y="510704"/>
            <a:ext cx="254000" cy="254000"/>
          </a:xfrm>
          <a:prstGeom prst="rect">
            <a:avLst/>
          </a:prstGeom>
        </p:spPr>
      </p:pic>
      <p:pic>
        <p:nvPicPr>
          <p:cNvPr id="213" name="811_8724">
            <a:hlinkClick r:id="" action="ppaction://media"/>
            <a:extLst>
              <a:ext uri="{FF2B5EF4-FFF2-40B4-BE49-F238E27FC236}">
                <a16:creationId xmlns:a16="http://schemas.microsoft.com/office/drawing/2014/main" id="{3D722CB0-7C1E-4F73-9478-0A7906BBC184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2667000" y="510704"/>
            <a:ext cx="254000" cy="254000"/>
          </a:xfrm>
          <a:prstGeom prst="rect">
            <a:avLst/>
          </a:prstGeom>
        </p:spPr>
      </p:pic>
      <p:pic>
        <p:nvPicPr>
          <p:cNvPr id="214" name="811_8725">
            <a:hlinkClick r:id="" action="ppaction://media"/>
            <a:extLst>
              <a:ext uri="{FF2B5EF4-FFF2-40B4-BE49-F238E27FC236}">
                <a16:creationId xmlns:a16="http://schemas.microsoft.com/office/drawing/2014/main" id="{5945733A-5027-482B-A858-F40598D8A8EE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048000" y="510704"/>
            <a:ext cx="254000" cy="254000"/>
          </a:xfrm>
          <a:prstGeom prst="rect">
            <a:avLst/>
          </a:prstGeom>
        </p:spPr>
      </p:pic>
      <p:pic>
        <p:nvPicPr>
          <p:cNvPr id="215" name="811_8726">
            <a:hlinkClick r:id="" action="ppaction://media"/>
            <a:extLst>
              <a:ext uri="{FF2B5EF4-FFF2-40B4-BE49-F238E27FC236}">
                <a16:creationId xmlns:a16="http://schemas.microsoft.com/office/drawing/2014/main" id="{EA94FF9D-E186-4D2F-80DF-951E2CD4176D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429000" y="510704"/>
            <a:ext cx="254000" cy="254000"/>
          </a:xfrm>
          <a:prstGeom prst="rect">
            <a:avLst/>
          </a:prstGeom>
        </p:spPr>
      </p:pic>
      <p:pic>
        <p:nvPicPr>
          <p:cNvPr id="216" name="811_8727">
            <a:hlinkClick r:id="" action="ppaction://media"/>
            <a:extLst>
              <a:ext uri="{FF2B5EF4-FFF2-40B4-BE49-F238E27FC236}">
                <a16:creationId xmlns:a16="http://schemas.microsoft.com/office/drawing/2014/main" id="{9790B4DF-50D9-40D8-A54B-D4F72B968D9D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810000" y="510704"/>
            <a:ext cx="254000" cy="254000"/>
          </a:xfrm>
          <a:prstGeom prst="rect">
            <a:avLst/>
          </a:prstGeom>
        </p:spPr>
      </p:pic>
      <p:pic>
        <p:nvPicPr>
          <p:cNvPr id="217" name="811_8728">
            <a:hlinkClick r:id="" action="ppaction://media"/>
            <a:extLst>
              <a:ext uri="{FF2B5EF4-FFF2-40B4-BE49-F238E27FC236}">
                <a16:creationId xmlns:a16="http://schemas.microsoft.com/office/drawing/2014/main" id="{F72B5088-F382-4A43-BCEF-B702E6DA31BF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191000" y="510704"/>
            <a:ext cx="254000" cy="254000"/>
          </a:xfrm>
          <a:prstGeom prst="rect">
            <a:avLst/>
          </a:prstGeom>
        </p:spPr>
      </p:pic>
      <p:pic>
        <p:nvPicPr>
          <p:cNvPr id="218" name="811_8729">
            <a:hlinkClick r:id="" action="ppaction://media"/>
            <a:extLst>
              <a:ext uri="{FF2B5EF4-FFF2-40B4-BE49-F238E27FC236}">
                <a16:creationId xmlns:a16="http://schemas.microsoft.com/office/drawing/2014/main" id="{0E57DAC5-545C-4EAA-8125-E8BEAB57CDCC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572000" y="510704"/>
            <a:ext cx="254000" cy="254000"/>
          </a:xfrm>
          <a:prstGeom prst="rect">
            <a:avLst/>
          </a:prstGeom>
        </p:spPr>
      </p:pic>
      <p:pic>
        <p:nvPicPr>
          <p:cNvPr id="219" name="811_8730">
            <a:hlinkClick r:id="" action="ppaction://media"/>
            <a:extLst>
              <a:ext uri="{FF2B5EF4-FFF2-40B4-BE49-F238E27FC236}">
                <a16:creationId xmlns:a16="http://schemas.microsoft.com/office/drawing/2014/main" id="{773E7A40-D677-4044-8ACE-B52B4D4EB046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953000" y="510704"/>
            <a:ext cx="254000" cy="254000"/>
          </a:xfrm>
          <a:prstGeom prst="rect">
            <a:avLst/>
          </a:prstGeom>
        </p:spPr>
      </p:pic>
      <p:pic>
        <p:nvPicPr>
          <p:cNvPr id="220" name="811_8731">
            <a:hlinkClick r:id="" action="ppaction://media"/>
            <a:extLst>
              <a:ext uri="{FF2B5EF4-FFF2-40B4-BE49-F238E27FC236}">
                <a16:creationId xmlns:a16="http://schemas.microsoft.com/office/drawing/2014/main" id="{9526843C-ADEF-41A4-B197-5342BF8F9E57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5334000" y="510704"/>
            <a:ext cx="254000" cy="254000"/>
          </a:xfrm>
          <a:prstGeom prst="rect">
            <a:avLst/>
          </a:prstGeom>
        </p:spPr>
      </p:pic>
      <p:pic>
        <p:nvPicPr>
          <p:cNvPr id="221" name="811_8732">
            <a:hlinkClick r:id="" action="ppaction://media"/>
            <a:extLst>
              <a:ext uri="{FF2B5EF4-FFF2-40B4-BE49-F238E27FC236}">
                <a16:creationId xmlns:a16="http://schemas.microsoft.com/office/drawing/2014/main" id="{7E2209C5-825C-49FA-A457-3345093AA23C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5715000" y="510704"/>
            <a:ext cx="254000" cy="254000"/>
          </a:xfrm>
          <a:prstGeom prst="rect">
            <a:avLst/>
          </a:prstGeom>
        </p:spPr>
      </p:pic>
      <p:pic>
        <p:nvPicPr>
          <p:cNvPr id="222" name="811_8718">
            <a:hlinkClick r:id="" action="ppaction://media"/>
            <a:extLst>
              <a:ext uri="{FF2B5EF4-FFF2-40B4-BE49-F238E27FC236}">
                <a16:creationId xmlns:a16="http://schemas.microsoft.com/office/drawing/2014/main" id="{BA0B248C-F042-4405-8526-73AE6347F72E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81000" y="510704"/>
            <a:ext cx="254000" cy="254000"/>
          </a:xfrm>
          <a:prstGeom prst="rect">
            <a:avLst/>
          </a:prstGeom>
        </p:spPr>
      </p:pic>
      <p:pic>
        <p:nvPicPr>
          <p:cNvPr id="224" name="811_8720">
            <a:hlinkClick r:id="" action="ppaction://media"/>
            <a:extLst>
              <a:ext uri="{FF2B5EF4-FFF2-40B4-BE49-F238E27FC236}">
                <a16:creationId xmlns:a16="http://schemas.microsoft.com/office/drawing/2014/main" id="{F68D9113-4342-4247-B707-465ADD7EF6C6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143000" y="510704"/>
            <a:ext cx="254000" cy="254000"/>
          </a:xfrm>
          <a:prstGeom prst="rect">
            <a:avLst/>
          </a:prstGeom>
        </p:spPr>
      </p:pic>
      <p:pic>
        <p:nvPicPr>
          <p:cNvPr id="225" name="811_8721">
            <a:hlinkClick r:id="" action="ppaction://media"/>
            <a:extLst>
              <a:ext uri="{FF2B5EF4-FFF2-40B4-BE49-F238E27FC236}">
                <a16:creationId xmlns:a16="http://schemas.microsoft.com/office/drawing/2014/main" id="{5129C4D9-F3ED-4BD3-B670-A1ACEE30379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524000" y="510704"/>
            <a:ext cx="254000" cy="254000"/>
          </a:xfrm>
          <a:prstGeom prst="rect">
            <a:avLst/>
          </a:prstGeom>
        </p:spPr>
      </p:pic>
      <p:pic>
        <p:nvPicPr>
          <p:cNvPr id="226" name="811_8722">
            <a:hlinkClick r:id="" action="ppaction://media"/>
            <a:extLst>
              <a:ext uri="{FF2B5EF4-FFF2-40B4-BE49-F238E27FC236}">
                <a16:creationId xmlns:a16="http://schemas.microsoft.com/office/drawing/2014/main" id="{21FC98FF-A4A7-4272-AC7C-64604068DBE4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905000" y="510704"/>
            <a:ext cx="254000" cy="254000"/>
          </a:xfrm>
          <a:prstGeom prst="rect">
            <a:avLst/>
          </a:prstGeom>
        </p:spPr>
      </p:pic>
      <p:pic>
        <p:nvPicPr>
          <p:cNvPr id="228" name="811_8705">
            <a:hlinkClick r:id="" action="ppaction://media"/>
            <a:extLst>
              <a:ext uri="{FF2B5EF4-FFF2-40B4-BE49-F238E27FC236}">
                <a16:creationId xmlns:a16="http://schemas.microsoft.com/office/drawing/2014/main" id="{5001279A-1DB3-4F40-B570-80020C442706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143000" y="222672"/>
            <a:ext cx="254000" cy="254000"/>
          </a:xfrm>
          <a:prstGeom prst="rect">
            <a:avLst/>
          </a:prstGeom>
        </p:spPr>
      </p:pic>
      <p:pic>
        <p:nvPicPr>
          <p:cNvPr id="229" name="811_8706">
            <a:hlinkClick r:id="" action="ppaction://media"/>
            <a:extLst>
              <a:ext uri="{FF2B5EF4-FFF2-40B4-BE49-F238E27FC236}">
                <a16:creationId xmlns:a16="http://schemas.microsoft.com/office/drawing/2014/main" id="{67A7165A-863A-46F7-9EA7-806F11FBFB82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524000" y="222672"/>
            <a:ext cx="254000" cy="254000"/>
          </a:xfrm>
          <a:prstGeom prst="rect">
            <a:avLst/>
          </a:prstGeom>
        </p:spPr>
      </p:pic>
      <p:pic>
        <p:nvPicPr>
          <p:cNvPr id="230" name="811_8707">
            <a:hlinkClick r:id="" action="ppaction://media"/>
            <a:extLst>
              <a:ext uri="{FF2B5EF4-FFF2-40B4-BE49-F238E27FC236}">
                <a16:creationId xmlns:a16="http://schemas.microsoft.com/office/drawing/2014/main" id="{3A5604F5-C6DA-4301-A268-9D50BEF1A2A9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1905000" y="222672"/>
            <a:ext cx="254000" cy="254000"/>
          </a:xfrm>
          <a:prstGeom prst="rect">
            <a:avLst/>
          </a:prstGeom>
        </p:spPr>
      </p:pic>
      <p:pic>
        <p:nvPicPr>
          <p:cNvPr id="231" name="811_8708">
            <a:hlinkClick r:id="" action="ppaction://media"/>
            <a:extLst>
              <a:ext uri="{FF2B5EF4-FFF2-40B4-BE49-F238E27FC236}">
                <a16:creationId xmlns:a16="http://schemas.microsoft.com/office/drawing/2014/main" id="{B369897F-76FC-4444-861B-C004572415E7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2286000" y="222672"/>
            <a:ext cx="254000" cy="254000"/>
          </a:xfrm>
          <a:prstGeom prst="rect">
            <a:avLst/>
          </a:prstGeom>
        </p:spPr>
      </p:pic>
      <p:pic>
        <p:nvPicPr>
          <p:cNvPr id="232" name="811_8709">
            <a:hlinkClick r:id="" action="ppaction://media"/>
            <a:extLst>
              <a:ext uri="{FF2B5EF4-FFF2-40B4-BE49-F238E27FC236}">
                <a16:creationId xmlns:a16="http://schemas.microsoft.com/office/drawing/2014/main" id="{D2D4A3E1-975A-49C5-BE10-FC5B1BA41D2C}"/>
              </a:ext>
            </a:extLst>
          </p:cNvPr>
          <p:cNvPicPr>
            <a:picLocks noChangeAspect="1"/>
          </p:cNvPicPr>
          <p:nvPr>
            <a:audioFile r:link="rId38"/>
            <p:extLst>
              <p:ext uri="{DAA4B4D4-6D71-4841-9C94-3DE7FCFB9230}">
                <p14:media xmlns:p14="http://schemas.microsoft.com/office/powerpoint/2010/main" r:embed="rId37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2667000" y="222672"/>
            <a:ext cx="254000" cy="254000"/>
          </a:xfrm>
          <a:prstGeom prst="rect">
            <a:avLst/>
          </a:prstGeom>
        </p:spPr>
      </p:pic>
      <p:pic>
        <p:nvPicPr>
          <p:cNvPr id="233" name="811_8710">
            <a:hlinkClick r:id="" action="ppaction://media"/>
            <a:extLst>
              <a:ext uri="{FF2B5EF4-FFF2-40B4-BE49-F238E27FC236}">
                <a16:creationId xmlns:a16="http://schemas.microsoft.com/office/drawing/2014/main" id="{73AA287A-387E-40A9-BFF7-95DD1AF27FB9}"/>
              </a:ext>
            </a:extLst>
          </p:cNvPr>
          <p:cNvPicPr>
            <a:picLocks noChangeAspect="1"/>
          </p:cNvPicPr>
          <p:nvPr>
            <a:audioFile r:link="rId40"/>
            <p:extLst>
              <p:ext uri="{DAA4B4D4-6D71-4841-9C94-3DE7FCFB9230}">
                <p14:media xmlns:p14="http://schemas.microsoft.com/office/powerpoint/2010/main" r:embed="rId39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048000" y="222672"/>
            <a:ext cx="254000" cy="254000"/>
          </a:xfrm>
          <a:prstGeom prst="rect">
            <a:avLst/>
          </a:prstGeom>
        </p:spPr>
      </p:pic>
      <p:pic>
        <p:nvPicPr>
          <p:cNvPr id="234" name="811_8711">
            <a:hlinkClick r:id="" action="ppaction://media"/>
            <a:extLst>
              <a:ext uri="{FF2B5EF4-FFF2-40B4-BE49-F238E27FC236}">
                <a16:creationId xmlns:a16="http://schemas.microsoft.com/office/drawing/2014/main" id="{3010BC00-D9BA-4E5F-932A-79A6AB660AD8}"/>
              </a:ext>
            </a:extLst>
          </p:cNvPr>
          <p:cNvPicPr>
            <a:picLocks noChangeAspect="1"/>
          </p:cNvPicPr>
          <p:nvPr>
            <a:audioFile r:link="rId42"/>
            <p:extLst>
              <p:ext uri="{DAA4B4D4-6D71-4841-9C94-3DE7FCFB9230}">
                <p14:media xmlns:p14="http://schemas.microsoft.com/office/powerpoint/2010/main" r:embed="rId4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429000" y="222672"/>
            <a:ext cx="254000" cy="254000"/>
          </a:xfrm>
          <a:prstGeom prst="rect">
            <a:avLst/>
          </a:prstGeom>
        </p:spPr>
      </p:pic>
      <p:pic>
        <p:nvPicPr>
          <p:cNvPr id="235" name="811_8712">
            <a:hlinkClick r:id="" action="ppaction://media"/>
            <a:extLst>
              <a:ext uri="{FF2B5EF4-FFF2-40B4-BE49-F238E27FC236}">
                <a16:creationId xmlns:a16="http://schemas.microsoft.com/office/drawing/2014/main" id="{3C4E4A91-CBEF-40CB-A424-08C673075961}"/>
              </a:ext>
            </a:extLst>
          </p:cNvPr>
          <p:cNvPicPr>
            <a:picLocks noChangeAspect="1"/>
          </p:cNvPicPr>
          <p:nvPr>
            <a:audioFile r:link="rId44"/>
            <p:extLst>
              <p:ext uri="{DAA4B4D4-6D71-4841-9C94-3DE7FCFB9230}">
                <p14:media xmlns:p14="http://schemas.microsoft.com/office/powerpoint/2010/main" r:embed="rId4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810000" y="222672"/>
            <a:ext cx="254000" cy="254000"/>
          </a:xfrm>
          <a:prstGeom prst="rect">
            <a:avLst/>
          </a:prstGeom>
        </p:spPr>
      </p:pic>
      <p:pic>
        <p:nvPicPr>
          <p:cNvPr id="236" name="811_8713">
            <a:hlinkClick r:id="" action="ppaction://media"/>
            <a:extLst>
              <a:ext uri="{FF2B5EF4-FFF2-40B4-BE49-F238E27FC236}">
                <a16:creationId xmlns:a16="http://schemas.microsoft.com/office/drawing/2014/main" id="{0BF3D718-8DD1-43F4-B312-E190382808B9}"/>
              </a:ext>
            </a:extLst>
          </p:cNvPr>
          <p:cNvPicPr>
            <a:picLocks noChangeAspect="1"/>
          </p:cNvPicPr>
          <p:nvPr>
            <a:audioFile r:link="rId46"/>
            <p:extLst>
              <p:ext uri="{DAA4B4D4-6D71-4841-9C94-3DE7FCFB9230}">
                <p14:media xmlns:p14="http://schemas.microsoft.com/office/powerpoint/2010/main" r:embed="rId4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191000" y="222672"/>
            <a:ext cx="254000" cy="254000"/>
          </a:xfrm>
          <a:prstGeom prst="rect">
            <a:avLst/>
          </a:prstGeom>
        </p:spPr>
      </p:pic>
      <p:pic>
        <p:nvPicPr>
          <p:cNvPr id="237" name="811_8714">
            <a:hlinkClick r:id="" action="ppaction://media"/>
            <a:extLst>
              <a:ext uri="{FF2B5EF4-FFF2-40B4-BE49-F238E27FC236}">
                <a16:creationId xmlns:a16="http://schemas.microsoft.com/office/drawing/2014/main" id="{E72CB3AC-77F6-42C9-8DA1-27E5E94DABDB}"/>
              </a:ext>
            </a:extLst>
          </p:cNvPr>
          <p:cNvPicPr>
            <a:picLocks noChangeAspect="1"/>
          </p:cNvPicPr>
          <p:nvPr>
            <a:audioFile r:link="rId48"/>
            <p:extLst>
              <p:ext uri="{DAA4B4D4-6D71-4841-9C94-3DE7FCFB9230}">
                <p14:media xmlns:p14="http://schemas.microsoft.com/office/powerpoint/2010/main" r:embed="rId47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572000" y="222672"/>
            <a:ext cx="254000" cy="254000"/>
          </a:xfrm>
          <a:prstGeom prst="rect">
            <a:avLst/>
          </a:prstGeom>
        </p:spPr>
      </p:pic>
      <p:pic>
        <p:nvPicPr>
          <p:cNvPr id="238" name="811_8715">
            <a:hlinkClick r:id="" action="ppaction://media"/>
            <a:extLst>
              <a:ext uri="{FF2B5EF4-FFF2-40B4-BE49-F238E27FC236}">
                <a16:creationId xmlns:a16="http://schemas.microsoft.com/office/drawing/2014/main" id="{A666FD23-4979-48EE-9927-527E738EC43A}"/>
              </a:ext>
            </a:extLst>
          </p:cNvPr>
          <p:cNvPicPr>
            <a:picLocks noChangeAspect="1"/>
          </p:cNvPicPr>
          <p:nvPr>
            <a:audioFile r:link="rId50"/>
            <p:extLst>
              <p:ext uri="{DAA4B4D4-6D71-4841-9C94-3DE7FCFB9230}">
                <p14:media xmlns:p14="http://schemas.microsoft.com/office/powerpoint/2010/main" r:embed="rId49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4953000" y="222672"/>
            <a:ext cx="254000" cy="254000"/>
          </a:xfrm>
          <a:prstGeom prst="rect">
            <a:avLst/>
          </a:prstGeom>
        </p:spPr>
      </p:pic>
      <p:pic>
        <p:nvPicPr>
          <p:cNvPr id="239" name="811_8716">
            <a:hlinkClick r:id="" action="ppaction://media"/>
            <a:extLst>
              <a:ext uri="{FF2B5EF4-FFF2-40B4-BE49-F238E27FC236}">
                <a16:creationId xmlns:a16="http://schemas.microsoft.com/office/drawing/2014/main" id="{C5A58916-AA4B-4A1A-BD56-AC9085E9FDF4}"/>
              </a:ext>
            </a:extLst>
          </p:cNvPr>
          <p:cNvPicPr>
            <a:picLocks noChangeAspect="1"/>
          </p:cNvPicPr>
          <p:nvPr>
            <a:audioFile r:link="rId52"/>
            <p:extLst>
              <p:ext uri="{DAA4B4D4-6D71-4841-9C94-3DE7FCFB9230}">
                <p14:media xmlns:p14="http://schemas.microsoft.com/office/powerpoint/2010/main" r:embed="rId51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5334000" y="222672"/>
            <a:ext cx="254000" cy="254000"/>
          </a:xfrm>
          <a:prstGeom prst="rect">
            <a:avLst/>
          </a:prstGeom>
        </p:spPr>
      </p:pic>
      <p:pic>
        <p:nvPicPr>
          <p:cNvPr id="240" name="811_8717">
            <a:hlinkClick r:id="" action="ppaction://media"/>
            <a:extLst>
              <a:ext uri="{FF2B5EF4-FFF2-40B4-BE49-F238E27FC236}">
                <a16:creationId xmlns:a16="http://schemas.microsoft.com/office/drawing/2014/main" id="{D19392F2-0276-43AC-AA79-F714A135230F}"/>
              </a:ext>
            </a:extLst>
          </p:cNvPr>
          <p:cNvPicPr>
            <a:picLocks noChangeAspect="1"/>
          </p:cNvPicPr>
          <p:nvPr>
            <a:audioFile r:link="rId54"/>
            <p:extLst>
              <p:ext uri="{DAA4B4D4-6D71-4841-9C94-3DE7FCFB9230}">
                <p14:media xmlns:p14="http://schemas.microsoft.com/office/powerpoint/2010/main" r:embed="rId53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5715000" y="222672"/>
            <a:ext cx="254000" cy="254000"/>
          </a:xfrm>
          <a:prstGeom prst="rect">
            <a:avLst/>
          </a:prstGeom>
        </p:spPr>
      </p:pic>
      <p:pic>
        <p:nvPicPr>
          <p:cNvPr id="241" name="811_8703">
            <a:hlinkClick r:id="" action="ppaction://media"/>
            <a:extLst>
              <a:ext uri="{FF2B5EF4-FFF2-40B4-BE49-F238E27FC236}">
                <a16:creationId xmlns:a16="http://schemas.microsoft.com/office/drawing/2014/main" id="{65F5EE25-4DEC-4D64-977B-0D06017AD0F9}"/>
              </a:ext>
            </a:extLst>
          </p:cNvPr>
          <p:cNvPicPr>
            <a:picLocks noChangeAspect="1"/>
          </p:cNvPicPr>
          <p:nvPr>
            <a:audioFile r:link="rId56"/>
            <p:extLst>
              <p:ext uri="{DAA4B4D4-6D71-4841-9C94-3DE7FCFB9230}">
                <p14:media xmlns:p14="http://schemas.microsoft.com/office/powerpoint/2010/main" r:embed="rId55"/>
              </p:ext>
            </p:extLst>
          </p:nvPr>
        </p:nvPicPr>
        <p:blipFill>
          <a:blip r:embed="rId62"/>
          <a:stretch>
            <a:fillRect/>
          </a:stretch>
        </p:blipFill>
        <p:spPr>
          <a:xfrm>
            <a:off x="381000" y="222672"/>
            <a:ext cx="254000" cy="254000"/>
          </a:xfrm>
          <a:prstGeom prst="rect">
            <a:avLst/>
          </a:prstGeom>
        </p:spPr>
      </p:pic>
      <p:sp>
        <p:nvSpPr>
          <p:cNvPr id="242" name="Textfeld 241">
            <a:extLst>
              <a:ext uri="{FF2B5EF4-FFF2-40B4-BE49-F238E27FC236}">
                <a16:creationId xmlns:a16="http://schemas.microsoft.com/office/drawing/2014/main" id="{7D170FAA-8E8B-42EE-97A7-78A9B16FC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967148"/>
            <a:ext cx="40267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W</a:t>
            </a:r>
          </a:p>
        </p:txBody>
      </p:sp>
      <p:sp>
        <p:nvSpPr>
          <p:cNvPr id="243" name="Textfeld 242">
            <a:extLst>
              <a:ext uri="{FF2B5EF4-FFF2-40B4-BE49-F238E27FC236}">
                <a16:creationId xmlns:a16="http://schemas.microsoft.com/office/drawing/2014/main" id="{57A447D4-82DF-4A07-BA77-933505370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955242"/>
            <a:ext cx="314541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Wecker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4" name="Textfeld 243">
            <a:extLst>
              <a:ext uri="{FF2B5EF4-FFF2-40B4-BE49-F238E27FC236}">
                <a16:creationId xmlns:a16="http://schemas.microsoft.com/office/drawing/2014/main" id="{04F11064-B800-4293-8F52-2D9C011F0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1327488"/>
            <a:ext cx="3337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</a:t>
            </a:r>
          </a:p>
        </p:txBody>
      </p:sp>
      <p:sp>
        <p:nvSpPr>
          <p:cNvPr id="245" name="Textfeld 244">
            <a:extLst>
              <a:ext uri="{FF2B5EF4-FFF2-40B4-BE49-F238E27FC236}">
                <a16:creationId xmlns:a16="http://schemas.microsoft.com/office/drawing/2014/main" id="{C3BA8488-587C-4B9D-AC7A-E659C163D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317207"/>
            <a:ext cx="275428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Röke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Röcke</a:t>
            </a:r>
          </a:p>
        </p:txBody>
      </p:sp>
      <p:sp>
        <p:nvSpPr>
          <p:cNvPr id="246" name="Textfeld 245">
            <a:extLst>
              <a:ext uri="{FF2B5EF4-FFF2-40B4-BE49-F238E27FC236}">
                <a16:creationId xmlns:a16="http://schemas.microsoft.com/office/drawing/2014/main" id="{D62020D1-A400-4879-91B5-3CDC82916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1687828"/>
            <a:ext cx="33054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B</a:t>
            </a:r>
          </a:p>
        </p:txBody>
      </p:sp>
      <p:sp>
        <p:nvSpPr>
          <p:cNvPr id="247" name="Textfeld 246">
            <a:extLst>
              <a:ext uri="{FF2B5EF4-FFF2-40B4-BE49-F238E27FC236}">
                <a16:creationId xmlns:a16="http://schemas.microsoft.com/office/drawing/2014/main" id="{CA47DF5E-48FF-4C19-B399-7BAE5A656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679172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Bäker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Bäcker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248" name="Textfeld 247">
            <a:extLst>
              <a:ext uri="{FF2B5EF4-FFF2-40B4-BE49-F238E27FC236}">
                <a16:creationId xmlns:a16="http://schemas.microsoft.com/office/drawing/2014/main" id="{4B5A9D94-C19A-42D2-A3B4-FCC711757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048168"/>
            <a:ext cx="33054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B</a:t>
            </a:r>
          </a:p>
        </p:txBody>
      </p:sp>
      <p:sp>
        <p:nvSpPr>
          <p:cNvPr id="249" name="Textfeld 248">
            <a:extLst>
              <a:ext uri="{FF2B5EF4-FFF2-40B4-BE49-F238E27FC236}">
                <a16:creationId xmlns:a16="http://schemas.microsoft.com/office/drawing/2014/main" id="{AEA35DE0-A579-4A59-A5E0-C3E7EEA639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041137"/>
            <a:ext cx="29498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Brüke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Brücke</a:t>
            </a:r>
          </a:p>
        </p:txBody>
      </p:sp>
      <p:sp>
        <p:nvSpPr>
          <p:cNvPr id="250" name="Textfeld 249">
            <a:extLst>
              <a:ext uri="{FF2B5EF4-FFF2-40B4-BE49-F238E27FC236}">
                <a16:creationId xmlns:a16="http://schemas.microsoft.com/office/drawing/2014/main" id="{02EE252F-7FD8-429D-8A61-7F46D683C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408508"/>
            <a:ext cx="36740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1" name="Textfeld 250">
            <a:extLst>
              <a:ext uri="{FF2B5EF4-FFF2-40B4-BE49-F238E27FC236}">
                <a16:creationId xmlns:a16="http://schemas.microsoft.com/office/drawing/2014/main" id="{E8D6E977-677D-4532-8926-5FF65D208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403102"/>
            <a:ext cx="3017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der Makel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</a:t>
            </a:r>
            <a:r>
              <a:rPr lang="de-DE" altLang="de-DE" sz="2000" kern="0" dirty="0" err="1">
                <a:latin typeface="Trebuchet MS" pitchFamily="34" charset="0"/>
              </a:rPr>
              <a:t>Mackel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252" name="Textfeld 251">
            <a:extLst>
              <a:ext uri="{FF2B5EF4-FFF2-40B4-BE49-F238E27FC236}">
                <a16:creationId xmlns:a16="http://schemas.microsoft.com/office/drawing/2014/main" id="{E0A0C949-1F40-4FB0-BCC0-43AF91D1D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768848"/>
            <a:ext cx="3417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</a:t>
            </a:r>
          </a:p>
        </p:txBody>
      </p:sp>
      <p:sp>
        <p:nvSpPr>
          <p:cNvPr id="253" name="Textfeld 252">
            <a:extLst>
              <a:ext uri="{FF2B5EF4-FFF2-40B4-BE49-F238E27FC236}">
                <a16:creationId xmlns:a16="http://schemas.microsoft.com/office/drawing/2014/main" id="{0B1BDEE7-D327-4A40-AC5E-00E3C3522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765067"/>
            <a:ext cx="277351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Deke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Decke</a:t>
            </a:r>
          </a:p>
        </p:txBody>
      </p:sp>
      <p:sp>
        <p:nvSpPr>
          <p:cNvPr id="254" name="Textfeld 253">
            <a:extLst>
              <a:ext uri="{FF2B5EF4-FFF2-40B4-BE49-F238E27FC236}">
                <a16:creationId xmlns:a16="http://schemas.microsoft.com/office/drawing/2014/main" id="{9580488E-9227-4247-9AA2-85E958F97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129188"/>
            <a:ext cx="32412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55" name="Textfeld 254">
            <a:extLst>
              <a:ext uri="{FF2B5EF4-FFF2-40B4-BE49-F238E27FC236}">
                <a16:creationId xmlns:a16="http://schemas.microsoft.com/office/drawing/2014/main" id="{41BF5E49-6EF9-484B-8CB1-0CB3D0876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127032"/>
            <a:ext cx="303320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entwikeln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entwickeln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256" name="Textfeld 255">
            <a:extLst>
              <a:ext uri="{FF2B5EF4-FFF2-40B4-BE49-F238E27FC236}">
                <a16:creationId xmlns:a16="http://schemas.microsoft.com/office/drawing/2014/main" id="{F6250A61-E248-444A-A882-B03F5FEBC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489528"/>
            <a:ext cx="32252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57" name="Textfeld 256">
            <a:extLst>
              <a:ext uri="{FF2B5EF4-FFF2-40B4-BE49-F238E27FC236}">
                <a16:creationId xmlns:a16="http://schemas.microsoft.com/office/drawing/2014/main" id="{BA5C198E-C0F2-410D-9C62-3B6D2C6FC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488997"/>
            <a:ext cx="245612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Ecke</a:t>
            </a:r>
          </a:p>
        </p:txBody>
      </p:sp>
      <p:sp>
        <p:nvSpPr>
          <p:cNvPr id="258" name="Textfeld 257">
            <a:extLst>
              <a:ext uri="{FF2B5EF4-FFF2-40B4-BE49-F238E27FC236}">
                <a16:creationId xmlns:a16="http://schemas.microsoft.com/office/drawing/2014/main" id="{404ECE1A-B4F1-4266-8004-63F61856D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849868"/>
            <a:ext cx="32412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</a:t>
            </a:r>
          </a:p>
        </p:txBody>
      </p:sp>
      <p:sp>
        <p:nvSpPr>
          <p:cNvPr id="259" name="Textfeld 258">
            <a:extLst>
              <a:ext uri="{FF2B5EF4-FFF2-40B4-BE49-F238E27FC236}">
                <a16:creationId xmlns:a16="http://schemas.microsoft.com/office/drawing/2014/main" id="{86B3F391-B5D2-4156-A533-9FAD6D6F8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850962"/>
            <a:ext cx="32896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erschreken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erschrecken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260" name="Textfeld 259">
            <a:extLst>
              <a:ext uri="{FF2B5EF4-FFF2-40B4-BE49-F238E27FC236}">
                <a16:creationId xmlns:a16="http://schemas.microsoft.com/office/drawing/2014/main" id="{818C8CFA-8150-47A2-911E-3AB0F1154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4210208"/>
            <a:ext cx="33534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</a:t>
            </a:r>
          </a:p>
        </p:txBody>
      </p:sp>
      <p:sp>
        <p:nvSpPr>
          <p:cNvPr id="261" name="Textfeld 260">
            <a:extLst>
              <a:ext uri="{FF2B5EF4-FFF2-40B4-BE49-F238E27FC236}">
                <a16:creationId xmlns:a16="http://schemas.microsoft.com/office/drawing/2014/main" id="{A2F97662-048A-49FA-8C7F-1F6A96116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212927"/>
            <a:ext cx="40495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Verpakung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Verpackung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262" name="Textfeld 261">
            <a:extLst>
              <a:ext uri="{FF2B5EF4-FFF2-40B4-BE49-F238E27FC236}">
                <a16:creationId xmlns:a16="http://schemas.microsoft.com/office/drawing/2014/main" id="{6CF8BF74-BAE1-44E5-8AB5-27EB3C899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4570548"/>
            <a:ext cx="28565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</a:t>
            </a:r>
          </a:p>
        </p:txBody>
      </p:sp>
      <p:sp>
        <p:nvSpPr>
          <p:cNvPr id="263" name="Textfeld 262">
            <a:extLst>
              <a:ext uri="{FF2B5EF4-FFF2-40B4-BE49-F238E27FC236}">
                <a16:creationId xmlns:a16="http://schemas.microsoft.com/office/drawing/2014/main" id="{8A692EAB-51AB-4511-B4E2-0B00C4321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574892"/>
            <a:ext cx="2270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troken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trocken</a:t>
            </a:r>
          </a:p>
        </p:txBody>
      </p:sp>
      <p:sp>
        <p:nvSpPr>
          <p:cNvPr id="264" name="Textfeld 263">
            <a:extLst>
              <a:ext uri="{FF2B5EF4-FFF2-40B4-BE49-F238E27FC236}">
                <a16:creationId xmlns:a16="http://schemas.microsoft.com/office/drawing/2014/main" id="{CA8BB14A-FE0E-42A8-A093-DF1247C6A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4930888"/>
            <a:ext cx="288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sp>
        <p:nvSpPr>
          <p:cNvPr id="265" name="Textfeld 264">
            <a:extLst>
              <a:ext uri="{FF2B5EF4-FFF2-40B4-BE49-F238E27FC236}">
                <a16:creationId xmlns:a16="http://schemas.microsoft.com/office/drawing/2014/main" id="{80B348DD-FAC2-4C70-BFB5-049890B0D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936857"/>
            <a:ext cx="303961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schmeken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schmecken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266" name="Textfeld 265">
            <a:extLst>
              <a:ext uri="{FF2B5EF4-FFF2-40B4-BE49-F238E27FC236}">
                <a16:creationId xmlns:a16="http://schemas.microsoft.com/office/drawing/2014/main" id="{9E9EDD48-7217-4E91-871D-D9A5F77E8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5291228"/>
            <a:ext cx="3337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R</a:t>
            </a:r>
          </a:p>
        </p:txBody>
      </p:sp>
      <p:sp>
        <p:nvSpPr>
          <p:cNvPr id="267" name="Textfeld 266">
            <a:extLst>
              <a:ext uri="{FF2B5EF4-FFF2-40B4-BE49-F238E27FC236}">
                <a16:creationId xmlns:a16="http://schemas.microsoft.com/office/drawing/2014/main" id="{79C5A377-7EE2-4E52-8AB2-5BB0314F7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298822"/>
            <a:ext cx="30877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der </a:t>
            </a:r>
            <a:r>
              <a:rPr lang="de-DE" altLang="de-DE" sz="2000" kern="0" dirty="0" err="1">
                <a:latin typeface="Trebuchet MS" pitchFamily="34" charset="0"/>
              </a:rPr>
              <a:t>Rüken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Rücken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268" name="Textfeld 267">
            <a:extLst>
              <a:ext uri="{FF2B5EF4-FFF2-40B4-BE49-F238E27FC236}">
                <a16:creationId xmlns:a16="http://schemas.microsoft.com/office/drawing/2014/main" id="{61138CB0-03E1-4C6B-B61F-F53487395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5651568"/>
            <a:ext cx="35298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</a:t>
            </a:r>
          </a:p>
        </p:txBody>
      </p:sp>
      <p:sp>
        <p:nvSpPr>
          <p:cNvPr id="269" name="Textfeld 268">
            <a:extLst>
              <a:ext uri="{FF2B5EF4-FFF2-40B4-BE49-F238E27FC236}">
                <a16:creationId xmlns:a16="http://schemas.microsoft.com/office/drawing/2014/main" id="{274BA0EA-DDA7-49D3-B0BD-9D0EC6F33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660787"/>
            <a:ext cx="27959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Hecke</a:t>
            </a:r>
            <a:endParaRPr lang="de-DE" altLang="de-DE" sz="1400" kern="0" dirty="0">
              <a:latin typeface="Trebuchet MS" pitchFamily="34" charset="0"/>
            </a:endParaRPr>
          </a:p>
        </p:txBody>
      </p:sp>
      <p:pic>
        <p:nvPicPr>
          <p:cNvPr id="270" name="Grafik 269">
            <a:extLst>
              <a:ext uri="{FF2B5EF4-FFF2-40B4-BE49-F238E27FC236}">
                <a16:creationId xmlns:a16="http://schemas.microsoft.com/office/drawing/2014/main" id="{487783D0-2268-49BA-ABBA-41414B6188BB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062885"/>
            <a:ext cx="250766" cy="249651"/>
          </a:xfrm>
          <a:prstGeom prst="rect">
            <a:avLst/>
          </a:prstGeom>
        </p:spPr>
      </p:pic>
      <p:pic>
        <p:nvPicPr>
          <p:cNvPr id="271" name="Grafik 270">
            <a:extLst>
              <a:ext uri="{FF2B5EF4-FFF2-40B4-BE49-F238E27FC236}">
                <a16:creationId xmlns:a16="http://schemas.microsoft.com/office/drawing/2014/main" id="{C3A3744D-D08A-4815-8881-BD2BA785923C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423696"/>
            <a:ext cx="250766" cy="249651"/>
          </a:xfrm>
          <a:prstGeom prst="rect">
            <a:avLst/>
          </a:prstGeom>
        </p:spPr>
      </p:pic>
      <p:pic>
        <p:nvPicPr>
          <p:cNvPr id="272" name="Grafik 271">
            <a:extLst>
              <a:ext uri="{FF2B5EF4-FFF2-40B4-BE49-F238E27FC236}">
                <a16:creationId xmlns:a16="http://schemas.microsoft.com/office/drawing/2014/main" id="{2F16A990-FFA9-4087-A1AA-A1C22EAB4F24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784507"/>
            <a:ext cx="250766" cy="249651"/>
          </a:xfrm>
          <a:prstGeom prst="rect">
            <a:avLst/>
          </a:prstGeom>
        </p:spPr>
      </p:pic>
      <p:pic>
        <p:nvPicPr>
          <p:cNvPr id="273" name="Grafik 272">
            <a:extLst>
              <a:ext uri="{FF2B5EF4-FFF2-40B4-BE49-F238E27FC236}">
                <a16:creationId xmlns:a16="http://schemas.microsoft.com/office/drawing/2014/main" id="{080BFD3A-5684-4311-8F12-2A222AEEFE41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145318"/>
            <a:ext cx="250766" cy="249651"/>
          </a:xfrm>
          <a:prstGeom prst="rect">
            <a:avLst/>
          </a:prstGeom>
        </p:spPr>
      </p:pic>
      <p:pic>
        <p:nvPicPr>
          <p:cNvPr id="274" name="Grafik 273">
            <a:extLst>
              <a:ext uri="{FF2B5EF4-FFF2-40B4-BE49-F238E27FC236}">
                <a16:creationId xmlns:a16="http://schemas.microsoft.com/office/drawing/2014/main" id="{A4D8512B-ED5F-47C2-94FC-ACB3CBCAFD64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506129"/>
            <a:ext cx="250766" cy="249651"/>
          </a:xfrm>
          <a:prstGeom prst="rect">
            <a:avLst/>
          </a:prstGeom>
        </p:spPr>
      </p:pic>
      <p:pic>
        <p:nvPicPr>
          <p:cNvPr id="275" name="Grafik 274">
            <a:extLst>
              <a:ext uri="{FF2B5EF4-FFF2-40B4-BE49-F238E27FC236}">
                <a16:creationId xmlns:a16="http://schemas.microsoft.com/office/drawing/2014/main" id="{377BACE7-FD6F-40CC-9044-5AAF5529882A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866940"/>
            <a:ext cx="250766" cy="249651"/>
          </a:xfrm>
          <a:prstGeom prst="rect">
            <a:avLst/>
          </a:prstGeom>
        </p:spPr>
      </p:pic>
      <p:pic>
        <p:nvPicPr>
          <p:cNvPr id="276" name="Grafik 275">
            <a:extLst>
              <a:ext uri="{FF2B5EF4-FFF2-40B4-BE49-F238E27FC236}">
                <a16:creationId xmlns:a16="http://schemas.microsoft.com/office/drawing/2014/main" id="{717C251A-65F8-4745-8383-44C2DC0BC9ED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3227751"/>
            <a:ext cx="250766" cy="249651"/>
          </a:xfrm>
          <a:prstGeom prst="rect">
            <a:avLst/>
          </a:prstGeom>
        </p:spPr>
      </p:pic>
      <p:pic>
        <p:nvPicPr>
          <p:cNvPr id="277" name="Grafik 276">
            <a:extLst>
              <a:ext uri="{FF2B5EF4-FFF2-40B4-BE49-F238E27FC236}">
                <a16:creationId xmlns:a16="http://schemas.microsoft.com/office/drawing/2014/main" id="{C4BBDCA5-ECE1-4B6B-8149-7DCAAB432D3E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3588562"/>
            <a:ext cx="250766" cy="249651"/>
          </a:xfrm>
          <a:prstGeom prst="rect">
            <a:avLst/>
          </a:prstGeom>
        </p:spPr>
      </p:pic>
      <p:pic>
        <p:nvPicPr>
          <p:cNvPr id="278" name="Grafik 277">
            <a:extLst>
              <a:ext uri="{FF2B5EF4-FFF2-40B4-BE49-F238E27FC236}">
                <a16:creationId xmlns:a16="http://schemas.microsoft.com/office/drawing/2014/main" id="{E904D28F-9D84-4334-AE85-45A75D41B81A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3949373"/>
            <a:ext cx="250766" cy="249651"/>
          </a:xfrm>
          <a:prstGeom prst="rect">
            <a:avLst/>
          </a:prstGeom>
        </p:spPr>
      </p:pic>
      <p:pic>
        <p:nvPicPr>
          <p:cNvPr id="279" name="Grafik 278">
            <a:extLst>
              <a:ext uri="{FF2B5EF4-FFF2-40B4-BE49-F238E27FC236}">
                <a16:creationId xmlns:a16="http://schemas.microsoft.com/office/drawing/2014/main" id="{BBEB48B0-AA59-49B7-A2C9-08F4914329DF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4310184"/>
            <a:ext cx="250766" cy="249651"/>
          </a:xfrm>
          <a:prstGeom prst="rect">
            <a:avLst/>
          </a:prstGeom>
        </p:spPr>
      </p:pic>
      <p:pic>
        <p:nvPicPr>
          <p:cNvPr id="280" name="Grafik 279">
            <a:extLst>
              <a:ext uri="{FF2B5EF4-FFF2-40B4-BE49-F238E27FC236}">
                <a16:creationId xmlns:a16="http://schemas.microsoft.com/office/drawing/2014/main" id="{26D58D63-4963-4CFC-A841-6594E460CEA8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4670995"/>
            <a:ext cx="250766" cy="249651"/>
          </a:xfrm>
          <a:prstGeom prst="rect">
            <a:avLst/>
          </a:prstGeom>
        </p:spPr>
      </p:pic>
      <p:pic>
        <p:nvPicPr>
          <p:cNvPr id="281" name="Grafik 280">
            <a:extLst>
              <a:ext uri="{FF2B5EF4-FFF2-40B4-BE49-F238E27FC236}">
                <a16:creationId xmlns:a16="http://schemas.microsoft.com/office/drawing/2014/main" id="{82FC70AA-56BC-4961-BDBB-318E9ABFA8FD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5031806"/>
            <a:ext cx="250766" cy="249651"/>
          </a:xfrm>
          <a:prstGeom prst="rect">
            <a:avLst/>
          </a:prstGeom>
        </p:spPr>
      </p:pic>
      <p:pic>
        <p:nvPicPr>
          <p:cNvPr id="282" name="Grafik 281">
            <a:extLst>
              <a:ext uri="{FF2B5EF4-FFF2-40B4-BE49-F238E27FC236}">
                <a16:creationId xmlns:a16="http://schemas.microsoft.com/office/drawing/2014/main" id="{44FD11DF-32B8-4050-A672-EBA77CC2C3DE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5392617"/>
            <a:ext cx="250766" cy="249651"/>
          </a:xfrm>
          <a:prstGeom prst="rect">
            <a:avLst/>
          </a:prstGeom>
        </p:spPr>
      </p:pic>
      <p:pic>
        <p:nvPicPr>
          <p:cNvPr id="283" name="Grafik 282">
            <a:extLst>
              <a:ext uri="{FF2B5EF4-FFF2-40B4-BE49-F238E27FC236}">
                <a16:creationId xmlns:a16="http://schemas.microsoft.com/office/drawing/2014/main" id="{15C719CE-5855-4AD8-9F8A-0B34B61DE4EC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5753428"/>
            <a:ext cx="250766" cy="249651"/>
          </a:xfrm>
          <a:prstGeom prst="rect">
            <a:avLst/>
          </a:prstGeom>
        </p:spPr>
      </p:pic>
      <p:sp>
        <p:nvSpPr>
          <p:cNvPr id="284" name="Textfeld 283">
            <a:extLst>
              <a:ext uri="{FF2B5EF4-FFF2-40B4-BE49-F238E27FC236}">
                <a16:creationId xmlns:a16="http://schemas.microsoft.com/office/drawing/2014/main" id="{F579CC4B-895D-42C2-8C44-AC67960DA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6011905"/>
            <a:ext cx="32573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Z</a:t>
            </a:r>
          </a:p>
        </p:txBody>
      </p:sp>
      <p:pic>
        <p:nvPicPr>
          <p:cNvPr id="285" name="Grafik 284">
            <a:extLst>
              <a:ext uri="{FF2B5EF4-FFF2-40B4-BE49-F238E27FC236}">
                <a16:creationId xmlns:a16="http://schemas.microsoft.com/office/drawing/2014/main" id="{5E3C03DE-C493-4B59-8064-22F47B912D51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114234"/>
            <a:ext cx="250766" cy="249651"/>
          </a:xfrm>
          <a:prstGeom prst="rect">
            <a:avLst/>
          </a:prstGeom>
        </p:spPr>
      </p:pic>
      <p:pic>
        <p:nvPicPr>
          <p:cNvPr id="286" name="Grafik 285">
            <a:extLst>
              <a:ext uri="{FF2B5EF4-FFF2-40B4-BE49-F238E27FC236}">
                <a16:creationId xmlns:a16="http://schemas.microsoft.com/office/drawing/2014/main" id="{631782BD-AAB7-4E0A-A37C-997C968844EE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053459"/>
            <a:ext cx="266393" cy="250723"/>
          </a:xfrm>
          <a:prstGeom prst="rect">
            <a:avLst/>
          </a:prstGeom>
        </p:spPr>
      </p:pic>
      <p:pic>
        <p:nvPicPr>
          <p:cNvPr id="287" name="Grafik 286">
            <a:extLst>
              <a:ext uri="{FF2B5EF4-FFF2-40B4-BE49-F238E27FC236}">
                <a16:creationId xmlns:a16="http://schemas.microsoft.com/office/drawing/2014/main" id="{9922325C-49C7-414B-B8A0-AD85C9040C0C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412148"/>
            <a:ext cx="266393" cy="250723"/>
          </a:xfrm>
          <a:prstGeom prst="rect">
            <a:avLst/>
          </a:prstGeom>
        </p:spPr>
      </p:pic>
      <p:pic>
        <p:nvPicPr>
          <p:cNvPr id="288" name="Grafik 287">
            <a:extLst>
              <a:ext uri="{FF2B5EF4-FFF2-40B4-BE49-F238E27FC236}">
                <a16:creationId xmlns:a16="http://schemas.microsoft.com/office/drawing/2014/main" id="{1D2E3F49-0BFE-49E5-90FF-E2488F943D89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770837"/>
            <a:ext cx="266393" cy="250723"/>
          </a:xfrm>
          <a:prstGeom prst="rect">
            <a:avLst/>
          </a:prstGeom>
        </p:spPr>
      </p:pic>
      <p:pic>
        <p:nvPicPr>
          <p:cNvPr id="289" name="Grafik 288">
            <a:extLst>
              <a:ext uri="{FF2B5EF4-FFF2-40B4-BE49-F238E27FC236}">
                <a16:creationId xmlns:a16="http://schemas.microsoft.com/office/drawing/2014/main" id="{C2340181-8F6D-402B-BE2F-54E8BDDEB127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129526"/>
            <a:ext cx="266393" cy="250723"/>
          </a:xfrm>
          <a:prstGeom prst="rect">
            <a:avLst/>
          </a:prstGeom>
        </p:spPr>
      </p:pic>
      <p:pic>
        <p:nvPicPr>
          <p:cNvPr id="290" name="Grafik 289">
            <a:extLst>
              <a:ext uri="{FF2B5EF4-FFF2-40B4-BE49-F238E27FC236}">
                <a16:creationId xmlns:a16="http://schemas.microsoft.com/office/drawing/2014/main" id="{55BE0F6E-A326-438C-B2E5-1FD8CC769F28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488215"/>
            <a:ext cx="266393" cy="250723"/>
          </a:xfrm>
          <a:prstGeom prst="rect">
            <a:avLst/>
          </a:prstGeom>
        </p:spPr>
      </p:pic>
      <p:pic>
        <p:nvPicPr>
          <p:cNvPr id="291" name="Grafik 290">
            <a:extLst>
              <a:ext uri="{FF2B5EF4-FFF2-40B4-BE49-F238E27FC236}">
                <a16:creationId xmlns:a16="http://schemas.microsoft.com/office/drawing/2014/main" id="{17BD57DB-7784-4450-A861-FC1709450999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846904"/>
            <a:ext cx="266393" cy="250723"/>
          </a:xfrm>
          <a:prstGeom prst="rect">
            <a:avLst/>
          </a:prstGeom>
        </p:spPr>
      </p:pic>
      <p:pic>
        <p:nvPicPr>
          <p:cNvPr id="292" name="Grafik 291">
            <a:extLst>
              <a:ext uri="{FF2B5EF4-FFF2-40B4-BE49-F238E27FC236}">
                <a16:creationId xmlns:a16="http://schemas.microsoft.com/office/drawing/2014/main" id="{28BE2683-6086-43E6-A16F-E30BF45B7794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3205593"/>
            <a:ext cx="266393" cy="250723"/>
          </a:xfrm>
          <a:prstGeom prst="rect">
            <a:avLst/>
          </a:prstGeom>
        </p:spPr>
      </p:pic>
      <p:pic>
        <p:nvPicPr>
          <p:cNvPr id="293" name="Grafik 292">
            <a:extLst>
              <a:ext uri="{FF2B5EF4-FFF2-40B4-BE49-F238E27FC236}">
                <a16:creationId xmlns:a16="http://schemas.microsoft.com/office/drawing/2014/main" id="{57C31E33-5D91-4A5E-BC08-FE73FD82CF93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3564282"/>
            <a:ext cx="266393" cy="250723"/>
          </a:xfrm>
          <a:prstGeom prst="rect">
            <a:avLst/>
          </a:prstGeom>
        </p:spPr>
      </p:pic>
      <p:pic>
        <p:nvPicPr>
          <p:cNvPr id="294" name="Grafik 293">
            <a:extLst>
              <a:ext uri="{FF2B5EF4-FFF2-40B4-BE49-F238E27FC236}">
                <a16:creationId xmlns:a16="http://schemas.microsoft.com/office/drawing/2014/main" id="{947CB94C-B7B8-4C0F-960D-9ED3C4CC24AB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3922971"/>
            <a:ext cx="266393" cy="250723"/>
          </a:xfrm>
          <a:prstGeom prst="rect">
            <a:avLst/>
          </a:prstGeom>
        </p:spPr>
      </p:pic>
      <p:pic>
        <p:nvPicPr>
          <p:cNvPr id="295" name="Grafik 294">
            <a:extLst>
              <a:ext uri="{FF2B5EF4-FFF2-40B4-BE49-F238E27FC236}">
                <a16:creationId xmlns:a16="http://schemas.microsoft.com/office/drawing/2014/main" id="{5AE70F19-3CAC-43E1-8FA6-1041188D7225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281660"/>
            <a:ext cx="266393" cy="250723"/>
          </a:xfrm>
          <a:prstGeom prst="rect">
            <a:avLst/>
          </a:prstGeom>
        </p:spPr>
      </p:pic>
      <p:pic>
        <p:nvPicPr>
          <p:cNvPr id="296" name="Grafik 295">
            <a:extLst>
              <a:ext uri="{FF2B5EF4-FFF2-40B4-BE49-F238E27FC236}">
                <a16:creationId xmlns:a16="http://schemas.microsoft.com/office/drawing/2014/main" id="{DBFFCA9C-99E9-4BBA-AFC3-9764A492CE61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640349"/>
            <a:ext cx="266393" cy="250723"/>
          </a:xfrm>
          <a:prstGeom prst="rect">
            <a:avLst/>
          </a:prstGeom>
        </p:spPr>
      </p:pic>
      <p:pic>
        <p:nvPicPr>
          <p:cNvPr id="297" name="Grafik 296">
            <a:extLst>
              <a:ext uri="{FF2B5EF4-FFF2-40B4-BE49-F238E27FC236}">
                <a16:creationId xmlns:a16="http://schemas.microsoft.com/office/drawing/2014/main" id="{0775F348-AC05-4574-A724-25B9C07939AE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999038"/>
            <a:ext cx="266393" cy="250723"/>
          </a:xfrm>
          <a:prstGeom prst="rect">
            <a:avLst/>
          </a:prstGeom>
        </p:spPr>
      </p:pic>
      <p:pic>
        <p:nvPicPr>
          <p:cNvPr id="298" name="Grafik 297">
            <a:extLst>
              <a:ext uri="{FF2B5EF4-FFF2-40B4-BE49-F238E27FC236}">
                <a16:creationId xmlns:a16="http://schemas.microsoft.com/office/drawing/2014/main" id="{5E37C9A4-E871-4BE6-88E8-0E2BAB438F62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5357727"/>
            <a:ext cx="266393" cy="250723"/>
          </a:xfrm>
          <a:prstGeom prst="rect">
            <a:avLst/>
          </a:prstGeom>
        </p:spPr>
      </p:pic>
      <p:pic>
        <p:nvPicPr>
          <p:cNvPr id="299" name="Grafik 298">
            <a:extLst>
              <a:ext uri="{FF2B5EF4-FFF2-40B4-BE49-F238E27FC236}">
                <a16:creationId xmlns:a16="http://schemas.microsoft.com/office/drawing/2014/main" id="{6971DB2A-0219-497E-B0B5-4A342F262D57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5716416"/>
            <a:ext cx="266393" cy="250723"/>
          </a:xfrm>
          <a:prstGeom prst="rect">
            <a:avLst/>
          </a:prstGeom>
        </p:spPr>
      </p:pic>
      <p:pic>
        <p:nvPicPr>
          <p:cNvPr id="300" name="Grafik 299">
            <a:extLst>
              <a:ext uri="{FF2B5EF4-FFF2-40B4-BE49-F238E27FC236}">
                <a16:creationId xmlns:a16="http://schemas.microsoft.com/office/drawing/2014/main" id="{25424D61-959E-435A-AAA3-1BD3CD8AB6B2}"/>
              </a:ext>
            </a:extLst>
          </p:cNvPr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6075111"/>
            <a:ext cx="266393" cy="250723"/>
          </a:xfrm>
          <a:prstGeom prst="rect">
            <a:avLst/>
          </a:prstGeom>
        </p:spPr>
      </p:pic>
      <p:sp>
        <p:nvSpPr>
          <p:cNvPr id="301" name="Textfeld 300">
            <a:extLst>
              <a:ext uri="{FF2B5EF4-FFF2-40B4-BE49-F238E27FC236}">
                <a16:creationId xmlns:a16="http://schemas.microsoft.com/office/drawing/2014/main" id="{BF12C66F-4A8B-4D8D-8DB6-2D46B7BDC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6022746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Zuker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Zucker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pic>
        <p:nvPicPr>
          <p:cNvPr id="302" name="Grafik 301">
            <a:extLst>
              <a:ext uri="{FF2B5EF4-FFF2-40B4-BE49-F238E27FC236}">
                <a16:creationId xmlns:a16="http://schemas.microsoft.com/office/drawing/2014/main" id="{4C732683-E04B-4319-9E8F-8607101232C7}"/>
              </a:ext>
            </a:extLst>
          </p:cNvPr>
          <p:cNvPicPr>
            <a:picLocks noChangeAspect="1"/>
          </p:cNvPicPr>
          <p:nvPr/>
        </p:nvPicPr>
        <p:blipFill rotWithShape="1">
          <a:blip r:embed="rId65"/>
          <a:srcRect r="-76" b="8556"/>
          <a:stretch/>
        </p:blipFill>
        <p:spPr>
          <a:xfrm>
            <a:off x="356849" y="933825"/>
            <a:ext cx="402675" cy="539200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A274C57-1375-4D59-A27B-39E06A3A8DFD}"/>
              </a:ext>
            </a:extLst>
          </p:cNvPr>
          <p:cNvSpPr/>
          <p:nvPr/>
        </p:nvSpPr>
        <p:spPr>
          <a:xfrm>
            <a:off x="4511824" y="949061"/>
            <a:ext cx="936104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D8C609-571D-4B5C-8004-B83A36A1EE83}"/>
              </a:ext>
            </a:extLst>
          </p:cNvPr>
          <p:cNvSpPr txBox="1"/>
          <p:nvPr/>
        </p:nvSpPr>
        <p:spPr>
          <a:xfrm>
            <a:off x="6901157" y="94873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Wecker</a:t>
            </a: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66602701-20E0-46BE-8B7A-7DB868B023F1}"/>
              </a:ext>
            </a:extLst>
          </p:cNvPr>
          <p:cNvSpPr/>
          <p:nvPr/>
        </p:nvSpPr>
        <p:spPr>
          <a:xfrm>
            <a:off x="4295800" y="1316760"/>
            <a:ext cx="792088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63215DD5-51FE-45CA-B44A-40259BAAFB61}"/>
              </a:ext>
            </a:extLst>
          </p:cNvPr>
          <p:cNvSpPr txBox="1"/>
          <p:nvPr/>
        </p:nvSpPr>
        <p:spPr>
          <a:xfrm>
            <a:off x="6901157" y="130836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Röcke</a:t>
            </a: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673D1FDD-7E5D-4D33-9C42-48B00C10A7C0}"/>
              </a:ext>
            </a:extLst>
          </p:cNvPr>
          <p:cNvSpPr/>
          <p:nvPr/>
        </p:nvSpPr>
        <p:spPr>
          <a:xfrm>
            <a:off x="4439816" y="1700808"/>
            <a:ext cx="792088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63C865E1-D093-4A2A-8740-ED40C90097B4}"/>
              </a:ext>
            </a:extLst>
          </p:cNvPr>
          <p:cNvSpPr txBox="1"/>
          <p:nvPr/>
        </p:nvSpPr>
        <p:spPr>
          <a:xfrm>
            <a:off x="6901157" y="166798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Bäcker</a:t>
            </a: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34C63310-C15E-4292-BE28-56A03B2EE80D}"/>
              </a:ext>
            </a:extLst>
          </p:cNvPr>
          <p:cNvSpPr/>
          <p:nvPr/>
        </p:nvSpPr>
        <p:spPr>
          <a:xfrm>
            <a:off x="4439816" y="2051305"/>
            <a:ext cx="792088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50776EE7-5B67-431E-A2E3-0D7B6589193A}"/>
              </a:ext>
            </a:extLst>
          </p:cNvPr>
          <p:cNvSpPr txBox="1"/>
          <p:nvPr/>
        </p:nvSpPr>
        <p:spPr>
          <a:xfrm>
            <a:off x="6901157" y="202761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Brücke</a:t>
            </a: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B7963D2E-8F38-406F-AAB6-A32DD88D8E03}"/>
              </a:ext>
            </a:extLst>
          </p:cNvPr>
          <p:cNvSpPr/>
          <p:nvPr/>
        </p:nvSpPr>
        <p:spPr>
          <a:xfrm>
            <a:off x="2639616" y="2401802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AFBCE6A8-7B69-4B91-B846-A8EC97F4D305}"/>
              </a:ext>
            </a:extLst>
          </p:cNvPr>
          <p:cNvSpPr txBox="1"/>
          <p:nvPr/>
        </p:nvSpPr>
        <p:spPr>
          <a:xfrm>
            <a:off x="6901157" y="238723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Makel</a:t>
            </a: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E069AD65-04C5-4E68-A151-B25FF621498C}"/>
              </a:ext>
            </a:extLst>
          </p:cNvPr>
          <p:cNvSpPr/>
          <p:nvPr/>
        </p:nvSpPr>
        <p:spPr>
          <a:xfrm>
            <a:off x="4091790" y="2723025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318A2177-365F-48E0-8BD3-DA20903D3CA1}"/>
              </a:ext>
            </a:extLst>
          </p:cNvPr>
          <p:cNvSpPr txBox="1"/>
          <p:nvPr/>
        </p:nvSpPr>
        <p:spPr>
          <a:xfrm>
            <a:off x="6901157" y="274686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Decke</a:t>
            </a: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4353DCF6-7FB3-48EA-B59F-DB2FCCFB2427}"/>
              </a:ext>
            </a:extLst>
          </p:cNvPr>
          <p:cNvSpPr/>
          <p:nvPr/>
        </p:nvSpPr>
        <p:spPr>
          <a:xfrm>
            <a:off x="4091790" y="3115794"/>
            <a:ext cx="1319910" cy="3398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CB7E462F-FD33-43E8-AD70-5A31F3EEB9F1}"/>
              </a:ext>
            </a:extLst>
          </p:cNvPr>
          <p:cNvSpPr txBox="1"/>
          <p:nvPr/>
        </p:nvSpPr>
        <p:spPr>
          <a:xfrm>
            <a:off x="6901157" y="310648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entwickeln</a:t>
            </a: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8D49A1F2-847B-400D-B81E-F20DFAF3C92E}"/>
              </a:ext>
            </a:extLst>
          </p:cNvPr>
          <p:cNvSpPr/>
          <p:nvPr/>
        </p:nvSpPr>
        <p:spPr>
          <a:xfrm>
            <a:off x="3803758" y="3493349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A4A53D25-8CF3-479A-AD8D-132DA8AD999F}"/>
              </a:ext>
            </a:extLst>
          </p:cNvPr>
          <p:cNvSpPr txBox="1"/>
          <p:nvPr/>
        </p:nvSpPr>
        <p:spPr>
          <a:xfrm>
            <a:off x="6901157" y="346611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Ecke</a:t>
            </a: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988B63DD-3000-4071-8C15-A0CBEC399295}"/>
              </a:ext>
            </a:extLst>
          </p:cNvPr>
          <p:cNvSpPr/>
          <p:nvPr/>
        </p:nvSpPr>
        <p:spPr>
          <a:xfrm>
            <a:off x="4163798" y="3850425"/>
            <a:ext cx="1504382" cy="33987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AAA99FF-88D4-442F-8A5A-6FD6CD4EDC93}"/>
              </a:ext>
            </a:extLst>
          </p:cNvPr>
          <p:cNvSpPr txBox="1"/>
          <p:nvPr/>
        </p:nvSpPr>
        <p:spPr>
          <a:xfrm>
            <a:off x="6901157" y="382573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erschrecken</a:t>
            </a: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A76BA1FD-F36D-4FB3-AEB9-05C1079A1168}"/>
              </a:ext>
            </a:extLst>
          </p:cNvPr>
          <p:cNvSpPr/>
          <p:nvPr/>
        </p:nvSpPr>
        <p:spPr>
          <a:xfrm>
            <a:off x="4523838" y="4198660"/>
            <a:ext cx="1904166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00DCDE27-8B0C-4421-8F0C-CB7771C8A5BC}"/>
              </a:ext>
            </a:extLst>
          </p:cNvPr>
          <p:cNvSpPr txBox="1"/>
          <p:nvPr/>
        </p:nvSpPr>
        <p:spPr>
          <a:xfrm>
            <a:off x="6901157" y="418536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Verpackung</a:t>
            </a: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835EA178-C1EF-4D6E-81B5-80538FA840EB}"/>
              </a:ext>
            </a:extLst>
          </p:cNvPr>
          <p:cNvSpPr/>
          <p:nvPr/>
        </p:nvSpPr>
        <p:spPr>
          <a:xfrm>
            <a:off x="3575720" y="458035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4934446E-CA8A-4941-A2F1-54E8B4912A40}"/>
              </a:ext>
            </a:extLst>
          </p:cNvPr>
          <p:cNvSpPr txBox="1"/>
          <p:nvPr/>
        </p:nvSpPr>
        <p:spPr>
          <a:xfrm>
            <a:off x="6901157" y="454498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trocken</a:t>
            </a: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C18F50D1-630B-4D74-9723-DE3C885364FF}"/>
              </a:ext>
            </a:extLst>
          </p:cNvPr>
          <p:cNvSpPr/>
          <p:nvPr/>
        </p:nvSpPr>
        <p:spPr>
          <a:xfrm>
            <a:off x="4019782" y="4940397"/>
            <a:ext cx="1446420" cy="34888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E7289886-9D4C-4225-8447-E9B682624A15}"/>
              </a:ext>
            </a:extLst>
          </p:cNvPr>
          <p:cNvSpPr txBox="1"/>
          <p:nvPr/>
        </p:nvSpPr>
        <p:spPr>
          <a:xfrm>
            <a:off x="6901157" y="490461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schmecken</a:t>
            </a: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AA0A0A0E-8C73-46E1-A1A2-91A348E31A70}"/>
              </a:ext>
            </a:extLst>
          </p:cNvPr>
          <p:cNvSpPr/>
          <p:nvPr/>
        </p:nvSpPr>
        <p:spPr>
          <a:xfrm>
            <a:off x="4451830" y="530043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4EC36416-85D6-4D8B-8AA6-A41808018F79}"/>
              </a:ext>
            </a:extLst>
          </p:cNvPr>
          <p:cNvSpPr txBox="1"/>
          <p:nvPr/>
        </p:nvSpPr>
        <p:spPr>
          <a:xfrm>
            <a:off x="6901157" y="5264235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Rücken</a:t>
            </a: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5042284C-30F8-412D-B7C8-07267EB250D6}"/>
              </a:ext>
            </a:extLst>
          </p:cNvPr>
          <p:cNvSpPr/>
          <p:nvPr/>
        </p:nvSpPr>
        <p:spPr>
          <a:xfrm>
            <a:off x="4019782" y="566047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5FA8273D-FEFA-4845-8045-0B0C545CC378}"/>
              </a:ext>
            </a:extLst>
          </p:cNvPr>
          <p:cNvSpPr txBox="1"/>
          <p:nvPr/>
        </p:nvSpPr>
        <p:spPr>
          <a:xfrm>
            <a:off x="6901157" y="562386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Hecke</a:t>
            </a: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7D952151-4E8F-472B-AAC3-E26F269E3189}"/>
              </a:ext>
            </a:extLst>
          </p:cNvPr>
          <p:cNvSpPr/>
          <p:nvPr/>
        </p:nvSpPr>
        <p:spPr>
          <a:xfrm>
            <a:off x="4019782" y="6052503"/>
            <a:ext cx="1446420" cy="29229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6AB17C4B-9F95-457B-9E01-E9B5C91ED907}"/>
              </a:ext>
            </a:extLst>
          </p:cNvPr>
          <p:cNvSpPr txBox="1"/>
          <p:nvPr/>
        </p:nvSpPr>
        <p:spPr>
          <a:xfrm>
            <a:off x="6901157" y="5983480"/>
            <a:ext cx="31454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Zucker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pic>
        <p:nvPicPr>
          <p:cNvPr id="5" name="812_9529">
            <a:hlinkClick r:id="" action="ppaction://media"/>
            <a:extLst>
              <a:ext uri="{FF2B5EF4-FFF2-40B4-BE49-F238E27FC236}">
                <a16:creationId xmlns:a16="http://schemas.microsoft.com/office/drawing/2014/main" id="{4D4E7F8A-4677-4817-B8EA-B7D621305077}"/>
              </a:ext>
            </a:extLst>
          </p:cNvPr>
          <p:cNvPicPr>
            <a:picLocks noChangeAspect="1"/>
          </p:cNvPicPr>
          <p:nvPr>
            <a:audioFile r:link="rId58"/>
            <p:extLst>
              <p:ext uri="{DAA4B4D4-6D71-4841-9C94-3DE7FCFB9230}">
                <p14:media xmlns:p14="http://schemas.microsoft.com/office/powerpoint/2010/main" r:embed="rId57"/>
              </p:ext>
            </p:extLst>
          </p:nvPr>
        </p:nvPicPr>
        <p:blipFill>
          <a:blip r:embed="rId62"/>
          <a:stretch>
            <a:fillRect/>
          </a:stretch>
        </p:blipFill>
        <p:spPr>
          <a:xfrm flipV="1">
            <a:off x="759687" y="204226"/>
            <a:ext cx="280239" cy="280239"/>
          </a:xfrm>
          <a:prstGeom prst="rect">
            <a:avLst/>
          </a:prstGeom>
        </p:spPr>
      </p:pic>
      <p:pic>
        <p:nvPicPr>
          <p:cNvPr id="6" name="812_9530">
            <a:hlinkClick r:id="" action="ppaction://media"/>
            <a:extLst>
              <a:ext uri="{FF2B5EF4-FFF2-40B4-BE49-F238E27FC236}">
                <a16:creationId xmlns:a16="http://schemas.microsoft.com/office/drawing/2014/main" id="{874001F6-A7B1-4309-BCD1-C516717AD12D}"/>
              </a:ext>
            </a:extLst>
          </p:cNvPr>
          <p:cNvPicPr>
            <a:picLocks noChangeAspect="1"/>
          </p:cNvPicPr>
          <p:nvPr>
            <a:audioFile r:link="rId60"/>
            <p:extLst>
              <p:ext uri="{DAA4B4D4-6D71-4841-9C94-3DE7FCFB9230}">
                <p14:media xmlns:p14="http://schemas.microsoft.com/office/powerpoint/2010/main" r:embed="rId59"/>
              </p:ext>
            </p:extLst>
          </p:nvPr>
        </p:nvPicPr>
        <p:blipFill>
          <a:blip r:embed="rId62"/>
          <a:stretch>
            <a:fillRect/>
          </a:stretch>
        </p:blipFill>
        <p:spPr>
          <a:xfrm flipV="1">
            <a:off x="734039" y="484465"/>
            <a:ext cx="280239" cy="280239"/>
          </a:xfrm>
          <a:prstGeom prst="rect">
            <a:avLst/>
          </a:prstGeom>
        </p:spPr>
      </p:pic>
      <p:sp>
        <p:nvSpPr>
          <p:cNvPr id="135" name="Textfeld 36">
            <a:extLst>
              <a:ext uri="{FF2B5EF4-FFF2-40B4-BE49-F238E27FC236}">
                <a16:creationId xmlns:a16="http://schemas.microsoft.com/office/drawing/2014/main" id="{6138C2F4-19CD-445C-B9D9-CAFFE86BD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MV 02 Wörterübung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2AA4979E-1C66-4A63-989D-9F94FD840AA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Lautsprecher oder/und </a:t>
            </a:r>
            <a:r>
              <a:rPr lang="de-DE" sz="1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Buchstaben</a:t>
            </a:r>
            <a:r>
              <a:rPr lang="de-DE" sz="1800" dirty="0">
                <a:solidFill>
                  <a:srgbClr val="FF0000"/>
                </a:solidFill>
              </a:rPr>
              <a:t>, dann auf die </a:t>
            </a:r>
            <a:r>
              <a:rPr lang="de-DE" sz="1800" dirty="0"/>
              <a:t>Lösung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6631256-D2F5-4347-A0DC-484AA03B7C80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3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377E301-D571-4BD7-A760-A16EF334DDEA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2320294" y="921972"/>
            <a:ext cx="7730398" cy="5614903"/>
          </a:xfrm>
          <a:prstGeom prst="rect">
            <a:avLst/>
          </a:prstGeom>
        </p:spPr>
      </p:pic>
      <p:sp>
        <p:nvSpPr>
          <p:cNvPr id="137" name="Textfeld 113">
            <a:extLst>
              <a:ext uri="{FF2B5EF4-FFF2-40B4-BE49-F238E27FC236}">
                <a16:creationId xmlns:a16="http://schemas.microsoft.com/office/drawing/2014/main" id="{2CA25092-A70E-4775-A7DB-4063E60ACB85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</p:spTree>
    <p:extLst>
      <p:ext uri="{BB962C8B-B14F-4D97-AF65-F5344CB8AC3E}">
        <p14:creationId xmlns:p14="http://schemas.microsoft.com/office/powerpoint/2010/main" val="428442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142" fill="hold"/>
                                        <p:tgtEl>
                                          <p:spTgt spid="2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22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1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1828" fill="hold"/>
                                        <p:tgtEl>
                                          <p:spTgt spid="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1593" fill="hold"/>
                                        <p:tgtEl>
                                          <p:spTgt spid="2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1306" fill="hold"/>
                                        <p:tgtEl>
                                          <p:spTgt spid="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2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966" fill="hold"/>
                                        <p:tgtEl>
                                          <p:spTgt spid="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8" dur="1253" fill="hold"/>
                                        <p:tgtEl>
                                          <p:spTgt spid="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5" dur="1227" fill="hold"/>
                                        <p:tgtEl>
                                          <p:spTgt spid="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7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1697" fill="hold"/>
                                        <p:tgtEl>
                                          <p:spTgt spid="2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9" dur="3030" fill="hold"/>
                                        <p:tgtEl>
                                          <p:spTgt spid="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9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1201" fill="hold"/>
                                        <p:tgtEl>
                                          <p:spTgt spid="2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3" dur="1462" fill="hold"/>
                                        <p:tgtEl>
                                          <p:spTgt spid="2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0" dur="1645" fill="hold"/>
                                        <p:tgtEl>
                                          <p:spTgt spid="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2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7" dur="1253" fill="hold"/>
                                        <p:tgtEl>
                                          <p:spTgt spid="2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3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4" dur="1697" fill="hold"/>
                                        <p:tgtEl>
                                          <p:spTgt spid="2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5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1" dur="3500" fill="hold"/>
                                        <p:tgtEl>
                                          <p:spTgt spid="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8" dur="2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4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5" dur="2716" fill="hold"/>
                                        <p:tgtEl>
                                          <p:spTgt spid="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2" dur="2142" fill="hold"/>
                                        <p:tgtEl>
                                          <p:spTgt spid="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8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9" dur="2533" fill="hold"/>
                                        <p:tgtEl>
                                          <p:spTgt spid="2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0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6" dur="2586" fill="hold"/>
                                        <p:tgtEl>
                                          <p:spTgt spid="2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2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3" dur="2220" fill="hold"/>
                                        <p:tgtEl>
                                          <p:spTgt spid="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4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0" dur="1906" fill="hold"/>
                                        <p:tgtEl>
                                          <p:spTgt spid="2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7" dur="2351" fill="hold"/>
                                        <p:tgtEl>
                                          <p:spTgt spid="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4" dur="2142" fill="hold"/>
                                        <p:tgtEl>
                                          <p:spTgt spid="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  <p:seq concurrent="1" nextAc="seek">
              <p:cTn id="285" restart="whenNotActive" fill="hold" evtFilter="cancelBubble" nodeType="interactiveSeq">
                <p:stCondLst>
                  <p:cond evt="onClick" delay="0">
                    <p:tgtEl>
                      <p:spTgt spid="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6" fill="hold">
                      <p:stCondLst>
                        <p:cond delay="0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1" dur="2298" fill="hold"/>
                                        <p:tgtEl>
                                          <p:spTgt spid="2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2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2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8" dur="2612" fill="hold"/>
                                        <p:tgtEl>
                                          <p:spTgt spid="2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4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5" dur="2351" fill="hold"/>
                                        <p:tgtEl>
                                          <p:spTgt spid="2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2" dur="2716" fill="hold"/>
                                        <p:tgtEl>
                                          <p:spTgt spid="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9" dur="2716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4" dur="1828" fill="hold"/>
                                        <p:tgtEl>
                                          <p:spTgt spid="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9" dur="1593" fill="hold"/>
                                        <p:tgtEl>
                                          <p:spTgt spid="2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4" dur="1306" fill="hold"/>
                                        <p:tgtEl>
                                          <p:spTgt spid="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9" dur="966" fill="hold"/>
                                        <p:tgtEl>
                                          <p:spTgt spid="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4" dur="1253" fill="hold"/>
                                        <p:tgtEl>
                                          <p:spTgt spid="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9" dur="1227" fill="hold"/>
                                        <p:tgtEl>
                                          <p:spTgt spid="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4" dur="1697" fill="hold"/>
                                        <p:tgtEl>
                                          <p:spTgt spid="2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355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6" fill="hold">
                      <p:stCondLst>
                        <p:cond delay="0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9" dur="3030" fill="hold"/>
                                        <p:tgtEl>
                                          <p:spTgt spid="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4" dur="1201" fill="hold"/>
                                        <p:tgtEl>
                                          <p:spTgt spid="2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365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6" fill="hold">
                      <p:stCondLst>
                        <p:cond delay="0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9" dur="1462" fill="hold"/>
                                        <p:tgtEl>
                                          <p:spTgt spid="2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4" dur="1645" fill="hold"/>
                                        <p:tgtEl>
                                          <p:spTgt spid="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375" restart="whenNotActive" fill="hold" evtFilter="cancelBubble" nodeType="interactiveSeq">
                <p:stCondLst>
                  <p:cond evt="onClick" delay="0">
                    <p:tgtEl>
                      <p:spTgt spid="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6" fill="hold">
                      <p:stCondLst>
                        <p:cond delay="0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9" dur="1253" fill="hold"/>
                                        <p:tgtEl>
                                          <p:spTgt spid="2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4" dur="1697" fill="hold"/>
                                        <p:tgtEl>
                                          <p:spTgt spid="2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385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9" dur="2142" fill="hold"/>
                                        <p:tgtEl>
                                          <p:spTgt spid="2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390" restart="whenNotActive" fill="hold" evtFilter="cancelBubble" nodeType="interactiveSeq">
                <p:stCondLst>
                  <p:cond evt="onClick" delay="0">
                    <p:tgtEl>
                      <p:spTgt spid="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1" fill="hold">
                      <p:stCondLst>
                        <p:cond delay="0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4" dur="2586" fill="hold"/>
                                        <p:tgtEl>
                                          <p:spTgt spid="2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2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9" dur="2220" fill="hold"/>
                                        <p:tgtEl>
                                          <p:spTgt spid="2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400" restart="whenNotActive" fill="hold" evtFilter="cancelBubble" nodeType="interactiveSeq">
                <p:stCondLst>
                  <p:cond evt="onClick" delay="0">
                    <p:tgtEl>
                      <p:spTgt spid="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1" fill="hold">
                      <p:stCondLst>
                        <p:cond delay="0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4" dur="1906" fill="hold"/>
                                        <p:tgtEl>
                                          <p:spTgt spid="2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4"/>
                  </p:tgtEl>
                </p:cond>
              </p:nextCondLst>
            </p:seq>
            <p:seq concurrent="1" nextAc="seek">
              <p:cTn id="405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6" fill="hold">
                      <p:stCondLst>
                        <p:cond delay="0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9" dur="2351" fill="hold"/>
                                        <p:tgtEl>
                                          <p:spTgt spid="2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4" dur="2142" fill="hold"/>
                                        <p:tgtEl>
                                          <p:spTgt spid="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"/>
                  </p:tgtEl>
                </p:cond>
              </p:nextCondLst>
            </p:seq>
            <p:seq concurrent="1" nextAc="seek">
              <p:cTn id="415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6" fill="hold">
                      <p:stCondLst>
                        <p:cond delay="0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9" dur="2298" fill="hold"/>
                                        <p:tgtEl>
                                          <p:spTgt spid="2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420" restart="whenNotActive" fill="hold" evtFilter="cancelBubble" nodeType="interactiveSeq">
                <p:stCondLst>
                  <p:cond evt="onClick" delay="0">
                    <p:tgtEl>
                      <p:spTgt spid="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1" fill="hold">
                      <p:stCondLst>
                        <p:cond delay="0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4" dur="2612" fill="hold"/>
                                        <p:tgtEl>
                                          <p:spTgt spid="2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8"/>
                  </p:tgtEl>
                </p:cond>
              </p:nextCondLst>
            </p:seq>
            <p:seq concurrent="1" nextAc="seek">
              <p:cTn id="425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6" fill="hold">
                      <p:stCondLst>
                        <p:cond delay="0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9" dur="2351" fill="hold"/>
                                        <p:tgtEl>
                                          <p:spTgt spid="2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430" restart="whenNotActive" fill="hold" evtFilter="cancelBubble" nodeType="interactiveSeq">
                <p:stCondLst>
                  <p:cond evt="onClick" delay="0">
                    <p:tgtEl>
                      <p:spTgt spid="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1" fill="hold">
                      <p:stCondLst>
                        <p:cond delay="0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4" dur="2716" fill="hold"/>
                                        <p:tgtEl>
                                          <p:spTgt spid="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0"/>
                  </p:tgtEl>
                </p:cond>
              </p:nextCondLst>
            </p:seq>
            <p:seq concurrent="1" nextAc="seek">
              <p:cTn id="435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6" fill="hold">
                      <p:stCondLst>
                        <p:cond delay="0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9" dur="2716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4" dur="3500" fill="hold"/>
                                        <p:tgtEl>
                                          <p:spTgt spid="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"/>
                  </p:tgtEl>
                </p:cond>
              </p:nextCondLst>
            </p:seq>
            <p:seq concurrent="1" nextAc="seek">
              <p:cTn id="445" restart="whenNotActive" fill="hold" evtFilter="cancelBubble" nodeType="interactiveSeq">
                <p:stCondLst>
                  <p:cond evt="onClick" delay="0">
                    <p:tgtEl>
                      <p:spTgt spid="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6" fill="hold">
                      <p:stCondLst>
                        <p:cond delay="0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9" dur="2716" fill="hold"/>
                                        <p:tgtEl>
                                          <p:spTgt spid="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4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4" dur="2142" fill="hold"/>
                                        <p:tgtEl>
                                          <p:spTgt spid="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"/>
                  </p:tgtEl>
                </p:cond>
              </p:nextCondLst>
            </p:seq>
            <p:seq concurrent="1" nextAc="seek">
              <p:cTn id="455" restart="whenNotActive" fill="hold" evtFilter="cancelBubble" nodeType="interactiveSeq">
                <p:stCondLst>
                  <p:cond evt="onClick" delay="0">
                    <p:tgtEl>
                      <p:spTgt spid="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6" fill="hold">
                      <p:stCondLst>
                        <p:cond delay="0"/>
                      </p:stCondLst>
                      <p:childTnLst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9" dur="2533" fill="hold"/>
                                        <p:tgtEl>
                                          <p:spTgt spid="2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"/>
                  </p:tgtEl>
                </p:cond>
              </p:nextCondLst>
            </p:seq>
            <p:audio>
              <p:cMediaNode vol="80000">
                <p:cTn id="4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8"/>
                </p:tgtEl>
              </p:cMediaNode>
            </p:audio>
            <p:audio>
              <p:cMediaNode vol="80000">
                <p:cTn id="4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9"/>
                </p:tgtEl>
              </p:cMediaNode>
            </p:audio>
            <p:audio>
              <p:cMediaNode vol="80000">
                <p:cTn id="4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0"/>
                </p:tgtEl>
              </p:cMediaNode>
            </p:audio>
            <p:audio>
              <p:cMediaNode vol="80000">
                <p:cTn id="4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1"/>
                </p:tgtEl>
              </p:cMediaNode>
            </p:audio>
            <p:audio>
              <p:cMediaNode vol="80000">
                <p:cTn id="4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2"/>
                </p:tgtEl>
              </p:cMediaNode>
            </p:audio>
            <p:audio>
              <p:cMediaNode vol="80000">
                <p:cTn id="4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3"/>
                </p:tgtEl>
              </p:cMediaNode>
            </p:audio>
            <p:audio>
              <p:cMediaNode vol="80000">
                <p:cTn id="4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4"/>
                </p:tgtEl>
              </p:cMediaNode>
            </p:audio>
            <p:audio>
              <p:cMediaNode vol="80000">
                <p:cTn id="4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"/>
                </p:tgtEl>
              </p:cMediaNode>
            </p:audio>
            <p:audio>
              <p:cMediaNode vol="80000">
                <p:cTn id="4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6"/>
                </p:tgtEl>
              </p:cMediaNode>
            </p:audio>
            <p:audio>
              <p:cMediaNode vol="80000">
                <p:cTn id="4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"/>
                </p:tgtEl>
              </p:cMediaNode>
            </p:audio>
            <p:audio>
              <p:cMediaNode vol="80000">
                <p:cTn id="4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8"/>
                </p:tgtEl>
              </p:cMediaNode>
            </p:audio>
            <p:audio>
              <p:cMediaNode vol="80000">
                <p:cTn id="4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9"/>
                </p:tgtEl>
              </p:cMediaNode>
            </p:audio>
            <p:audio>
              <p:cMediaNode vol="80000">
                <p:cTn id="4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0"/>
                </p:tgtEl>
              </p:cMediaNode>
            </p:audio>
            <p:audio>
              <p:cMediaNode vol="80000">
                <p:cTn id="4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1"/>
                </p:tgtEl>
              </p:cMediaNode>
            </p:audio>
            <p:audio>
              <p:cMediaNode vol="80000">
                <p:cTn id="4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2"/>
                </p:tgtEl>
              </p:cMediaNode>
            </p:audio>
            <p:audio>
              <p:cMediaNode vol="80000">
                <p:cTn id="4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3"/>
                </p:tgtEl>
              </p:cMediaNode>
            </p:audio>
            <p:audio>
              <p:cMediaNode vol="80000">
                <p:cTn id="4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4"/>
                </p:tgtEl>
              </p:cMediaNode>
            </p:audio>
            <p:audio>
              <p:cMediaNode vol="80000">
                <p:cTn id="4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"/>
                </p:tgtEl>
              </p:cMediaNode>
            </p:audio>
            <p:audio>
              <p:cMediaNode vol="80000">
                <p:cTn id="4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"/>
                </p:tgtEl>
              </p:cMediaNode>
            </p:audio>
            <p:audio>
              <p:cMediaNode vol="80000">
                <p:cTn id="4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7"/>
                </p:tgtEl>
              </p:cMediaNode>
            </p:audio>
            <p:audio>
              <p:cMediaNode vol="80000">
                <p:cTn id="4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8"/>
                </p:tgtEl>
              </p:cMediaNode>
            </p:audio>
            <p:audio>
              <p:cMediaNode vol="80000">
                <p:cTn id="4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9"/>
                </p:tgtEl>
              </p:cMediaNode>
            </p:audio>
            <p:audio>
              <p:cMediaNode vol="80000">
                <p:cTn id="4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0"/>
                </p:tgtEl>
              </p:cMediaNode>
            </p:audio>
            <p:audio>
              <p:cMediaNode vol="80000">
                <p:cTn id="4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1"/>
                </p:tgtEl>
              </p:cMediaNode>
            </p:audio>
            <p:audio>
              <p:cMediaNode vol="80000">
                <p:cTn id="4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2"/>
                </p:tgtEl>
              </p:cMediaNode>
            </p:audio>
            <p:audio>
              <p:cMediaNode vol="80000">
                <p:cTn id="4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4"/>
                </p:tgtEl>
              </p:cMediaNode>
            </p:audio>
            <p:audio>
              <p:cMediaNode vol="80000">
                <p:cTn id="4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"/>
                </p:tgtEl>
              </p:cMediaNode>
            </p:audio>
            <p:audio>
              <p:cMediaNode vol="80000">
                <p:cTn id="4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6"/>
                </p:tgtEl>
              </p:cMediaNode>
            </p:audio>
            <p:audio>
              <p:cMediaNode vol="80000">
                <p:cTn id="4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490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1" fill="hold">
                      <p:stCondLst>
                        <p:cond delay="0"/>
                      </p:stCondLst>
                      <p:childTnLst>
                        <p:par>
                          <p:cTn id="492" fill="hold">
                            <p:stCondLst>
                              <p:cond delay="0"/>
                            </p:stCondLst>
                            <p:childTnLst>
                              <p:par>
                                <p:cTn id="4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</p:childTnLst>
        </p:cTn>
      </p:par>
    </p:tnLst>
    <p:bldLst>
      <p:bldP spid="243" grpId="0"/>
      <p:bldP spid="245" grpId="0"/>
      <p:bldP spid="247" grpId="0"/>
      <p:bldP spid="249" grpId="0"/>
      <p:bldP spid="251" grpId="0"/>
      <p:bldP spid="253" grpId="0"/>
      <p:bldP spid="255" grpId="0"/>
      <p:bldP spid="257" grpId="0"/>
      <p:bldP spid="259" grpId="0"/>
      <p:bldP spid="261" grpId="0"/>
      <p:bldP spid="263" grpId="0"/>
      <p:bldP spid="265" grpId="0"/>
      <p:bldP spid="267" grpId="0"/>
      <p:bldP spid="269" grpId="0"/>
      <p:bldP spid="301" grpId="0"/>
      <p:bldP spid="2" grpId="0" animBg="1"/>
      <p:bldP spid="106" grpId="0"/>
      <p:bldP spid="107" grpId="0" animBg="1"/>
      <p:bldP spid="108" grpId="0"/>
      <p:bldP spid="109" grpId="0" animBg="1"/>
      <p:bldP spid="110" grpId="0"/>
      <p:bldP spid="111" grpId="0" animBg="1"/>
      <p:bldP spid="112" grpId="0"/>
      <p:bldP spid="113" grpId="0" animBg="1"/>
      <p:bldP spid="114" grpId="0"/>
      <p:bldP spid="115" grpId="0" animBg="1"/>
      <p:bldP spid="116" grpId="0"/>
      <p:bldP spid="117" grpId="0" animBg="1"/>
      <p:bldP spid="118" grpId="0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25" grpId="0" animBg="1"/>
      <p:bldP spid="126" grpId="0"/>
      <p:bldP spid="127" grpId="0" animBg="1"/>
      <p:bldP spid="128" grpId="0"/>
      <p:bldP spid="129" grpId="0" animBg="1"/>
      <p:bldP spid="130" grpId="0"/>
      <p:bldP spid="131" grpId="0" animBg="1"/>
      <p:bldP spid="132" grpId="0"/>
      <p:bldP spid="133" grpId="0" animBg="1"/>
      <p:bldP spid="1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08A4BD7-3140-41FF-A76B-0DF4ADEF91D0}"/>
              </a:ext>
            </a:extLst>
          </p:cNvPr>
          <p:cNvSpPr txBox="1"/>
          <p:nvPr/>
        </p:nvSpPr>
        <p:spPr>
          <a:xfrm>
            <a:off x="6741476" y="12367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14000E8-2812-496C-A571-6A3C2909D9EA}"/>
              </a:ext>
            </a:extLst>
          </p:cNvPr>
          <p:cNvSpPr txBox="1"/>
          <p:nvPr/>
        </p:nvSpPr>
        <p:spPr>
          <a:xfrm>
            <a:off x="6741476" y="16013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C16638E-8AE5-4956-B30E-8514F01FD3FD}"/>
              </a:ext>
            </a:extLst>
          </p:cNvPr>
          <p:cNvSpPr txBox="1"/>
          <p:nvPr/>
        </p:nvSpPr>
        <p:spPr>
          <a:xfrm>
            <a:off x="6741476" y="19659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FA0D1734-1E2D-4053-BFEB-7AB4C13697E2}"/>
              </a:ext>
            </a:extLst>
          </p:cNvPr>
          <p:cNvSpPr txBox="1"/>
          <p:nvPr/>
        </p:nvSpPr>
        <p:spPr>
          <a:xfrm>
            <a:off x="6741476" y="23306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648EC9D5-7C61-45B6-BB86-930DE352A12C}"/>
              </a:ext>
            </a:extLst>
          </p:cNvPr>
          <p:cNvSpPr txBox="1"/>
          <p:nvPr/>
        </p:nvSpPr>
        <p:spPr>
          <a:xfrm>
            <a:off x="6741476" y="26952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0D0E37A-E854-4842-BB69-F54B1847C2CD}"/>
              </a:ext>
            </a:extLst>
          </p:cNvPr>
          <p:cNvSpPr txBox="1"/>
          <p:nvPr/>
        </p:nvSpPr>
        <p:spPr>
          <a:xfrm>
            <a:off x="6741476" y="30598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222275B-9A79-4050-B058-2115862B538C}"/>
              </a:ext>
            </a:extLst>
          </p:cNvPr>
          <p:cNvSpPr txBox="1"/>
          <p:nvPr/>
        </p:nvSpPr>
        <p:spPr>
          <a:xfrm>
            <a:off x="6741476" y="34244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A27A4CE-9CA4-4BF1-A218-2236438E1899}"/>
              </a:ext>
            </a:extLst>
          </p:cNvPr>
          <p:cNvSpPr txBox="1"/>
          <p:nvPr/>
        </p:nvSpPr>
        <p:spPr>
          <a:xfrm>
            <a:off x="6741476" y="37891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5F7540A-26FE-47B4-A871-6A4216804CFF}"/>
              </a:ext>
            </a:extLst>
          </p:cNvPr>
          <p:cNvSpPr txBox="1"/>
          <p:nvPr/>
        </p:nvSpPr>
        <p:spPr>
          <a:xfrm>
            <a:off x="6741476" y="41537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0EE592D-115A-4D61-9ACD-64D460AE3C64}"/>
              </a:ext>
            </a:extLst>
          </p:cNvPr>
          <p:cNvSpPr txBox="1"/>
          <p:nvPr/>
        </p:nvSpPr>
        <p:spPr>
          <a:xfrm>
            <a:off x="6741476" y="45183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5E035354-B27F-4F98-9466-4A6CA18110A5}"/>
              </a:ext>
            </a:extLst>
          </p:cNvPr>
          <p:cNvSpPr txBox="1"/>
          <p:nvPr/>
        </p:nvSpPr>
        <p:spPr>
          <a:xfrm>
            <a:off x="6741476" y="48829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B246A512-0983-4586-9AB0-C63D7D56455D}"/>
              </a:ext>
            </a:extLst>
          </p:cNvPr>
          <p:cNvSpPr txBox="1"/>
          <p:nvPr/>
        </p:nvSpPr>
        <p:spPr>
          <a:xfrm>
            <a:off x="6741476" y="52476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92BAB63-6952-4BD9-BCCF-187AEF4D1D48}"/>
              </a:ext>
            </a:extLst>
          </p:cNvPr>
          <p:cNvSpPr txBox="1"/>
          <p:nvPr/>
        </p:nvSpPr>
        <p:spPr>
          <a:xfrm>
            <a:off x="6741476" y="56122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B49ECF14-D129-47D9-9405-A2A4D9C5A3F8}"/>
              </a:ext>
            </a:extLst>
          </p:cNvPr>
          <p:cNvSpPr txBox="1"/>
          <p:nvPr/>
        </p:nvSpPr>
        <p:spPr>
          <a:xfrm>
            <a:off x="6741476" y="59768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90B7D15-06C7-4D96-9FC7-A1E66FD9C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144410"/>
            <a:ext cx="4078577" cy="5236918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A9BF7808-B65A-4DDD-99F9-29593F164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02 Wörterübung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73B8B7D-C78C-4EA5-BE1D-C97E35CBCB8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Wärter richtig!                                                                                                  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5F83FF-09C6-4780-99BC-4E8C1953971B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9343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811_8739">
            <a:hlinkClick r:id="" action="ppaction://media"/>
            <a:extLst>
              <a:ext uri="{FF2B5EF4-FFF2-40B4-BE49-F238E27FC236}">
                <a16:creationId xmlns:a16="http://schemas.microsoft.com/office/drawing/2014/main" id="{AAA4038C-54DB-42B1-9AE6-BF9C3B48F6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143000" y="222672"/>
            <a:ext cx="254000" cy="254000"/>
          </a:xfrm>
          <a:prstGeom prst="rect">
            <a:avLst/>
          </a:prstGeom>
        </p:spPr>
      </p:pic>
      <p:pic>
        <p:nvPicPr>
          <p:cNvPr id="126" name="811_8740">
            <a:hlinkClick r:id="" action="ppaction://media"/>
            <a:extLst>
              <a:ext uri="{FF2B5EF4-FFF2-40B4-BE49-F238E27FC236}">
                <a16:creationId xmlns:a16="http://schemas.microsoft.com/office/drawing/2014/main" id="{E0FE5E09-C805-4AAC-83F4-4671B0A12A6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524000" y="222672"/>
            <a:ext cx="254000" cy="254000"/>
          </a:xfrm>
          <a:prstGeom prst="rect">
            <a:avLst/>
          </a:prstGeom>
        </p:spPr>
      </p:pic>
      <p:pic>
        <p:nvPicPr>
          <p:cNvPr id="127" name="811_8741">
            <a:hlinkClick r:id="" action="ppaction://media"/>
            <a:extLst>
              <a:ext uri="{FF2B5EF4-FFF2-40B4-BE49-F238E27FC236}">
                <a16:creationId xmlns:a16="http://schemas.microsoft.com/office/drawing/2014/main" id="{3B339732-BDB9-4335-AA63-2FD1ABA4DFD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905000" y="222672"/>
            <a:ext cx="254000" cy="254000"/>
          </a:xfrm>
          <a:prstGeom prst="rect">
            <a:avLst/>
          </a:prstGeom>
        </p:spPr>
      </p:pic>
      <p:pic>
        <p:nvPicPr>
          <p:cNvPr id="128" name="811_8742">
            <a:hlinkClick r:id="" action="ppaction://media"/>
            <a:extLst>
              <a:ext uri="{FF2B5EF4-FFF2-40B4-BE49-F238E27FC236}">
                <a16:creationId xmlns:a16="http://schemas.microsoft.com/office/drawing/2014/main" id="{D60AB6E1-5FB5-4850-80F1-C5B23FE01C80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2286000" y="222672"/>
            <a:ext cx="254000" cy="254000"/>
          </a:xfrm>
          <a:prstGeom prst="rect">
            <a:avLst/>
          </a:prstGeom>
        </p:spPr>
      </p:pic>
      <p:pic>
        <p:nvPicPr>
          <p:cNvPr id="129" name="811_8743">
            <a:hlinkClick r:id="" action="ppaction://media"/>
            <a:extLst>
              <a:ext uri="{FF2B5EF4-FFF2-40B4-BE49-F238E27FC236}">
                <a16:creationId xmlns:a16="http://schemas.microsoft.com/office/drawing/2014/main" id="{48C93A99-A7FD-4099-A5E9-BF9A32A6CCA6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2667000" y="222672"/>
            <a:ext cx="254000" cy="254000"/>
          </a:xfrm>
          <a:prstGeom prst="rect">
            <a:avLst/>
          </a:prstGeom>
        </p:spPr>
      </p:pic>
      <p:pic>
        <p:nvPicPr>
          <p:cNvPr id="130" name="811_8744">
            <a:hlinkClick r:id="" action="ppaction://media"/>
            <a:extLst>
              <a:ext uri="{FF2B5EF4-FFF2-40B4-BE49-F238E27FC236}">
                <a16:creationId xmlns:a16="http://schemas.microsoft.com/office/drawing/2014/main" id="{4B48530A-3ED1-48ED-8791-88A03BAF2E59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048000" y="222672"/>
            <a:ext cx="254000" cy="254000"/>
          </a:xfrm>
          <a:prstGeom prst="rect">
            <a:avLst/>
          </a:prstGeom>
        </p:spPr>
      </p:pic>
      <p:pic>
        <p:nvPicPr>
          <p:cNvPr id="131" name="811_8745">
            <a:hlinkClick r:id="" action="ppaction://media"/>
            <a:extLst>
              <a:ext uri="{FF2B5EF4-FFF2-40B4-BE49-F238E27FC236}">
                <a16:creationId xmlns:a16="http://schemas.microsoft.com/office/drawing/2014/main" id="{453C72F1-8494-4970-B7AF-B7A3CF5D0A79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429000" y="222672"/>
            <a:ext cx="254000" cy="254000"/>
          </a:xfrm>
          <a:prstGeom prst="rect">
            <a:avLst/>
          </a:prstGeom>
        </p:spPr>
      </p:pic>
      <p:pic>
        <p:nvPicPr>
          <p:cNvPr id="132" name="811_8747">
            <a:hlinkClick r:id="" action="ppaction://media"/>
            <a:extLst>
              <a:ext uri="{FF2B5EF4-FFF2-40B4-BE49-F238E27FC236}">
                <a16:creationId xmlns:a16="http://schemas.microsoft.com/office/drawing/2014/main" id="{D5054FC9-4EED-4ABA-9995-3D0D92762628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191000" y="222672"/>
            <a:ext cx="254000" cy="254000"/>
          </a:xfrm>
          <a:prstGeom prst="rect">
            <a:avLst/>
          </a:prstGeom>
        </p:spPr>
      </p:pic>
      <p:pic>
        <p:nvPicPr>
          <p:cNvPr id="133" name="811_8751">
            <a:hlinkClick r:id="" action="ppaction://media"/>
            <a:extLst>
              <a:ext uri="{FF2B5EF4-FFF2-40B4-BE49-F238E27FC236}">
                <a16:creationId xmlns:a16="http://schemas.microsoft.com/office/drawing/2014/main" id="{98FA0A2C-220D-4917-A2B8-0661C56160D0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572000" y="222672"/>
            <a:ext cx="254000" cy="254000"/>
          </a:xfrm>
          <a:prstGeom prst="rect">
            <a:avLst/>
          </a:prstGeom>
        </p:spPr>
      </p:pic>
      <p:pic>
        <p:nvPicPr>
          <p:cNvPr id="134" name="811_8752">
            <a:hlinkClick r:id="" action="ppaction://media"/>
            <a:extLst>
              <a:ext uri="{FF2B5EF4-FFF2-40B4-BE49-F238E27FC236}">
                <a16:creationId xmlns:a16="http://schemas.microsoft.com/office/drawing/2014/main" id="{2201DEF6-E304-4152-AF7C-83E47532ECD0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953000" y="222672"/>
            <a:ext cx="254000" cy="254000"/>
          </a:xfrm>
          <a:prstGeom prst="rect">
            <a:avLst/>
          </a:prstGeom>
        </p:spPr>
      </p:pic>
      <p:pic>
        <p:nvPicPr>
          <p:cNvPr id="135" name="811_8753">
            <a:hlinkClick r:id="" action="ppaction://media"/>
            <a:extLst>
              <a:ext uri="{FF2B5EF4-FFF2-40B4-BE49-F238E27FC236}">
                <a16:creationId xmlns:a16="http://schemas.microsoft.com/office/drawing/2014/main" id="{5983A0B6-BCEC-4B7C-9FC0-F625D55FBA36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5334000" y="222672"/>
            <a:ext cx="254000" cy="254000"/>
          </a:xfrm>
          <a:prstGeom prst="rect">
            <a:avLst/>
          </a:prstGeom>
        </p:spPr>
      </p:pic>
      <p:pic>
        <p:nvPicPr>
          <p:cNvPr id="136" name="811_8754">
            <a:hlinkClick r:id="" action="ppaction://media"/>
            <a:extLst>
              <a:ext uri="{FF2B5EF4-FFF2-40B4-BE49-F238E27FC236}">
                <a16:creationId xmlns:a16="http://schemas.microsoft.com/office/drawing/2014/main" id="{E772234D-F739-4800-B4BF-88B8DEAB2769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5715000" y="222672"/>
            <a:ext cx="254000" cy="254000"/>
          </a:xfrm>
          <a:prstGeom prst="rect">
            <a:avLst/>
          </a:prstGeom>
        </p:spPr>
      </p:pic>
      <p:pic>
        <p:nvPicPr>
          <p:cNvPr id="137" name="811_8737">
            <a:hlinkClick r:id="" action="ppaction://media"/>
            <a:extLst>
              <a:ext uri="{FF2B5EF4-FFF2-40B4-BE49-F238E27FC236}">
                <a16:creationId xmlns:a16="http://schemas.microsoft.com/office/drawing/2014/main" id="{75A980D9-43C1-49F9-9F4F-C383720EDCE2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81000" y="222672"/>
            <a:ext cx="254000" cy="254000"/>
          </a:xfrm>
          <a:prstGeom prst="rect">
            <a:avLst/>
          </a:prstGeom>
        </p:spPr>
      </p:pic>
      <p:pic>
        <p:nvPicPr>
          <p:cNvPr id="138" name="811_8738">
            <a:hlinkClick r:id="" action="ppaction://media"/>
            <a:extLst>
              <a:ext uri="{FF2B5EF4-FFF2-40B4-BE49-F238E27FC236}">
                <a16:creationId xmlns:a16="http://schemas.microsoft.com/office/drawing/2014/main" id="{B7A38641-591B-4A48-BE53-CA6E3F31B16C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762000" y="222672"/>
            <a:ext cx="254000" cy="254000"/>
          </a:xfrm>
          <a:prstGeom prst="rect">
            <a:avLst/>
          </a:prstGeom>
        </p:spPr>
      </p:pic>
      <p:sp>
        <p:nvSpPr>
          <p:cNvPr id="139" name="Textfeld 138">
            <a:extLst>
              <a:ext uri="{FF2B5EF4-FFF2-40B4-BE49-F238E27FC236}">
                <a16:creationId xmlns:a16="http://schemas.microsoft.com/office/drawing/2014/main" id="{13369742-3894-4122-B675-FE63D0BE3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1096508"/>
            <a:ext cx="288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sp>
        <p:nvSpPr>
          <p:cNvPr id="140" name="Textfeld 139">
            <a:extLst>
              <a:ext uri="{FF2B5EF4-FFF2-40B4-BE49-F238E27FC236}">
                <a16:creationId xmlns:a16="http://schemas.microsoft.com/office/drawing/2014/main" id="{BADF0A52-F362-4ED4-961E-E87582D82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084602"/>
            <a:ext cx="284404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schmuzig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schmutzig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ECF27405-24C6-4611-A321-7D2FC35AC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1456848"/>
            <a:ext cx="288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sp>
        <p:nvSpPr>
          <p:cNvPr id="142" name="Textfeld 141">
            <a:extLst>
              <a:ext uri="{FF2B5EF4-FFF2-40B4-BE49-F238E27FC236}">
                <a16:creationId xmlns:a16="http://schemas.microsoft.com/office/drawing/2014/main" id="{AAC3C40C-91D3-4100-BB05-3DB78BDD6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446567"/>
            <a:ext cx="294022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spazieren </a:t>
            </a:r>
            <a:r>
              <a:rPr lang="de-DE" altLang="de-DE" sz="1200" kern="0" dirty="0" err="1">
                <a:latin typeface="Trebuchet MS" pitchFamily="34" charset="0"/>
              </a:rPr>
              <a:t>ode</a:t>
            </a:r>
            <a:r>
              <a:rPr lang="de-DE" altLang="de-DE" sz="1200" kern="0" dirty="0">
                <a:latin typeface="Trebuchet MS" pitchFamily="34" charset="0"/>
              </a:rPr>
              <a:t>r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2000" kern="0" dirty="0" err="1">
                <a:latin typeface="Trebuchet MS" pitchFamily="34" charset="0"/>
              </a:rPr>
              <a:t>spatzieren</a:t>
            </a:r>
            <a:endParaRPr kumimoji="0" lang="de-DE" altLang="de-DE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4DBFCF7F-C1C2-4900-854F-9FC96D889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1817188"/>
            <a:ext cx="3193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3262CE60-8D2D-40F1-8FBA-42BD4AAA1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808532"/>
            <a:ext cx="28184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Spize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Spitze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98094395-5AB3-4AB7-9F32-77E60766A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177528"/>
            <a:ext cx="3417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3DA52682-8F1B-47AF-A27F-D2E6A8941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170497"/>
            <a:ext cx="39725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der Dezember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</a:t>
            </a:r>
            <a:r>
              <a:rPr lang="de-DE" altLang="de-DE" sz="2000" kern="0" dirty="0" err="1">
                <a:latin typeface="Trebuchet MS" pitchFamily="34" charset="0"/>
              </a:rPr>
              <a:t>Detzember</a:t>
            </a:r>
            <a:endParaRPr lang="de-DE" altLang="de-DE" sz="2000" kern="0" dirty="0">
              <a:latin typeface="Trebuchet MS" pitchFamily="34" charset="0"/>
            </a:endParaRP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47D705ED-4723-4A23-8285-B6566B25E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537868"/>
            <a:ext cx="35298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</a:t>
            </a:r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4DE6DA0F-B1C0-48FF-B58E-A73F58598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532462"/>
            <a:ext cx="26228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Hize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Hitze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149" name="Textfeld 148">
            <a:extLst>
              <a:ext uri="{FF2B5EF4-FFF2-40B4-BE49-F238E27FC236}">
                <a16:creationId xmlns:a16="http://schemas.microsoft.com/office/drawing/2014/main" id="{B0579FFC-B164-4BF1-A5C3-AD49C0A90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2898208"/>
            <a:ext cx="33214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</a:t>
            </a:r>
          </a:p>
        </p:txBody>
      </p:sp>
      <p:sp>
        <p:nvSpPr>
          <p:cNvPr id="150" name="Textfeld 149">
            <a:extLst>
              <a:ext uri="{FF2B5EF4-FFF2-40B4-BE49-F238E27FC236}">
                <a16:creationId xmlns:a16="http://schemas.microsoft.com/office/drawing/2014/main" id="{07F10E1C-1DB0-4774-8621-5C3C8F4AC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894427"/>
            <a:ext cx="27029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Kaze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Katze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08064871-07FF-4920-BEEE-154A3D6BBB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258548"/>
            <a:ext cx="33534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046A20D5-E944-490C-9F09-BD16FA45F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256392"/>
            <a:ext cx="388279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Verlezung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Verletzung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A8E2E3B1-F4FF-4899-AF9B-2DBC88B60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618888"/>
            <a:ext cx="288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BD6897A1-191C-45B5-BB78-813B7569C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618357"/>
            <a:ext cx="282160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schwizen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schwitzen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15A07A7A-25DE-4C9A-95AF-46ADB499F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3979228"/>
            <a:ext cx="3193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85B1D0B4-ACC1-4424-988F-F52B7BD6E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980322"/>
            <a:ext cx="227979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krazen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kratzen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CE3B1782-BEB4-41C2-9FC4-7705A7207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4326892"/>
            <a:ext cx="32412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1B64218C-9C1F-4E22-B2D6-C27FADB4C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331236"/>
            <a:ext cx="23823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nüzlich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nützlich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75037CB1-C633-46B1-A0A4-967DD0A0D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4687232"/>
            <a:ext cx="35298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H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42483BE9-95EF-45F0-8FCE-5F119705C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693201"/>
            <a:ext cx="257153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Heizung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2000" kern="0" dirty="0" err="1">
                <a:latin typeface="Trebuchet MS" pitchFamily="34" charset="0"/>
              </a:rPr>
              <a:t>Heitzung</a:t>
            </a:r>
            <a:endParaRPr lang="de-DE" altLang="de-DE" sz="2000" kern="0" dirty="0">
              <a:latin typeface="Trebuchet MS" pitchFamily="34" charset="0"/>
            </a:endParaRP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B8928001-0564-4420-8152-DD0918B3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5047572"/>
            <a:ext cx="3273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p</a:t>
            </a: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9E12EA06-D697-4D02-A4FA-16911E0F3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055166"/>
            <a:ext cx="25362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plözlich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plötzlich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C8932173-2A53-4003-9057-26637342F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5407912"/>
            <a:ext cx="33214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98F6C26C-EF8E-4D74-8A65-8AB7F6746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417131"/>
            <a:ext cx="28600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Kreuzung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2000" kern="0" dirty="0" err="1">
                <a:latin typeface="Trebuchet MS" pitchFamily="34" charset="0"/>
              </a:rPr>
              <a:t>Kreutzung</a:t>
            </a:r>
            <a:endParaRPr lang="de-DE" altLang="de-DE" sz="2000" kern="0" dirty="0">
              <a:latin typeface="Trebuchet MS" pitchFamily="34" charset="0"/>
            </a:endParaRPr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id="{AD5E2B81-4B9E-49D3-8A98-33D165F7D168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192245"/>
            <a:ext cx="250766" cy="249651"/>
          </a:xfrm>
          <a:prstGeom prst="rect">
            <a:avLst/>
          </a:prstGeom>
        </p:spPr>
      </p:pic>
      <p:pic>
        <p:nvPicPr>
          <p:cNvPr id="166" name="Grafik 165">
            <a:extLst>
              <a:ext uri="{FF2B5EF4-FFF2-40B4-BE49-F238E27FC236}">
                <a16:creationId xmlns:a16="http://schemas.microsoft.com/office/drawing/2014/main" id="{B51C82FC-008F-4E94-8331-A8C06CD4DA71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553056"/>
            <a:ext cx="250766" cy="249651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id="{42D12B09-2F92-492C-9634-9999E0EFEAC2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1913867"/>
            <a:ext cx="250766" cy="249651"/>
          </a:xfrm>
          <a:prstGeom prst="rect">
            <a:avLst/>
          </a:prstGeom>
        </p:spPr>
      </p:pic>
      <p:pic>
        <p:nvPicPr>
          <p:cNvPr id="168" name="Grafik 167">
            <a:extLst>
              <a:ext uri="{FF2B5EF4-FFF2-40B4-BE49-F238E27FC236}">
                <a16:creationId xmlns:a16="http://schemas.microsoft.com/office/drawing/2014/main" id="{AD8D8E13-01D6-4E53-B0D3-B563F32322B5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274678"/>
            <a:ext cx="250766" cy="249651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id="{8662B7A3-C63B-4773-9064-DA5EFC2F348B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635489"/>
            <a:ext cx="250766" cy="249651"/>
          </a:xfrm>
          <a:prstGeom prst="rect">
            <a:avLst/>
          </a:prstGeom>
        </p:spPr>
      </p:pic>
      <p:pic>
        <p:nvPicPr>
          <p:cNvPr id="170" name="Grafik 169">
            <a:extLst>
              <a:ext uri="{FF2B5EF4-FFF2-40B4-BE49-F238E27FC236}">
                <a16:creationId xmlns:a16="http://schemas.microsoft.com/office/drawing/2014/main" id="{5670243E-E8A7-49BD-A430-F85B543E0996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2996300"/>
            <a:ext cx="250766" cy="249651"/>
          </a:xfrm>
          <a:prstGeom prst="rect">
            <a:avLst/>
          </a:prstGeom>
        </p:spPr>
      </p:pic>
      <p:pic>
        <p:nvPicPr>
          <p:cNvPr id="171" name="Grafik 170">
            <a:extLst>
              <a:ext uri="{FF2B5EF4-FFF2-40B4-BE49-F238E27FC236}">
                <a16:creationId xmlns:a16="http://schemas.microsoft.com/office/drawing/2014/main" id="{1C5DCB02-C1A6-4111-AF3E-825AB0D56E06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3357111"/>
            <a:ext cx="250766" cy="249651"/>
          </a:xfrm>
          <a:prstGeom prst="rect">
            <a:avLst/>
          </a:prstGeom>
        </p:spPr>
      </p:pic>
      <p:pic>
        <p:nvPicPr>
          <p:cNvPr id="172" name="Grafik 171">
            <a:extLst>
              <a:ext uri="{FF2B5EF4-FFF2-40B4-BE49-F238E27FC236}">
                <a16:creationId xmlns:a16="http://schemas.microsoft.com/office/drawing/2014/main" id="{562BC7EB-D326-42AF-B9C2-46374AD37C47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3717922"/>
            <a:ext cx="250766" cy="249651"/>
          </a:xfrm>
          <a:prstGeom prst="rect">
            <a:avLst/>
          </a:prstGeom>
        </p:spPr>
      </p:pic>
      <p:pic>
        <p:nvPicPr>
          <p:cNvPr id="173" name="Grafik 172">
            <a:extLst>
              <a:ext uri="{FF2B5EF4-FFF2-40B4-BE49-F238E27FC236}">
                <a16:creationId xmlns:a16="http://schemas.microsoft.com/office/drawing/2014/main" id="{2AD7D644-3855-4DF2-8DB1-89A1B88ADCAE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4078733"/>
            <a:ext cx="250766" cy="249651"/>
          </a:xfrm>
          <a:prstGeom prst="rect">
            <a:avLst/>
          </a:prstGeom>
        </p:spPr>
      </p:pic>
      <p:pic>
        <p:nvPicPr>
          <p:cNvPr id="174" name="Grafik 173">
            <a:extLst>
              <a:ext uri="{FF2B5EF4-FFF2-40B4-BE49-F238E27FC236}">
                <a16:creationId xmlns:a16="http://schemas.microsoft.com/office/drawing/2014/main" id="{04AD76E5-B6A6-4B9C-A058-CAB219C76269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4427339"/>
            <a:ext cx="250766" cy="249651"/>
          </a:xfrm>
          <a:prstGeom prst="rect">
            <a:avLst/>
          </a:prstGeom>
        </p:spPr>
      </p:pic>
      <p:pic>
        <p:nvPicPr>
          <p:cNvPr id="175" name="Grafik 174">
            <a:extLst>
              <a:ext uri="{FF2B5EF4-FFF2-40B4-BE49-F238E27FC236}">
                <a16:creationId xmlns:a16="http://schemas.microsoft.com/office/drawing/2014/main" id="{95BC3140-07A7-453A-9EC5-A8A6F026B7A4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4788150"/>
            <a:ext cx="250766" cy="249651"/>
          </a:xfrm>
          <a:prstGeom prst="rect">
            <a:avLst/>
          </a:prstGeom>
        </p:spPr>
      </p:pic>
      <p:pic>
        <p:nvPicPr>
          <p:cNvPr id="176" name="Grafik 175">
            <a:extLst>
              <a:ext uri="{FF2B5EF4-FFF2-40B4-BE49-F238E27FC236}">
                <a16:creationId xmlns:a16="http://schemas.microsoft.com/office/drawing/2014/main" id="{F59A274C-EE25-483C-A558-DE7B1BFA2433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5148961"/>
            <a:ext cx="250766" cy="249651"/>
          </a:xfrm>
          <a:prstGeom prst="rect">
            <a:avLst/>
          </a:prstGeom>
        </p:spPr>
      </p:pic>
      <p:pic>
        <p:nvPicPr>
          <p:cNvPr id="177" name="Grafik 176">
            <a:extLst>
              <a:ext uri="{FF2B5EF4-FFF2-40B4-BE49-F238E27FC236}">
                <a16:creationId xmlns:a16="http://schemas.microsoft.com/office/drawing/2014/main" id="{73FBBAE5-43E9-4A6D-A79E-42BC027B3C6B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5" y="5509772"/>
            <a:ext cx="250766" cy="249651"/>
          </a:xfrm>
          <a:prstGeom prst="rect">
            <a:avLst/>
          </a:prstGeom>
        </p:spPr>
      </p:pic>
      <p:sp>
        <p:nvSpPr>
          <p:cNvPr id="178" name="Textfeld 177">
            <a:extLst>
              <a:ext uri="{FF2B5EF4-FFF2-40B4-BE49-F238E27FC236}">
                <a16:creationId xmlns:a16="http://schemas.microsoft.com/office/drawing/2014/main" id="{8872B9CD-F3A9-45D1-8A0C-232FC67CD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9799" y="5768249"/>
            <a:ext cx="2888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</a:t>
            </a:r>
          </a:p>
        </p:txBody>
      </p:sp>
      <p:pic>
        <p:nvPicPr>
          <p:cNvPr id="179" name="Grafik 178">
            <a:extLst>
              <a:ext uri="{FF2B5EF4-FFF2-40B4-BE49-F238E27FC236}">
                <a16:creationId xmlns:a16="http://schemas.microsoft.com/office/drawing/2014/main" id="{10A3206A-9004-4852-A4DB-BDAFB016A233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870578"/>
            <a:ext cx="250766" cy="249651"/>
          </a:xfrm>
          <a:prstGeom prst="rect">
            <a:avLst/>
          </a:prstGeom>
        </p:spPr>
      </p:pic>
      <p:pic>
        <p:nvPicPr>
          <p:cNvPr id="180" name="Grafik 179">
            <a:extLst>
              <a:ext uri="{FF2B5EF4-FFF2-40B4-BE49-F238E27FC236}">
                <a16:creationId xmlns:a16="http://schemas.microsoft.com/office/drawing/2014/main" id="{2109051E-F8B9-4C3F-85D8-675517EB44B2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182819"/>
            <a:ext cx="266393" cy="250723"/>
          </a:xfrm>
          <a:prstGeom prst="rect">
            <a:avLst/>
          </a:prstGeom>
        </p:spPr>
      </p:pic>
      <p:pic>
        <p:nvPicPr>
          <p:cNvPr id="181" name="Grafik 180">
            <a:extLst>
              <a:ext uri="{FF2B5EF4-FFF2-40B4-BE49-F238E27FC236}">
                <a16:creationId xmlns:a16="http://schemas.microsoft.com/office/drawing/2014/main" id="{B38CB531-DD12-4049-B8D6-FAC7D25B8EA6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541508"/>
            <a:ext cx="266393" cy="250723"/>
          </a:xfrm>
          <a:prstGeom prst="rect">
            <a:avLst/>
          </a:prstGeom>
        </p:spPr>
      </p:pic>
      <p:pic>
        <p:nvPicPr>
          <p:cNvPr id="182" name="Grafik 181">
            <a:extLst>
              <a:ext uri="{FF2B5EF4-FFF2-40B4-BE49-F238E27FC236}">
                <a16:creationId xmlns:a16="http://schemas.microsoft.com/office/drawing/2014/main" id="{70F603FF-CC30-4C0F-AD85-F7F783F49A97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1900197"/>
            <a:ext cx="266393" cy="250723"/>
          </a:xfrm>
          <a:prstGeom prst="rect">
            <a:avLst/>
          </a:prstGeom>
        </p:spPr>
      </p:pic>
      <p:pic>
        <p:nvPicPr>
          <p:cNvPr id="183" name="Grafik 182">
            <a:extLst>
              <a:ext uri="{FF2B5EF4-FFF2-40B4-BE49-F238E27FC236}">
                <a16:creationId xmlns:a16="http://schemas.microsoft.com/office/drawing/2014/main" id="{DF66C5B6-D86E-4EEF-BAB8-B02DFB086B6F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258886"/>
            <a:ext cx="266393" cy="250723"/>
          </a:xfrm>
          <a:prstGeom prst="rect">
            <a:avLst/>
          </a:prstGeom>
        </p:spPr>
      </p:pic>
      <p:pic>
        <p:nvPicPr>
          <p:cNvPr id="184" name="Grafik 183">
            <a:extLst>
              <a:ext uri="{FF2B5EF4-FFF2-40B4-BE49-F238E27FC236}">
                <a16:creationId xmlns:a16="http://schemas.microsoft.com/office/drawing/2014/main" id="{4BE38E9F-DC04-4B2B-969B-0C2451E37204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617575"/>
            <a:ext cx="266393" cy="250723"/>
          </a:xfrm>
          <a:prstGeom prst="rect">
            <a:avLst/>
          </a:prstGeom>
        </p:spPr>
      </p:pic>
      <p:pic>
        <p:nvPicPr>
          <p:cNvPr id="185" name="Grafik 184">
            <a:extLst>
              <a:ext uri="{FF2B5EF4-FFF2-40B4-BE49-F238E27FC236}">
                <a16:creationId xmlns:a16="http://schemas.microsoft.com/office/drawing/2014/main" id="{C9BB93ED-8A5B-481B-BA1E-F78FC572806F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2976264"/>
            <a:ext cx="266393" cy="250723"/>
          </a:xfrm>
          <a:prstGeom prst="rect">
            <a:avLst/>
          </a:prstGeom>
        </p:spPr>
      </p:pic>
      <p:pic>
        <p:nvPicPr>
          <p:cNvPr id="186" name="Grafik 185">
            <a:extLst>
              <a:ext uri="{FF2B5EF4-FFF2-40B4-BE49-F238E27FC236}">
                <a16:creationId xmlns:a16="http://schemas.microsoft.com/office/drawing/2014/main" id="{4D570D0A-565A-48A9-BA1C-BDA9895EFD70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3334953"/>
            <a:ext cx="266393" cy="250723"/>
          </a:xfrm>
          <a:prstGeom prst="rect">
            <a:avLst/>
          </a:prstGeom>
        </p:spPr>
      </p:pic>
      <p:pic>
        <p:nvPicPr>
          <p:cNvPr id="187" name="Grafik 186">
            <a:extLst>
              <a:ext uri="{FF2B5EF4-FFF2-40B4-BE49-F238E27FC236}">
                <a16:creationId xmlns:a16="http://schemas.microsoft.com/office/drawing/2014/main" id="{1B8401CD-22D3-48AE-86E9-BCD5407BD63F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3693642"/>
            <a:ext cx="266393" cy="250723"/>
          </a:xfrm>
          <a:prstGeom prst="rect">
            <a:avLst/>
          </a:prstGeom>
        </p:spPr>
      </p:pic>
      <p:pic>
        <p:nvPicPr>
          <p:cNvPr id="188" name="Grafik 187">
            <a:extLst>
              <a:ext uri="{FF2B5EF4-FFF2-40B4-BE49-F238E27FC236}">
                <a16:creationId xmlns:a16="http://schemas.microsoft.com/office/drawing/2014/main" id="{D68D331C-D03F-437F-A022-DD0BAC713123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052331"/>
            <a:ext cx="266393" cy="250723"/>
          </a:xfrm>
          <a:prstGeom prst="rect">
            <a:avLst/>
          </a:prstGeom>
        </p:spPr>
      </p:pic>
      <p:pic>
        <p:nvPicPr>
          <p:cNvPr id="189" name="Grafik 188">
            <a:extLst>
              <a:ext uri="{FF2B5EF4-FFF2-40B4-BE49-F238E27FC236}">
                <a16:creationId xmlns:a16="http://schemas.microsoft.com/office/drawing/2014/main" id="{305A3104-C6A8-4A9C-B545-DB8DBAA0B4BC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396693"/>
            <a:ext cx="266393" cy="250723"/>
          </a:xfrm>
          <a:prstGeom prst="rect">
            <a:avLst/>
          </a:prstGeom>
        </p:spPr>
      </p:pic>
      <p:pic>
        <p:nvPicPr>
          <p:cNvPr id="190" name="Grafik 189">
            <a:extLst>
              <a:ext uri="{FF2B5EF4-FFF2-40B4-BE49-F238E27FC236}">
                <a16:creationId xmlns:a16="http://schemas.microsoft.com/office/drawing/2014/main" id="{B5512852-C2BC-4E40-A732-E00CC88526AC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4755382"/>
            <a:ext cx="266393" cy="250723"/>
          </a:xfrm>
          <a:prstGeom prst="rect">
            <a:avLst/>
          </a:prstGeom>
        </p:spPr>
      </p:pic>
      <p:pic>
        <p:nvPicPr>
          <p:cNvPr id="191" name="Grafik 190">
            <a:extLst>
              <a:ext uri="{FF2B5EF4-FFF2-40B4-BE49-F238E27FC236}">
                <a16:creationId xmlns:a16="http://schemas.microsoft.com/office/drawing/2014/main" id="{5592B72A-608C-44EB-82E9-E46AEE591645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5114071"/>
            <a:ext cx="266393" cy="250723"/>
          </a:xfrm>
          <a:prstGeom prst="rect">
            <a:avLst/>
          </a:prstGeom>
        </p:spPr>
      </p:pic>
      <p:pic>
        <p:nvPicPr>
          <p:cNvPr id="192" name="Grafik 191">
            <a:extLst>
              <a:ext uri="{FF2B5EF4-FFF2-40B4-BE49-F238E27FC236}">
                <a16:creationId xmlns:a16="http://schemas.microsoft.com/office/drawing/2014/main" id="{EEB45823-E8DE-4216-9C77-C0017859143B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5472760"/>
            <a:ext cx="266393" cy="250723"/>
          </a:xfrm>
          <a:prstGeom prst="rect">
            <a:avLst/>
          </a:prstGeom>
        </p:spPr>
      </p:pic>
      <p:pic>
        <p:nvPicPr>
          <p:cNvPr id="193" name="Grafik 192">
            <a:extLst>
              <a:ext uri="{FF2B5EF4-FFF2-40B4-BE49-F238E27FC236}">
                <a16:creationId xmlns:a16="http://schemas.microsoft.com/office/drawing/2014/main" id="{72A6D702-642D-4C45-A0CD-DC356D34857D}"/>
              </a:ext>
            </a:extLst>
          </p:cNvPr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23" y="5831455"/>
            <a:ext cx="266393" cy="250723"/>
          </a:xfrm>
          <a:prstGeom prst="rect">
            <a:avLst/>
          </a:prstGeom>
        </p:spPr>
      </p:pic>
      <p:sp>
        <p:nvSpPr>
          <p:cNvPr id="194" name="Textfeld 193">
            <a:extLst>
              <a:ext uri="{FF2B5EF4-FFF2-40B4-BE49-F238E27FC236}">
                <a16:creationId xmlns:a16="http://schemas.microsoft.com/office/drawing/2014/main" id="{2E1CDD4F-AEC7-4A85-B02A-584074943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779090"/>
            <a:ext cx="257153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schüzen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schützen</a:t>
            </a:r>
            <a:endParaRPr lang="de-DE" altLang="de-DE" sz="1400" kern="0" dirty="0">
              <a:latin typeface="Trebuchet MS" pitchFamily="34" charset="0"/>
            </a:endParaRPr>
          </a:p>
        </p:txBody>
      </p:sp>
      <p:pic>
        <p:nvPicPr>
          <p:cNvPr id="195" name="811_8757">
            <a:hlinkClick r:id="" action="ppaction://media"/>
            <a:extLst>
              <a:ext uri="{FF2B5EF4-FFF2-40B4-BE49-F238E27FC236}">
                <a16:creationId xmlns:a16="http://schemas.microsoft.com/office/drawing/2014/main" id="{CCEA9E1F-BDFA-4A77-92E0-0EB601C28AC2}"/>
              </a:ext>
            </a:extLst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143000" y="548680"/>
            <a:ext cx="254000" cy="254000"/>
          </a:xfrm>
          <a:prstGeom prst="rect">
            <a:avLst/>
          </a:prstGeom>
        </p:spPr>
      </p:pic>
      <p:pic>
        <p:nvPicPr>
          <p:cNvPr id="196" name="811_8758">
            <a:hlinkClick r:id="" action="ppaction://media"/>
            <a:extLst>
              <a:ext uri="{FF2B5EF4-FFF2-40B4-BE49-F238E27FC236}">
                <a16:creationId xmlns:a16="http://schemas.microsoft.com/office/drawing/2014/main" id="{DB70F430-2027-480A-ADA6-D5AE7026884D}"/>
              </a:ext>
            </a:extLst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524000" y="548680"/>
            <a:ext cx="254000" cy="254000"/>
          </a:xfrm>
          <a:prstGeom prst="rect">
            <a:avLst/>
          </a:prstGeom>
        </p:spPr>
      </p:pic>
      <p:pic>
        <p:nvPicPr>
          <p:cNvPr id="197" name="811_8759">
            <a:hlinkClick r:id="" action="ppaction://media"/>
            <a:extLst>
              <a:ext uri="{FF2B5EF4-FFF2-40B4-BE49-F238E27FC236}">
                <a16:creationId xmlns:a16="http://schemas.microsoft.com/office/drawing/2014/main" id="{636C17F2-D2B7-49E2-9F04-B0E1FA8D30BE}"/>
              </a:ext>
            </a:extLst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1905000" y="548680"/>
            <a:ext cx="254000" cy="254000"/>
          </a:xfrm>
          <a:prstGeom prst="rect">
            <a:avLst/>
          </a:prstGeom>
        </p:spPr>
      </p:pic>
      <p:pic>
        <p:nvPicPr>
          <p:cNvPr id="198" name="811_8760">
            <a:hlinkClick r:id="" action="ppaction://media"/>
            <a:extLst>
              <a:ext uri="{FF2B5EF4-FFF2-40B4-BE49-F238E27FC236}">
                <a16:creationId xmlns:a16="http://schemas.microsoft.com/office/drawing/2014/main" id="{8FF80F47-881F-4EA9-8781-26760E5EBEA6}"/>
              </a:ext>
            </a:extLst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2286000" y="548680"/>
            <a:ext cx="254000" cy="254000"/>
          </a:xfrm>
          <a:prstGeom prst="rect">
            <a:avLst/>
          </a:prstGeom>
        </p:spPr>
      </p:pic>
      <p:pic>
        <p:nvPicPr>
          <p:cNvPr id="199" name="811_8761">
            <a:hlinkClick r:id="" action="ppaction://media"/>
            <a:extLst>
              <a:ext uri="{FF2B5EF4-FFF2-40B4-BE49-F238E27FC236}">
                <a16:creationId xmlns:a16="http://schemas.microsoft.com/office/drawing/2014/main" id="{C0AA5D93-A85F-40E9-8E05-379B9A29F152}"/>
              </a:ext>
            </a:extLst>
          </p:cNvPr>
          <p:cNvPicPr>
            <a:picLocks noChangeAspect="1"/>
          </p:cNvPicPr>
          <p:nvPr>
            <a:audioFile r:link="rId38"/>
            <p:extLst>
              <p:ext uri="{DAA4B4D4-6D71-4841-9C94-3DE7FCFB9230}">
                <p14:media xmlns:p14="http://schemas.microsoft.com/office/powerpoint/2010/main" r:embed="rId37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2667000" y="548680"/>
            <a:ext cx="254000" cy="254000"/>
          </a:xfrm>
          <a:prstGeom prst="rect">
            <a:avLst/>
          </a:prstGeom>
        </p:spPr>
      </p:pic>
      <p:pic>
        <p:nvPicPr>
          <p:cNvPr id="200" name="811_8762">
            <a:hlinkClick r:id="" action="ppaction://media"/>
            <a:extLst>
              <a:ext uri="{FF2B5EF4-FFF2-40B4-BE49-F238E27FC236}">
                <a16:creationId xmlns:a16="http://schemas.microsoft.com/office/drawing/2014/main" id="{412E950D-360E-4471-8A00-7472E29F2779}"/>
              </a:ext>
            </a:extLst>
          </p:cNvPr>
          <p:cNvPicPr>
            <a:picLocks noChangeAspect="1"/>
          </p:cNvPicPr>
          <p:nvPr>
            <a:audioFile r:link="rId40"/>
            <p:extLst>
              <p:ext uri="{DAA4B4D4-6D71-4841-9C94-3DE7FCFB9230}">
                <p14:media xmlns:p14="http://schemas.microsoft.com/office/powerpoint/2010/main" r:embed="rId39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048000" y="548680"/>
            <a:ext cx="254000" cy="254000"/>
          </a:xfrm>
          <a:prstGeom prst="rect">
            <a:avLst/>
          </a:prstGeom>
        </p:spPr>
      </p:pic>
      <p:pic>
        <p:nvPicPr>
          <p:cNvPr id="201" name="811_8763">
            <a:hlinkClick r:id="" action="ppaction://media"/>
            <a:extLst>
              <a:ext uri="{FF2B5EF4-FFF2-40B4-BE49-F238E27FC236}">
                <a16:creationId xmlns:a16="http://schemas.microsoft.com/office/drawing/2014/main" id="{77A70290-1B35-4F04-B55E-772630C6ACCA}"/>
              </a:ext>
            </a:extLst>
          </p:cNvPr>
          <p:cNvPicPr>
            <a:picLocks noChangeAspect="1"/>
          </p:cNvPicPr>
          <p:nvPr>
            <a:audioFile r:link="rId42"/>
            <p:extLst>
              <p:ext uri="{DAA4B4D4-6D71-4841-9C94-3DE7FCFB9230}">
                <p14:media xmlns:p14="http://schemas.microsoft.com/office/powerpoint/2010/main" r:embed="rId4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429000" y="548680"/>
            <a:ext cx="254000" cy="254000"/>
          </a:xfrm>
          <a:prstGeom prst="rect">
            <a:avLst/>
          </a:prstGeom>
        </p:spPr>
      </p:pic>
      <p:pic>
        <p:nvPicPr>
          <p:cNvPr id="202" name="811_8766">
            <a:hlinkClick r:id="" action="ppaction://media"/>
            <a:extLst>
              <a:ext uri="{FF2B5EF4-FFF2-40B4-BE49-F238E27FC236}">
                <a16:creationId xmlns:a16="http://schemas.microsoft.com/office/drawing/2014/main" id="{0C827E88-09BC-4CFC-BC39-AF09BBDFCB86}"/>
              </a:ext>
            </a:extLst>
          </p:cNvPr>
          <p:cNvPicPr>
            <a:picLocks noChangeAspect="1"/>
          </p:cNvPicPr>
          <p:nvPr>
            <a:audioFile r:link="rId44"/>
            <p:extLst>
              <p:ext uri="{DAA4B4D4-6D71-4841-9C94-3DE7FCFB9230}">
                <p14:media xmlns:p14="http://schemas.microsoft.com/office/powerpoint/2010/main" r:embed="rId43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191000" y="548680"/>
            <a:ext cx="254000" cy="254000"/>
          </a:xfrm>
          <a:prstGeom prst="rect">
            <a:avLst/>
          </a:prstGeom>
        </p:spPr>
      </p:pic>
      <p:pic>
        <p:nvPicPr>
          <p:cNvPr id="203" name="811_8767">
            <a:hlinkClick r:id="" action="ppaction://media"/>
            <a:extLst>
              <a:ext uri="{FF2B5EF4-FFF2-40B4-BE49-F238E27FC236}">
                <a16:creationId xmlns:a16="http://schemas.microsoft.com/office/drawing/2014/main" id="{4FAB4F49-D4B6-4A1F-8EB5-0A1B1D703500}"/>
              </a:ext>
            </a:extLst>
          </p:cNvPr>
          <p:cNvPicPr>
            <a:picLocks noChangeAspect="1"/>
          </p:cNvPicPr>
          <p:nvPr>
            <a:audioFile r:link="rId46"/>
            <p:extLst>
              <p:ext uri="{DAA4B4D4-6D71-4841-9C94-3DE7FCFB9230}">
                <p14:media xmlns:p14="http://schemas.microsoft.com/office/powerpoint/2010/main" r:embed="rId45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572000" y="548680"/>
            <a:ext cx="254000" cy="254000"/>
          </a:xfrm>
          <a:prstGeom prst="rect">
            <a:avLst/>
          </a:prstGeom>
        </p:spPr>
      </p:pic>
      <p:pic>
        <p:nvPicPr>
          <p:cNvPr id="204" name="811_8768">
            <a:hlinkClick r:id="" action="ppaction://media"/>
            <a:extLst>
              <a:ext uri="{FF2B5EF4-FFF2-40B4-BE49-F238E27FC236}">
                <a16:creationId xmlns:a16="http://schemas.microsoft.com/office/drawing/2014/main" id="{144B5B33-E423-42B5-9A5F-903A39351DB5}"/>
              </a:ext>
            </a:extLst>
          </p:cNvPr>
          <p:cNvPicPr>
            <a:picLocks noChangeAspect="1"/>
          </p:cNvPicPr>
          <p:nvPr>
            <a:audioFile r:link="rId48"/>
            <p:extLst>
              <p:ext uri="{DAA4B4D4-6D71-4841-9C94-3DE7FCFB9230}">
                <p14:media xmlns:p14="http://schemas.microsoft.com/office/powerpoint/2010/main" r:embed="rId47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4953000" y="548680"/>
            <a:ext cx="254000" cy="254000"/>
          </a:xfrm>
          <a:prstGeom prst="rect">
            <a:avLst/>
          </a:prstGeom>
        </p:spPr>
      </p:pic>
      <p:pic>
        <p:nvPicPr>
          <p:cNvPr id="205" name="811_8755">
            <a:hlinkClick r:id="" action="ppaction://media"/>
            <a:extLst>
              <a:ext uri="{FF2B5EF4-FFF2-40B4-BE49-F238E27FC236}">
                <a16:creationId xmlns:a16="http://schemas.microsoft.com/office/drawing/2014/main" id="{6183558E-4F4B-4AAF-9277-DCE59E7BBFDB}"/>
              </a:ext>
            </a:extLst>
          </p:cNvPr>
          <p:cNvPicPr>
            <a:picLocks noChangeAspect="1"/>
          </p:cNvPicPr>
          <p:nvPr>
            <a:audioFile r:link="rId50"/>
            <p:extLst>
              <p:ext uri="{DAA4B4D4-6D71-4841-9C94-3DE7FCFB9230}">
                <p14:media xmlns:p14="http://schemas.microsoft.com/office/powerpoint/2010/main" r:embed="rId49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381000" y="548680"/>
            <a:ext cx="254000" cy="254000"/>
          </a:xfrm>
          <a:prstGeom prst="rect">
            <a:avLst/>
          </a:prstGeom>
        </p:spPr>
      </p:pic>
      <p:pic>
        <p:nvPicPr>
          <p:cNvPr id="206" name="811_8756">
            <a:hlinkClick r:id="" action="ppaction://media"/>
            <a:extLst>
              <a:ext uri="{FF2B5EF4-FFF2-40B4-BE49-F238E27FC236}">
                <a16:creationId xmlns:a16="http://schemas.microsoft.com/office/drawing/2014/main" id="{E4963C69-A643-496E-819C-A11DD38B8E1E}"/>
              </a:ext>
            </a:extLst>
          </p:cNvPr>
          <p:cNvPicPr>
            <a:picLocks noChangeAspect="1"/>
          </p:cNvPicPr>
          <p:nvPr>
            <a:audioFile r:link="rId52"/>
            <p:extLst>
              <p:ext uri="{DAA4B4D4-6D71-4841-9C94-3DE7FCFB9230}">
                <p14:media xmlns:p14="http://schemas.microsoft.com/office/powerpoint/2010/main" r:embed="rId51"/>
              </p:ext>
            </p:extLst>
          </p:nvPr>
        </p:nvPicPr>
        <p:blipFill>
          <a:blip r:embed="rId54"/>
          <a:stretch>
            <a:fillRect/>
          </a:stretch>
        </p:blipFill>
        <p:spPr>
          <a:xfrm>
            <a:off x="762000" y="548680"/>
            <a:ext cx="254000" cy="254000"/>
          </a:xfrm>
          <a:prstGeom prst="rect">
            <a:avLst/>
          </a:prstGeom>
        </p:spPr>
      </p:pic>
      <p:pic>
        <p:nvPicPr>
          <p:cNvPr id="207" name="Grafik 206">
            <a:extLst>
              <a:ext uri="{FF2B5EF4-FFF2-40B4-BE49-F238E27FC236}">
                <a16:creationId xmlns:a16="http://schemas.microsoft.com/office/drawing/2014/main" id="{23FD2782-1746-4ED3-BD6E-7A97BACD99BA}"/>
              </a:ext>
            </a:extLst>
          </p:cNvPr>
          <p:cNvPicPr>
            <a:picLocks noChangeAspect="1"/>
          </p:cNvPicPr>
          <p:nvPr/>
        </p:nvPicPr>
        <p:blipFill rotWithShape="1">
          <a:blip r:embed="rId57"/>
          <a:srcRect l="1" r="-692" b="13636"/>
          <a:stretch/>
        </p:blipFill>
        <p:spPr>
          <a:xfrm>
            <a:off x="356849" y="1063186"/>
            <a:ext cx="405151" cy="509249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88" name="Rechteck 487">
            <a:extLst>
              <a:ext uri="{FF2B5EF4-FFF2-40B4-BE49-F238E27FC236}">
                <a16:creationId xmlns:a16="http://schemas.microsoft.com/office/drawing/2014/main" id="{8A084537-41FA-4246-A158-998E51F048FC}"/>
              </a:ext>
            </a:extLst>
          </p:cNvPr>
          <p:cNvSpPr/>
          <p:nvPr/>
        </p:nvSpPr>
        <p:spPr>
          <a:xfrm>
            <a:off x="4007768" y="1061091"/>
            <a:ext cx="1308158" cy="4595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9" name="Textfeld 488">
            <a:extLst>
              <a:ext uri="{FF2B5EF4-FFF2-40B4-BE49-F238E27FC236}">
                <a16:creationId xmlns:a16="http://schemas.microsoft.com/office/drawing/2014/main" id="{00E43186-1986-4184-BE10-58B1F2F72A08}"/>
              </a:ext>
            </a:extLst>
          </p:cNvPr>
          <p:cNvSpPr txBox="1"/>
          <p:nvPr/>
        </p:nvSpPr>
        <p:spPr>
          <a:xfrm>
            <a:off x="7405213" y="1060765"/>
            <a:ext cx="13550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schmutzig</a:t>
            </a:r>
          </a:p>
        </p:txBody>
      </p:sp>
      <p:sp>
        <p:nvSpPr>
          <p:cNvPr id="490" name="Rechteck 489">
            <a:extLst>
              <a:ext uri="{FF2B5EF4-FFF2-40B4-BE49-F238E27FC236}">
                <a16:creationId xmlns:a16="http://schemas.microsoft.com/office/drawing/2014/main" id="{D7216AA3-3423-4B9F-89C3-0A6246041E88}"/>
              </a:ext>
            </a:extLst>
          </p:cNvPr>
          <p:cNvSpPr/>
          <p:nvPr/>
        </p:nvSpPr>
        <p:spPr>
          <a:xfrm>
            <a:off x="2351584" y="1428790"/>
            <a:ext cx="1368152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1" name="Textfeld 490">
            <a:extLst>
              <a:ext uri="{FF2B5EF4-FFF2-40B4-BE49-F238E27FC236}">
                <a16:creationId xmlns:a16="http://schemas.microsoft.com/office/drawing/2014/main" id="{AD9DEE9A-12B0-4885-9538-3875C290B90F}"/>
              </a:ext>
            </a:extLst>
          </p:cNvPr>
          <p:cNvSpPr txBox="1"/>
          <p:nvPr/>
        </p:nvSpPr>
        <p:spPr>
          <a:xfrm>
            <a:off x="7405213" y="1420390"/>
            <a:ext cx="2075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</a:t>
            </a:r>
          </a:p>
        </p:txBody>
      </p:sp>
      <p:sp>
        <p:nvSpPr>
          <p:cNvPr id="492" name="Rechteck 491">
            <a:extLst>
              <a:ext uri="{FF2B5EF4-FFF2-40B4-BE49-F238E27FC236}">
                <a16:creationId xmlns:a16="http://schemas.microsoft.com/office/drawing/2014/main" id="{F9B23D71-8A52-4524-826A-CC5307C2480C}"/>
              </a:ext>
            </a:extLst>
          </p:cNvPr>
          <p:cNvSpPr/>
          <p:nvPr/>
        </p:nvSpPr>
        <p:spPr>
          <a:xfrm>
            <a:off x="4223792" y="1812838"/>
            <a:ext cx="1212122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3" name="Textfeld 492">
            <a:extLst>
              <a:ext uri="{FF2B5EF4-FFF2-40B4-BE49-F238E27FC236}">
                <a16:creationId xmlns:a16="http://schemas.microsoft.com/office/drawing/2014/main" id="{CF6CAFEB-B55A-4C71-8031-D7A81185ECC9}"/>
              </a:ext>
            </a:extLst>
          </p:cNvPr>
          <p:cNvSpPr txBox="1"/>
          <p:nvPr/>
        </p:nvSpPr>
        <p:spPr>
          <a:xfrm>
            <a:off x="7405213" y="1780015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Spitze</a:t>
            </a:r>
          </a:p>
        </p:txBody>
      </p:sp>
      <p:sp>
        <p:nvSpPr>
          <p:cNvPr id="494" name="Rechteck 493">
            <a:extLst>
              <a:ext uri="{FF2B5EF4-FFF2-40B4-BE49-F238E27FC236}">
                <a16:creationId xmlns:a16="http://schemas.microsoft.com/office/drawing/2014/main" id="{9D3AA4ED-72DE-4C18-ABEE-E3936BEA2714}"/>
              </a:ext>
            </a:extLst>
          </p:cNvPr>
          <p:cNvSpPr/>
          <p:nvPr/>
        </p:nvSpPr>
        <p:spPr>
          <a:xfrm>
            <a:off x="2855640" y="2163335"/>
            <a:ext cx="1252741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5" name="Textfeld 494">
            <a:extLst>
              <a:ext uri="{FF2B5EF4-FFF2-40B4-BE49-F238E27FC236}">
                <a16:creationId xmlns:a16="http://schemas.microsoft.com/office/drawing/2014/main" id="{C7C39C38-1F59-41CE-976A-8D72CDA285B5}"/>
              </a:ext>
            </a:extLst>
          </p:cNvPr>
          <p:cNvSpPr txBox="1"/>
          <p:nvPr/>
        </p:nvSpPr>
        <p:spPr>
          <a:xfrm>
            <a:off x="7405213" y="213964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Dezember</a:t>
            </a:r>
          </a:p>
        </p:txBody>
      </p:sp>
      <p:sp>
        <p:nvSpPr>
          <p:cNvPr id="496" name="Rechteck 495">
            <a:extLst>
              <a:ext uri="{FF2B5EF4-FFF2-40B4-BE49-F238E27FC236}">
                <a16:creationId xmlns:a16="http://schemas.microsoft.com/office/drawing/2014/main" id="{E9531670-77DD-47C0-9CC5-D49E4BB70FD6}"/>
              </a:ext>
            </a:extLst>
          </p:cNvPr>
          <p:cNvSpPr/>
          <p:nvPr/>
        </p:nvSpPr>
        <p:spPr>
          <a:xfrm>
            <a:off x="3791744" y="2513832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7" name="Textfeld 496">
            <a:extLst>
              <a:ext uri="{FF2B5EF4-FFF2-40B4-BE49-F238E27FC236}">
                <a16:creationId xmlns:a16="http://schemas.microsoft.com/office/drawing/2014/main" id="{AC1E3390-EF59-4E95-98D6-BB0B5B192D5E}"/>
              </a:ext>
            </a:extLst>
          </p:cNvPr>
          <p:cNvSpPr txBox="1"/>
          <p:nvPr/>
        </p:nvSpPr>
        <p:spPr>
          <a:xfrm>
            <a:off x="7405213" y="2499265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Hitze</a:t>
            </a:r>
          </a:p>
        </p:txBody>
      </p:sp>
      <p:sp>
        <p:nvSpPr>
          <p:cNvPr id="498" name="Rechteck 497">
            <a:extLst>
              <a:ext uri="{FF2B5EF4-FFF2-40B4-BE49-F238E27FC236}">
                <a16:creationId xmlns:a16="http://schemas.microsoft.com/office/drawing/2014/main" id="{12D788C6-2DE4-4386-BD66-02CE4705A34E}"/>
              </a:ext>
            </a:extLst>
          </p:cNvPr>
          <p:cNvSpPr/>
          <p:nvPr/>
        </p:nvSpPr>
        <p:spPr>
          <a:xfrm>
            <a:off x="3947774" y="2882645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9" name="Textfeld 498">
            <a:extLst>
              <a:ext uri="{FF2B5EF4-FFF2-40B4-BE49-F238E27FC236}">
                <a16:creationId xmlns:a16="http://schemas.microsoft.com/office/drawing/2014/main" id="{3009B56D-638A-4382-A2C2-153CC9A0D409}"/>
              </a:ext>
            </a:extLst>
          </p:cNvPr>
          <p:cNvSpPr txBox="1"/>
          <p:nvPr/>
        </p:nvSpPr>
        <p:spPr>
          <a:xfrm>
            <a:off x="7405213" y="285889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latin typeface="Trebuchet MS" pitchFamily="34" charset="0"/>
              </a:rPr>
              <a:t>Katze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500" name="Rechteck 499">
            <a:extLst>
              <a:ext uri="{FF2B5EF4-FFF2-40B4-BE49-F238E27FC236}">
                <a16:creationId xmlns:a16="http://schemas.microsoft.com/office/drawing/2014/main" id="{869CF51D-B5A5-4C6D-A5B7-F41E66412C5D}"/>
              </a:ext>
            </a:extLst>
          </p:cNvPr>
          <p:cNvSpPr/>
          <p:nvPr/>
        </p:nvSpPr>
        <p:spPr>
          <a:xfrm>
            <a:off x="4415673" y="3284213"/>
            <a:ext cx="1752335" cy="37228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1" name="Textfeld 500">
            <a:extLst>
              <a:ext uri="{FF2B5EF4-FFF2-40B4-BE49-F238E27FC236}">
                <a16:creationId xmlns:a16="http://schemas.microsoft.com/office/drawing/2014/main" id="{E57A02BE-AEB0-40AD-9650-FB1F7FF75D62}"/>
              </a:ext>
            </a:extLst>
          </p:cNvPr>
          <p:cNvSpPr txBox="1"/>
          <p:nvPr/>
        </p:nvSpPr>
        <p:spPr>
          <a:xfrm>
            <a:off x="7405213" y="3218515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Verletzung</a:t>
            </a:r>
          </a:p>
        </p:txBody>
      </p:sp>
      <p:sp>
        <p:nvSpPr>
          <p:cNvPr id="502" name="Rechteck 501">
            <a:extLst>
              <a:ext uri="{FF2B5EF4-FFF2-40B4-BE49-F238E27FC236}">
                <a16:creationId xmlns:a16="http://schemas.microsoft.com/office/drawing/2014/main" id="{F42B32B4-2590-4D54-B58C-B000D1A330DE}"/>
              </a:ext>
            </a:extLst>
          </p:cNvPr>
          <p:cNvSpPr/>
          <p:nvPr/>
        </p:nvSpPr>
        <p:spPr>
          <a:xfrm>
            <a:off x="3791744" y="3605379"/>
            <a:ext cx="1296144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3" name="Textfeld 502">
            <a:extLst>
              <a:ext uri="{FF2B5EF4-FFF2-40B4-BE49-F238E27FC236}">
                <a16:creationId xmlns:a16="http://schemas.microsoft.com/office/drawing/2014/main" id="{54F38E12-3CBE-45BD-B317-CB10E973A16B}"/>
              </a:ext>
            </a:extLst>
          </p:cNvPr>
          <p:cNvSpPr txBox="1"/>
          <p:nvPr/>
        </p:nvSpPr>
        <p:spPr>
          <a:xfrm>
            <a:off x="7405213" y="357814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schwitzen</a:t>
            </a:r>
          </a:p>
        </p:txBody>
      </p:sp>
      <p:sp>
        <p:nvSpPr>
          <p:cNvPr id="504" name="Rechteck 503">
            <a:extLst>
              <a:ext uri="{FF2B5EF4-FFF2-40B4-BE49-F238E27FC236}">
                <a16:creationId xmlns:a16="http://schemas.microsoft.com/office/drawing/2014/main" id="{EB5FF845-B5EC-4843-9E9A-2EABE9FF0A21}"/>
              </a:ext>
            </a:extLst>
          </p:cNvPr>
          <p:cNvSpPr/>
          <p:nvPr/>
        </p:nvSpPr>
        <p:spPr>
          <a:xfrm>
            <a:off x="3575720" y="3962455"/>
            <a:ext cx="1260872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5" name="Textfeld 504">
            <a:extLst>
              <a:ext uri="{FF2B5EF4-FFF2-40B4-BE49-F238E27FC236}">
                <a16:creationId xmlns:a16="http://schemas.microsoft.com/office/drawing/2014/main" id="{682171EB-C096-46CA-8FB8-40AAC2728944}"/>
              </a:ext>
            </a:extLst>
          </p:cNvPr>
          <p:cNvSpPr txBox="1"/>
          <p:nvPr/>
        </p:nvSpPr>
        <p:spPr>
          <a:xfrm>
            <a:off x="7405213" y="3937765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kratzen</a:t>
            </a:r>
          </a:p>
        </p:txBody>
      </p:sp>
      <p:sp>
        <p:nvSpPr>
          <p:cNvPr id="506" name="Rechteck 505">
            <a:extLst>
              <a:ext uri="{FF2B5EF4-FFF2-40B4-BE49-F238E27FC236}">
                <a16:creationId xmlns:a16="http://schemas.microsoft.com/office/drawing/2014/main" id="{79745083-266B-4D3B-80A3-99DE6145A1C9}"/>
              </a:ext>
            </a:extLst>
          </p:cNvPr>
          <p:cNvSpPr/>
          <p:nvPr/>
        </p:nvSpPr>
        <p:spPr>
          <a:xfrm>
            <a:off x="3731750" y="4310690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7" name="Textfeld 506">
            <a:extLst>
              <a:ext uri="{FF2B5EF4-FFF2-40B4-BE49-F238E27FC236}">
                <a16:creationId xmlns:a16="http://schemas.microsoft.com/office/drawing/2014/main" id="{B83248FA-A00B-43D5-8D7F-52A3510823F0}"/>
              </a:ext>
            </a:extLst>
          </p:cNvPr>
          <p:cNvSpPr txBox="1"/>
          <p:nvPr/>
        </p:nvSpPr>
        <p:spPr>
          <a:xfrm>
            <a:off x="7405213" y="429739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nützlich</a:t>
            </a:r>
          </a:p>
        </p:txBody>
      </p:sp>
      <p:sp>
        <p:nvSpPr>
          <p:cNvPr id="508" name="Rechteck 507">
            <a:extLst>
              <a:ext uri="{FF2B5EF4-FFF2-40B4-BE49-F238E27FC236}">
                <a16:creationId xmlns:a16="http://schemas.microsoft.com/office/drawing/2014/main" id="{65A5707F-0994-4912-9FF9-D1D4C6816EAA}"/>
              </a:ext>
            </a:extLst>
          </p:cNvPr>
          <p:cNvSpPr/>
          <p:nvPr/>
        </p:nvSpPr>
        <p:spPr>
          <a:xfrm>
            <a:off x="2423592" y="469238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9" name="Textfeld 508">
            <a:extLst>
              <a:ext uri="{FF2B5EF4-FFF2-40B4-BE49-F238E27FC236}">
                <a16:creationId xmlns:a16="http://schemas.microsoft.com/office/drawing/2014/main" id="{630AD84D-6358-4C74-8477-41F667E7248A}"/>
              </a:ext>
            </a:extLst>
          </p:cNvPr>
          <p:cNvSpPr txBox="1"/>
          <p:nvPr/>
        </p:nvSpPr>
        <p:spPr>
          <a:xfrm>
            <a:off x="7405213" y="4657015"/>
            <a:ext cx="44299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Heizung (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nach ei nie</a:t>
            </a:r>
            <a:r>
              <a:rPr kumimoji="0" lang="de-DE" sz="16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Verdoppelung</a:t>
            </a:r>
            <a:r>
              <a:rPr kumimoji="0" lang="de-DE" sz="20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510" name="Rechteck 509">
            <a:extLst>
              <a:ext uri="{FF2B5EF4-FFF2-40B4-BE49-F238E27FC236}">
                <a16:creationId xmlns:a16="http://schemas.microsoft.com/office/drawing/2014/main" id="{A27E7120-BB7D-40C3-9BFB-54CE37C36525}"/>
              </a:ext>
            </a:extLst>
          </p:cNvPr>
          <p:cNvSpPr/>
          <p:nvPr/>
        </p:nvSpPr>
        <p:spPr>
          <a:xfrm>
            <a:off x="3716751" y="5052427"/>
            <a:ext cx="1803185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1" name="Textfeld 510">
            <a:extLst>
              <a:ext uri="{FF2B5EF4-FFF2-40B4-BE49-F238E27FC236}">
                <a16:creationId xmlns:a16="http://schemas.microsoft.com/office/drawing/2014/main" id="{FEF2CEDB-2A51-46E6-82AC-F92FC8645DB1}"/>
              </a:ext>
            </a:extLst>
          </p:cNvPr>
          <p:cNvSpPr txBox="1"/>
          <p:nvPr/>
        </p:nvSpPr>
        <p:spPr>
          <a:xfrm>
            <a:off x="7405213" y="501664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plötzlich</a:t>
            </a:r>
          </a:p>
        </p:txBody>
      </p:sp>
      <p:sp>
        <p:nvSpPr>
          <p:cNvPr id="512" name="Rechteck 511">
            <a:extLst>
              <a:ext uri="{FF2B5EF4-FFF2-40B4-BE49-F238E27FC236}">
                <a16:creationId xmlns:a16="http://schemas.microsoft.com/office/drawing/2014/main" id="{851B5640-A0C6-47AF-B2BB-623EAA0B9305}"/>
              </a:ext>
            </a:extLst>
          </p:cNvPr>
          <p:cNvSpPr/>
          <p:nvPr/>
        </p:nvSpPr>
        <p:spPr>
          <a:xfrm>
            <a:off x="2423592" y="541246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3" name="Textfeld 512">
            <a:extLst>
              <a:ext uri="{FF2B5EF4-FFF2-40B4-BE49-F238E27FC236}">
                <a16:creationId xmlns:a16="http://schemas.microsoft.com/office/drawing/2014/main" id="{E54B0278-6E2F-44B1-8B41-B524235C9E87}"/>
              </a:ext>
            </a:extLst>
          </p:cNvPr>
          <p:cNvSpPr txBox="1"/>
          <p:nvPr/>
        </p:nvSpPr>
        <p:spPr>
          <a:xfrm>
            <a:off x="7405212" y="5376265"/>
            <a:ext cx="4667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Kreuzung (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nach </a:t>
            </a:r>
            <a:r>
              <a:rPr kumimoji="0" lang="de-DE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eu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nie Verdoppelung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514" name="Rechteck 513">
            <a:extLst>
              <a:ext uri="{FF2B5EF4-FFF2-40B4-BE49-F238E27FC236}">
                <a16:creationId xmlns:a16="http://schemas.microsoft.com/office/drawing/2014/main" id="{33A5FCD7-941E-437C-87AB-4EA4281866AE}"/>
              </a:ext>
            </a:extLst>
          </p:cNvPr>
          <p:cNvSpPr/>
          <p:nvPr/>
        </p:nvSpPr>
        <p:spPr>
          <a:xfrm>
            <a:off x="3719736" y="5772507"/>
            <a:ext cx="1068106" cy="36081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5" name="Textfeld 514">
            <a:extLst>
              <a:ext uri="{FF2B5EF4-FFF2-40B4-BE49-F238E27FC236}">
                <a16:creationId xmlns:a16="http://schemas.microsoft.com/office/drawing/2014/main" id="{103C074E-04FB-4990-9320-49FE85245685}"/>
              </a:ext>
            </a:extLst>
          </p:cNvPr>
          <p:cNvSpPr txBox="1"/>
          <p:nvPr/>
        </p:nvSpPr>
        <p:spPr>
          <a:xfrm>
            <a:off x="7405213" y="5735890"/>
            <a:ext cx="30269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schützen</a:t>
            </a:r>
          </a:p>
        </p:txBody>
      </p:sp>
      <p:sp>
        <p:nvSpPr>
          <p:cNvPr id="115" name="Textfeld 36">
            <a:extLst>
              <a:ext uri="{FF2B5EF4-FFF2-40B4-BE49-F238E27FC236}">
                <a16:creationId xmlns:a16="http://schemas.microsoft.com/office/drawing/2014/main" id="{AD38BE3B-0971-4AF0-A0FC-967804E71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MV 02 Wörterübung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A76AEF38-0EF6-420F-8355-CBE1138EFAA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Lautsprecher oder/und </a:t>
            </a:r>
            <a:r>
              <a:rPr lang="de-DE" sz="1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Buchstaben</a:t>
            </a:r>
            <a:r>
              <a:rPr lang="de-DE" sz="1800" dirty="0">
                <a:solidFill>
                  <a:srgbClr val="FF0000"/>
                </a:solidFill>
              </a:rPr>
              <a:t>, dann auf die </a:t>
            </a:r>
            <a:r>
              <a:rPr lang="de-DE" sz="1800" dirty="0"/>
              <a:t>Lösung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710205A-ACC6-4B2A-8E2B-28E2AEF14B5F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5</a:t>
            </a:r>
          </a:p>
        </p:txBody>
      </p:sp>
      <p:sp>
        <p:nvSpPr>
          <p:cNvPr id="117" name="Textfeld 113">
            <a:extLst>
              <a:ext uri="{FF2B5EF4-FFF2-40B4-BE49-F238E27FC236}">
                <a16:creationId xmlns:a16="http://schemas.microsoft.com/office/drawing/2014/main" id="{67B12CEB-B9CC-4B15-B705-6D02DA0FE9B3}"/>
              </a:ext>
            </a:extLst>
          </p:cNvPr>
          <p:cNvSpPr txBox="1"/>
          <p:nvPr/>
        </p:nvSpPr>
        <p:spPr>
          <a:xfrm>
            <a:off x="5056484" y="6385848"/>
            <a:ext cx="2852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2646325-48FF-4D3D-A84A-37761E25FD81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2318219" y="1022303"/>
            <a:ext cx="9754445" cy="525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2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1880" fill="hold"/>
                                        <p:tgtEl>
                                          <p:spTgt spid="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280" fill="hold"/>
                                        <p:tgtEl>
                                          <p:spTgt spid="1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1306" fill="hold"/>
                                        <p:tgtEl>
                                          <p:spTgt spid="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0" dur="1802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1332" fill="hold"/>
                                        <p:tgtEl>
                                          <p:spTgt spid="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1802" fill="hold"/>
                                        <p:tgtEl>
                                          <p:spTgt spid="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1" dur="1802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8" dur="1410" fill="hold"/>
                                        <p:tgtEl>
                                          <p:spTgt spid="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5" dur="1410" fill="hold"/>
                                        <p:tgtEl>
                                          <p:spTgt spid="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1515" fill="hold"/>
                                        <p:tgtEl>
                                          <p:spTgt spid="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9" dur="1959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6" dur="1410" fill="hold"/>
                                        <p:tgtEl>
                                          <p:spTgt spid="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3" dur="1854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0" dur="1384" fill="hold"/>
                                        <p:tgtEl>
                                          <p:spTgt spid="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7" dur="2586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4" dur="3317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1" dur="2220" fill="hold"/>
                                        <p:tgtEl>
                                          <p:spTgt spid="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8" dur="3578" fill="hold"/>
                                        <p:tgtEl>
                                          <p:spTgt spid="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5" dur="2429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2" dur="2011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9" dur="2481" fill="hold"/>
                                        <p:tgtEl>
                                          <p:spTgt spid="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6" dur="2560" fill="hold"/>
                                        <p:tgtEl>
                                          <p:spTgt spid="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3" dur="2142" fill="hold"/>
                                        <p:tgtEl>
                                          <p:spTgt spid="2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0" dur="2220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2" dur="2115" fill="hold"/>
                                        <p:tgtEl>
                                          <p:spTgt spid="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7" dur="1306" fill="hold"/>
                                        <p:tgtEl>
                                          <p:spTgt spid="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2" dur="1802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7" dur="1332" fill="hold"/>
                                        <p:tgtEl>
                                          <p:spTgt spid="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2" dur="1802" fill="hold"/>
                                        <p:tgtEl>
                                          <p:spTgt spid="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7" dur="1802" fill="hold"/>
                                        <p:tgtEl>
                                          <p:spTgt spid="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2" dur="1410" fill="hold"/>
                                        <p:tgtEl>
                                          <p:spTgt spid="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7" dur="1410" fill="hold"/>
                                        <p:tgtEl>
                                          <p:spTgt spid="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2" dur="1515" fill="hold"/>
                                        <p:tgtEl>
                                          <p:spTgt spid="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7" dur="1959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2" dur="1410" fill="hold"/>
                                        <p:tgtEl>
                                          <p:spTgt spid="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333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4" fill="hold">
                      <p:stCondLst>
                        <p:cond delay="0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7" dur="1854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2" dur="1384" fill="hold"/>
                                        <p:tgtEl>
                                          <p:spTgt spid="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7" dur="1880" fill="hold"/>
                                        <p:tgtEl>
                                          <p:spTgt spid="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348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9" fill="hold">
                      <p:stCondLst>
                        <p:cond delay="0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2" dur="1280" fill="hold"/>
                                        <p:tgtEl>
                                          <p:spTgt spid="1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353" restart="whenNotActive" fill="hold" evtFilter="cancelBubble" nodeType="interactiveSeq">
                <p:stCondLst>
                  <p:cond evt="onClick" delay="0">
                    <p:tgtEl>
                      <p:spTgt spid="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4" fill="hold">
                      <p:stCondLst>
                        <p:cond delay="0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7" dur="2220" fill="hold"/>
                                        <p:tgtEl>
                                          <p:spTgt spid="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"/>
                  </p:tgtEl>
                </p:cond>
              </p:nextCondLst>
            </p:seq>
            <p:seq concurrent="1" nextAc="seek">
              <p:cTn id="358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9" fill="hold">
                      <p:stCondLst>
                        <p:cond delay="0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2" dur="3578" fill="hold"/>
                                        <p:tgtEl>
                                          <p:spTgt spid="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7" dur="2429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368" restart="whenNotActive" fill="hold" evtFilter="cancelBubble" nodeType="interactiveSeq">
                <p:stCondLst>
                  <p:cond evt="onClick" delay="0">
                    <p:tgtEl>
                      <p:spTgt spid="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9" fill="hold">
                      <p:stCondLst>
                        <p:cond delay="0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2" dur="2011" fill="hold"/>
                                        <p:tgtEl>
                                          <p:spTgt spid="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8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7" dur="2481" fill="hold"/>
                                        <p:tgtEl>
                                          <p:spTgt spid="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378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9" fill="hold">
                      <p:stCondLst>
                        <p:cond delay="0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2" dur="2560" fill="hold"/>
                                        <p:tgtEl>
                                          <p:spTgt spid="2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  <p:seq concurrent="1" nextAc="seek">
              <p:cTn id="383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4" fill="hold">
                      <p:stCondLst>
                        <p:cond delay="0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7" dur="2142" fill="hold"/>
                                        <p:tgtEl>
                                          <p:spTgt spid="2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388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9" fill="hold">
                      <p:stCondLst>
                        <p:cond delay="0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2" dur="2220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7" dur="2115" fill="hold"/>
                                        <p:tgtEl>
                                          <p:spTgt spid="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398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9" fill="hold">
                      <p:stCondLst>
                        <p:cond delay="0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2" dur="2586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7" dur="3317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4" dur="2298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415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6" fill="hold">
                      <p:stCondLst>
                        <p:cond delay="0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audio>
              <p:cMediaNode vol="80000">
                <p:cTn id="4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"/>
                </p:tgtEl>
              </p:cMediaNode>
            </p:audio>
            <p:audio>
              <p:cMediaNode vol="80000">
                <p:cTn id="4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"/>
                </p:tgtEl>
              </p:cMediaNode>
            </p:audio>
            <p:audio>
              <p:cMediaNode vol="80000">
                <p:cTn id="4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7"/>
                </p:tgtEl>
              </p:cMediaNode>
            </p:audio>
            <p:audio>
              <p:cMediaNode vol="80000">
                <p:cTn id="4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"/>
                </p:tgtEl>
              </p:cMediaNode>
            </p:audio>
            <p:audio>
              <p:cMediaNode vol="80000">
                <p:cTn id="4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"/>
                </p:tgtEl>
              </p:cMediaNode>
            </p:audio>
            <p:audio>
              <p:cMediaNode vol="80000">
                <p:cTn id="4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0"/>
                </p:tgtEl>
              </p:cMediaNode>
            </p:audio>
            <p:audio>
              <p:cMediaNode vol="80000">
                <p:cTn id="4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1"/>
                </p:tgtEl>
              </p:cMediaNode>
            </p:audio>
            <p:audio>
              <p:cMediaNode vol="80000">
                <p:cTn id="4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2"/>
                </p:tgtEl>
              </p:cMediaNode>
            </p:audio>
            <p:audio>
              <p:cMediaNode vol="80000">
                <p:cTn id="4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"/>
                </p:tgtEl>
              </p:cMediaNode>
            </p:audio>
            <p:audio>
              <p:cMediaNode vol="80000">
                <p:cTn id="4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4"/>
                </p:tgtEl>
              </p:cMediaNode>
            </p:audio>
            <p:audio>
              <p:cMediaNode vol="80000">
                <p:cTn id="4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"/>
                </p:tgtEl>
              </p:cMediaNode>
            </p:audio>
            <p:audio>
              <p:cMediaNode vol="80000">
                <p:cTn id="4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"/>
                </p:tgtEl>
              </p:cMediaNode>
            </p:audio>
            <p:audio>
              <p:cMediaNode vol="80000">
                <p:cTn id="4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7"/>
                </p:tgtEl>
              </p:cMediaNode>
            </p:audio>
            <p:audio>
              <p:cMediaNode vol="80000">
                <p:cTn id="4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"/>
                </p:tgtEl>
              </p:cMediaNode>
            </p:audio>
            <p:audio>
              <p:cMediaNode vol="80000">
                <p:cTn id="4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5"/>
                </p:tgtEl>
              </p:cMediaNode>
            </p:audio>
            <p:audio>
              <p:cMediaNode vol="80000">
                <p:cTn id="4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"/>
                </p:tgtEl>
              </p:cMediaNode>
            </p:audio>
            <p:audio>
              <p:cMediaNode vol="80000">
                <p:cTn id="4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7"/>
                </p:tgtEl>
              </p:cMediaNode>
            </p:audio>
            <p:audio>
              <p:cMediaNode vol="80000">
                <p:cTn id="4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8"/>
                </p:tgtEl>
              </p:cMediaNode>
            </p:audio>
            <p:audio>
              <p:cMediaNode vol="80000">
                <p:cTn id="4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9"/>
                </p:tgtEl>
              </p:cMediaNode>
            </p:audio>
            <p:audio>
              <p:cMediaNode vol="80000">
                <p:cTn id="4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0"/>
                </p:tgtEl>
              </p:cMediaNode>
            </p:audio>
            <p:audio>
              <p:cMediaNode vol="80000">
                <p:cTn id="4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1"/>
                </p:tgtEl>
              </p:cMediaNode>
            </p:audio>
            <p:audio>
              <p:cMediaNode vol="80000">
                <p:cTn id="4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2"/>
                </p:tgtEl>
              </p:cMediaNode>
            </p:audio>
            <p:audio>
              <p:cMediaNode vol="80000">
                <p:cTn id="4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3"/>
                </p:tgtEl>
              </p:cMediaNode>
            </p:audio>
            <p:audio>
              <p:cMediaNode vol="80000">
                <p:cTn id="4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"/>
                </p:tgtEl>
              </p:cMediaNode>
            </p:audio>
            <p:audio>
              <p:cMediaNode vol="80000">
                <p:cTn id="4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"/>
                </p:tgtEl>
              </p:cMediaNode>
            </p:audio>
            <p:audio>
              <p:cMediaNode vol="80000">
                <p:cTn id="4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"/>
                </p:tgtEl>
              </p:cMediaNode>
            </p:audio>
            <p:seq concurrent="1" nextAc="seek">
              <p:cTn id="446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7" fill="hold">
                      <p:stCondLst>
                        <p:cond delay="0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</p:childTnLst>
        </p:cTn>
      </p:par>
    </p:tnLst>
    <p:bldLst>
      <p:bldP spid="140" grpId="0"/>
      <p:bldP spid="142" grpId="0"/>
      <p:bldP spid="144" grpId="0"/>
      <p:bldP spid="146" grpId="0"/>
      <p:bldP spid="148" grpId="0"/>
      <p:bldP spid="150" grpId="0"/>
      <p:bldP spid="152" grpId="0"/>
      <p:bldP spid="154" grpId="0"/>
      <p:bldP spid="156" grpId="0"/>
      <p:bldP spid="158" grpId="0"/>
      <p:bldP spid="160" grpId="0"/>
      <p:bldP spid="162" grpId="0"/>
      <p:bldP spid="164" grpId="0"/>
      <p:bldP spid="194" grpId="0"/>
      <p:bldP spid="488" grpId="0" animBg="1"/>
      <p:bldP spid="489" grpId="0"/>
      <p:bldP spid="490" grpId="0" animBg="1"/>
      <p:bldP spid="491" grpId="0"/>
      <p:bldP spid="492" grpId="0" animBg="1"/>
      <p:bldP spid="493" grpId="0"/>
      <p:bldP spid="494" grpId="0" animBg="1"/>
      <p:bldP spid="495" grpId="0"/>
      <p:bldP spid="496" grpId="0" animBg="1"/>
      <p:bldP spid="497" grpId="0"/>
      <p:bldP spid="498" grpId="0" animBg="1"/>
      <p:bldP spid="499" grpId="0"/>
      <p:bldP spid="500" grpId="0" animBg="1"/>
      <p:bldP spid="501" grpId="0"/>
      <p:bldP spid="502" grpId="0" animBg="1"/>
      <p:bldP spid="503" grpId="0"/>
      <p:bldP spid="504" grpId="0" animBg="1"/>
      <p:bldP spid="505" grpId="0"/>
      <p:bldP spid="506" grpId="0" animBg="1"/>
      <p:bldP spid="507" grpId="0"/>
      <p:bldP spid="508" grpId="0" animBg="1"/>
      <p:bldP spid="509" grpId="0"/>
      <p:bldP spid="510" grpId="0" animBg="1"/>
      <p:bldP spid="511" grpId="0"/>
      <p:bldP spid="512" grpId="0" animBg="1"/>
      <p:bldP spid="513" grpId="0"/>
      <p:bldP spid="514" grpId="0" animBg="1"/>
      <p:bldP spid="5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E578D2B8-7928-4F95-BA4F-083313946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65138"/>
            <a:ext cx="68421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Titel: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Quelle:</a:t>
            </a:r>
          </a:p>
        </p:txBody>
      </p:sp>
      <p:sp>
        <p:nvSpPr>
          <p:cNvPr id="7" name="Ovale Legende 5">
            <a:extLst>
              <a:ext uri="{FF2B5EF4-FFF2-40B4-BE49-F238E27FC236}">
                <a16:creationId xmlns:a16="http://schemas.microsoft.com/office/drawing/2014/main" id="{5C661DA0-4DFF-4E17-B408-9FA3EFB79E6D}"/>
              </a:ext>
            </a:extLst>
          </p:cNvPr>
          <p:cNvSpPr/>
          <p:nvPr/>
        </p:nvSpPr>
        <p:spPr>
          <a:xfrm>
            <a:off x="3215681" y="1628800"/>
            <a:ext cx="5832647" cy="3456384"/>
          </a:xfrm>
          <a:prstGeom prst="wedgeEllipseCallout">
            <a:avLst>
              <a:gd name="adj1" fmla="val -78729"/>
              <a:gd name="adj2" fmla="val 252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Grafik 7" descr="Smiley böse.png">
            <a:extLst>
              <a:ext uri="{FF2B5EF4-FFF2-40B4-BE49-F238E27FC236}">
                <a16:creationId xmlns:a16="http://schemas.microsoft.com/office/drawing/2014/main" id="{5784436A-EE23-4821-B082-744C0DCD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09" y="4312362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Smiley gut.png">
            <a:extLst>
              <a:ext uri="{FF2B5EF4-FFF2-40B4-BE49-F238E27FC236}">
                <a16:creationId xmlns:a16="http://schemas.microsoft.com/office/drawing/2014/main" id="{42F63837-589F-4304-A137-DE1FCCA86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424" y="4287648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42E4FD8-9EB3-4234-9C1C-E6E43927C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190" y="1978254"/>
            <a:ext cx="4963218" cy="230832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einem kurzen Vokal,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sind zwei Mitlaute normal.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Ist aber nur ein Mitlaut zu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musst du diesen vermehren.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k und z da gebe acht: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werden daraus gemacht!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080929-6F78-4DE6-8727-610FD18CE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751" y="3666943"/>
            <a:ext cx="1933271" cy="2820301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7BE61082-2035-4EFB-8AF3-0B1EBB672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Mitlautverdoppelung 02 Wörterübung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D5B279A-1EFD-4411-B83E-C52FE241B7C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381585F-4E83-4F6F-9B2C-469FE6072EAB}"/>
              </a:ext>
            </a:extLst>
          </p:cNvPr>
          <p:cNvSpPr txBox="1"/>
          <p:nvPr/>
        </p:nvSpPr>
        <p:spPr>
          <a:xfrm>
            <a:off x="190500" y="6724134"/>
            <a:ext cx="44278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130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643</Words>
  <Application>Microsoft Office PowerPoint</Application>
  <PresentationFormat>Breitbild</PresentationFormat>
  <Paragraphs>174</Paragraphs>
  <Slides>6</Slides>
  <Notes>0</Notes>
  <HiddenSlides>0</HiddenSlides>
  <MMClips>56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2274</cp:revision>
  <cp:lastPrinted>2020-01-26T13:21:09Z</cp:lastPrinted>
  <dcterms:created xsi:type="dcterms:W3CDTF">2012-08-26T07:44:46Z</dcterms:created>
  <dcterms:modified xsi:type="dcterms:W3CDTF">2024-09-23T06:10:10Z</dcterms:modified>
</cp:coreProperties>
</file>