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34"/>
  </p:notesMasterIdLst>
  <p:sldIdLst>
    <p:sldId id="772" r:id="rId8"/>
    <p:sldId id="773" r:id="rId9"/>
    <p:sldId id="514" r:id="rId10"/>
    <p:sldId id="490" r:id="rId11"/>
    <p:sldId id="451" r:id="rId12"/>
    <p:sldId id="459" r:id="rId13"/>
    <p:sldId id="774" r:id="rId14"/>
    <p:sldId id="509" r:id="rId15"/>
    <p:sldId id="460" r:id="rId16"/>
    <p:sldId id="521" r:id="rId17"/>
    <p:sldId id="454" r:id="rId18"/>
    <p:sldId id="523" r:id="rId19"/>
    <p:sldId id="524" r:id="rId20"/>
    <p:sldId id="465" r:id="rId21"/>
    <p:sldId id="526" r:id="rId22"/>
    <p:sldId id="471" r:id="rId23"/>
    <p:sldId id="472" r:id="rId24"/>
    <p:sldId id="487" r:id="rId25"/>
    <p:sldId id="474" r:id="rId26"/>
    <p:sldId id="479" r:id="rId27"/>
    <p:sldId id="796" r:id="rId28"/>
    <p:sldId id="488" r:id="rId29"/>
    <p:sldId id="476" r:id="rId30"/>
    <p:sldId id="775" r:id="rId31"/>
    <p:sldId id="801" r:id="rId32"/>
    <p:sldId id="776" r:id="rId33"/>
  </p:sldIdLst>
  <p:sldSz cx="12192000" cy="6858000"/>
  <p:notesSz cx="6742113" cy="98758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1" userDrawn="1">
          <p15:clr>
            <a:srgbClr val="A4A3A4"/>
          </p15:clr>
        </p15:guide>
        <p15:guide id="2" pos="2123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859848A-A7A8-4B7F-980F-13A94D532586}" v="17" dt="2024-09-23T05:39:21.95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0540" autoAdjust="0"/>
    <p:restoredTop sz="93740" autoAdjust="0"/>
  </p:normalViewPr>
  <p:slideViewPr>
    <p:cSldViewPr>
      <p:cViewPr varScale="1">
        <p:scale>
          <a:sx n="80" d="100"/>
          <a:sy n="80" d="100"/>
        </p:scale>
        <p:origin x="102" y="24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11"/>
        <p:guide pos="212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tableStyles" Target="tableStyles.xml"/><Relationship Id="rId21" Type="http://schemas.openxmlformats.org/officeDocument/2006/relationships/slide" Target="slides/slide14.xml"/><Relationship Id="rId34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commentAuthors" Target="commentAuthors.xml"/><Relationship Id="rId8" Type="http://schemas.openxmlformats.org/officeDocument/2006/relationships/slide" Target="slides/slide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6859848A-A7A8-4B7F-980F-13A94D532586}"/>
    <pc:docChg chg="undo custSel delSld modSld">
      <pc:chgData name="Siegbert Rudolph" userId="2af4d44886c067cc" providerId="LiveId" clId="{6859848A-A7A8-4B7F-980F-13A94D532586}" dt="2024-09-23T05:39:30.950" v="54" actId="1076"/>
      <pc:docMkLst>
        <pc:docMk/>
      </pc:docMkLst>
      <pc:sldChg chg="del">
        <pc:chgData name="Siegbert Rudolph" userId="2af4d44886c067cc" providerId="LiveId" clId="{6859848A-A7A8-4B7F-980F-13A94D532586}" dt="2024-09-22T19:26:21.088" v="0" actId="47"/>
        <pc:sldMkLst>
          <pc:docMk/>
          <pc:sldMk cId="2573201103" sldId="449"/>
        </pc:sldMkLst>
      </pc:sldChg>
      <pc:sldChg chg="addSp delSp modSp mod modAnim">
        <pc:chgData name="Siegbert Rudolph" userId="2af4d44886c067cc" providerId="LiveId" clId="{6859848A-A7A8-4B7F-980F-13A94D532586}" dt="2024-09-22T19:27:38.293" v="25" actId="20577"/>
        <pc:sldMkLst>
          <pc:docMk/>
          <pc:sldMk cId="2689439967" sldId="451"/>
        </pc:sldMkLst>
        <pc:spChg chg="add mod">
          <ac:chgData name="Siegbert Rudolph" userId="2af4d44886c067cc" providerId="LiveId" clId="{6859848A-A7A8-4B7F-980F-13A94D532586}" dt="2024-09-22T19:27:12.652" v="7"/>
          <ac:spMkLst>
            <pc:docMk/>
            <pc:sldMk cId="2689439967" sldId="451"/>
            <ac:spMk id="5" creationId="{7DFA5492-CC3E-DB8A-9481-61C3ABDE1B96}"/>
          </ac:spMkLst>
        </pc:spChg>
        <pc:spChg chg="add mod">
          <ac:chgData name="Siegbert Rudolph" userId="2af4d44886c067cc" providerId="LiveId" clId="{6859848A-A7A8-4B7F-980F-13A94D532586}" dt="2024-09-22T19:27:12.652" v="7"/>
          <ac:spMkLst>
            <pc:docMk/>
            <pc:sldMk cId="2689439967" sldId="451"/>
            <ac:spMk id="6" creationId="{DD6F16DA-684C-AE63-8091-FFCE21F66291}"/>
          </ac:spMkLst>
        </pc:spChg>
        <pc:spChg chg="add mod">
          <ac:chgData name="Siegbert Rudolph" userId="2af4d44886c067cc" providerId="LiveId" clId="{6859848A-A7A8-4B7F-980F-13A94D532586}" dt="2024-09-22T19:27:12.652" v="7"/>
          <ac:spMkLst>
            <pc:docMk/>
            <pc:sldMk cId="2689439967" sldId="451"/>
            <ac:spMk id="7" creationId="{5B1ED2A1-0A44-C9C3-76FE-7A1B30E09E9B}"/>
          </ac:spMkLst>
        </pc:spChg>
        <pc:spChg chg="add mod">
          <ac:chgData name="Siegbert Rudolph" userId="2af4d44886c067cc" providerId="LiveId" clId="{6859848A-A7A8-4B7F-980F-13A94D532586}" dt="2024-09-22T19:27:38.293" v="25" actId="20577"/>
          <ac:spMkLst>
            <pc:docMk/>
            <pc:sldMk cId="2689439967" sldId="451"/>
            <ac:spMk id="8" creationId="{6E465005-C25B-FC92-5B2B-132B4163D354}"/>
          </ac:spMkLst>
        </pc:spChg>
        <pc:spChg chg="add mod">
          <ac:chgData name="Siegbert Rudolph" userId="2af4d44886c067cc" providerId="LiveId" clId="{6859848A-A7A8-4B7F-980F-13A94D532586}" dt="2024-09-22T19:27:27.655" v="15" actId="1038"/>
          <ac:spMkLst>
            <pc:docMk/>
            <pc:sldMk cId="2689439967" sldId="451"/>
            <ac:spMk id="10" creationId="{CC89EEC9-F995-87BA-AF91-02CB942C82E0}"/>
          </ac:spMkLst>
        </pc:spChg>
        <pc:spChg chg="add mod">
          <ac:chgData name="Siegbert Rudolph" userId="2af4d44886c067cc" providerId="LiveId" clId="{6859848A-A7A8-4B7F-980F-13A94D532586}" dt="2024-09-22T19:27:23.173" v="12" actId="20577"/>
          <ac:spMkLst>
            <pc:docMk/>
            <pc:sldMk cId="2689439967" sldId="451"/>
            <ac:spMk id="11" creationId="{532F807A-49A9-9D1A-26C7-7B80CBEA3D59}"/>
          </ac:spMkLst>
        </pc:spChg>
        <pc:spChg chg="mod">
          <ac:chgData name="Siegbert Rudolph" userId="2af4d44886c067cc" providerId="LiveId" clId="{6859848A-A7A8-4B7F-980F-13A94D532586}" dt="2024-09-22T19:26:25.764" v="1" actId="20577"/>
          <ac:spMkLst>
            <pc:docMk/>
            <pc:sldMk cId="2689439967" sldId="451"/>
            <ac:spMk id="16" creationId="{D25E84BF-BFF7-445F-9738-0550404361D6}"/>
          </ac:spMkLst>
        </pc:spChg>
        <pc:spChg chg="del">
          <ac:chgData name="Siegbert Rudolph" userId="2af4d44886c067cc" providerId="LiveId" clId="{6859848A-A7A8-4B7F-980F-13A94D532586}" dt="2024-09-22T19:27:09.429" v="6" actId="478"/>
          <ac:spMkLst>
            <pc:docMk/>
            <pc:sldMk cId="2689439967" sldId="451"/>
            <ac:spMk id="59" creationId="{91E92DBC-501D-40FB-AF3E-DACD0495D50B}"/>
          </ac:spMkLst>
        </pc:spChg>
        <pc:spChg chg="del">
          <ac:chgData name="Siegbert Rudolph" userId="2af4d44886c067cc" providerId="LiveId" clId="{6859848A-A7A8-4B7F-980F-13A94D532586}" dt="2024-09-22T19:27:09.429" v="6" actId="478"/>
          <ac:spMkLst>
            <pc:docMk/>
            <pc:sldMk cId="2689439967" sldId="451"/>
            <ac:spMk id="60" creationId="{0B3F7186-D1F4-4CD8-9CEF-E6D2340D8083}"/>
          </ac:spMkLst>
        </pc:spChg>
        <pc:spChg chg="del">
          <ac:chgData name="Siegbert Rudolph" userId="2af4d44886c067cc" providerId="LiveId" clId="{6859848A-A7A8-4B7F-980F-13A94D532586}" dt="2024-09-22T19:27:09.429" v="6" actId="478"/>
          <ac:spMkLst>
            <pc:docMk/>
            <pc:sldMk cId="2689439967" sldId="451"/>
            <ac:spMk id="61" creationId="{B5125E09-7AB2-4F04-862C-9051C1C0AE9E}"/>
          </ac:spMkLst>
        </pc:spChg>
        <pc:spChg chg="del">
          <ac:chgData name="Siegbert Rudolph" userId="2af4d44886c067cc" providerId="LiveId" clId="{6859848A-A7A8-4B7F-980F-13A94D532586}" dt="2024-09-22T19:26:35.297" v="2" actId="478"/>
          <ac:spMkLst>
            <pc:docMk/>
            <pc:sldMk cId="2689439967" sldId="451"/>
            <ac:spMk id="107" creationId="{10CCEF8F-F4C1-4E78-9888-033F7DDD282A}"/>
          </ac:spMkLst>
        </pc:spChg>
        <pc:spChg chg="del">
          <ac:chgData name="Siegbert Rudolph" userId="2af4d44886c067cc" providerId="LiveId" clId="{6859848A-A7A8-4B7F-980F-13A94D532586}" dt="2024-09-22T19:26:37.299" v="3" actId="478"/>
          <ac:spMkLst>
            <pc:docMk/>
            <pc:sldMk cId="2689439967" sldId="451"/>
            <ac:spMk id="111" creationId="{B657D4CE-2597-438D-B9AE-BC007F3D804A}"/>
          </ac:spMkLst>
        </pc:spChg>
        <pc:spChg chg="del">
          <ac:chgData name="Siegbert Rudolph" userId="2af4d44886c067cc" providerId="LiveId" clId="{6859848A-A7A8-4B7F-980F-13A94D532586}" dt="2024-09-22T19:26:40.031" v="4" actId="478"/>
          <ac:spMkLst>
            <pc:docMk/>
            <pc:sldMk cId="2689439967" sldId="451"/>
            <ac:spMk id="121" creationId="{DE7DE634-2C93-4EF1-A4AB-11EB27E86859}"/>
          </ac:spMkLst>
        </pc:spChg>
        <pc:spChg chg="del">
          <ac:chgData name="Siegbert Rudolph" userId="2af4d44886c067cc" providerId="LiveId" clId="{6859848A-A7A8-4B7F-980F-13A94D532586}" dt="2024-09-22T19:26:40.031" v="4" actId="478"/>
          <ac:spMkLst>
            <pc:docMk/>
            <pc:sldMk cId="2689439967" sldId="451"/>
            <ac:spMk id="122" creationId="{8144192A-AD4E-47F8-A218-25DBBD807AD3}"/>
          </ac:spMkLst>
        </pc:spChg>
        <pc:spChg chg="del">
          <ac:chgData name="Siegbert Rudolph" userId="2af4d44886c067cc" providerId="LiveId" clId="{6859848A-A7A8-4B7F-980F-13A94D532586}" dt="2024-09-22T19:26:43.182" v="5" actId="478"/>
          <ac:spMkLst>
            <pc:docMk/>
            <pc:sldMk cId="2689439967" sldId="451"/>
            <ac:spMk id="124" creationId="{E1E06008-D293-4B15-8AAD-784D2FC9151F}"/>
          </ac:spMkLst>
        </pc:spChg>
        <pc:spChg chg="del">
          <ac:chgData name="Siegbert Rudolph" userId="2af4d44886c067cc" providerId="LiveId" clId="{6859848A-A7A8-4B7F-980F-13A94D532586}" dt="2024-09-22T19:26:43.182" v="5" actId="478"/>
          <ac:spMkLst>
            <pc:docMk/>
            <pc:sldMk cId="2689439967" sldId="451"/>
            <ac:spMk id="125" creationId="{3CCB3EE0-7548-454D-9F31-12451B1DCEE9}"/>
          </ac:spMkLst>
        </pc:spChg>
        <pc:picChg chg="add mod">
          <ac:chgData name="Siegbert Rudolph" userId="2af4d44886c067cc" providerId="LiveId" clId="{6859848A-A7A8-4B7F-980F-13A94D532586}" dt="2024-09-22T19:27:12.652" v="7"/>
          <ac:picMkLst>
            <pc:docMk/>
            <pc:sldMk cId="2689439967" sldId="451"/>
            <ac:picMk id="4" creationId="{3DE82957-4D2A-079D-E532-7900CA9AC02D}"/>
          </ac:picMkLst>
        </pc:picChg>
        <pc:picChg chg="add mod">
          <ac:chgData name="Siegbert Rudolph" userId="2af4d44886c067cc" providerId="LiveId" clId="{6859848A-A7A8-4B7F-980F-13A94D532586}" dt="2024-09-22T19:27:12.652" v="7"/>
          <ac:picMkLst>
            <pc:docMk/>
            <pc:sldMk cId="2689439967" sldId="451"/>
            <ac:picMk id="9" creationId="{410293E0-3492-4BFE-77AF-983139C4A4C4}"/>
          </ac:picMkLst>
        </pc:picChg>
        <pc:picChg chg="del">
          <ac:chgData name="Siegbert Rudolph" userId="2af4d44886c067cc" providerId="LiveId" clId="{6859848A-A7A8-4B7F-980F-13A94D532586}" dt="2024-09-22T19:27:09.429" v="6" actId="478"/>
          <ac:picMkLst>
            <pc:docMk/>
            <pc:sldMk cId="2689439967" sldId="451"/>
            <ac:picMk id="79" creationId="{3C7ACA05-9FA2-4CCD-8958-2CB607B93373}"/>
          </ac:picMkLst>
        </pc:picChg>
        <pc:picChg chg="del">
          <ac:chgData name="Siegbert Rudolph" userId="2af4d44886c067cc" providerId="LiveId" clId="{6859848A-A7A8-4B7F-980F-13A94D532586}" dt="2024-09-22T19:27:09.429" v="6" actId="478"/>
          <ac:picMkLst>
            <pc:docMk/>
            <pc:sldMk cId="2689439967" sldId="451"/>
            <ac:picMk id="80" creationId="{1ECE2218-2A0E-4075-A143-7648F82E5AC9}"/>
          </ac:picMkLst>
        </pc:picChg>
      </pc:sldChg>
      <pc:sldChg chg="modSp mod">
        <pc:chgData name="Siegbert Rudolph" userId="2af4d44886c067cc" providerId="LiveId" clId="{6859848A-A7A8-4B7F-980F-13A94D532586}" dt="2024-09-22T19:28:17.682" v="31" actId="20577"/>
        <pc:sldMkLst>
          <pc:docMk/>
          <pc:sldMk cId="3855847432" sldId="454"/>
        </pc:sldMkLst>
        <pc:spChg chg="mod">
          <ac:chgData name="Siegbert Rudolph" userId="2af4d44886c067cc" providerId="LiveId" clId="{6859848A-A7A8-4B7F-980F-13A94D532586}" dt="2024-09-22T19:28:17.682" v="31" actId="20577"/>
          <ac:spMkLst>
            <pc:docMk/>
            <pc:sldMk cId="3855847432" sldId="454"/>
            <ac:spMk id="38" creationId="{B825DA48-B75F-4D8B-B5C1-C8F01F0B72D2}"/>
          </ac:spMkLst>
        </pc:spChg>
      </pc:sldChg>
      <pc:sldChg chg="addSp modSp mod">
        <pc:chgData name="Siegbert Rudolph" userId="2af4d44886c067cc" providerId="LiveId" clId="{6859848A-A7A8-4B7F-980F-13A94D532586}" dt="2024-09-23T05:39:30.950" v="54" actId="1076"/>
        <pc:sldMkLst>
          <pc:docMk/>
          <pc:sldMk cId="3999066808" sldId="459"/>
        </pc:sldMkLst>
        <pc:spChg chg="add mod">
          <ac:chgData name="Siegbert Rudolph" userId="2af4d44886c067cc" providerId="LiveId" clId="{6859848A-A7A8-4B7F-980F-13A94D532586}" dt="2024-09-23T05:39:30.950" v="54" actId="1076"/>
          <ac:spMkLst>
            <pc:docMk/>
            <pc:sldMk cId="3999066808" sldId="459"/>
            <ac:spMk id="5" creationId="{25E34DD4-A3F3-8BE3-47B9-7B5E360EE990}"/>
          </ac:spMkLst>
        </pc:spChg>
        <pc:spChg chg="mod">
          <ac:chgData name="Siegbert Rudolph" userId="2af4d44886c067cc" providerId="LiveId" clId="{6859848A-A7A8-4B7F-980F-13A94D532586}" dt="2024-09-22T19:27:48.769" v="26" actId="20577"/>
          <ac:spMkLst>
            <pc:docMk/>
            <pc:sldMk cId="3999066808" sldId="459"/>
            <ac:spMk id="25" creationId="{81B1BA64-6D74-404B-9A9D-3628F019FCA5}"/>
          </ac:spMkLst>
        </pc:spChg>
      </pc:sldChg>
      <pc:sldChg chg="modSp mod">
        <pc:chgData name="Siegbert Rudolph" userId="2af4d44886c067cc" providerId="LiveId" clId="{6859848A-A7A8-4B7F-980F-13A94D532586}" dt="2024-09-22T19:28:05.720" v="29" actId="20577"/>
        <pc:sldMkLst>
          <pc:docMk/>
          <pc:sldMk cId="1569724800" sldId="460"/>
        </pc:sldMkLst>
        <pc:spChg chg="mod">
          <ac:chgData name="Siegbert Rudolph" userId="2af4d44886c067cc" providerId="LiveId" clId="{6859848A-A7A8-4B7F-980F-13A94D532586}" dt="2024-09-22T19:28:05.720" v="29" actId="20577"/>
          <ac:spMkLst>
            <pc:docMk/>
            <pc:sldMk cId="1569724800" sldId="460"/>
            <ac:spMk id="20" creationId="{0B15435C-337B-4E04-97B1-BBD22A223D57}"/>
          </ac:spMkLst>
        </pc:spChg>
      </pc:sldChg>
      <pc:sldChg chg="modSp mod">
        <pc:chgData name="Siegbert Rudolph" userId="2af4d44886c067cc" providerId="LiveId" clId="{6859848A-A7A8-4B7F-980F-13A94D532586}" dt="2024-09-22T19:28:33.562" v="34" actId="20577"/>
        <pc:sldMkLst>
          <pc:docMk/>
          <pc:sldMk cId="3716085479" sldId="465"/>
        </pc:sldMkLst>
        <pc:spChg chg="mod">
          <ac:chgData name="Siegbert Rudolph" userId="2af4d44886c067cc" providerId="LiveId" clId="{6859848A-A7A8-4B7F-980F-13A94D532586}" dt="2024-09-22T19:28:33.562" v="34" actId="20577"/>
          <ac:spMkLst>
            <pc:docMk/>
            <pc:sldMk cId="3716085479" sldId="465"/>
            <ac:spMk id="26" creationId="{1B9F53AB-9449-461A-8AE7-601222364813}"/>
          </ac:spMkLst>
        </pc:spChg>
      </pc:sldChg>
      <pc:sldChg chg="addSp delSp modSp mod">
        <pc:chgData name="Siegbert Rudolph" userId="2af4d44886c067cc" providerId="LiveId" clId="{6859848A-A7A8-4B7F-980F-13A94D532586}" dt="2024-09-22T19:29:03.235" v="41" actId="478"/>
        <pc:sldMkLst>
          <pc:docMk/>
          <pc:sldMk cId="4114598295" sldId="471"/>
        </pc:sldMkLst>
        <pc:spChg chg="del">
          <ac:chgData name="Siegbert Rudolph" userId="2af4d44886c067cc" providerId="LiveId" clId="{6859848A-A7A8-4B7F-980F-13A94D532586}" dt="2024-09-22T19:28:52.297" v="37" actId="478"/>
          <ac:spMkLst>
            <pc:docMk/>
            <pc:sldMk cId="4114598295" sldId="471"/>
            <ac:spMk id="13" creationId="{6FC7E320-95B4-4198-AFA3-0E80B9EC977E}"/>
          </ac:spMkLst>
        </pc:spChg>
        <pc:spChg chg="del">
          <ac:chgData name="Siegbert Rudolph" userId="2af4d44886c067cc" providerId="LiveId" clId="{6859848A-A7A8-4B7F-980F-13A94D532586}" dt="2024-09-22T19:28:54.024" v="38" actId="478"/>
          <ac:spMkLst>
            <pc:docMk/>
            <pc:sldMk cId="4114598295" sldId="471"/>
            <ac:spMk id="17" creationId="{13EEE7C6-2D5D-42B2-B254-D5E9BE1FCC23}"/>
          </ac:spMkLst>
        </pc:spChg>
        <pc:spChg chg="mod">
          <ac:chgData name="Siegbert Rudolph" userId="2af4d44886c067cc" providerId="LiveId" clId="{6859848A-A7A8-4B7F-980F-13A94D532586}" dt="2024-09-22T19:28:48.988" v="36" actId="20577"/>
          <ac:spMkLst>
            <pc:docMk/>
            <pc:sldMk cId="4114598295" sldId="471"/>
            <ac:spMk id="18" creationId="{447601AF-A59E-4596-A164-02001AEC5F82}"/>
          </ac:spMkLst>
        </pc:spChg>
        <pc:spChg chg="del">
          <ac:chgData name="Siegbert Rudolph" userId="2af4d44886c067cc" providerId="LiveId" clId="{6859848A-A7A8-4B7F-980F-13A94D532586}" dt="2024-09-22T19:29:03.235" v="41" actId="478"/>
          <ac:spMkLst>
            <pc:docMk/>
            <pc:sldMk cId="4114598295" sldId="471"/>
            <ac:spMk id="40" creationId="{0668332F-D8F4-45A3-9372-C20AD4B81B44}"/>
          </ac:spMkLst>
        </pc:spChg>
        <pc:picChg chg="add del">
          <ac:chgData name="Siegbert Rudolph" userId="2af4d44886c067cc" providerId="LiveId" clId="{6859848A-A7A8-4B7F-980F-13A94D532586}" dt="2024-09-22T19:28:59.577" v="40" actId="478"/>
          <ac:picMkLst>
            <pc:docMk/>
            <pc:sldMk cId="4114598295" sldId="471"/>
            <ac:picMk id="38" creationId="{FAF40D2F-8AB9-4EEF-A936-269F118C484E}"/>
          </ac:picMkLst>
        </pc:picChg>
      </pc:sldChg>
      <pc:sldChg chg="modSp mod">
        <pc:chgData name="Siegbert Rudolph" userId="2af4d44886c067cc" providerId="LiveId" clId="{6859848A-A7A8-4B7F-980F-13A94D532586}" dt="2024-09-22T19:29:13.042" v="42" actId="20577"/>
        <pc:sldMkLst>
          <pc:docMk/>
          <pc:sldMk cId="3215655557" sldId="472"/>
        </pc:sldMkLst>
        <pc:spChg chg="mod">
          <ac:chgData name="Siegbert Rudolph" userId="2af4d44886c067cc" providerId="LiveId" clId="{6859848A-A7A8-4B7F-980F-13A94D532586}" dt="2024-09-22T19:29:13.042" v="42" actId="20577"/>
          <ac:spMkLst>
            <pc:docMk/>
            <pc:sldMk cId="3215655557" sldId="472"/>
            <ac:spMk id="37" creationId="{739EA635-8C75-401F-AC13-0FE15EA6E21D}"/>
          </ac:spMkLst>
        </pc:spChg>
      </pc:sldChg>
      <pc:sldChg chg="modSp mod">
        <pc:chgData name="Siegbert Rudolph" userId="2af4d44886c067cc" providerId="LiveId" clId="{6859848A-A7A8-4B7F-980F-13A94D532586}" dt="2024-09-22T19:29:25.907" v="44" actId="20577"/>
        <pc:sldMkLst>
          <pc:docMk/>
          <pc:sldMk cId="4207034085" sldId="474"/>
        </pc:sldMkLst>
        <pc:spChg chg="mod">
          <ac:chgData name="Siegbert Rudolph" userId="2af4d44886c067cc" providerId="LiveId" clId="{6859848A-A7A8-4B7F-980F-13A94D532586}" dt="2024-09-22T19:29:25.907" v="44" actId="20577"/>
          <ac:spMkLst>
            <pc:docMk/>
            <pc:sldMk cId="4207034085" sldId="474"/>
            <ac:spMk id="9" creationId="{FC1504BA-E76D-4AC3-B9C2-8AD1D41B450A}"/>
          </ac:spMkLst>
        </pc:spChg>
      </pc:sldChg>
      <pc:sldChg chg="modSp mod">
        <pc:chgData name="Siegbert Rudolph" userId="2af4d44886c067cc" providerId="LiveId" clId="{6859848A-A7A8-4B7F-980F-13A94D532586}" dt="2024-09-22T19:29:54.113" v="49" actId="20577"/>
        <pc:sldMkLst>
          <pc:docMk/>
          <pc:sldMk cId="511783952" sldId="476"/>
        </pc:sldMkLst>
        <pc:spChg chg="mod">
          <ac:chgData name="Siegbert Rudolph" userId="2af4d44886c067cc" providerId="LiveId" clId="{6859848A-A7A8-4B7F-980F-13A94D532586}" dt="2024-09-22T19:29:54.113" v="49" actId="20577"/>
          <ac:spMkLst>
            <pc:docMk/>
            <pc:sldMk cId="511783952" sldId="476"/>
            <ac:spMk id="9" creationId="{2535344F-E1D2-41FD-A094-B728CF3A0887}"/>
          </ac:spMkLst>
        </pc:spChg>
      </pc:sldChg>
      <pc:sldChg chg="modSp mod">
        <pc:chgData name="Siegbert Rudolph" userId="2af4d44886c067cc" providerId="LiveId" clId="{6859848A-A7A8-4B7F-980F-13A94D532586}" dt="2024-09-22T19:29:35.715" v="46" actId="20577"/>
        <pc:sldMkLst>
          <pc:docMk/>
          <pc:sldMk cId="3828948095" sldId="479"/>
        </pc:sldMkLst>
        <pc:spChg chg="mod">
          <ac:chgData name="Siegbert Rudolph" userId="2af4d44886c067cc" providerId="LiveId" clId="{6859848A-A7A8-4B7F-980F-13A94D532586}" dt="2024-09-22T19:29:35.715" v="46" actId="20577"/>
          <ac:spMkLst>
            <pc:docMk/>
            <pc:sldMk cId="3828948095" sldId="479"/>
            <ac:spMk id="37" creationId="{FA7A86C3-6F30-4A90-ABA3-E0C3283F5798}"/>
          </ac:spMkLst>
        </pc:spChg>
      </pc:sldChg>
      <pc:sldChg chg="modSp mod">
        <pc:chgData name="Siegbert Rudolph" userId="2af4d44886c067cc" providerId="LiveId" clId="{6859848A-A7A8-4B7F-980F-13A94D532586}" dt="2024-09-22T19:29:19.622" v="43" actId="20577"/>
        <pc:sldMkLst>
          <pc:docMk/>
          <pc:sldMk cId="1595606543" sldId="487"/>
        </pc:sldMkLst>
        <pc:spChg chg="mod">
          <ac:chgData name="Siegbert Rudolph" userId="2af4d44886c067cc" providerId="LiveId" clId="{6859848A-A7A8-4B7F-980F-13A94D532586}" dt="2024-09-22T19:29:19.622" v="43" actId="20577"/>
          <ac:spMkLst>
            <pc:docMk/>
            <pc:sldMk cId="1595606543" sldId="487"/>
            <ac:spMk id="28" creationId="{0CED1315-231A-478E-961B-99E30EB212B1}"/>
          </ac:spMkLst>
        </pc:spChg>
      </pc:sldChg>
      <pc:sldChg chg="modSp mod">
        <pc:chgData name="Siegbert Rudolph" userId="2af4d44886c067cc" providerId="LiveId" clId="{6859848A-A7A8-4B7F-980F-13A94D532586}" dt="2024-09-22T19:29:48.965" v="48" actId="20577"/>
        <pc:sldMkLst>
          <pc:docMk/>
          <pc:sldMk cId="1770250321" sldId="488"/>
        </pc:sldMkLst>
        <pc:spChg chg="mod">
          <ac:chgData name="Siegbert Rudolph" userId="2af4d44886c067cc" providerId="LiveId" clId="{6859848A-A7A8-4B7F-980F-13A94D532586}" dt="2024-09-22T19:29:48.965" v="48" actId="20577"/>
          <ac:spMkLst>
            <pc:docMk/>
            <pc:sldMk cId="1770250321" sldId="488"/>
            <ac:spMk id="28" creationId="{BEE02C3B-055A-48F3-9556-6E48A02A7C9C}"/>
          </ac:spMkLst>
        </pc:spChg>
      </pc:sldChg>
      <pc:sldChg chg="modSp mod">
        <pc:chgData name="Siegbert Rudolph" userId="2af4d44886c067cc" providerId="LiveId" clId="{6859848A-A7A8-4B7F-980F-13A94D532586}" dt="2024-09-22T19:28:01.472" v="28" actId="20577"/>
        <pc:sldMkLst>
          <pc:docMk/>
          <pc:sldMk cId="3081196412" sldId="509"/>
        </pc:sldMkLst>
        <pc:spChg chg="mod">
          <ac:chgData name="Siegbert Rudolph" userId="2af4d44886c067cc" providerId="LiveId" clId="{6859848A-A7A8-4B7F-980F-13A94D532586}" dt="2024-09-22T19:28:01.472" v="28" actId="20577"/>
          <ac:spMkLst>
            <pc:docMk/>
            <pc:sldMk cId="3081196412" sldId="509"/>
            <ac:spMk id="40" creationId="{F793771E-7818-4CE4-A057-58470F11A8F1}"/>
          </ac:spMkLst>
        </pc:spChg>
      </pc:sldChg>
      <pc:sldChg chg="modSp mod">
        <pc:chgData name="Siegbert Rudolph" userId="2af4d44886c067cc" providerId="LiveId" clId="{6859848A-A7A8-4B7F-980F-13A94D532586}" dt="2024-09-22T19:28:13.402" v="30" actId="20577"/>
        <pc:sldMkLst>
          <pc:docMk/>
          <pc:sldMk cId="179272004" sldId="521"/>
        </pc:sldMkLst>
        <pc:spChg chg="mod">
          <ac:chgData name="Siegbert Rudolph" userId="2af4d44886c067cc" providerId="LiveId" clId="{6859848A-A7A8-4B7F-980F-13A94D532586}" dt="2024-09-22T19:28:13.402" v="30" actId="20577"/>
          <ac:spMkLst>
            <pc:docMk/>
            <pc:sldMk cId="179272004" sldId="521"/>
            <ac:spMk id="20" creationId="{6A060E03-FBDB-4F88-9F33-D9D0A833CE85}"/>
          </ac:spMkLst>
        </pc:spChg>
      </pc:sldChg>
      <pc:sldChg chg="modSp mod">
        <pc:chgData name="Siegbert Rudolph" userId="2af4d44886c067cc" providerId="LiveId" clId="{6859848A-A7A8-4B7F-980F-13A94D532586}" dt="2024-09-22T19:28:23.605" v="32" actId="20577"/>
        <pc:sldMkLst>
          <pc:docMk/>
          <pc:sldMk cId="595818560" sldId="523"/>
        </pc:sldMkLst>
        <pc:spChg chg="mod">
          <ac:chgData name="Siegbert Rudolph" userId="2af4d44886c067cc" providerId="LiveId" clId="{6859848A-A7A8-4B7F-980F-13A94D532586}" dt="2024-09-22T19:28:23.605" v="32" actId="20577"/>
          <ac:spMkLst>
            <pc:docMk/>
            <pc:sldMk cId="595818560" sldId="523"/>
            <ac:spMk id="35" creationId="{0D3CD991-C839-4344-B1F4-1489672E76BF}"/>
          </ac:spMkLst>
        </pc:spChg>
      </pc:sldChg>
      <pc:sldChg chg="modSp mod">
        <pc:chgData name="Siegbert Rudolph" userId="2af4d44886c067cc" providerId="LiveId" clId="{6859848A-A7A8-4B7F-980F-13A94D532586}" dt="2024-09-22T19:28:29.429" v="33" actId="20577"/>
        <pc:sldMkLst>
          <pc:docMk/>
          <pc:sldMk cId="1933605602" sldId="524"/>
        </pc:sldMkLst>
        <pc:spChg chg="mod">
          <ac:chgData name="Siegbert Rudolph" userId="2af4d44886c067cc" providerId="LiveId" clId="{6859848A-A7A8-4B7F-980F-13A94D532586}" dt="2024-09-22T19:28:29.429" v="33" actId="20577"/>
          <ac:spMkLst>
            <pc:docMk/>
            <pc:sldMk cId="1933605602" sldId="524"/>
            <ac:spMk id="35" creationId="{F312ECDF-8B33-4514-A850-9D7881D89AFD}"/>
          </ac:spMkLst>
        </pc:spChg>
      </pc:sldChg>
      <pc:sldChg chg="modSp mod">
        <pc:chgData name="Siegbert Rudolph" userId="2af4d44886c067cc" providerId="LiveId" clId="{6859848A-A7A8-4B7F-980F-13A94D532586}" dt="2024-09-22T19:28:37.465" v="35" actId="20577"/>
        <pc:sldMkLst>
          <pc:docMk/>
          <pc:sldMk cId="2920303068" sldId="526"/>
        </pc:sldMkLst>
        <pc:spChg chg="mod">
          <ac:chgData name="Siegbert Rudolph" userId="2af4d44886c067cc" providerId="LiveId" clId="{6859848A-A7A8-4B7F-980F-13A94D532586}" dt="2024-09-22T19:28:37.465" v="35" actId="20577"/>
          <ac:spMkLst>
            <pc:docMk/>
            <pc:sldMk cId="2920303068" sldId="526"/>
            <ac:spMk id="13" creationId="{453A79B5-8A5F-4B31-8405-BEA5E6DB0677}"/>
          </ac:spMkLst>
        </pc:spChg>
      </pc:sldChg>
      <pc:sldChg chg="modSp mod">
        <pc:chgData name="Siegbert Rudolph" userId="2af4d44886c067cc" providerId="LiveId" clId="{6859848A-A7A8-4B7F-980F-13A94D532586}" dt="2024-09-22T19:27:55.776" v="27" actId="20577"/>
        <pc:sldMkLst>
          <pc:docMk/>
          <pc:sldMk cId="3163100512" sldId="774"/>
        </pc:sldMkLst>
        <pc:spChg chg="mod">
          <ac:chgData name="Siegbert Rudolph" userId="2af4d44886c067cc" providerId="LiveId" clId="{6859848A-A7A8-4B7F-980F-13A94D532586}" dt="2024-09-22T19:27:55.776" v="27" actId="20577"/>
          <ac:spMkLst>
            <pc:docMk/>
            <pc:sldMk cId="3163100512" sldId="774"/>
            <ac:spMk id="6" creationId="{4ACF9AC5-AB13-430E-B6AC-499021765AEB}"/>
          </ac:spMkLst>
        </pc:spChg>
      </pc:sldChg>
      <pc:sldChg chg="modSp mod">
        <pc:chgData name="Siegbert Rudolph" userId="2af4d44886c067cc" providerId="LiveId" clId="{6859848A-A7A8-4B7F-980F-13A94D532586}" dt="2024-09-22T19:29:59.963" v="50" actId="20577"/>
        <pc:sldMkLst>
          <pc:docMk/>
          <pc:sldMk cId="160521068" sldId="775"/>
        </pc:sldMkLst>
        <pc:spChg chg="mod">
          <ac:chgData name="Siegbert Rudolph" userId="2af4d44886c067cc" providerId="LiveId" clId="{6859848A-A7A8-4B7F-980F-13A94D532586}" dt="2024-09-22T19:29:59.963" v="50" actId="20577"/>
          <ac:spMkLst>
            <pc:docMk/>
            <pc:sldMk cId="160521068" sldId="775"/>
            <ac:spMk id="13" creationId="{797D83E8-62BB-4843-B745-9D10E4F47C88}"/>
          </ac:spMkLst>
        </pc:spChg>
      </pc:sldChg>
      <pc:sldChg chg="modSp mod">
        <pc:chgData name="Siegbert Rudolph" userId="2af4d44886c067cc" providerId="LiveId" clId="{6859848A-A7A8-4B7F-980F-13A94D532586}" dt="2024-09-22T19:30:10.913" v="52" actId="20577"/>
        <pc:sldMkLst>
          <pc:docMk/>
          <pc:sldMk cId="113015713" sldId="776"/>
        </pc:sldMkLst>
        <pc:spChg chg="mod">
          <ac:chgData name="Siegbert Rudolph" userId="2af4d44886c067cc" providerId="LiveId" clId="{6859848A-A7A8-4B7F-980F-13A94D532586}" dt="2024-09-22T19:30:10.913" v="52" actId="20577"/>
          <ac:spMkLst>
            <pc:docMk/>
            <pc:sldMk cId="113015713" sldId="776"/>
            <ac:spMk id="12" creationId="{41D0A479-E452-4265-AAC7-CFEA01347DAD}"/>
          </ac:spMkLst>
        </pc:spChg>
      </pc:sldChg>
      <pc:sldChg chg="modSp mod">
        <pc:chgData name="Siegbert Rudolph" userId="2af4d44886c067cc" providerId="LiveId" clId="{6859848A-A7A8-4B7F-980F-13A94D532586}" dt="2024-09-22T19:29:40.630" v="47" actId="20577"/>
        <pc:sldMkLst>
          <pc:docMk/>
          <pc:sldMk cId="3644118860" sldId="796"/>
        </pc:sldMkLst>
        <pc:spChg chg="mod">
          <ac:chgData name="Siegbert Rudolph" userId="2af4d44886c067cc" providerId="LiveId" clId="{6859848A-A7A8-4B7F-980F-13A94D532586}" dt="2024-09-22T19:29:40.630" v="47" actId="20577"/>
          <ac:spMkLst>
            <pc:docMk/>
            <pc:sldMk cId="3644118860" sldId="796"/>
            <ac:spMk id="10" creationId="{3BBBB9D0-F550-47FD-B30D-5DFDDE329BCD}"/>
          </ac:spMkLst>
        </pc:spChg>
      </pc:sldChg>
      <pc:sldChg chg="modSp mod">
        <pc:chgData name="Siegbert Rudolph" userId="2af4d44886c067cc" providerId="LiveId" clId="{6859848A-A7A8-4B7F-980F-13A94D532586}" dt="2024-09-22T19:30:06.660" v="51" actId="20577"/>
        <pc:sldMkLst>
          <pc:docMk/>
          <pc:sldMk cId="3419163718" sldId="801"/>
        </pc:sldMkLst>
        <pc:spChg chg="mod">
          <ac:chgData name="Siegbert Rudolph" userId="2af4d44886c067cc" providerId="LiveId" clId="{6859848A-A7A8-4B7F-980F-13A94D532586}" dt="2024-09-22T19:30:06.660" v="51" actId="20577"/>
          <ac:spMkLst>
            <pc:docMk/>
            <pc:sldMk cId="3419163718" sldId="801"/>
            <ac:spMk id="17" creationId="{D10A1257-AF61-4FA6-B09E-B94532799253}"/>
          </ac:spMkLst>
        </pc:spChg>
      </pc:sldChg>
    </pc:docChg>
  </pc:docChgLst>
  <pc:docChgLst>
    <pc:chgData name="Siegbert Rudolph" userId="2af4d44886c067cc" providerId="LiveId" clId="{E1196F5A-7C9F-4FBA-B250-33C177B95A53}"/>
    <pc:docChg chg="custSel delSld modSld sldOrd">
      <pc:chgData name="Siegbert Rudolph" userId="2af4d44886c067cc" providerId="LiveId" clId="{E1196F5A-7C9F-4FBA-B250-33C177B95A53}" dt="2021-09-15T11:54:35.980" v="200" actId="20577"/>
      <pc:docMkLst>
        <pc:docMk/>
      </pc:docMkLst>
      <pc:sldChg chg="del">
        <pc:chgData name="Siegbert Rudolph" userId="2af4d44886c067cc" providerId="LiveId" clId="{E1196F5A-7C9F-4FBA-B250-33C177B95A53}" dt="2021-08-28T10:05:22.989" v="2" actId="47"/>
        <pc:sldMkLst>
          <pc:docMk/>
          <pc:sldMk cId="0" sldId="444"/>
        </pc:sldMkLst>
      </pc:sldChg>
      <pc:sldChg chg="del">
        <pc:chgData name="Siegbert Rudolph" userId="2af4d44886c067cc" providerId="LiveId" clId="{E1196F5A-7C9F-4FBA-B250-33C177B95A53}" dt="2021-08-28T10:05:25.442" v="3" actId="47"/>
        <pc:sldMkLst>
          <pc:docMk/>
          <pc:sldMk cId="498860904" sldId="445"/>
        </pc:sldMkLst>
      </pc:sldChg>
      <pc:sldChg chg="addSp modSp mod">
        <pc:chgData name="Siegbert Rudolph" userId="2af4d44886c067cc" providerId="LiveId" clId="{E1196F5A-7C9F-4FBA-B250-33C177B95A53}" dt="2021-08-29T15:32:21.908" v="173"/>
        <pc:sldMkLst>
          <pc:docMk/>
          <pc:sldMk cId="2573201103" sldId="449"/>
        </pc:sldMkLst>
        <pc:spChg chg="mod">
          <ac:chgData name="Siegbert Rudolph" userId="2af4d44886c067cc" providerId="LiveId" clId="{E1196F5A-7C9F-4FBA-B250-33C177B95A53}" dt="2021-08-28T10:24:00.406" v="55" actId="1076"/>
          <ac:spMkLst>
            <pc:docMk/>
            <pc:sldMk cId="2573201103" sldId="449"/>
            <ac:spMk id="4" creationId="{B3ABDEE8-9B12-492C-B93A-DBBB65742559}"/>
          </ac:spMkLst>
        </pc:spChg>
        <pc:spChg chg="add mod">
          <ac:chgData name="Siegbert Rudolph" userId="2af4d44886c067cc" providerId="LiveId" clId="{E1196F5A-7C9F-4FBA-B250-33C177B95A53}" dt="2021-08-29T15:32:21.908" v="173"/>
          <ac:spMkLst>
            <pc:docMk/>
            <pc:sldMk cId="2573201103" sldId="449"/>
            <ac:spMk id="18" creationId="{D50317D5-5B6F-4D67-A1BA-180D06CD8C72}"/>
          </ac:spMkLst>
        </pc:spChg>
      </pc:sldChg>
      <pc:sldChg chg="addSp modSp mod">
        <pc:chgData name="Siegbert Rudolph" userId="2af4d44886c067cc" providerId="LiveId" clId="{E1196F5A-7C9F-4FBA-B250-33C177B95A53}" dt="2021-09-15T11:54:35.980" v="200" actId="20577"/>
        <pc:sldMkLst>
          <pc:docMk/>
          <pc:sldMk cId="2689439967" sldId="451"/>
        </pc:sldMkLst>
        <pc:spChg chg="mod">
          <ac:chgData name="Siegbert Rudolph" userId="2af4d44886c067cc" providerId="LiveId" clId="{E1196F5A-7C9F-4FBA-B250-33C177B95A53}" dt="2021-08-28T10:24:00.406" v="60" actId="1076"/>
          <ac:spMkLst>
            <pc:docMk/>
            <pc:sldMk cId="2689439967" sldId="451"/>
            <ac:spMk id="2" creationId="{6139C348-5B87-4297-B17E-19C44F203C31}"/>
          </ac:spMkLst>
        </pc:spChg>
        <pc:spChg chg="add mod">
          <ac:chgData name="Siegbert Rudolph" userId="2af4d44886c067cc" providerId="LiveId" clId="{E1196F5A-7C9F-4FBA-B250-33C177B95A53}" dt="2021-08-29T15:32:24.845" v="174"/>
          <ac:spMkLst>
            <pc:docMk/>
            <pc:sldMk cId="2689439967" sldId="451"/>
            <ac:spMk id="18" creationId="{918B0E0E-2BEA-4AC0-8441-D48AF56B7393}"/>
          </ac:spMkLst>
        </pc:spChg>
        <pc:spChg chg="mod">
          <ac:chgData name="Siegbert Rudolph" userId="2af4d44886c067cc" providerId="LiveId" clId="{E1196F5A-7C9F-4FBA-B250-33C177B95A53}" dt="2021-09-15T11:54:35.980" v="200" actId="20577"/>
          <ac:spMkLst>
            <pc:docMk/>
            <pc:sldMk cId="2689439967" sldId="451"/>
            <ac:spMk id="107" creationId="{10CCEF8F-F4C1-4E78-9888-033F7DDD282A}"/>
          </ac:spMkLst>
        </pc:spChg>
      </pc:sldChg>
      <pc:sldChg chg="addSp modSp mod">
        <pc:chgData name="Siegbert Rudolph" userId="2af4d44886c067cc" providerId="LiveId" clId="{E1196F5A-7C9F-4FBA-B250-33C177B95A53}" dt="2021-08-29T15:32:41.978" v="181"/>
        <pc:sldMkLst>
          <pc:docMk/>
          <pc:sldMk cId="3855847432" sldId="454"/>
        </pc:sldMkLst>
        <pc:spChg chg="mod">
          <ac:chgData name="Siegbert Rudolph" userId="2af4d44886c067cc" providerId="LiveId" clId="{E1196F5A-7C9F-4FBA-B250-33C177B95A53}" dt="2021-08-28T10:24:00.437" v="91" actId="1076"/>
          <ac:spMkLst>
            <pc:docMk/>
            <pc:sldMk cId="3855847432" sldId="454"/>
            <ac:spMk id="2" creationId="{BCCA3B2E-31B2-477C-8614-FF99BFE858EE}"/>
          </ac:spMkLst>
        </pc:spChg>
        <pc:spChg chg="add mod">
          <ac:chgData name="Siegbert Rudolph" userId="2af4d44886c067cc" providerId="LiveId" clId="{E1196F5A-7C9F-4FBA-B250-33C177B95A53}" dt="2021-08-29T15:32:39.947" v="180"/>
          <ac:spMkLst>
            <pc:docMk/>
            <pc:sldMk cId="3855847432" sldId="454"/>
            <ac:spMk id="43" creationId="{606234E8-F4C3-48A2-ACF2-D43D0BF9D8CF}"/>
          </ac:spMkLst>
        </pc:spChg>
        <pc:spChg chg="add mod">
          <ac:chgData name="Siegbert Rudolph" userId="2af4d44886c067cc" providerId="LiveId" clId="{E1196F5A-7C9F-4FBA-B250-33C177B95A53}" dt="2021-08-29T15:32:41.978" v="181"/>
          <ac:spMkLst>
            <pc:docMk/>
            <pc:sldMk cId="3855847432" sldId="454"/>
            <ac:spMk id="45" creationId="{6460855A-861A-42BD-B664-62E37E2034D3}"/>
          </ac:spMkLst>
        </pc:spChg>
      </pc:sldChg>
      <pc:sldChg chg="addSp modSp mod">
        <pc:chgData name="Siegbert Rudolph" userId="2af4d44886c067cc" providerId="LiveId" clId="{E1196F5A-7C9F-4FBA-B250-33C177B95A53}" dt="2021-08-29T15:32:27.169" v="175"/>
        <pc:sldMkLst>
          <pc:docMk/>
          <pc:sldMk cId="3999066808" sldId="459"/>
        </pc:sldMkLst>
        <pc:spChg chg="mod">
          <ac:chgData name="Siegbert Rudolph" userId="2af4d44886c067cc" providerId="LiveId" clId="{E1196F5A-7C9F-4FBA-B250-33C177B95A53}" dt="2021-08-28T10:24:00.422" v="65" actId="1076"/>
          <ac:spMkLst>
            <pc:docMk/>
            <pc:sldMk cId="3999066808" sldId="459"/>
            <ac:spMk id="2" creationId="{ECE723A0-A40D-4951-B14C-18E3571CB82D}"/>
          </ac:spMkLst>
        </pc:spChg>
        <pc:spChg chg="add mod">
          <ac:chgData name="Siegbert Rudolph" userId="2af4d44886c067cc" providerId="LiveId" clId="{E1196F5A-7C9F-4FBA-B250-33C177B95A53}" dt="2021-08-29T15:32:27.169" v="175"/>
          <ac:spMkLst>
            <pc:docMk/>
            <pc:sldMk cId="3999066808" sldId="459"/>
            <ac:spMk id="27" creationId="{73CDC1C9-0B2D-4966-8CE8-259A3F21C489}"/>
          </ac:spMkLst>
        </pc:spChg>
      </pc:sldChg>
      <pc:sldChg chg="modSp mod">
        <pc:chgData name="Siegbert Rudolph" userId="2af4d44886c067cc" providerId="LiveId" clId="{E1196F5A-7C9F-4FBA-B250-33C177B95A53}" dt="2021-08-28T10:24:00.422" v="81" actId="1076"/>
        <pc:sldMkLst>
          <pc:docMk/>
          <pc:sldMk cId="1569724800" sldId="460"/>
        </pc:sldMkLst>
        <pc:spChg chg="mod">
          <ac:chgData name="Siegbert Rudolph" userId="2af4d44886c067cc" providerId="LiveId" clId="{E1196F5A-7C9F-4FBA-B250-33C177B95A53}" dt="2021-08-28T10:24:00.422" v="81" actId="1076"/>
          <ac:spMkLst>
            <pc:docMk/>
            <pc:sldMk cId="1569724800" sldId="460"/>
            <ac:spMk id="4" creationId="{AF51C569-9CEC-495E-8FE6-C9A7D7CF0C64}"/>
          </ac:spMkLst>
        </pc:spChg>
      </pc:sldChg>
      <pc:sldChg chg="addSp delSp modSp mod">
        <pc:chgData name="Siegbert Rudolph" userId="2af4d44886c067cc" providerId="LiveId" clId="{E1196F5A-7C9F-4FBA-B250-33C177B95A53}" dt="2021-08-29T15:32:53.086" v="185" actId="478"/>
        <pc:sldMkLst>
          <pc:docMk/>
          <pc:sldMk cId="3716085479" sldId="465"/>
        </pc:sldMkLst>
        <pc:spChg chg="mod">
          <ac:chgData name="Siegbert Rudolph" userId="2af4d44886c067cc" providerId="LiveId" clId="{E1196F5A-7C9F-4FBA-B250-33C177B95A53}" dt="2021-08-28T10:24:00.453" v="106" actId="1076"/>
          <ac:spMkLst>
            <pc:docMk/>
            <pc:sldMk cId="3716085479" sldId="465"/>
            <ac:spMk id="2" creationId="{BD1AAD5D-DC6E-4B9C-AC27-389C626268A9}"/>
          </ac:spMkLst>
        </pc:spChg>
        <pc:spChg chg="add mod">
          <ac:chgData name="Siegbert Rudolph" userId="2af4d44886c067cc" providerId="LiveId" clId="{E1196F5A-7C9F-4FBA-B250-33C177B95A53}" dt="2021-08-29T15:32:46.947" v="183"/>
          <ac:spMkLst>
            <pc:docMk/>
            <pc:sldMk cId="3716085479" sldId="465"/>
            <ac:spMk id="28" creationId="{FD28760E-68C2-4876-9B52-B53A61F83B16}"/>
          </ac:spMkLst>
        </pc:spChg>
        <pc:spChg chg="add del mod">
          <ac:chgData name="Siegbert Rudolph" userId="2af4d44886c067cc" providerId="LiveId" clId="{E1196F5A-7C9F-4FBA-B250-33C177B95A53}" dt="2021-08-29T15:32:53.086" v="185" actId="478"/>
          <ac:spMkLst>
            <pc:docMk/>
            <pc:sldMk cId="3716085479" sldId="465"/>
            <ac:spMk id="29" creationId="{62BEB298-3766-45BE-9889-42DA57B4E540}"/>
          </ac:spMkLst>
        </pc:spChg>
      </pc:sldChg>
      <pc:sldChg chg="addSp modSp mod">
        <pc:chgData name="Siegbert Rudolph" userId="2af4d44886c067cc" providerId="LiveId" clId="{E1196F5A-7C9F-4FBA-B250-33C177B95A53}" dt="2021-08-29T15:32:58.929" v="187"/>
        <pc:sldMkLst>
          <pc:docMk/>
          <pc:sldMk cId="4114598295" sldId="471"/>
        </pc:sldMkLst>
        <pc:spChg chg="mod">
          <ac:chgData name="Siegbert Rudolph" userId="2af4d44886c067cc" providerId="LiveId" clId="{E1196F5A-7C9F-4FBA-B250-33C177B95A53}" dt="2021-08-28T10:24:00.453" v="116" actId="1076"/>
          <ac:spMkLst>
            <pc:docMk/>
            <pc:sldMk cId="4114598295" sldId="471"/>
            <ac:spMk id="2" creationId="{D05AD56A-44D1-4A1F-A23C-27C59B79B68F}"/>
          </ac:spMkLst>
        </pc:spChg>
        <pc:spChg chg="add mod">
          <ac:chgData name="Siegbert Rudolph" userId="2af4d44886c067cc" providerId="LiveId" clId="{E1196F5A-7C9F-4FBA-B250-33C177B95A53}" dt="2021-08-29T15:32:58.929" v="187"/>
          <ac:spMkLst>
            <pc:docMk/>
            <pc:sldMk cId="4114598295" sldId="471"/>
            <ac:spMk id="26" creationId="{3AC7F344-D8C9-47B7-B900-A7AAD60C8C6C}"/>
          </ac:spMkLst>
        </pc:spChg>
      </pc:sldChg>
      <pc:sldChg chg="addSp modSp mod">
        <pc:chgData name="Siegbert Rudolph" userId="2af4d44886c067cc" providerId="LiveId" clId="{E1196F5A-7C9F-4FBA-B250-33C177B95A53}" dt="2021-08-29T15:33:01.459" v="188"/>
        <pc:sldMkLst>
          <pc:docMk/>
          <pc:sldMk cId="3215655557" sldId="472"/>
        </pc:sldMkLst>
        <pc:spChg chg="mod">
          <ac:chgData name="Siegbert Rudolph" userId="2af4d44886c067cc" providerId="LiveId" clId="{E1196F5A-7C9F-4FBA-B250-33C177B95A53}" dt="2021-08-28T10:24:00.453" v="121" actId="1076"/>
          <ac:spMkLst>
            <pc:docMk/>
            <pc:sldMk cId="3215655557" sldId="472"/>
            <ac:spMk id="2" creationId="{D9849C58-6D2A-4504-916D-9FCC520194F9}"/>
          </ac:spMkLst>
        </pc:spChg>
        <pc:spChg chg="add mod">
          <ac:chgData name="Siegbert Rudolph" userId="2af4d44886c067cc" providerId="LiveId" clId="{E1196F5A-7C9F-4FBA-B250-33C177B95A53}" dt="2021-08-29T15:33:01.459" v="188"/>
          <ac:spMkLst>
            <pc:docMk/>
            <pc:sldMk cId="3215655557" sldId="472"/>
            <ac:spMk id="41" creationId="{69CBD3B3-DB94-4D9D-9BE5-A33102558BAC}"/>
          </ac:spMkLst>
        </pc:spChg>
      </pc:sldChg>
      <pc:sldChg chg="addSp delSp modSp mod">
        <pc:chgData name="Siegbert Rudolph" userId="2af4d44886c067cc" providerId="LiveId" clId="{E1196F5A-7C9F-4FBA-B250-33C177B95A53}" dt="2021-08-29T15:33:06.161" v="190"/>
        <pc:sldMkLst>
          <pc:docMk/>
          <pc:sldMk cId="4207034085" sldId="474"/>
        </pc:sldMkLst>
        <pc:spChg chg="mod">
          <ac:chgData name="Siegbert Rudolph" userId="2af4d44886c067cc" providerId="LiveId" clId="{E1196F5A-7C9F-4FBA-B250-33C177B95A53}" dt="2021-08-28T10:24:00.468" v="132" actId="1076"/>
          <ac:spMkLst>
            <pc:docMk/>
            <pc:sldMk cId="4207034085" sldId="474"/>
            <ac:spMk id="2" creationId="{7EF92AE0-646B-447E-844A-7EFFFF078CB5}"/>
          </ac:spMkLst>
        </pc:spChg>
        <pc:spChg chg="add mod">
          <ac:chgData name="Siegbert Rudolph" userId="2af4d44886c067cc" providerId="LiveId" clId="{E1196F5A-7C9F-4FBA-B250-33C177B95A53}" dt="2021-08-29T15:33:06.161" v="190"/>
          <ac:spMkLst>
            <pc:docMk/>
            <pc:sldMk cId="4207034085" sldId="474"/>
            <ac:spMk id="11" creationId="{A3507985-DDA5-4A1B-B9E0-3461A0B4883B}"/>
          </ac:spMkLst>
        </pc:spChg>
        <pc:spChg chg="del">
          <ac:chgData name="Siegbert Rudolph" userId="2af4d44886c067cc" providerId="LiveId" clId="{E1196F5A-7C9F-4FBA-B250-33C177B95A53}" dt="2021-08-28T10:24:00.468" v="127" actId="478"/>
          <ac:spMkLst>
            <pc:docMk/>
            <pc:sldMk cId="4207034085" sldId="474"/>
            <ac:spMk id="32" creationId="{F393CCEB-1055-4F0D-8B98-DD9D47FC6AA0}"/>
          </ac:spMkLst>
        </pc:spChg>
      </pc:sldChg>
      <pc:sldChg chg="addSp modSp mod">
        <pc:chgData name="Siegbert Rudolph" userId="2af4d44886c067cc" providerId="LiveId" clId="{E1196F5A-7C9F-4FBA-B250-33C177B95A53}" dt="2021-08-29T15:33:15.847" v="194"/>
        <pc:sldMkLst>
          <pc:docMk/>
          <pc:sldMk cId="511783952" sldId="476"/>
        </pc:sldMkLst>
        <pc:spChg chg="mod">
          <ac:chgData name="Siegbert Rudolph" userId="2af4d44886c067cc" providerId="LiveId" clId="{E1196F5A-7C9F-4FBA-B250-33C177B95A53}" dt="2021-08-28T10:24:00.484" v="153" actId="1076"/>
          <ac:spMkLst>
            <pc:docMk/>
            <pc:sldMk cId="511783952" sldId="476"/>
            <ac:spMk id="2" creationId="{6E847E52-C021-41AB-A92A-5388DF83836A}"/>
          </ac:spMkLst>
        </pc:spChg>
        <pc:spChg chg="add mod">
          <ac:chgData name="Siegbert Rudolph" userId="2af4d44886c067cc" providerId="LiveId" clId="{E1196F5A-7C9F-4FBA-B250-33C177B95A53}" dt="2021-08-29T15:33:15.847" v="194"/>
          <ac:spMkLst>
            <pc:docMk/>
            <pc:sldMk cId="511783952" sldId="476"/>
            <ac:spMk id="11" creationId="{B48E1814-3BDA-4C77-A540-111FAB93C7AA}"/>
          </ac:spMkLst>
        </pc:spChg>
      </pc:sldChg>
      <pc:sldChg chg="addSp delSp modSp mod">
        <pc:chgData name="Siegbert Rudolph" userId="2af4d44886c067cc" providerId="LiveId" clId="{E1196F5A-7C9F-4FBA-B250-33C177B95A53}" dt="2021-08-29T15:33:08.864" v="191"/>
        <pc:sldMkLst>
          <pc:docMk/>
          <pc:sldMk cId="3828948095" sldId="479"/>
        </pc:sldMkLst>
        <pc:spChg chg="del">
          <ac:chgData name="Siegbert Rudolph" userId="2af4d44886c067cc" providerId="LiveId" clId="{E1196F5A-7C9F-4FBA-B250-33C177B95A53}" dt="2021-08-28T10:24:00.468" v="133" actId="478"/>
          <ac:spMkLst>
            <pc:docMk/>
            <pc:sldMk cId="3828948095" sldId="479"/>
            <ac:spMk id="2" creationId="{29B794C2-984D-4AB2-9701-7D7E35B8DD1F}"/>
          </ac:spMkLst>
        </pc:spChg>
        <pc:spChg chg="mod">
          <ac:chgData name="Siegbert Rudolph" userId="2af4d44886c067cc" providerId="LiveId" clId="{E1196F5A-7C9F-4FBA-B250-33C177B95A53}" dt="2021-08-28T10:24:00.468" v="138" actId="1076"/>
          <ac:spMkLst>
            <pc:docMk/>
            <pc:sldMk cId="3828948095" sldId="479"/>
            <ac:spMk id="5" creationId="{D9BCE74B-8040-403E-94D6-EC6A397CF6B4}"/>
          </ac:spMkLst>
        </pc:spChg>
        <pc:spChg chg="add mod">
          <ac:chgData name="Siegbert Rudolph" userId="2af4d44886c067cc" providerId="LiveId" clId="{E1196F5A-7C9F-4FBA-B250-33C177B95A53}" dt="2021-08-29T15:33:08.864" v="191"/>
          <ac:spMkLst>
            <pc:docMk/>
            <pc:sldMk cId="3828948095" sldId="479"/>
            <ac:spMk id="41" creationId="{01C5B78C-41A9-41A9-8434-DB013E104C58}"/>
          </ac:spMkLst>
        </pc:spChg>
      </pc:sldChg>
      <pc:sldChg chg="del">
        <pc:chgData name="Siegbert Rudolph" userId="2af4d44886c067cc" providerId="LiveId" clId="{E1196F5A-7C9F-4FBA-B250-33C177B95A53}" dt="2021-08-28T10:05:58.060" v="24" actId="47"/>
        <pc:sldMkLst>
          <pc:docMk/>
          <pc:sldMk cId="3719927881" sldId="480"/>
        </pc:sldMkLst>
      </pc:sldChg>
      <pc:sldChg chg="addSp modSp mod">
        <pc:chgData name="Siegbert Rudolph" userId="2af4d44886c067cc" providerId="LiveId" clId="{E1196F5A-7C9F-4FBA-B250-33C177B95A53}" dt="2021-08-29T15:33:03.849" v="189"/>
        <pc:sldMkLst>
          <pc:docMk/>
          <pc:sldMk cId="1595606543" sldId="487"/>
        </pc:sldMkLst>
        <pc:spChg chg="mod">
          <ac:chgData name="Siegbert Rudolph" userId="2af4d44886c067cc" providerId="LiveId" clId="{E1196F5A-7C9F-4FBA-B250-33C177B95A53}" dt="2021-08-28T10:24:00.468" v="126" actId="1076"/>
          <ac:spMkLst>
            <pc:docMk/>
            <pc:sldMk cId="1595606543" sldId="487"/>
            <ac:spMk id="2" creationId="{E8F89949-C77A-4041-915F-6D699A66ECB2}"/>
          </ac:spMkLst>
        </pc:spChg>
        <pc:spChg chg="add mod">
          <ac:chgData name="Siegbert Rudolph" userId="2af4d44886c067cc" providerId="LiveId" clId="{E1196F5A-7C9F-4FBA-B250-33C177B95A53}" dt="2021-08-29T15:33:03.849" v="189"/>
          <ac:spMkLst>
            <pc:docMk/>
            <pc:sldMk cId="1595606543" sldId="487"/>
            <ac:spMk id="33" creationId="{CCB31ECA-3641-4C61-AE62-1A9DDAF04520}"/>
          </ac:spMkLst>
        </pc:spChg>
      </pc:sldChg>
      <pc:sldChg chg="addSp modSp mod">
        <pc:chgData name="Siegbert Rudolph" userId="2af4d44886c067cc" providerId="LiveId" clId="{E1196F5A-7C9F-4FBA-B250-33C177B95A53}" dt="2021-08-29T15:33:13.816" v="193"/>
        <pc:sldMkLst>
          <pc:docMk/>
          <pc:sldMk cId="1770250321" sldId="488"/>
        </pc:sldMkLst>
        <pc:spChg chg="mod">
          <ac:chgData name="Siegbert Rudolph" userId="2af4d44886c067cc" providerId="LiveId" clId="{E1196F5A-7C9F-4FBA-B250-33C177B95A53}" dt="2021-08-28T10:24:00.484" v="148" actId="1076"/>
          <ac:spMkLst>
            <pc:docMk/>
            <pc:sldMk cId="1770250321" sldId="488"/>
            <ac:spMk id="2" creationId="{90B1736E-A509-4DBB-A51D-72343A1C4770}"/>
          </ac:spMkLst>
        </pc:spChg>
        <pc:spChg chg="add mod">
          <ac:chgData name="Siegbert Rudolph" userId="2af4d44886c067cc" providerId="LiveId" clId="{E1196F5A-7C9F-4FBA-B250-33C177B95A53}" dt="2021-08-29T15:33:13.816" v="193"/>
          <ac:spMkLst>
            <pc:docMk/>
            <pc:sldMk cId="1770250321" sldId="488"/>
            <ac:spMk id="33" creationId="{59C8C8E7-5070-47DC-8CE3-5F6E2578ACC9}"/>
          </ac:spMkLst>
        </pc:spChg>
      </pc:sldChg>
      <pc:sldChg chg="addSp modSp mod">
        <pc:chgData name="Siegbert Rudolph" userId="2af4d44886c067cc" providerId="LiveId" clId="{E1196F5A-7C9F-4FBA-B250-33C177B95A53}" dt="2021-08-29T15:32:19.479" v="172"/>
        <pc:sldMkLst>
          <pc:docMk/>
          <pc:sldMk cId="3559410692" sldId="490"/>
        </pc:sldMkLst>
        <pc:spChg chg="mod">
          <ac:chgData name="Siegbert Rudolph" userId="2af4d44886c067cc" providerId="LiveId" clId="{E1196F5A-7C9F-4FBA-B250-33C177B95A53}" dt="2021-08-28T10:24:00.406" v="50" actId="1076"/>
          <ac:spMkLst>
            <pc:docMk/>
            <pc:sldMk cId="3559410692" sldId="490"/>
            <ac:spMk id="2" creationId="{E31BEB8D-162C-495C-95FC-15594FAD9696}"/>
          </ac:spMkLst>
        </pc:spChg>
        <pc:spChg chg="add mod">
          <ac:chgData name="Siegbert Rudolph" userId="2af4d44886c067cc" providerId="LiveId" clId="{E1196F5A-7C9F-4FBA-B250-33C177B95A53}" dt="2021-08-29T15:32:19.479" v="172"/>
          <ac:spMkLst>
            <pc:docMk/>
            <pc:sldMk cId="3559410692" sldId="490"/>
            <ac:spMk id="17" creationId="{EAFD83E4-5735-41A3-88D8-3C4316EA4092}"/>
          </ac:spMkLst>
        </pc:spChg>
      </pc:sldChg>
      <pc:sldChg chg="del">
        <pc:chgData name="Siegbert Rudolph" userId="2af4d44886c067cc" providerId="LiveId" clId="{E1196F5A-7C9F-4FBA-B250-33C177B95A53}" dt="2021-08-28T10:05:27.223" v="4" actId="47"/>
        <pc:sldMkLst>
          <pc:docMk/>
          <pc:sldMk cId="562011083" sldId="495"/>
        </pc:sldMkLst>
      </pc:sldChg>
      <pc:sldChg chg="addSp modSp mod">
        <pc:chgData name="Siegbert Rudolph" userId="2af4d44886c067cc" providerId="LiveId" clId="{E1196F5A-7C9F-4FBA-B250-33C177B95A53}" dt="2021-08-29T15:32:35.183" v="178"/>
        <pc:sldMkLst>
          <pc:docMk/>
          <pc:sldMk cId="3081196412" sldId="509"/>
        </pc:sldMkLst>
        <pc:spChg chg="mod">
          <ac:chgData name="Siegbert Rudolph" userId="2af4d44886c067cc" providerId="LiveId" clId="{E1196F5A-7C9F-4FBA-B250-33C177B95A53}" dt="2021-08-28T10:24:00.422" v="76" actId="1076"/>
          <ac:spMkLst>
            <pc:docMk/>
            <pc:sldMk cId="3081196412" sldId="509"/>
            <ac:spMk id="2" creationId="{EC376FBA-2F16-41A6-A6AA-5704646F5B4C}"/>
          </ac:spMkLst>
        </pc:spChg>
        <pc:spChg chg="add mod">
          <ac:chgData name="Siegbert Rudolph" userId="2af4d44886c067cc" providerId="LiveId" clId="{E1196F5A-7C9F-4FBA-B250-33C177B95A53}" dt="2021-08-29T15:32:32.559" v="177"/>
          <ac:spMkLst>
            <pc:docMk/>
            <pc:sldMk cId="3081196412" sldId="509"/>
            <ac:spMk id="38" creationId="{2CEBE19A-3691-440A-9784-0AFD21226EE6}"/>
          </ac:spMkLst>
        </pc:spChg>
        <pc:spChg chg="add mod">
          <ac:chgData name="Siegbert Rudolph" userId="2af4d44886c067cc" providerId="LiveId" clId="{E1196F5A-7C9F-4FBA-B250-33C177B95A53}" dt="2021-08-29T15:32:35.183" v="178"/>
          <ac:spMkLst>
            <pc:docMk/>
            <pc:sldMk cId="3081196412" sldId="509"/>
            <ac:spMk id="45" creationId="{EF4682CB-72EA-4AF8-9B6D-84228BEAA3A1}"/>
          </ac:spMkLst>
        </pc:spChg>
      </pc:sldChg>
      <pc:sldChg chg="addSp modSp mod">
        <pc:chgData name="Siegbert Rudolph" userId="2af4d44886c067cc" providerId="LiveId" clId="{E1196F5A-7C9F-4FBA-B250-33C177B95A53}" dt="2021-08-29T15:32:17.511" v="171"/>
        <pc:sldMkLst>
          <pc:docMk/>
          <pc:sldMk cId="3886071332" sldId="514"/>
        </pc:sldMkLst>
        <pc:spChg chg="mod">
          <ac:chgData name="Siegbert Rudolph" userId="2af4d44886c067cc" providerId="LiveId" clId="{E1196F5A-7C9F-4FBA-B250-33C177B95A53}" dt="2021-08-28T10:24:00.406" v="45" actId="1076"/>
          <ac:spMkLst>
            <pc:docMk/>
            <pc:sldMk cId="3886071332" sldId="514"/>
            <ac:spMk id="2" creationId="{8D62D23F-A9A6-4E9D-AB33-5897C2C7C8EF}"/>
          </ac:spMkLst>
        </pc:spChg>
        <pc:spChg chg="add mod">
          <ac:chgData name="Siegbert Rudolph" userId="2af4d44886c067cc" providerId="LiveId" clId="{E1196F5A-7C9F-4FBA-B250-33C177B95A53}" dt="2021-08-29T15:32:17.511" v="171"/>
          <ac:spMkLst>
            <pc:docMk/>
            <pc:sldMk cId="3886071332" sldId="514"/>
            <ac:spMk id="15" creationId="{E0C98B14-DF9D-4F37-8F51-BCE82AB89530}"/>
          </ac:spMkLst>
        </pc:spChg>
      </pc:sldChg>
      <pc:sldChg chg="addSp modSp mod">
        <pc:chgData name="Siegbert Rudolph" userId="2af4d44886c067cc" providerId="LiveId" clId="{E1196F5A-7C9F-4FBA-B250-33C177B95A53}" dt="2021-08-29T15:32:37.682" v="179"/>
        <pc:sldMkLst>
          <pc:docMk/>
          <pc:sldMk cId="179272004" sldId="521"/>
        </pc:sldMkLst>
        <pc:spChg chg="mod">
          <ac:chgData name="Siegbert Rudolph" userId="2af4d44886c067cc" providerId="LiveId" clId="{E1196F5A-7C9F-4FBA-B250-33C177B95A53}" dt="2021-08-28T10:24:00.437" v="86" actId="1076"/>
          <ac:spMkLst>
            <pc:docMk/>
            <pc:sldMk cId="179272004" sldId="521"/>
            <ac:spMk id="2" creationId="{C5AA5F68-8257-488C-9B9E-2D848D4D6412}"/>
          </ac:spMkLst>
        </pc:spChg>
        <pc:spChg chg="add mod">
          <ac:chgData name="Siegbert Rudolph" userId="2af4d44886c067cc" providerId="LiveId" clId="{E1196F5A-7C9F-4FBA-B250-33C177B95A53}" dt="2021-08-29T15:32:37.682" v="179"/>
          <ac:spMkLst>
            <pc:docMk/>
            <pc:sldMk cId="179272004" sldId="521"/>
            <ac:spMk id="22" creationId="{745ADC07-DE1D-4102-81FD-01511B4F0C9C}"/>
          </ac:spMkLst>
        </pc:spChg>
      </pc:sldChg>
      <pc:sldChg chg="modSp mod">
        <pc:chgData name="Siegbert Rudolph" userId="2af4d44886c067cc" providerId="LiveId" clId="{E1196F5A-7C9F-4FBA-B250-33C177B95A53}" dt="2021-08-28T10:24:00.437" v="96" actId="1076"/>
        <pc:sldMkLst>
          <pc:docMk/>
          <pc:sldMk cId="595818560" sldId="523"/>
        </pc:sldMkLst>
        <pc:spChg chg="mod">
          <ac:chgData name="Siegbert Rudolph" userId="2af4d44886c067cc" providerId="LiveId" clId="{E1196F5A-7C9F-4FBA-B250-33C177B95A53}" dt="2021-08-28T10:24:00.437" v="96" actId="1076"/>
          <ac:spMkLst>
            <pc:docMk/>
            <pc:sldMk cId="595818560" sldId="523"/>
            <ac:spMk id="2" creationId="{8220DC5E-9F89-4076-8684-6EE8E3AC5BB4}"/>
          </ac:spMkLst>
        </pc:spChg>
      </pc:sldChg>
      <pc:sldChg chg="addSp modSp mod">
        <pc:chgData name="Siegbert Rudolph" userId="2af4d44886c067cc" providerId="LiveId" clId="{E1196F5A-7C9F-4FBA-B250-33C177B95A53}" dt="2021-08-29T15:32:44.354" v="182"/>
        <pc:sldMkLst>
          <pc:docMk/>
          <pc:sldMk cId="1933605602" sldId="524"/>
        </pc:sldMkLst>
        <pc:spChg chg="mod">
          <ac:chgData name="Siegbert Rudolph" userId="2af4d44886c067cc" providerId="LiveId" clId="{E1196F5A-7C9F-4FBA-B250-33C177B95A53}" dt="2021-08-28T10:24:00.437" v="101" actId="1076"/>
          <ac:spMkLst>
            <pc:docMk/>
            <pc:sldMk cId="1933605602" sldId="524"/>
            <ac:spMk id="2" creationId="{89B9E0B5-84FB-4CAC-97D5-A6DB26C3642A}"/>
          </ac:spMkLst>
        </pc:spChg>
        <pc:spChg chg="add mod">
          <ac:chgData name="Siegbert Rudolph" userId="2af4d44886c067cc" providerId="LiveId" clId="{E1196F5A-7C9F-4FBA-B250-33C177B95A53}" dt="2021-08-29T15:32:44.354" v="182"/>
          <ac:spMkLst>
            <pc:docMk/>
            <pc:sldMk cId="1933605602" sldId="524"/>
            <ac:spMk id="40" creationId="{153503A1-397F-4F41-8180-F1A8180C2848}"/>
          </ac:spMkLst>
        </pc:spChg>
      </pc:sldChg>
      <pc:sldChg chg="addSp modSp mod">
        <pc:chgData name="Siegbert Rudolph" userId="2af4d44886c067cc" providerId="LiveId" clId="{E1196F5A-7C9F-4FBA-B250-33C177B95A53}" dt="2021-08-29T15:32:56.476" v="186"/>
        <pc:sldMkLst>
          <pc:docMk/>
          <pc:sldMk cId="2920303068" sldId="526"/>
        </pc:sldMkLst>
        <pc:spChg chg="mod">
          <ac:chgData name="Siegbert Rudolph" userId="2af4d44886c067cc" providerId="LiveId" clId="{E1196F5A-7C9F-4FBA-B250-33C177B95A53}" dt="2021-08-28T10:24:00.453" v="111" actId="1076"/>
          <ac:spMkLst>
            <pc:docMk/>
            <pc:sldMk cId="2920303068" sldId="526"/>
            <ac:spMk id="2" creationId="{AE71CCE3-5586-4475-BFF9-CD0F438DD1A5}"/>
          </ac:spMkLst>
        </pc:spChg>
        <pc:spChg chg="add mod">
          <ac:chgData name="Siegbert Rudolph" userId="2af4d44886c067cc" providerId="LiveId" clId="{E1196F5A-7C9F-4FBA-B250-33C177B95A53}" dt="2021-08-29T15:32:56.476" v="186"/>
          <ac:spMkLst>
            <pc:docMk/>
            <pc:sldMk cId="2920303068" sldId="526"/>
            <ac:spMk id="15" creationId="{50B0093E-BEAA-4EBA-9EE7-38F4E3B92E3A}"/>
          </ac:spMkLst>
        </pc:spChg>
      </pc:sldChg>
      <pc:sldChg chg="modSp mod ord">
        <pc:chgData name="Siegbert Rudolph" userId="2af4d44886c067cc" providerId="LiveId" clId="{E1196F5A-7C9F-4FBA-B250-33C177B95A53}" dt="2021-08-28T10:24:00.390" v="34" actId="1076"/>
        <pc:sldMkLst>
          <pc:docMk/>
          <pc:sldMk cId="1547346025" sldId="772"/>
        </pc:sldMkLst>
        <pc:spChg chg="mod">
          <ac:chgData name="Siegbert Rudolph" userId="2af4d44886c067cc" providerId="LiveId" clId="{E1196F5A-7C9F-4FBA-B250-33C177B95A53}" dt="2021-08-28T10:24:00.390" v="34" actId="1076"/>
          <ac:spMkLst>
            <pc:docMk/>
            <pc:sldMk cId="1547346025" sldId="772"/>
            <ac:spMk id="3" creationId="{1F08455D-DC7E-4CD6-8202-98852FE61BF8}"/>
          </ac:spMkLst>
        </pc:spChg>
      </pc:sldChg>
      <pc:sldChg chg="addSp delSp modSp mod">
        <pc:chgData name="Siegbert Rudolph" userId="2af4d44886c067cc" providerId="LiveId" clId="{E1196F5A-7C9F-4FBA-B250-33C177B95A53}" dt="2021-08-29T15:32:14.730" v="170"/>
        <pc:sldMkLst>
          <pc:docMk/>
          <pc:sldMk cId="4284429325" sldId="773"/>
        </pc:sldMkLst>
        <pc:spChg chg="mod">
          <ac:chgData name="Siegbert Rudolph" userId="2af4d44886c067cc" providerId="LiveId" clId="{E1196F5A-7C9F-4FBA-B250-33C177B95A53}" dt="2021-08-28T10:24:00.390" v="40" actId="1076"/>
          <ac:spMkLst>
            <pc:docMk/>
            <pc:sldMk cId="4284429325" sldId="773"/>
            <ac:spMk id="2" creationId="{A7376D76-40ED-4B54-A083-7996BC588570}"/>
          </ac:spMkLst>
        </pc:spChg>
        <pc:spChg chg="del">
          <ac:chgData name="Siegbert Rudolph" userId="2af4d44886c067cc" providerId="LiveId" clId="{E1196F5A-7C9F-4FBA-B250-33C177B95A53}" dt="2021-08-28T10:24:00.390" v="35" actId="478"/>
          <ac:spMkLst>
            <pc:docMk/>
            <pc:sldMk cId="4284429325" sldId="773"/>
            <ac:spMk id="7" creationId="{9C0039E6-F581-4BCB-844D-57F344B19980}"/>
          </ac:spMkLst>
        </pc:spChg>
        <pc:spChg chg="add mod">
          <ac:chgData name="Siegbert Rudolph" userId="2af4d44886c067cc" providerId="LiveId" clId="{E1196F5A-7C9F-4FBA-B250-33C177B95A53}" dt="2021-08-29T15:32:14.730" v="170"/>
          <ac:spMkLst>
            <pc:docMk/>
            <pc:sldMk cId="4284429325" sldId="773"/>
            <ac:spMk id="15" creationId="{03B5A629-A5E2-4CDA-80A4-0231B59DB5D2}"/>
          </ac:spMkLst>
        </pc:spChg>
      </pc:sldChg>
      <pc:sldChg chg="addSp delSp modSp mod">
        <pc:chgData name="Siegbert Rudolph" userId="2af4d44886c067cc" providerId="LiveId" clId="{E1196F5A-7C9F-4FBA-B250-33C177B95A53}" dt="2021-08-29T15:32:29.825" v="176"/>
        <pc:sldMkLst>
          <pc:docMk/>
          <pc:sldMk cId="3163100512" sldId="774"/>
        </pc:sldMkLst>
        <pc:spChg chg="del">
          <ac:chgData name="Siegbert Rudolph" userId="2af4d44886c067cc" providerId="LiveId" clId="{E1196F5A-7C9F-4FBA-B250-33C177B95A53}" dt="2021-08-28T10:24:00.422" v="66" actId="478"/>
          <ac:spMkLst>
            <pc:docMk/>
            <pc:sldMk cId="3163100512" sldId="774"/>
            <ac:spMk id="2" creationId="{CE3A7A97-8223-432D-8230-994B2412516A}"/>
          </ac:spMkLst>
        </pc:spChg>
        <pc:spChg chg="mod">
          <ac:chgData name="Siegbert Rudolph" userId="2af4d44886c067cc" providerId="LiveId" clId="{E1196F5A-7C9F-4FBA-B250-33C177B95A53}" dt="2021-08-28T10:24:00.422" v="71" actId="1076"/>
          <ac:spMkLst>
            <pc:docMk/>
            <pc:sldMk cId="3163100512" sldId="774"/>
            <ac:spMk id="4" creationId="{D0EFC4DE-4041-455C-9598-6C12C215AA8B}"/>
          </ac:spMkLst>
        </pc:spChg>
        <pc:spChg chg="add mod">
          <ac:chgData name="Siegbert Rudolph" userId="2af4d44886c067cc" providerId="LiveId" clId="{E1196F5A-7C9F-4FBA-B250-33C177B95A53}" dt="2021-08-29T15:32:29.825" v="176"/>
          <ac:spMkLst>
            <pc:docMk/>
            <pc:sldMk cId="3163100512" sldId="774"/>
            <ac:spMk id="9" creationId="{14031897-4A8C-491D-BFFF-61D1D756D7FE}"/>
          </ac:spMkLst>
        </pc:spChg>
      </pc:sldChg>
      <pc:sldChg chg="addSp modSp mod">
        <pc:chgData name="Siegbert Rudolph" userId="2af4d44886c067cc" providerId="LiveId" clId="{E1196F5A-7C9F-4FBA-B250-33C177B95A53}" dt="2021-08-29T15:33:18.127" v="195"/>
        <pc:sldMkLst>
          <pc:docMk/>
          <pc:sldMk cId="160521068" sldId="775"/>
        </pc:sldMkLst>
        <pc:spChg chg="mod">
          <ac:chgData name="Siegbert Rudolph" userId="2af4d44886c067cc" providerId="LiveId" clId="{E1196F5A-7C9F-4FBA-B250-33C177B95A53}" dt="2021-08-28T10:24:00.484" v="158" actId="1076"/>
          <ac:spMkLst>
            <pc:docMk/>
            <pc:sldMk cId="160521068" sldId="775"/>
            <ac:spMk id="2" creationId="{4280EEED-3B8A-4DBF-B3EE-6544889BDBB0}"/>
          </ac:spMkLst>
        </pc:spChg>
        <pc:spChg chg="add mod">
          <ac:chgData name="Siegbert Rudolph" userId="2af4d44886c067cc" providerId="LiveId" clId="{E1196F5A-7C9F-4FBA-B250-33C177B95A53}" dt="2021-08-29T15:33:18.127" v="195"/>
          <ac:spMkLst>
            <pc:docMk/>
            <pc:sldMk cId="160521068" sldId="775"/>
            <ac:spMk id="16" creationId="{6669E39A-D01F-4702-89C2-E262BDD35D34}"/>
          </ac:spMkLst>
        </pc:spChg>
      </pc:sldChg>
      <pc:sldChg chg="addSp delSp modSp mod">
        <pc:chgData name="Siegbert Rudolph" userId="2af4d44886c067cc" providerId="LiveId" clId="{E1196F5A-7C9F-4FBA-B250-33C177B95A53}" dt="2021-08-29T15:33:24.017" v="197"/>
        <pc:sldMkLst>
          <pc:docMk/>
          <pc:sldMk cId="113015713" sldId="776"/>
        </pc:sldMkLst>
        <pc:spChg chg="del">
          <ac:chgData name="Siegbert Rudolph" userId="2af4d44886c067cc" providerId="LiveId" clId="{E1196F5A-7C9F-4FBA-B250-33C177B95A53}" dt="2021-08-28T10:24:00.484" v="164" actId="478"/>
          <ac:spMkLst>
            <pc:docMk/>
            <pc:sldMk cId="113015713" sldId="776"/>
            <ac:spMk id="2" creationId="{586A501E-F739-4A1C-B5A1-207A8807CDC2}"/>
          </ac:spMkLst>
        </pc:spChg>
        <pc:spChg chg="mod">
          <ac:chgData name="Siegbert Rudolph" userId="2af4d44886c067cc" providerId="LiveId" clId="{E1196F5A-7C9F-4FBA-B250-33C177B95A53}" dt="2021-08-28T10:24:00.500" v="169" actId="1076"/>
          <ac:spMkLst>
            <pc:docMk/>
            <pc:sldMk cId="113015713" sldId="776"/>
            <ac:spMk id="3" creationId="{D04094D6-2E56-4292-B7F3-F5639E1058F3}"/>
          </ac:spMkLst>
        </pc:spChg>
        <pc:spChg chg="mod">
          <ac:chgData name="Siegbert Rudolph" userId="2af4d44886c067cc" providerId="LiveId" clId="{E1196F5A-7C9F-4FBA-B250-33C177B95A53}" dt="2021-08-28T10:06:36.661" v="29" actId="207"/>
          <ac:spMkLst>
            <pc:docMk/>
            <pc:sldMk cId="113015713" sldId="776"/>
            <ac:spMk id="12" creationId="{41D0A479-E452-4265-AAC7-CFEA01347DAD}"/>
          </ac:spMkLst>
        </pc:spChg>
        <pc:spChg chg="add mod">
          <ac:chgData name="Siegbert Rudolph" userId="2af4d44886c067cc" providerId="LiveId" clId="{E1196F5A-7C9F-4FBA-B250-33C177B95A53}" dt="2021-08-29T15:33:24.017" v="197"/>
          <ac:spMkLst>
            <pc:docMk/>
            <pc:sldMk cId="113015713" sldId="776"/>
            <ac:spMk id="14" creationId="{9AAF4A0D-93EC-4CF8-8539-A4783E843C6F}"/>
          </ac:spMkLst>
        </pc:spChg>
      </pc:sldChg>
      <pc:sldChg chg="del">
        <pc:chgData name="Siegbert Rudolph" userId="2af4d44886c067cc" providerId="LiveId" clId="{E1196F5A-7C9F-4FBA-B250-33C177B95A53}" dt="2021-08-28T10:05:28.800" v="5" actId="47"/>
        <pc:sldMkLst>
          <pc:docMk/>
          <pc:sldMk cId="305814637" sldId="777"/>
        </pc:sldMkLst>
      </pc:sldChg>
      <pc:sldChg chg="del">
        <pc:chgData name="Siegbert Rudolph" userId="2af4d44886c067cc" providerId="LiveId" clId="{E1196F5A-7C9F-4FBA-B250-33C177B95A53}" dt="2021-08-28T10:05:30.425" v="6" actId="47"/>
        <pc:sldMkLst>
          <pc:docMk/>
          <pc:sldMk cId="2330425509" sldId="778"/>
        </pc:sldMkLst>
      </pc:sldChg>
      <pc:sldChg chg="del">
        <pc:chgData name="Siegbert Rudolph" userId="2af4d44886c067cc" providerId="LiveId" clId="{E1196F5A-7C9F-4FBA-B250-33C177B95A53}" dt="2021-08-28T10:05:32.487" v="7" actId="47"/>
        <pc:sldMkLst>
          <pc:docMk/>
          <pc:sldMk cId="3725823188" sldId="779"/>
        </pc:sldMkLst>
      </pc:sldChg>
      <pc:sldChg chg="del">
        <pc:chgData name="Siegbert Rudolph" userId="2af4d44886c067cc" providerId="LiveId" clId="{E1196F5A-7C9F-4FBA-B250-33C177B95A53}" dt="2021-08-28T10:05:34.205" v="8" actId="47"/>
        <pc:sldMkLst>
          <pc:docMk/>
          <pc:sldMk cId="98284540" sldId="780"/>
        </pc:sldMkLst>
      </pc:sldChg>
      <pc:sldChg chg="del">
        <pc:chgData name="Siegbert Rudolph" userId="2af4d44886c067cc" providerId="LiveId" clId="{E1196F5A-7C9F-4FBA-B250-33C177B95A53}" dt="2021-08-28T10:05:35.705" v="9" actId="47"/>
        <pc:sldMkLst>
          <pc:docMk/>
          <pc:sldMk cId="4259211497" sldId="781"/>
        </pc:sldMkLst>
      </pc:sldChg>
      <pc:sldChg chg="del">
        <pc:chgData name="Siegbert Rudolph" userId="2af4d44886c067cc" providerId="LiveId" clId="{E1196F5A-7C9F-4FBA-B250-33C177B95A53}" dt="2021-08-28T10:05:37.205" v="10" actId="47"/>
        <pc:sldMkLst>
          <pc:docMk/>
          <pc:sldMk cId="2425796478" sldId="782"/>
        </pc:sldMkLst>
      </pc:sldChg>
      <pc:sldChg chg="del">
        <pc:chgData name="Siegbert Rudolph" userId="2af4d44886c067cc" providerId="LiveId" clId="{E1196F5A-7C9F-4FBA-B250-33C177B95A53}" dt="2021-08-28T10:05:38.548" v="11" actId="47"/>
        <pc:sldMkLst>
          <pc:docMk/>
          <pc:sldMk cId="2575908237" sldId="783"/>
        </pc:sldMkLst>
      </pc:sldChg>
      <pc:sldChg chg="del">
        <pc:chgData name="Siegbert Rudolph" userId="2af4d44886c067cc" providerId="LiveId" clId="{E1196F5A-7C9F-4FBA-B250-33C177B95A53}" dt="2021-08-28T10:05:40.110" v="12" actId="47"/>
        <pc:sldMkLst>
          <pc:docMk/>
          <pc:sldMk cId="2754684120" sldId="784"/>
        </pc:sldMkLst>
      </pc:sldChg>
      <pc:sldChg chg="del">
        <pc:chgData name="Siegbert Rudolph" userId="2af4d44886c067cc" providerId="LiveId" clId="{E1196F5A-7C9F-4FBA-B250-33C177B95A53}" dt="2021-08-28T10:05:41.938" v="13" actId="47"/>
        <pc:sldMkLst>
          <pc:docMk/>
          <pc:sldMk cId="1808683215" sldId="785"/>
        </pc:sldMkLst>
      </pc:sldChg>
      <pc:sldChg chg="del">
        <pc:chgData name="Siegbert Rudolph" userId="2af4d44886c067cc" providerId="LiveId" clId="{E1196F5A-7C9F-4FBA-B250-33C177B95A53}" dt="2021-08-28T10:05:43.423" v="14" actId="47"/>
        <pc:sldMkLst>
          <pc:docMk/>
          <pc:sldMk cId="278498663" sldId="786"/>
        </pc:sldMkLst>
      </pc:sldChg>
      <pc:sldChg chg="del">
        <pc:chgData name="Siegbert Rudolph" userId="2af4d44886c067cc" providerId="LiveId" clId="{E1196F5A-7C9F-4FBA-B250-33C177B95A53}" dt="2021-08-28T10:05:44.798" v="15" actId="47"/>
        <pc:sldMkLst>
          <pc:docMk/>
          <pc:sldMk cId="1427889973" sldId="787"/>
        </pc:sldMkLst>
      </pc:sldChg>
      <pc:sldChg chg="del">
        <pc:chgData name="Siegbert Rudolph" userId="2af4d44886c067cc" providerId="LiveId" clId="{E1196F5A-7C9F-4FBA-B250-33C177B95A53}" dt="2021-08-28T10:05:46.157" v="16" actId="47"/>
        <pc:sldMkLst>
          <pc:docMk/>
          <pc:sldMk cId="1337702221" sldId="788"/>
        </pc:sldMkLst>
      </pc:sldChg>
      <pc:sldChg chg="del">
        <pc:chgData name="Siegbert Rudolph" userId="2af4d44886c067cc" providerId="LiveId" clId="{E1196F5A-7C9F-4FBA-B250-33C177B95A53}" dt="2021-08-28T10:05:47.500" v="17" actId="47"/>
        <pc:sldMkLst>
          <pc:docMk/>
          <pc:sldMk cId="1354204332" sldId="789"/>
        </pc:sldMkLst>
      </pc:sldChg>
      <pc:sldChg chg="del">
        <pc:chgData name="Siegbert Rudolph" userId="2af4d44886c067cc" providerId="LiveId" clId="{E1196F5A-7C9F-4FBA-B250-33C177B95A53}" dt="2021-08-28T10:05:48.969" v="18" actId="47"/>
        <pc:sldMkLst>
          <pc:docMk/>
          <pc:sldMk cId="2445254837" sldId="790"/>
        </pc:sldMkLst>
      </pc:sldChg>
      <pc:sldChg chg="del">
        <pc:chgData name="Siegbert Rudolph" userId="2af4d44886c067cc" providerId="LiveId" clId="{E1196F5A-7C9F-4FBA-B250-33C177B95A53}" dt="2021-08-28T10:05:50.187" v="19" actId="47"/>
        <pc:sldMkLst>
          <pc:docMk/>
          <pc:sldMk cId="1851447670" sldId="791"/>
        </pc:sldMkLst>
      </pc:sldChg>
      <pc:sldChg chg="del">
        <pc:chgData name="Siegbert Rudolph" userId="2af4d44886c067cc" providerId="LiveId" clId="{E1196F5A-7C9F-4FBA-B250-33C177B95A53}" dt="2021-08-28T10:05:51.484" v="20" actId="47"/>
        <pc:sldMkLst>
          <pc:docMk/>
          <pc:sldMk cId="3187835494" sldId="792"/>
        </pc:sldMkLst>
      </pc:sldChg>
      <pc:sldChg chg="del">
        <pc:chgData name="Siegbert Rudolph" userId="2af4d44886c067cc" providerId="LiveId" clId="{E1196F5A-7C9F-4FBA-B250-33C177B95A53}" dt="2021-08-28T10:05:52.843" v="21" actId="47"/>
        <pc:sldMkLst>
          <pc:docMk/>
          <pc:sldMk cId="204700480" sldId="793"/>
        </pc:sldMkLst>
      </pc:sldChg>
      <pc:sldChg chg="del">
        <pc:chgData name="Siegbert Rudolph" userId="2af4d44886c067cc" providerId="LiveId" clId="{E1196F5A-7C9F-4FBA-B250-33C177B95A53}" dt="2021-08-28T10:05:55.170" v="22" actId="47"/>
        <pc:sldMkLst>
          <pc:docMk/>
          <pc:sldMk cId="1571862742" sldId="794"/>
        </pc:sldMkLst>
      </pc:sldChg>
      <pc:sldChg chg="del">
        <pc:chgData name="Siegbert Rudolph" userId="2af4d44886c067cc" providerId="LiveId" clId="{E1196F5A-7C9F-4FBA-B250-33C177B95A53}" dt="2021-08-28T10:05:56.514" v="23" actId="47"/>
        <pc:sldMkLst>
          <pc:docMk/>
          <pc:sldMk cId="1809134280" sldId="795"/>
        </pc:sldMkLst>
      </pc:sldChg>
      <pc:sldChg chg="addSp modSp mod">
        <pc:chgData name="Siegbert Rudolph" userId="2af4d44886c067cc" providerId="LiveId" clId="{E1196F5A-7C9F-4FBA-B250-33C177B95A53}" dt="2021-08-29T15:33:11.363" v="192"/>
        <pc:sldMkLst>
          <pc:docMk/>
          <pc:sldMk cId="3644118860" sldId="796"/>
        </pc:sldMkLst>
        <pc:spChg chg="mod">
          <ac:chgData name="Siegbert Rudolph" userId="2af4d44886c067cc" providerId="LiveId" clId="{E1196F5A-7C9F-4FBA-B250-33C177B95A53}" dt="2021-08-28T10:24:00.468" v="143" actId="1076"/>
          <ac:spMkLst>
            <pc:docMk/>
            <pc:sldMk cId="3644118860" sldId="796"/>
            <ac:spMk id="2" creationId="{99544239-D0D2-48FD-9AC5-9E7CC92EEA02}"/>
          </ac:spMkLst>
        </pc:spChg>
        <pc:spChg chg="add mod">
          <ac:chgData name="Siegbert Rudolph" userId="2af4d44886c067cc" providerId="LiveId" clId="{E1196F5A-7C9F-4FBA-B250-33C177B95A53}" dt="2021-08-29T15:33:11.363" v="192"/>
          <ac:spMkLst>
            <pc:docMk/>
            <pc:sldMk cId="3644118860" sldId="796"/>
            <ac:spMk id="13" creationId="{3A3524A2-B0DE-4BA0-AA97-51207B50598A}"/>
          </ac:spMkLst>
        </pc:spChg>
      </pc:sldChg>
      <pc:sldChg chg="del">
        <pc:chgData name="Siegbert Rudolph" userId="2af4d44886c067cc" providerId="LiveId" clId="{E1196F5A-7C9F-4FBA-B250-33C177B95A53}" dt="2021-08-28T10:05:59.279" v="25" actId="47"/>
        <pc:sldMkLst>
          <pc:docMk/>
          <pc:sldMk cId="3395457968" sldId="797"/>
        </pc:sldMkLst>
      </pc:sldChg>
      <pc:sldChg chg="del">
        <pc:chgData name="Siegbert Rudolph" userId="2af4d44886c067cc" providerId="LiveId" clId="{E1196F5A-7C9F-4FBA-B250-33C177B95A53}" dt="2021-08-28T10:06:00.778" v="26" actId="47"/>
        <pc:sldMkLst>
          <pc:docMk/>
          <pc:sldMk cId="2899586215" sldId="798"/>
        </pc:sldMkLst>
      </pc:sldChg>
      <pc:sldChg chg="del">
        <pc:chgData name="Siegbert Rudolph" userId="2af4d44886c067cc" providerId="LiveId" clId="{E1196F5A-7C9F-4FBA-B250-33C177B95A53}" dt="2021-08-28T10:06:02.762" v="27" actId="47"/>
        <pc:sldMkLst>
          <pc:docMk/>
          <pc:sldMk cId="4283820641" sldId="799"/>
        </pc:sldMkLst>
      </pc:sldChg>
      <pc:sldChg chg="addSp modSp mod">
        <pc:chgData name="Siegbert Rudolph" userId="2af4d44886c067cc" providerId="LiveId" clId="{E1196F5A-7C9F-4FBA-B250-33C177B95A53}" dt="2021-08-29T15:33:21.111" v="196"/>
        <pc:sldMkLst>
          <pc:docMk/>
          <pc:sldMk cId="3419163718" sldId="801"/>
        </pc:sldMkLst>
        <pc:spChg chg="mod">
          <ac:chgData name="Siegbert Rudolph" userId="2af4d44886c067cc" providerId="LiveId" clId="{E1196F5A-7C9F-4FBA-B250-33C177B95A53}" dt="2021-08-28T10:24:00.484" v="163" actId="1076"/>
          <ac:spMkLst>
            <pc:docMk/>
            <pc:sldMk cId="3419163718" sldId="801"/>
            <ac:spMk id="2" creationId="{8D98241C-EF5B-4ACE-9DF4-FD9AB6FE72F5}"/>
          </ac:spMkLst>
        </pc:spChg>
        <pc:spChg chg="add mod">
          <ac:chgData name="Siegbert Rudolph" userId="2af4d44886c067cc" providerId="LiveId" clId="{E1196F5A-7C9F-4FBA-B250-33C177B95A53}" dt="2021-08-29T15:33:21.111" v="196"/>
          <ac:spMkLst>
            <pc:docMk/>
            <pc:sldMk cId="3419163718" sldId="801"/>
            <ac:spMk id="19" creationId="{04EB2C01-947B-4234-BAB2-7E705A5CF59E}"/>
          </ac:spMkLst>
        </pc:spChg>
      </pc:sldChg>
      <pc:sldChg chg="del">
        <pc:chgData name="Siegbert Rudolph" userId="2af4d44886c067cc" providerId="LiveId" clId="{E1196F5A-7C9F-4FBA-B250-33C177B95A53}" dt="2021-08-28T10:06:04.200" v="28" actId="47"/>
        <pc:sldMkLst>
          <pc:docMk/>
          <pc:sldMk cId="253749630" sldId="802"/>
        </pc:sldMkLst>
      </pc:sldChg>
    </pc:docChg>
  </pc:docChgLst>
  <pc:docChgLst>
    <pc:chgData name="Siegbert Rudolph" userId="2af4d44886c067cc" providerId="LiveId" clId="{AFF847CE-0D77-4D1C-B859-D305CE5F16FC}"/>
    <pc:docChg chg="modNotesMaster">
      <pc:chgData name="Siegbert Rudolph" userId="2af4d44886c067cc" providerId="LiveId" clId="{AFF847CE-0D77-4D1C-B859-D305CE5F16FC}" dt="2024-04-24T10:37:51.648" v="0"/>
      <pc:docMkLst>
        <pc:docMk/>
      </pc:docMkLst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962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8018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22" tIns="45761" rIns="91522" bIns="45761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9994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9620" y="9379994"/>
            <a:ext cx="2920887" cy="494266"/>
          </a:xfrm>
          <a:prstGeom prst="rect">
            <a:avLst/>
          </a:prstGeom>
        </p:spPr>
        <p:txBody>
          <a:bodyPr vert="horz" wrap="square" lIns="91522" tIns="45761" rIns="91522" bIns="4576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23.09.2024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4.png"/><Relationship Id="rId3" Type="http://schemas.openxmlformats.org/officeDocument/2006/relationships/image" Target="../media/image18.png"/><Relationship Id="rId7" Type="http://schemas.openxmlformats.org/officeDocument/2006/relationships/image" Target="../media/image9.png"/><Relationship Id="rId12" Type="http://schemas.openxmlformats.org/officeDocument/2006/relationships/image" Target="../media/image23.jpeg"/><Relationship Id="rId2" Type="http://schemas.openxmlformats.org/officeDocument/2006/relationships/image" Target="../media/image17.png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11" Type="http://schemas.openxmlformats.org/officeDocument/2006/relationships/image" Target="../media/image11.jpeg"/><Relationship Id="rId5" Type="http://schemas.openxmlformats.org/officeDocument/2006/relationships/image" Target="../media/image8.png"/><Relationship Id="rId15" Type="http://schemas.openxmlformats.org/officeDocument/2006/relationships/image" Target="../media/image26.jpeg"/><Relationship Id="rId10" Type="http://schemas.openxmlformats.org/officeDocument/2006/relationships/image" Target="../media/image10.jpeg"/><Relationship Id="rId4" Type="http://schemas.openxmlformats.org/officeDocument/2006/relationships/image" Target="../media/image19.png"/><Relationship Id="rId9" Type="http://schemas.openxmlformats.org/officeDocument/2006/relationships/image" Target="../media/image22.png"/><Relationship Id="rId1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jpeg"/><Relationship Id="rId4" Type="http://schemas.openxmlformats.org/officeDocument/2006/relationships/image" Target="../media/image32.jpeg"/><Relationship Id="rId9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jpg"/><Relationship Id="rId12" Type="http://schemas.openxmlformats.org/officeDocument/2006/relationships/image" Target="../media/image48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g"/><Relationship Id="rId11" Type="http://schemas.openxmlformats.org/officeDocument/2006/relationships/image" Target="../media/image47.png"/><Relationship Id="rId5" Type="http://schemas.openxmlformats.org/officeDocument/2006/relationships/image" Target="../media/image41.png"/><Relationship Id="rId10" Type="http://schemas.openxmlformats.org/officeDocument/2006/relationships/image" Target="../media/image46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microsoft.com/office/2007/relationships/media" Target="../media/media2.MP3"/><Relationship Id="rId7" Type="http://schemas.openxmlformats.org/officeDocument/2006/relationships/image" Target="../media/image6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5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.MP3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11" Type="http://schemas.openxmlformats.org/officeDocument/2006/relationships/image" Target="../media/image57.jpeg"/><Relationship Id="rId5" Type="http://schemas.openxmlformats.org/officeDocument/2006/relationships/image" Target="../media/image51.png"/><Relationship Id="rId10" Type="http://schemas.openxmlformats.org/officeDocument/2006/relationships/image" Target="../media/image56.png"/><Relationship Id="rId4" Type="http://schemas.openxmlformats.org/officeDocument/2006/relationships/image" Target="../media/image50.jpg"/><Relationship Id="rId9" Type="http://schemas.openxmlformats.org/officeDocument/2006/relationships/image" Target="../media/image5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50FA9B-6977-4EE2-AE47-980AF3575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109" y="92733"/>
            <a:ext cx="10515600" cy="434312"/>
          </a:xfrm>
        </p:spPr>
        <p:txBody>
          <a:bodyPr/>
          <a:lstStyle/>
          <a:p>
            <a:br>
              <a:rPr lang="de-DE" dirty="0"/>
            </a:br>
            <a:r>
              <a:rPr lang="de-DE" b="1" dirty="0"/>
              <a:t>Mitlautverdoppelung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Name: _______________________</a:t>
            </a:r>
            <a:br>
              <a:rPr lang="de-DE" dirty="0"/>
            </a:br>
            <a:br>
              <a:rPr lang="de-DE" dirty="0"/>
            </a:br>
            <a:r>
              <a:rPr lang="de-DE" dirty="0"/>
              <a:t>Klasse: ______</a:t>
            </a:r>
            <a:br>
              <a:rPr lang="de-DE" dirty="0"/>
            </a:br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21ADDDDD-2138-4722-AC91-493FC482BD16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1F08455D-DC7E-4CD6-8202-98852FE61BF8}"/>
              </a:ext>
            </a:extLst>
          </p:cNvPr>
          <p:cNvSpPr txBox="1"/>
          <p:nvPr/>
        </p:nvSpPr>
        <p:spPr>
          <a:xfrm>
            <a:off x="190500" y="6724134"/>
            <a:ext cx="479810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01 Grundlagen - Arbeitsblätter.pptx - Seite 1</a:t>
            </a:r>
          </a:p>
        </p:txBody>
      </p:sp>
    </p:spTree>
    <p:extLst>
      <p:ext uri="{BB962C8B-B14F-4D97-AF65-F5344CB8AC3E}">
        <p14:creationId xmlns:p14="http://schemas.microsoft.com/office/powerpoint/2010/main" val="15473460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Grafik 71">
            <a:extLst>
              <a:ext uri="{FF2B5EF4-FFF2-40B4-BE49-F238E27FC236}">
                <a16:creationId xmlns:a16="http://schemas.microsoft.com/office/drawing/2014/main" id="{FB9F22AC-7863-431E-BED4-E5AA58C91F3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3114" t="44289"/>
          <a:stretch/>
        </p:blipFill>
        <p:spPr>
          <a:xfrm>
            <a:off x="4437596" y="1263841"/>
            <a:ext cx="2526592" cy="5157596"/>
          </a:xfrm>
          <a:prstGeom prst="rect">
            <a:avLst/>
          </a:prstGeom>
        </p:spPr>
      </p:pic>
      <p:pic>
        <p:nvPicPr>
          <p:cNvPr id="71" name="Grafik 70">
            <a:extLst>
              <a:ext uri="{FF2B5EF4-FFF2-40B4-BE49-F238E27FC236}">
                <a16:creationId xmlns:a16="http://schemas.microsoft.com/office/drawing/2014/main" id="{19822E98-09C3-4594-866F-52FF61FB7D6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3114" t="44289"/>
          <a:stretch/>
        </p:blipFill>
        <p:spPr>
          <a:xfrm>
            <a:off x="33235" y="1295740"/>
            <a:ext cx="2526592" cy="5157596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10</a:t>
            </a:fld>
            <a:endParaRPr lang="de-DE" dirty="0"/>
          </a:p>
        </p:txBody>
      </p:sp>
      <p:pic>
        <p:nvPicPr>
          <p:cNvPr id="39" name="Grafik 38">
            <a:extLst>
              <a:ext uri="{FF2B5EF4-FFF2-40B4-BE49-F238E27FC236}">
                <a16:creationId xmlns:a16="http://schemas.microsoft.com/office/drawing/2014/main" id="{B6B71FE6-AE83-473B-89B6-7DB36C954F6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0" y="2337850"/>
            <a:ext cx="816776" cy="900929"/>
          </a:xfrm>
          <a:prstGeom prst="rect">
            <a:avLst/>
          </a:prstGeom>
        </p:spPr>
      </p:pic>
      <p:pic>
        <p:nvPicPr>
          <p:cNvPr id="40" name="Grafik 39">
            <a:extLst>
              <a:ext uri="{FF2B5EF4-FFF2-40B4-BE49-F238E27FC236}">
                <a16:creationId xmlns:a16="http://schemas.microsoft.com/office/drawing/2014/main" id="{ADAB03CC-7D6D-48C5-8C64-5ADD8ECD6CF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006" t="47804" r="34613" b="26724"/>
          <a:stretch/>
        </p:blipFill>
        <p:spPr>
          <a:xfrm>
            <a:off x="6669228" y="2507914"/>
            <a:ext cx="501244" cy="545068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3D17F8F6-40F3-44D0-AB56-A565FAB3F1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2343" y="2943636"/>
            <a:ext cx="1694178" cy="1085491"/>
          </a:xfrm>
          <a:prstGeom prst="rect">
            <a:avLst/>
          </a:prstGeom>
        </p:spPr>
      </p:pic>
      <p:pic>
        <p:nvPicPr>
          <p:cNvPr id="42" name="Grafik 41">
            <a:extLst>
              <a:ext uri="{FF2B5EF4-FFF2-40B4-BE49-F238E27FC236}">
                <a16:creationId xmlns:a16="http://schemas.microsoft.com/office/drawing/2014/main" id="{0A9A76CF-5680-47D0-9D81-5FAB84EBC53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304"/>
          <a:stretch/>
        </p:blipFill>
        <p:spPr>
          <a:xfrm>
            <a:off x="2136158" y="878568"/>
            <a:ext cx="863361" cy="770547"/>
          </a:xfrm>
          <a:prstGeom prst="rect">
            <a:avLst/>
          </a:prstGeom>
        </p:spPr>
      </p:pic>
      <p:pic>
        <p:nvPicPr>
          <p:cNvPr id="43" name="Grafik 42">
            <a:extLst>
              <a:ext uri="{FF2B5EF4-FFF2-40B4-BE49-F238E27FC236}">
                <a16:creationId xmlns:a16="http://schemas.microsoft.com/office/drawing/2014/main" id="{C467F500-6606-4551-A985-301B8101957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60263"/>
          <a:stretch/>
        </p:blipFill>
        <p:spPr>
          <a:xfrm>
            <a:off x="2834155" y="2549060"/>
            <a:ext cx="1154458" cy="1593539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6E5D8487-F1AB-4A44-B1D6-ACF4789131D3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36689"/>
          <a:stretch/>
        </p:blipFill>
        <p:spPr>
          <a:xfrm>
            <a:off x="6429417" y="905853"/>
            <a:ext cx="3249187" cy="743262"/>
          </a:xfrm>
          <a:prstGeom prst="rect">
            <a:avLst/>
          </a:prstGeom>
        </p:spPr>
      </p:pic>
      <p:pic>
        <p:nvPicPr>
          <p:cNvPr id="46" name="Grafik 45">
            <a:extLst>
              <a:ext uri="{FF2B5EF4-FFF2-40B4-BE49-F238E27FC236}">
                <a16:creationId xmlns:a16="http://schemas.microsoft.com/office/drawing/2014/main" id="{502EA2FE-7714-4977-A534-5ECD30807C8B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517" y="3908824"/>
            <a:ext cx="1158177" cy="773029"/>
          </a:xfrm>
          <a:prstGeom prst="rect">
            <a:avLst/>
          </a:prstGeom>
        </p:spPr>
      </p:pic>
      <p:pic>
        <p:nvPicPr>
          <p:cNvPr id="49" name="Grafik 48">
            <a:extLst>
              <a:ext uri="{FF2B5EF4-FFF2-40B4-BE49-F238E27FC236}">
                <a16:creationId xmlns:a16="http://schemas.microsoft.com/office/drawing/2014/main" id="{3E417580-35F1-4ECB-922E-BC83CC0FF145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3572" y="1689221"/>
            <a:ext cx="997667" cy="665896"/>
          </a:xfrm>
          <a:prstGeom prst="rect">
            <a:avLst/>
          </a:prstGeom>
        </p:spPr>
      </p:pic>
      <p:pic>
        <p:nvPicPr>
          <p:cNvPr id="50" name="Grafik 49">
            <a:extLst>
              <a:ext uri="{FF2B5EF4-FFF2-40B4-BE49-F238E27FC236}">
                <a16:creationId xmlns:a16="http://schemas.microsoft.com/office/drawing/2014/main" id="{087AB3D7-5F80-45E5-86F0-E4A427199282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2542" y="1550128"/>
            <a:ext cx="614616" cy="920839"/>
          </a:xfrm>
          <a:prstGeom prst="rect">
            <a:avLst/>
          </a:prstGeom>
        </p:spPr>
      </p:pic>
      <p:pic>
        <p:nvPicPr>
          <p:cNvPr id="51" name="Grafik 50">
            <a:extLst>
              <a:ext uri="{FF2B5EF4-FFF2-40B4-BE49-F238E27FC236}">
                <a16:creationId xmlns:a16="http://schemas.microsoft.com/office/drawing/2014/main" id="{17557A1D-6F71-4218-AECF-15DB1197DB1B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0389" y="4215999"/>
            <a:ext cx="1337939" cy="1337939"/>
          </a:xfrm>
          <a:prstGeom prst="rect">
            <a:avLst/>
          </a:prstGeom>
        </p:spPr>
      </p:pic>
      <p:pic>
        <p:nvPicPr>
          <p:cNvPr id="52" name="Grafik 51">
            <a:extLst>
              <a:ext uri="{FF2B5EF4-FFF2-40B4-BE49-F238E27FC236}">
                <a16:creationId xmlns:a16="http://schemas.microsoft.com/office/drawing/2014/main" id="{25479402-CA7C-4C6B-B716-0971FD825281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5394" y="3767325"/>
            <a:ext cx="945875" cy="945875"/>
          </a:xfrm>
          <a:prstGeom prst="rect">
            <a:avLst/>
          </a:prstGeom>
        </p:spPr>
      </p:pic>
      <p:pic>
        <p:nvPicPr>
          <p:cNvPr id="53" name="Grafik 52">
            <a:extLst>
              <a:ext uri="{FF2B5EF4-FFF2-40B4-BE49-F238E27FC236}">
                <a16:creationId xmlns:a16="http://schemas.microsoft.com/office/drawing/2014/main" id="{EE36E35B-FB05-4B0A-AB39-08AB657E81A6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7836" y="4598924"/>
            <a:ext cx="1136101" cy="758294"/>
          </a:xfrm>
          <a:prstGeom prst="rect">
            <a:avLst/>
          </a:prstGeom>
        </p:spPr>
      </p:pic>
      <p:pic>
        <p:nvPicPr>
          <p:cNvPr id="54" name="Grafik 53">
            <a:extLst>
              <a:ext uri="{FF2B5EF4-FFF2-40B4-BE49-F238E27FC236}">
                <a16:creationId xmlns:a16="http://schemas.microsoft.com/office/drawing/2014/main" id="{86FBE115-96FD-40C0-884A-80160AE5D97C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1690" y="5522381"/>
            <a:ext cx="1709316" cy="728878"/>
          </a:xfrm>
          <a:prstGeom prst="rect">
            <a:avLst/>
          </a:prstGeom>
        </p:spPr>
      </p:pic>
      <p:pic>
        <p:nvPicPr>
          <p:cNvPr id="55" name="Grafik 54">
            <a:extLst>
              <a:ext uri="{FF2B5EF4-FFF2-40B4-BE49-F238E27FC236}">
                <a16:creationId xmlns:a16="http://schemas.microsoft.com/office/drawing/2014/main" id="{9EF25453-0D08-4292-803F-D769A62F9FE5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058243" y="5370095"/>
            <a:ext cx="1052996" cy="937963"/>
          </a:xfrm>
          <a:prstGeom prst="rect">
            <a:avLst/>
          </a:prstGeom>
        </p:spPr>
      </p:pic>
      <p:sp>
        <p:nvSpPr>
          <p:cNvPr id="20" name="Textfeld 36">
            <a:extLst>
              <a:ext uri="{FF2B5EF4-FFF2-40B4-BE49-F238E27FC236}">
                <a16:creationId xmlns:a16="http://schemas.microsoft.com/office/drawing/2014/main" id="{6A060E03-FBDB-4F88-9F33-D9D0A833CE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9	MV 01 </a:t>
            </a:r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Nur ein Buchstabe ist anders!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D4036ADE-465E-4F3F-A9EA-72DE661B9561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800" kern="0" dirty="0">
                <a:solidFill>
                  <a:srgbClr val="FF0000"/>
                </a:solidFill>
                <a:latin typeface="Trebuchet MS" pitchFamily="34" charset="0"/>
              </a:rPr>
              <a:t>Schreibe die Wörter zu den Bildern in die Zeilen!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C5AA5F68-8257-488C-9B9E-2D848D4D6412}"/>
              </a:ext>
            </a:extLst>
          </p:cNvPr>
          <p:cNvSpPr txBox="1"/>
          <p:nvPr/>
        </p:nvSpPr>
        <p:spPr>
          <a:xfrm>
            <a:off x="190500" y="6724134"/>
            <a:ext cx="483818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01 Grundlagen - Arbeitsblätter.pptx - Seite 11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745ADC07-DE1D-4102-81FD-01511B4F0C9C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272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11</a:t>
            </a:fld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87F7D4BF-AB4B-44EA-904B-F1F4A493B9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440" y="1196752"/>
            <a:ext cx="8401016" cy="4968671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4F6EF7B9-339F-4B8B-BC5D-E2241BDA3640}"/>
              </a:ext>
            </a:extLst>
          </p:cNvPr>
          <p:cNvSpPr/>
          <p:nvPr/>
        </p:nvSpPr>
        <p:spPr>
          <a:xfrm>
            <a:off x="4439562" y="1021611"/>
            <a:ext cx="17572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_________</a:t>
            </a:r>
            <a:endParaRPr lang="de-DE" sz="2400" spc="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718E32AD-144A-41F5-B093-11E163868725}"/>
              </a:ext>
            </a:extLst>
          </p:cNvPr>
          <p:cNvSpPr/>
          <p:nvPr/>
        </p:nvSpPr>
        <p:spPr>
          <a:xfrm>
            <a:off x="3585898" y="1021611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E73ECDD2-116C-45A9-92BD-27319211D5BB}"/>
              </a:ext>
            </a:extLst>
          </p:cNvPr>
          <p:cNvSpPr/>
          <p:nvPr/>
        </p:nvSpPr>
        <p:spPr>
          <a:xfrm>
            <a:off x="6370307" y="1021611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BBBC9473-BD14-4688-975F-A9B4A5548886}"/>
              </a:ext>
            </a:extLst>
          </p:cNvPr>
          <p:cNvSpPr/>
          <p:nvPr/>
        </p:nvSpPr>
        <p:spPr>
          <a:xfrm>
            <a:off x="4439562" y="1531690"/>
            <a:ext cx="17572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_________</a:t>
            </a:r>
            <a:endParaRPr lang="de-DE" sz="2400" spc="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6FEB6A27-7DB3-442D-8E3F-0FB36D4108AA}"/>
              </a:ext>
            </a:extLst>
          </p:cNvPr>
          <p:cNvSpPr/>
          <p:nvPr/>
        </p:nvSpPr>
        <p:spPr>
          <a:xfrm>
            <a:off x="3585898" y="1531690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3AAB285A-34D8-4A10-A4BC-550D79223486}"/>
              </a:ext>
            </a:extLst>
          </p:cNvPr>
          <p:cNvSpPr/>
          <p:nvPr/>
        </p:nvSpPr>
        <p:spPr>
          <a:xfrm>
            <a:off x="6370307" y="1531690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176A79EC-16E3-4420-A4C0-8EE5413C065D}"/>
              </a:ext>
            </a:extLst>
          </p:cNvPr>
          <p:cNvSpPr/>
          <p:nvPr/>
        </p:nvSpPr>
        <p:spPr>
          <a:xfrm>
            <a:off x="4439562" y="2041769"/>
            <a:ext cx="19319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__________</a:t>
            </a:r>
            <a:endParaRPr lang="de-DE" sz="2400" spc="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AB227E58-1551-42DD-A207-7DA2158F0E49}"/>
              </a:ext>
            </a:extLst>
          </p:cNvPr>
          <p:cNvSpPr/>
          <p:nvPr/>
        </p:nvSpPr>
        <p:spPr>
          <a:xfrm>
            <a:off x="3585898" y="2041769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E5BF79CC-F461-40FB-AB13-6263D0B9E91C}"/>
              </a:ext>
            </a:extLst>
          </p:cNvPr>
          <p:cNvSpPr/>
          <p:nvPr/>
        </p:nvSpPr>
        <p:spPr>
          <a:xfrm>
            <a:off x="6370307" y="2041769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302165E8-BF7D-4410-96D9-2FEC2BED453F}"/>
              </a:ext>
            </a:extLst>
          </p:cNvPr>
          <p:cNvSpPr/>
          <p:nvPr/>
        </p:nvSpPr>
        <p:spPr>
          <a:xfrm>
            <a:off x="4439562" y="2551848"/>
            <a:ext cx="19319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__________</a:t>
            </a:r>
            <a:endParaRPr lang="de-DE" sz="2400" spc="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7E19FBE2-74F7-4156-9B48-E097556B56CF}"/>
              </a:ext>
            </a:extLst>
          </p:cNvPr>
          <p:cNvSpPr/>
          <p:nvPr/>
        </p:nvSpPr>
        <p:spPr>
          <a:xfrm>
            <a:off x="3585898" y="2551848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F776E941-ED99-4813-91C9-3989303CD845}"/>
              </a:ext>
            </a:extLst>
          </p:cNvPr>
          <p:cNvSpPr/>
          <p:nvPr/>
        </p:nvSpPr>
        <p:spPr>
          <a:xfrm>
            <a:off x="6370307" y="2551848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3AC3FE4B-C964-41B2-9161-AD2FA9C1F76C}"/>
              </a:ext>
            </a:extLst>
          </p:cNvPr>
          <p:cNvSpPr/>
          <p:nvPr/>
        </p:nvSpPr>
        <p:spPr>
          <a:xfrm>
            <a:off x="4439562" y="3061927"/>
            <a:ext cx="19319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__________</a:t>
            </a:r>
            <a:endParaRPr lang="de-DE" sz="2400" spc="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BA9CC67F-1C37-42F5-831B-7A00E47DBBA6}"/>
              </a:ext>
            </a:extLst>
          </p:cNvPr>
          <p:cNvSpPr/>
          <p:nvPr/>
        </p:nvSpPr>
        <p:spPr>
          <a:xfrm>
            <a:off x="3585898" y="3061927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125579CA-62B8-4F74-A03B-6524BE8148C3}"/>
              </a:ext>
            </a:extLst>
          </p:cNvPr>
          <p:cNvSpPr/>
          <p:nvPr/>
        </p:nvSpPr>
        <p:spPr>
          <a:xfrm>
            <a:off x="6370307" y="3061927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D88019A4-7F26-4E12-B99F-7F12838A2F46}"/>
              </a:ext>
            </a:extLst>
          </p:cNvPr>
          <p:cNvSpPr/>
          <p:nvPr/>
        </p:nvSpPr>
        <p:spPr>
          <a:xfrm>
            <a:off x="4439562" y="3572006"/>
            <a:ext cx="19319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__________</a:t>
            </a:r>
            <a:endParaRPr lang="de-DE" sz="2400" spc="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6FF95A9A-0FE5-46B9-A6E7-61A67E5FE082}"/>
              </a:ext>
            </a:extLst>
          </p:cNvPr>
          <p:cNvSpPr/>
          <p:nvPr/>
        </p:nvSpPr>
        <p:spPr>
          <a:xfrm>
            <a:off x="3585898" y="3572006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E4AB6C9F-BD56-4A25-9BDF-63C381297C93}"/>
              </a:ext>
            </a:extLst>
          </p:cNvPr>
          <p:cNvSpPr/>
          <p:nvPr/>
        </p:nvSpPr>
        <p:spPr>
          <a:xfrm>
            <a:off x="6370307" y="3572006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9B26C4E8-31CD-4AF3-BFC3-E31637FA676A}"/>
              </a:ext>
            </a:extLst>
          </p:cNvPr>
          <p:cNvSpPr/>
          <p:nvPr/>
        </p:nvSpPr>
        <p:spPr>
          <a:xfrm>
            <a:off x="4439562" y="4082085"/>
            <a:ext cx="19319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__________</a:t>
            </a:r>
            <a:endParaRPr lang="de-DE" sz="2400" spc="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DE9BBEA1-E2CB-4FB1-A0AD-C03C2B7EE60E}"/>
              </a:ext>
            </a:extLst>
          </p:cNvPr>
          <p:cNvSpPr/>
          <p:nvPr/>
        </p:nvSpPr>
        <p:spPr>
          <a:xfrm>
            <a:off x="3585898" y="4082085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A0F9186E-79E9-47AF-AA0B-FDDDD65D37F6}"/>
              </a:ext>
            </a:extLst>
          </p:cNvPr>
          <p:cNvSpPr/>
          <p:nvPr/>
        </p:nvSpPr>
        <p:spPr>
          <a:xfrm>
            <a:off x="6370307" y="4082085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AFD7CF69-CE1A-4B20-B8AD-7C9B72AE1AED}"/>
              </a:ext>
            </a:extLst>
          </p:cNvPr>
          <p:cNvSpPr/>
          <p:nvPr/>
        </p:nvSpPr>
        <p:spPr>
          <a:xfrm>
            <a:off x="4439562" y="4592164"/>
            <a:ext cx="19319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__________</a:t>
            </a:r>
            <a:endParaRPr lang="de-DE" sz="2400" spc="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8695AA05-3F98-486E-B8D9-D3CDEB5295E6}"/>
              </a:ext>
            </a:extLst>
          </p:cNvPr>
          <p:cNvSpPr/>
          <p:nvPr/>
        </p:nvSpPr>
        <p:spPr>
          <a:xfrm>
            <a:off x="3585898" y="4592164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249134C5-6CE3-4FD1-8040-2BD5166C3446}"/>
              </a:ext>
            </a:extLst>
          </p:cNvPr>
          <p:cNvSpPr/>
          <p:nvPr/>
        </p:nvSpPr>
        <p:spPr>
          <a:xfrm>
            <a:off x="6370307" y="4592164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AEE168CD-D50C-487B-BD63-E0AEE79026E1}"/>
              </a:ext>
            </a:extLst>
          </p:cNvPr>
          <p:cNvSpPr/>
          <p:nvPr/>
        </p:nvSpPr>
        <p:spPr>
          <a:xfrm>
            <a:off x="4439562" y="5102243"/>
            <a:ext cx="19319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__________</a:t>
            </a:r>
            <a:endParaRPr lang="de-DE" sz="2400" spc="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FB38AC31-FDD4-409F-A757-67B4DC9CE177}"/>
              </a:ext>
            </a:extLst>
          </p:cNvPr>
          <p:cNvSpPr/>
          <p:nvPr/>
        </p:nvSpPr>
        <p:spPr>
          <a:xfrm>
            <a:off x="3585898" y="5102243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5AB3A398-B0B0-4A5E-8D7A-E64AF4F6AED1}"/>
              </a:ext>
            </a:extLst>
          </p:cNvPr>
          <p:cNvSpPr/>
          <p:nvPr/>
        </p:nvSpPr>
        <p:spPr>
          <a:xfrm>
            <a:off x="6370307" y="5102243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BD606EAC-6816-4970-BC32-8DAB54C99579}"/>
              </a:ext>
            </a:extLst>
          </p:cNvPr>
          <p:cNvSpPr/>
          <p:nvPr/>
        </p:nvSpPr>
        <p:spPr>
          <a:xfrm>
            <a:off x="4439562" y="5612323"/>
            <a:ext cx="19319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__________</a:t>
            </a:r>
            <a:endParaRPr lang="de-DE" sz="2400" spc="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B504D2A8-B62F-47D9-A9FE-464F5A2C1B76}"/>
              </a:ext>
            </a:extLst>
          </p:cNvPr>
          <p:cNvSpPr/>
          <p:nvPr/>
        </p:nvSpPr>
        <p:spPr>
          <a:xfrm>
            <a:off x="3585898" y="5612323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DA4D13FE-C7F7-4322-9650-37FD37BE6CC4}"/>
              </a:ext>
            </a:extLst>
          </p:cNvPr>
          <p:cNvSpPr/>
          <p:nvPr/>
        </p:nvSpPr>
        <p:spPr>
          <a:xfrm>
            <a:off x="6370307" y="5612323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pic>
        <p:nvPicPr>
          <p:cNvPr id="60" name="Grafik 59">
            <a:extLst>
              <a:ext uri="{FF2B5EF4-FFF2-40B4-BE49-F238E27FC236}">
                <a16:creationId xmlns:a16="http://schemas.microsoft.com/office/drawing/2014/main" id="{F22C6105-F520-43D1-8FC4-5191E330E3F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1624" y="4108948"/>
            <a:ext cx="1512888" cy="1171145"/>
          </a:xfrm>
          <a:prstGeom prst="rect">
            <a:avLst/>
          </a:prstGeom>
        </p:spPr>
      </p:pic>
      <p:pic>
        <p:nvPicPr>
          <p:cNvPr id="61" name="Grafik 60">
            <a:extLst>
              <a:ext uri="{FF2B5EF4-FFF2-40B4-BE49-F238E27FC236}">
                <a16:creationId xmlns:a16="http://schemas.microsoft.com/office/drawing/2014/main" id="{40B0A892-07CA-46CC-B44A-74F2B2F6AF1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6893" r="31611"/>
          <a:stretch/>
        </p:blipFill>
        <p:spPr>
          <a:xfrm>
            <a:off x="143818" y="4239708"/>
            <a:ext cx="839868" cy="1356328"/>
          </a:xfrm>
          <a:prstGeom prst="rect">
            <a:avLst/>
          </a:prstGeom>
        </p:spPr>
      </p:pic>
      <p:sp>
        <p:nvSpPr>
          <p:cNvPr id="38" name="Textfeld 36">
            <a:extLst>
              <a:ext uri="{FF2B5EF4-FFF2-40B4-BE49-F238E27FC236}">
                <a16:creationId xmlns:a16="http://schemas.microsoft.com/office/drawing/2014/main" id="{B825DA48-B75F-4D8B-B5C1-C8F01F0B72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10	MV 01 Vokal in der ersten Silbe!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	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D4B39BCE-F426-4CFB-8DFD-8F3FC098DAA5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800" kern="0" spc="-100" dirty="0">
                <a:solidFill>
                  <a:srgbClr val="FF0000"/>
                </a:solidFill>
                <a:latin typeface="Trebuchet MS" pitchFamily="34" charset="0"/>
              </a:rPr>
              <a:t>Schreibe die Wörter in die Mitte und dann je nach Vokallänge links oder rechts mit Silbenkennung!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CCA3B2E-31B2-477C-8614-FF99BFE858EE}"/>
              </a:ext>
            </a:extLst>
          </p:cNvPr>
          <p:cNvSpPr txBox="1"/>
          <p:nvPr/>
        </p:nvSpPr>
        <p:spPr>
          <a:xfrm>
            <a:off x="190500" y="6724134"/>
            <a:ext cx="483818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01 Grundlagen - Arbeitsblätter.pptx - Seite 12</a:t>
            </a:r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606234E8-F4C3-48A2-ACF2-D43D0BF9D8CF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6460855A-861A-42BD-B664-62E37E2034D3}"/>
              </a:ext>
            </a:extLst>
          </p:cNvPr>
          <p:cNvSpPr/>
          <p:nvPr/>
        </p:nvSpPr>
        <p:spPr>
          <a:xfrm>
            <a:off x="8792733" y="65584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5847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12</a:t>
            </a:fld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87F7D4BF-AB4B-44EA-904B-F1F4A493B9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440" y="1196752"/>
            <a:ext cx="8401016" cy="4968671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4F6EF7B9-339F-4B8B-BC5D-E2241BDA3640}"/>
              </a:ext>
            </a:extLst>
          </p:cNvPr>
          <p:cNvSpPr/>
          <p:nvPr/>
        </p:nvSpPr>
        <p:spPr>
          <a:xfrm>
            <a:off x="4439562" y="1021611"/>
            <a:ext cx="17572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_________</a:t>
            </a:r>
            <a:endParaRPr lang="de-DE" sz="2400" spc="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718E32AD-144A-41F5-B093-11E163868725}"/>
              </a:ext>
            </a:extLst>
          </p:cNvPr>
          <p:cNvSpPr/>
          <p:nvPr/>
        </p:nvSpPr>
        <p:spPr>
          <a:xfrm>
            <a:off x="3585898" y="1021611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E73ECDD2-116C-45A9-92BD-27319211D5BB}"/>
              </a:ext>
            </a:extLst>
          </p:cNvPr>
          <p:cNvSpPr/>
          <p:nvPr/>
        </p:nvSpPr>
        <p:spPr>
          <a:xfrm>
            <a:off x="6370307" y="1021611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BBBC9473-BD14-4688-975F-A9B4A5548886}"/>
              </a:ext>
            </a:extLst>
          </p:cNvPr>
          <p:cNvSpPr/>
          <p:nvPr/>
        </p:nvSpPr>
        <p:spPr>
          <a:xfrm>
            <a:off x="4439562" y="1531690"/>
            <a:ext cx="17572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_________</a:t>
            </a:r>
            <a:endParaRPr lang="de-DE" sz="2400" spc="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6FEB6A27-7DB3-442D-8E3F-0FB36D4108AA}"/>
              </a:ext>
            </a:extLst>
          </p:cNvPr>
          <p:cNvSpPr/>
          <p:nvPr/>
        </p:nvSpPr>
        <p:spPr>
          <a:xfrm>
            <a:off x="3585898" y="1531690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3AAB285A-34D8-4A10-A4BC-550D79223486}"/>
              </a:ext>
            </a:extLst>
          </p:cNvPr>
          <p:cNvSpPr/>
          <p:nvPr/>
        </p:nvSpPr>
        <p:spPr>
          <a:xfrm>
            <a:off x="6370307" y="1531690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176A79EC-16E3-4420-A4C0-8EE5413C065D}"/>
              </a:ext>
            </a:extLst>
          </p:cNvPr>
          <p:cNvSpPr/>
          <p:nvPr/>
        </p:nvSpPr>
        <p:spPr>
          <a:xfrm>
            <a:off x="4439562" y="2041769"/>
            <a:ext cx="19319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__________</a:t>
            </a:r>
            <a:endParaRPr lang="de-DE" sz="2400" spc="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AB227E58-1551-42DD-A207-7DA2158F0E49}"/>
              </a:ext>
            </a:extLst>
          </p:cNvPr>
          <p:cNvSpPr/>
          <p:nvPr/>
        </p:nvSpPr>
        <p:spPr>
          <a:xfrm>
            <a:off x="3585898" y="2041769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E5BF79CC-F461-40FB-AB13-6263D0B9E91C}"/>
              </a:ext>
            </a:extLst>
          </p:cNvPr>
          <p:cNvSpPr/>
          <p:nvPr/>
        </p:nvSpPr>
        <p:spPr>
          <a:xfrm>
            <a:off x="6370307" y="2041769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302165E8-BF7D-4410-96D9-2FEC2BED453F}"/>
              </a:ext>
            </a:extLst>
          </p:cNvPr>
          <p:cNvSpPr/>
          <p:nvPr/>
        </p:nvSpPr>
        <p:spPr>
          <a:xfrm>
            <a:off x="4439562" y="2551848"/>
            <a:ext cx="19319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__________</a:t>
            </a:r>
            <a:endParaRPr lang="de-DE" sz="2400" spc="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7E19FBE2-74F7-4156-9B48-E097556B56CF}"/>
              </a:ext>
            </a:extLst>
          </p:cNvPr>
          <p:cNvSpPr/>
          <p:nvPr/>
        </p:nvSpPr>
        <p:spPr>
          <a:xfrm>
            <a:off x="3585898" y="2551848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F776E941-ED99-4813-91C9-3989303CD845}"/>
              </a:ext>
            </a:extLst>
          </p:cNvPr>
          <p:cNvSpPr/>
          <p:nvPr/>
        </p:nvSpPr>
        <p:spPr>
          <a:xfrm>
            <a:off x="6370307" y="2551848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3AC3FE4B-C964-41B2-9161-AD2FA9C1F76C}"/>
              </a:ext>
            </a:extLst>
          </p:cNvPr>
          <p:cNvSpPr/>
          <p:nvPr/>
        </p:nvSpPr>
        <p:spPr>
          <a:xfrm>
            <a:off x="4439562" y="3061927"/>
            <a:ext cx="19319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__________</a:t>
            </a:r>
            <a:endParaRPr lang="de-DE" sz="2400" spc="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BA9CC67F-1C37-42F5-831B-7A00E47DBBA6}"/>
              </a:ext>
            </a:extLst>
          </p:cNvPr>
          <p:cNvSpPr/>
          <p:nvPr/>
        </p:nvSpPr>
        <p:spPr>
          <a:xfrm>
            <a:off x="3585898" y="3061927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125579CA-62B8-4F74-A03B-6524BE8148C3}"/>
              </a:ext>
            </a:extLst>
          </p:cNvPr>
          <p:cNvSpPr/>
          <p:nvPr/>
        </p:nvSpPr>
        <p:spPr>
          <a:xfrm>
            <a:off x="6370307" y="3061927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D88019A4-7F26-4E12-B99F-7F12838A2F46}"/>
              </a:ext>
            </a:extLst>
          </p:cNvPr>
          <p:cNvSpPr/>
          <p:nvPr/>
        </p:nvSpPr>
        <p:spPr>
          <a:xfrm>
            <a:off x="4439562" y="3572006"/>
            <a:ext cx="19319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__________</a:t>
            </a:r>
            <a:endParaRPr lang="de-DE" sz="2400" spc="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6FF95A9A-0FE5-46B9-A6E7-61A67E5FE082}"/>
              </a:ext>
            </a:extLst>
          </p:cNvPr>
          <p:cNvSpPr/>
          <p:nvPr/>
        </p:nvSpPr>
        <p:spPr>
          <a:xfrm>
            <a:off x="3585898" y="3572006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E4AB6C9F-BD56-4A25-9BDF-63C381297C93}"/>
              </a:ext>
            </a:extLst>
          </p:cNvPr>
          <p:cNvSpPr/>
          <p:nvPr/>
        </p:nvSpPr>
        <p:spPr>
          <a:xfrm>
            <a:off x="6370307" y="3572006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9B26C4E8-31CD-4AF3-BFC3-E31637FA676A}"/>
              </a:ext>
            </a:extLst>
          </p:cNvPr>
          <p:cNvSpPr/>
          <p:nvPr/>
        </p:nvSpPr>
        <p:spPr>
          <a:xfrm>
            <a:off x="4439562" y="4082085"/>
            <a:ext cx="19319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__________</a:t>
            </a:r>
            <a:endParaRPr lang="de-DE" sz="2400" spc="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DE9BBEA1-E2CB-4FB1-A0AD-C03C2B7EE60E}"/>
              </a:ext>
            </a:extLst>
          </p:cNvPr>
          <p:cNvSpPr/>
          <p:nvPr/>
        </p:nvSpPr>
        <p:spPr>
          <a:xfrm>
            <a:off x="3585898" y="4082085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A0F9186E-79E9-47AF-AA0B-FDDDD65D37F6}"/>
              </a:ext>
            </a:extLst>
          </p:cNvPr>
          <p:cNvSpPr/>
          <p:nvPr/>
        </p:nvSpPr>
        <p:spPr>
          <a:xfrm>
            <a:off x="6370307" y="4082085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AFD7CF69-CE1A-4B20-B8AD-7C9B72AE1AED}"/>
              </a:ext>
            </a:extLst>
          </p:cNvPr>
          <p:cNvSpPr/>
          <p:nvPr/>
        </p:nvSpPr>
        <p:spPr>
          <a:xfrm>
            <a:off x="4439562" y="4592164"/>
            <a:ext cx="19319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__________</a:t>
            </a:r>
            <a:endParaRPr lang="de-DE" sz="2400" spc="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8695AA05-3F98-486E-B8D9-D3CDEB5295E6}"/>
              </a:ext>
            </a:extLst>
          </p:cNvPr>
          <p:cNvSpPr/>
          <p:nvPr/>
        </p:nvSpPr>
        <p:spPr>
          <a:xfrm>
            <a:off x="3585898" y="4592164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249134C5-6CE3-4FD1-8040-2BD5166C3446}"/>
              </a:ext>
            </a:extLst>
          </p:cNvPr>
          <p:cNvSpPr/>
          <p:nvPr/>
        </p:nvSpPr>
        <p:spPr>
          <a:xfrm>
            <a:off x="6370307" y="4592164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AEE168CD-D50C-487B-BD63-E0AEE79026E1}"/>
              </a:ext>
            </a:extLst>
          </p:cNvPr>
          <p:cNvSpPr/>
          <p:nvPr/>
        </p:nvSpPr>
        <p:spPr>
          <a:xfrm>
            <a:off x="4439562" y="5102243"/>
            <a:ext cx="19319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__________</a:t>
            </a:r>
            <a:endParaRPr lang="de-DE" sz="2400" spc="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FB38AC31-FDD4-409F-A757-67B4DC9CE177}"/>
              </a:ext>
            </a:extLst>
          </p:cNvPr>
          <p:cNvSpPr/>
          <p:nvPr/>
        </p:nvSpPr>
        <p:spPr>
          <a:xfrm>
            <a:off x="3585898" y="5102243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5AB3A398-B0B0-4A5E-8D7A-E64AF4F6AED1}"/>
              </a:ext>
            </a:extLst>
          </p:cNvPr>
          <p:cNvSpPr/>
          <p:nvPr/>
        </p:nvSpPr>
        <p:spPr>
          <a:xfrm>
            <a:off x="6370307" y="5102243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BD606EAC-6816-4970-BC32-8DAB54C99579}"/>
              </a:ext>
            </a:extLst>
          </p:cNvPr>
          <p:cNvSpPr/>
          <p:nvPr/>
        </p:nvSpPr>
        <p:spPr>
          <a:xfrm>
            <a:off x="4439562" y="5612323"/>
            <a:ext cx="19319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__________</a:t>
            </a:r>
            <a:endParaRPr lang="de-DE" sz="2400" spc="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B504D2A8-B62F-47D9-A9FE-464F5A2C1B76}"/>
              </a:ext>
            </a:extLst>
          </p:cNvPr>
          <p:cNvSpPr/>
          <p:nvPr/>
        </p:nvSpPr>
        <p:spPr>
          <a:xfrm>
            <a:off x="3585898" y="5612323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DA4D13FE-C7F7-4322-9650-37FD37BE6CC4}"/>
              </a:ext>
            </a:extLst>
          </p:cNvPr>
          <p:cNvSpPr/>
          <p:nvPr/>
        </p:nvSpPr>
        <p:spPr>
          <a:xfrm>
            <a:off x="6370307" y="5612323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35" name="Textfeld 36">
            <a:extLst>
              <a:ext uri="{FF2B5EF4-FFF2-40B4-BE49-F238E27FC236}">
                <a16:creationId xmlns:a16="http://schemas.microsoft.com/office/drawing/2014/main" id="{0D3CD991-C839-4344-B1F4-1489672E76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11	MV 01 Vokal in der ersten Silbe!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	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AD4241E9-C96D-4C9F-9CAA-681F7CE611EB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800" kern="0" spc="-100" dirty="0">
                <a:solidFill>
                  <a:srgbClr val="FF0000"/>
                </a:solidFill>
                <a:latin typeface="Trebuchet MS" pitchFamily="34" charset="0"/>
              </a:rPr>
              <a:t>Schreibe die Wörter in die Mitte und dann je nach Vokallänge links oder rechts mit Silbenkennung!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220DC5E-9F89-4076-8684-6EE8E3AC5BB4}"/>
              </a:ext>
            </a:extLst>
          </p:cNvPr>
          <p:cNvSpPr txBox="1"/>
          <p:nvPr/>
        </p:nvSpPr>
        <p:spPr>
          <a:xfrm>
            <a:off x="190500" y="6724134"/>
            <a:ext cx="483818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01 Grundlagen - Arbeitsblätter.pptx - Seite 13</a:t>
            </a:r>
          </a:p>
        </p:txBody>
      </p:sp>
    </p:spTree>
    <p:extLst>
      <p:ext uri="{BB962C8B-B14F-4D97-AF65-F5344CB8AC3E}">
        <p14:creationId xmlns:p14="http://schemas.microsoft.com/office/powerpoint/2010/main" val="595818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13</a:t>
            </a:fld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87F7D4BF-AB4B-44EA-904B-F1F4A493B9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440" y="1196752"/>
            <a:ext cx="8401016" cy="4968671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4F6EF7B9-339F-4B8B-BC5D-E2241BDA3640}"/>
              </a:ext>
            </a:extLst>
          </p:cNvPr>
          <p:cNvSpPr/>
          <p:nvPr/>
        </p:nvSpPr>
        <p:spPr>
          <a:xfrm>
            <a:off x="4439562" y="1021611"/>
            <a:ext cx="17572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_________</a:t>
            </a:r>
            <a:endParaRPr lang="de-DE" sz="2400" spc="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718E32AD-144A-41F5-B093-11E163868725}"/>
              </a:ext>
            </a:extLst>
          </p:cNvPr>
          <p:cNvSpPr/>
          <p:nvPr/>
        </p:nvSpPr>
        <p:spPr>
          <a:xfrm>
            <a:off x="3585898" y="1021611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E73ECDD2-116C-45A9-92BD-27319211D5BB}"/>
              </a:ext>
            </a:extLst>
          </p:cNvPr>
          <p:cNvSpPr/>
          <p:nvPr/>
        </p:nvSpPr>
        <p:spPr>
          <a:xfrm>
            <a:off x="6370307" y="1021611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BBBC9473-BD14-4688-975F-A9B4A5548886}"/>
              </a:ext>
            </a:extLst>
          </p:cNvPr>
          <p:cNvSpPr/>
          <p:nvPr/>
        </p:nvSpPr>
        <p:spPr>
          <a:xfrm>
            <a:off x="4439562" y="1531690"/>
            <a:ext cx="17572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_________</a:t>
            </a:r>
            <a:endParaRPr lang="de-DE" sz="2400" spc="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6FEB6A27-7DB3-442D-8E3F-0FB36D4108AA}"/>
              </a:ext>
            </a:extLst>
          </p:cNvPr>
          <p:cNvSpPr/>
          <p:nvPr/>
        </p:nvSpPr>
        <p:spPr>
          <a:xfrm>
            <a:off x="3585898" y="1531690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3AAB285A-34D8-4A10-A4BC-550D79223486}"/>
              </a:ext>
            </a:extLst>
          </p:cNvPr>
          <p:cNvSpPr/>
          <p:nvPr/>
        </p:nvSpPr>
        <p:spPr>
          <a:xfrm>
            <a:off x="6370307" y="1531690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176A79EC-16E3-4420-A4C0-8EE5413C065D}"/>
              </a:ext>
            </a:extLst>
          </p:cNvPr>
          <p:cNvSpPr/>
          <p:nvPr/>
        </p:nvSpPr>
        <p:spPr>
          <a:xfrm>
            <a:off x="4439562" y="2041769"/>
            <a:ext cx="19319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__________</a:t>
            </a:r>
            <a:endParaRPr lang="de-DE" sz="2400" spc="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AB227E58-1551-42DD-A207-7DA2158F0E49}"/>
              </a:ext>
            </a:extLst>
          </p:cNvPr>
          <p:cNvSpPr/>
          <p:nvPr/>
        </p:nvSpPr>
        <p:spPr>
          <a:xfrm>
            <a:off x="3585898" y="2041769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E5BF79CC-F461-40FB-AB13-6263D0B9E91C}"/>
              </a:ext>
            </a:extLst>
          </p:cNvPr>
          <p:cNvSpPr/>
          <p:nvPr/>
        </p:nvSpPr>
        <p:spPr>
          <a:xfrm>
            <a:off x="6370307" y="2041769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302165E8-BF7D-4410-96D9-2FEC2BED453F}"/>
              </a:ext>
            </a:extLst>
          </p:cNvPr>
          <p:cNvSpPr/>
          <p:nvPr/>
        </p:nvSpPr>
        <p:spPr>
          <a:xfrm>
            <a:off x="4439562" y="2551848"/>
            <a:ext cx="19319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__________</a:t>
            </a:r>
            <a:endParaRPr lang="de-DE" sz="2400" spc="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7E19FBE2-74F7-4156-9B48-E097556B56CF}"/>
              </a:ext>
            </a:extLst>
          </p:cNvPr>
          <p:cNvSpPr/>
          <p:nvPr/>
        </p:nvSpPr>
        <p:spPr>
          <a:xfrm>
            <a:off x="3585898" y="2551848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F776E941-ED99-4813-91C9-3989303CD845}"/>
              </a:ext>
            </a:extLst>
          </p:cNvPr>
          <p:cNvSpPr/>
          <p:nvPr/>
        </p:nvSpPr>
        <p:spPr>
          <a:xfrm>
            <a:off x="6370307" y="2551848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3AC3FE4B-C964-41B2-9161-AD2FA9C1F76C}"/>
              </a:ext>
            </a:extLst>
          </p:cNvPr>
          <p:cNvSpPr/>
          <p:nvPr/>
        </p:nvSpPr>
        <p:spPr>
          <a:xfrm>
            <a:off x="4439562" y="3061927"/>
            <a:ext cx="19319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__________</a:t>
            </a:r>
            <a:endParaRPr lang="de-DE" sz="2400" spc="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BA9CC67F-1C37-42F5-831B-7A00E47DBBA6}"/>
              </a:ext>
            </a:extLst>
          </p:cNvPr>
          <p:cNvSpPr/>
          <p:nvPr/>
        </p:nvSpPr>
        <p:spPr>
          <a:xfrm>
            <a:off x="3585898" y="3061927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125579CA-62B8-4F74-A03B-6524BE8148C3}"/>
              </a:ext>
            </a:extLst>
          </p:cNvPr>
          <p:cNvSpPr/>
          <p:nvPr/>
        </p:nvSpPr>
        <p:spPr>
          <a:xfrm>
            <a:off x="6370307" y="3061927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D88019A4-7F26-4E12-B99F-7F12838A2F46}"/>
              </a:ext>
            </a:extLst>
          </p:cNvPr>
          <p:cNvSpPr/>
          <p:nvPr/>
        </p:nvSpPr>
        <p:spPr>
          <a:xfrm>
            <a:off x="4439562" y="3572006"/>
            <a:ext cx="19319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__________</a:t>
            </a:r>
            <a:endParaRPr lang="de-DE" sz="2400" spc="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6FF95A9A-0FE5-46B9-A6E7-61A67E5FE082}"/>
              </a:ext>
            </a:extLst>
          </p:cNvPr>
          <p:cNvSpPr/>
          <p:nvPr/>
        </p:nvSpPr>
        <p:spPr>
          <a:xfrm>
            <a:off x="3585898" y="3572006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E4AB6C9F-BD56-4A25-9BDF-63C381297C93}"/>
              </a:ext>
            </a:extLst>
          </p:cNvPr>
          <p:cNvSpPr/>
          <p:nvPr/>
        </p:nvSpPr>
        <p:spPr>
          <a:xfrm>
            <a:off x="6370307" y="3572006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9B26C4E8-31CD-4AF3-BFC3-E31637FA676A}"/>
              </a:ext>
            </a:extLst>
          </p:cNvPr>
          <p:cNvSpPr/>
          <p:nvPr/>
        </p:nvSpPr>
        <p:spPr>
          <a:xfrm>
            <a:off x="4439562" y="4082085"/>
            <a:ext cx="19319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__________</a:t>
            </a:r>
            <a:endParaRPr lang="de-DE" sz="2400" spc="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DE9BBEA1-E2CB-4FB1-A0AD-C03C2B7EE60E}"/>
              </a:ext>
            </a:extLst>
          </p:cNvPr>
          <p:cNvSpPr/>
          <p:nvPr/>
        </p:nvSpPr>
        <p:spPr>
          <a:xfrm>
            <a:off x="3585898" y="4082085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A0F9186E-79E9-47AF-AA0B-FDDDD65D37F6}"/>
              </a:ext>
            </a:extLst>
          </p:cNvPr>
          <p:cNvSpPr/>
          <p:nvPr/>
        </p:nvSpPr>
        <p:spPr>
          <a:xfrm>
            <a:off x="6370307" y="4082085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AFD7CF69-CE1A-4B20-B8AD-7C9B72AE1AED}"/>
              </a:ext>
            </a:extLst>
          </p:cNvPr>
          <p:cNvSpPr/>
          <p:nvPr/>
        </p:nvSpPr>
        <p:spPr>
          <a:xfrm>
            <a:off x="4439562" y="4592164"/>
            <a:ext cx="19319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__________</a:t>
            </a:r>
            <a:endParaRPr lang="de-DE" sz="2400" spc="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8695AA05-3F98-486E-B8D9-D3CDEB5295E6}"/>
              </a:ext>
            </a:extLst>
          </p:cNvPr>
          <p:cNvSpPr/>
          <p:nvPr/>
        </p:nvSpPr>
        <p:spPr>
          <a:xfrm>
            <a:off x="3585898" y="4592164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249134C5-6CE3-4FD1-8040-2BD5166C3446}"/>
              </a:ext>
            </a:extLst>
          </p:cNvPr>
          <p:cNvSpPr/>
          <p:nvPr/>
        </p:nvSpPr>
        <p:spPr>
          <a:xfrm>
            <a:off x="6370307" y="4592164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AEE168CD-D50C-487B-BD63-E0AEE79026E1}"/>
              </a:ext>
            </a:extLst>
          </p:cNvPr>
          <p:cNvSpPr/>
          <p:nvPr/>
        </p:nvSpPr>
        <p:spPr>
          <a:xfrm>
            <a:off x="4439562" y="5102243"/>
            <a:ext cx="19319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__________</a:t>
            </a:r>
            <a:endParaRPr lang="de-DE" sz="2400" spc="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FB38AC31-FDD4-409F-A757-67B4DC9CE177}"/>
              </a:ext>
            </a:extLst>
          </p:cNvPr>
          <p:cNvSpPr/>
          <p:nvPr/>
        </p:nvSpPr>
        <p:spPr>
          <a:xfrm>
            <a:off x="3585898" y="5102243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5AB3A398-B0B0-4A5E-8D7A-E64AF4F6AED1}"/>
              </a:ext>
            </a:extLst>
          </p:cNvPr>
          <p:cNvSpPr/>
          <p:nvPr/>
        </p:nvSpPr>
        <p:spPr>
          <a:xfrm>
            <a:off x="6370307" y="5102243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BD606EAC-6816-4970-BC32-8DAB54C99579}"/>
              </a:ext>
            </a:extLst>
          </p:cNvPr>
          <p:cNvSpPr/>
          <p:nvPr/>
        </p:nvSpPr>
        <p:spPr>
          <a:xfrm>
            <a:off x="4439562" y="5612323"/>
            <a:ext cx="19319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__________</a:t>
            </a:r>
            <a:endParaRPr lang="de-DE" sz="2400" spc="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B504D2A8-B62F-47D9-A9FE-464F5A2C1B76}"/>
              </a:ext>
            </a:extLst>
          </p:cNvPr>
          <p:cNvSpPr/>
          <p:nvPr/>
        </p:nvSpPr>
        <p:spPr>
          <a:xfrm>
            <a:off x="3585898" y="5612323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DA4D13FE-C7F7-4322-9650-37FD37BE6CC4}"/>
              </a:ext>
            </a:extLst>
          </p:cNvPr>
          <p:cNvSpPr/>
          <p:nvPr/>
        </p:nvSpPr>
        <p:spPr>
          <a:xfrm>
            <a:off x="6370307" y="5612323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35" name="Textfeld 36">
            <a:extLst>
              <a:ext uri="{FF2B5EF4-FFF2-40B4-BE49-F238E27FC236}">
                <a16:creationId xmlns:a16="http://schemas.microsoft.com/office/drawing/2014/main" id="{F312ECDF-8B33-4514-A850-9D7881D89A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12	MV 01 Vokal in der ersten Silbe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	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AD3AB1EF-ACF3-4678-B75C-62D85621F316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800" kern="0" spc="-100" dirty="0">
                <a:solidFill>
                  <a:srgbClr val="FF0000"/>
                </a:solidFill>
                <a:latin typeface="Trebuchet MS" pitchFamily="34" charset="0"/>
              </a:rPr>
              <a:t>Schreibe die Wörter in die Mitte und dann je nach Vokallänge links oder rechts mit Silbenkennung!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9B9E0B5-84FB-4CAC-97D5-A6DB26C3642A}"/>
              </a:ext>
            </a:extLst>
          </p:cNvPr>
          <p:cNvSpPr txBox="1"/>
          <p:nvPr/>
        </p:nvSpPr>
        <p:spPr>
          <a:xfrm>
            <a:off x="190500" y="6724134"/>
            <a:ext cx="483818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01 Grundlagen - Arbeitsblätter.pptx - Seite 14</a:t>
            </a: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153503A1-397F-4F41-8180-F1A8180C2848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3605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94" name="Textfeld 93">
            <a:extLst>
              <a:ext uri="{FF2B5EF4-FFF2-40B4-BE49-F238E27FC236}">
                <a16:creationId xmlns:a16="http://schemas.microsoft.com/office/drawing/2014/main" id="{4690F194-FC4D-4E6B-9013-5B0EEEECC2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3486" y="1090473"/>
            <a:ext cx="1261884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die </a:t>
            </a:r>
            <a:r>
              <a:rPr kumimoji="0" lang="de-DE" alt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Supe</a:t>
            </a:r>
            <a:endParaRPr kumimoji="0" lang="de-DE" altLang="de-DE" sz="22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96" name="Textfeld 95">
            <a:extLst>
              <a:ext uri="{FF2B5EF4-FFF2-40B4-BE49-F238E27FC236}">
                <a16:creationId xmlns:a16="http://schemas.microsoft.com/office/drawing/2014/main" id="{73DED10F-9B5D-4A98-8BF8-3E6E6B38D7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86694" y="1088680"/>
            <a:ext cx="1418978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die Suppe</a:t>
            </a:r>
          </a:p>
        </p:txBody>
      </p:sp>
      <p:sp>
        <p:nvSpPr>
          <p:cNvPr id="98" name="Textfeld 97">
            <a:extLst>
              <a:ext uri="{FF2B5EF4-FFF2-40B4-BE49-F238E27FC236}">
                <a16:creationId xmlns:a16="http://schemas.microsoft.com/office/drawing/2014/main" id="{231E94C5-23B7-43DB-B993-70BB63037E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3486" y="1587328"/>
            <a:ext cx="1439818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die Puppe</a:t>
            </a:r>
          </a:p>
        </p:txBody>
      </p:sp>
      <p:sp>
        <p:nvSpPr>
          <p:cNvPr id="99" name="Textfeld 98">
            <a:extLst>
              <a:ext uri="{FF2B5EF4-FFF2-40B4-BE49-F238E27FC236}">
                <a16:creationId xmlns:a16="http://schemas.microsoft.com/office/drawing/2014/main" id="{36E20517-F4F8-4559-8207-A90EF1553A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86694" y="1585714"/>
            <a:ext cx="1282723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die Pupe</a:t>
            </a:r>
          </a:p>
        </p:txBody>
      </p:sp>
      <p:sp>
        <p:nvSpPr>
          <p:cNvPr id="101" name="Textfeld 100">
            <a:extLst>
              <a:ext uri="{FF2B5EF4-FFF2-40B4-BE49-F238E27FC236}">
                <a16:creationId xmlns:a16="http://schemas.microsoft.com/office/drawing/2014/main" id="{FCE106B6-9B85-46D5-9E08-2C00D4A4F0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3486" y="2084183"/>
            <a:ext cx="1229824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das </a:t>
            </a:r>
            <a:r>
              <a:rPr kumimoji="0" lang="de-DE" alt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Uffo</a:t>
            </a:r>
            <a:endParaRPr kumimoji="0" lang="de-DE" altLang="de-DE" sz="22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103" name="Textfeld 102">
            <a:extLst>
              <a:ext uri="{FF2B5EF4-FFF2-40B4-BE49-F238E27FC236}">
                <a16:creationId xmlns:a16="http://schemas.microsoft.com/office/drawing/2014/main" id="{7FD7AA1B-9DDB-417A-81E9-DC5B161308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86694" y="2082748"/>
            <a:ext cx="1125629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das Ufo</a:t>
            </a:r>
          </a:p>
        </p:txBody>
      </p:sp>
      <p:sp>
        <p:nvSpPr>
          <p:cNvPr id="105" name="Textfeld 104">
            <a:extLst>
              <a:ext uri="{FF2B5EF4-FFF2-40B4-BE49-F238E27FC236}">
                <a16:creationId xmlns:a16="http://schemas.microsoft.com/office/drawing/2014/main" id="{F56E0436-E54A-451E-900A-BEA9D34AE0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3486" y="2581038"/>
            <a:ext cx="1409360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die Sonne</a:t>
            </a:r>
          </a:p>
        </p:txBody>
      </p:sp>
      <p:sp>
        <p:nvSpPr>
          <p:cNvPr id="107" name="Textfeld 106">
            <a:extLst>
              <a:ext uri="{FF2B5EF4-FFF2-40B4-BE49-F238E27FC236}">
                <a16:creationId xmlns:a16="http://schemas.microsoft.com/office/drawing/2014/main" id="{5DE0F2EC-8E93-48D6-9B0F-44743E488E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86694" y="2579782"/>
            <a:ext cx="1255472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die </a:t>
            </a:r>
            <a:r>
              <a:rPr kumimoji="0" lang="de-DE" alt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Sone</a:t>
            </a:r>
            <a:endParaRPr kumimoji="0" lang="de-DE" altLang="de-DE" sz="22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109" name="Textfeld 108">
            <a:extLst>
              <a:ext uri="{FF2B5EF4-FFF2-40B4-BE49-F238E27FC236}">
                <a16:creationId xmlns:a16="http://schemas.microsoft.com/office/drawing/2014/main" id="{F8BB56F8-16FE-4374-912C-1A27BCFFA4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3486" y="3077893"/>
            <a:ext cx="1707519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der </a:t>
            </a:r>
            <a:r>
              <a:rPr kumimoji="0" lang="de-DE" alt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Schlüsel</a:t>
            </a:r>
            <a:endParaRPr kumimoji="0" lang="de-DE" altLang="de-DE" sz="22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111" name="Textfeld 110">
            <a:extLst>
              <a:ext uri="{FF2B5EF4-FFF2-40B4-BE49-F238E27FC236}">
                <a16:creationId xmlns:a16="http://schemas.microsoft.com/office/drawing/2014/main" id="{7632E97F-10EB-49ED-8C6F-393CB5D85E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86694" y="3076817"/>
            <a:ext cx="1821332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der Schlüssel</a:t>
            </a:r>
          </a:p>
        </p:txBody>
      </p:sp>
      <p:sp>
        <p:nvSpPr>
          <p:cNvPr id="113" name="Textfeld 112">
            <a:extLst>
              <a:ext uri="{FF2B5EF4-FFF2-40B4-BE49-F238E27FC236}">
                <a16:creationId xmlns:a16="http://schemas.microsoft.com/office/drawing/2014/main" id="{237AA815-8D90-483E-A040-4815B25B48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3486" y="3574748"/>
            <a:ext cx="1550424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die </a:t>
            </a:r>
            <a:r>
              <a:rPr kumimoji="0" lang="de-DE" alt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Klamer</a:t>
            </a:r>
            <a:endParaRPr kumimoji="0" lang="de-DE" altLang="de-DE" sz="22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115" name="Textfeld 114">
            <a:extLst>
              <a:ext uri="{FF2B5EF4-FFF2-40B4-BE49-F238E27FC236}">
                <a16:creationId xmlns:a16="http://schemas.microsoft.com/office/drawing/2014/main" id="{68AB2D05-A271-4AA2-B340-7CFD636FB5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86694" y="3573852"/>
            <a:ext cx="1784463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die Klammer</a:t>
            </a:r>
          </a:p>
        </p:txBody>
      </p:sp>
      <p:sp>
        <p:nvSpPr>
          <p:cNvPr id="117" name="Textfeld 116">
            <a:extLst>
              <a:ext uri="{FF2B5EF4-FFF2-40B4-BE49-F238E27FC236}">
                <a16:creationId xmlns:a16="http://schemas.microsoft.com/office/drawing/2014/main" id="{9EB8433D-21A7-43E4-9A8A-D8CB7C1B39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3486" y="4071603"/>
            <a:ext cx="1467068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die Kamer</a:t>
            </a:r>
          </a:p>
        </p:txBody>
      </p:sp>
      <p:sp>
        <p:nvSpPr>
          <p:cNvPr id="119" name="Textfeld 118">
            <a:extLst>
              <a:ext uri="{FF2B5EF4-FFF2-40B4-BE49-F238E27FC236}">
                <a16:creationId xmlns:a16="http://schemas.microsoft.com/office/drawing/2014/main" id="{409D572E-5007-4447-969A-AEEC88A60F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86694" y="4070887"/>
            <a:ext cx="1701107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die Kammer</a:t>
            </a:r>
          </a:p>
        </p:txBody>
      </p:sp>
      <p:sp>
        <p:nvSpPr>
          <p:cNvPr id="121" name="Textfeld 120">
            <a:extLst>
              <a:ext uri="{FF2B5EF4-FFF2-40B4-BE49-F238E27FC236}">
                <a16:creationId xmlns:a16="http://schemas.microsoft.com/office/drawing/2014/main" id="{30899425-CDCB-40FE-95FB-BC2C3362C2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3486" y="4568458"/>
            <a:ext cx="1351652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das </a:t>
            </a:r>
            <a:r>
              <a:rPr kumimoji="0" lang="de-DE" alt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Kisen</a:t>
            </a:r>
            <a:endParaRPr kumimoji="0" lang="de-DE" altLang="de-DE" sz="22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123" name="Textfeld 122">
            <a:extLst>
              <a:ext uri="{FF2B5EF4-FFF2-40B4-BE49-F238E27FC236}">
                <a16:creationId xmlns:a16="http://schemas.microsoft.com/office/drawing/2014/main" id="{A51BFC53-3D83-4ADF-8AA2-4F5938C703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86694" y="4567922"/>
            <a:ext cx="1465466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das Kissen</a:t>
            </a:r>
          </a:p>
        </p:txBody>
      </p:sp>
      <p:sp>
        <p:nvSpPr>
          <p:cNvPr id="125" name="Textfeld 124">
            <a:extLst>
              <a:ext uri="{FF2B5EF4-FFF2-40B4-BE49-F238E27FC236}">
                <a16:creationId xmlns:a16="http://schemas.microsoft.com/office/drawing/2014/main" id="{7C595138-CAB2-46D4-A829-00C4461FD0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3486" y="5065313"/>
            <a:ext cx="1226618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das Sofa</a:t>
            </a:r>
          </a:p>
        </p:txBody>
      </p:sp>
      <p:sp>
        <p:nvSpPr>
          <p:cNvPr id="127" name="Textfeld 126">
            <a:extLst>
              <a:ext uri="{FF2B5EF4-FFF2-40B4-BE49-F238E27FC236}">
                <a16:creationId xmlns:a16="http://schemas.microsoft.com/office/drawing/2014/main" id="{6FE4E1A6-9EC5-42BF-86F7-A50C2465BA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86694" y="5064957"/>
            <a:ext cx="1330814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das </a:t>
            </a:r>
            <a:r>
              <a:rPr kumimoji="0" lang="de-DE" alt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Soffa</a:t>
            </a:r>
            <a:endParaRPr kumimoji="0" lang="de-DE" altLang="de-DE" sz="22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129" name="Textfeld 128">
            <a:extLst>
              <a:ext uri="{FF2B5EF4-FFF2-40B4-BE49-F238E27FC236}">
                <a16:creationId xmlns:a16="http://schemas.microsoft.com/office/drawing/2014/main" id="{FD9296F6-C8DF-419F-BCA8-62382BF0E9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3486" y="5562168"/>
            <a:ext cx="1428596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die </a:t>
            </a:r>
            <a:r>
              <a:rPr kumimoji="0" lang="de-DE" alt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Schife</a:t>
            </a:r>
            <a:endParaRPr kumimoji="0" lang="de-DE" altLang="de-DE" sz="22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131" name="Textfeld 130">
            <a:extLst>
              <a:ext uri="{FF2B5EF4-FFF2-40B4-BE49-F238E27FC236}">
                <a16:creationId xmlns:a16="http://schemas.microsoft.com/office/drawing/2014/main" id="{CA0E9CA2-2530-41EE-A0F7-FA1BCA3595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86694" y="5561992"/>
            <a:ext cx="1532792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die Schiffe</a:t>
            </a:r>
          </a:p>
        </p:txBody>
      </p:sp>
      <p:sp>
        <p:nvSpPr>
          <p:cNvPr id="133" name="Textfeld 132">
            <a:extLst>
              <a:ext uri="{FF2B5EF4-FFF2-40B4-BE49-F238E27FC236}">
                <a16:creationId xmlns:a16="http://schemas.microsoft.com/office/drawing/2014/main" id="{A267045A-E22E-4188-A7A4-3158F93EA4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3486" y="6059025"/>
            <a:ext cx="1353256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die Tasse</a:t>
            </a:r>
          </a:p>
        </p:txBody>
      </p:sp>
      <p:sp>
        <p:nvSpPr>
          <p:cNvPr id="135" name="Textfeld 134">
            <a:extLst>
              <a:ext uri="{FF2B5EF4-FFF2-40B4-BE49-F238E27FC236}">
                <a16:creationId xmlns:a16="http://schemas.microsoft.com/office/drawing/2014/main" id="{DD7E57C5-33AF-4CC1-B625-3E062F95A2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86694" y="6059025"/>
            <a:ext cx="1239442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die </a:t>
            </a:r>
            <a:r>
              <a:rPr kumimoji="0" lang="de-DE" alt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Tase</a:t>
            </a:r>
            <a:endParaRPr kumimoji="0" lang="de-DE" altLang="de-DE" sz="22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26" name="Textfeld 36">
            <a:extLst>
              <a:ext uri="{FF2B5EF4-FFF2-40B4-BE49-F238E27FC236}">
                <a16:creationId xmlns:a16="http://schemas.microsoft.com/office/drawing/2014/main" id="{1B9F53AB-9449-461A-8AE7-6012223648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13	MV 01 Vokal in der ersten Silbe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	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50A92169-C4D0-4AC7-8D2A-3043C86F4384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800" kern="0" spc="-100" dirty="0">
                <a:solidFill>
                  <a:srgbClr val="FF0000"/>
                </a:solidFill>
                <a:latin typeface="Trebuchet MS" pitchFamily="34" charset="0"/>
              </a:rPr>
              <a:t>Streiche die falschen Wörter durch und kennzeichne die Vokallänge bei den richtigen Wörtern!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D1AAD5D-DC6E-4B9C-AC27-389C626268A9}"/>
              </a:ext>
            </a:extLst>
          </p:cNvPr>
          <p:cNvSpPr txBox="1"/>
          <p:nvPr/>
        </p:nvSpPr>
        <p:spPr>
          <a:xfrm>
            <a:off x="190500" y="6724134"/>
            <a:ext cx="483818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01 Grundlagen - Arbeitsblätter.pptx - Seite 15</a:t>
            </a: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FD28760E-68C2-4876-9B52-B53A61F83B16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6085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BDDDDBE5-446E-49A7-A3EC-95ACC5EFDC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3413" y="1375782"/>
            <a:ext cx="425949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Die </a:t>
            </a: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Vasse</a:t>
            </a: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steht auf dem </a:t>
            </a:r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Tepich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</a:t>
            </a:r>
            <a:endParaRPr kumimoji="0" lang="de-DE" sz="2200" b="0" i="0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971768F0-B542-4B78-ABB8-00AABAF5CB14}"/>
              </a:ext>
            </a:extLst>
          </p:cNvPr>
          <p:cNvSpPr/>
          <p:nvPr/>
        </p:nvSpPr>
        <p:spPr>
          <a:xfrm>
            <a:off x="1253413" y="1991061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 </a:t>
            </a:r>
            <a:r>
              <a:rPr lang="de-DE" sz="22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Tase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steht auf dem </a:t>
            </a:r>
            <a:r>
              <a:rPr lang="de-DE" sz="22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Teler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42542C16-79F5-45EF-8A3A-AFA2ADC7C821}"/>
              </a:ext>
            </a:extLst>
          </p:cNvPr>
          <p:cNvSpPr/>
          <p:nvPr/>
        </p:nvSpPr>
        <p:spPr>
          <a:xfrm>
            <a:off x="1253413" y="2606340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</a:t>
            </a:r>
            <a:r>
              <a:rPr lang="de-DE" sz="22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Schlüsel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liegt in der </a:t>
            </a:r>
            <a:r>
              <a:rPr lang="de-DE" sz="22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Schüsel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20AB8A1F-9F28-4DDF-A7F9-980246CC0610}"/>
              </a:ext>
            </a:extLst>
          </p:cNvPr>
          <p:cNvSpPr/>
          <p:nvPr/>
        </p:nvSpPr>
        <p:spPr>
          <a:xfrm>
            <a:off x="1253413" y="3221619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Auf dem </a:t>
            </a:r>
            <a:r>
              <a:rPr lang="de-DE" sz="22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Soffa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liegen </a:t>
            </a:r>
            <a:r>
              <a:rPr lang="de-DE" sz="22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Kisen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40463F35-AC9B-4156-A28F-4FE41848C419}"/>
              </a:ext>
            </a:extLst>
          </p:cNvPr>
          <p:cNvSpPr/>
          <p:nvPr/>
        </p:nvSpPr>
        <p:spPr>
          <a:xfrm>
            <a:off x="1253413" y="3836898"/>
            <a:ext cx="564343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Am </a:t>
            </a:r>
            <a:r>
              <a:rPr lang="de-DE" sz="22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Himel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scheint die </a:t>
            </a:r>
            <a:r>
              <a:rPr lang="de-DE" sz="22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Sone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 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0D96DC9F-1047-4795-B40C-787EF9087358}"/>
              </a:ext>
            </a:extLst>
          </p:cNvPr>
          <p:cNvSpPr/>
          <p:nvPr/>
        </p:nvSpPr>
        <p:spPr>
          <a:xfrm>
            <a:off x="1253413" y="4452177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 Raten leben an </a:t>
            </a:r>
            <a:r>
              <a:rPr lang="de-DE" sz="22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Flüsen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FB95340E-8C00-43E2-9C30-1B8951A9E438}"/>
              </a:ext>
            </a:extLst>
          </p:cNvPr>
          <p:cNvSpPr/>
          <p:nvPr/>
        </p:nvSpPr>
        <p:spPr>
          <a:xfrm>
            <a:off x="1253413" y="5067456"/>
            <a:ext cx="516599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Wir </a:t>
            </a:r>
            <a:r>
              <a:rPr lang="de-DE" sz="2200" kern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müsen</a:t>
            </a:r>
            <a:r>
              <a:rPr lang="de-DE" sz="22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das Auto in Ratten zahlen.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DB0C2C52-A85F-4131-A095-63879E8F9A53}"/>
              </a:ext>
            </a:extLst>
          </p:cNvPr>
          <p:cNvSpPr/>
          <p:nvPr/>
        </p:nvSpPr>
        <p:spPr>
          <a:xfrm>
            <a:off x="1253413" y="5651956"/>
            <a:ext cx="451918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 </a:t>
            </a:r>
            <a:r>
              <a:rPr lang="de-DE" sz="22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Schife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fahren aus dem Haffen.</a:t>
            </a:r>
            <a:endParaRPr lang="de-DE" sz="2200" dirty="0">
              <a:solidFill>
                <a:prstClr val="black"/>
              </a:solidFill>
            </a:endParaRPr>
          </a:p>
        </p:txBody>
      </p:sp>
      <p:pic>
        <p:nvPicPr>
          <p:cNvPr id="76" name="Grafik 75">
            <a:extLst>
              <a:ext uri="{FF2B5EF4-FFF2-40B4-BE49-F238E27FC236}">
                <a16:creationId xmlns:a16="http://schemas.microsoft.com/office/drawing/2014/main" id="{3E26F7FA-BEDA-4609-A24B-60AC2691FFF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7347" b="16072"/>
          <a:stretch/>
        </p:blipFill>
        <p:spPr>
          <a:xfrm>
            <a:off x="6377136" y="1556792"/>
            <a:ext cx="4759424" cy="4896544"/>
          </a:xfrm>
          <a:prstGeom prst="rect">
            <a:avLst/>
          </a:prstGeom>
        </p:spPr>
      </p:pic>
      <p:sp>
        <p:nvSpPr>
          <p:cNvPr id="13" name="Textfeld 36">
            <a:extLst>
              <a:ext uri="{FF2B5EF4-FFF2-40B4-BE49-F238E27FC236}">
                <a16:creationId xmlns:a16="http://schemas.microsoft.com/office/drawing/2014/main" id="{453A79B5-8A5F-4B31-8405-BEA5E6DB06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14	MV 01 Lautgetreu lesen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	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F5AF481A-7673-49F2-ACDA-1B7424381BA9}"/>
              </a:ext>
            </a:extLst>
          </p:cNvPr>
          <p:cNvSpPr txBox="1"/>
          <p:nvPr/>
        </p:nvSpPr>
        <p:spPr>
          <a:xfrm>
            <a:off x="260108" y="404664"/>
            <a:ext cx="101563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800" kern="0" spc="-100" dirty="0">
                <a:solidFill>
                  <a:srgbClr val="FF0000"/>
                </a:solidFill>
                <a:latin typeface="Trebuchet MS" pitchFamily="34" charset="0"/>
              </a:rPr>
              <a:t>Lies lautgetreu! Streiche danach die fehlerhaften Wörter durch und schreibe sie richtig auf die Zeilen rechts!</a:t>
            </a:r>
            <a:endParaRPr kumimoji="0" lang="de-DE" altLang="de-DE" sz="1800" i="0" u="none" strike="noStrike" kern="0" cap="none" spc="-100" normalizeH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E71CCE3-5586-4475-BFF9-CD0F438DD1A5}"/>
              </a:ext>
            </a:extLst>
          </p:cNvPr>
          <p:cNvSpPr txBox="1"/>
          <p:nvPr/>
        </p:nvSpPr>
        <p:spPr>
          <a:xfrm>
            <a:off x="190500" y="6724134"/>
            <a:ext cx="483818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01 Grundlagen - Arbeitsblätter.pptx - Seite 16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50B0093E-BEAA-4EBA-9EE7-38F4E3B92E3A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0303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Grafik 37">
            <a:extLst>
              <a:ext uri="{FF2B5EF4-FFF2-40B4-BE49-F238E27FC236}">
                <a16:creationId xmlns:a16="http://schemas.microsoft.com/office/drawing/2014/main" id="{FAF40D2F-8AB9-4EEF-A936-269F118C48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44" y="1361297"/>
            <a:ext cx="9100647" cy="4645555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16</a:t>
            </a:fld>
            <a:endParaRPr lang="de-DE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19AA2252-F58A-47A3-A29A-B8B4AAEAF1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0189" y="15227"/>
            <a:ext cx="1923643" cy="1923643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C8CA76EF-5400-4AC9-8284-3F169BEEF7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16" y="3153373"/>
            <a:ext cx="2001494" cy="1720293"/>
          </a:xfrm>
          <a:prstGeom prst="rect">
            <a:avLst/>
          </a:prstGeom>
        </p:spPr>
      </p:pic>
      <p:pic>
        <p:nvPicPr>
          <p:cNvPr id="22" name="Picture 2" descr="Bildergebnis für Skizze">
            <a:extLst>
              <a:ext uri="{FF2B5EF4-FFF2-40B4-BE49-F238E27FC236}">
                <a16:creationId xmlns:a16="http://schemas.microsoft.com/office/drawing/2014/main" id="{05159320-CA4F-4AAA-A2FF-C58E0022097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45" b="11169"/>
          <a:stretch/>
        </p:blipFill>
        <p:spPr bwMode="auto">
          <a:xfrm>
            <a:off x="2342568" y="2713414"/>
            <a:ext cx="1589401" cy="938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hteck 22">
            <a:extLst>
              <a:ext uri="{FF2B5EF4-FFF2-40B4-BE49-F238E27FC236}">
                <a16:creationId xmlns:a16="http://schemas.microsoft.com/office/drawing/2014/main" id="{60B1CEB5-209D-4BEA-9C1F-AB029D4963B5}"/>
              </a:ext>
            </a:extLst>
          </p:cNvPr>
          <p:cNvSpPr/>
          <p:nvPr/>
        </p:nvSpPr>
        <p:spPr>
          <a:xfrm>
            <a:off x="2135110" y="4239839"/>
            <a:ext cx="1625766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None/>
              <a:defRPr/>
            </a:pPr>
            <a:r>
              <a:rPr lang="de-DE" altLang="de-DE" sz="1600" b="1" kern="0" dirty="0">
                <a:solidFill>
                  <a:schemeClr val="tx2"/>
                </a:solidFill>
                <a:latin typeface="Trebuchet MS" pitchFamily="34" charset="0"/>
              </a:rPr>
              <a:t>Fachausdruck </a:t>
            </a:r>
          </a:p>
          <a:p>
            <a:pPr>
              <a:spcBef>
                <a:spcPct val="0"/>
              </a:spcBef>
              <a:buNone/>
              <a:defRPr/>
            </a:pPr>
            <a:r>
              <a:rPr lang="de-DE" altLang="de-DE" sz="1600" b="1" kern="0" dirty="0">
                <a:solidFill>
                  <a:schemeClr val="tx2"/>
                </a:solidFill>
                <a:latin typeface="Trebuchet MS" pitchFamily="34" charset="0"/>
              </a:rPr>
              <a:t>für den 4. Fall </a:t>
            </a:r>
          </a:p>
          <a:p>
            <a:pPr>
              <a:spcBef>
                <a:spcPct val="0"/>
              </a:spcBef>
              <a:buNone/>
              <a:defRPr/>
            </a:pPr>
            <a:r>
              <a:rPr lang="de-DE" altLang="de-DE" sz="1600" b="1" kern="0" dirty="0">
                <a:solidFill>
                  <a:schemeClr val="tx2"/>
                </a:solidFill>
                <a:latin typeface="Trebuchet MS" pitchFamily="34" charset="0"/>
              </a:rPr>
              <a:t>(Wen-Fall)</a:t>
            </a: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3A9FB9A2-202A-4A88-B5DA-740BDCF123F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8702001">
            <a:off x="2852845" y="5156306"/>
            <a:ext cx="1499746" cy="835224"/>
          </a:xfrm>
          <a:prstGeom prst="rect">
            <a:avLst/>
          </a:prstGeom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071E8192-3461-4860-843F-AAD4EDA6F8E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0000" r="27841" b="39992"/>
          <a:stretch/>
        </p:blipFill>
        <p:spPr>
          <a:xfrm>
            <a:off x="9436209" y="1814585"/>
            <a:ext cx="1250950" cy="973131"/>
          </a:xfrm>
          <a:prstGeom prst="rect">
            <a:avLst/>
          </a:prstGeom>
        </p:spPr>
      </p:pic>
      <p:pic>
        <p:nvPicPr>
          <p:cNvPr id="29" name="Grafik 28">
            <a:extLst>
              <a:ext uri="{FF2B5EF4-FFF2-40B4-BE49-F238E27FC236}">
                <a16:creationId xmlns:a16="http://schemas.microsoft.com/office/drawing/2014/main" id="{529A9BCB-2231-4C16-807A-DE28D5F7B3B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35047" y="1880738"/>
            <a:ext cx="1414395" cy="859611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0674D7B1-AA53-420E-A4FC-E787E6C7B49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166494" y="708565"/>
            <a:ext cx="1707028" cy="1085182"/>
          </a:xfrm>
          <a:prstGeom prst="rect">
            <a:avLst/>
          </a:prstGeom>
        </p:spPr>
      </p:pic>
      <p:sp>
        <p:nvSpPr>
          <p:cNvPr id="41" name="Rechteck 40">
            <a:extLst>
              <a:ext uri="{FF2B5EF4-FFF2-40B4-BE49-F238E27FC236}">
                <a16:creationId xmlns:a16="http://schemas.microsoft.com/office/drawing/2014/main" id="{8DF3AA1F-F5A7-42F9-98B1-5E1AEB0658E0}"/>
              </a:ext>
            </a:extLst>
          </p:cNvPr>
          <p:cNvSpPr/>
          <p:nvPr/>
        </p:nvSpPr>
        <p:spPr>
          <a:xfrm>
            <a:off x="4076476" y="2509623"/>
            <a:ext cx="22525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None/>
              <a:defRPr/>
            </a:pPr>
            <a:r>
              <a:rPr lang="de-DE" altLang="de-DE" sz="2800" b="1" kern="0" dirty="0">
                <a:solidFill>
                  <a:srgbClr val="FF0000"/>
                </a:solidFill>
                <a:latin typeface="Trebuchet MS" pitchFamily="34" charset="0"/>
              </a:rPr>
              <a:t>Ausnahmen:</a:t>
            </a:r>
          </a:p>
        </p:txBody>
      </p:sp>
      <p:sp>
        <p:nvSpPr>
          <p:cNvPr id="18" name="Textfeld 36">
            <a:extLst>
              <a:ext uri="{FF2B5EF4-FFF2-40B4-BE49-F238E27FC236}">
                <a16:creationId xmlns:a16="http://schemas.microsoft.com/office/drawing/2014/main" id="{447601AF-A59E-4596-A164-02001AEC5F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15	MV 01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kk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und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zz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gibt es bei uns nicht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	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6269606B-3466-4E7C-BABB-87BF56CDB6D5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1800" kern="0" spc="-100" dirty="0">
                <a:solidFill>
                  <a:srgbClr val="FF0000"/>
                </a:solidFill>
                <a:latin typeface="Trebuchet MS" pitchFamily="34" charset="0"/>
              </a:rPr>
              <a:t>Schreibe die Wörter zu den Bildern                    in die Zeilen!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05AD56A-44D1-4A1F-A23C-27C59B79B68F}"/>
              </a:ext>
            </a:extLst>
          </p:cNvPr>
          <p:cNvSpPr txBox="1"/>
          <p:nvPr/>
        </p:nvSpPr>
        <p:spPr>
          <a:xfrm>
            <a:off x="190500" y="6724134"/>
            <a:ext cx="483818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01 Grundlagen - Arbeitsblätter.pptx - Seite 17</a:t>
            </a: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3AC7F344-D8C9-47B7-B900-A7AAD60C8C6C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4598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FE289BDD-7AE0-419E-8479-B3C46F7B71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3997" y="4939871"/>
            <a:ext cx="807880" cy="719624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17</a:t>
            </a:fld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5C880818-C71A-4764-BC1C-3E0641BE10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3263" y="1268641"/>
            <a:ext cx="8407113" cy="4968671"/>
          </a:xfrm>
          <a:prstGeom prst="rect">
            <a:avLst/>
          </a:prstGeom>
        </p:spPr>
      </p:pic>
      <p:sp>
        <p:nvSpPr>
          <p:cNvPr id="6" name="Textfeld 36">
            <a:extLst>
              <a:ext uri="{FF2B5EF4-FFF2-40B4-BE49-F238E27FC236}">
                <a16:creationId xmlns:a16="http://schemas.microsoft.com/office/drawing/2014/main" id="{29AB1FEF-D085-4199-A09C-7F7D236FE6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956" y="-1307336"/>
            <a:ext cx="5370381" cy="95410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MV </a:t>
            </a:r>
            <a:r>
              <a:rPr lang="de-DE" altLang="de-DE" sz="2000" b="1" kern="0" dirty="0">
                <a:solidFill>
                  <a:srgbClr val="FF0000"/>
                </a:solidFill>
                <a:latin typeface="Trebuchet MS" pitchFamily="34" charset="0"/>
              </a:rPr>
              <a:t>09</a:t>
            </a:r>
            <a:r>
              <a:rPr kumimoji="0" lang="de-DE" altLang="de-DE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- </a:t>
            </a:r>
            <a:r>
              <a:rPr kumimoji="0" lang="de-DE" altLang="de-DE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ck und </a:t>
            </a:r>
            <a:r>
              <a:rPr kumimoji="0" lang="de-DE" altLang="de-DE" sz="20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tz</a:t>
            </a:r>
            <a:r>
              <a:rPr kumimoji="0" lang="de-DE" altLang="de-DE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 - Wörter untersuchen!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b="1" kern="0" noProof="0" dirty="0">
                <a:solidFill>
                  <a:prstClr val="black"/>
                </a:solidFill>
                <a:latin typeface="Trebuchet MS" pitchFamily="34" charset="0"/>
              </a:rPr>
              <a:t>Kurze oder </a:t>
            </a:r>
            <a:r>
              <a:rPr kumimoji="0" lang="de-DE" altLang="de-DE" sz="2000" b="1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gedehnte (lange) Vokale? </a:t>
            </a:r>
            <a:r>
              <a:rPr kumimoji="0" lang="de-DE" altLang="de-DE" sz="2000" b="1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Klick!</a:t>
            </a:r>
          </a:p>
          <a:p>
            <a:pPr lv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1600" b="1" kern="0" dirty="0">
                <a:solidFill>
                  <a:srgbClr val="FF0000"/>
                </a:solidFill>
                <a:latin typeface="Trebuchet MS" pitchFamily="34" charset="0"/>
              </a:rPr>
              <a:t>Nächstes Wort: Zweiter Klick auf die Lösung!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D149B983-3DC0-4769-96C4-01A2E6594C3F}"/>
              </a:ext>
            </a:extLst>
          </p:cNvPr>
          <p:cNvSpPr/>
          <p:nvPr/>
        </p:nvSpPr>
        <p:spPr>
          <a:xfrm>
            <a:off x="3428908" y="1058564"/>
            <a:ext cx="10714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28D38A78-E078-4488-B197-BCD9076AE1ED}"/>
              </a:ext>
            </a:extLst>
          </p:cNvPr>
          <p:cNvSpPr/>
          <p:nvPr/>
        </p:nvSpPr>
        <p:spPr>
          <a:xfrm>
            <a:off x="5735948" y="1058564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CD68B83F-0D75-4592-A4E3-0CAE29C181A6}"/>
              </a:ext>
            </a:extLst>
          </p:cNvPr>
          <p:cNvSpPr/>
          <p:nvPr/>
        </p:nvSpPr>
        <p:spPr>
          <a:xfrm>
            <a:off x="3428908" y="1556915"/>
            <a:ext cx="10714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62EA8101-91A1-4D11-9FA6-305C06C43016}"/>
              </a:ext>
            </a:extLst>
          </p:cNvPr>
          <p:cNvSpPr/>
          <p:nvPr/>
        </p:nvSpPr>
        <p:spPr>
          <a:xfrm>
            <a:off x="5735948" y="1556915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49517018-7736-4D94-AEC7-840CD7A2C57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0742" y="1000843"/>
            <a:ext cx="514664" cy="646808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036E154A-35EE-42B8-8E64-28B2938CC1B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6488" y="1943571"/>
            <a:ext cx="708116" cy="708116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AB1E2ED2-16C0-4DCF-B82E-991D2B13F57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1831" y="2531454"/>
            <a:ext cx="740764" cy="554858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1D61C73A-6581-4127-8BAB-84E09316E00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6586" y="4488890"/>
            <a:ext cx="776009" cy="657176"/>
          </a:xfrm>
          <a:prstGeom prst="rect">
            <a:avLst/>
          </a:prstGeom>
        </p:spPr>
      </p:pic>
      <p:pic>
        <p:nvPicPr>
          <p:cNvPr id="23" name="Grafik 22">
            <a:extLst>
              <a:ext uri="{FF2B5EF4-FFF2-40B4-BE49-F238E27FC236}">
                <a16:creationId xmlns:a16="http://schemas.microsoft.com/office/drawing/2014/main" id="{AA3A9157-CC09-432E-9034-50B4E226BEB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25445" y="5805295"/>
            <a:ext cx="1389088" cy="313226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25762F2F-5A17-409D-B4B5-3D3BB42A95B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8561" y="3288037"/>
            <a:ext cx="876894" cy="876894"/>
          </a:xfrm>
          <a:prstGeom prst="rect">
            <a:avLst/>
          </a:prstGeom>
        </p:spPr>
      </p:pic>
      <p:sp>
        <p:nvSpPr>
          <p:cNvPr id="26" name="Rechteck 25">
            <a:extLst>
              <a:ext uri="{FF2B5EF4-FFF2-40B4-BE49-F238E27FC236}">
                <a16:creationId xmlns:a16="http://schemas.microsoft.com/office/drawing/2014/main" id="{9B0A8B4E-AA01-4239-A6C6-48698E87FC24}"/>
              </a:ext>
            </a:extLst>
          </p:cNvPr>
          <p:cNvSpPr/>
          <p:nvPr/>
        </p:nvSpPr>
        <p:spPr>
          <a:xfrm>
            <a:off x="3428908" y="2076875"/>
            <a:ext cx="10714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90E814DA-B4EE-48DF-B559-CCE354C33272}"/>
              </a:ext>
            </a:extLst>
          </p:cNvPr>
          <p:cNvSpPr/>
          <p:nvPr/>
        </p:nvSpPr>
        <p:spPr>
          <a:xfrm>
            <a:off x="5735948" y="2076875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2398CEFE-B0B9-4CED-824F-FE276C218BA1}"/>
              </a:ext>
            </a:extLst>
          </p:cNvPr>
          <p:cNvSpPr/>
          <p:nvPr/>
        </p:nvSpPr>
        <p:spPr>
          <a:xfrm>
            <a:off x="3465812" y="2585779"/>
            <a:ext cx="16584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AA8F50BF-F8D7-4399-A575-2F2897C9B763}"/>
              </a:ext>
            </a:extLst>
          </p:cNvPr>
          <p:cNvSpPr/>
          <p:nvPr/>
        </p:nvSpPr>
        <p:spPr>
          <a:xfrm>
            <a:off x="5735948" y="2585779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pic>
        <p:nvPicPr>
          <p:cNvPr id="33" name="Grafik 32">
            <a:extLst>
              <a:ext uri="{FF2B5EF4-FFF2-40B4-BE49-F238E27FC236}">
                <a16:creationId xmlns:a16="http://schemas.microsoft.com/office/drawing/2014/main" id="{931028A8-1739-40CD-9FAD-7B70D7D51DD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635" y="2881911"/>
            <a:ext cx="751687" cy="770479"/>
          </a:xfrm>
          <a:prstGeom prst="rect">
            <a:avLst/>
          </a:prstGeom>
        </p:spPr>
      </p:pic>
      <p:sp>
        <p:nvSpPr>
          <p:cNvPr id="35" name="Rechteck 34">
            <a:extLst>
              <a:ext uri="{FF2B5EF4-FFF2-40B4-BE49-F238E27FC236}">
                <a16:creationId xmlns:a16="http://schemas.microsoft.com/office/drawing/2014/main" id="{5200A51C-46EB-4A60-888B-B3A109F6C6E6}"/>
              </a:ext>
            </a:extLst>
          </p:cNvPr>
          <p:cNvSpPr/>
          <p:nvPr/>
        </p:nvSpPr>
        <p:spPr>
          <a:xfrm>
            <a:off x="3428908" y="3114537"/>
            <a:ext cx="10714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B17992E7-9A63-46CB-A65B-50753F5D3077}"/>
              </a:ext>
            </a:extLst>
          </p:cNvPr>
          <p:cNvSpPr/>
          <p:nvPr/>
        </p:nvSpPr>
        <p:spPr>
          <a:xfrm>
            <a:off x="5735948" y="3114537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D9955441-B61A-4A2F-AA4B-2467F1A44CD0}"/>
              </a:ext>
            </a:extLst>
          </p:cNvPr>
          <p:cNvSpPr/>
          <p:nvPr/>
        </p:nvSpPr>
        <p:spPr>
          <a:xfrm>
            <a:off x="3428908" y="3644519"/>
            <a:ext cx="10714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991F7F0D-1AA6-4600-84DB-C2AF010E1CA3}"/>
              </a:ext>
            </a:extLst>
          </p:cNvPr>
          <p:cNvSpPr/>
          <p:nvPr/>
        </p:nvSpPr>
        <p:spPr>
          <a:xfrm>
            <a:off x="5735948" y="3644519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80C9E6D8-5C7F-4023-AF7C-24C0FB0B1326}"/>
              </a:ext>
            </a:extLst>
          </p:cNvPr>
          <p:cNvSpPr/>
          <p:nvPr/>
        </p:nvSpPr>
        <p:spPr>
          <a:xfrm>
            <a:off x="3465812" y="4179002"/>
            <a:ext cx="16584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F7A0B0A2-5C4D-45BF-BC6F-6F19146A7B1F}"/>
              </a:ext>
            </a:extLst>
          </p:cNvPr>
          <p:cNvSpPr/>
          <p:nvPr/>
        </p:nvSpPr>
        <p:spPr>
          <a:xfrm>
            <a:off x="5735948" y="4179002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74C6E303-E357-4D33-BD6A-8A96C0ADD860}"/>
              </a:ext>
            </a:extLst>
          </p:cNvPr>
          <p:cNvSpPr/>
          <p:nvPr/>
        </p:nvSpPr>
        <p:spPr>
          <a:xfrm>
            <a:off x="3428908" y="4689007"/>
            <a:ext cx="10714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1A053BBC-4F8E-4517-AA31-ED745975996E}"/>
              </a:ext>
            </a:extLst>
          </p:cNvPr>
          <p:cNvSpPr/>
          <p:nvPr/>
        </p:nvSpPr>
        <p:spPr>
          <a:xfrm>
            <a:off x="5735948" y="4689007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pic>
        <p:nvPicPr>
          <p:cNvPr id="50" name="Grafik 49">
            <a:extLst>
              <a:ext uri="{FF2B5EF4-FFF2-40B4-BE49-F238E27FC236}">
                <a16:creationId xmlns:a16="http://schemas.microsoft.com/office/drawing/2014/main" id="{5A5643F6-EE95-40CA-B514-8AD50F27A3D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167238" y="3881792"/>
            <a:ext cx="1301242" cy="747522"/>
          </a:xfrm>
          <a:prstGeom prst="rect">
            <a:avLst/>
          </a:prstGeom>
        </p:spPr>
      </p:pic>
      <p:sp>
        <p:nvSpPr>
          <p:cNvPr id="52" name="Rechteck 51">
            <a:extLst>
              <a:ext uri="{FF2B5EF4-FFF2-40B4-BE49-F238E27FC236}">
                <a16:creationId xmlns:a16="http://schemas.microsoft.com/office/drawing/2014/main" id="{18E01743-2962-435C-B0E4-83FD809BBBD0}"/>
              </a:ext>
            </a:extLst>
          </p:cNvPr>
          <p:cNvSpPr/>
          <p:nvPr/>
        </p:nvSpPr>
        <p:spPr>
          <a:xfrm>
            <a:off x="3428908" y="5172702"/>
            <a:ext cx="10714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698B790E-8CB7-40FE-B814-3CC29C37781C}"/>
              </a:ext>
            </a:extLst>
          </p:cNvPr>
          <p:cNvSpPr/>
          <p:nvPr/>
        </p:nvSpPr>
        <p:spPr>
          <a:xfrm>
            <a:off x="5735948" y="5172702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AC5FA8F2-25ED-4964-A1A3-C2D89443A9FF}"/>
              </a:ext>
            </a:extLst>
          </p:cNvPr>
          <p:cNvSpPr/>
          <p:nvPr/>
        </p:nvSpPr>
        <p:spPr>
          <a:xfrm>
            <a:off x="3428908" y="5686733"/>
            <a:ext cx="10714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4C44E0C1-9AEF-414E-B36A-2867FC50F868}"/>
              </a:ext>
            </a:extLst>
          </p:cNvPr>
          <p:cNvSpPr/>
          <p:nvPr/>
        </p:nvSpPr>
        <p:spPr>
          <a:xfrm>
            <a:off x="5735948" y="5686733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pic>
        <p:nvPicPr>
          <p:cNvPr id="59" name="Grafik 58">
            <a:extLst>
              <a:ext uri="{FF2B5EF4-FFF2-40B4-BE49-F238E27FC236}">
                <a16:creationId xmlns:a16="http://schemas.microsoft.com/office/drawing/2014/main" id="{B7D4A032-C228-4655-852B-61CCCA8ADC3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2393" y="1301105"/>
            <a:ext cx="1512887" cy="804019"/>
          </a:xfrm>
          <a:prstGeom prst="rect">
            <a:avLst/>
          </a:prstGeom>
        </p:spPr>
      </p:pic>
      <p:sp>
        <p:nvSpPr>
          <p:cNvPr id="37" name="Textfeld 36">
            <a:extLst>
              <a:ext uri="{FF2B5EF4-FFF2-40B4-BE49-F238E27FC236}">
                <a16:creationId xmlns:a16="http://schemas.microsoft.com/office/drawing/2014/main" id="{739EA635-8C75-401F-AC13-0FE15EA6E2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16	MV 01 Welche Wörter sind gemeint?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	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EBEE7B59-336A-4066-8222-11A927CD7B41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800" kern="0" dirty="0">
                <a:solidFill>
                  <a:srgbClr val="FF0000"/>
                </a:solidFill>
                <a:latin typeface="Trebuchet MS" pitchFamily="34" charset="0"/>
              </a:rPr>
              <a:t>Schreibe die Wörter m</a:t>
            </a:r>
            <a:r>
              <a:rPr lang="de-DE" altLang="de-DE" sz="1800" kern="0" spc="-100" dirty="0">
                <a:solidFill>
                  <a:srgbClr val="FF0000"/>
                </a:solidFill>
                <a:latin typeface="Trebuchet MS" pitchFamily="34" charset="0"/>
              </a:rPr>
              <a:t>it k, </a:t>
            </a:r>
            <a:r>
              <a:rPr lang="de-DE" altLang="de-DE" sz="1800" kern="0" spc="-100" dirty="0" err="1">
                <a:solidFill>
                  <a:srgbClr val="FF0000"/>
                </a:solidFill>
                <a:latin typeface="Trebuchet MS" pitchFamily="34" charset="0"/>
              </a:rPr>
              <a:t>ck</a:t>
            </a:r>
            <a:r>
              <a:rPr lang="de-DE" altLang="de-DE" sz="1800" kern="0" spc="-100" dirty="0">
                <a:solidFill>
                  <a:srgbClr val="FF0000"/>
                </a:solidFill>
                <a:latin typeface="Trebuchet MS" pitchFamily="34" charset="0"/>
              </a:rPr>
              <a:t>, z oder </a:t>
            </a:r>
            <a:r>
              <a:rPr lang="de-DE" altLang="de-DE" sz="1800" kern="0" spc="-100" dirty="0" err="1">
                <a:solidFill>
                  <a:srgbClr val="FF0000"/>
                </a:solidFill>
                <a:latin typeface="Trebuchet MS" pitchFamily="34" charset="0"/>
              </a:rPr>
              <a:t>tz</a:t>
            </a:r>
            <a:r>
              <a:rPr lang="de-DE" altLang="de-DE" sz="1800" kern="0" spc="-100" dirty="0">
                <a:solidFill>
                  <a:srgbClr val="FF0000"/>
                </a:solidFill>
                <a:latin typeface="Trebuchet MS" pitchFamily="34" charset="0"/>
              </a:rPr>
              <a:t> links oder rechts in die Zeilen!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9849C58-6D2A-4504-916D-9FCC520194F9}"/>
              </a:ext>
            </a:extLst>
          </p:cNvPr>
          <p:cNvSpPr txBox="1"/>
          <p:nvPr/>
        </p:nvSpPr>
        <p:spPr>
          <a:xfrm>
            <a:off x="190500" y="6724134"/>
            <a:ext cx="483818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01 Grundlagen - Arbeitsblätter.pptx - Seite 18</a:t>
            </a:r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69CBD3B3-DB94-4D9D-9BE5-A33102558BAC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5655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75B2DC9-BC28-4092-BF0E-0A6B2B797E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9342" y="1054529"/>
            <a:ext cx="1430200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schmeken</a:t>
            </a:r>
            <a:endParaRPr kumimoji="0" lang="de-DE" altLang="de-DE" sz="22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B6E78FC0-56FE-4F6F-AAB2-FD9180D516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98808" y="1052736"/>
            <a:ext cx="1569660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schmecken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DBA5233F-F53F-40C4-8462-E959DCBCED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9342" y="1551031"/>
            <a:ext cx="1596912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der Rücken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F1F9E447-736D-4535-BFA8-77340A6F27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98808" y="1549417"/>
            <a:ext cx="1457450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latin typeface="Trebuchet MS" pitchFamily="34" charset="0"/>
              </a:rPr>
              <a:t>der </a:t>
            </a:r>
            <a:r>
              <a:rPr lang="de-DE" altLang="de-DE" sz="2200" kern="0" dirty="0" err="1">
                <a:latin typeface="Trebuchet MS" pitchFamily="34" charset="0"/>
              </a:rPr>
              <a:t>Rüken</a:t>
            </a:r>
            <a:endParaRPr kumimoji="0" lang="de-DE" altLang="de-DE" sz="22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FDA629C8-8FAE-475B-BE8B-CBCE9B724A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9342" y="2062104"/>
            <a:ext cx="1404552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der </a:t>
            </a:r>
            <a:r>
              <a:rPr kumimoji="0" lang="de-DE" alt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Zuker</a:t>
            </a:r>
            <a:endParaRPr kumimoji="0" lang="de-DE" altLang="de-DE" sz="22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096F838C-2E11-4B10-B054-D73C490CA4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98808" y="2060848"/>
            <a:ext cx="1544012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der Zucker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5A53111F-530D-429C-BEB6-C29FA898CB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9342" y="2558606"/>
            <a:ext cx="1007007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troken</a:t>
            </a:r>
            <a:endParaRPr kumimoji="0" lang="de-DE" altLang="de-DE" sz="22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FFF85480-E7DF-458C-976F-82FDC2CCD4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98808" y="2557529"/>
            <a:ext cx="1146468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trocken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BC44E2DC-0F2A-4057-907D-CBE2D88C48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9342" y="3055108"/>
            <a:ext cx="1984839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die </a:t>
            </a:r>
            <a:r>
              <a:rPr kumimoji="0" lang="de-DE" alt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Verpakung</a:t>
            </a:r>
            <a:endParaRPr kumimoji="0" lang="de-DE" altLang="de-DE" sz="22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76AEE06B-8AB0-4584-B07E-6102F2A5A4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98808" y="3054210"/>
            <a:ext cx="2124299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die Verpackung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12249791-474F-421E-A0BB-541A2F1C3F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98808" y="3550891"/>
            <a:ext cx="1258678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die </a:t>
            </a:r>
            <a:r>
              <a:rPr kumimoji="0" lang="de-DE" alt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Kaze</a:t>
            </a:r>
            <a:endParaRPr kumimoji="0" lang="de-DE" altLang="de-DE" sz="22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BB092E0A-DCFF-4EC9-997D-C510D771E4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9342" y="3551610"/>
            <a:ext cx="1370888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die Katze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FED50C66-27A2-4840-9F83-045198BEA8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9342" y="4048112"/>
            <a:ext cx="1167307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plözlich</a:t>
            </a:r>
            <a:endParaRPr kumimoji="0" lang="de-DE" altLang="de-DE" sz="22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9A3538DC-F8D4-404F-9DBB-FFAC32B70E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98808" y="4047572"/>
            <a:ext cx="1279517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plötzlich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170BACDF-13F0-4BCC-BF99-870E3E646D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9342" y="4544614"/>
            <a:ext cx="1188146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schüzen</a:t>
            </a:r>
            <a:endParaRPr kumimoji="0" lang="de-DE" altLang="de-DE" sz="22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40242598-D819-471A-88C7-FCE437621C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98808" y="4544253"/>
            <a:ext cx="1300356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schützen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23C5CF16-2595-4B47-826B-CCDD2C1EE4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9342" y="5041116"/>
            <a:ext cx="1435008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die Spitze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73213C8B-701A-4F38-864D-4FE1B8DE40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98808" y="5040934"/>
            <a:ext cx="1322798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latin typeface="Trebuchet MS" pitchFamily="34" charset="0"/>
              </a:rPr>
              <a:t>die </a:t>
            </a:r>
            <a:r>
              <a:rPr lang="de-DE" altLang="de-DE" sz="2200" kern="0" dirty="0" err="1">
                <a:latin typeface="Trebuchet MS" pitchFamily="34" charset="0"/>
              </a:rPr>
              <a:t>Spize</a:t>
            </a:r>
            <a:endParaRPr kumimoji="0" lang="de-DE" altLang="de-DE" sz="22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6CC38733-BD1E-4C44-92D5-E3401C017C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9342" y="5537618"/>
            <a:ext cx="1138453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kratzen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97CFA2D0-C43B-49DC-91C3-802D730AC6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98808" y="5537618"/>
            <a:ext cx="1026243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 err="1">
                <a:latin typeface="Trebuchet MS" pitchFamily="34" charset="0"/>
              </a:rPr>
              <a:t>krazen</a:t>
            </a:r>
            <a:endParaRPr kumimoji="0" lang="de-DE" altLang="de-DE" sz="22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8" name="Textfeld 36">
            <a:extLst>
              <a:ext uri="{FF2B5EF4-FFF2-40B4-BE49-F238E27FC236}">
                <a16:creationId xmlns:a16="http://schemas.microsoft.com/office/drawing/2014/main" id="{0CED1315-231A-478E-961B-99E30EB212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17	MV 01 Vokal in der ersten Silbe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	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E72A6208-2508-4C22-9AC8-B2DC953BD06B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-1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Streiche die falschen Wörter durch und kennzeichne die Vokallänge bei den richtigen Wörtern!</a:t>
            </a:r>
            <a:endParaRPr kumimoji="0" lang="de-DE" altLang="de-DE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E8F89949-C77A-4041-915F-6D699A66ECB2}"/>
              </a:ext>
            </a:extLst>
          </p:cNvPr>
          <p:cNvSpPr txBox="1"/>
          <p:nvPr/>
        </p:nvSpPr>
        <p:spPr>
          <a:xfrm>
            <a:off x="190500" y="6724134"/>
            <a:ext cx="483818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01 Grundlagen - Arbeitsblätter.pptx - Seite 19</a:t>
            </a: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CCB31ECA-3641-4C61-AE62-1A9DDAF04520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5606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C010A922-1510-463A-BBAB-AB3FEC1AF0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368" y="1943203"/>
            <a:ext cx="387477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Der </a:t>
            </a:r>
            <a:r>
              <a:rPr kumimoji="0" lang="de-DE" sz="24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Bäker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backt </a:t>
            </a:r>
            <a:r>
              <a:rPr kumimoji="0" lang="de-DE" sz="24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Nusseken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.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19E16E0E-B731-4509-B8D4-661C6E5A6847}"/>
              </a:ext>
            </a:extLst>
          </p:cNvPr>
          <p:cNvSpPr/>
          <p:nvPr/>
        </p:nvSpPr>
        <p:spPr>
          <a:xfrm>
            <a:off x="407368" y="2709951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Kranz hängt an der </a:t>
            </a:r>
            <a:r>
              <a:rPr 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Deke</a:t>
            </a:r>
            <a:r>
              <a:rPr 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09E5A381-7A0D-4902-B218-F25B25B8BEB8}"/>
              </a:ext>
            </a:extLst>
          </p:cNvPr>
          <p:cNvSpPr/>
          <p:nvPr/>
        </p:nvSpPr>
        <p:spPr>
          <a:xfrm>
            <a:off x="407368" y="3469246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Mein Platz ist in der </a:t>
            </a:r>
            <a:r>
              <a:rPr 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Eke</a:t>
            </a:r>
            <a:r>
              <a:rPr 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968CA934-F687-40C0-BA96-6DC369AE852C}"/>
              </a:ext>
            </a:extLst>
          </p:cNvPr>
          <p:cNvSpPr/>
          <p:nvPr/>
        </p:nvSpPr>
        <p:spPr>
          <a:xfrm>
            <a:off x="407368" y="4228541"/>
            <a:ext cx="97930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Bitte </a:t>
            </a:r>
            <a:r>
              <a:rPr 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erschreke</a:t>
            </a:r>
            <a:r>
              <a:rPr 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nicht über meine zwei </a:t>
            </a:r>
            <a:r>
              <a:rPr 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Kazen</a:t>
            </a:r>
            <a:r>
              <a:rPr 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, die sich dort </a:t>
            </a:r>
            <a:r>
              <a:rPr 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räckeln</a:t>
            </a:r>
            <a:r>
              <a:rPr 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</a:t>
            </a:r>
          </a:p>
        </p:txBody>
      </p:sp>
      <p:sp>
        <p:nvSpPr>
          <p:cNvPr id="9" name="Textfeld 36">
            <a:extLst>
              <a:ext uri="{FF2B5EF4-FFF2-40B4-BE49-F238E27FC236}">
                <a16:creationId xmlns:a16="http://schemas.microsoft.com/office/drawing/2014/main" id="{FC1504BA-E76D-4AC3-B9C2-8AD1D41B45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18	MV 01 Lautgetreu lesen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	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CF774ADA-1242-4C36-87AC-BBAA7F5E7032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800" kern="0" dirty="0">
                <a:solidFill>
                  <a:srgbClr val="FF0000"/>
                </a:solidFill>
                <a:latin typeface="Trebuchet MS" pitchFamily="34" charset="0"/>
              </a:rPr>
              <a:t>Streiche die fehlerhaften Wörter durch uns schreibe sie richtig darüber!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EF92AE0-646B-447E-844A-7EFFFF078CB5}"/>
              </a:ext>
            </a:extLst>
          </p:cNvPr>
          <p:cNvSpPr txBox="1"/>
          <p:nvPr/>
        </p:nvSpPr>
        <p:spPr>
          <a:xfrm>
            <a:off x="190500" y="6724134"/>
            <a:ext cx="483818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01 Grundlagen - Arbeitsblätter.pptx - Seite 20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A3507985-DDA5-4A1B-B9E0-3461A0B4883B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7034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812_9269">
            <a:hlinkClick r:id="" action="ppaction://media"/>
            <a:extLst>
              <a:ext uri="{FF2B5EF4-FFF2-40B4-BE49-F238E27FC236}">
                <a16:creationId xmlns:a16="http://schemas.microsoft.com/office/drawing/2014/main" id="{FB45C9E0-A3E3-4B77-B74E-0EBF1B5FC68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28275" y="119420"/>
            <a:ext cx="199173" cy="199173"/>
          </a:xfrm>
          <a:prstGeom prst="rect">
            <a:avLst/>
          </a:prstGeom>
        </p:spPr>
      </p:pic>
      <p:pic>
        <p:nvPicPr>
          <p:cNvPr id="26" name="812_9271">
            <a:hlinkClick r:id="" action="ppaction://media"/>
            <a:extLst>
              <a:ext uri="{FF2B5EF4-FFF2-40B4-BE49-F238E27FC236}">
                <a16:creationId xmlns:a16="http://schemas.microsoft.com/office/drawing/2014/main" id="{68D2D471-25DB-4EF8-8E86-6B5003CC2EC6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04202" y="116632"/>
            <a:ext cx="199173" cy="199173"/>
          </a:xfrm>
          <a:prstGeom prst="rect">
            <a:avLst/>
          </a:prstGeom>
        </p:spPr>
      </p:pic>
      <p:pic>
        <p:nvPicPr>
          <p:cNvPr id="55" name="Grafik 54">
            <a:extLst>
              <a:ext uri="{FF2B5EF4-FFF2-40B4-BE49-F238E27FC236}">
                <a16:creationId xmlns:a16="http://schemas.microsoft.com/office/drawing/2014/main" id="{49E0DA72-2C19-47A9-85BD-28FD96CB58A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36769"/>
          <a:stretch/>
        </p:blipFill>
        <p:spPr>
          <a:xfrm>
            <a:off x="1285080" y="1699310"/>
            <a:ext cx="1920406" cy="2420883"/>
          </a:xfrm>
          <a:prstGeom prst="rect">
            <a:avLst/>
          </a:prstGeom>
        </p:spPr>
      </p:pic>
      <p:pic>
        <p:nvPicPr>
          <p:cNvPr id="56" name="Grafik 55">
            <a:extLst>
              <a:ext uri="{FF2B5EF4-FFF2-40B4-BE49-F238E27FC236}">
                <a16:creationId xmlns:a16="http://schemas.microsoft.com/office/drawing/2014/main" id="{DAE020EA-2D51-4A87-AD54-0C30143CBC8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55000"/>
          <a:stretch/>
        </p:blipFill>
        <p:spPr>
          <a:xfrm>
            <a:off x="7550176" y="2150396"/>
            <a:ext cx="2584928" cy="1659786"/>
          </a:xfrm>
          <a:prstGeom prst="rect">
            <a:avLst/>
          </a:prstGeom>
        </p:spPr>
      </p:pic>
      <p:sp>
        <p:nvSpPr>
          <p:cNvPr id="23" name="Rechteck 22">
            <a:extLst>
              <a:ext uri="{FF2B5EF4-FFF2-40B4-BE49-F238E27FC236}">
                <a16:creationId xmlns:a16="http://schemas.microsoft.com/office/drawing/2014/main" id="{A5C96A0E-4730-4D95-AE3B-166DD043F2BB}"/>
              </a:ext>
            </a:extLst>
          </p:cNvPr>
          <p:cNvSpPr/>
          <p:nvPr/>
        </p:nvSpPr>
        <p:spPr>
          <a:xfrm>
            <a:off x="947251" y="3933056"/>
            <a:ext cx="287771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4000" kern="0" dirty="0">
                <a:latin typeface="Trebuchet MS" pitchFamily="34" charset="0"/>
              </a:rPr>
              <a:t>__________</a:t>
            </a: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4D9EFE63-B1C3-43E4-BBBF-8FA176D70802}"/>
              </a:ext>
            </a:extLst>
          </p:cNvPr>
          <p:cNvSpPr/>
          <p:nvPr/>
        </p:nvSpPr>
        <p:spPr>
          <a:xfrm>
            <a:off x="7445222" y="3933056"/>
            <a:ext cx="287771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4000" kern="0" dirty="0">
                <a:latin typeface="Trebuchet MS" pitchFamily="34" charset="0"/>
              </a:rPr>
              <a:t>__________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FB836A01-3DA9-466F-A1AD-05E635542C94}"/>
              </a:ext>
            </a:extLst>
          </p:cNvPr>
          <p:cNvSpPr/>
          <p:nvPr/>
        </p:nvSpPr>
        <p:spPr>
          <a:xfrm>
            <a:off x="4522560" y="1752924"/>
            <a:ext cx="170751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40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Karren</a:t>
            </a:r>
          </a:p>
          <a:p>
            <a:r>
              <a:rPr lang="de-DE" sz="40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Karen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0D1A3E30-76F1-4434-A09F-1B01FD3C1D05}"/>
              </a:ext>
            </a:extLst>
          </p:cNvPr>
          <p:cNvSpPr/>
          <p:nvPr/>
        </p:nvSpPr>
        <p:spPr>
          <a:xfrm>
            <a:off x="3359696" y="5919663"/>
            <a:ext cx="8564633" cy="43088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Mitlautverdoppelung: Lese- und Rechtschreibregel für </a:t>
            </a:r>
            <a:r>
              <a:rPr kumimoji="0" lang="de-DE" sz="2200" b="1" i="0" u="none" strike="noStrike" kern="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</a:t>
            </a: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!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srgbClr val="4F81BD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3" name="Textfeld 36">
            <a:extLst>
              <a:ext uri="{FF2B5EF4-FFF2-40B4-BE49-F238E27FC236}">
                <a16:creationId xmlns:a16="http://schemas.microsoft.com/office/drawing/2014/main" id="{3F60CB38-1B5B-4EE6-9F87-F8BB6413AA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MV 01 Einführung	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	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36320F91-273E-4427-9DE9-23EA923A4D24}"/>
              </a:ext>
            </a:extLst>
          </p:cNvPr>
          <p:cNvSpPr txBox="1"/>
          <p:nvPr/>
        </p:nvSpPr>
        <p:spPr>
          <a:xfrm>
            <a:off x="260108" y="404664"/>
            <a:ext cx="914825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Schreibe die Nomen unter die Bilder und kennzeichne die Vokale als lang oder kurz!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7376D76-40ED-4B54-A083-7996BC588570}"/>
              </a:ext>
            </a:extLst>
          </p:cNvPr>
          <p:cNvSpPr txBox="1"/>
          <p:nvPr/>
        </p:nvSpPr>
        <p:spPr>
          <a:xfrm>
            <a:off x="190500" y="6724134"/>
            <a:ext cx="479810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01 Grundlagen - Arbeitsblätter.pptx - Seite 2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03B5A629-A5E2-4CDA-80A4-0231B59DB5D2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4429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 vol="80000">
                <p:cTn id="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20</a:t>
            </a:fld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04844C6-3C20-4AD1-BA0B-ACC99FD52D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263" y="1268641"/>
            <a:ext cx="8407113" cy="4968671"/>
          </a:xfrm>
          <a:prstGeom prst="rect">
            <a:avLst/>
          </a:prstGeom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DD530A57-BA73-4950-BF83-C48FC7D3320C}"/>
              </a:ext>
            </a:extLst>
          </p:cNvPr>
          <p:cNvSpPr/>
          <p:nvPr/>
        </p:nvSpPr>
        <p:spPr>
          <a:xfrm>
            <a:off x="3428908" y="1058564"/>
            <a:ext cx="10714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952480DE-4579-401F-BF79-07FC7359F09A}"/>
              </a:ext>
            </a:extLst>
          </p:cNvPr>
          <p:cNvSpPr/>
          <p:nvPr/>
        </p:nvSpPr>
        <p:spPr>
          <a:xfrm>
            <a:off x="5735948" y="1058564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053E7EF5-2D71-40A8-956A-BADF5A25ECF9}"/>
              </a:ext>
            </a:extLst>
          </p:cNvPr>
          <p:cNvSpPr/>
          <p:nvPr/>
        </p:nvSpPr>
        <p:spPr>
          <a:xfrm>
            <a:off x="3428908" y="1556915"/>
            <a:ext cx="10714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2EF0AAB2-4D3F-487F-98B6-CC37952E6238}"/>
              </a:ext>
            </a:extLst>
          </p:cNvPr>
          <p:cNvSpPr/>
          <p:nvPr/>
        </p:nvSpPr>
        <p:spPr>
          <a:xfrm>
            <a:off x="5735948" y="1556915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A0BD87A8-C980-4EE1-8C43-F816AF5EF4E4}"/>
              </a:ext>
            </a:extLst>
          </p:cNvPr>
          <p:cNvSpPr/>
          <p:nvPr/>
        </p:nvSpPr>
        <p:spPr>
          <a:xfrm>
            <a:off x="3428908" y="2076875"/>
            <a:ext cx="10714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6956FF8D-DDD7-443E-9552-651D39306B04}"/>
              </a:ext>
            </a:extLst>
          </p:cNvPr>
          <p:cNvSpPr/>
          <p:nvPr/>
        </p:nvSpPr>
        <p:spPr>
          <a:xfrm>
            <a:off x="5735948" y="2076875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41D0DA59-3B60-474B-84E0-06F71FA344B2}"/>
              </a:ext>
            </a:extLst>
          </p:cNvPr>
          <p:cNvSpPr/>
          <p:nvPr/>
        </p:nvSpPr>
        <p:spPr>
          <a:xfrm>
            <a:off x="3465812" y="2585779"/>
            <a:ext cx="16584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8E6DBD11-D0FA-4652-92C5-1FB2E32C32A0}"/>
              </a:ext>
            </a:extLst>
          </p:cNvPr>
          <p:cNvSpPr/>
          <p:nvPr/>
        </p:nvSpPr>
        <p:spPr>
          <a:xfrm>
            <a:off x="5735948" y="2585779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4B3889F5-E899-4D49-B311-A27D19E46016}"/>
              </a:ext>
            </a:extLst>
          </p:cNvPr>
          <p:cNvSpPr/>
          <p:nvPr/>
        </p:nvSpPr>
        <p:spPr>
          <a:xfrm>
            <a:off x="3428908" y="3114537"/>
            <a:ext cx="10714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AF2587B5-D0B2-4078-B6B7-60DE184C41B7}"/>
              </a:ext>
            </a:extLst>
          </p:cNvPr>
          <p:cNvSpPr/>
          <p:nvPr/>
        </p:nvSpPr>
        <p:spPr>
          <a:xfrm>
            <a:off x="5735948" y="3114537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FFCEEE4E-2831-4B7E-9CF6-232E981A7854}"/>
              </a:ext>
            </a:extLst>
          </p:cNvPr>
          <p:cNvSpPr/>
          <p:nvPr/>
        </p:nvSpPr>
        <p:spPr>
          <a:xfrm>
            <a:off x="3428908" y="3644519"/>
            <a:ext cx="10714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40F2E049-B8AD-4EAA-A68E-834A3895971E}"/>
              </a:ext>
            </a:extLst>
          </p:cNvPr>
          <p:cNvSpPr/>
          <p:nvPr/>
        </p:nvSpPr>
        <p:spPr>
          <a:xfrm>
            <a:off x="5735948" y="3644519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5A3F65F8-70D4-41D5-B696-43AC67647CB8}"/>
              </a:ext>
            </a:extLst>
          </p:cNvPr>
          <p:cNvSpPr/>
          <p:nvPr/>
        </p:nvSpPr>
        <p:spPr>
          <a:xfrm>
            <a:off x="3465812" y="4179002"/>
            <a:ext cx="16584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DC6FDC27-2E1A-4A5A-A5A5-030A78AEDD23}"/>
              </a:ext>
            </a:extLst>
          </p:cNvPr>
          <p:cNvSpPr/>
          <p:nvPr/>
        </p:nvSpPr>
        <p:spPr>
          <a:xfrm>
            <a:off x="5735948" y="4179002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C25A7185-990A-4AA6-A328-FF778B07A1AC}"/>
              </a:ext>
            </a:extLst>
          </p:cNvPr>
          <p:cNvSpPr/>
          <p:nvPr/>
        </p:nvSpPr>
        <p:spPr>
          <a:xfrm>
            <a:off x="3428908" y="4689007"/>
            <a:ext cx="10714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60844ECB-4032-4BBE-9D54-48128B068DDD}"/>
              </a:ext>
            </a:extLst>
          </p:cNvPr>
          <p:cNvSpPr/>
          <p:nvPr/>
        </p:nvSpPr>
        <p:spPr>
          <a:xfrm>
            <a:off x="5735948" y="4689007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CE4F1770-22CB-4557-9D93-CF6F41235322}"/>
              </a:ext>
            </a:extLst>
          </p:cNvPr>
          <p:cNvSpPr/>
          <p:nvPr/>
        </p:nvSpPr>
        <p:spPr>
          <a:xfrm>
            <a:off x="3428908" y="5172702"/>
            <a:ext cx="10714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8BF0FB29-1AB4-480A-B52A-3CD0DE9068D8}"/>
              </a:ext>
            </a:extLst>
          </p:cNvPr>
          <p:cNvSpPr/>
          <p:nvPr/>
        </p:nvSpPr>
        <p:spPr>
          <a:xfrm>
            <a:off x="5735948" y="5172702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950C3E7D-5F39-449C-B7FC-CA1C3598720A}"/>
              </a:ext>
            </a:extLst>
          </p:cNvPr>
          <p:cNvSpPr/>
          <p:nvPr/>
        </p:nvSpPr>
        <p:spPr>
          <a:xfrm>
            <a:off x="3428908" y="5686733"/>
            <a:ext cx="10714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85438EF4-CA8F-4281-9C6E-DCBBF2E16BEC}"/>
              </a:ext>
            </a:extLst>
          </p:cNvPr>
          <p:cNvSpPr/>
          <p:nvPr/>
        </p:nvSpPr>
        <p:spPr>
          <a:xfrm>
            <a:off x="5735948" y="5686733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pic>
        <p:nvPicPr>
          <p:cNvPr id="50" name="Grafik 49">
            <a:extLst>
              <a:ext uri="{FF2B5EF4-FFF2-40B4-BE49-F238E27FC236}">
                <a16:creationId xmlns:a16="http://schemas.microsoft.com/office/drawing/2014/main" id="{0F7BC873-D819-4A73-9AFE-00609FC7E8A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0751" y="900336"/>
            <a:ext cx="624087" cy="632140"/>
          </a:xfrm>
          <a:prstGeom prst="rect">
            <a:avLst/>
          </a:prstGeom>
        </p:spPr>
      </p:pic>
      <p:pic>
        <p:nvPicPr>
          <p:cNvPr id="51" name="Grafik 50">
            <a:extLst>
              <a:ext uri="{FF2B5EF4-FFF2-40B4-BE49-F238E27FC236}">
                <a16:creationId xmlns:a16="http://schemas.microsoft.com/office/drawing/2014/main" id="{AE7D106F-9821-425D-A74E-A6357375D0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5199" y="1138827"/>
            <a:ext cx="704850" cy="857250"/>
          </a:xfrm>
          <a:prstGeom prst="rect">
            <a:avLst/>
          </a:prstGeom>
        </p:spPr>
      </p:pic>
      <p:pic>
        <p:nvPicPr>
          <p:cNvPr id="52" name="Grafik 51">
            <a:extLst>
              <a:ext uri="{FF2B5EF4-FFF2-40B4-BE49-F238E27FC236}">
                <a16:creationId xmlns:a16="http://schemas.microsoft.com/office/drawing/2014/main" id="{2D9E69C4-644C-407F-B6CB-75FD691E0A2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84"/>
          <a:stretch/>
        </p:blipFill>
        <p:spPr>
          <a:xfrm>
            <a:off x="5109699" y="2015519"/>
            <a:ext cx="395805" cy="1026100"/>
          </a:xfrm>
          <a:prstGeom prst="rect">
            <a:avLst/>
          </a:prstGeom>
        </p:spPr>
      </p:pic>
      <p:pic>
        <p:nvPicPr>
          <p:cNvPr id="53" name="Grafik 52">
            <a:extLst>
              <a:ext uri="{FF2B5EF4-FFF2-40B4-BE49-F238E27FC236}">
                <a16:creationId xmlns:a16="http://schemas.microsoft.com/office/drawing/2014/main" id="{A976623B-4334-4C95-9995-BA94550A12C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069"/>
          <a:stretch/>
        </p:blipFill>
        <p:spPr>
          <a:xfrm>
            <a:off x="4285993" y="1526607"/>
            <a:ext cx="899911" cy="1141845"/>
          </a:xfrm>
          <a:prstGeom prst="rect">
            <a:avLst/>
          </a:prstGeom>
        </p:spPr>
      </p:pic>
      <p:pic>
        <p:nvPicPr>
          <p:cNvPr id="54" name="Grafik 53">
            <a:extLst>
              <a:ext uri="{FF2B5EF4-FFF2-40B4-BE49-F238E27FC236}">
                <a16:creationId xmlns:a16="http://schemas.microsoft.com/office/drawing/2014/main" id="{08414C39-B3B6-40A5-B112-E8D738D891E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543"/>
          <a:stretch/>
        </p:blipFill>
        <p:spPr>
          <a:xfrm>
            <a:off x="4219819" y="2856352"/>
            <a:ext cx="893046" cy="682799"/>
          </a:xfrm>
          <a:prstGeom prst="rect">
            <a:avLst/>
          </a:prstGeom>
        </p:spPr>
      </p:pic>
      <p:pic>
        <p:nvPicPr>
          <p:cNvPr id="55" name="Grafik 54">
            <a:extLst>
              <a:ext uri="{FF2B5EF4-FFF2-40B4-BE49-F238E27FC236}">
                <a16:creationId xmlns:a16="http://schemas.microsoft.com/office/drawing/2014/main" id="{77721B1E-236A-4692-8E52-81844CFD93B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5396" y="3061061"/>
            <a:ext cx="996523" cy="996523"/>
          </a:xfrm>
          <a:prstGeom prst="rect">
            <a:avLst/>
          </a:prstGeom>
        </p:spPr>
      </p:pic>
      <p:pic>
        <p:nvPicPr>
          <p:cNvPr id="56" name="Grafik 55">
            <a:extLst>
              <a:ext uri="{FF2B5EF4-FFF2-40B4-BE49-F238E27FC236}">
                <a16:creationId xmlns:a16="http://schemas.microsoft.com/office/drawing/2014/main" id="{104EE667-7455-4FA1-AC77-4B0E7605724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5167" y="4495858"/>
            <a:ext cx="667734" cy="619015"/>
          </a:xfrm>
          <a:prstGeom prst="rect">
            <a:avLst/>
          </a:prstGeom>
        </p:spPr>
      </p:pic>
      <p:pic>
        <p:nvPicPr>
          <p:cNvPr id="57" name="Grafik 56">
            <a:extLst>
              <a:ext uri="{FF2B5EF4-FFF2-40B4-BE49-F238E27FC236}">
                <a16:creationId xmlns:a16="http://schemas.microsoft.com/office/drawing/2014/main" id="{AFDB36B2-76E6-4A08-BEA8-3B7413C4DC9F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175"/>
          <a:stretch/>
        </p:blipFill>
        <p:spPr>
          <a:xfrm>
            <a:off x="4241765" y="4098702"/>
            <a:ext cx="876374" cy="655748"/>
          </a:xfrm>
          <a:prstGeom prst="rect">
            <a:avLst/>
          </a:prstGeom>
        </p:spPr>
      </p:pic>
      <p:pic>
        <p:nvPicPr>
          <p:cNvPr id="58" name="Grafik 57">
            <a:extLst>
              <a:ext uri="{FF2B5EF4-FFF2-40B4-BE49-F238E27FC236}">
                <a16:creationId xmlns:a16="http://schemas.microsoft.com/office/drawing/2014/main" id="{ED800609-88ED-4CFB-A08B-363A5A9A8C0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8566" y="4872161"/>
            <a:ext cx="1106239" cy="774367"/>
          </a:xfrm>
          <a:prstGeom prst="rect">
            <a:avLst/>
          </a:prstGeom>
        </p:spPr>
      </p:pic>
      <p:pic>
        <p:nvPicPr>
          <p:cNvPr id="59" name="Grafik 58">
            <a:extLst>
              <a:ext uri="{FF2B5EF4-FFF2-40B4-BE49-F238E27FC236}">
                <a16:creationId xmlns:a16="http://schemas.microsoft.com/office/drawing/2014/main" id="{96A9CA6F-50CC-4D36-BAF8-0565722E9E22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785" y="5522038"/>
            <a:ext cx="1106239" cy="622559"/>
          </a:xfrm>
          <a:prstGeom prst="rect">
            <a:avLst/>
          </a:prstGeom>
        </p:spPr>
      </p:pic>
      <p:sp>
        <p:nvSpPr>
          <p:cNvPr id="62" name="Rechteck 61">
            <a:extLst>
              <a:ext uri="{FF2B5EF4-FFF2-40B4-BE49-F238E27FC236}">
                <a16:creationId xmlns:a16="http://schemas.microsoft.com/office/drawing/2014/main" id="{AA5BBCB0-4127-4F45-8A63-DB5CA5E4D66E}"/>
              </a:ext>
            </a:extLst>
          </p:cNvPr>
          <p:cNvSpPr/>
          <p:nvPr/>
        </p:nvSpPr>
        <p:spPr>
          <a:xfrm>
            <a:off x="4303887" y="1420627"/>
            <a:ext cx="7521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B...</a:t>
            </a:r>
            <a:endParaRPr lang="de-DE" sz="2400" b="1" spc="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FA7A86C3-6F30-4A90-ABA3-E0C3283F57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19	MV 01 Wörter mit nur einer Silbe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	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B1253CEE-5892-4167-9FC8-5AF2578B58B1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800" kern="0" dirty="0">
                <a:solidFill>
                  <a:srgbClr val="FF0000"/>
                </a:solidFill>
                <a:latin typeface="Trebuchet MS" pitchFamily="34" charset="0"/>
              </a:rPr>
              <a:t>Schreibe die Wörter je nach Vokallänge links oder rechts in die Zeilen!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D9BCE74B-8040-403E-94D6-EC6A397CF6B4}"/>
              </a:ext>
            </a:extLst>
          </p:cNvPr>
          <p:cNvSpPr txBox="1"/>
          <p:nvPr/>
        </p:nvSpPr>
        <p:spPr>
          <a:xfrm>
            <a:off x="190500" y="6724134"/>
            <a:ext cx="483818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01 Grundlagen - Arbeitsblätter.pptx - Seite 21</a:t>
            </a:r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01C5B78C-41A9-41A9-8434-DB013E104C58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8948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21</a:t>
            </a:fld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093EE423-3EC4-46D1-AC33-41635172A7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093956"/>
            <a:ext cx="7815749" cy="5535648"/>
          </a:xfrm>
          <a:prstGeom prst="rect">
            <a:avLst/>
          </a:prstGeom>
        </p:spPr>
      </p:pic>
      <p:sp>
        <p:nvSpPr>
          <p:cNvPr id="77" name="Rechteck 76">
            <a:extLst>
              <a:ext uri="{FF2B5EF4-FFF2-40B4-BE49-F238E27FC236}">
                <a16:creationId xmlns:a16="http://schemas.microsoft.com/office/drawing/2014/main" id="{8F141646-C59B-4415-AC56-AA994C107E3F}"/>
              </a:ext>
            </a:extLst>
          </p:cNvPr>
          <p:cNvSpPr/>
          <p:nvPr/>
        </p:nvSpPr>
        <p:spPr>
          <a:xfrm>
            <a:off x="2564573" y="4670457"/>
            <a:ext cx="33954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kern="0" spc="10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  <a:sym typeface="Wingdings" panose="05000000000000000000" pitchFamily="2" charset="2"/>
              </a:rPr>
              <a:t>(Wort mit langem e!)</a:t>
            </a:r>
            <a:endParaRPr lang="de-DE" sz="2400" spc="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8" name="Rechteck 77">
            <a:extLst>
              <a:ext uri="{FF2B5EF4-FFF2-40B4-BE49-F238E27FC236}">
                <a16:creationId xmlns:a16="http://schemas.microsoft.com/office/drawing/2014/main" id="{E06BBB4C-2957-4BCD-BACD-97F8B4AA66FD}"/>
              </a:ext>
            </a:extLst>
          </p:cNvPr>
          <p:cNvSpPr/>
          <p:nvPr/>
        </p:nvSpPr>
        <p:spPr>
          <a:xfrm>
            <a:off x="3539089" y="5302379"/>
            <a:ext cx="12105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kern="0" spc="10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  <a:sym typeface="Wingdings" panose="05000000000000000000" pitchFamily="2" charset="2"/>
              </a:rPr>
              <a:t>(He...)</a:t>
            </a:r>
            <a:endParaRPr lang="de-DE" sz="2400" spc="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3CDED638-8742-4940-B947-7C2111C7B26C}"/>
              </a:ext>
            </a:extLst>
          </p:cNvPr>
          <p:cNvSpPr/>
          <p:nvPr/>
        </p:nvSpPr>
        <p:spPr>
          <a:xfrm>
            <a:off x="5356714" y="5533211"/>
            <a:ext cx="1478572" cy="9668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9" name="Rechteck 78">
            <a:extLst>
              <a:ext uri="{FF2B5EF4-FFF2-40B4-BE49-F238E27FC236}">
                <a16:creationId xmlns:a16="http://schemas.microsoft.com/office/drawing/2014/main" id="{EBB2514F-C0D0-4458-93CD-6C988A5CBC4D}"/>
              </a:ext>
            </a:extLst>
          </p:cNvPr>
          <p:cNvSpPr/>
          <p:nvPr/>
        </p:nvSpPr>
        <p:spPr>
          <a:xfrm>
            <a:off x="278572" y="5934301"/>
            <a:ext cx="7185579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Jetzt ist</a:t>
            </a:r>
            <a:r>
              <a:rPr 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</a:t>
            </a:r>
            <a:r>
              <a:rPr lang="de-DE" sz="2400" kern="0" dirty="0">
                <a:latin typeface="Trebuchet MS" pitchFamily="34" charset="0"/>
              </a:rPr>
              <a:t>__________</a:t>
            </a:r>
            <a:r>
              <a:rPr 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! </a:t>
            </a:r>
            <a:r>
              <a:rPr lang="de-DE" sz="2400" kern="0" dirty="0">
                <a:solidFill>
                  <a:schemeClr val="bg1">
                    <a:lumMod val="75000"/>
                  </a:schemeClr>
                </a:solidFill>
                <a:latin typeface="Trebuchet MS" pitchFamily="34" charset="0"/>
              </a:rPr>
              <a:t>(anderes Wort für Ende)</a:t>
            </a:r>
          </a:p>
        </p:txBody>
      </p:sp>
      <p:sp>
        <p:nvSpPr>
          <p:cNvPr id="10" name="Textfeld 36">
            <a:extLst>
              <a:ext uri="{FF2B5EF4-FFF2-40B4-BE49-F238E27FC236}">
                <a16:creationId xmlns:a16="http://schemas.microsoft.com/office/drawing/2014/main" id="{3BBBB9D0-F550-47FD-B30D-5DFDDE329B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20	MV 01 Wörter mit nur einer Silbe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	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F749752A-CE8C-4642-80FB-D02BB5DE22CB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800" kern="0" dirty="0">
                <a:solidFill>
                  <a:srgbClr val="FF0000"/>
                </a:solidFill>
                <a:latin typeface="Trebuchet MS" pitchFamily="34" charset="0"/>
              </a:rPr>
              <a:t>Schreibe die Wörter in die Lücken und kennzeichne den Vokal als lang oder kurz!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9544239-D0D2-48FD-9AC5-9E7CC92EEA02}"/>
              </a:ext>
            </a:extLst>
          </p:cNvPr>
          <p:cNvSpPr txBox="1"/>
          <p:nvPr/>
        </p:nvSpPr>
        <p:spPr>
          <a:xfrm>
            <a:off x="190500" y="6724134"/>
            <a:ext cx="483818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01 Grundlagen - Arbeitsblätter.pptx - Seite 22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3A3524A2-B0DE-4BA0-AA97-51207B50598A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4118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22</a:t>
            </a:fld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75B2DC9-BC28-4092-BF0E-0A6B2B797E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9342" y="1095760"/>
            <a:ext cx="1157689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der </a:t>
            </a:r>
            <a:r>
              <a:rPr kumimoji="0" lang="de-DE" altLang="de-DE" sz="2200" b="0" i="0" u="none" strike="noStrike" kern="0" cap="none" spc="100" normalizeH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Fal</a:t>
            </a:r>
            <a:endParaRPr kumimoji="0" lang="de-DE" altLang="de-DE" sz="2200" b="0" i="0" u="none" strike="noStrike" kern="0" cap="none" spc="100" normalizeH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B6E78FC0-56FE-4F6F-AAB2-FD9180D516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98808" y="1093967"/>
            <a:ext cx="1253869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der Fall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DBA5233F-F53F-40C4-8462-E959DCBCED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9342" y="1595630"/>
            <a:ext cx="1245854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das Rad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F1F9E447-736D-4535-BFA8-77340A6F27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98808" y="1594016"/>
            <a:ext cx="1415772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spc="100" dirty="0">
                <a:latin typeface="Trebuchet MS" pitchFamily="34" charset="0"/>
              </a:rPr>
              <a:t>das </a:t>
            </a:r>
            <a:r>
              <a:rPr lang="de-DE" altLang="de-DE" sz="2200" kern="0" spc="100" dirty="0" err="1">
                <a:latin typeface="Trebuchet MS" pitchFamily="34" charset="0"/>
              </a:rPr>
              <a:t>Radd</a:t>
            </a:r>
            <a:endParaRPr kumimoji="0" lang="de-DE" altLang="de-DE" sz="2200" b="0" i="0" u="none" strike="noStrike" kern="0" cap="none" spc="100" normalizeH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FC3E7D5D-27C6-4854-8C56-D9429DC356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9342" y="2095500"/>
            <a:ext cx="1531188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der </a:t>
            </a:r>
            <a:r>
              <a:rPr kumimoji="0" lang="de-DE" altLang="de-DE" sz="2200" b="0" i="0" u="none" strike="noStrike" kern="0" cap="none" spc="100" normalizeH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Krann</a:t>
            </a:r>
            <a:endParaRPr kumimoji="0" lang="de-DE" altLang="de-DE" sz="2200" b="0" i="0" u="none" strike="noStrike" kern="0" cap="none" spc="100" normalizeH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EA2D5A16-98E0-4A2D-A934-0F5F1CE50C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98808" y="2094065"/>
            <a:ext cx="1364476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spc="100" dirty="0">
                <a:latin typeface="Trebuchet MS" pitchFamily="34" charset="0"/>
              </a:rPr>
              <a:t>der Kran</a:t>
            </a:r>
            <a:endParaRPr kumimoji="0" lang="de-DE" altLang="de-DE" sz="2200" b="0" i="0" u="none" strike="noStrike" kern="0" cap="none" spc="100" normalizeH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FDA629C8-8FAE-475B-BE8B-CBCE9B724A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9342" y="2595370"/>
            <a:ext cx="1170513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der </a:t>
            </a:r>
            <a:r>
              <a:rPr kumimoji="0" lang="de-DE" altLang="de-DE" sz="2200" b="0" i="0" u="none" strike="noStrike" kern="0" cap="none" spc="100" normalizeH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Bal</a:t>
            </a:r>
            <a:endParaRPr kumimoji="0" lang="de-DE" altLang="de-DE" sz="2200" b="0" i="0" u="none" strike="noStrike" kern="0" cap="none" spc="100" normalizeH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096F838C-2E11-4B10-B054-D73C490CA4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98808" y="2594114"/>
            <a:ext cx="1266693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der Ball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5A53111F-530D-429C-BEB6-C29FA898CB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9342" y="3095240"/>
            <a:ext cx="769763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100" normalizeH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stop</a:t>
            </a:r>
            <a:endParaRPr kumimoji="0" lang="de-DE" altLang="de-DE" sz="2200" b="0" i="0" u="none" strike="noStrike" kern="0" cap="none" spc="100" normalizeH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FFF85480-E7DF-458C-976F-82FDC2CCD4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98808" y="3094163"/>
            <a:ext cx="939681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stopp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BC44E2DC-0F2A-4057-907D-CBE2D88C48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9342" y="3595110"/>
            <a:ext cx="681597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100" normalizeH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dan</a:t>
            </a:r>
            <a:endParaRPr kumimoji="0" lang="de-DE" altLang="de-DE" sz="2200" b="0" i="0" u="none" strike="noStrike" kern="0" cap="none" spc="100" normalizeH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76AEE06B-8AB0-4584-B07E-6102F2A5A4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98808" y="3594212"/>
            <a:ext cx="848309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dann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12249791-474F-421E-A0BB-541A2F1C3F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98808" y="4094261"/>
            <a:ext cx="595035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100" normalizeH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vol</a:t>
            </a:r>
            <a:endParaRPr kumimoji="0" lang="de-DE" altLang="de-DE" sz="2200" b="0" i="0" u="none" strike="noStrike" kern="0" cap="none" spc="100" normalizeH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BB092E0A-DCFF-4EC9-997D-C510D771E4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9342" y="4094980"/>
            <a:ext cx="691215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voll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FED50C66-27A2-4840-9F83-045198BEA8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9342" y="4594850"/>
            <a:ext cx="570990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100" normalizeH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sol</a:t>
            </a:r>
            <a:endParaRPr kumimoji="0" lang="de-DE" altLang="de-DE" sz="2200" b="0" i="0" u="none" strike="noStrike" kern="0" cap="none" spc="100" normalizeH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9A3538DC-F8D4-404F-9DBB-FFAC32B70E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98808" y="4594310"/>
            <a:ext cx="667170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soll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170BACDF-13F0-4BCC-BF99-870E3E646D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9342" y="5094720"/>
            <a:ext cx="596638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100" normalizeH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wil</a:t>
            </a:r>
            <a:endParaRPr kumimoji="0" lang="de-DE" altLang="de-DE" sz="2200" b="0" i="0" u="none" strike="noStrike" kern="0" cap="none" spc="100" normalizeH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40242598-D819-471A-88C7-FCE437621C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98808" y="5094359"/>
            <a:ext cx="692818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will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23C5CF16-2595-4B47-826B-CCDD2C1EE4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9342" y="5594590"/>
            <a:ext cx="1367682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spc="100" dirty="0">
                <a:latin typeface="Trebuchet MS" pitchFamily="34" charset="0"/>
              </a:rPr>
              <a:t>der Stall</a:t>
            </a:r>
            <a:endParaRPr kumimoji="0" lang="de-DE" altLang="de-DE" sz="2200" b="0" i="0" u="none" strike="noStrike" kern="0" cap="none" spc="100" normalizeH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73213C8B-701A-4F38-864D-4FE1B8DE40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98808" y="5594408"/>
            <a:ext cx="1271502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spc="100" dirty="0">
                <a:latin typeface="Trebuchet MS" pitchFamily="34" charset="0"/>
              </a:rPr>
              <a:t>der </a:t>
            </a:r>
            <a:r>
              <a:rPr lang="de-DE" altLang="de-DE" sz="2200" kern="0" spc="100" dirty="0" err="1">
                <a:latin typeface="Trebuchet MS" pitchFamily="34" charset="0"/>
              </a:rPr>
              <a:t>Stal</a:t>
            </a:r>
            <a:endParaRPr kumimoji="0" lang="de-DE" altLang="de-DE" sz="2200" b="0" i="0" u="none" strike="noStrike" kern="0" cap="none" spc="100" normalizeH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6CC38733-BD1E-4C44-92D5-E3401C017C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9342" y="6094457"/>
            <a:ext cx="721672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still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97CFA2D0-C43B-49DC-91C3-802D730AC6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98808" y="6094457"/>
            <a:ext cx="625492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spc="100" dirty="0" err="1">
                <a:latin typeface="Trebuchet MS" pitchFamily="34" charset="0"/>
              </a:rPr>
              <a:t>stil</a:t>
            </a:r>
            <a:endParaRPr kumimoji="0" lang="de-DE" altLang="de-DE" sz="2200" b="0" i="0" u="none" strike="noStrike" kern="0" cap="none" spc="100" normalizeH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8" name="Textfeld 36">
            <a:extLst>
              <a:ext uri="{FF2B5EF4-FFF2-40B4-BE49-F238E27FC236}">
                <a16:creationId xmlns:a16="http://schemas.microsoft.com/office/drawing/2014/main" id="{BEE02C3B-055A-48F3-9556-6E48A02A7C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21	MV 01 Wörter mit nur einer Silbe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	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EDA08DE8-E35B-4C61-8524-4C838358AF8E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-1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Streiche die falschen Wörter durch und kennzeichne die Vokallänge bei den richtigen Wörtern!</a:t>
            </a:r>
            <a:endParaRPr kumimoji="0" lang="de-DE" altLang="de-DE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0B1736E-A509-4DBB-A51D-72343A1C4770}"/>
              </a:ext>
            </a:extLst>
          </p:cNvPr>
          <p:cNvSpPr txBox="1"/>
          <p:nvPr/>
        </p:nvSpPr>
        <p:spPr>
          <a:xfrm>
            <a:off x="190500" y="6724134"/>
            <a:ext cx="483818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01 Grundlagen - Arbeitsblätter.pptx - Seite 23</a:t>
            </a: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59C8C8E7-5070-47DC-8CE3-5F6E2578ACC9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0250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A94E90B-E21C-4B93-A1B7-E2126FF063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3393" y="2015211"/>
            <a:ext cx="547617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Bei dem </a:t>
            </a:r>
            <a:r>
              <a:rPr kumimoji="0" lang="de-DE" sz="24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Fal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gab es einen großen </a:t>
            </a:r>
            <a:r>
              <a:rPr kumimoji="0" lang="de-DE" sz="24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Knal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.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5546EDDA-5FB3-4CDB-B56C-F699AEAA055C}"/>
              </a:ext>
            </a:extLst>
          </p:cNvPr>
          <p:cNvSpPr/>
          <p:nvPr/>
        </p:nvSpPr>
        <p:spPr>
          <a:xfrm>
            <a:off x="623392" y="2744889"/>
            <a:ext cx="60995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Wir trinken in der Barr ein Glass Wasser.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A2557306-71F6-4949-ACCC-5C0B681D17EB}"/>
              </a:ext>
            </a:extLst>
          </p:cNvPr>
          <p:cNvSpPr/>
          <p:nvPr/>
        </p:nvSpPr>
        <p:spPr>
          <a:xfrm>
            <a:off x="623393" y="3504184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Ich </a:t>
            </a:r>
            <a:r>
              <a:rPr 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mus</a:t>
            </a:r>
            <a:r>
              <a:rPr 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das </a:t>
            </a:r>
            <a:r>
              <a:rPr 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schnel</a:t>
            </a:r>
            <a:r>
              <a:rPr 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erledigen.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26353934-06E6-48ED-8500-6FCE99341013}"/>
              </a:ext>
            </a:extLst>
          </p:cNvPr>
          <p:cNvSpPr/>
          <p:nvPr/>
        </p:nvSpPr>
        <p:spPr>
          <a:xfrm>
            <a:off x="623393" y="4268090"/>
            <a:ext cx="9001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Im </a:t>
            </a:r>
            <a:r>
              <a:rPr 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Plann</a:t>
            </a:r>
            <a:r>
              <a:rPr 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der Stadt war das Torr zum </a:t>
            </a:r>
            <a:r>
              <a:rPr 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Plaz</a:t>
            </a:r>
            <a:r>
              <a:rPr 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nicht eingezeichnet.</a:t>
            </a:r>
          </a:p>
        </p:txBody>
      </p:sp>
      <p:sp>
        <p:nvSpPr>
          <p:cNvPr id="9" name="Textfeld 36">
            <a:extLst>
              <a:ext uri="{FF2B5EF4-FFF2-40B4-BE49-F238E27FC236}">
                <a16:creationId xmlns:a16="http://schemas.microsoft.com/office/drawing/2014/main" id="{2535344F-E1D2-41FD-A094-B728CF3A08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22	MV 01 Lautgetreu lesen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	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780DC75D-2B49-4A5D-A962-D22C6785F461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1800" kern="0" dirty="0">
                <a:solidFill>
                  <a:srgbClr val="FF0000"/>
                </a:solidFill>
                <a:latin typeface="Trebuchet MS" pitchFamily="34" charset="0"/>
              </a:rPr>
              <a:t>Streiche die fehlerhaften Wörter durch uns schreibe sie richtig darüber!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E847E52-C021-41AB-A92A-5388DF83836A}"/>
              </a:ext>
            </a:extLst>
          </p:cNvPr>
          <p:cNvSpPr txBox="1"/>
          <p:nvPr/>
        </p:nvSpPr>
        <p:spPr>
          <a:xfrm>
            <a:off x="190500" y="6724134"/>
            <a:ext cx="483818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01 Grundlagen - Arbeitsblätter.pptx - Seite 24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48E1814-3BDA-4C77-A540-111FAB93C7AA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1783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24</a:t>
            </a:fld>
            <a:endParaRPr lang="de-DE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6D7DB792-18A1-41A0-A3FF-332EA01FE92E}"/>
              </a:ext>
            </a:extLst>
          </p:cNvPr>
          <p:cNvSpPr/>
          <p:nvPr/>
        </p:nvSpPr>
        <p:spPr>
          <a:xfrm>
            <a:off x="190500" y="1555927"/>
            <a:ext cx="6513322" cy="8463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de-DE" sz="2200" kern="0" spc="100" dirty="0">
                <a:latin typeface="Trebuchet MS" pitchFamily="34" charset="0"/>
                <a:sym typeface="Wingdings" panose="05000000000000000000" pitchFamily="2" charset="2"/>
              </a:rPr>
              <a:t>Auch bei einsilbigen Wörtern gilt: </a:t>
            </a:r>
          </a:p>
          <a:p>
            <a:pPr>
              <a:spcAft>
                <a:spcPts val="600"/>
              </a:spcAft>
            </a:pPr>
            <a:r>
              <a:rPr lang="de-DE" sz="2200" kern="0" spc="100" dirty="0">
                <a:latin typeface="Trebuchet MS" pitchFamily="34" charset="0"/>
                <a:sym typeface="Wingdings" panose="05000000000000000000" pitchFamily="2" charset="2"/>
              </a:rPr>
              <a:t>Nach kurzem Vokal kommen ______________!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85108069-955C-42CC-9C36-8CF304A89518}"/>
              </a:ext>
            </a:extLst>
          </p:cNvPr>
          <p:cNvSpPr/>
          <p:nvPr/>
        </p:nvSpPr>
        <p:spPr>
          <a:xfrm>
            <a:off x="214068" y="3574177"/>
            <a:ext cx="65806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spc="100" dirty="0">
                <a:latin typeface="Trebuchet MS" pitchFamily="34" charset="0"/>
                <a:sym typeface="Wingdings" panose="05000000000000000000" pitchFamily="2" charset="2"/>
              </a:rPr>
              <a:t>Es gibt aber Ausnahmen, die wichtigsten sind:</a:t>
            </a:r>
            <a:endParaRPr lang="de-DE" sz="2200" spc="100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135E4EB1-2466-4E8B-9CF0-F84F42C641BB}"/>
              </a:ext>
            </a:extLst>
          </p:cNvPr>
          <p:cNvSpPr/>
          <p:nvPr/>
        </p:nvSpPr>
        <p:spPr>
          <a:xfrm>
            <a:off x="214068" y="4310561"/>
            <a:ext cx="303961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spc="100" dirty="0">
                <a:latin typeface="Trebuchet MS" pitchFamily="34" charset="0"/>
                <a:sym typeface="Wingdings" panose="05000000000000000000" pitchFamily="2" charset="2"/>
              </a:rPr>
              <a:t>Weitere Ausnahmen:</a:t>
            </a:r>
            <a:endParaRPr lang="de-DE" sz="2200" spc="100" dirty="0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F1078D79-0567-4AF6-82F8-62549A1F152D}"/>
              </a:ext>
            </a:extLst>
          </p:cNvPr>
          <p:cNvSpPr/>
          <p:nvPr/>
        </p:nvSpPr>
        <p:spPr>
          <a:xfrm>
            <a:off x="184975" y="2440681"/>
            <a:ext cx="680506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de-DE" sz="2200" kern="0" spc="100" dirty="0">
                <a:latin typeface="Trebuchet MS" pitchFamily="34" charset="0"/>
                <a:sym typeface="Wingdings" panose="05000000000000000000" pitchFamily="2" charset="2"/>
              </a:rPr>
              <a:t>Hörst du nur einen, musst du ihn ___________!</a:t>
            </a:r>
            <a:endParaRPr lang="de-DE" sz="2200" kern="0" spc="100" dirty="0">
              <a:solidFill>
                <a:srgbClr val="FF0000"/>
              </a:solidFill>
              <a:latin typeface="Trebuchet MS" pitchFamily="34" charset="0"/>
              <a:sym typeface="Wingdings" panose="05000000000000000000" pitchFamily="2" charset="2"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9862EEB6-56E8-4743-8DF7-E1633816CC4B}"/>
              </a:ext>
            </a:extLst>
          </p:cNvPr>
          <p:cNvSpPr/>
          <p:nvPr/>
        </p:nvSpPr>
        <p:spPr>
          <a:xfrm>
            <a:off x="7119100" y="1196752"/>
            <a:ext cx="142539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Beispiele: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2414D38D-FC29-452C-A790-AC87BD431400}"/>
              </a:ext>
            </a:extLst>
          </p:cNvPr>
          <p:cNvSpPr/>
          <p:nvPr/>
        </p:nvSpPr>
        <p:spPr>
          <a:xfrm>
            <a:off x="7098684" y="2457041"/>
            <a:ext cx="4608954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______________________________</a:t>
            </a:r>
            <a:endParaRPr lang="de-DE" sz="2200" dirty="0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6503C1C9-89F9-44E4-97A9-0A24038C0DB7}"/>
              </a:ext>
            </a:extLst>
          </p:cNvPr>
          <p:cNvSpPr/>
          <p:nvPr/>
        </p:nvSpPr>
        <p:spPr>
          <a:xfrm>
            <a:off x="7103670" y="3558137"/>
            <a:ext cx="4608954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______________________________</a:t>
            </a:r>
            <a:endParaRPr lang="de-DE" sz="2200" dirty="0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03AA56D7-A041-4017-A83B-993B57C26D15}"/>
              </a:ext>
            </a:extLst>
          </p:cNvPr>
          <p:cNvSpPr/>
          <p:nvPr/>
        </p:nvSpPr>
        <p:spPr>
          <a:xfrm>
            <a:off x="4719076" y="4259527"/>
            <a:ext cx="692154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______________________________________________</a:t>
            </a:r>
            <a:endParaRPr lang="de-DE" sz="2200" dirty="0"/>
          </a:p>
        </p:txBody>
      </p:sp>
      <p:sp>
        <p:nvSpPr>
          <p:cNvPr id="13" name="Textfeld 36">
            <a:extLst>
              <a:ext uri="{FF2B5EF4-FFF2-40B4-BE49-F238E27FC236}">
                <a16:creationId xmlns:a16="http://schemas.microsoft.com/office/drawing/2014/main" id="{797D83E8-62BB-4843-B745-9D10E4F47C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23	MV 01 Regel bei einsilbigen Wörtern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	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FE7A5464-81D7-43E7-BB9E-F399A2AEE88A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Fülle die Lücken!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280EEED-3B8A-4DBF-B3EE-6544889BDBB0}"/>
              </a:ext>
            </a:extLst>
          </p:cNvPr>
          <p:cNvSpPr txBox="1"/>
          <p:nvPr/>
        </p:nvSpPr>
        <p:spPr>
          <a:xfrm>
            <a:off x="190500" y="6724134"/>
            <a:ext cx="483818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01 Grundlagen - Arbeitsblätter.pptx - Seite 25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6669E39A-D01F-4702-89C2-E262BDD35D34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521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25</a:t>
            </a:fld>
            <a:endParaRPr lang="de-DE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6D7DB792-18A1-41A0-A3FF-332EA01FE92E}"/>
              </a:ext>
            </a:extLst>
          </p:cNvPr>
          <p:cNvSpPr/>
          <p:nvPr/>
        </p:nvSpPr>
        <p:spPr>
          <a:xfrm>
            <a:off x="179512" y="2046611"/>
            <a:ext cx="6186309" cy="40466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de-DE" sz="2200" kern="0" spc="100" dirty="0">
                <a:latin typeface="Trebuchet MS" pitchFamily="34" charset="0"/>
                <a:sym typeface="Wingdings" panose="05000000000000000000" pitchFamily="2" charset="2"/>
              </a:rPr>
              <a:t>Wer die </a:t>
            </a:r>
            <a:r>
              <a:rPr lang="de-DE" sz="2200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sym typeface="Wingdings" panose="05000000000000000000" pitchFamily="2" charset="2"/>
              </a:rPr>
              <a:t>Robe</a:t>
            </a:r>
            <a:r>
              <a:rPr lang="de-DE" sz="2200" kern="0" spc="100" dirty="0">
                <a:latin typeface="Trebuchet MS" pitchFamily="34" charset="0"/>
                <a:sym typeface="Wingdings" panose="05000000000000000000" pitchFamily="2" charset="2"/>
              </a:rPr>
              <a:t> für ein Meerestier hält,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endParaRPr lang="de-DE" sz="2200" kern="0" spc="100" dirty="0">
              <a:latin typeface="Trebuchet MS" pitchFamily="34" charset="0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de-DE" sz="2200" kern="0" spc="100" dirty="0">
                <a:latin typeface="Trebuchet MS" pitchFamily="34" charset="0"/>
                <a:sym typeface="Wingdings" panose="05000000000000000000" pitchFamily="2" charset="2"/>
              </a:rPr>
              <a:t>wem bei </a:t>
            </a:r>
            <a:r>
              <a:rPr lang="de-DE" sz="2200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sym typeface="Wingdings" panose="05000000000000000000" pitchFamily="2" charset="2"/>
              </a:rPr>
              <a:t>Koma</a:t>
            </a:r>
            <a:r>
              <a:rPr lang="de-DE" sz="2200" kern="0" spc="100" dirty="0">
                <a:latin typeface="Trebuchet MS" pitchFamily="34" charset="0"/>
                <a:sym typeface="Wingdings" panose="05000000000000000000" pitchFamily="2" charset="2"/>
              </a:rPr>
              <a:t> die Zeichensetzung einfällt,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endParaRPr lang="de-DE" sz="2200" kern="0" spc="100" dirty="0">
              <a:latin typeface="Trebuchet MS" pitchFamily="34" charset="0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de-DE" sz="2200" kern="0" spc="100" dirty="0">
                <a:latin typeface="Trebuchet MS" pitchFamily="34" charset="0"/>
                <a:sym typeface="Wingdings" panose="05000000000000000000" pitchFamily="2" charset="2"/>
              </a:rPr>
              <a:t>oder wer die </a:t>
            </a:r>
            <a:r>
              <a:rPr lang="de-DE" sz="2200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sym typeface="Wingdings" panose="05000000000000000000" pitchFamily="2" charset="2"/>
              </a:rPr>
              <a:t>Rate</a:t>
            </a:r>
            <a:r>
              <a:rPr lang="de-DE" sz="2200" kern="0" spc="100" dirty="0">
                <a:latin typeface="Trebuchet MS" pitchFamily="34" charset="0"/>
                <a:sym typeface="Wingdings" panose="05000000000000000000" pitchFamily="2" charset="2"/>
              </a:rPr>
              <a:t> zum Nagetier macht,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endParaRPr lang="de-DE" sz="2200" kern="0" spc="100" dirty="0">
              <a:latin typeface="Trebuchet MS" pitchFamily="34" charset="0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de-DE" sz="2200" kern="0" spc="100" dirty="0">
                <a:latin typeface="Trebuchet MS" pitchFamily="34" charset="0"/>
                <a:sym typeface="Wingdings" panose="05000000000000000000" pitchFamily="2" charset="2"/>
              </a:rPr>
              <a:t>der wird jetzt kräftig ausgelacht.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5791947E-1CC6-4C9E-8F9B-ED116DF599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3597" y="1124744"/>
            <a:ext cx="1694178" cy="1085491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E9BF1AD0-09B1-410F-AF22-EC35BCA72EB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0263"/>
          <a:stretch/>
        </p:blipFill>
        <p:spPr>
          <a:xfrm>
            <a:off x="7067331" y="620688"/>
            <a:ext cx="1154458" cy="1593539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10AFA58A-B3D1-494D-8D8B-9080FCC2984E}"/>
              </a:ext>
            </a:extLst>
          </p:cNvPr>
          <p:cNvSpPr/>
          <p:nvPr/>
        </p:nvSpPr>
        <p:spPr>
          <a:xfrm>
            <a:off x="6962322" y="2175029"/>
            <a:ext cx="136447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</a:t>
            </a:r>
            <a:endParaRPr lang="de-DE" sz="2200" dirty="0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01921A03-DCB5-464D-9B86-75FE02C7A45E}"/>
              </a:ext>
            </a:extLst>
          </p:cNvPr>
          <p:cNvSpPr/>
          <p:nvPr/>
        </p:nvSpPr>
        <p:spPr>
          <a:xfrm>
            <a:off x="9598448" y="2175029"/>
            <a:ext cx="136447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</a:t>
            </a:r>
            <a:endParaRPr lang="de-DE" sz="2200" dirty="0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2E8188F8-BAA4-45C3-B17A-F471527DA6C6}"/>
              </a:ext>
            </a:extLst>
          </p:cNvPr>
          <p:cNvSpPr/>
          <p:nvPr/>
        </p:nvSpPr>
        <p:spPr>
          <a:xfrm>
            <a:off x="9598448" y="3341494"/>
            <a:ext cx="136447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</a:t>
            </a:r>
            <a:endParaRPr lang="de-DE" sz="2200" dirty="0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76602FB1-6BE0-4DBC-856F-371A6FE90349}"/>
              </a:ext>
            </a:extLst>
          </p:cNvPr>
          <p:cNvSpPr/>
          <p:nvPr/>
        </p:nvSpPr>
        <p:spPr>
          <a:xfrm>
            <a:off x="6962322" y="3341494"/>
            <a:ext cx="136447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</a:t>
            </a:r>
            <a:endParaRPr lang="de-DE" sz="2200" dirty="0"/>
          </a:p>
        </p:txBody>
      </p:sp>
      <p:pic>
        <p:nvPicPr>
          <p:cNvPr id="26" name="Grafik 25">
            <a:extLst>
              <a:ext uri="{FF2B5EF4-FFF2-40B4-BE49-F238E27FC236}">
                <a16:creationId xmlns:a16="http://schemas.microsoft.com/office/drawing/2014/main" id="{B9F98EA1-08B7-47F7-8321-8F97E4E517A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172" y="2492896"/>
            <a:ext cx="816776" cy="900929"/>
          </a:xfrm>
          <a:prstGeom prst="rect">
            <a:avLst/>
          </a:prstGeom>
        </p:spPr>
      </p:pic>
      <p:pic>
        <p:nvPicPr>
          <p:cNvPr id="27" name="Grafik 26">
            <a:extLst>
              <a:ext uri="{FF2B5EF4-FFF2-40B4-BE49-F238E27FC236}">
                <a16:creationId xmlns:a16="http://schemas.microsoft.com/office/drawing/2014/main" id="{3CB9AC24-D0D8-40BE-B631-E530FF04390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4006" t="47804" r="34613" b="26724"/>
          <a:stretch/>
        </p:blipFill>
        <p:spPr>
          <a:xfrm>
            <a:off x="9913162" y="2513728"/>
            <a:ext cx="735048" cy="799314"/>
          </a:xfrm>
          <a:prstGeom prst="rect">
            <a:avLst/>
          </a:prstGeom>
        </p:spPr>
      </p:pic>
      <p:sp>
        <p:nvSpPr>
          <p:cNvPr id="31" name="Rechteck 30">
            <a:extLst>
              <a:ext uri="{FF2B5EF4-FFF2-40B4-BE49-F238E27FC236}">
                <a16:creationId xmlns:a16="http://schemas.microsoft.com/office/drawing/2014/main" id="{3C392129-F872-4985-9DD6-B85F0969632A}"/>
              </a:ext>
            </a:extLst>
          </p:cNvPr>
          <p:cNvSpPr/>
          <p:nvPr/>
        </p:nvSpPr>
        <p:spPr>
          <a:xfrm>
            <a:off x="6962322" y="4524618"/>
            <a:ext cx="136447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</a:t>
            </a:r>
            <a:endParaRPr lang="de-DE" sz="2200" dirty="0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19A407B7-DDC4-48D5-91E5-6616DE9120C6}"/>
              </a:ext>
            </a:extLst>
          </p:cNvPr>
          <p:cNvSpPr/>
          <p:nvPr/>
        </p:nvSpPr>
        <p:spPr>
          <a:xfrm>
            <a:off x="9598448" y="4524618"/>
            <a:ext cx="136447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</a:t>
            </a:r>
            <a:endParaRPr lang="de-DE" sz="2200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E6A92EB3-5EAC-42D0-8FDF-8BA936858AA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5224" y="3789040"/>
            <a:ext cx="918673" cy="673087"/>
          </a:xfrm>
          <a:prstGeom prst="rect">
            <a:avLst/>
          </a:prstGeom>
        </p:spPr>
      </p:pic>
      <p:sp>
        <p:nvSpPr>
          <p:cNvPr id="37" name="Rechteck 36">
            <a:extLst>
              <a:ext uri="{FF2B5EF4-FFF2-40B4-BE49-F238E27FC236}">
                <a16:creationId xmlns:a16="http://schemas.microsoft.com/office/drawing/2014/main" id="{D53F6107-3932-4050-BF6F-3C45773480E9}"/>
              </a:ext>
            </a:extLst>
          </p:cNvPr>
          <p:cNvSpPr/>
          <p:nvPr/>
        </p:nvSpPr>
        <p:spPr>
          <a:xfrm rot="430048">
            <a:off x="9351586" y="3886260"/>
            <a:ext cx="1858201" cy="52322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sz="28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Baskerville Old Face" panose="02020602080505020303" pitchFamily="18" charset="0"/>
              </a:rPr>
              <a:t>Teilzahlung</a:t>
            </a:r>
            <a:endParaRPr lang="de-DE" sz="2800" dirty="0">
              <a:solidFill>
                <a:schemeClr val="tx2">
                  <a:lumMod val="60000"/>
                  <a:lumOff val="40000"/>
                </a:schemeClr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17" name="Textfeld 36">
            <a:extLst>
              <a:ext uri="{FF2B5EF4-FFF2-40B4-BE49-F238E27FC236}">
                <a16:creationId xmlns:a16="http://schemas.microsoft.com/office/drawing/2014/main" id="{D10A1257-AF61-4FA6-B09E-B945327992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24	MV 01 i-Tüpfelchen für Spitzenkönner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	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EC95287D-CC3D-4F8A-A140-91DB807D385B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i="0" u="none" strike="noStrike" kern="0" cap="none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Lies den Text und beschrifte die Bilder!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D98241C-EF5B-4ACE-9DF4-FD9AB6FE72F5}"/>
              </a:ext>
            </a:extLst>
          </p:cNvPr>
          <p:cNvSpPr txBox="1"/>
          <p:nvPr/>
        </p:nvSpPr>
        <p:spPr>
          <a:xfrm>
            <a:off x="190500" y="6724134"/>
            <a:ext cx="483818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01 Grundlagen - Arbeitsblätter.pptx - Seite 26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04EB2C01-947B-4234-BAB2-7E705A5CF59E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9163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4">
            <a:extLst>
              <a:ext uri="{FF2B5EF4-FFF2-40B4-BE49-F238E27FC236}">
                <a16:creationId xmlns:a16="http://schemas.microsoft.com/office/drawing/2014/main" id="{E578D2B8-7928-4F95-BA4F-083313946A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350" y="465138"/>
            <a:ext cx="684213" cy="461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rPr>
              <a:t>Titel: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rPr>
              <a:t>Quelle:</a:t>
            </a:r>
          </a:p>
        </p:txBody>
      </p:sp>
      <p:sp>
        <p:nvSpPr>
          <p:cNvPr id="7" name="Ovale Legende 5">
            <a:extLst>
              <a:ext uri="{FF2B5EF4-FFF2-40B4-BE49-F238E27FC236}">
                <a16:creationId xmlns:a16="http://schemas.microsoft.com/office/drawing/2014/main" id="{5C661DA0-4DFF-4E17-B408-9FA3EFB79E6D}"/>
              </a:ext>
            </a:extLst>
          </p:cNvPr>
          <p:cNvSpPr/>
          <p:nvPr/>
        </p:nvSpPr>
        <p:spPr>
          <a:xfrm>
            <a:off x="3215681" y="1628800"/>
            <a:ext cx="5832647" cy="3456384"/>
          </a:xfrm>
          <a:prstGeom prst="wedgeEllipseCallout">
            <a:avLst>
              <a:gd name="adj1" fmla="val -78729"/>
              <a:gd name="adj2" fmla="val 2528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8" name="Grafik 7" descr="Smiley böse.png">
            <a:extLst>
              <a:ext uri="{FF2B5EF4-FFF2-40B4-BE49-F238E27FC236}">
                <a16:creationId xmlns:a16="http://schemas.microsoft.com/office/drawing/2014/main" id="{5784436A-EE23-4821-B082-744C0DCD88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709" y="4312362"/>
            <a:ext cx="850340" cy="568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Grafik 8" descr="Smiley gut.png">
            <a:extLst>
              <a:ext uri="{FF2B5EF4-FFF2-40B4-BE49-F238E27FC236}">
                <a16:creationId xmlns:a16="http://schemas.microsoft.com/office/drawing/2014/main" id="{42F63837-589F-4304-A137-DE1FCCA86D7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1424" y="4287648"/>
            <a:ext cx="644443" cy="65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F42E4FD8-9EB3-4234-9C1C-E6E43927CF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1190" y="1978254"/>
            <a:ext cx="4963218" cy="230832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Nach einem kurzen Vokal,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sind zwei Mitlaute normal.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Ist aber nur ein Mitlaut zu hören,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musst du diesen vermehren.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Bei k und z da gebe acht: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ck und </a:t>
            </a:r>
            <a:r>
              <a:rPr kumimoji="0" lang="de-DE" sz="24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tz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werden daraus gemacht!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92080929-6F78-4DE6-8727-610FD18CE8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7751" y="3666943"/>
            <a:ext cx="1933271" cy="2820301"/>
          </a:xfrm>
          <a:prstGeom prst="rect">
            <a:avLst/>
          </a:prstGeom>
        </p:spPr>
      </p:pic>
      <p:sp>
        <p:nvSpPr>
          <p:cNvPr id="12" name="Textfeld 36">
            <a:extLst>
              <a:ext uri="{FF2B5EF4-FFF2-40B4-BE49-F238E27FC236}">
                <a16:creationId xmlns:a16="http://schemas.microsoft.com/office/drawing/2014/main" id="{41D0A479-E452-4265-AAC7-CFEA01347D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25	Mitlautverdoppelung 01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F247AF22-953B-436B-88A2-67F9EE489616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Üben macht gescheit!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D04094D6-2E56-4292-B7F3-F5639E1058F3}"/>
              </a:ext>
            </a:extLst>
          </p:cNvPr>
          <p:cNvSpPr txBox="1"/>
          <p:nvPr/>
        </p:nvSpPr>
        <p:spPr>
          <a:xfrm>
            <a:off x="190500" y="6724134"/>
            <a:ext cx="483818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01 Grundlagen - Arbeitsblätter.pptx - Seite 27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9AAF4A0D-93EC-4CF8-8539-A4783E843C6F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015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9CD412D-C60F-4771-A1CB-FFD7B5773953}" type="slidenum">
              <a:rPr kumimoji="0" lang="de-DE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C1DA5E29-EE73-4D10-8EC5-DB2E464120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290" y="1196752"/>
            <a:ext cx="11774377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Kennzeichne die Vokale und ergänze die Umlaute!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 b c d e f g h i j k l m n o p q r s t u v w x y z</a:t>
            </a:r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9DEA3980-6268-4191-BBA8-2F5B50ACFD04}"/>
              </a:ext>
            </a:extLst>
          </p:cNvPr>
          <p:cNvSpPr/>
          <p:nvPr/>
        </p:nvSpPr>
        <p:spPr>
          <a:xfrm>
            <a:off x="2495600" y="5919663"/>
            <a:ext cx="9428729" cy="46166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Mitlautverdoppelung: Lese- und Rechtschreibregel für </a:t>
            </a: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!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4F81BD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960901A2-46DC-4778-9061-01DB66C45825}"/>
              </a:ext>
            </a:extLst>
          </p:cNvPr>
          <p:cNvSpPr/>
          <p:nvPr/>
        </p:nvSpPr>
        <p:spPr>
          <a:xfrm>
            <a:off x="162290" y="1530298"/>
            <a:ext cx="432048" cy="64807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AFA8DA82-9ED8-48E2-A16B-826FBAE393A2}"/>
              </a:ext>
            </a:extLst>
          </p:cNvPr>
          <p:cNvSpPr txBox="1"/>
          <p:nvPr/>
        </p:nvSpPr>
        <p:spPr>
          <a:xfrm>
            <a:off x="162290" y="3068960"/>
            <a:ext cx="5213630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Immer </a:t>
            </a: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lang</a:t>
            </a: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klingen Vokale ...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in Kombinationen: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als Doppelvokale: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h:</a:t>
            </a:r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D1E00BD6-01F3-4648-B132-0DE476FDACCC}"/>
              </a:ext>
            </a:extLst>
          </p:cNvPr>
          <p:cNvSpPr txBox="1"/>
          <p:nvPr/>
        </p:nvSpPr>
        <p:spPr>
          <a:xfrm>
            <a:off x="2763390" y="3862734"/>
            <a:ext cx="3439500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___________________</a:t>
            </a:r>
            <a:endParaRPr kumimoji="0" lang="de-DE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AEA7FBA7-0DAF-4C33-875E-B2C2D1FC7076}"/>
              </a:ext>
            </a:extLst>
          </p:cNvPr>
          <p:cNvSpPr txBox="1"/>
          <p:nvPr/>
        </p:nvSpPr>
        <p:spPr>
          <a:xfrm>
            <a:off x="6210962" y="3224132"/>
            <a:ext cx="5818748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Beispiele: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_____________________________________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_____________________________________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_____________________________________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6CB31D7-3638-4476-B1A2-ABF540518E51}"/>
              </a:ext>
            </a:extLst>
          </p:cNvPr>
          <p:cNvSpPr txBox="1"/>
          <p:nvPr/>
        </p:nvSpPr>
        <p:spPr>
          <a:xfrm>
            <a:off x="175899" y="2636912"/>
            <a:ext cx="651344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Diese Vokale können </a:t>
            </a:r>
            <a:r>
              <a:rPr kumimoji="0" lang="de-DE" sz="2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kurz</a:t>
            </a:r>
            <a:r>
              <a:rPr kumimoji="0" lang="de-DE" sz="2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oder </a:t>
            </a:r>
            <a:r>
              <a:rPr kumimoji="0" lang="de-DE" sz="2200" b="1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lang</a:t>
            </a:r>
            <a:r>
              <a:rPr kumimoji="0" lang="de-DE" sz="2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klingen!</a:t>
            </a:r>
            <a:endParaRPr kumimoji="0" lang="de-DE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F185FF0A-DAB3-4389-85EA-FF270902E860}"/>
              </a:ext>
            </a:extLst>
          </p:cNvPr>
          <p:cNvSpPr txBox="1"/>
          <p:nvPr/>
        </p:nvSpPr>
        <p:spPr>
          <a:xfrm>
            <a:off x="8016147" y="3212976"/>
            <a:ext cx="401356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Danach wird NIE verdoppelt!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4" name="Textfeld 36">
            <a:extLst>
              <a:ext uri="{FF2B5EF4-FFF2-40B4-BE49-F238E27FC236}">
                <a16:creationId xmlns:a16="http://schemas.microsoft.com/office/drawing/2014/main" id="{D4F146C0-C1A7-4D28-ADAF-028CE416F0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MV 01 Vokale		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	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B782F3B6-61B9-47B9-BB0E-C5AF7E0406D3}"/>
              </a:ext>
            </a:extLst>
          </p:cNvPr>
          <p:cNvSpPr txBox="1"/>
          <p:nvPr/>
        </p:nvSpPr>
        <p:spPr>
          <a:xfrm>
            <a:off x="260108" y="404664"/>
            <a:ext cx="914825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Kennst du alle Vokale?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D62D23F-A9A6-4E9D-AB33-5897C2C7C8EF}"/>
              </a:ext>
            </a:extLst>
          </p:cNvPr>
          <p:cNvSpPr txBox="1"/>
          <p:nvPr/>
        </p:nvSpPr>
        <p:spPr>
          <a:xfrm>
            <a:off x="190500" y="6724134"/>
            <a:ext cx="479810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01 Grundlagen - Arbeitsblätter.pptx - Seite 3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E0C98B14-DF9D-4F37-8F51-BCE82AB89530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6071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1A782696-C6B5-4220-9DAC-B1AE89247A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200" y="1995299"/>
            <a:ext cx="516519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800" kern="0" dirty="0">
                <a:latin typeface="Trebuchet MS" pitchFamily="34" charset="0"/>
              </a:rPr>
              <a:t>Die G</a:t>
            </a:r>
            <a:r>
              <a:rPr lang="de-DE" sz="2800" b="1" kern="0" dirty="0">
                <a:latin typeface="Trebuchet MS" pitchFamily="34" charset="0"/>
              </a:rPr>
              <a:t>a</a:t>
            </a:r>
            <a:r>
              <a:rPr lang="de-DE" sz="2800" kern="0" dirty="0">
                <a:latin typeface="Trebuchet MS" pitchFamily="34" charset="0"/>
              </a:rPr>
              <a:t>se stinken in der G</a:t>
            </a:r>
            <a:r>
              <a:rPr lang="de-DE" sz="2800" b="1" kern="0" dirty="0">
                <a:latin typeface="Trebuchet MS" pitchFamily="34" charset="0"/>
              </a:rPr>
              <a:t>a</a:t>
            </a:r>
            <a:r>
              <a:rPr lang="de-DE" sz="2800" kern="0" dirty="0">
                <a:latin typeface="Trebuchet MS" pitchFamily="34" charset="0"/>
              </a:rPr>
              <a:t>sse. </a:t>
            </a:r>
            <a:endParaRPr kumimoji="0" lang="de-DE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BD71B917-7892-4207-B1A7-14AAA41DC6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335" y="4582485"/>
            <a:ext cx="519885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0"/>
            <a:r>
              <a:rPr lang="de-DE" sz="2800" kern="0" dirty="0">
                <a:solidFill>
                  <a:prstClr val="black"/>
                </a:solidFill>
                <a:latin typeface="Trebuchet MS" pitchFamily="34" charset="0"/>
              </a:rPr>
              <a:t>Die R</a:t>
            </a:r>
            <a:r>
              <a:rPr lang="de-DE" sz="2800" b="1" kern="0" dirty="0">
                <a:solidFill>
                  <a:prstClr val="black"/>
                </a:solidFill>
                <a:latin typeface="Trebuchet MS" pitchFamily="34" charset="0"/>
              </a:rPr>
              <a:t>o</a:t>
            </a:r>
            <a:r>
              <a:rPr lang="de-DE" sz="2800" kern="0" dirty="0">
                <a:solidFill>
                  <a:prstClr val="black"/>
                </a:solidFill>
                <a:latin typeface="Trebuchet MS" pitchFamily="34" charset="0"/>
              </a:rPr>
              <a:t>bbe braucht keine R</a:t>
            </a:r>
            <a:r>
              <a:rPr lang="de-DE" sz="2800" b="1" kern="0" dirty="0">
                <a:solidFill>
                  <a:prstClr val="black"/>
                </a:solidFill>
                <a:latin typeface="Trebuchet MS" pitchFamily="34" charset="0"/>
              </a:rPr>
              <a:t>o</a:t>
            </a:r>
            <a:r>
              <a:rPr lang="de-DE" sz="2800" kern="0" dirty="0">
                <a:solidFill>
                  <a:prstClr val="black"/>
                </a:solidFill>
                <a:latin typeface="Trebuchet MS" pitchFamily="34" charset="0"/>
              </a:rPr>
              <a:t>be.</a:t>
            </a:r>
            <a:endParaRPr lang="de-DE" sz="2400" dirty="0">
              <a:solidFill>
                <a:prstClr val="black"/>
              </a:solidFill>
            </a:endParaRPr>
          </a:p>
        </p:txBody>
      </p:sp>
      <p:pic>
        <p:nvPicPr>
          <p:cNvPr id="37" name="Grafik 36">
            <a:extLst>
              <a:ext uri="{FF2B5EF4-FFF2-40B4-BE49-F238E27FC236}">
                <a16:creationId xmlns:a16="http://schemas.microsoft.com/office/drawing/2014/main" id="{3D219EA2-3828-4D91-81AA-95F286D065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8126" y="4084607"/>
            <a:ext cx="1958420" cy="1254796"/>
          </a:xfrm>
          <a:prstGeom prst="rect">
            <a:avLst/>
          </a:prstGeom>
        </p:spPr>
      </p:pic>
      <p:pic>
        <p:nvPicPr>
          <p:cNvPr id="38" name="Grafik 37">
            <a:extLst>
              <a:ext uri="{FF2B5EF4-FFF2-40B4-BE49-F238E27FC236}">
                <a16:creationId xmlns:a16="http://schemas.microsoft.com/office/drawing/2014/main" id="{DC611F57-BB16-43C5-8024-43F7A051083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0263"/>
          <a:stretch/>
        </p:blipFill>
        <p:spPr>
          <a:xfrm>
            <a:off x="7176120" y="4084607"/>
            <a:ext cx="960229" cy="1325437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4899D990-0660-466D-9E23-6ADBDFD68C2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1404699"/>
            <a:ext cx="1296144" cy="865115"/>
          </a:xfrm>
          <a:prstGeom prst="rect">
            <a:avLst/>
          </a:prstGeom>
        </p:spPr>
      </p:pic>
      <p:pic>
        <p:nvPicPr>
          <p:cNvPr id="40" name="Grafik 39">
            <a:extLst>
              <a:ext uri="{FF2B5EF4-FFF2-40B4-BE49-F238E27FC236}">
                <a16:creationId xmlns:a16="http://schemas.microsoft.com/office/drawing/2014/main" id="{A8694628-3F44-4D82-B8B9-F4A92621DFF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3885" y="1124744"/>
            <a:ext cx="960228" cy="1220645"/>
          </a:xfrm>
          <a:prstGeom prst="rect">
            <a:avLst/>
          </a:prstGeom>
        </p:spPr>
      </p:pic>
      <p:sp>
        <p:nvSpPr>
          <p:cNvPr id="72" name="Textfeld 71">
            <a:extLst>
              <a:ext uri="{FF2B5EF4-FFF2-40B4-BE49-F238E27FC236}">
                <a16:creationId xmlns:a16="http://schemas.microsoft.com/office/drawing/2014/main" id="{6F4BBBA3-49FF-487D-B57B-017B4F9982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33192" y="2650189"/>
            <a:ext cx="165942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__________</a:t>
            </a:r>
          </a:p>
        </p:txBody>
      </p:sp>
      <p:sp>
        <p:nvSpPr>
          <p:cNvPr id="73" name="Textfeld 72">
            <a:extLst>
              <a:ext uri="{FF2B5EF4-FFF2-40B4-BE49-F238E27FC236}">
                <a16:creationId xmlns:a16="http://schemas.microsoft.com/office/drawing/2014/main" id="{E12518B7-382C-4906-8651-DFABF58DE5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57798" y="2650189"/>
            <a:ext cx="165942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__________</a:t>
            </a: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15C2F3BF-3805-4A60-98A2-512E12B350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33191" y="5518393"/>
            <a:ext cx="165942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__________</a:t>
            </a:r>
          </a:p>
        </p:txBody>
      </p:sp>
      <p:sp>
        <p:nvSpPr>
          <p:cNvPr id="75" name="Textfeld 74">
            <a:extLst>
              <a:ext uri="{FF2B5EF4-FFF2-40B4-BE49-F238E27FC236}">
                <a16:creationId xmlns:a16="http://schemas.microsoft.com/office/drawing/2014/main" id="{C3502136-71B5-482D-9DD0-1614BE9663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57797" y="5501395"/>
            <a:ext cx="165942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__________</a:t>
            </a:r>
          </a:p>
        </p:txBody>
      </p:sp>
      <p:sp>
        <p:nvSpPr>
          <p:cNvPr id="15" name="Textfeld 36">
            <a:extLst>
              <a:ext uri="{FF2B5EF4-FFF2-40B4-BE49-F238E27FC236}">
                <a16:creationId xmlns:a16="http://schemas.microsoft.com/office/drawing/2014/main" id="{3E929506-11F3-4A80-9137-FF7284B8A6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03	MV 01 Vokale richtig lesen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	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32F2C208-CE00-4A1B-BE8B-D23275F8273B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800" kern="0" dirty="0">
                <a:solidFill>
                  <a:srgbClr val="FF0000"/>
                </a:solidFill>
                <a:latin typeface="Trebuchet MS" pitchFamily="34" charset="0"/>
              </a:rPr>
              <a:t>Kennzeichne die hervorgehobenen Vokale als lang oder kurz und b</a:t>
            </a:r>
            <a:r>
              <a:rPr kumimoji="0" lang="de-DE" altLang="de-DE" sz="180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eschrifte</a:t>
            </a:r>
            <a:r>
              <a:rPr kumimoji="0" lang="de-DE" altLang="de-DE" sz="1800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die Bilder!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E31BEB8D-162C-495C-95FC-15594FAD9696}"/>
              </a:ext>
            </a:extLst>
          </p:cNvPr>
          <p:cNvSpPr txBox="1"/>
          <p:nvPr/>
        </p:nvSpPr>
        <p:spPr>
          <a:xfrm>
            <a:off x="190500" y="6724134"/>
            <a:ext cx="479810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01 Grundlagen - Arbeitsblätter.pptx - Seite 4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EAFD83E4-5735-41A3-88D8-3C4316EA4092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9410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108" name="Rechteck 107">
            <a:extLst>
              <a:ext uri="{FF2B5EF4-FFF2-40B4-BE49-F238E27FC236}">
                <a16:creationId xmlns:a16="http://schemas.microsoft.com/office/drawing/2014/main" id="{8C8BBCD7-152A-49EE-98B5-C43DBA95FC28}"/>
              </a:ext>
            </a:extLst>
          </p:cNvPr>
          <p:cNvSpPr/>
          <p:nvPr/>
        </p:nvSpPr>
        <p:spPr>
          <a:xfrm>
            <a:off x="4028531" y="4683432"/>
            <a:ext cx="4102405" cy="1785104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Rechtschreib-Regel</a:t>
            </a:r>
          </a:p>
          <a:p>
            <a:r>
              <a:rPr lang="de-DE" sz="2200" kern="0" dirty="0">
                <a:latin typeface="Trebuchet MS" pitchFamily="34" charset="0"/>
              </a:rPr>
              <a:t>Nach kurzem Vokal kommen </a:t>
            </a:r>
          </a:p>
          <a:p>
            <a:r>
              <a:rPr lang="de-DE" sz="2200" kern="0" dirty="0">
                <a:latin typeface="Trebuchet MS" pitchFamily="34" charset="0"/>
              </a:rPr>
              <a:t>mindestens ___ Konsonanten. </a:t>
            </a:r>
          </a:p>
          <a:p>
            <a:r>
              <a:rPr lang="de-DE" sz="2200" kern="0" dirty="0">
                <a:latin typeface="Trebuchet MS" pitchFamily="34" charset="0"/>
              </a:rPr>
              <a:t>Hörst du nur einen,</a:t>
            </a:r>
          </a:p>
          <a:p>
            <a:r>
              <a:rPr lang="de-DE" sz="2200" kern="0" dirty="0">
                <a:latin typeface="Trebuchet MS" pitchFamily="34" charset="0"/>
              </a:rPr>
              <a:t>schreibst du ihn ___________.!</a:t>
            </a:r>
          </a:p>
        </p:txBody>
      </p:sp>
      <p:sp>
        <p:nvSpPr>
          <p:cNvPr id="16" name="Textfeld 36">
            <a:extLst>
              <a:ext uri="{FF2B5EF4-FFF2-40B4-BE49-F238E27FC236}">
                <a16:creationId xmlns:a16="http://schemas.microsoft.com/office/drawing/2014/main" id="{D25E84BF-BFF7-445F-9738-0550404361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04	MV 01 Regeln		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	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BD33D3CE-1F6A-4117-AEDF-ECE6AC2A2A7C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Fülle die Lücken!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139C348-5B87-4297-B17E-19C44F203C31}"/>
              </a:ext>
            </a:extLst>
          </p:cNvPr>
          <p:cNvSpPr txBox="1"/>
          <p:nvPr/>
        </p:nvSpPr>
        <p:spPr>
          <a:xfrm>
            <a:off x="190500" y="6724134"/>
            <a:ext cx="479810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01 Grundlagen - Arbeitsblätter.pptx - Seite 6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918B0E0E-2BEA-4AC0-8441-D48AF56B7393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3DE82957-4D2A-079D-E532-7900CA9AC0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1422" y="1279911"/>
            <a:ext cx="947688" cy="1717235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7DFA5492-CC3E-DB8A-9481-61C3ABDE1B96}"/>
              </a:ext>
            </a:extLst>
          </p:cNvPr>
          <p:cNvSpPr/>
          <p:nvPr/>
        </p:nvSpPr>
        <p:spPr>
          <a:xfrm>
            <a:off x="3577727" y="1919983"/>
            <a:ext cx="207496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4400" b="1" kern="0" spc="75" dirty="0">
                <a:solidFill>
                  <a:srgbClr val="00B0F0"/>
                </a:solidFill>
                <a:latin typeface="Trebuchet MS" pitchFamily="34" charset="0"/>
              </a:rPr>
              <a:t>N    le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DD6F16DA-684C-AE63-8091-FFCE21F66291}"/>
              </a:ext>
            </a:extLst>
          </p:cNvPr>
          <p:cNvSpPr/>
          <p:nvPr/>
        </p:nvSpPr>
        <p:spPr>
          <a:xfrm>
            <a:off x="6333538" y="1921822"/>
            <a:ext cx="206931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4400" b="1" kern="0" spc="75" dirty="0">
                <a:solidFill>
                  <a:srgbClr val="00B0F0"/>
                </a:solidFill>
                <a:latin typeface="Trebuchet MS" pitchFamily="34" charset="0"/>
              </a:rPr>
              <a:t>N  lle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5B1ED2A1-0A44-C9C3-76FE-7A1B30E09E9B}"/>
              </a:ext>
            </a:extLst>
          </p:cNvPr>
          <p:cNvSpPr txBox="1"/>
          <p:nvPr/>
        </p:nvSpPr>
        <p:spPr>
          <a:xfrm>
            <a:off x="6300092" y="3194423"/>
            <a:ext cx="314024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kern="0" dirty="0">
                <a:latin typeface="Trebuchet MS" pitchFamily="34" charset="0"/>
              </a:rPr>
              <a:t>Die Nelle ist eine  eine ganz Schnelle!</a:t>
            </a:r>
            <a:endParaRPr lang="de-DE" sz="2400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6E465005-C25B-FC92-5B2B-132B4163D354}"/>
              </a:ext>
            </a:extLst>
          </p:cNvPr>
          <p:cNvSpPr txBox="1"/>
          <p:nvPr/>
        </p:nvSpPr>
        <p:spPr>
          <a:xfrm>
            <a:off x="9349530" y="2503541"/>
            <a:ext cx="2736975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Und was macht </a:t>
            </a:r>
          </a:p>
          <a:p>
            <a:r>
              <a:rPr lang="de-DE" sz="2200" kern="0" dirty="0">
                <a:latin typeface="Trebuchet MS" pitchFamily="34" charset="0"/>
              </a:rPr>
              <a:t>die Nelle schnell?</a:t>
            </a:r>
          </a:p>
          <a:p>
            <a:r>
              <a:rPr lang="de-DE" sz="2200" kern="0" dirty="0">
                <a:latin typeface="Trebuchet MS" pitchFamily="34" charset="0"/>
              </a:rPr>
              <a:t>Das ist bei ihr das </a:t>
            </a:r>
          </a:p>
          <a:p>
            <a:r>
              <a:rPr lang="de-DE" sz="2200" kern="0" dirty="0">
                <a:latin typeface="Trebuchet MS" pitchFamily="34" charset="0"/>
              </a:rPr>
              <a:t>_________!</a:t>
            </a:r>
            <a:endParaRPr lang="de-DE" sz="2200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410293E0-3492-4BFE-77AF-983139C4A4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8169" y="1343958"/>
            <a:ext cx="1837751" cy="1667903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CC89EEC9-F995-87BA-AF91-02CB942C82E0}"/>
              </a:ext>
            </a:extLst>
          </p:cNvPr>
          <p:cNvSpPr txBox="1"/>
          <p:nvPr/>
        </p:nvSpPr>
        <p:spPr>
          <a:xfrm>
            <a:off x="2451704" y="3226816"/>
            <a:ext cx="314024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kumimoji="0" lang="de-DE" altLang="de-DE" sz="240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Die Nele </a:t>
            </a:r>
            <a:r>
              <a:rPr lang="de-DE" sz="2400" kern="0" dirty="0">
                <a:latin typeface="Trebuchet MS" pitchFamily="34" charset="0"/>
              </a:rPr>
              <a:t>ist eine </a:t>
            </a:r>
          </a:p>
          <a:p>
            <a:pPr algn="r"/>
            <a:r>
              <a:rPr lang="de-DE" sz="2400" kern="0" dirty="0">
                <a:latin typeface="Trebuchet MS" pitchFamily="34" charset="0"/>
              </a:rPr>
              <a:t>gemütliche Seele!</a:t>
            </a:r>
            <a:endParaRPr lang="de-DE" sz="2400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532F807A-49A9-9D1A-26C7-7B80CBEA3D59}"/>
              </a:ext>
            </a:extLst>
          </p:cNvPr>
          <p:cNvSpPr txBox="1"/>
          <p:nvPr/>
        </p:nvSpPr>
        <p:spPr>
          <a:xfrm>
            <a:off x="105495" y="2558514"/>
            <a:ext cx="3239357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Die Nele </a:t>
            </a:r>
          </a:p>
          <a:p>
            <a:r>
              <a:rPr lang="de-DE" sz="2200" kern="0" dirty="0">
                <a:latin typeface="Trebuchet MS" pitchFamily="34" charset="0"/>
              </a:rPr>
              <a:t>ganz gemütlich winkt,</a:t>
            </a:r>
          </a:p>
          <a:p>
            <a:r>
              <a:rPr lang="de-DE" sz="2200" kern="0" dirty="0">
                <a:latin typeface="Trebuchet MS" pitchFamily="34" charset="0"/>
              </a:rPr>
              <a:t>weil der Vokal </a:t>
            </a:r>
          </a:p>
          <a:p>
            <a:r>
              <a:rPr lang="de-DE" sz="2200" kern="0" dirty="0">
                <a:latin typeface="Trebuchet MS" pitchFamily="34" charset="0"/>
              </a:rPr>
              <a:t>bei ihr _____ klingt!</a:t>
            </a:r>
          </a:p>
        </p:txBody>
      </p:sp>
    </p:spTree>
    <p:extLst>
      <p:ext uri="{BB962C8B-B14F-4D97-AF65-F5344CB8AC3E}">
        <p14:creationId xmlns:p14="http://schemas.microsoft.com/office/powerpoint/2010/main" val="2689439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8F10E758-C5F3-452D-8827-958AA6472B9E}"/>
              </a:ext>
            </a:extLst>
          </p:cNvPr>
          <p:cNvSpPr/>
          <p:nvPr/>
        </p:nvSpPr>
        <p:spPr>
          <a:xfrm>
            <a:off x="3982058" y="1301479"/>
            <a:ext cx="4027064" cy="2462213"/>
          </a:xfrm>
          <a:prstGeom prst="rect">
            <a:avLst/>
          </a:prstGeom>
          <a:ln w="12700">
            <a:noFill/>
          </a:ln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Regel</a:t>
            </a:r>
          </a:p>
          <a:p>
            <a:r>
              <a:rPr lang="de-DE" sz="2200" kern="0" dirty="0">
                <a:latin typeface="Trebuchet MS" pitchFamily="34" charset="0"/>
              </a:rPr>
              <a:t>Nach </a:t>
            </a:r>
            <a:r>
              <a:rPr lang="de-DE" sz="2200" b="1" kern="0" dirty="0">
                <a:latin typeface="Trebuchet MS" pitchFamily="34" charset="0"/>
              </a:rPr>
              <a:t>kurzem Vokal </a:t>
            </a:r>
            <a:r>
              <a:rPr lang="de-DE" sz="2200" kern="0" dirty="0">
                <a:latin typeface="Trebuchet MS" pitchFamily="34" charset="0"/>
              </a:rPr>
              <a:t>kommen </a:t>
            </a:r>
          </a:p>
          <a:p>
            <a:r>
              <a:rPr lang="de-DE" sz="2200" kern="0" dirty="0">
                <a:latin typeface="Trebuchet MS" pitchFamily="34" charset="0"/>
              </a:rPr>
              <a:t>mindestens </a:t>
            </a:r>
            <a:r>
              <a:rPr lang="de-DE" sz="2200" b="1" kern="0" dirty="0">
                <a:latin typeface="Trebuchet MS" pitchFamily="34" charset="0"/>
              </a:rPr>
              <a:t>2 Konsonanten</a:t>
            </a:r>
            <a:r>
              <a:rPr lang="de-DE" sz="2200" kern="0" dirty="0">
                <a:latin typeface="Trebuchet MS" pitchFamily="34" charset="0"/>
              </a:rPr>
              <a:t>. </a:t>
            </a:r>
          </a:p>
          <a:p>
            <a:r>
              <a:rPr lang="de-DE" sz="2200" b="1" kern="0" dirty="0">
                <a:latin typeface="Trebuchet MS" pitchFamily="34" charset="0"/>
              </a:rPr>
              <a:t>Hörst du nur einen</a:t>
            </a:r>
            <a:r>
              <a:rPr lang="de-DE" sz="2200" kern="0" dirty="0">
                <a:latin typeface="Trebuchet MS" pitchFamily="34" charset="0"/>
              </a:rPr>
              <a:t>,</a:t>
            </a:r>
          </a:p>
          <a:p>
            <a:r>
              <a:rPr lang="de-DE" sz="2200" kern="0" dirty="0">
                <a:latin typeface="Trebuchet MS" pitchFamily="34" charset="0"/>
              </a:rPr>
              <a:t>schreibst du ihn </a:t>
            </a:r>
            <a:r>
              <a:rPr lang="de-DE" sz="2200" b="1" kern="0" dirty="0">
                <a:latin typeface="Trebuchet MS" pitchFamily="34" charset="0"/>
              </a:rPr>
              <a:t>_________</a:t>
            </a:r>
            <a:r>
              <a:rPr lang="de-DE" sz="2200" kern="0" dirty="0">
                <a:latin typeface="Trebuchet MS" pitchFamily="34" charset="0"/>
              </a:rPr>
              <a:t>!</a:t>
            </a:r>
          </a:p>
          <a:p>
            <a:endParaRPr lang="de-DE" sz="2200" kern="0" dirty="0">
              <a:latin typeface="Trebuchet MS" pitchFamily="34" charset="0"/>
            </a:endParaRPr>
          </a:p>
          <a:p>
            <a:endParaRPr lang="de-DE" sz="2200" kern="0" dirty="0">
              <a:latin typeface="Trebuchet MS" pitchFamily="34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70C4F195-821B-43E6-A70D-9E5593964C79}"/>
              </a:ext>
            </a:extLst>
          </p:cNvPr>
          <p:cNvSpPr/>
          <p:nvPr/>
        </p:nvSpPr>
        <p:spPr>
          <a:xfrm>
            <a:off x="3960898" y="1295654"/>
            <a:ext cx="3852658" cy="383377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E6F2B3D9-2593-43ED-8801-A4DCF9AD9272}"/>
              </a:ext>
            </a:extLst>
          </p:cNvPr>
          <p:cNvSpPr txBox="1"/>
          <p:nvPr/>
        </p:nvSpPr>
        <p:spPr>
          <a:xfrm>
            <a:off x="3993436" y="3373727"/>
            <a:ext cx="330624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Bei </a:t>
            </a:r>
            <a:r>
              <a:rPr kumimoji="0" lang="de-DE" sz="2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kurzem</a:t>
            </a: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Vokal vor </a:t>
            </a:r>
            <a:r>
              <a:rPr kumimoji="0" lang="de-DE" sz="2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k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schreibst du </a:t>
            </a:r>
            <a:r>
              <a:rPr kumimoji="0" lang="de-DE" sz="22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</a:t>
            </a: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!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93254495-4946-4F3D-BA3A-F5BE14857CEF}"/>
              </a:ext>
            </a:extLst>
          </p:cNvPr>
          <p:cNvSpPr txBox="1"/>
          <p:nvPr/>
        </p:nvSpPr>
        <p:spPr>
          <a:xfrm>
            <a:off x="3982058" y="4359991"/>
            <a:ext cx="312205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Bei </a:t>
            </a:r>
            <a:r>
              <a:rPr kumimoji="0" lang="de-DE" sz="2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kurzem</a:t>
            </a: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Vokal vor </a:t>
            </a:r>
            <a:r>
              <a:rPr kumimoji="0" lang="de-DE" sz="2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schreibst du </a:t>
            </a:r>
            <a:r>
              <a:rPr kumimoji="0" lang="de-DE" sz="22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</a:t>
            </a: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!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74A5D054-F805-444C-9CA4-5EC5998BBE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45480" y="3501008"/>
            <a:ext cx="416652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___________________________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___________________________</a:t>
            </a:r>
            <a:endParaRPr kumimoji="0" lang="de-DE" sz="22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BA663E7E-8A8E-480A-8C5D-EAA863ADED64}"/>
              </a:ext>
            </a:extLst>
          </p:cNvPr>
          <p:cNvSpPr txBox="1"/>
          <p:nvPr/>
        </p:nvSpPr>
        <p:spPr>
          <a:xfrm>
            <a:off x="7949538" y="2640203"/>
            <a:ext cx="4307075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Beispiele:</a:t>
            </a:r>
            <a:endParaRPr kumimoji="0" lang="de-DE" sz="22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F9266912-DC35-4DC4-9480-2AFA765CB2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1228" y="4522252"/>
            <a:ext cx="416652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___________________________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___________________________</a:t>
            </a:r>
            <a:endParaRPr kumimoji="0" lang="de-DE" sz="22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550C02F2-F159-47A9-9E61-C2CACB397F35}"/>
              </a:ext>
            </a:extLst>
          </p:cNvPr>
          <p:cNvSpPr txBox="1"/>
          <p:nvPr/>
        </p:nvSpPr>
        <p:spPr>
          <a:xfrm>
            <a:off x="197833" y="1340768"/>
            <a:ext cx="311067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Umkehrschluss:</a:t>
            </a: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B66A28DB-C4DE-45E0-9F75-B726CB899877}"/>
              </a:ext>
            </a:extLst>
          </p:cNvPr>
          <p:cNvSpPr txBox="1"/>
          <p:nvPr/>
        </p:nvSpPr>
        <p:spPr>
          <a:xfrm>
            <a:off x="197833" y="1905221"/>
            <a:ext cx="88276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?????</a:t>
            </a:r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0051209A-682C-4C65-896C-22556955108D}"/>
              </a:ext>
            </a:extLst>
          </p:cNvPr>
          <p:cNvSpPr txBox="1"/>
          <p:nvPr/>
        </p:nvSpPr>
        <p:spPr>
          <a:xfrm>
            <a:off x="197833" y="1855286"/>
            <a:ext cx="3567499" cy="76944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Nach langen Vokalen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prstClr val="black"/>
                </a:solidFill>
                <a:latin typeface="Trebuchet MS" pitchFamily="34" charset="0"/>
              </a:rPr>
              <a:t>wird ____ verdoppelt!</a:t>
            </a:r>
            <a:endParaRPr kumimoji="0" lang="de-DE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53706A2E-F39D-4305-90C6-28288A84378C}"/>
              </a:ext>
            </a:extLst>
          </p:cNvPr>
          <p:cNvSpPr txBox="1"/>
          <p:nvPr/>
        </p:nvSpPr>
        <p:spPr>
          <a:xfrm>
            <a:off x="197833" y="2706284"/>
            <a:ext cx="385265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 gibt</a:t>
            </a:r>
            <a:r>
              <a:rPr kumimoji="0" lang="de-DE" sz="22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viele Schreibungen für lange Vokale (</a:t>
            </a:r>
            <a:r>
              <a:rPr kumimoji="0" lang="de-DE" sz="2200" b="0" i="0" u="none" strike="noStrike" kern="0" cap="none" spc="-10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Beispiele</a:t>
            </a:r>
            <a:r>
              <a:rPr kumimoji="0" lang="de-DE" sz="22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):</a:t>
            </a:r>
            <a:endParaRPr kumimoji="0" lang="de-DE" sz="2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A24163BF-F74A-4233-B7EC-463509B38B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7123" y="3700962"/>
            <a:ext cx="3006629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__________________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__________________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__________________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__________________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latin typeface="Trebuchet MS" pitchFamily="34" charset="0"/>
              </a:rPr>
              <a:t>__________________</a:t>
            </a: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715F9578-F90E-48F6-8099-A6B63338F18F}"/>
              </a:ext>
            </a:extLst>
          </p:cNvPr>
          <p:cNvSpPr txBox="1"/>
          <p:nvPr/>
        </p:nvSpPr>
        <p:spPr>
          <a:xfrm>
            <a:off x="161237" y="3677573"/>
            <a:ext cx="55122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???</a:t>
            </a:r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F0E96D12-0E5A-4012-AF6C-6FC4EB68660D}"/>
              </a:ext>
            </a:extLst>
          </p:cNvPr>
          <p:cNvSpPr txBox="1"/>
          <p:nvPr/>
        </p:nvSpPr>
        <p:spPr>
          <a:xfrm>
            <a:off x="161237" y="4206769"/>
            <a:ext cx="55122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???</a:t>
            </a: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2D1A90B9-2285-485D-8356-D43FC921E969}"/>
              </a:ext>
            </a:extLst>
          </p:cNvPr>
          <p:cNvSpPr txBox="1"/>
          <p:nvPr/>
        </p:nvSpPr>
        <p:spPr>
          <a:xfrm>
            <a:off x="161237" y="4655115"/>
            <a:ext cx="55122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???</a:t>
            </a:r>
          </a:p>
        </p:txBody>
      </p:sp>
      <p:sp>
        <p:nvSpPr>
          <p:cNvPr id="73" name="Textfeld 72">
            <a:extLst>
              <a:ext uri="{FF2B5EF4-FFF2-40B4-BE49-F238E27FC236}">
                <a16:creationId xmlns:a16="http://schemas.microsoft.com/office/drawing/2014/main" id="{89627AE7-5A77-492E-B52E-C568D1E34427}"/>
              </a:ext>
            </a:extLst>
          </p:cNvPr>
          <p:cNvSpPr txBox="1"/>
          <p:nvPr/>
        </p:nvSpPr>
        <p:spPr>
          <a:xfrm>
            <a:off x="161237" y="5184311"/>
            <a:ext cx="55122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???</a:t>
            </a: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3680808C-41FD-452A-88EE-3CAD4D9119E6}"/>
              </a:ext>
            </a:extLst>
          </p:cNvPr>
          <p:cNvSpPr txBox="1"/>
          <p:nvPr/>
        </p:nvSpPr>
        <p:spPr>
          <a:xfrm>
            <a:off x="161237" y="3677573"/>
            <a:ext cx="551226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</a:t>
            </a:r>
          </a:p>
        </p:txBody>
      </p:sp>
      <p:sp>
        <p:nvSpPr>
          <p:cNvPr id="75" name="Textfeld 74">
            <a:extLst>
              <a:ext uri="{FF2B5EF4-FFF2-40B4-BE49-F238E27FC236}">
                <a16:creationId xmlns:a16="http://schemas.microsoft.com/office/drawing/2014/main" id="{733B2CE6-B724-4787-9E12-6B75E7C5FDC9}"/>
              </a:ext>
            </a:extLst>
          </p:cNvPr>
          <p:cNvSpPr txBox="1"/>
          <p:nvPr/>
        </p:nvSpPr>
        <p:spPr>
          <a:xfrm>
            <a:off x="161237" y="4206769"/>
            <a:ext cx="551226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</a:t>
            </a:r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8BE8C172-25DA-4E69-A9F3-7706400EAB12}"/>
              </a:ext>
            </a:extLst>
          </p:cNvPr>
          <p:cNvSpPr txBox="1"/>
          <p:nvPr/>
        </p:nvSpPr>
        <p:spPr>
          <a:xfrm>
            <a:off x="161237" y="4655115"/>
            <a:ext cx="551226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</a:t>
            </a: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AF9A1120-092C-47EF-A817-9FC48D813D58}"/>
              </a:ext>
            </a:extLst>
          </p:cNvPr>
          <p:cNvSpPr txBox="1"/>
          <p:nvPr/>
        </p:nvSpPr>
        <p:spPr>
          <a:xfrm>
            <a:off x="161237" y="5184311"/>
            <a:ext cx="551226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</a:t>
            </a:r>
          </a:p>
        </p:txBody>
      </p:sp>
      <p:sp>
        <p:nvSpPr>
          <p:cNvPr id="25" name="Textfeld 36">
            <a:extLst>
              <a:ext uri="{FF2B5EF4-FFF2-40B4-BE49-F238E27FC236}">
                <a16:creationId xmlns:a16="http://schemas.microsoft.com/office/drawing/2014/main" id="{81B1BA64-6D74-404B-9A9D-3628F019FC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05	MV 01 Regelerweiterung: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ck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,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tz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und lange Vokale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750B6A47-84DA-4E48-A247-24298AF83FE0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Fülle die Lücken!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ECE723A0-A40D-4951-B14C-18E3571CB82D}"/>
              </a:ext>
            </a:extLst>
          </p:cNvPr>
          <p:cNvSpPr txBox="1"/>
          <p:nvPr/>
        </p:nvSpPr>
        <p:spPr>
          <a:xfrm>
            <a:off x="190500" y="6724134"/>
            <a:ext cx="479810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01 Grundlagen - Arbeitsblätter.pptx - Seite 7</a:t>
            </a: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73CDC1C9-0B2D-4966-8CE8-259A3F21C489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5E34DD4-A3F3-8BE3-47B9-7B5E360EE990}"/>
              </a:ext>
            </a:extLst>
          </p:cNvPr>
          <p:cNvSpPr txBox="1"/>
          <p:nvPr/>
        </p:nvSpPr>
        <p:spPr>
          <a:xfrm>
            <a:off x="187591" y="5660844"/>
            <a:ext cx="551226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</a:t>
            </a:r>
          </a:p>
        </p:txBody>
      </p:sp>
    </p:spTree>
    <p:extLst>
      <p:ext uri="{BB962C8B-B14F-4D97-AF65-F5344CB8AC3E}">
        <p14:creationId xmlns:p14="http://schemas.microsoft.com/office/powerpoint/2010/main" val="3999066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9CD412D-C60F-4771-A1CB-FFD7B5773953}" type="slidenum">
              <a:rPr kumimoji="0" lang="de-DE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45A13145-253E-4D1A-A9A7-F08E3110F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134" y="1166795"/>
            <a:ext cx="10126334" cy="5035732"/>
          </a:xfrm>
          <a:prstGeom prst="rect">
            <a:avLst/>
          </a:prstGeom>
        </p:spPr>
      </p:pic>
      <p:sp>
        <p:nvSpPr>
          <p:cNvPr id="6" name="Textfeld 36">
            <a:extLst>
              <a:ext uri="{FF2B5EF4-FFF2-40B4-BE49-F238E27FC236}">
                <a16:creationId xmlns:a16="http://schemas.microsoft.com/office/drawing/2014/main" id="{4ACF9AC5-AB13-430E-B6AC-499021765A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06	MV 01 Richtig lesen		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	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4E7EA8A-B453-4BD2-9628-83436F6A58C7}"/>
              </a:ext>
            </a:extLst>
          </p:cNvPr>
          <p:cNvSpPr txBox="1"/>
          <p:nvPr/>
        </p:nvSpPr>
        <p:spPr>
          <a:xfrm>
            <a:off x="260108" y="404664"/>
            <a:ext cx="101263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Kennzeichne den Vokal in der ersten Silbe bei den hervorgehobenen Wörtern als kurz oder lang!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D0EFC4DE-4041-455C-9598-6C12C215AA8B}"/>
              </a:ext>
            </a:extLst>
          </p:cNvPr>
          <p:cNvSpPr txBox="1"/>
          <p:nvPr/>
        </p:nvSpPr>
        <p:spPr>
          <a:xfrm>
            <a:off x="190500" y="6724134"/>
            <a:ext cx="479810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01 Grundlagen - Arbeitsblätter.pptx - Seite 8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14031897-4A8C-491D-BFFF-61D1D756D7FE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3100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8</a:t>
            </a:fld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197519B-6718-4DFF-9B33-26DBA76A7B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833" y="1191320"/>
            <a:ext cx="10129208" cy="4968671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AF156BCE-6CB5-4E1B-821D-AF34EE388E83}"/>
              </a:ext>
            </a:extLst>
          </p:cNvPr>
          <p:cNvSpPr/>
          <p:nvPr/>
        </p:nvSpPr>
        <p:spPr>
          <a:xfrm>
            <a:off x="4871864" y="1021611"/>
            <a:ext cx="9076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b="1" kern="0" spc="100" dirty="0" err="1">
                <a:latin typeface="Trebuchet MS" pitchFamily="34" charset="0"/>
              </a:rPr>
              <a:t>Zuga</a:t>
            </a:r>
            <a:endParaRPr lang="de-DE" sz="2400" b="1" spc="100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59244556-DDA1-4D9E-B1F6-8BE785983A50}"/>
              </a:ext>
            </a:extLst>
          </p:cNvPr>
          <p:cNvSpPr/>
          <p:nvPr/>
        </p:nvSpPr>
        <p:spPr>
          <a:xfrm>
            <a:off x="3215680" y="1021611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40000"/>
                    <a:lumOff val="6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6EBA0C08-78BD-4533-80DA-0AD46A6ACFFB}"/>
              </a:ext>
            </a:extLst>
          </p:cNvPr>
          <p:cNvSpPr/>
          <p:nvPr/>
        </p:nvSpPr>
        <p:spPr>
          <a:xfrm>
            <a:off x="6708689" y="1021611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52E7C50D-7911-43D3-BD05-20976F550301}"/>
              </a:ext>
            </a:extLst>
          </p:cNvPr>
          <p:cNvSpPr/>
          <p:nvPr/>
        </p:nvSpPr>
        <p:spPr>
          <a:xfrm>
            <a:off x="4871864" y="1531690"/>
            <a:ext cx="10118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b="1" kern="0" spc="100" dirty="0" err="1">
                <a:latin typeface="Trebuchet MS" pitchFamily="34" charset="0"/>
              </a:rPr>
              <a:t>Teggi</a:t>
            </a:r>
            <a:endParaRPr lang="de-DE" sz="2400" b="1" spc="100" dirty="0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AC83B4B6-2D96-4C99-AF0B-A60922D06BCB}"/>
              </a:ext>
            </a:extLst>
          </p:cNvPr>
          <p:cNvSpPr/>
          <p:nvPr/>
        </p:nvSpPr>
        <p:spPr>
          <a:xfrm>
            <a:off x="3215680" y="1531690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40000"/>
                    <a:lumOff val="6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9E8DA588-D1D4-4883-A49E-A792DD538152}"/>
              </a:ext>
            </a:extLst>
          </p:cNvPr>
          <p:cNvSpPr/>
          <p:nvPr/>
        </p:nvSpPr>
        <p:spPr>
          <a:xfrm>
            <a:off x="6708689" y="1531690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8CF932EA-DBBA-496E-8E0A-ED0A7C88EF72}"/>
              </a:ext>
            </a:extLst>
          </p:cNvPr>
          <p:cNvSpPr/>
          <p:nvPr/>
        </p:nvSpPr>
        <p:spPr>
          <a:xfrm>
            <a:off x="4871864" y="2041769"/>
            <a:ext cx="8787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b="1" kern="0" spc="100" dirty="0" err="1">
                <a:latin typeface="Trebuchet MS" pitchFamily="34" charset="0"/>
              </a:rPr>
              <a:t>Bato</a:t>
            </a:r>
            <a:endParaRPr lang="de-DE" sz="2400" b="1" spc="100" dirty="0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17020819-DB6C-4147-AE58-BC2AD8913723}"/>
              </a:ext>
            </a:extLst>
          </p:cNvPr>
          <p:cNvSpPr/>
          <p:nvPr/>
        </p:nvSpPr>
        <p:spPr>
          <a:xfrm>
            <a:off x="3215680" y="2041769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40000"/>
                    <a:lumOff val="6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9AEE63A4-76F9-4B40-83FD-DF3B2616E83D}"/>
              </a:ext>
            </a:extLst>
          </p:cNvPr>
          <p:cNvSpPr/>
          <p:nvPr/>
        </p:nvSpPr>
        <p:spPr>
          <a:xfrm>
            <a:off x="6708689" y="2041769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E9DC0000-42DA-43E9-9210-E9357B39E819}"/>
              </a:ext>
            </a:extLst>
          </p:cNvPr>
          <p:cNvSpPr/>
          <p:nvPr/>
        </p:nvSpPr>
        <p:spPr>
          <a:xfrm>
            <a:off x="4871864" y="2551848"/>
            <a:ext cx="9637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b="1" kern="0" spc="100" dirty="0" err="1">
                <a:latin typeface="Trebuchet MS" pitchFamily="34" charset="0"/>
              </a:rPr>
              <a:t>Tulla</a:t>
            </a:r>
            <a:endParaRPr lang="de-DE" sz="2400" b="1" spc="100" dirty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1307CE43-0082-48AA-B2A2-089121652BC6}"/>
              </a:ext>
            </a:extLst>
          </p:cNvPr>
          <p:cNvSpPr/>
          <p:nvPr/>
        </p:nvSpPr>
        <p:spPr>
          <a:xfrm>
            <a:off x="3215680" y="2551848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40000"/>
                    <a:lumOff val="6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458B0250-BD4A-4A3D-BAC1-3F63B080316D}"/>
              </a:ext>
            </a:extLst>
          </p:cNvPr>
          <p:cNvSpPr/>
          <p:nvPr/>
        </p:nvSpPr>
        <p:spPr>
          <a:xfrm>
            <a:off x="6708689" y="2551848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DB7EAFA1-0919-4247-89C6-370C4D482984}"/>
              </a:ext>
            </a:extLst>
          </p:cNvPr>
          <p:cNvSpPr/>
          <p:nvPr/>
        </p:nvSpPr>
        <p:spPr>
          <a:xfrm>
            <a:off x="4871864" y="3061927"/>
            <a:ext cx="9284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b="1" kern="0" spc="100" dirty="0" err="1">
                <a:latin typeface="Trebuchet MS" pitchFamily="34" charset="0"/>
              </a:rPr>
              <a:t>Sübo</a:t>
            </a:r>
            <a:endParaRPr lang="de-DE" sz="2400" b="1" spc="100" dirty="0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6B9F1BD5-0369-4791-8C55-AF73043E084E}"/>
              </a:ext>
            </a:extLst>
          </p:cNvPr>
          <p:cNvSpPr/>
          <p:nvPr/>
        </p:nvSpPr>
        <p:spPr>
          <a:xfrm>
            <a:off x="3215680" y="3061927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40000"/>
                    <a:lumOff val="6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8450645E-715B-4ED0-B100-63A80D439985}"/>
              </a:ext>
            </a:extLst>
          </p:cNvPr>
          <p:cNvSpPr/>
          <p:nvPr/>
        </p:nvSpPr>
        <p:spPr>
          <a:xfrm>
            <a:off x="6708689" y="3061927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23CF7030-FF30-4B84-BC42-DC1040044C04}"/>
              </a:ext>
            </a:extLst>
          </p:cNvPr>
          <p:cNvSpPr/>
          <p:nvPr/>
        </p:nvSpPr>
        <p:spPr>
          <a:xfrm>
            <a:off x="4871864" y="3572006"/>
            <a:ext cx="10727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b="1" kern="0" spc="100" dirty="0" err="1">
                <a:latin typeface="Trebuchet MS" pitchFamily="34" charset="0"/>
              </a:rPr>
              <a:t>Lemti</a:t>
            </a:r>
            <a:endParaRPr lang="de-DE" sz="2400" b="1" spc="100" dirty="0"/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58D041A1-F4D7-44A6-9F54-D5580E9B8163}"/>
              </a:ext>
            </a:extLst>
          </p:cNvPr>
          <p:cNvSpPr/>
          <p:nvPr/>
        </p:nvSpPr>
        <p:spPr>
          <a:xfrm>
            <a:off x="3215680" y="3572006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40000"/>
                    <a:lumOff val="6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1324C111-A4C2-4692-80B6-C970AC6165A3}"/>
              </a:ext>
            </a:extLst>
          </p:cNvPr>
          <p:cNvSpPr/>
          <p:nvPr/>
        </p:nvSpPr>
        <p:spPr>
          <a:xfrm>
            <a:off x="6708689" y="3572006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487D9EEB-15C3-45DF-B25A-6FFA8490D4B7}"/>
              </a:ext>
            </a:extLst>
          </p:cNvPr>
          <p:cNvSpPr/>
          <p:nvPr/>
        </p:nvSpPr>
        <p:spPr>
          <a:xfrm>
            <a:off x="4871864" y="4082085"/>
            <a:ext cx="11416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b="1" kern="0" spc="100" dirty="0" err="1">
                <a:latin typeface="Trebuchet MS" pitchFamily="34" charset="0"/>
              </a:rPr>
              <a:t>flagen</a:t>
            </a:r>
            <a:endParaRPr lang="de-DE" sz="2400" b="1" spc="100" dirty="0"/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E42D1704-2986-4A4B-8FF5-6A970CDBBE45}"/>
              </a:ext>
            </a:extLst>
          </p:cNvPr>
          <p:cNvSpPr/>
          <p:nvPr/>
        </p:nvSpPr>
        <p:spPr>
          <a:xfrm>
            <a:off x="3215680" y="4082085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40000"/>
                    <a:lumOff val="6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A6CBF055-5255-470B-B9AC-C85E690B04F2}"/>
              </a:ext>
            </a:extLst>
          </p:cNvPr>
          <p:cNvSpPr/>
          <p:nvPr/>
        </p:nvSpPr>
        <p:spPr>
          <a:xfrm>
            <a:off x="6708689" y="4082085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75659104-2B22-4E92-9655-85C85FFBC5E6}"/>
              </a:ext>
            </a:extLst>
          </p:cNvPr>
          <p:cNvSpPr/>
          <p:nvPr/>
        </p:nvSpPr>
        <p:spPr>
          <a:xfrm>
            <a:off x="4871864" y="4592164"/>
            <a:ext cx="12009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b="1" kern="0" spc="100" dirty="0" err="1">
                <a:latin typeface="Trebuchet MS" pitchFamily="34" charset="0"/>
              </a:rPr>
              <a:t>zetten</a:t>
            </a:r>
            <a:endParaRPr lang="de-DE" sz="2400" b="1" spc="100" dirty="0"/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1413F108-8281-4D3D-97A0-AD0B481F739E}"/>
              </a:ext>
            </a:extLst>
          </p:cNvPr>
          <p:cNvSpPr/>
          <p:nvPr/>
        </p:nvSpPr>
        <p:spPr>
          <a:xfrm>
            <a:off x="3215680" y="4592164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40000"/>
                    <a:lumOff val="6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13252314-CBBA-4867-8B4B-A6E6893187E9}"/>
              </a:ext>
            </a:extLst>
          </p:cNvPr>
          <p:cNvSpPr/>
          <p:nvPr/>
        </p:nvSpPr>
        <p:spPr>
          <a:xfrm>
            <a:off x="6708689" y="4592164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AC67DA05-D9C0-4E56-925E-C9ADF42561EF}"/>
              </a:ext>
            </a:extLst>
          </p:cNvPr>
          <p:cNvSpPr/>
          <p:nvPr/>
        </p:nvSpPr>
        <p:spPr>
          <a:xfrm>
            <a:off x="4871864" y="5102243"/>
            <a:ext cx="14269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b="1" kern="0" spc="100" dirty="0">
                <a:latin typeface="Trebuchet MS" pitchFamily="34" charset="0"/>
              </a:rPr>
              <a:t>keppeln</a:t>
            </a:r>
            <a:endParaRPr lang="de-DE" sz="2400" b="1" spc="100" dirty="0"/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DC81DDD2-A8F9-44D8-8EFD-BD0982B99520}"/>
              </a:ext>
            </a:extLst>
          </p:cNvPr>
          <p:cNvSpPr/>
          <p:nvPr/>
        </p:nvSpPr>
        <p:spPr>
          <a:xfrm>
            <a:off x="3215680" y="5102243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40000"/>
                    <a:lumOff val="6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22EF7A85-796D-4620-ADFE-53C17C76BE00}"/>
              </a:ext>
            </a:extLst>
          </p:cNvPr>
          <p:cNvSpPr/>
          <p:nvPr/>
        </p:nvSpPr>
        <p:spPr>
          <a:xfrm>
            <a:off x="6708689" y="5102243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6F01997E-E0D7-4080-8F9D-8570CA44C838}"/>
              </a:ext>
            </a:extLst>
          </p:cNvPr>
          <p:cNvSpPr/>
          <p:nvPr/>
        </p:nvSpPr>
        <p:spPr>
          <a:xfrm>
            <a:off x="4871864" y="5612323"/>
            <a:ext cx="976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b="1" kern="0" spc="100" dirty="0" err="1">
                <a:latin typeface="Trebuchet MS" pitchFamily="34" charset="0"/>
              </a:rPr>
              <a:t>Gudo</a:t>
            </a:r>
            <a:endParaRPr lang="de-DE" sz="2400" b="1" spc="100" dirty="0"/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5C28B4AA-6861-4F85-B8E7-6C9EF54156BD}"/>
              </a:ext>
            </a:extLst>
          </p:cNvPr>
          <p:cNvSpPr/>
          <p:nvPr/>
        </p:nvSpPr>
        <p:spPr>
          <a:xfrm>
            <a:off x="3215680" y="5612323"/>
            <a:ext cx="781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40000"/>
                    <a:lumOff val="60000"/>
                  </a:schemeClr>
                </a:solidFill>
                <a:latin typeface="Trebuchet MS" pitchFamily="34" charset="0"/>
              </a:rPr>
              <a:t>lang</a:t>
            </a:r>
            <a:endParaRPr lang="de-DE" sz="24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22300711-4C6A-425C-8C5A-C652717FE9D1}"/>
              </a:ext>
            </a:extLst>
          </p:cNvPr>
          <p:cNvSpPr/>
          <p:nvPr/>
        </p:nvSpPr>
        <p:spPr>
          <a:xfrm>
            <a:off x="6708689" y="5612323"/>
            <a:ext cx="827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40" name="Textfeld 36">
            <a:extLst>
              <a:ext uri="{FF2B5EF4-FFF2-40B4-BE49-F238E27FC236}">
                <a16:creationId xmlns:a16="http://schemas.microsoft.com/office/drawing/2014/main" id="{F793771E-7818-4CE4-A057-58470F11A8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07	MV 01 Fantasiewörter untersuchen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	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42671C58-DDF4-4DE5-95C5-7A018C2C00B2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800" kern="0" dirty="0">
                <a:solidFill>
                  <a:srgbClr val="FF0000"/>
                </a:solidFill>
                <a:latin typeface="Trebuchet MS" pitchFamily="34" charset="0"/>
              </a:rPr>
              <a:t>Schreibe die Wörter mit Silbenbogen oder –</a:t>
            </a:r>
            <a:r>
              <a:rPr lang="de-DE" altLang="de-DE" sz="1800" kern="0" dirty="0" err="1">
                <a:solidFill>
                  <a:srgbClr val="FF0000"/>
                </a:solidFill>
                <a:latin typeface="Trebuchet MS" pitchFamily="34" charset="0"/>
              </a:rPr>
              <a:t>trennung</a:t>
            </a:r>
            <a:r>
              <a:rPr lang="de-DE" altLang="de-DE" sz="1800" kern="0" dirty="0">
                <a:solidFill>
                  <a:srgbClr val="FF0000"/>
                </a:solidFill>
                <a:latin typeface="Trebuchet MS" pitchFamily="34" charset="0"/>
              </a:rPr>
              <a:t> in die Zeilen!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EC376FBA-2F16-41A6-A6AA-5704646F5B4C}"/>
              </a:ext>
            </a:extLst>
          </p:cNvPr>
          <p:cNvSpPr txBox="1"/>
          <p:nvPr/>
        </p:nvSpPr>
        <p:spPr>
          <a:xfrm>
            <a:off x="190500" y="6724134"/>
            <a:ext cx="479810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01 Grundlagen - Arbeitsblätter.pptx - Seite 9</a:t>
            </a: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2CEBE19A-3691-440A-9784-0AFD21226EE6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EF4682CB-72EA-4AF8-9B6D-84228BEAA3A1}"/>
              </a:ext>
            </a:extLst>
          </p:cNvPr>
          <p:cNvSpPr/>
          <p:nvPr/>
        </p:nvSpPr>
        <p:spPr>
          <a:xfrm>
            <a:off x="8792733" y="65584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1196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990EA3-65E1-4568-B42C-FB1F6F6A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18E30602-92EE-4728-8DB7-C662C68C14E2}"/>
              </a:ext>
            </a:extLst>
          </p:cNvPr>
          <p:cNvSpPr/>
          <p:nvPr/>
        </p:nvSpPr>
        <p:spPr>
          <a:xfrm>
            <a:off x="6082451" y="988710"/>
            <a:ext cx="29658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2400" kern="0" dirty="0">
                <a:solidFill>
                  <a:sysClr val="windowText" lastClr="000000"/>
                </a:solidFill>
                <a:latin typeface="Trebuchet MS" pitchFamily="34" charset="0"/>
              </a:rPr>
              <a:t>Vokal in erster Silbe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09E1AB4C-5EFF-4B58-B543-8D3C93731D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8029" y="1521195"/>
            <a:ext cx="6175783" cy="4761389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B76D059A-D302-4590-9FAF-7F0BE7335C37}"/>
              </a:ext>
            </a:extLst>
          </p:cNvPr>
          <p:cNvSpPr txBox="1"/>
          <p:nvPr/>
        </p:nvSpPr>
        <p:spPr>
          <a:xfrm>
            <a:off x="6341309" y="1598698"/>
            <a:ext cx="85985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F6AD1546-F017-4722-B5D0-D33415339ACD}"/>
              </a:ext>
            </a:extLst>
          </p:cNvPr>
          <p:cNvSpPr txBox="1"/>
          <p:nvPr/>
        </p:nvSpPr>
        <p:spPr>
          <a:xfrm>
            <a:off x="7606659" y="1598698"/>
            <a:ext cx="121335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gedehnt</a:t>
            </a:r>
            <a:endParaRPr lang="de-DE" sz="2200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86BA5FA0-2095-4C50-A294-8287B12CF049}"/>
              </a:ext>
            </a:extLst>
          </p:cNvPr>
          <p:cNvSpPr txBox="1"/>
          <p:nvPr/>
        </p:nvSpPr>
        <p:spPr>
          <a:xfrm>
            <a:off x="6341309" y="2404763"/>
            <a:ext cx="85985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1807B0F2-DAA4-4FAF-94B8-E7CE216C78C8}"/>
              </a:ext>
            </a:extLst>
          </p:cNvPr>
          <p:cNvSpPr txBox="1"/>
          <p:nvPr/>
        </p:nvSpPr>
        <p:spPr>
          <a:xfrm>
            <a:off x="7606659" y="2404763"/>
            <a:ext cx="121335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gedehnt</a:t>
            </a:r>
            <a:endParaRPr lang="de-DE" sz="2200" dirty="0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F6BB9A2A-2B16-4A7A-AC58-567FB5068B83}"/>
              </a:ext>
            </a:extLst>
          </p:cNvPr>
          <p:cNvSpPr txBox="1"/>
          <p:nvPr/>
        </p:nvSpPr>
        <p:spPr>
          <a:xfrm>
            <a:off x="6341309" y="3227730"/>
            <a:ext cx="85985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82F1468D-80CE-4237-BB96-4F63704AB23F}"/>
              </a:ext>
            </a:extLst>
          </p:cNvPr>
          <p:cNvSpPr txBox="1"/>
          <p:nvPr/>
        </p:nvSpPr>
        <p:spPr>
          <a:xfrm>
            <a:off x="7606659" y="3225866"/>
            <a:ext cx="121335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gedehnt</a:t>
            </a:r>
            <a:endParaRPr lang="de-DE" sz="2200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FA766625-961C-4EEC-95C0-5E06E317C140}"/>
              </a:ext>
            </a:extLst>
          </p:cNvPr>
          <p:cNvSpPr txBox="1"/>
          <p:nvPr/>
        </p:nvSpPr>
        <p:spPr>
          <a:xfrm>
            <a:off x="6341309" y="4065624"/>
            <a:ext cx="85985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ACBF101A-A8B5-4EBD-94DF-A80F21D8A9D4}"/>
              </a:ext>
            </a:extLst>
          </p:cNvPr>
          <p:cNvSpPr txBox="1"/>
          <p:nvPr/>
        </p:nvSpPr>
        <p:spPr>
          <a:xfrm>
            <a:off x="7606659" y="4068481"/>
            <a:ext cx="121335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gedehnt</a:t>
            </a:r>
            <a:endParaRPr lang="de-DE" sz="2200" dirty="0"/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2255CC23-8280-4F45-864D-6DDE51A54076}"/>
              </a:ext>
            </a:extLst>
          </p:cNvPr>
          <p:cNvSpPr txBox="1"/>
          <p:nvPr/>
        </p:nvSpPr>
        <p:spPr>
          <a:xfrm>
            <a:off x="6341309" y="4902973"/>
            <a:ext cx="85985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A8F602BD-8BCB-42A4-9522-146675758579}"/>
              </a:ext>
            </a:extLst>
          </p:cNvPr>
          <p:cNvSpPr txBox="1"/>
          <p:nvPr/>
        </p:nvSpPr>
        <p:spPr>
          <a:xfrm>
            <a:off x="7606659" y="4902972"/>
            <a:ext cx="121335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gedehnt</a:t>
            </a:r>
            <a:endParaRPr lang="de-DE" sz="2200" dirty="0"/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9261CE82-6E8C-428A-8D8D-E3362BE2495F}"/>
              </a:ext>
            </a:extLst>
          </p:cNvPr>
          <p:cNvSpPr txBox="1"/>
          <p:nvPr/>
        </p:nvSpPr>
        <p:spPr>
          <a:xfrm>
            <a:off x="6341309" y="5679847"/>
            <a:ext cx="85985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kurz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BA6CE301-4B24-4AA0-9B28-6EF4FFE5E062}"/>
              </a:ext>
            </a:extLst>
          </p:cNvPr>
          <p:cNvSpPr txBox="1"/>
          <p:nvPr/>
        </p:nvSpPr>
        <p:spPr>
          <a:xfrm>
            <a:off x="7606659" y="5682704"/>
            <a:ext cx="121335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gedehnt</a:t>
            </a:r>
            <a:endParaRPr lang="de-DE" sz="2200" dirty="0"/>
          </a:p>
        </p:txBody>
      </p:sp>
      <p:sp>
        <p:nvSpPr>
          <p:cNvPr id="20" name="Textfeld 36">
            <a:extLst>
              <a:ext uri="{FF2B5EF4-FFF2-40B4-BE49-F238E27FC236}">
                <a16:creationId xmlns:a16="http://schemas.microsoft.com/office/drawing/2014/main" id="{0B15435C-337B-4E04-97B1-BBD22A223D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08	MV 01 Fantasiewörter richtig schreiben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	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265DAFEF-D9AA-4FCF-AD5B-BD58D1FA88E2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800" kern="0" dirty="0">
                <a:solidFill>
                  <a:srgbClr val="FF0000"/>
                </a:solidFill>
                <a:latin typeface="Trebuchet MS" pitchFamily="34" charset="0"/>
              </a:rPr>
              <a:t>Stelle erst die Vokallänge fest und schreibe dann das gehörte Wort!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AF51C569-9CEC-495E-8FE6-C9A7D7CF0C64}"/>
              </a:ext>
            </a:extLst>
          </p:cNvPr>
          <p:cNvSpPr txBox="1"/>
          <p:nvPr/>
        </p:nvSpPr>
        <p:spPr>
          <a:xfrm>
            <a:off x="190500" y="6724134"/>
            <a:ext cx="483818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Übungen\Rechtschreibförderung\Mitlautverdoppelung\MV 01 Grundlagen - Arbeitsblätter.pptx - Seite 10</a:t>
            </a:r>
          </a:p>
        </p:txBody>
      </p:sp>
    </p:spTree>
    <p:extLst>
      <p:ext uri="{BB962C8B-B14F-4D97-AF65-F5344CB8AC3E}">
        <p14:creationId xmlns:p14="http://schemas.microsoft.com/office/powerpoint/2010/main" val="156972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2271</Words>
  <Application>Microsoft Office PowerPoint</Application>
  <PresentationFormat>Breitbild</PresentationFormat>
  <Paragraphs>481</Paragraphs>
  <Slides>26</Slides>
  <Notes>0</Notes>
  <HiddenSlides>0</HiddenSlides>
  <MMClips>2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26</vt:i4>
      </vt:variant>
    </vt:vector>
  </HeadingPairs>
  <TitlesOfParts>
    <vt:vector size="37" baseType="lpstr">
      <vt:lpstr>Arial</vt:lpstr>
      <vt:lpstr>Baskerville Old Face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 Mitlautverdoppelung     Name: _______________________  Klasse: ______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2246</cp:revision>
  <cp:lastPrinted>2024-04-24T10:37:53Z</cp:lastPrinted>
  <dcterms:created xsi:type="dcterms:W3CDTF">2012-08-26T07:44:46Z</dcterms:created>
  <dcterms:modified xsi:type="dcterms:W3CDTF">2024-09-23T05:39:31Z</dcterms:modified>
</cp:coreProperties>
</file>