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495" r:id="rId8"/>
    <p:sldId id="780" r:id="rId9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56" autoAdjust="0"/>
    <p:restoredTop sz="93740" autoAdjust="0"/>
  </p:normalViewPr>
  <p:slideViewPr>
    <p:cSldViewPr>
      <p:cViewPr varScale="1">
        <p:scale>
          <a:sx n="87" d="100"/>
          <a:sy n="87" d="100"/>
        </p:scale>
        <p:origin x="66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EB3C999C-F64A-4815-BE41-142673B48C39}"/>
    <pc:docChg chg="modSld">
      <pc:chgData name="Siegbert Rudolph" userId="2af4d44886c067cc" providerId="LiveId" clId="{EB3C999C-F64A-4815-BE41-142673B48C39}" dt="2024-09-23T06:09:24.074" v="1" actId="20577"/>
      <pc:docMkLst>
        <pc:docMk/>
      </pc:docMkLst>
      <pc:sldChg chg="modSp mod">
        <pc:chgData name="Siegbert Rudolph" userId="2af4d44886c067cc" providerId="LiveId" clId="{EB3C999C-F64A-4815-BE41-142673B48C39}" dt="2024-09-23T06:09:20.987" v="0" actId="20577"/>
        <pc:sldMkLst>
          <pc:docMk/>
          <pc:sldMk cId="562011083" sldId="495"/>
        </pc:sldMkLst>
        <pc:spChg chg="mod">
          <ac:chgData name="Siegbert Rudolph" userId="2af4d44886c067cc" providerId="LiveId" clId="{EB3C999C-F64A-4815-BE41-142673B48C39}" dt="2024-09-23T06:09:20.987" v="0" actId="20577"/>
          <ac:spMkLst>
            <pc:docMk/>
            <pc:sldMk cId="562011083" sldId="495"/>
            <ac:spMk id="34" creationId="{E64F8C0E-30E4-4074-A649-D4797062CFC3}"/>
          </ac:spMkLst>
        </pc:spChg>
      </pc:sldChg>
      <pc:sldChg chg="modSp mod">
        <pc:chgData name="Siegbert Rudolph" userId="2af4d44886c067cc" providerId="LiveId" clId="{EB3C999C-F64A-4815-BE41-142673B48C39}" dt="2024-09-23T06:09:24.074" v="1" actId="20577"/>
        <pc:sldMkLst>
          <pc:docMk/>
          <pc:sldMk cId="3934386943" sldId="780"/>
        </pc:sldMkLst>
        <pc:spChg chg="mod">
          <ac:chgData name="Siegbert Rudolph" userId="2af4d44886c067cc" providerId="LiveId" clId="{EB3C999C-F64A-4815-BE41-142673B48C39}" dt="2024-09-23T06:09:24.074" v="1" actId="20577"/>
          <ac:spMkLst>
            <pc:docMk/>
            <pc:sldMk cId="3934386943" sldId="780"/>
            <ac:spMk id="19" creationId="{A9BF7808-B65A-4DDD-99F9-29593F164E4B}"/>
          </ac:spMkLst>
        </pc:spChg>
      </pc:sldChg>
    </pc:docChg>
  </pc:docChgLst>
  <pc:docChgLst>
    <pc:chgData name="Siegbert Rudolph" userId="2af4d44886c067cc" providerId="LiveId" clId="{1843693F-0C0D-4FF5-BEAB-59C51B01ABE5}"/>
    <pc:docChg chg="custSel delSld modSld">
      <pc:chgData name="Siegbert Rudolph" userId="2af4d44886c067cc" providerId="LiveId" clId="{1843693F-0C0D-4FF5-BEAB-59C51B01ABE5}" dt="2021-08-29T15:34:34.186" v="15"/>
      <pc:docMkLst>
        <pc:docMk/>
      </pc:docMkLst>
      <pc:sldChg chg="del">
        <pc:chgData name="Siegbert Rudolph" userId="2af4d44886c067cc" providerId="LiveId" clId="{1843693F-0C0D-4FF5-BEAB-59C51B01ABE5}" dt="2021-08-28T10:14:14.611" v="0" actId="47"/>
        <pc:sldMkLst>
          <pc:docMk/>
          <pc:sldMk cId="0" sldId="444"/>
        </pc:sldMkLst>
      </pc:sldChg>
      <pc:sldChg chg="addSp modSp mod">
        <pc:chgData name="Siegbert Rudolph" userId="2af4d44886c067cc" providerId="LiveId" clId="{1843693F-0C0D-4FF5-BEAB-59C51B01ABE5}" dt="2021-08-29T15:34:31.765" v="14"/>
        <pc:sldMkLst>
          <pc:docMk/>
          <pc:sldMk cId="562011083" sldId="495"/>
        </pc:sldMkLst>
        <pc:spChg chg="mod">
          <ac:chgData name="Siegbert Rudolph" userId="2af4d44886c067cc" providerId="LiveId" clId="{1843693F-0C0D-4FF5-BEAB-59C51B01ABE5}" dt="2021-08-28T10:24:25.041" v="8" actId="1076"/>
          <ac:spMkLst>
            <pc:docMk/>
            <pc:sldMk cId="562011083" sldId="495"/>
            <ac:spMk id="2" creationId="{F59CD121-E04C-4976-ADA4-9EB3A62EC64C}"/>
          </ac:spMkLst>
        </pc:spChg>
        <pc:spChg chg="add mod">
          <ac:chgData name="Siegbert Rudolph" userId="2af4d44886c067cc" providerId="LiveId" clId="{1843693F-0C0D-4FF5-BEAB-59C51B01ABE5}" dt="2021-08-29T15:34:31.765" v="14"/>
          <ac:spMkLst>
            <pc:docMk/>
            <pc:sldMk cId="562011083" sldId="495"/>
            <ac:spMk id="37" creationId="{86D51B29-6374-459E-9D86-813A40C880FF}"/>
          </ac:spMkLst>
        </pc:spChg>
      </pc:sldChg>
      <pc:sldChg chg="del">
        <pc:chgData name="Siegbert Rudolph" userId="2af4d44886c067cc" providerId="LiveId" clId="{1843693F-0C0D-4FF5-BEAB-59C51B01ABE5}" dt="2021-08-28T10:14:17.048" v="1" actId="47"/>
        <pc:sldMkLst>
          <pc:docMk/>
          <pc:sldMk cId="4284429325" sldId="773"/>
        </pc:sldMkLst>
      </pc:sldChg>
      <pc:sldChg chg="del">
        <pc:chgData name="Siegbert Rudolph" userId="2af4d44886c067cc" providerId="LiveId" clId="{1843693F-0C0D-4FF5-BEAB-59C51B01ABE5}" dt="2021-08-28T10:14:20.156" v="3" actId="47"/>
        <pc:sldMkLst>
          <pc:docMk/>
          <pc:sldMk cId="113015713" sldId="776"/>
        </pc:sldMkLst>
      </pc:sldChg>
      <pc:sldChg chg="del">
        <pc:chgData name="Siegbert Rudolph" userId="2af4d44886c067cc" providerId="LiveId" clId="{1843693F-0C0D-4FF5-BEAB-59C51B01ABE5}" dt="2021-08-28T10:14:19.110" v="2" actId="47"/>
        <pc:sldMkLst>
          <pc:docMk/>
          <pc:sldMk cId="1323229153" sldId="777"/>
        </pc:sldMkLst>
      </pc:sldChg>
      <pc:sldChg chg="addSp modSp mod">
        <pc:chgData name="Siegbert Rudolph" userId="2af4d44886c067cc" providerId="LiveId" clId="{1843693F-0C0D-4FF5-BEAB-59C51B01ABE5}" dt="2021-08-29T15:34:34.186" v="15"/>
        <pc:sldMkLst>
          <pc:docMk/>
          <pc:sldMk cId="3934386943" sldId="780"/>
        </pc:sldMkLst>
        <pc:spChg chg="mod">
          <ac:chgData name="Siegbert Rudolph" userId="2af4d44886c067cc" providerId="LiveId" clId="{1843693F-0C0D-4FF5-BEAB-59C51B01ABE5}" dt="2021-08-28T10:24:25.056" v="13" actId="1076"/>
          <ac:spMkLst>
            <pc:docMk/>
            <pc:sldMk cId="3934386943" sldId="780"/>
            <ac:spMk id="4" creationId="{5080B6DA-2FD9-4C0F-9B61-0BE2A18B9FEB}"/>
          </ac:spMkLst>
        </pc:spChg>
        <pc:spChg chg="add mod">
          <ac:chgData name="Siegbert Rudolph" userId="2af4d44886c067cc" providerId="LiveId" clId="{1843693F-0C0D-4FF5-BEAB-59C51B01ABE5}" dt="2021-08-29T15:34:34.186" v="15"/>
          <ac:spMkLst>
            <pc:docMk/>
            <pc:sldMk cId="3934386943" sldId="780"/>
            <ac:spMk id="21" creationId="{9777589D-11BE-4D8B-8F59-344D4BFC87E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C08A4BD7-3140-41FF-A76B-0DF4ADEF91D0}"/>
              </a:ext>
            </a:extLst>
          </p:cNvPr>
          <p:cNvSpPr txBox="1"/>
          <p:nvPr/>
        </p:nvSpPr>
        <p:spPr>
          <a:xfrm>
            <a:off x="6253085" y="94873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14000E8-2812-496C-A571-6A3C2909D9EA}"/>
              </a:ext>
            </a:extLst>
          </p:cNvPr>
          <p:cNvSpPr txBox="1"/>
          <p:nvPr/>
        </p:nvSpPr>
        <p:spPr>
          <a:xfrm>
            <a:off x="6253085" y="131336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FC16638E-8AE5-4956-B30E-8514F01FD3FD}"/>
              </a:ext>
            </a:extLst>
          </p:cNvPr>
          <p:cNvSpPr txBox="1"/>
          <p:nvPr/>
        </p:nvSpPr>
        <p:spPr>
          <a:xfrm>
            <a:off x="6253085" y="167798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FA0D1734-1E2D-4053-BFEB-7AB4C13697E2}"/>
              </a:ext>
            </a:extLst>
          </p:cNvPr>
          <p:cNvSpPr txBox="1"/>
          <p:nvPr/>
        </p:nvSpPr>
        <p:spPr>
          <a:xfrm>
            <a:off x="6253085" y="204261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648EC9D5-7C61-45B6-BB86-930DE352A12C}"/>
              </a:ext>
            </a:extLst>
          </p:cNvPr>
          <p:cNvSpPr txBox="1"/>
          <p:nvPr/>
        </p:nvSpPr>
        <p:spPr>
          <a:xfrm>
            <a:off x="6253085" y="240723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50D0E37A-E854-4842-BB69-F54B1847C2CD}"/>
              </a:ext>
            </a:extLst>
          </p:cNvPr>
          <p:cNvSpPr txBox="1"/>
          <p:nvPr/>
        </p:nvSpPr>
        <p:spPr>
          <a:xfrm>
            <a:off x="6253085" y="277186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A222275B-9A79-4050-B058-2115862B538C}"/>
              </a:ext>
            </a:extLst>
          </p:cNvPr>
          <p:cNvSpPr txBox="1"/>
          <p:nvPr/>
        </p:nvSpPr>
        <p:spPr>
          <a:xfrm>
            <a:off x="6253085" y="313648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3A27A4CE-9CA4-4BF1-A218-2236438E1899}"/>
              </a:ext>
            </a:extLst>
          </p:cNvPr>
          <p:cNvSpPr txBox="1"/>
          <p:nvPr/>
        </p:nvSpPr>
        <p:spPr>
          <a:xfrm>
            <a:off x="6253085" y="350111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75F7540A-26FE-47B4-A871-6A4216804CFF}"/>
              </a:ext>
            </a:extLst>
          </p:cNvPr>
          <p:cNvSpPr txBox="1"/>
          <p:nvPr/>
        </p:nvSpPr>
        <p:spPr>
          <a:xfrm>
            <a:off x="6253085" y="386573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C0EE592D-115A-4D61-9ACD-64D460AE3C64}"/>
              </a:ext>
            </a:extLst>
          </p:cNvPr>
          <p:cNvSpPr txBox="1"/>
          <p:nvPr/>
        </p:nvSpPr>
        <p:spPr>
          <a:xfrm>
            <a:off x="6253085" y="423036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5E035354-B27F-4F98-9466-4A6CA18110A5}"/>
              </a:ext>
            </a:extLst>
          </p:cNvPr>
          <p:cNvSpPr txBox="1"/>
          <p:nvPr/>
        </p:nvSpPr>
        <p:spPr>
          <a:xfrm>
            <a:off x="6253085" y="459498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B246A512-0983-4586-9AB0-C63D7D56455D}"/>
              </a:ext>
            </a:extLst>
          </p:cNvPr>
          <p:cNvSpPr txBox="1"/>
          <p:nvPr/>
        </p:nvSpPr>
        <p:spPr>
          <a:xfrm>
            <a:off x="6253085" y="495961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492BAB63-6952-4BD9-BCCF-187AEF4D1D48}"/>
              </a:ext>
            </a:extLst>
          </p:cNvPr>
          <p:cNvSpPr txBox="1"/>
          <p:nvPr/>
        </p:nvSpPr>
        <p:spPr>
          <a:xfrm>
            <a:off x="6253085" y="5324235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B49ECF14-D129-47D9-9405-A2A4D9C5A3F8}"/>
              </a:ext>
            </a:extLst>
          </p:cNvPr>
          <p:cNvSpPr txBox="1"/>
          <p:nvPr/>
        </p:nvSpPr>
        <p:spPr>
          <a:xfrm>
            <a:off x="6253085" y="5688860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8F958B19-1C8E-4C38-81BC-378129D75E35}"/>
              </a:ext>
            </a:extLst>
          </p:cNvPr>
          <p:cNvSpPr txBox="1"/>
          <p:nvPr/>
        </p:nvSpPr>
        <p:spPr>
          <a:xfrm>
            <a:off x="6253085" y="6053488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19125A96-24B4-4FC9-A12B-9ABEF8DF0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760" y="955242"/>
            <a:ext cx="314541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Weker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der Wecker</a:t>
            </a:r>
            <a:endParaRPr kumimoji="0" lang="de-DE" altLang="de-DE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E264CE1D-21E7-4E63-8084-12E2446FA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1317207"/>
            <a:ext cx="275428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Röke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die Röcke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15518E65-57EC-4E38-AD80-CC158FF0C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1679172"/>
            <a:ext cx="299152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Bäker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der Bäcker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10691A78-D9E0-42CF-A509-73304A2991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2041137"/>
            <a:ext cx="294984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Brüke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Brücke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14B43D72-0FC0-4EAD-8E49-4A69D2C68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2403102"/>
            <a:ext cx="301717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der Makel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der </a:t>
            </a:r>
            <a:r>
              <a:rPr lang="de-DE" altLang="de-DE" sz="2000" kern="0" dirty="0" err="1">
                <a:latin typeface="Trebuchet MS" pitchFamily="34" charset="0"/>
              </a:rPr>
              <a:t>Mackel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7330C107-4CE6-41E8-A2EC-7183733F0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2765067"/>
            <a:ext cx="277351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Deke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Decke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1981D80A-6065-4575-B243-DE5DBD558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3127032"/>
            <a:ext cx="303320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 err="1">
                <a:latin typeface="Trebuchet MS" pitchFamily="34" charset="0"/>
              </a:rPr>
              <a:t>entwikeln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entwickeln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54995904-EC3D-4DEB-867F-B7A3BF160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3488997"/>
            <a:ext cx="245612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Eke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Ecke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B8B1E563-BB3B-4690-874D-DD9B1E1FE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3850962"/>
            <a:ext cx="328968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 err="1">
                <a:latin typeface="Trebuchet MS" pitchFamily="34" charset="0"/>
              </a:rPr>
              <a:t>erschreken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erschrecken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2E1DB82C-54E2-49FE-B29D-C30F82134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4212927"/>
            <a:ext cx="40495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latin typeface="Trebuchet MS" pitchFamily="34" charset="0"/>
              </a:rPr>
              <a:t>die </a:t>
            </a:r>
            <a:r>
              <a:rPr lang="de-DE" altLang="de-DE" sz="2000" kern="0" dirty="0" err="1">
                <a:latin typeface="Trebuchet MS" pitchFamily="34" charset="0"/>
              </a:rPr>
              <a:t>Verpakung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die Verpackung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16433108-C9E2-4D26-83AC-833F73C26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4574892"/>
            <a:ext cx="227017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 err="1">
                <a:latin typeface="Trebuchet MS" pitchFamily="34" charset="0"/>
              </a:rPr>
              <a:t>troken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trocken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F96DEC15-CDC4-4DE2-9F19-C72FDA041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4936857"/>
            <a:ext cx="303961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 err="1">
                <a:latin typeface="Trebuchet MS" pitchFamily="34" charset="0"/>
              </a:rPr>
              <a:t>schmeken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schmecken</a:t>
            </a:r>
            <a:endParaRPr lang="de-DE" altLang="de-DE" sz="1600" kern="0" dirty="0">
              <a:latin typeface="Trebuchet MS" pitchFamily="34" charset="0"/>
            </a:endParaRP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06088CF3-FC05-4195-9945-AB1090FB4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5298822"/>
            <a:ext cx="308770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latin typeface="Trebuchet MS" pitchFamily="34" charset="0"/>
              </a:rPr>
              <a:t>der </a:t>
            </a:r>
            <a:r>
              <a:rPr lang="de-DE" altLang="de-DE" sz="2000" kern="0" dirty="0" err="1">
                <a:latin typeface="Trebuchet MS" pitchFamily="34" charset="0"/>
              </a:rPr>
              <a:t>Rüken</a:t>
            </a:r>
            <a:r>
              <a:rPr lang="de-DE" altLang="de-DE" sz="2000" kern="0" dirty="0"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lang="de-DE" altLang="de-DE" sz="2000" kern="0" dirty="0">
                <a:latin typeface="Trebuchet MS" pitchFamily="34" charset="0"/>
              </a:rPr>
              <a:t> der Rücken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34BFEA0B-F390-4633-AE18-1477CEA11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5660787"/>
            <a:ext cx="279595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Heke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die Hecke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B7468C1D-10EB-446B-8ED9-6F7D9252EE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497" y="6022746"/>
            <a:ext cx="299152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Zuker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200" kern="0" dirty="0">
                <a:latin typeface="Trebuchet MS" pitchFamily="34" charset="0"/>
              </a:rPr>
              <a:t>oder</a:t>
            </a: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der Zucker</a:t>
            </a:r>
            <a:endParaRPr lang="de-DE" altLang="de-DE" sz="1400" kern="0" dirty="0">
              <a:latin typeface="Trebuchet MS" pitchFamily="34" charset="0"/>
            </a:endParaRPr>
          </a:p>
        </p:txBody>
      </p:sp>
      <p:sp>
        <p:nvSpPr>
          <p:cNvPr id="34" name="Textfeld 36">
            <a:extLst>
              <a:ext uri="{FF2B5EF4-FFF2-40B4-BE49-F238E27FC236}">
                <a16:creationId xmlns:a16="http://schemas.microsoft.com/office/drawing/2014/main" id="{E64F8C0E-30E4-4074-A649-D4797062C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MV 02 Wörterübung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ck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tz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48FDF652-C11B-4132-BB41-32DCE8226B5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Wärter richtig!                                                                                                  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59CD121-E04C-4976-ADA4-9EB3A62EC64C}"/>
              </a:ext>
            </a:extLst>
          </p:cNvPr>
          <p:cNvSpPr txBox="1"/>
          <p:nvPr/>
        </p:nvSpPr>
        <p:spPr>
          <a:xfrm>
            <a:off x="190500" y="6724134"/>
            <a:ext cx="498405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07 Wörter ck und tz - Arbeitsblätter.pptx - Seite 1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86D51B29-6374-459E-9D86-813A40C880F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01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C08A4BD7-3140-41FF-A76B-0DF4ADEF91D0}"/>
              </a:ext>
            </a:extLst>
          </p:cNvPr>
          <p:cNvSpPr txBox="1"/>
          <p:nvPr/>
        </p:nvSpPr>
        <p:spPr>
          <a:xfrm>
            <a:off x="6741476" y="123674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14000E8-2812-496C-A571-6A3C2909D9EA}"/>
              </a:ext>
            </a:extLst>
          </p:cNvPr>
          <p:cNvSpPr txBox="1"/>
          <p:nvPr/>
        </p:nvSpPr>
        <p:spPr>
          <a:xfrm>
            <a:off x="6741476" y="160136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FC16638E-8AE5-4956-B30E-8514F01FD3FD}"/>
              </a:ext>
            </a:extLst>
          </p:cNvPr>
          <p:cNvSpPr txBox="1"/>
          <p:nvPr/>
        </p:nvSpPr>
        <p:spPr>
          <a:xfrm>
            <a:off x="6741476" y="196599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FA0D1734-1E2D-4053-BFEB-7AB4C13697E2}"/>
              </a:ext>
            </a:extLst>
          </p:cNvPr>
          <p:cNvSpPr txBox="1"/>
          <p:nvPr/>
        </p:nvSpPr>
        <p:spPr>
          <a:xfrm>
            <a:off x="6741476" y="233061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648EC9D5-7C61-45B6-BB86-930DE352A12C}"/>
              </a:ext>
            </a:extLst>
          </p:cNvPr>
          <p:cNvSpPr txBox="1"/>
          <p:nvPr/>
        </p:nvSpPr>
        <p:spPr>
          <a:xfrm>
            <a:off x="6741476" y="269524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50D0E37A-E854-4842-BB69-F54B1847C2CD}"/>
              </a:ext>
            </a:extLst>
          </p:cNvPr>
          <p:cNvSpPr txBox="1"/>
          <p:nvPr/>
        </p:nvSpPr>
        <p:spPr>
          <a:xfrm>
            <a:off x="6741476" y="305986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A222275B-9A79-4050-B058-2115862B538C}"/>
              </a:ext>
            </a:extLst>
          </p:cNvPr>
          <p:cNvSpPr txBox="1"/>
          <p:nvPr/>
        </p:nvSpPr>
        <p:spPr>
          <a:xfrm>
            <a:off x="6741476" y="342449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3A27A4CE-9CA4-4BF1-A218-2236438E1899}"/>
              </a:ext>
            </a:extLst>
          </p:cNvPr>
          <p:cNvSpPr txBox="1"/>
          <p:nvPr/>
        </p:nvSpPr>
        <p:spPr>
          <a:xfrm>
            <a:off x="6741476" y="378911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75F7540A-26FE-47B4-A871-6A4216804CFF}"/>
              </a:ext>
            </a:extLst>
          </p:cNvPr>
          <p:cNvSpPr txBox="1"/>
          <p:nvPr/>
        </p:nvSpPr>
        <p:spPr>
          <a:xfrm>
            <a:off x="6741476" y="415374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C0EE592D-115A-4D61-9ACD-64D460AE3C64}"/>
              </a:ext>
            </a:extLst>
          </p:cNvPr>
          <p:cNvSpPr txBox="1"/>
          <p:nvPr/>
        </p:nvSpPr>
        <p:spPr>
          <a:xfrm>
            <a:off x="6741476" y="451836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5E035354-B27F-4F98-9466-4A6CA18110A5}"/>
              </a:ext>
            </a:extLst>
          </p:cNvPr>
          <p:cNvSpPr txBox="1"/>
          <p:nvPr/>
        </p:nvSpPr>
        <p:spPr>
          <a:xfrm>
            <a:off x="6741476" y="488299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B246A512-0983-4586-9AB0-C63D7D56455D}"/>
              </a:ext>
            </a:extLst>
          </p:cNvPr>
          <p:cNvSpPr txBox="1"/>
          <p:nvPr/>
        </p:nvSpPr>
        <p:spPr>
          <a:xfrm>
            <a:off x="6741476" y="524761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492BAB63-6952-4BD9-BCCF-187AEF4D1D48}"/>
              </a:ext>
            </a:extLst>
          </p:cNvPr>
          <p:cNvSpPr txBox="1"/>
          <p:nvPr/>
        </p:nvSpPr>
        <p:spPr>
          <a:xfrm>
            <a:off x="6741476" y="5612244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B49ECF14-D129-47D9-9405-A2A4D9C5A3F8}"/>
              </a:ext>
            </a:extLst>
          </p:cNvPr>
          <p:cNvSpPr txBox="1"/>
          <p:nvPr/>
        </p:nvSpPr>
        <p:spPr>
          <a:xfrm>
            <a:off x="6741476" y="5976869"/>
            <a:ext cx="2003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90B7D15-06C7-4D96-9FC7-A1E66FD9C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1144410"/>
            <a:ext cx="4078577" cy="5236918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A9BF7808-B65A-4DDD-99F9-29593F164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MV 02 Wörterübung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ck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tz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73B8B7D-C78C-4EA5-BE1D-C97E35CBCB8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Wärter richtig!                                                                                                  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080B6DA-2FD9-4C0F-9B61-0BE2A18B9FEB}"/>
              </a:ext>
            </a:extLst>
          </p:cNvPr>
          <p:cNvSpPr txBox="1"/>
          <p:nvPr/>
        </p:nvSpPr>
        <p:spPr>
          <a:xfrm>
            <a:off x="190500" y="6724134"/>
            <a:ext cx="498405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07 Wörter ck und tz - Arbeitsblätter.pptx - Seite 2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777589D-11BE-4D8B-8F59-344D4BFC87E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438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202</Words>
  <Application>Microsoft Office PowerPoint</Application>
  <PresentationFormat>Breitbild</PresentationFormat>
  <Paragraphs>52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2275</cp:revision>
  <cp:lastPrinted>2020-01-26T13:21:09Z</cp:lastPrinted>
  <dcterms:created xsi:type="dcterms:W3CDTF">2012-08-26T07:44:46Z</dcterms:created>
  <dcterms:modified xsi:type="dcterms:W3CDTF">2024-09-23T06:09:28Z</dcterms:modified>
</cp:coreProperties>
</file>