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6"/>
  </p:notesMasterIdLst>
  <p:sldIdLst>
    <p:sldId id="495" r:id="rId8"/>
    <p:sldId id="782" r:id="rId9"/>
    <p:sldId id="789" r:id="rId10"/>
    <p:sldId id="790" r:id="rId11"/>
    <p:sldId id="791" r:id="rId12"/>
    <p:sldId id="792" r:id="rId13"/>
    <p:sldId id="793" r:id="rId14"/>
    <p:sldId id="794" r:id="rId15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38" autoAdjust="0"/>
    <p:restoredTop sz="93474" autoAdjust="0"/>
  </p:normalViewPr>
  <p:slideViewPr>
    <p:cSldViewPr>
      <p:cViewPr varScale="1">
        <p:scale>
          <a:sx n="87" d="100"/>
          <a:sy n="87" d="100"/>
        </p:scale>
        <p:origin x="58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9061422-1F42-4304-9B69-F4335AD504EC}"/>
    <pc:docChg chg="custSel delSld modSld">
      <pc:chgData name="Siegbert Rudolph" userId="2af4d44886c067cc" providerId="LiveId" clId="{A9061422-1F42-4304-9B69-F4335AD504EC}" dt="2021-08-29T15:35:58.133" v="57"/>
      <pc:docMkLst>
        <pc:docMk/>
      </pc:docMkLst>
      <pc:sldChg chg="del">
        <pc:chgData name="Siegbert Rudolph" userId="2af4d44886c067cc" providerId="LiveId" clId="{A9061422-1F42-4304-9B69-F4335AD504EC}" dt="2021-08-28T10:16:21.183" v="0" actId="47"/>
        <pc:sldMkLst>
          <pc:docMk/>
          <pc:sldMk cId="0" sldId="444"/>
        </pc:sldMkLst>
      </pc:sldChg>
      <pc:sldChg chg="addSp modSp mod">
        <pc:chgData name="Siegbert Rudolph" userId="2af4d44886c067cc" providerId="LiveId" clId="{A9061422-1F42-4304-9B69-F4335AD504EC}" dt="2021-08-29T15:35:42.401" v="50"/>
        <pc:sldMkLst>
          <pc:docMk/>
          <pc:sldMk cId="562011083" sldId="495"/>
        </pc:sldMkLst>
        <pc:spChg chg="mod">
          <ac:chgData name="Siegbert Rudolph" userId="2af4d44886c067cc" providerId="LiveId" clId="{A9061422-1F42-4304-9B69-F4335AD504EC}" dt="2021-08-28T10:24:33.523" v="14" actId="1076"/>
          <ac:spMkLst>
            <pc:docMk/>
            <pc:sldMk cId="562011083" sldId="495"/>
            <ac:spMk id="2" creationId="{682FA72B-F17D-4348-8188-E85FD99C901E}"/>
          </ac:spMkLst>
        </pc:spChg>
        <pc:spChg chg="add mod">
          <ac:chgData name="Siegbert Rudolph" userId="2af4d44886c067cc" providerId="LiveId" clId="{A9061422-1F42-4304-9B69-F4335AD504EC}" dt="2021-08-29T15:35:42.401" v="50"/>
          <ac:spMkLst>
            <pc:docMk/>
            <pc:sldMk cId="562011083" sldId="495"/>
            <ac:spMk id="9" creationId="{9DE53FE5-FF32-40A8-9071-A8E362B2CE92}"/>
          </ac:spMkLst>
        </pc:spChg>
      </pc:sldChg>
      <pc:sldChg chg="del">
        <pc:chgData name="Siegbert Rudolph" userId="2af4d44886c067cc" providerId="LiveId" clId="{A9061422-1F42-4304-9B69-F4335AD504EC}" dt="2021-08-28T10:16:22.854" v="1" actId="47"/>
        <pc:sldMkLst>
          <pc:docMk/>
          <pc:sldMk cId="4284429325" sldId="773"/>
        </pc:sldMkLst>
      </pc:sldChg>
      <pc:sldChg chg="del">
        <pc:chgData name="Siegbert Rudolph" userId="2af4d44886c067cc" providerId="LiveId" clId="{A9061422-1F42-4304-9B69-F4335AD504EC}" dt="2021-08-28T10:16:32.758" v="9" actId="47"/>
        <pc:sldMkLst>
          <pc:docMk/>
          <pc:sldMk cId="113015713" sldId="776"/>
        </pc:sldMkLst>
      </pc:sldChg>
      <pc:sldChg chg="del">
        <pc:chgData name="Siegbert Rudolph" userId="2af4d44886c067cc" providerId="LiveId" clId="{A9061422-1F42-4304-9B69-F4335AD504EC}" dt="2021-08-28T10:16:23.995" v="2" actId="47"/>
        <pc:sldMkLst>
          <pc:docMk/>
          <pc:sldMk cId="2608461729" sldId="777"/>
        </pc:sldMkLst>
      </pc:sldChg>
      <pc:sldChg chg="addSp modSp mod">
        <pc:chgData name="Siegbert Rudolph" userId="2af4d44886c067cc" providerId="LiveId" clId="{A9061422-1F42-4304-9B69-F4335AD504EC}" dt="2021-08-29T15:35:44.402" v="51"/>
        <pc:sldMkLst>
          <pc:docMk/>
          <pc:sldMk cId="3921975673" sldId="782"/>
        </pc:sldMkLst>
        <pc:spChg chg="mod">
          <ac:chgData name="Siegbert Rudolph" userId="2af4d44886c067cc" providerId="LiveId" clId="{A9061422-1F42-4304-9B69-F4335AD504EC}" dt="2021-08-28T10:24:33.523" v="19" actId="1076"/>
          <ac:spMkLst>
            <pc:docMk/>
            <pc:sldMk cId="3921975673" sldId="782"/>
            <ac:spMk id="2" creationId="{5DF4144D-D9A6-447D-BC60-B6FC92A04B9A}"/>
          </ac:spMkLst>
        </pc:spChg>
        <pc:spChg chg="add mod">
          <ac:chgData name="Siegbert Rudolph" userId="2af4d44886c067cc" providerId="LiveId" clId="{A9061422-1F42-4304-9B69-F4335AD504EC}" dt="2021-08-29T15:35:44.402" v="51"/>
          <ac:spMkLst>
            <pc:docMk/>
            <pc:sldMk cId="3921975673" sldId="782"/>
            <ac:spMk id="9" creationId="{B21BF709-CE11-49F1-9C98-DA45FE00A5DC}"/>
          </ac:spMkLst>
        </pc:spChg>
      </pc:sldChg>
      <pc:sldChg chg="del">
        <pc:chgData name="Siegbert Rudolph" userId="2af4d44886c067cc" providerId="LiveId" clId="{A9061422-1F42-4304-9B69-F4335AD504EC}" dt="2021-08-28T10:16:25.151" v="3" actId="47"/>
        <pc:sldMkLst>
          <pc:docMk/>
          <pc:sldMk cId="3716510201" sldId="783"/>
        </pc:sldMkLst>
      </pc:sldChg>
      <pc:sldChg chg="del">
        <pc:chgData name="Siegbert Rudolph" userId="2af4d44886c067cc" providerId="LiveId" clId="{A9061422-1F42-4304-9B69-F4335AD504EC}" dt="2021-08-28T10:16:26.276" v="4" actId="47"/>
        <pc:sldMkLst>
          <pc:docMk/>
          <pc:sldMk cId="579551909" sldId="784"/>
        </pc:sldMkLst>
      </pc:sldChg>
      <pc:sldChg chg="del">
        <pc:chgData name="Siegbert Rudolph" userId="2af4d44886c067cc" providerId="LiveId" clId="{A9061422-1F42-4304-9B69-F4335AD504EC}" dt="2021-08-28T10:16:27.400" v="5" actId="47"/>
        <pc:sldMkLst>
          <pc:docMk/>
          <pc:sldMk cId="1700194599" sldId="785"/>
        </pc:sldMkLst>
      </pc:sldChg>
      <pc:sldChg chg="del">
        <pc:chgData name="Siegbert Rudolph" userId="2af4d44886c067cc" providerId="LiveId" clId="{A9061422-1F42-4304-9B69-F4335AD504EC}" dt="2021-08-28T10:16:28.572" v="6" actId="47"/>
        <pc:sldMkLst>
          <pc:docMk/>
          <pc:sldMk cId="4103128670" sldId="786"/>
        </pc:sldMkLst>
      </pc:sldChg>
      <pc:sldChg chg="del">
        <pc:chgData name="Siegbert Rudolph" userId="2af4d44886c067cc" providerId="LiveId" clId="{A9061422-1F42-4304-9B69-F4335AD504EC}" dt="2021-08-28T10:16:30.275" v="7" actId="47"/>
        <pc:sldMkLst>
          <pc:docMk/>
          <pc:sldMk cId="2545769415" sldId="787"/>
        </pc:sldMkLst>
      </pc:sldChg>
      <pc:sldChg chg="del">
        <pc:chgData name="Siegbert Rudolph" userId="2af4d44886c067cc" providerId="LiveId" clId="{A9061422-1F42-4304-9B69-F4335AD504EC}" dt="2021-08-28T10:16:31.384" v="8" actId="47"/>
        <pc:sldMkLst>
          <pc:docMk/>
          <pc:sldMk cId="3778973115" sldId="788"/>
        </pc:sldMkLst>
      </pc:sldChg>
      <pc:sldChg chg="addSp modSp mod">
        <pc:chgData name="Siegbert Rudolph" userId="2af4d44886c067cc" providerId="LiveId" clId="{A9061422-1F42-4304-9B69-F4335AD504EC}" dt="2021-08-29T15:35:46.526" v="52"/>
        <pc:sldMkLst>
          <pc:docMk/>
          <pc:sldMk cId="4223593772" sldId="789"/>
        </pc:sldMkLst>
        <pc:spChg chg="mod">
          <ac:chgData name="Siegbert Rudolph" userId="2af4d44886c067cc" providerId="LiveId" clId="{A9061422-1F42-4304-9B69-F4335AD504EC}" dt="2021-08-28T10:24:33.523" v="24" actId="1076"/>
          <ac:spMkLst>
            <pc:docMk/>
            <pc:sldMk cId="4223593772" sldId="789"/>
            <ac:spMk id="2" creationId="{01D561CD-9E55-4DB7-8F42-88F3C62D17AB}"/>
          </ac:spMkLst>
        </pc:spChg>
        <pc:spChg chg="add mod">
          <ac:chgData name="Siegbert Rudolph" userId="2af4d44886c067cc" providerId="LiveId" clId="{A9061422-1F42-4304-9B69-F4335AD504EC}" dt="2021-08-29T15:35:46.526" v="52"/>
          <ac:spMkLst>
            <pc:docMk/>
            <pc:sldMk cId="4223593772" sldId="789"/>
            <ac:spMk id="12" creationId="{154C8EE0-EB36-4500-88F1-98E9213EC7D8}"/>
          </ac:spMkLst>
        </pc:spChg>
      </pc:sldChg>
      <pc:sldChg chg="addSp modSp mod">
        <pc:chgData name="Siegbert Rudolph" userId="2af4d44886c067cc" providerId="LiveId" clId="{A9061422-1F42-4304-9B69-F4335AD504EC}" dt="2021-08-29T15:35:48.760" v="53"/>
        <pc:sldMkLst>
          <pc:docMk/>
          <pc:sldMk cId="83286164" sldId="790"/>
        </pc:sldMkLst>
        <pc:spChg chg="mod">
          <ac:chgData name="Siegbert Rudolph" userId="2af4d44886c067cc" providerId="LiveId" clId="{A9061422-1F42-4304-9B69-F4335AD504EC}" dt="2021-08-28T10:24:33.523" v="29" actId="1076"/>
          <ac:spMkLst>
            <pc:docMk/>
            <pc:sldMk cId="83286164" sldId="790"/>
            <ac:spMk id="2" creationId="{E08C6EAD-7F0A-420F-A376-9102924F6117}"/>
          </ac:spMkLst>
        </pc:spChg>
        <pc:spChg chg="add mod">
          <ac:chgData name="Siegbert Rudolph" userId="2af4d44886c067cc" providerId="LiveId" clId="{A9061422-1F42-4304-9B69-F4335AD504EC}" dt="2021-08-29T15:35:48.760" v="53"/>
          <ac:spMkLst>
            <pc:docMk/>
            <pc:sldMk cId="83286164" sldId="790"/>
            <ac:spMk id="9" creationId="{86C13F13-9FE7-4574-B834-D9A797337AB2}"/>
          </ac:spMkLst>
        </pc:spChg>
      </pc:sldChg>
      <pc:sldChg chg="addSp modSp mod">
        <pc:chgData name="Siegbert Rudolph" userId="2af4d44886c067cc" providerId="LiveId" clId="{A9061422-1F42-4304-9B69-F4335AD504EC}" dt="2021-08-29T15:35:50.931" v="54"/>
        <pc:sldMkLst>
          <pc:docMk/>
          <pc:sldMk cId="1491243614" sldId="791"/>
        </pc:sldMkLst>
        <pc:spChg chg="mod">
          <ac:chgData name="Siegbert Rudolph" userId="2af4d44886c067cc" providerId="LiveId" clId="{A9061422-1F42-4304-9B69-F4335AD504EC}" dt="2021-08-28T10:24:33.539" v="34" actId="1076"/>
          <ac:spMkLst>
            <pc:docMk/>
            <pc:sldMk cId="1491243614" sldId="791"/>
            <ac:spMk id="2" creationId="{0AF98E16-67A1-4620-99F1-D9F8D5CEA3B1}"/>
          </ac:spMkLst>
        </pc:spChg>
        <pc:spChg chg="add mod">
          <ac:chgData name="Siegbert Rudolph" userId="2af4d44886c067cc" providerId="LiveId" clId="{A9061422-1F42-4304-9B69-F4335AD504EC}" dt="2021-08-29T15:35:50.931" v="54"/>
          <ac:spMkLst>
            <pc:docMk/>
            <pc:sldMk cId="1491243614" sldId="791"/>
            <ac:spMk id="14" creationId="{A03A4652-A8E8-44A5-960F-F2D39336E659}"/>
          </ac:spMkLst>
        </pc:spChg>
      </pc:sldChg>
      <pc:sldChg chg="addSp modSp mod">
        <pc:chgData name="Siegbert Rudolph" userId="2af4d44886c067cc" providerId="LiveId" clId="{A9061422-1F42-4304-9B69-F4335AD504EC}" dt="2021-08-29T15:35:53.165" v="55"/>
        <pc:sldMkLst>
          <pc:docMk/>
          <pc:sldMk cId="3065118200" sldId="792"/>
        </pc:sldMkLst>
        <pc:spChg chg="mod">
          <ac:chgData name="Siegbert Rudolph" userId="2af4d44886c067cc" providerId="LiveId" clId="{A9061422-1F42-4304-9B69-F4335AD504EC}" dt="2021-08-28T10:24:33.539" v="39" actId="1076"/>
          <ac:spMkLst>
            <pc:docMk/>
            <pc:sldMk cId="3065118200" sldId="792"/>
            <ac:spMk id="2" creationId="{B8BA506A-198F-4B63-A059-02A2B059073A}"/>
          </ac:spMkLst>
        </pc:spChg>
        <pc:spChg chg="add mod">
          <ac:chgData name="Siegbert Rudolph" userId="2af4d44886c067cc" providerId="LiveId" clId="{A9061422-1F42-4304-9B69-F4335AD504EC}" dt="2021-08-29T15:35:53.165" v="55"/>
          <ac:spMkLst>
            <pc:docMk/>
            <pc:sldMk cId="3065118200" sldId="792"/>
            <ac:spMk id="14" creationId="{E6CCEF63-9199-4D15-9EFF-49202223D4BE}"/>
          </ac:spMkLst>
        </pc:spChg>
      </pc:sldChg>
      <pc:sldChg chg="addSp modSp mod">
        <pc:chgData name="Siegbert Rudolph" userId="2af4d44886c067cc" providerId="LiveId" clId="{A9061422-1F42-4304-9B69-F4335AD504EC}" dt="2021-08-29T15:35:55.743" v="56"/>
        <pc:sldMkLst>
          <pc:docMk/>
          <pc:sldMk cId="3150385418" sldId="793"/>
        </pc:sldMkLst>
        <pc:spChg chg="mod">
          <ac:chgData name="Siegbert Rudolph" userId="2af4d44886c067cc" providerId="LiveId" clId="{A9061422-1F42-4304-9B69-F4335AD504EC}" dt="2021-08-28T10:24:33.539" v="44" actId="1076"/>
          <ac:spMkLst>
            <pc:docMk/>
            <pc:sldMk cId="3150385418" sldId="793"/>
            <ac:spMk id="2" creationId="{7E8FE526-970A-425A-AE09-8EE039FFD1CF}"/>
          </ac:spMkLst>
        </pc:spChg>
        <pc:spChg chg="add mod">
          <ac:chgData name="Siegbert Rudolph" userId="2af4d44886c067cc" providerId="LiveId" clId="{A9061422-1F42-4304-9B69-F4335AD504EC}" dt="2021-08-29T15:35:55.743" v="56"/>
          <ac:spMkLst>
            <pc:docMk/>
            <pc:sldMk cId="3150385418" sldId="793"/>
            <ac:spMk id="14" creationId="{6B800484-A5F8-42A0-B010-FACBB3A9A038}"/>
          </ac:spMkLst>
        </pc:spChg>
      </pc:sldChg>
      <pc:sldChg chg="addSp modSp mod">
        <pc:chgData name="Siegbert Rudolph" userId="2af4d44886c067cc" providerId="LiveId" clId="{A9061422-1F42-4304-9B69-F4335AD504EC}" dt="2021-08-29T15:35:58.133" v="57"/>
        <pc:sldMkLst>
          <pc:docMk/>
          <pc:sldMk cId="2813254778" sldId="794"/>
        </pc:sldMkLst>
        <pc:spChg chg="mod">
          <ac:chgData name="Siegbert Rudolph" userId="2af4d44886c067cc" providerId="LiveId" clId="{A9061422-1F42-4304-9B69-F4335AD504EC}" dt="2021-08-28T10:24:33.539" v="49" actId="1076"/>
          <ac:spMkLst>
            <pc:docMk/>
            <pc:sldMk cId="2813254778" sldId="794"/>
            <ac:spMk id="2" creationId="{5BF42BD5-05E4-4206-AFFF-15A88BA0C9E5}"/>
          </ac:spMkLst>
        </pc:spChg>
        <pc:spChg chg="add mod">
          <ac:chgData name="Siegbert Rudolph" userId="2af4d44886c067cc" providerId="LiveId" clId="{A9061422-1F42-4304-9B69-F4335AD504EC}" dt="2021-08-29T15:35:58.133" v="57"/>
          <ac:spMkLst>
            <pc:docMk/>
            <pc:sldMk cId="2813254778" sldId="794"/>
            <ac:spMk id="14" creationId="{241B87C8-4BE3-4991-95EC-C3D48DAC463C}"/>
          </ac:spMkLst>
        </pc:spChg>
      </pc:sldChg>
    </pc:docChg>
  </pc:docChgLst>
  <pc:docChgLst>
    <pc:chgData name="Siegbert Rudolph" userId="2af4d44886c067cc" providerId="LiveId" clId="{5CADBBCC-A004-4670-A3C6-0F6B56FFF5A7}"/>
    <pc:docChg chg="modSld">
      <pc:chgData name="Siegbert Rudolph" userId="2af4d44886c067cc" providerId="LiveId" clId="{5CADBBCC-A004-4670-A3C6-0F6B56FFF5A7}" dt="2024-09-23T06:13:47.197" v="10"/>
      <pc:docMkLst>
        <pc:docMk/>
      </pc:docMkLst>
      <pc:sldChg chg="modSp mod">
        <pc:chgData name="Siegbert Rudolph" userId="2af4d44886c067cc" providerId="LiveId" clId="{5CADBBCC-A004-4670-A3C6-0F6B56FFF5A7}" dt="2024-09-23T06:12:39.274" v="1" actId="20577"/>
        <pc:sldMkLst>
          <pc:docMk/>
          <pc:sldMk cId="562011083" sldId="495"/>
        </pc:sldMkLst>
        <pc:spChg chg="mod">
          <ac:chgData name="Siegbert Rudolph" userId="2af4d44886c067cc" providerId="LiveId" clId="{5CADBBCC-A004-4670-A3C6-0F6B56FFF5A7}" dt="2024-09-23T06:12:39.274" v="1" actId="20577"/>
          <ac:spMkLst>
            <pc:docMk/>
            <pc:sldMk cId="562011083" sldId="495"/>
            <ac:spMk id="8" creationId="{BF5D89CF-DDA5-4B2D-AB5D-3508D7DD8A63}"/>
          </ac:spMkLst>
        </pc:spChg>
      </pc:sldChg>
      <pc:sldChg chg="modSp mod">
        <pc:chgData name="Siegbert Rudolph" userId="2af4d44886c067cc" providerId="LiveId" clId="{5CADBBCC-A004-4670-A3C6-0F6B56FFF5A7}" dt="2024-09-23T06:12:51.864" v="3" actId="20577"/>
        <pc:sldMkLst>
          <pc:docMk/>
          <pc:sldMk cId="3921975673" sldId="782"/>
        </pc:sldMkLst>
        <pc:spChg chg="mod">
          <ac:chgData name="Siegbert Rudolph" userId="2af4d44886c067cc" providerId="LiveId" clId="{5CADBBCC-A004-4670-A3C6-0F6B56FFF5A7}" dt="2024-09-23T06:12:51.864" v="3" actId="20577"/>
          <ac:spMkLst>
            <pc:docMk/>
            <pc:sldMk cId="3921975673" sldId="782"/>
            <ac:spMk id="12" creationId="{8DCDCCBA-05E9-4DFC-AB51-39071E96E025}"/>
          </ac:spMkLst>
        </pc:spChg>
      </pc:sldChg>
      <pc:sldChg chg="modSp mod">
        <pc:chgData name="Siegbert Rudolph" userId="2af4d44886c067cc" providerId="LiveId" clId="{5CADBBCC-A004-4670-A3C6-0F6B56FFF5A7}" dt="2024-09-23T06:13:03.860" v="5" actId="20577"/>
        <pc:sldMkLst>
          <pc:docMk/>
          <pc:sldMk cId="4223593772" sldId="789"/>
        </pc:sldMkLst>
        <pc:spChg chg="mod">
          <ac:chgData name="Siegbert Rudolph" userId="2af4d44886c067cc" providerId="LiveId" clId="{5CADBBCC-A004-4670-A3C6-0F6B56FFF5A7}" dt="2024-09-23T06:13:03.860" v="5" actId="20577"/>
          <ac:spMkLst>
            <pc:docMk/>
            <pc:sldMk cId="4223593772" sldId="789"/>
            <ac:spMk id="9" creationId="{09C3E60C-67B6-442C-8E9A-0B2F70C91403}"/>
          </ac:spMkLst>
        </pc:spChg>
      </pc:sldChg>
      <pc:sldChg chg="modSp mod">
        <pc:chgData name="Siegbert Rudolph" userId="2af4d44886c067cc" providerId="LiveId" clId="{5CADBBCC-A004-4670-A3C6-0F6B56FFF5A7}" dt="2024-09-23T06:13:14.405" v="6"/>
        <pc:sldMkLst>
          <pc:docMk/>
          <pc:sldMk cId="83286164" sldId="790"/>
        </pc:sldMkLst>
        <pc:spChg chg="mod">
          <ac:chgData name="Siegbert Rudolph" userId="2af4d44886c067cc" providerId="LiveId" clId="{5CADBBCC-A004-4670-A3C6-0F6B56FFF5A7}" dt="2024-09-23T06:13:14.405" v="6"/>
          <ac:spMkLst>
            <pc:docMk/>
            <pc:sldMk cId="83286164" sldId="790"/>
            <ac:spMk id="12" creationId="{FB8B4B1B-93A1-41E0-8B24-4C70D0F3B011}"/>
          </ac:spMkLst>
        </pc:spChg>
      </pc:sldChg>
      <pc:sldChg chg="modSp mod">
        <pc:chgData name="Siegbert Rudolph" userId="2af4d44886c067cc" providerId="LiveId" clId="{5CADBBCC-A004-4670-A3C6-0F6B56FFF5A7}" dt="2024-09-23T06:13:21.689" v="7"/>
        <pc:sldMkLst>
          <pc:docMk/>
          <pc:sldMk cId="1491243614" sldId="791"/>
        </pc:sldMkLst>
        <pc:spChg chg="mod">
          <ac:chgData name="Siegbert Rudolph" userId="2af4d44886c067cc" providerId="LiveId" clId="{5CADBBCC-A004-4670-A3C6-0F6B56FFF5A7}" dt="2024-09-23T06:13:21.689" v="7"/>
          <ac:spMkLst>
            <pc:docMk/>
            <pc:sldMk cId="1491243614" sldId="791"/>
            <ac:spMk id="12" creationId="{FDA5F128-14C3-4EE9-B61F-0623326C8178}"/>
          </ac:spMkLst>
        </pc:spChg>
      </pc:sldChg>
      <pc:sldChg chg="modSp mod">
        <pc:chgData name="Siegbert Rudolph" userId="2af4d44886c067cc" providerId="LiveId" clId="{5CADBBCC-A004-4670-A3C6-0F6B56FFF5A7}" dt="2024-09-23T06:13:29.470" v="8"/>
        <pc:sldMkLst>
          <pc:docMk/>
          <pc:sldMk cId="3065118200" sldId="792"/>
        </pc:sldMkLst>
        <pc:spChg chg="mod">
          <ac:chgData name="Siegbert Rudolph" userId="2af4d44886c067cc" providerId="LiveId" clId="{5CADBBCC-A004-4670-A3C6-0F6B56FFF5A7}" dt="2024-09-23T06:13:29.470" v="8"/>
          <ac:spMkLst>
            <pc:docMk/>
            <pc:sldMk cId="3065118200" sldId="792"/>
            <ac:spMk id="12" creationId="{0D42F8E0-9BAB-47EC-AC20-55C8E0DC6ADE}"/>
          </ac:spMkLst>
        </pc:spChg>
      </pc:sldChg>
      <pc:sldChg chg="modSp mod">
        <pc:chgData name="Siegbert Rudolph" userId="2af4d44886c067cc" providerId="LiveId" clId="{5CADBBCC-A004-4670-A3C6-0F6B56FFF5A7}" dt="2024-09-23T06:13:38.491" v="9"/>
        <pc:sldMkLst>
          <pc:docMk/>
          <pc:sldMk cId="3150385418" sldId="793"/>
        </pc:sldMkLst>
        <pc:spChg chg="mod">
          <ac:chgData name="Siegbert Rudolph" userId="2af4d44886c067cc" providerId="LiveId" clId="{5CADBBCC-A004-4670-A3C6-0F6B56FFF5A7}" dt="2024-09-23T06:13:38.491" v="9"/>
          <ac:spMkLst>
            <pc:docMk/>
            <pc:sldMk cId="3150385418" sldId="793"/>
            <ac:spMk id="12" creationId="{1FBFF1A2-C4D0-4CC4-9EE2-3E579919E7A6}"/>
          </ac:spMkLst>
        </pc:spChg>
      </pc:sldChg>
      <pc:sldChg chg="modSp mod">
        <pc:chgData name="Siegbert Rudolph" userId="2af4d44886c067cc" providerId="LiveId" clId="{5CADBBCC-A004-4670-A3C6-0F6B56FFF5A7}" dt="2024-09-23T06:13:47.197" v="10"/>
        <pc:sldMkLst>
          <pc:docMk/>
          <pc:sldMk cId="2813254778" sldId="794"/>
        </pc:sldMkLst>
        <pc:spChg chg="mod">
          <ac:chgData name="Siegbert Rudolph" userId="2af4d44886c067cc" providerId="LiveId" clId="{5CADBBCC-A004-4670-A3C6-0F6B56FFF5A7}" dt="2024-09-23T06:13:47.197" v="10"/>
          <ac:spMkLst>
            <pc:docMk/>
            <pc:sldMk cId="2813254778" sldId="794"/>
            <ac:spMk id="12" creationId="{5B09663B-0EF4-49BB-8A50-D4730AF3485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9389B50-CD16-4DA1-B9C3-1AD3949CE4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96" b="25078"/>
          <a:stretch/>
        </p:blipFill>
        <p:spPr>
          <a:xfrm>
            <a:off x="758707" y="1177480"/>
            <a:ext cx="11449272" cy="498782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B9AB3D0-42E3-4F34-9C6A-01294FF1FD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999" b="31664"/>
          <a:stretch/>
        </p:blipFill>
        <p:spPr>
          <a:xfrm>
            <a:off x="340247" y="1199134"/>
            <a:ext cx="418460" cy="4868845"/>
          </a:xfrm>
          <a:prstGeom prst="rect">
            <a:avLst/>
          </a:prstGeom>
        </p:spPr>
      </p:pic>
      <p:sp>
        <p:nvSpPr>
          <p:cNvPr id="8" name="Textfeld 36">
            <a:extLst>
              <a:ext uri="{FF2B5EF4-FFF2-40B4-BE49-F238E27FC236}">
                <a16:creationId xmlns:a16="http://schemas.microsoft.com/office/drawing/2014/main" id="{BF5D89CF-DDA5-4B2D-AB5D-3508D7DD8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MV 05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9E590D4-40EE-4657-9253-F7DDEF52F2C6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2FA72B-F17D-4348-8188-E85FD99C901E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10 Lernzieldiktat - Arbeitsblätter.pptx - Seite 1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DE53FE5-FF32-40A8-9071-A8E362B2CE9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0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66AA56A-7300-4D9D-B8EE-F077A8F038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10520" b="54277"/>
          <a:stretch/>
        </p:blipFill>
        <p:spPr>
          <a:xfrm>
            <a:off x="191344" y="1210559"/>
            <a:ext cx="432048" cy="329856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B5B7948-6A04-44B3-8787-EA3C9A2B37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6" b="51432"/>
          <a:stretch/>
        </p:blipFill>
        <p:spPr>
          <a:xfrm>
            <a:off x="758707" y="1177480"/>
            <a:ext cx="11449272" cy="3233336"/>
          </a:xfrm>
          <a:prstGeom prst="rect">
            <a:avLst/>
          </a:prstGeom>
        </p:spPr>
      </p:pic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A9611846-2825-472A-A28C-9CD60A960D41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8DCDCCBA-05E9-4DFC-AB51-39071E96E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MV 05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0C0E3FA-11CA-4628-9E94-5A9ED6845A9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DF4144D-D9A6-447D-BC60-B6FC92A04B9A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10 Lernzieldiktat - Arbeitsblätter.pptx - Seite 2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21BF709-CE11-49F1-9C98-DA45FE00A5D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97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7AE38D1-4B02-4258-AB30-B05CB60D72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-43168" b="48289"/>
          <a:stretch/>
        </p:blipFill>
        <p:spPr>
          <a:xfrm>
            <a:off x="119336" y="1289371"/>
            <a:ext cx="576064" cy="393982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464EAB5-D73B-4A71-84AA-D189AD0600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6" b="45884"/>
          <a:stretch/>
        </p:blipFill>
        <p:spPr>
          <a:xfrm>
            <a:off x="604229" y="1217363"/>
            <a:ext cx="11449272" cy="3939829"/>
          </a:xfrm>
          <a:prstGeom prst="rect">
            <a:avLst/>
          </a:prstGeom>
        </p:spPr>
      </p:pic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B126EB26-BDA0-4792-B0EF-71E0367DD31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09C3E60C-67B6-442C-8E9A-0B2F70C914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MV 05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03AFD93-2945-4DBE-9624-2DE0BE070DB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1D561CD-9E55-4DB7-8F42-88F3C62D17AB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10 Lernzieldiktat - Arbeitsblätter.pptx - Seite 3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54C8EE0-EB36-4500-88F1-98E9213EC7D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359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83146A1-E790-4FFF-A259-8842A9555F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-43168" b="48289"/>
          <a:stretch/>
        </p:blipFill>
        <p:spPr>
          <a:xfrm>
            <a:off x="119336" y="1289371"/>
            <a:ext cx="576064" cy="393982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C56FEA-1A9B-484F-8597-6DE7146A25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6" b="45884"/>
          <a:stretch/>
        </p:blipFill>
        <p:spPr>
          <a:xfrm>
            <a:off x="604229" y="1217363"/>
            <a:ext cx="11449272" cy="3939829"/>
          </a:xfrm>
          <a:prstGeom prst="rect">
            <a:avLst/>
          </a:prstGeom>
        </p:spPr>
      </p:pic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886830BB-D0B2-4426-8EE2-317034EB0C4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FB8B4B1B-93A1-41E0-8B24-4C70D0F3B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MV 05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2BD9129-9043-431C-8A83-DA6924D1C2A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08C6EAD-7F0A-420F-A376-9102924F6117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10 Lernzieldiktat - Arbeitsblätter.pptx - Seite 4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6C13F13-9FE7-4574-B834-D9A797337AB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8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446A551-8B5F-471E-A926-FB4C838773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-43168" b="48289"/>
          <a:stretch/>
        </p:blipFill>
        <p:spPr>
          <a:xfrm>
            <a:off x="119336" y="1289371"/>
            <a:ext cx="576064" cy="393982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F7E46AC-A559-4720-ACF9-445B811A0D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6" b="45884"/>
          <a:stretch/>
        </p:blipFill>
        <p:spPr>
          <a:xfrm>
            <a:off x="604229" y="1217363"/>
            <a:ext cx="11449272" cy="3939829"/>
          </a:xfrm>
          <a:prstGeom prst="rect">
            <a:avLst/>
          </a:prstGeom>
        </p:spPr>
      </p:pic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FBA77FF0-0B90-48C3-886C-B768FFB1403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FDA5F128-14C3-4EE9-B61F-0623326C8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MV 05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ABC072D-99D0-45AB-BD24-06D323468829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AF98E16-67A1-4620-99F1-D9F8D5CEA3B1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10 Lernzieldiktat - Arbeitsblätter.pptx - Seite 5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03A4652-A8E8-44A5-960F-F2D39336E65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124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285A667-9BE1-4233-96FA-F212B00DD9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-43168" b="48289"/>
          <a:stretch/>
        </p:blipFill>
        <p:spPr>
          <a:xfrm>
            <a:off x="119336" y="1289371"/>
            <a:ext cx="576064" cy="393982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3AF6686-0676-48D4-8C01-3415183D80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6" b="45884"/>
          <a:stretch/>
        </p:blipFill>
        <p:spPr>
          <a:xfrm>
            <a:off x="604229" y="1217363"/>
            <a:ext cx="11449272" cy="3939829"/>
          </a:xfrm>
          <a:prstGeom prst="rect">
            <a:avLst/>
          </a:prstGeom>
        </p:spPr>
      </p:pic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A76AB0F6-980C-447B-B88C-FD9834E18AD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0D42F8E0-9BAB-47EC-AC20-55C8E0DC6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MV 05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9B0C4EF-F691-44CB-BE7C-7E1D960B178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8BA506A-198F-4B63-A059-02A2B059073A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10 Lernzieldiktat - Arbeitsblätter.pptx - Seite 6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6CCEF63-9199-4D15-9EFF-49202223D4B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11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87C20B7-8D97-40EF-8F83-1817BCE0A7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-43168" b="48289"/>
          <a:stretch/>
        </p:blipFill>
        <p:spPr>
          <a:xfrm>
            <a:off x="119336" y="1289371"/>
            <a:ext cx="576064" cy="393982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60B66F7-3D1E-42C5-BFA4-7240820D20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6" b="45884"/>
          <a:stretch/>
        </p:blipFill>
        <p:spPr>
          <a:xfrm>
            <a:off x="604229" y="1217363"/>
            <a:ext cx="11449272" cy="3939829"/>
          </a:xfrm>
          <a:prstGeom prst="rect">
            <a:avLst/>
          </a:prstGeom>
        </p:spPr>
      </p:pic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7D5B55B8-58EF-45BA-87B4-025E3FE0D6E7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1FBFF1A2-C4D0-4CC4-9EE2-3E579919E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MV 05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AA4877F-1E3D-492B-8C9A-E5704C36170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E8FE526-970A-425A-AE09-8EE039FFD1CF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10 Lernzieldiktat - Arbeitsblätter.pptx - Seite 7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B800484-A5F8-42A0-B010-FACBB3A9A03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38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B3C7A20-EC15-4C30-9CB2-DD160BFA64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-43168" b="48289"/>
          <a:stretch/>
        </p:blipFill>
        <p:spPr>
          <a:xfrm>
            <a:off x="119336" y="1289371"/>
            <a:ext cx="576064" cy="393982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A2844F1-1B6D-4824-A58C-8B270FD94A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6" b="45884"/>
          <a:stretch/>
        </p:blipFill>
        <p:spPr>
          <a:xfrm>
            <a:off x="604229" y="1217363"/>
            <a:ext cx="11449272" cy="3939829"/>
          </a:xfrm>
          <a:prstGeom prst="rect">
            <a:avLst/>
          </a:prstGeom>
        </p:spPr>
      </p:pic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BA2C9317-E77E-4363-BD2E-6E8A2DA1DD6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5B09663B-0EF4-49BB-8A50-D4730AF34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</a:t>
            </a: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MV 05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583BBDE-6D78-4DDE-968C-2C036B91A7F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BF42BD5-05E4-4206-AFFF-15A88BA0C9E5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10 Lernzieldiktat - Arbeitsblätter.pptx - Seite 8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41B87C8-4BE3-4991-95EC-C3D48DAC463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325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375</Words>
  <Application>Microsoft Office PowerPoint</Application>
  <PresentationFormat>Breitbild</PresentationFormat>
  <Paragraphs>39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8</vt:i4>
      </vt:variant>
    </vt:vector>
  </HeadingPairs>
  <TitlesOfParts>
    <vt:vector size="18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2309</cp:revision>
  <cp:lastPrinted>2020-01-26T13:21:09Z</cp:lastPrinted>
  <dcterms:created xsi:type="dcterms:W3CDTF">2012-08-26T07:44:46Z</dcterms:created>
  <dcterms:modified xsi:type="dcterms:W3CDTF">2024-09-23T06:13:49Z</dcterms:modified>
</cp:coreProperties>
</file>