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2"/>
  </p:notesMasterIdLst>
  <p:sldIdLst>
    <p:sldId id="444" r:id="rId8"/>
    <p:sldId id="773" r:id="rId9"/>
    <p:sldId id="777" r:id="rId10"/>
    <p:sldId id="776" r:id="rId11"/>
  </p:sldIdLst>
  <p:sldSz cx="12192000" cy="6858000"/>
  <p:notesSz cx="6742113" cy="98758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1" userDrawn="1">
          <p15:clr>
            <a:srgbClr val="A4A3A4"/>
          </p15:clr>
        </p15:guide>
        <p15:guide id="2" pos="2123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819" autoAdjust="0"/>
    <p:restoredTop sz="93474" autoAdjust="0"/>
  </p:normalViewPr>
  <p:slideViewPr>
    <p:cSldViewPr>
      <p:cViewPr varScale="1">
        <p:scale>
          <a:sx n="87" d="100"/>
          <a:sy n="87" d="100"/>
        </p:scale>
        <p:origin x="264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11"/>
        <p:guide pos="212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viewProps" Target="viewProps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17AC4ADC-F627-42B5-8491-6AF216F649E8}"/>
    <pc:docChg chg="undo custSel addSld delSld modSld">
      <pc:chgData name="Siegbert Rudolph" userId="2af4d44886c067cc" providerId="LiveId" clId="{17AC4ADC-F627-42B5-8491-6AF216F649E8}" dt="2021-09-11T13:53:08.815" v="1635"/>
      <pc:docMkLst>
        <pc:docMk/>
      </pc:docMkLst>
      <pc:sldChg chg="modSp mod">
        <pc:chgData name="Siegbert Rudolph" userId="2af4d44886c067cc" providerId="LiveId" clId="{17AC4ADC-F627-42B5-8491-6AF216F649E8}" dt="2021-08-28T10:24:31.414" v="1565" actId="1076"/>
        <pc:sldMkLst>
          <pc:docMk/>
          <pc:sldMk cId="0" sldId="444"/>
        </pc:sldMkLst>
        <pc:spChg chg="mod">
          <ac:chgData name="Siegbert Rudolph" userId="2af4d44886c067cc" providerId="LiveId" clId="{17AC4ADC-F627-42B5-8491-6AF216F649E8}" dt="2021-08-28T10:02:47.337" v="1560" actId="20577"/>
          <ac:spMkLst>
            <pc:docMk/>
            <pc:sldMk cId="0" sldId="444"/>
            <ac:spMk id="2" creationId="{0F24340D-DF09-4204-BA92-0D6ACF337D26}"/>
          </ac:spMkLst>
        </pc:spChg>
        <pc:spChg chg="mod">
          <ac:chgData name="Siegbert Rudolph" userId="2af4d44886c067cc" providerId="LiveId" clId="{17AC4ADC-F627-42B5-8491-6AF216F649E8}" dt="2021-08-28T10:24:31.414" v="1565" actId="1076"/>
          <ac:spMkLst>
            <pc:docMk/>
            <pc:sldMk cId="0" sldId="444"/>
            <ac:spMk id="4" creationId="{C432E6AB-9054-4758-9033-0101A6BF539A}"/>
          </ac:spMkLst>
        </pc:spChg>
      </pc:sldChg>
      <pc:sldChg chg="addSp delSp modSp mod delAnim modAnim">
        <pc:chgData name="Siegbert Rudolph" userId="2af4d44886c067cc" providerId="LiveId" clId="{17AC4ADC-F627-42B5-8491-6AF216F649E8}" dt="2021-08-28T10:24:31.430" v="1570" actId="1076"/>
        <pc:sldMkLst>
          <pc:docMk/>
          <pc:sldMk cId="562011083" sldId="495"/>
        </pc:sldMkLst>
        <pc:spChg chg="mod">
          <ac:chgData name="Siegbert Rudolph" userId="2af4d44886c067cc" providerId="LiveId" clId="{17AC4ADC-F627-42B5-8491-6AF216F649E8}" dt="2021-08-28T10:24:31.430" v="1570" actId="1076"/>
          <ac:spMkLst>
            <pc:docMk/>
            <pc:sldMk cId="562011083" sldId="495"/>
            <ac:spMk id="2" creationId="{EC7FCFF1-8181-4859-86D8-376C1597D1E4}"/>
          </ac:spMkLst>
        </pc:spChg>
        <pc:spChg chg="add mod">
          <ac:chgData name="Siegbert Rudolph" userId="2af4d44886c067cc" providerId="LiveId" clId="{17AC4ADC-F627-42B5-8491-6AF216F649E8}" dt="2021-08-28T08:02:17.392" v="1374"/>
          <ac:spMkLst>
            <pc:docMk/>
            <pc:sldMk cId="562011083" sldId="495"/>
            <ac:spMk id="14" creationId="{489C3684-B448-462D-8747-A2403C234BFD}"/>
          </ac:spMkLst>
        </pc:spChg>
        <pc:spChg chg="add mod">
          <ac:chgData name="Siegbert Rudolph" userId="2af4d44886c067cc" providerId="LiveId" clId="{17AC4ADC-F627-42B5-8491-6AF216F649E8}" dt="2021-08-28T08:02:23.625" v="1383" actId="20577"/>
          <ac:spMkLst>
            <pc:docMk/>
            <pc:sldMk cId="562011083" sldId="495"/>
            <ac:spMk id="15" creationId="{0C4E7E01-59A4-4EFF-9CB2-13DD0F6CF783}"/>
          </ac:spMkLst>
        </pc:spChg>
        <pc:spChg chg="del mod">
          <ac:chgData name="Siegbert Rudolph" userId="2af4d44886c067cc" providerId="LiveId" clId="{17AC4ADC-F627-42B5-8491-6AF216F649E8}" dt="2021-08-28T08:02:15.861" v="1373" actId="478"/>
          <ac:spMkLst>
            <pc:docMk/>
            <pc:sldMk cId="562011083" sldId="495"/>
            <ac:spMk id="35" creationId="{F771018B-9556-47D1-B9BE-B861B96F1C44}"/>
          </ac:spMkLst>
        </pc:spChg>
        <pc:spChg chg="del">
          <ac:chgData name="Siegbert Rudolph" userId="2af4d44886c067cc" providerId="LiveId" clId="{17AC4ADC-F627-42B5-8491-6AF216F649E8}" dt="2021-08-24T12:00:11.937" v="33" actId="478"/>
          <ac:spMkLst>
            <pc:docMk/>
            <pc:sldMk cId="562011083" sldId="495"/>
            <ac:spMk id="50" creationId="{89CA8FB0-BF46-42EC-AFA4-EA115FC7FC77}"/>
          </ac:spMkLst>
        </pc:spChg>
        <pc:spChg chg="del">
          <ac:chgData name="Siegbert Rudolph" userId="2af4d44886c067cc" providerId="LiveId" clId="{17AC4ADC-F627-42B5-8491-6AF216F649E8}" dt="2021-08-24T12:00:11.937" v="33" actId="478"/>
          <ac:spMkLst>
            <pc:docMk/>
            <pc:sldMk cId="562011083" sldId="495"/>
            <ac:spMk id="52" creationId="{6E3BB853-2D87-483F-BAB0-EF9D1C6040E2}"/>
          </ac:spMkLst>
        </pc:spChg>
        <pc:spChg chg="del">
          <ac:chgData name="Siegbert Rudolph" userId="2af4d44886c067cc" providerId="LiveId" clId="{17AC4ADC-F627-42B5-8491-6AF216F649E8}" dt="2021-08-24T12:00:11.937" v="33" actId="478"/>
          <ac:spMkLst>
            <pc:docMk/>
            <pc:sldMk cId="562011083" sldId="495"/>
            <ac:spMk id="54" creationId="{598963D3-AD99-4424-867E-8C99485BB0AA}"/>
          </ac:spMkLst>
        </pc:spChg>
        <pc:spChg chg="del">
          <ac:chgData name="Siegbert Rudolph" userId="2af4d44886c067cc" providerId="LiveId" clId="{17AC4ADC-F627-42B5-8491-6AF216F649E8}" dt="2021-08-24T12:00:11.937" v="33" actId="478"/>
          <ac:spMkLst>
            <pc:docMk/>
            <pc:sldMk cId="562011083" sldId="495"/>
            <ac:spMk id="56" creationId="{282F29EC-3009-4582-97BE-67C12D55D927}"/>
          </ac:spMkLst>
        </pc:spChg>
        <pc:spChg chg="del">
          <ac:chgData name="Siegbert Rudolph" userId="2af4d44886c067cc" providerId="LiveId" clId="{17AC4ADC-F627-42B5-8491-6AF216F649E8}" dt="2021-08-24T12:00:11.937" v="33" actId="478"/>
          <ac:spMkLst>
            <pc:docMk/>
            <pc:sldMk cId="562011083" sldId="495"/>
            <ac:spMk id="60" creationId="{92ACE8AB-4736-40BC-972C-DEE93540D234}"/>
          </ac:spMkLst>
        </pc:spChg>
        <pc:picChg chg="add del mod">
          <ac:chgData name="Siegbert Rudolph" userId="2af4d44886c067cc" providerId="LiveId" clId="{17AC4ADC-F627-42B5-8491-6AF216F649E8}" dt="2021-08-28T07:45:04.846" v="1168" actId="478"/>
          <ac:picMkLst>
            <pc:docMk/>
            <pc:sldMk cId="562011083" sldId="495"/>
            <ac:picMk id="6" creationId="{5DEE759D-7CE9-4250-A242-F44EA1154B94}"/>
          </ac:picMkLst>
        </pc:picChg>
        <pc:picChg chg="add del mod">
          <ac:chgData name="Siegbert Rudolph" userId="2af4d44886c067cc" providerId="LiveId" clId="{17AC4ADC-F627-42B5-8491-6AF216F649E8}" dt="2021-08-28T07:45:04.846" v="1168" actId="478"/>
          <ac:picMkLst>
            <pc:docMk/>
            <pc:sldMk cId="562011083" sldId="495"/>
            <ac:picMk id="7" creationId="{4A0ABFCC-5B63-400D-8EA3-3AC7A4B2F0B1}"/>
          </ac:picMkLst>
        </pc:picChg>
        <pc:picChg chg="add del mod modCrop">
          <ac:chgData name="Siegbert Rudolph" userId="2af4d44886c067cc" providerId="LiveId" clId="{17AC4ADC-F627-42B5-8491-6AF216F649E8}" dt="2021-08-28T07:23:23.963" v="1122" actId="478"/>
          <ac:picMkLst>
            <pc:docMk/>
            <pc:sldMk cId="562011083" sldId="495"/>
            <ac:picMk id="8" creationId="{E8BF7D51-CACA-4766-937B-5EFA56EE56CC}"/>
          </ac:picMkLst>
        </pc:picChg>
        <pc:picChg chg="add del mod">
          <ac:chgData name="Siegbert Rudolph" userId="2af4d44886c067cc" providerId="LiveId" clId="{17AC4ADC-F627-42B5-8491-6AF216F649E8}" dt="2021-08-28T07:22:00.527" v="1094" actId="478"/>
          <ac:picMkLst>
            <pc:docMk/>
            <pc:sldMk cId="562011083" sldId="495"/>
            <ac:picMk id="9" creationId="{0B56F32C-1216-430A-9CF6-AFC96F7A7026}"/>
          </ac:picMkLst>
        </pc:picChg>
        <pc:picChg chg="add del mod">
          <ac:chgData name="Siegbert Rudolph" userId="2af4d44886c067cc" providerId="LiveId" clId="{17AC4ADC-F627-42B5-8491-6AF216F649E8}" dt="2021-08-28T07:45:04.846" v="1168" actId="478"/>
          <ac:picMkLst>
            <pc:docMk/>
            <pc:sldMk cId="562011083" sldId="495"/>
            <ac:picMk id="10" creationId="{C66AA56A-7300-4D9D-B8EE-F077A8F03895}"/>
          </ac:picMkLst>
        </pc:picChg>
        <pc:picChg chg="add del mod modCrop">
          <ac:chgData name="Siegbert Rudolph" userId="2af4d44886c067cc" providerId="LiveId" clId="{17AC4ADC-F627-42B5-8491-6AF216F649E8}" dt="2021-08-28T07:45:06.017" v="1170" actId="478"/>
          <ac:picMkLst>
            <pc:docMk/>
            <pc:sldMk cId="562011083" sldId="495"/>
            <ac:picMk id="11" creationId="{C0B09928-3F68-4E79-B1CC-7E726FEF5B8B}"/>
          </ac:picMkLst>
        </pc:picChg>
        <pc:picChg chg="add del mod modCrop">
          <ac:chgData name="Siegbert Rudolph" userId="2af4d44886c067cc" providerId="LiveId" clId="{17AC4ADC-F627-42B5-8491-6AF216F649E8}" dt="2021-08-28T07:45:05.486" v="1169" actId="478"/>
          <ac:picMkLst>
            <pc:docMk/>
            <pc:sldMk cId="562011083" sldId="495"/>
            <ac:picMk id="12" creationId="{0FA764D3-0062-4445-B359-7ED3CBAD8FB4}"/>
          </ac:picMkLst>
        </pc:picChg>
        <pc:picChg chg="add mod">
          <ac:chgData name="Siegbert Rudolph" userId="2af4d44886c067cc" providerId="LiveId" clId="{17AC4ADC-F627-42B5-8491-6AF216F649E8}" dt="2021-08-28T07:45:08.048" v="1171"/>
          <ac:picMkLst>
            <pc:docMk/>
            <pc:sldMk cId="562011083" sldId="495"/>
            <ac:picMk id="13" creationId="{ECA2AFA6-572A-40A9-9E35-B1F50B444835}"/>
          </ac:picMkLst>
        </pc:picChg>
      </pc:sldChg>
      <pc:sldChg chg="delSp del mod delAnim">
        <pc:chgData name="Siegbert Rudolph" userId="2af4d44886c067cc" providerId="LiveId" clId="{17AC4ADC-F627-42B5-8491-6AF216F649E8}" dt="2021-08-24T14:48:00.358" v="846" actId="47"/>
        <pc:sldMkLst>
          <pc:docMk/>
          <pc:sldMk cId="2623455391" sldId="716"/>
        </pc:sldMkLst>
        <pc:spChg chg="del">
          <ac:chgData name="Siegbert Rudolph" userId="2af4d44886c067cc" providerId="LiveId" clId="{17AC4ADC-F627-42B5-8491-6AF216F649E8}" dt="2021-08-24T14:46:50.898" v="802" actId="478"/>
          <ac:spMkLst>
            <pc:docMk/>
            <pc:sldMk cId="2623455391" sldId="716"/>
            <ac:spMk id="106" creationId="{30B36749-3205-4D77-9728-A0174BAE00EF}"/>
          </ac:spMkLst>
        </pc:spChg>
        <pc:picChg chg="del">
          <ac:chgData name="Siegbert Rudolph" userId="2af4d44886c067cc" providerId="LiveId" clId="{17AC4ADC-F627-42B5-8491-6AF216F649E8}" dt="2021-08-24T14:46:54.056" v="803" actId="478"/>
          <ac:picMkLst>
            <pc:docMk/>
            <pc:sldMk cId="2623455391" sldId="716"/>
            <ac:picMk id="109" creationId="{9C189151-CDB8-4CB6-BF85-C7FF2A405E1A}"/>
          </ac:picMkLst>
        </pc:picChg>
      </pc:sldChg>
      <pc:sldChg chg="modSp del mod">
        <pc:chgData name="Siegbert Rudolph" userId="2af4d44886c067cc" providerId="LiveId" clId="{17AC4ADC-F627-42B5-8491-6AF216F649E8}" dt="2021-08-28T06:48:54.703" v="847" actId="47"/>
        <pc:sldMkLst>
          <pc:docMk/>
          <pc:sldMk cId="1547346025" sldId="772"/>
        </pc:sldMkLst>
        <pc:spChg chg="mod">
          <ac:chgData name="Siegbert Rudolph" userId="2af4d44886c067cc" providerId="LiveId" clId="{17AC4ADC-F627-42B5-8491-6AF216F649E8}" dt="2021-08-24T14:33:41.961" v="799" actId="20577"/>
          <ac:spMkLst>
            <pc:docMk/>
            <pc:sldMk cId="1547346025" sldId="772"/>
            <ac:spMk id="2" creationId="{FD50FA9B-6977-4EE2-AE47-980AF35754A0}"/>
          </ac:spMkLst>
        </pc:spChg>
      </pc:sldChg>
      <pc:sldChg chg="addSp delSp modSp mod delAnim modAnim">
        <pc:chgData name="Siegbert Rudolph" userId="2af4d44886c067cc" providerId="LiveId" clId="{17AC4ADC-F627-42B5-8491-6AF216F649E8}" dt="2021-09-11T13:52:31.036" v="1634" actId="207"/>
        <pc:sldMkLst>
          <pc:docMk/>
          <pc:sldMk cId="4284429325" sldId="773"/>
        </pc:sldMkLst>
        <pc:spChg chg="mod">
          <ac:chgData name="Siegbert Rudolph" userId="2af4d44886c067cc" providerId="LiveId" clId="{17AC4ADC-F627-42B5-8491-6AF216F649E8}" dt="2021-08-28T10:24:31.430" v="1575" actId="1076"/>
          <ac:spMkLst>
            <pc:docMk/>
            <pc:sldMk cId="4284429325" sldId="773"/>
            <ac:spMk id="4" creationId="{328A9475-7EB9-4648-A476-ED6415636A81}"/>
          </ac:spMkLst>
        </pc:spChg>
        <pc:spChg chg="del mod">
          <ac:chgData name="Siegbert Rudolph" userId="2af4d44886c067cc" providerId="LiveId" clId="{17AC4ADC-F627-42B5-8491-6AF216F649E8}" dt="2021-08-28T08:02:52.404" v="1388" actId="478"/>
          <ac:spMkLst>
            <pc:docMk/>
            <pc:sldMk cId="4284429325" sldId="773"/>
            <ac:spMk id="4" creationId="{451EB480-67BB-448C-876A-A35FD8C54843}"/>
          </ac:spMkLst>
        </pc:spChg>
        <pc:spChg chg="add del mod">
          <ac:chgData name="Siegbert Rudolph" userId="2af4d44886c067cc" providerId="LiveId" clId="{17AC4ADC-F627-42B5-8491-6AF216F649E8}" dt="2021-08-24T12:34:27.987" v="696" actId="478"/>
          <ac:spMkLst>
            <pc:docMk/>
            <pc:sldMk cId="4284429325" sldId="773"/>
            <ac:spMk id="29" creationId="{D86B547A-BEAF-4C15-BCC8-44B663C0AB06}"/>
          </ac:spMkLst>
        </pc:spChg>
        <pc:spChg chg="add del mod">
          <ac:chgData name="Siegbert Rudolph" userId="2af4d44886c067cc" providerId="LiveId" clId="{17AC4ADC-F627-42B5-8491-6AF216F649E8}" dt="2021-08-24T12:34:27.987" v="696" actId="478"/>
          <ac:spMkLst>
            <pc:docMk/>
            <pc:sldMk cId="4284429325" sldId="773"/>
            <ac:spMk id="30" creationId="{42D5820B-5EF3-4D95-8B32-C35CE0DE5C94}"/>
          </ac:spMkLst>
        </pc:spChg>
        <pc:spChg chg="add del mod">
          <ac:chgData name="Siegbert Rudolph" userId="2af4d44886c067cc" providerId="LiveId" clId="{17AC4ADC-F627-42B5-8491-6AF216F649E8}" dt="2021-08-24T12:34:27.987" v="696" actId="478"/>
          <ac:spMkLst>
            <pc:docMk/>
            <pc:sldMk cId="4284429325" sldId="773"/>
            <ac:spMk id="31" creationId="{11B5C4ED-C842-4923-A9A0-8AC1733F877D}"/>
          </ac:spMkLst>
        </pc:spChg>
        <pc:spChg chg="add del mod">
          <ac:chgData name="Siegbert Rudolph" userId="2af4d44886c067cc" providerId="LiveId" clId="{17AC4ADC-F627-42B5-8491-6AF216F649E8}" dt="2021-08-24T12:34:27.987" v="696" actId="478"/>
          <ac:spMkLst>
            <pc:docMk/>
            <pc:sldMk cId="4284429325" sldId="773"/>
            <ac:spMk id="32" creationId="{A8A4DDEB-CE53-4CC2-A150-754918E25C69}"/>
          </ac:spMkLst>
        </pc:spChg>
        <pc:spChg chg="add del mod">
          <ac:chgData name="Siegbert Rudolph" userId="2af4d44886c067cc" providerId="LiveId" clId="{17AC4ADC-F627-42B5-8491-6AF216F649E8}" dt="2021-08-24T12:34:27.987" v="696" actId="478"/>
          <ac:spMkLst>
            <pc:docMk/>
            <pc:sldMk cId="4284429325" sldId="773"/>
            <ac:spMk id="33" creationId="{B76BB83E-2823-49B1-BAE1-F5BB365329B7}"/>
          </ac:spMkLst>
        </pc:spChg>
        <pc:spChg chg="add del mod">
          <ac:chgData name="Siegbert Rudolph" userId="2af4d44886c067cc" providerId="LiveId" clId="{17AC4ADC-F627-42B5-8491-6AF216F649E8}" dt="2021-08-24T12:34:27.987" v="696" actId="478"/>
          <ac:spMkLst>
            <pc:docMk/>
            <pc:sldMk cId="4284429325" sldId="773"/>
            <ac:spMk id="34" creationId="{EC24616E-7E1F-497F-9DF4-FC47AFB2BAD8}"/>
          </ac:spMkLst>
        </pc:spChg>
        <pc:spChg chg="add del mod">
          <ac:chgData name="Siegbert Rudolph" userId="2af4d44886c067cc" providerId="LiveId" clId="{17AC4ADC-F627-42B5-8491-6AF216F649E8}" dt="2021-08-24T12:34:27.987" v="696" actId="478"/>
          <ac:spMkLst>
            <pc:docMk/>
            <pc:sldMk cId="4284429325" sldId="773"/>
            <ac:spMk id="35" creationId="{6B37EC8D-E50C-4161-9891-2A71ECA6DE74}"/>
          </ac:spMkLst>
        </pc:spChg>
        <pc:spChg chg="add del mod">
          <ac:chgData name="Siegbert Rudolph" userId="2af4d44886c067cc" providerId="LiveId" clId="{17AC4ADC-F627-42B5-8491-6AF216F649E8}" dt="2021-08-24T12:34:27.987" v="696" actId="478"/>
          <ac:spMkLst>
            <pc:docMk/>
            <pc:sldMk cId="4284429325" sldId="773"/>
            <ac:spMk id="36" creationId="{06942A3C-FB81-47F0-A9B8-105C140CFC20}"/>
          </ac:spMkLst>
        </pc:spChg>
        <pc:spChg chg="add del mod">
          <ac:chgData name="Siegbert Rudolph" userId="2af4d44886c067cc" providerId="LiveId" clId="{17AC4ADC-F627-42B5-8491-6AF216F649E8}" dt="2021-08-24T12:34:27.987" v="696" actId="478"/>
          <ac:spMkLst>
            <pc:docMk/>
            <pc:sldMk cId="4284429325" sldId="773"/>
            <ac:spMk id="37" creationId="{AA6445B2-6DEE-452A-BF50-50F5D71AA510}"/>
          </ac:spMkLst>
        </pc:spChg>
        <pc:spChg chg="add del mod">
          <ac:chgData name="Siegbert Rudolph" userId="2af4d44886c067cc" providerId="LiveId" clId="{17AC4ADC-F627-42B5-8491-6AF216F649E8}" dt="2021-08-24T12:34:27.987" v="696" actId="478"/>
          <ac:spMkLst>
            <pc:docMk/>
            <pc:sldMk cId="4284429325" sldId="773"/>
            <ac:spMk id="38" creationId="{542277E7-675C-4B1D-9F72-904AB6904751}"/>
          </ac:spMkLst>
        </pc:spChg>
        <pc:spChg chg="add del mod">
          <ac:chgData name="Siegbert Rudolph" userId="2af4d44886c067cc" providerId="LiveId" clId="{17AC4ADC-F627-42B5-8491-6AF216F649E8}" dt="2021-08-24T12:34:27.987" v="696" actId="478"/>
          <ac:spMkLst>
            <pc:docMk/>
            <pc:sldMk cId="4284429325" sldId="773"/>
            <ac:spMk id="39" creationId="{C13BAC31-40A0-4547-B73F-F93FA1541528}"/>
          </ac:spMkLst>
        </pc:spChg>
        <pc:spChg chg="add del mod">
          <ac:chgData name="Siegbert Rudolph" userId="2af4d44886c067cc" providerId="LiveId" clId="{17AC4ADC-F627-42B5-8491-6AF216F649E8}" dt="2021-08-24T12:34:27.987" v="696" actId="478"/>
          <ac:spMkLst>
            <pc:docMk/>
            <pc:sldMk cId="4284429325" sldId="773"/>
            <ac:spMk id="40" creationId="{EF49EEF0-250F-4346-8729-CFB4F130F970}"/>
          </ac:spMkLst>
        </pc:spChg>
        <pc:spChg chg="add del mod">
          <ac:chgData name="Siegbert Rudolph" userId="2af4d44886c067cc" providerId="LiveId" clId="{17AC4ADC-F627-42B5-8491-6AF216F649E8}" dt="2021-08-24T12:34:27.987" v="696" actId="478"/>
          <ac:spMkLst>
            <pc:docMk/>
            <pc:sldMk cId="4284429325" sldId="773"/>
            <ac:spMk id="41" creationId="{D3400BD1-EECC-480C-8079-366A5B321830}"/>
          </ac:spMkLst>
        </pc:spChg>
        <pc:spChg chg="add del mod">
          <ac:chgData name="Siegbert Rudolph" userId="2af4d44886c067cc" providerId="LiveId" clId="{17AC4ADC-F627-42B5-8491-6AF216F649E8}" dt="2021-08-24T12:34:27.987" v="696" actId="478"/>
          <ac:spMkLst>
            <pc:docMk/>
            <pc:sldMk cId="4284429325" sldId="773"/>
            <ac:spMk id="42" creationId="{40EE4738-DC05-4E97-9CA9-9E6152859939}"/>
          </ac:spMkLst>
        </pc:spChg>
        <pc:spChg chg="add mod">
          <ac:chgData name="Siegbert Rudolph" userId="2af4d44886c067cc" providerId="LiveId" clId="{17AC4ADC-F627-42B5-8491-6AF216F649E8}" dt="2021-08-24T14:47:44.499" v="845" actId="403"/>
          <ac:spMkLst>
            <pc:docMk/>
            <pc:sldMk cId="4284429325" sldId="773"/>
            <ac:spMk id="52" creationId="{D03CA784-196B-4579-AA93-3C99C9EB34AD}"/>
          </ac:spMkLst>
        </pc:spChg>
        <pc:spChg chg="add mod">
          <ac:chgData name="Siegbert Rudolph" userId="2af4d44886c067cc" providerId="LiveId" clId="{17AC4ADC-F627-42B5-8491-6AF216F649E8}" dt="2021-08-24T14:47:44.499" v="845" actId="403"/>
          <ac:spMkLst>
            <pc:docMk/>
            <pc:sldMk cId="4284429325" sldId="773"/>
            <ac:spMk id="53" creationId="{AB48CEA6-C059-45B0-8417-4A64C72CFF9A}"/>
          </ac:spMkLst>
        </pc:spChg>
        <pc:spChg chg="add mod">
          <ac:chgData name="Siegbert Rudolph" userId="2af4d44886c067cc" providerId="LiveId" clId="{17AC4ADC-F627-42B5-8491-6AF216F649E8}" dt="2021-08-24T14:47:44.499" v="845" actId="403"/>
          <ac:spMkLst>
            <pc:docMk/>
            <pc:sldMk cId="4284429325" sldId="773"/>
            <ac:spMk id="54" creationId="{E33124B0-8334-48E2-A953-E65A29083B50}"/>
          </ac:spMkLst>
        </pc:spChg>
        <pc:spChg chg="add mod">
          <ac:chgData name="Siegbert Rudolph" userId="2af4d44886c067cc" providerId="LiveId" clId="{17AC4ADC-F627-42B5-8491-6AF216F649E8}" dt="2021-08-24T14:47:44.499" v="845" actId="403"/>
          <ac:spMkLst>
            <pc:docMk/>
            <pc:sldMk cId="4284429325" sldId="773"/>
            <ac:spMk id="55" creationId="{DE32BC00-6AA5-463D-AFDF-E4D4887E6B92}"/>
          </ac:spMkLst>
        </pc:spChg>
        <pc:spChg chg="add mod">
          <ac:chgData name="Siegbert Rudolph" userId="2af4d44886c067cc" providerId="LiveId" clId="{17AC4ADC-F627-42B5-8491-6AF216F649E8}" dt="2021-08-24T14:47:44.499" v="845" actId="403"/>
          <ac:spMkLst>
            <pc:docMk/>
            <pc:sldMk cId="4284429325" sldId="773"/>
            <ac:spMk id="56" creationId="{08A958AF-5AD7-4628-8839-2D90A5F17EF6}"/>
          </ac:spMkLst>
        </pc:spChg>
        <pc:spChg chg="add del mod">
          <ac:chgData name="Siegbert Rudolph" userId="2af4d44886c067cc" providerId="LiveId" clId="{17AC4ADC-F627-42B5-8491-6AF216F649E8}" dt="2021-08-24T12:34:27.987" v="696" actId="478"/>
          <ac:spMkLst>
            <pc:docMk/>
            <pc:sldMk cId="4284429325" sldId="773"/>
            <ac:spMk id="57" creationId="{63E558AE-E457-4BF6-ADA4-EDDE2AAE25DB}"/>
          </ac:spMkLst>
        </pc:spChg>
        <pc:spChg chg="add mod">
          <ac:chgData name="Siegbert Rudolph" userId="2af4d44886c067cc" providerId="LiveId" clId="{17AC4ADC-F627-42B5-8491-6AF216F649E8}" dt="2021-08-24T14:47:44.499" v="845" actId="403"/>
          <ac:spMkLst>
            <pc:docMk/>
            <pc:sldMk cId="4284429325" sldId="773"/>
            <ac:spMk id="57" creationId="{98C5C96E-B298-434F-AE16-D82283363D42}"/>
          </ac:spMkLst>
        </pc:spChg>
        <pc:spChg chg="add mod">
          <ac:chgData name="Siegbert Rudolph" userId="2af4d44886c067cc" providerId="LiveId" clId="{17AC4ADC-F627-42B5-8491-6AF216F649E8}" dt="2021-08-24T14:47:44.499" v="845" actId="403"/>
          <ac:spMkLst>
            <pc:docMk/>
            <pc:sldMk cId="4284429325" sldId="773"/>
            <ac:spMk id="58" creationId="{05075BE6-EAB5-4D27-873F-ECB1434E2D8F}"/>
          </ac:spMkLst>
        </pc:spChg>
        <pc:spChg chg="add mod">
          <ac:chgData name="Siegbert Rudolph" userId="2af4d44886c067cc" providerId="LiveId" clId="{17AC4ADC-F627-42B5-8491-6AF216F649E8}" dt="2021-08-24T14:47:44.499" v="845" actId="403"/>
          <ac:spMkLst>
            <pc:docMk/>
            <pc:sldMk cId="4284429325" sldId="773"/>
            <ac:spMk id="59" creationId="{8F01E601-8782-4AAF-8A37-D35E9ED0B6DD}"/>
          </ac:spMkLst>
        </pc:spChg>
        <pc:spChg chg="add mod">
          <ac:chgData name="Siegbert Rudolph" userId="2af4d44886c067cc" providerId="LiveId" clId="{17AC4ADC-F627-42B5-8491-6AF216F649E8}" dt="2021-08-24T14:47:44.499" v="845" actId="403"/>
          <ac:spMkLst>
            <pc:docMk/>
            <pc:sldMk cId="4284429325" sldId="773"/>
            <ac:spMk id="60" creationId="{9FBA65A6-AD72-4E58-954F-9A4EFFD88279}"/>
          </ac:spMkLst>
        </pc:spChg>
        <pc:spChg chg="add mod">
          <ac:chgData name="Siegbert Rudolph" userId="2af4d44886c067cc" providerId="LiveId" clId="{17AC4ADC-F627-42B5-8491-6AF216F649E8}" dt="2021-08-24T14:47:44.499" v="845" actId="403"/>
          <ac:spMkLst>
            <pc:docMk/>
            <pc:sldMk cId="4284429325" sldId="773"/>
            <ac:spMk id="61" creationId="{C6B9531B-7504-4583-8BD3-F5CD3908271A}"/>
          </ac:spMkLst>
        </pc:spChg>
        <pc:spChg chg="add mod">
          <ac:chgData name="Siegbert Rudolph" userId="2af4d44886c067cc" providerId="LiveId" clId="{17AC4ADC-F627-42B5-8491-6AF216F649E8}" dt="2021-08-24T14:47:44.499" v="845" actId="403"/>
          <ac:spMkLst>
            <pc:docMk/>
            <pc:sldMk cId="4284429325" sldId="773"/>
            <ac:spMk id="62" creationId="{3416488D-23B3-47DC-859B-45EF6F7A2352}"/>
          </ac:spMkLst>
        </pc:spChg>
        <pc:spChg chg="add mod">
          <ac:chgData name="Siegbert Rudolph" userId="2af4d44886c067cc" providerId="LiveId" clId="{17AC4ADC-F627-42B5-8491-6AF216F649E8}" dt="2021-08-24T14:47:44.499" v="845" actId="403"/>
          <ac:spMkLst>
            <pc:docMk/>
            <pc:sldMk cId="4284429325" sldId="773"/>
            <ac:spMk id="63" creationId="{92C75751-82BD-4810-9F9E-159E22B048C0}"/>
          </ac:spMkLst>
        </pc:spChg>
        <pc:spChg chg="add mod">
          <ac:chgData name="Siegbert Rudolph" userId="2af4d44886c067cc" providerId="LiveId" clId="{17AC4ADC-F627-42B5-8491-6AF216F649E8}" dt="2021-08-24T14:47:44.499" v="845" actId="403"/>
          <ac:spMkLst>
            <pc:docMk/>
            <pc:sldMk cId="4284429325" sldId="773"/>
            <ac:spMk id="64" creationId="{EF4ACFFE-45AA-4774-AF24-5D09C8DE8B55}"/>
          </ac:spMkLst>
        </pc:spChg>
        <pc:spChg chg="add mod">
          <ac:chgData name="Siegbert Rudolph" userId="2af4d44886c067cc" providerId="LiveId" clId="{17AC4ADC-F627-42B5-8491-6AF216F649E8}" dt="2021-08-24T14:47:44.499" v="845" actId="403"/>
          <ac:spMkLst>
            <pc:docMk/>
            <pc:sldMk cId="4284429325" sldId="773"/>
            <ac:spMk id="65" creationId="{0B1B541B-4891-46A1-879A-83851CCF9AC3}"/>
          </ac:spMkLst>
        </pc:spChg>
        <pc:spChg chg="add del mod">
          <ac:chgData name="Siegbert Rudolph" userId="2af4d44886c067cc" providerId="LiveId" clId="{17AC4ADC-F627-42B5-8491-6AF216F649E8}" dt="2021-08-24T12:07:05.937" v="199" actId="478"/>
          <ac:spMkLst>
            <pc:docMk/>
            <pc:sldMk cId="4284429325" sldId="773"/>
            <ac:spMk id="75" creationId="{038184D5-8E98-4EAD-908A-3B3FA6C81227}"/>
          </ac:spMkLst>
        </pc:spChg>
        <pc:spChg chg="add del mod">
          <ac:chgData name="Siegbert Rudolph" userId="2af4d44886c067cc" providerId="LiveId" clId="{17AC4ADC-F627-42B5-8491-6AF216F649E8}" dt="2021-08-24T14:46:43.702" v="801" actId="478"/>
          <ac:spMkLst>
            <pc:docMk/>
            <pc:sldMk cId="4284429325" sldId="773"/>
            <ac:spMk id="75" creationId="{B53DA63B-E429-4377-B450-A1F9831FF284}"/>
          </ac:spMkLst>
        </pc:spChg>
        <pc:spChg chg="add mod">
          <ac:chgData name="Siegbert Rudolph" userId="2af4d44886c067cc" providerId="LiveId" clId="{17AC4ADC-F627-42B5-8491-6AF216F649E8}" dt="2021-08-28T07:17:24.851" v="1063" actId="207"/>
          <ac:spMkLst>
            <pc:docMk/>
            <pc:sldMk cId="4284429325" sldId="773"/>
            <ac:spMk id="75" creationId="{F8B0EEC7-1800-46DA-85DE-D9594A8DEA30}"/>
          </ac:spMkLst>
        </pc:spChg>
        <pc:spChg chg="add del mod">
          <ac:chgData name="Siegbert Rudolph" userId="2af4d44886c067cc" providerId="LiveId" clId="{17AC4ADC-F627-42B5-8491-6AF216F649E8}" dt="2021-08-24T12:34:27.987" v="696" actId="478"/>
          <ac:spMkLst>
            <pc:docMk/>
            <pc:sldMk cId="4284429325" sldId="773"/>
            <ac:spMk id="76" creationId="{DBE1EE07-F76C-4037-B37F-CEB85DED5A35}"/>
          </ac:spMkLst>
        </pc:spChg>
        <pc:spChg chg="add del mod">
          <ac:chgData name="Siegbert Rudolph" userId="2af4d44886c067cc" providerId="LiveId" clId="{17AC4ADC-F627-42B5-8491-6AF216F649E8}" dt="2021-08-24T14:46:43.702" v="801" actId="478"/>
          <ac:spMkLst>
            <pc:docMk/>
            <pc:sldMk cId="4284429325" sldId="773"/>
            <ac:spMk id="77" creationId="{A9FF99FB-C10E-4BBC-80F0-3EE66B6194A7}"/>
          </ac:spMkLst>
        </pc:spChg>
        <pc:spChg chg="add mod">
          <ac:chgData name="Siegbert Rudolph" userId="2af4d44886c067cc" providerId="LiveId" clId="{17AC4ADC-F627-42B5-8491-6AF216F649E8}" dt="2021-08-28T07:17:24.851" v="1063" actId="207"/>
          <ac:spMkLst>
            <pc:docMk/>
            <pc:sldMk cId="4284429325" sldId="773"/>
            <ac:spMk id="77" creationId="{B09F1D54-FC72-4953-B1F8-682A7CC02FDE}"/>
          </ac:spMkLst>
        </pc:spChg>
        <pc:spChg chg="add del mod">
          <ac:chgData name="Siegbert Rudolph" userId="2af4d44886c067cc" providerId="LiveId" clId="{17AC4ADC-F627-42B5-8491-6AF216F649E8}" dt="2021-08-24T12:13:06.791" v="304" actId="478"/>
          <ac:spMkLst>
            <pc:docMk/>
            <pc:sldMk cId="4284429325" sldId="773"/>
            <ac:spMk id="77" creationId="{F2057C31-7070-4287-9C64-211D4660934A}"/>
          </ac:spMkLst>
        </pc:spChg>
        <pc:spChg chg="add mod">
          <ac:chgData name="Siegbert Rudolph" userId="2af4d44886c067cc" providerId="LiveId" clId="{17AC4ADC-F627-42B5-8491-6AF216F649E8}" dt="2021-08-28T07:17:24.851" v="1063" actId="207"/>
          <ac:spMkLst>
            <pc:docMk/>
            <pc:sldMk cId="4284429325" sldId="773"/>
            <ac:spMk id="78" creationId="{017489D8-9DB7-427A-9DD0-F6C4EB5D405E}"/>
          </ac:spMkLst>
        </pc:spChg>
        <pc:spChg chg="add del mod">
          <ac:chgData name="Siegbert Rudolph" userId="2af4d44886c067cc" providerId="LiveId" clId="{17AC4ADC-F627-42B5-8491-6AF216F649E8}" dt="2021-08-24T14:46:43.702" v="801" actId="478"/>
          <ac:spMkLst>
            <pc:docMk/>
            <pc:sldMk cId="4284429325" sldId="773"/>
            <ac:spMk id="78" creationId="{5432D017-A44B-48D4-872A-88B2FCF5977A}"/>
          </ac:spMkLst>
        </pc:spChg>
        <pc:spChg chg="add del mod">
          <ac:chgData name="Siegbert Rudolph" userId="2af4d44886c067cc" providerId="LiveId" clId="{17AC4ADC-F627-42B5-8491-6AF216F649E8}" dt="2021-08-24T14:46:43.702" v="801" actId="478"/>
          <ac:spMkLst>
            <pc:docMk/>
            <pc:sldMk cId="4284429325" sldId="773"/>
            <ac:spMk id="79" creationId="{AE406A90-6039-4062-8960-AAF0B2FD7F9E}"/>
          </ac:spMkLst>
        </pc:spChg>
        <pc:spChg chg="add mod">
          <ac:chgData name="Siegbert Rudolph" userId="2af4d44886c067cc" providerId="LiveId" clId="{17AC4ADC-F627-42B5-8491-6AF216F649E8}" dt="2021-08-28T07:17:24.851" v="1063" actId="207"/>
          <ac:spMkLst>
            <pc:docMk/>
            <pc:sldMk cId="4284429325" sldId="773"/>
            <ac:spMk id="79" creationId="{E022FFBA-23DB-4D5D-A4DF-D771746B827B}"/>
          </ac:spMkLst>
        </pc:spChg>
        <pc:spChg chg="add del mod">
          <ac:chgData name="Siegbert Rudolph" userId="2af4d44886c067cc" providerId="LiveId" clId="{17AC4ADC-F627-42B5-8491-6AF216F649E8}" dt="2021-09-04T07:08:40.430" v="1595" actId="478"/>
          <ac:spMkLst>
            <pc:docMk/>
            <pc:sldMk cId="4284429325" sldId="773"/>
            <ac:spMk id="80" creationId="{61F3903C-A523-4B00-A3B6-C74820C40827}"/>
          </ac:spMkLst>
        </pc:spChg>
        <pc:spChg chg="add del mod">
          <ac:chgData name="Siegbert Rudolph" userId="2af4d44886c067cc" providerId="LiveId" clId="{17AC4ADC-F627-42B5-8491-6AF216F649E8}" dt="2021-08-24T14:46:43.702" v="801" actId="478"/>
          <ac:spMkLst>
            <pc:docMk/>
            <pc:sldMk cId="4284429325" sldId="773"/>
            <ac:spMk id="81" creationId="{21C0A135-F6AA-40B5-B04E-E09207740ED9}"/>
          </ac:spMkLst>
        </pc:spChg>
        <pc:spChg chg="add mod">
          <ac:chgData name="Siegbert Rudolph" userId="2af4d44886c067cc" providerId="LiveId" clId="{17AC4ADC-F627-42B5-8491-6AF216F649E8}" dt="2021-08-28T07:17:24.851" v="1063" actId="207"/>
          <ac:spMkLst>
            <pc:docMk/>
            <pc:sldMk cId="4284429325" sldId="773"/>
            <ac:spMk id="81" creationId="{8A0EE7AA-435D-4DC9-BDC5-CD1C21D7A7B6}"/>
          </ac:spMkLst>
        </pc:spChg>
        <pc:spChg chg="add del mod">
          <ac:chgData name="Siegbert Rudolph" userId="2af4d44886c067cc" providerId="LiveId" clId="{17AC4ADC-F627-42B5-8491-6AF216F649E8}" dt="2021-08-24T14:46:43.702" v="801" actId="478"/>
          <ac:spMkLst>
            <pc:docMk/>
            <pc:sldMk cId="4284429325" sldId="773"/>
            <ac:spMk id="82" creationId="{02694C18-6112-4723-BF85-7F5A4F5FAF60}"/>
          </ac:spMkLst>
        </pc:spChg>
        <pc:spChg chg="add mod">
          <ac:chgData name="Siegbert Rudolph" userId="2af4d44886c067cc" providerId="LiveId" clId="{17AC4ADC-F627-42B5-8491-6AF216F649E8}" dt="2021-08-28T07:17:24.851" v="1063" actId="207"/>
          <ac:spMkLst>
            <pc:docMk/>
            <pc:sldMk cId="4284429325" sldId="773"/>
            <ac:spMk id="82" creationId="{7EA3EEFA-05C9-4EA0-9B1D-F35E048874B9}"/>
          </ac:spMkLst>
        </pc:spChg>
        <pc:spChg chg="add del mod">
          <ac:chgData name="Siegbert Rudolph" userId="2af4d44886c067cc" providerId="LiveId" clId="{17AC4ADC-F627-42B5-8491-6AF216F649E8}" dt="2021-08-24T14:46:43.702" v="801" actId="478"/>
          <ac:spMkLst>
            <pc:docMk/>
            <pc:sldMk cId="4284429325" sldId="773"/>
            <ac:spMk id="83" creationId="{2DF73537-AD62-43D1-8C48-643A55BB3370}"/>
          </ac:spMkLst>
        </pc:spChg>
        <pc:spChg chg="add mod">
          <ac:chgData name="Siegbert Rudolph" userId="2af4d44886c067cc" providerId="LiveId" clId="{17AC4ADC-F627-42B5-8491-6AF216F649E8}" dt="2021-08-28T07:17:24.851" v="1063" actId="207"/>
          <ac:spMkLst>
            <pc:docMk/>
            <pc:sldMk cId="4284429325" sldId="773"/>
            <ac:spMk id="83" creationId="{491D3DB1-5ACC-48E8-8853-314FA0286E24}"/>
          </ac:spMkLst>
        </pc:spChg>
        <pc:spChg chg="add del mod">
          <ac:chgData name="Siegbert Rudolph" userId="2af4d44886c067cc" providerId="LiveId" clId="{17AC4ADC-F627-42B5-8491-6AF216F649E8}" dt="2021-08-24T14:46:43.702" v="801" actId="478"/>
          <ac:spMkLst>
            <pc:docMk/>
            <pc:sldMk cId="4284429325" sldId="773"/>
            <ac:spMk id="84" creationId="{0E59D032-75E0-4BF1-BA4B-D743111C314B}"/>
          </ac:spMkLst>
        </pc:spChg>
        <pc:spChg chg="add mod">
          <ac:chgData name="Siegbert Rudolph" userId="2af4d44886c067cc" providerId="LiveId" clId="{17AC4ADC-F627-42B5-8491-6AF216F649E8}" dt="2021-08-28T07:17:24.851" v="1063" actId="207"/>
          <ac:spMkLst>
            <pc:docMk/>
            <pc:sldMk cId="4284429325" sldId="773"/>
            <ac:spMk id="84" creationId="{E2D1ED76-A264-41CD-A6B1-03C0658BD05F}"/>
          </ac:spMkLst>
        </pc:spChg>
        <pc:spChg chg="add mod">
          <ac:chgData name="Siegbert Rudolph" userId="2af4d44886c067cc" providerId="LiveId" clId="{17AC4ADC-F627-42B5-8491-6AF216F649E8}" dt="2021-08-28T07:17:24.851" v="1063" actId="207"/>
          <ac:spMkLst>
            <pc:docMk/>
            <pc:sldMk cId="4284429325" sldId="773"/>
            <ac:spMk id="85" creationId="{9607DD9D-7F6C-419C-9A74-DC0CF981EB69}"/>
          </ac:spMkLst>
        </pc:spChg>
        <pc:spChg chg="add del mod">
          <ac:chgData name="Siegbert Rudolph" userId="2af4d44886c067cc" providerId="LiveId" clId="{17AC4ADC-F627-42B5-8491-6AF216F649E8}" dt="2021-08-24T14:46:43.702" v="801" actId="478"/>
          <ac:spMkLst>
            <pc:docMk/>
            <pc:sldMk cId="4284429325" sldId="773"/>
            <ac:spMk id="85" creationId="{9CD202B3-2386-4ED3-AC8F-0BB34A4FFCA4}"/>
          </ac:spMkLst>
        </pc:spChg>
        <pc:spChg chg="add del mod">
          <ac:chgData name="Siegbert Rudolph" userId="2af4d44886c067cc" providerId="LiveId" clId="{17AC4ADC-F627-42B5-8491-6AF216F649E8}" dt="2021-08-24T14:46:43.702" v="801" actId="478"/>
          <ac:spMkLst>
            <pc:docMk/>
            <pc:sldMk cId="4284429325" sldId="773"/>
            <ac:spMk id="86" creationId="{58253B57-904D-46B4-AC69-76CA04D4EDE4}"/>
          </ac:spMkLst>
        </pc:spChg>
        <pc:spChg chg="add mod">
          <ac:chgData name="Siegbert Rudolph" userId="2af4d44886c067cc" providerId="LiveId" clId="{17AC4ADC-F627-42B5-8491-6AF216F649E8}" dt="2021-08-28T07:17:24.851" v="1063" actId="207"/>
          <ac:spMkLst>
            <pc:docMk/>
            <pc:sldMk cId="4284429325" sldId="773"/>
            <ac:spMk id="86" creationId="{FCBEF79E-F76C-4037-A353-C48FA6482D76}"/>
          </ac:spMkLst>
        </pc:spChg>
        <pc:spChg chg="add mod">
          <ac:chgData name="Siegbert Rudolph" userId="2af4d44886c067cc" providerId="LiveId" clId="{17AC4ADC-F627-42B5-8491-6AF216F649E8}" dt="2021-08-28T07:17:24.851" v="1063" actId="207"/>
          <ac:spMkLst>
            <pc:docMk/>
            <pc:sldMk cId="4284429325" sldId="773"/>
            <ac:spMk id="87" creationId="{2C511F04-3D88-472F-A454-58B5A6CD6921}"/>
          </ac:spMkLst>
        </pc:spChg>
        <pc:spChg chg="add del mod">
          <ac:chgData name="Siegbert Rudolph" userId="2af4d44886c067cc" providerId="LiveId" clId="{17AC4ADC-F627-42B5-8491-6AF216F649E8}" dt="2021-08-24T14:46:43.702" v="801" actId="478"/>
          <ac:spMkLst>
            <pc:docMk/>
            <pc:sldMk cId="4284429325" sldId="773"/>
            <ac:spMk id="87" creationId="{6EAD970D-CB32-445E-A070-5DA38898BC37}"/>
          </ac:spMkLst>
        </pc:spChg>
        <pc:spChg chg="add del mod">
          <ac:chgData name="Siegbert Rudolph" userId="2af4d44886c067cc" providerId="LiveId" clId="{17AC4ADC-F627-42B5-8491-6AF216F649E8}" dt="2021-08-24T14:46:43.702" v="801" actId="478"/>
          <ac:spMkLst>
            <pc:docMk/>
            <pc:sldMk cId="4284429325" sldId="773"/>
            <ac:spMk id="88" creationId="{22E161F7-BFA5-45F0-9733-B27431D8DD2C}"/>
          </ac:spMkLst>
        </pc:spChg>
        <pc:spChg chg="add mod">
          <ac:chgData name="Siegbert Rudolph" userId="2af4d44886c067cc" providerId="LiveId" clId="{17AC4ADC-F627-42B5-8491-6AF216F649E8}" dt="2021-08-28T07:17:24.851" v="1063" actId="207"/>
          <ac:spMkLst>
            <pc:docMk/>
            <pc:sldMk cId="4284429325" sldId="773"/>
            <ac:spMk id="88" creationId="{5E2D7D19-EBB0-42B6-8862-CE7B15EEC0ED}"/>
          </ac:spMkLst>
        </pc:spChg>
        <pc:spChg chg="add mod">
          <ac:chgData name="Siegbert Rudolph" userId="2af4d44886c067cc" providerId="LiveId" clId="{17AC4ADC-F627-42B5-8491-6AF216F649E8}" dt="2021-08-28T07:17:24.851" v="1063" actId="207"/>
          <ac:spMkLst>
            <pc:docMk/>
            <pc:sldMk cId="4284429325" sldId="773"/>
            <ac:spMk id="89" creationId="{0BA82913-A564-40C7-9EC5-D634CB25BB2A}"/>
          </ac:spMkLst>
        </pc:spChg>
        <pc:spChg chg="add del mod">
          <ac:chgData name="Siegbert Rudolph" userId="2af4d44886c067cc" providerId="LiveId" clId="{17AC4ADC-F627-42B5-8491-6AF216F649E8}" dt="2021-08-24T14:46:43.702" v="801" actId="478"/>
          <ac:spMkLst>
            <pc:docMk/>
            <pc:sldMk cId="4284429325" sldId="773"/>
            <ac:spMk id="89" creationId="{169D3ABC-BD8D-4FAC-804D-DBBDD061E8F3}"/>
          </ac:spMkLst>
        </pc:spChg>
        <pc:spChg chg="add del mod">
          <ac:chgData name="Siegbert Rudolph" userId="2af4d44886c067cc" providerId="LiveId" clId="{17AC4ADC-F627-42B5-8491-6AF216F649E8}" dt="2021-08-24T14:46:43.702" v="801" actId="478"/>
          <ac:spMkLst>
            <pc:docMk/>
            <pc:sldMk cId="4284429325" sldId="773"/>
            <ac:spMk id="90" creationId="{7FBB8A9C-2561-439F-BE03-31CC2BAA4695}"/>
          </ac:spMkLst>
        </pc:spChg>
        <pc:spChg chg="add mod">
          <ac:chgData name="Siegbert Rudolph" userId="2af4d44886c067cc" providerId="LiveId" clId="{17AC4ADC-F627-42B5-8491-6AF216F649E8}" dt="2021-08-28T07:17:24.851" v="1063" actId="207"/>
          <ac:spMkLst>
            <pc:docMk/>
            <pc:sldMk cId="4284429325" sldId="773"/>
            <ac:spMk id="90" creationId="{B8BA9698-42C2-47CE-A349-C78EDBEB34E0}"/>
          </ac:spMkLst>
        </pc:spChg>
        <pc:spChg chg="add mod">
          <ac:chgData name="Siegbert Rudolph" userId="2af4d44886c067cc" providerId="LiveId" clId="{17AC4ADC-F627-42B5-8491-6AF216F649E8}" dt="2021-08-28T07:17:24.851" v="1063" actId="207"/>
          <ac:spMkLst>
            <pc:docMk/>
            <pc:sldMk cId="4284429325" sldId="773"/>
            <ac:spMk id="91" creationId="{FE852532-EDC7-4C5B-85C6-AF368392EBBA}"/>
          </ac:spMkLst>
        </pc:spChg>
        <pc:spChg chg="add mod">
          <ac:chgData name="Siegbert Rudolph" userId="2af4d44886c067cc" providerId="LiveId" clId="{17AC4ADC-F627-42B5-8491-6AF216F649E8}" dt="2021-08-28T08:02:54.482" v="1389"/>
          <ac:spMkLst>
            <pc:docMk/>
            <pc:sldMk cId="4284429325" sldId="773"/>
            <ac:spMk id="92" creationId="{4FF95168-757F-4B3B-9CD4-61512E39DBC7}"/>
          </ac:spMkLst>
        </pc:spChg>
        <pc:spChg chg="add mod">
          <ac:chgData name="Siegbert Rudolph" userId="2af4d44886c067cc" providerId="LiveId" clId="{17AC4ADC-F627-42B5-8491-6AF216F649E8}" dt="2021-09-11T13:52:31.036" v="1634" actId="207"/>
          <ac:spMkLst>
            <pc:docMk/>
            <pc:sldMk cId="4284429325" sldId="773"/>
            <ac:spMk id="93" creationId="{304B7E8C-975B-4C99-B782-ADEA9504CE2E}"/>
          </ac:spMkLst>
        </pc:spChg>
        <pc:spChg chg="add mod">
          <ac:chgData name="Siegbert Rudolph" userId="2af4d44886c067cc" providerId="LiveId" clId="{17AC4ADC-F627-42B5-8491-6AF216F649E8}" dt="2021-09-04T07:08:01.654" v="1593" actId="1076"/>
          <ac:spMkLst>
            <pc:docMk/>
            <pc:sldMk cId="4284429325" sldId="773"/>
            <ac:spMk id="94" creationId="{AFE7407A-DA71-4426-8BB0-18D7E0FA7E38}"/>
          </ac:spMkLst>
        </pc:spChg>
        <pc:spChg chg="add del mod">
          <ac:chgData name="Siegbert Rudolph" userId="2af4d44886c067cc" providerId="LiveId" clId="{17AC4ADC-F627-42B5-8491-6AF216F649E8}" dt="2021-08-24T14:46:43.702" v="801" actId="478"/>
          <ac:spMkLst>
            <pc:docMk/>
            <pc:sldMk cId="4284429325" sldId="773"/>
            <ac:spMk id="105" creationId="{D789D03E-492E-4BC9-BD73-51328A45DEC3}"/>
          </ac:spMkLst>
        </pc:spChg>
        <pc:spChg chg="add mod ord">
          <ac:chgData name="Siegbert Rudolph" userId="2af4d44886c067cc" providerId="LiveId" clId="{17AC4ADC-F627-42B5-8491-6AF216F649E8}" dt="2021-08-28T07:45:59.277" v="1189" actId="1037"/>
          <ac:spMkLst>
            <pc:docMk/>
            <pc:sldMk cId="4284429325" sldId="773"/>
            <ac:spMk id="123" creationId="{34C75B42-6925-4D44-84E4-21725AB40E13}"/>
          </ac:spMkLst>
        </pc:spChg>
        <pc:spChg chg="del">
          <ac:chgData name="Siegbert Rudolph" userId="2af4d44886c067cc" providerId="LiveId" clId="{17AC4ADC-F627-42B5-8491-6AF216F649E8}" dt="2021-08-24T12:00:18.087" v="34" actId="478"/>
          <ac:spMkLst>
            <pc:docMk/>
            <pc:sldMk cId="4284429325" sldId="773"/>
            <ac:spMk id="125" creationId="{A56CFC6E-5F29-4607-9511-8E0392ED5684}"/>
          </ac:spMkLst>
        </pc:spChg>
        <pc:spChg chg="del">
          <ac:chgData name="Siegbert Rudolph" userId="2af4d44886c067cc" providerId="LiveId" clId="{17AC4ADC-F627-42B5-8491-6AF216F649E8}" dt="2021-08-24T12:00:18.087" v="34" actId="478"/>
          <ac:spMkLst>
            <pc:docMk/>
            <pc:sldMk cId="4284429325" sldId="773"/>
            <ac:spMk id="126" creationId="{B22405CA-7127-4AD2-893D-AC0458ECE02C}"/>
          </ac:spMkLst>
        </pc:spChg>
        <pc:spChg chg="del">
          <ac:chgData name="Siegbert Rudolph" userId="2af4d44886c067cc" providerId="LiveId" clId="{17AC4ADC-F627-42B5-8491-6AF216F649E8}" dt="2021-08-24T12:00:18.087" v="34" actId="478"/>
          <ac:spMkLst>
            <pc:docMk/>
            <pc:sldMk cId="4284429325" sldId="773"/>
            <ac:spMk id="127" creationId="{D0A0496E-03A3-4DEC-BA65-DBBF0F5CBB6A}"/>
          </ac:spMkLst>
        </pc:spChg>
        <pc:spChg chg="del">
          <ac:chgData name="Siegbert Rudolph" userId="2af4d44886c067cc" providerId="LiveId" clId="{17AC4ADC-F627-42B5-8491-6AF216F649E8}" dt="2021-08-24T12:00:18.087" v="34" actId="478"/>
          <ac:spMkLst>
            <pc:docMk/>
            <pc:sldMk cId="4284429325" sldId="773"/>
            <ac:spMk id="128" creationId="{0BCA04F9-4EDC-45A8-A410-D71ADA6A909C}"/>
          </ac:spMkLst>
        </pc:spChg>
        <pc:spChg chg="add mod">
          <ac:chgData name="Siegbert Rudolph" userId="2af4d44886c067cc" providerId="LiveId" clId="{17AC4ADC-F627-42B5-8491-6AF216F649E8}" dt="2021-08-24T14:47:44.499" v="845" actId="403"/>
          <ac:spMkLst>
            <pc:docMk/>
            <pc:sldMk cId="4284429325" sldId="773"/>
            <ac:spMk id="128" creationId="{4D2461FC-B320-4FDC-9DB2-34688D3B55D7}"/>
          </ac:spMkLst>
        </pc:spChg>
        <pc:spChg chg="del">
          <ac:chgData name="Siegbert Rudolph" userId="2af4d44886c067cc" providerId="LiveId" clId="{17AC4ADC-F627-42B5-8491-6AF216F649E8}" dt="2021-08-24T12:00:18.087" v="34" actId="478"/>
          <ac:spMkLst>
            <pc:docMk/>
            <pc:sldMk cId="4284429325" sldId="773"/>
            <ac:spMk id="129" creationId="{DC60B570-CA52-46AC-837F-7CEDCA72BAFC}"/>
          </ac:spMkLst>
        </pc:spChg>
        <pc:spChg chg="del">
          <ac:chgData name="Siegbert Rudolph" userId="2af4d44886c067cc" providerId="LiveId" clId="{17AC4ADC-F627-42B5-8491-6AF216F649E8}" dt="2021-08-24T12:00:18.087" v="34" actId="478"/>
          <ac:spMkLst>
            <pc:docMk/>
            <pc:sldMk cId="4284429325" sldId="773"/>
            <ac:spMk id="130" creationId="{5D0F7A74-9D09-47E3-B1CF-3740ABC4940E}"/>
          </ac:spMkLst>
        </pc:spChg>
        <pc:spChg chg="del">
          <ac:chgData name="Siegbert Rudolph" userId="2af4d44886c067cc" providerId="LiveId" clId="{17AC4ADC-F627-42B5-8491-6AF216F649E8}" dt="2021-08-24T12:00:18.087" v="34" actId="478"/>
          <ac:spMkLst>
            <pc:docMk/>
            <pc:sldMk cId="4284429325" sldId="773"/>
            <ac:spMk id="131" creationId="{51EF2164-E96C-4248-8295-CDB369B049A8}"/>
          </ac:spMkLst>
        </pc:spChg>
        <pc:spChg chg="del">
          <ac:chgData name="Siegbert Rudolph" userId="2af4d44886c067cc" providerId="LiveId" clId="{17AC4ADC-F627-42B5-8491-6AF216F649E8}" dt="2021-08-24T12:00:18.087" v="34" actId="478"/>
          <ac:spMkLst>
            <pc:docMk/>
            <pc:sldMk cId="4284429325" sldId="773"/>
            <ac:spMk id="132" creationId="{1F10B724-7658-4813-A2DE-B668914ABEA8}"/>
          </ac:spMkLst>
        </pc:spChg>
        <pc:spChg chg="del">
          <ac:chgData name="Siegbert Rudolph" userId="2af4d44886c067cc" providerId="LiveId" clId="{17AC4ADC-F627-42B5-8491-6AF216F649E8}" dt="2021-08-24T12:00:18.087" v="34" actId="478"/>
          <ac:spMkLst>
            <pc:docMk/>
            <pc:sldMk cId="4284429325" sldId="773"/>
            <ac:spMk id="133" creationId="{F2CD3F06-31F0-4D55-9818-C86D1A402428}"/>
          </ac:spMkLst>
        </pc:spChg>
        <pc:spChg chg="del">
          <ac:chgData name="Siegbert Rudolph" userId="2af4d44886c067cc" providerId="LiveId" clId="{17AC4ADC-F627-42B5-8491-6AF216F649E8}" dt="2021-08-24T12:00:18.087" v="34" actId="478"/>
          <ac:spMkLst>
            <pc:docMk/>
            <pc:sldMk cId="4284429325" sldId="773"/>
            <ac:spMk id="134" creationId="{409517A3-159F-4CEE-875B-05BFA75255BF}"/>
          </ac:spMkLst>
        </pc:spChg>
        <pc:spChg chg="add mod">
          <ac:chgData name="Siegbert Rudolph" userId="2af4d44886c067cc" providerId="LiveId" clId="{17AC4ADC-F627-42B5-8491-6AF216F649E8}" dt="2021-08-24T14:47:12.121" v="822" actId="1037"/>
          <ac:spMkLst>
            <pc:docMk/>
            <pc:sldMk cId="4284429325" sldId="773"/>
            <ac:spMk id="161" creationId="{DE857426-52C0-4DC7-A929-BDC083FF1820}"/>
          </ac:spMkLst>
        </pc:spChg>
        <pc:spChg chg="add del mod">
          <ac:chgData name="Siegbert Rudolph" userId="2af4d44886c067cc" providerId="LiveId" clId="{17AC4ADC-F627-42B5-8491-6AF216F649E8}" dt="2021-08-24T14:47:24.522" v="825" actId="478"/>
          <ac:spMkLst>
            <pc:docMk/>
            <pc:sldMk cId="4284429325" sldId="773"/>
            <ac:spMk id="162" creationId="{1F027456-EA54-415C-A122-F4CFEE3CCA3F}"/>
          </ac:spMkLst>
        </pc:spChg>
        <pc:spChg chg="add del mod">
          <ac:chgData name="Siegbert Rudolph" userId="2af4d44886c067cc" providerId="LiveId" clId="{17AC4ADC-F627-42B5-8491-6AF216F649E8}" dt="2021-08-24T14:47:14.834" v="823" actId="478"/>
          <ac:spMkLst>
            <pc:docMk/>
            <pc:sldMk cId="4284429325" sldId="773"/>
            <ac:spMk id="163" creationId="{E52CF0C6-0AE6-42A1-8FB7-47C7210EF9F3}"/>
          </ac:spMkLst>
        </pc:spChg>
        <pc:picChg chg="add mod modCrop">
          <ac:chgData name="Siegbert Rudolph" userId="2af4d44886c067cc" providerId="LiveId" clId="{17AC4ADC-F627-42B5-8491-6AF216F649E8}" dt="2021-08-28T07:20:38.731" v="1090" actId="1037"/>
          <ac:picMkLst>
            <pc:docMk/>
            <pc:sldMk cId="4284429325" sldId="773"/>
            <ac:picMk id="2" creationId="{BC5930DE-A870-4C7D-BD55-E2B79707EFC3}"/>
          </ac:picMkLst>
        </pc:picChg>
        <pc:picChg chg="add del mod">
          <ac:chgData name="Siegbert Rudolph" userId="2af4d44886c067cc" providerId="LiveId" clId="{17AC4ADC-F627-42B5-8491-6AF216F649E8}" dt="2021-08-24T12:34:18.729" v="695" actId="478"/>
          <ac:picMkLst>
            <pc:docMk/>
            <pc:sldMk cId="4284429325" sldId="773"/>
            <ac:picMk id="14" creationId="{204E4DAF-35E8-4997-B569-BB253189912B}"/>
          </ac:picMkLst>
        </pc:picChg>
        <pc:picChg chg="add del mod">
          <ac:chgData name="Siegbert Rudolph" userId="2af4d44886c067cc" providerId="LiveId" clId="{17AC4ADC-F627-42B5-8491-6AF216F649E8}" dt="2021-08-24T12:34:18.729" v="695" actId="478"/>
          <ac:picMkLst>
            <pc:docMk/>
            <pc:sldMk cId="4284429325" sldId="773"/>
            <ac:picMk id="15" creationId="{2A6C471D-705A-4856-A711-86B4D10A8D31}"/>
          </ac:picMkLst>
        </pc:picChg>
        <pc:picChg chg="add del mod">
          <ac:chgData name="Siegbert Rudolph" userId="2af4d44886c067cc" providerId="LiveId" clId="{17AC4ADC-F627-42B5-8491-6AF216F649E8}" dt="2021-08-24T12:34:18.729" v="695" actId="478"/>
          <ac:picMkLst>
            <pc:docMk/>
            <pc:sldMk cId="4284429325" sldId="773"/>
            <ac:picMk id="16" creationId="{3D7D93A3-9F21-4041-A1AB-76F3D37F8614}"/>
          </ac:picMkLst>
        </pc:picChg>
        <pc:picChg chg="add del mod">
          <ac:chgData name="Siegbert Rudolph" userId="2af4d44886c067cc" providerId="LiveId" clId="{17AC4ADC-F627-42B5-8491-6AF216F649E8}" dt="2021-08-24T12:34:18.729" v="695" actId="478"/>
          <ac:picMkLst>
            <pc:docMk/>
            <pc:sldMk cId="4284429325" sldId="773"/>
            <ac:picMk id="17" creationId="{76FEF0ED-2300-4AD4-8F0C-8C8847E22B1B}"/>
          </ac:picMkLst>
        </pc:picChg>
        <pc:picChg chg="add del mod">
          <ac:chgData name="Siegbert Rudolph" userId="2af4d44886c067cc" providerId="LiveId" clId="{17AC4ADC-F627-42B5-8491-6AF216F649E8}" dt="2021-08-24T12:34:18.729" v="695" actId="478"/>
          <ac:picMkLst>
            <pc:docMk/>
            <pc:sldMk cId="4284429325" sldId="773"/>
            <ac:picMk id="18" creationId="{FCF03BD2-218B-43E4-9353-94AF09BFED17}"/>
          </ac:picMkLst>
        </pc:picChg>
        <pc:picChg chg="add del mod">
          <ac:chgData name="Siegbert Rudolph" userId="2af4d44886c067cc" providerId="LiveId" clId="{17AC4ADC-F627-42B5-8491-6AF216F649E8}" dt="2021-08-24T12:34:18.729" v="695" actId="478"/>
          <ac:picMkLst>
            <pc:docMk/>
            <pc:sldMk cId="4284429325" sldId="773"/>
            <ac:picMk id="19" creationId="{CD234CC8-E287-4E26-BA1C-AFAD671D0443}"/>
          </ac:picMkLst>
        </pc:picChg>
        <pc:picChg chg="add del mod">
          <ac:chgData name="Siegbert Rudolph" userId="2af4d44886c067cc" providerId="LiveId" clId="{17AC4ADC-F627-42B5-8491-6AF216F649E8}" dt="2021-08-24T12:34:18.729" v="695" actId="478"/>
          <ac:picMkLst>
            <pc:docMk/>
            <pc:sldMk cId="4284429325" sldId="773"/>
            <ac:picMk id="20" creationId="{C6ACD3BF-928E-412D-8EE0-B14A7EB9F905}"/>
          </ac:picMkLst>
        </pc:picChg>
        <pc:picChg chg="add del mod">
          <ac:chgData name="Siegbert Rudolph" userId="2af4d44886c067cc" providerId="LiveId" clId="{17AC4ADC-F627-42B5-8491-6AF216F649E8}" dt="2021-08-24T12:34:18.729" v="695" actId="478"/>
          <ac:picMkLst>
            <pc:docMk/>
            <pc:sldMk cId="4284429325" sldId="773"/>
            <ac:picMk id="21" creationId="{B8DBE318-FEB2-4D30-8799-CBA4F6A9D951}"/>
          </ac:picMkLst>
        </pc:picChg>
        <pc:picChg chg="add del mod">
          <ac:chgData name="Siegbert Rudolph" userId="2af4d44886c067cc" providerId="LiveId" clId="{17AC4ADC-F627-42B5-8491-6AF216F649E8}" dt="2021-08-24T12:34:18.729" v="695" actId="478"/>
          <ac:picMkLst>
            <pc:docMk/>
            <pc:sldMk cId="4284429325" sldId="773"/>
            <ac:picMk id="22" creationId="{597000E4-41E5-4F3D-BBFF-6FDF0DBCDE9A}"/>
          </ac:picMkLst>
        </pc:picChg>
        <pc:picChg chg="add del mod">
          <ac:chgData name="Siegbert Rudolph" userId="2af4d44886c067cc" providerId="LiveId" clId="{17AC4ADC-F627-42B5-8491-6AF216F649E8}" dt="2021-08-24T12:34:18.729" v="695" actId="478"/>
          <ac:picMkLst>
            <pc:docMk/>
            <pc:sldMk cId="4284429325" sldId="773"/>
            <ac:picMk id="23" creationId="{AB1A5987-8F8A-4B1C-A59E-671F48DF32AA}"/>
          </ac:picMkLst>
        </pc:picChg>
        <pc:picChg chg="add del mod">
          <ac:chgData name="Siegbert Rudolph" userId="2af4d44886c067cc" providerId="LiveId" clId="{17AC4ADC-F627-42B5-8491-6AF216F649E8}" dt="2021-08-24T12:34:18.729" v="695" actId="478"/>
          <ac:picMkLst>
            <pc:docMk/>
            <pc:sldMk cId="4284429325" sldId="773"/>
            <ac:picMk id="24" creationId="{B7FE4449-FDAB-42A8-AF3F-2E54D7A068AF}"/>
          </ac:picMkLst>
        </pc:picChg>
        <pc:picChg chg="add del mod">
          <ac:chgData name="Siegbert Rudolph" userId="2af4d44886c067cc" providerId="LiveId" clId="{17AC4ADC-F627-42B5-8491-6AF216F649E8}" dt="2021-08-24T12:34:18.729" v="695" actId="478"/>
          <ac:picMkLst>
            <pc:docMk/>
            <pc:sldMk cId="4284429325" sldId="773"/>
            <ac:picMk id="25" creationId="{73602E7B-9A6F-490C-96CA-BFA63D9453F6}"/>
          </ac:picMkLst>
        </pc:picChg>
        <pc:picChg chg="add del mod">
          <ac:chgData name="Siegbert Rudolph" userId="2af4d44886c067cc" providerId="LiveId" clId="{17AC4ADC-F627-42B5-8491-6AF216F649E8}" dt="2021-08-24T12:34:18.729" v="695" actId="478"/>
          <ac:picMkLst>
            <pc:docMk/>
            <pc:sldMk cId="4284429325" sldId="773"/>
            <ac:picMk id="26" creationId="{FD7C34D3-EFA8-41A7-80C6-2C93ED657B98}"/>
          </ac:picMkLst>
        </pc:picChg>
        <pc:picChg chg="add del mod">
          <ac:chgData name="Siegbert Rudolph" userId="2af4d44886c067cc" providerId="LiveId" clId="{17AC4ADC-F627-42B5-8491-6AF216F649E8}" dt="2021-08-24T12:34:18.729" v="695" actId="478"/>
          <ac:picMkLst>
            <pc:docMk/>
            <pc:sldMk cId="4284429325" sldId="773"/>
            <ac:picMk id="27" creationId="{E63D77BA-96BB-4D1D-83C1-FDEDAC742AC3}"/>
          </ac:picMkLst>
        </pc:picChg>
        <pc:picChg chg="add del mod">
          <ac:chgData name="Siegbert Rudolph" userId="2af4d44886c067cc" providerId="LiveId" clId="{17AC4ADC-F627-42B5-8491-6AF216F649E8}" dt="2021-08-24T12:34:18.729" v="695" actId="478"/>
          <ac:picMkLst>
            <pc:docMk/>
            <pc:sldMk cId="4284429325" sldId="773"/>
            <ac:picMk id="28" creationId="{6BC3EBAE-A83E-4057-882F-3423727A2F19}"/>
          </ac:picMkLst>
        </pc:picChg>
        <pc:picChg chg="add del mod">
          <ac:chgData name="Siegbert Rudolph" userId="2af4d44886c067cc" providerId="LiveId" clId="{17AC4ADC-F627-42B5-8491-6AF216F649E8}" dt="2021-08-24T12:34:27.987" v="696" actId="478"/>
          <ac:picMkLst>
            <pc:docMk/>
            <pc:sldMk cId="4284429325" sldId="773"/>
            <ac:picMk id="43" creationId="{BDB0D395-B7A9-42BF-9A92-B10F54C2BA8D}"/>
          </ac:picMkLst>
        </pc:picChg>
        <pc:picChg chg="add del mod">
          <ac:chgData name="Siegbert Rudolph" userId="2af4d44886c067cc" providerId="LiveId" clId="{17AC4ADC-F627-42B5-8491-6AF216F649E8}" dt="2021-08-24T12:34:27.987" v="696" actId="478"/>
          <ac:picMkLst>
            <pc:docMk/>
            <pc:sldMk cId="4284429325" sldId="773"/>
            <ac:picMk id="44" creationId="{B7A2A726-C0DE-495B-9A8A-C887D5714A38}"/>
          </ac:picMkLst>
        </pc:picChg>
        <pc:picChg chg="add del mod">
          <ac:chgData name="Siegbert Rudolph" userId="2af4d44886c067cc" providerId="LiveId" clId="{17AC4ADC-F627-42B5-8491-6AF216F649E8}" dt="2021-08-24T12:34:27.987" v="696" actId="478"/>
          <ac:picMkLst>
            <pc:docMk/>
            <pc:sldMk cId="4284429325" sldId="773"/>
            <ac:picMk id="45" creationId="{97F3FDD7-37DF-4DD2-80C8-C32A8C1FCE96}"/>
          </ac:picMkLst>
        </pc:picChg>
        <pc:picChg chg="add del mod">
          <ac:chgData name="Siegbert Rudolph" userId="2af4d44886c067cc" providerId="LiveId" clId="{17AC4ADC-F627-42B5-8491-6AF216F649E8}" dt="2021-08-24T12:34:27.987" v="696" actId="478"/>
          <ac:picMkLst>
            <pc:docMk/>
            <pc:sldMk cId="4284429325" sldId="773"/>
            <ac:picMk id="46" creationId="{7D25041E-6BFF-4DC0-B95D-36F88997E642}"/>
          </ac:picMkLst>
        </pc:picChg>
        <pc:picChg chg="add del mod">
          <ac:chgData name="Siegbert Rudolph" userId="2af4d44886c067cc" providerId="LiveId" clId="{17AC4ADC-F627-42B5-8491-6AF216F649E8}" dt="2021-08-24T12:34:27.987" v="696" actId="478"/>
          <ac:picMkLst>
            <pc:docMk/>
            <pc:sldMk cId="4284429325" sldId="773"/>
            <ac:picMk id="47" creationId="{55671B30-CF8B-4EC4-B658-38C00EEA3E67}"/>
          </ac:picMkLst>
        </pc:picChg>
        <pc:picChg chg="add del mod">
          <ac:chgData name="Siegbert Rudolph" userId="2af4d44886c067cc" providerId="LiveId" clId="{17AC4ADC-F627-42B5-8491-6AF216F649E8}" dt="2021-08-24T12:34:27.987" v="696" actId="478"/>
          <ac:picMkLst>
            <pc:docMk/>
            <pc:sldMk cId="4284429325" sldId="773"/>
            <ac:picMk id="48" creationId="{40B4F5EF-43BA-4212-998E-5E97C9192ECE}"/>
          </ac:picMkLst>
        </pc:picChg>
        <pc:picChg chg="add del mod">
          <ac:chgData name="Siegbert Rudolph" userId="2af4d44886c067cc" providerId="LiveId" clId="{17AC4ADC-F627-42B5-8491-6AF216F649E8}" dt="2021-08-24T12:34:27.987" v="696" actId="478"/>
          <ac:picMkLst>
            <pc:docMk/>
            <pc:sldMk cId="4284429325" sldId="773"/>
            <ac:picMk id="49" creationId="{00DC243A-9E20-4B42-BAEA-790705DB4392}"/>
          </ac:picMkLst>
        </pc:picChg>
        <pc:picChg chg="add del mod">
          <ac:chgData name="Siegbert Rudolph" userId="2af4d44886c067cc" providerId="LiveId" clId="{17AC4ADC-F627-42B5-8491-6AF216F649E8}" dt="2021-08-24T12:34:27.987" v="696" actId="478"/>
          <ac:picMkLst>
            <pc:docMk/>
            <pc:sldMk cId="4284429325" sldId="773"/>
            <ac:picMk id="50" creationId="{2088C1B3-B7EC-4CB6-9459-D927C927088A}"/>
          </ac:picMkLst>
        </pc:picChg>
        <pc:picChg chg="add del mod">
          <ac:chgData name="Siegbert Rudolph" userId="2af4d44886c067cc" providerId="LiveId" clId="{17AC4ADC-F627-42B5-8491-6AF216F649E8}" dt="2021-08-24T12:34:27.987" v="696" actId="478"/>
          <ac:picMkLst>
            <pc:docMk/>
            <pc:sldMk cId="4284429325" sldId="773"/>
            <ac:picMk id="51" creationId="{BC237557-DBC0-46D2-ABE4-FA5D3C5FD5F3}"/>
          </ac:picMkLst>
        </pc:picChg>
        <pc:picChg chg="add del mod">
          <ac:chgData name="Siegbert Rudolph" userId="2af4d44886c067cc" providerId="LiveId" clId="{17AC4ADC-F627-42B5-8491-6AF216F649E8}" dt="2021-08-24T12:34:27.987" v="696" actId="478"/>
          <ac:picMkLst>
            <pc:docMk/>
            <pc:sldMk cId="4284429325" sldId="773"/>
            <ac:picMk id="52" creationId="{461A5B25-531B-4BAC-8577-8D5184D66B12}"/>
          </ac:picMkLst>
        </pc:picChg>
        <pc:picChg chg="add del mod">
          <ac:chgData name="Siegbert Rudolph" userId="2af4d44886c067cc" providerId="LiveId" clId="{17AC4ADC-F627-42B5-8491-6AF216F649E8}" dt="2021-08-24T12:34:27.987" v="696" actId="478"/>
          <ac:picMkLst>
            <pc:docMk/>
            <pc:sldMk cId="4284429325" sldId="773"/>
            <ac:picMk id="53" creationId="{882BDA59-BB9A-4D69-8DE5-E2C1A12C49E9}"/>
          </ac:picMkLst>
        </pc:picChg>
        <pc:picChg chg="add del mod">
          <ac:chgData name="Siegbert Rudolph" userId="2af4d44886c067cc" providerId="LiveId" clId="{17AC4ADC-F627-42B5-8491-6AF216F649E8}" dt="2021-08-24T12:34:27.987" v="696" actId="478"/>
          <ac:picMkLst>
            <pc:docMk/>
            <pc:sldMk cId="4284429325" sldId="773"/>
            <ac:picMk id="54" creationId="{B4AEEF33-B567-4801-8120-236B2BE37357}"/>
          </ac:picMkLst>
        </pc:picChg>
        <pc:picChg chg="add del mod">
          <ac:chgData name="Siegbert Rudolph" userId="2af4d44886c067cc" providerId="LiveId" clId="{17AC4ADC-F627-42B5-8491-6AF216F649E8}" dt="2021-08-24T12:34:27.987" v="696" actId="478"/>
          <ac:picMkLst>
            <pc:docMk/>
            <pc:sldMk cId="4284429325" sldId="773"/>
            <ac:picMk id="55" creationId="{B30499BC-1F8F-416E-BFBE-23ED09F44FD7}"/>
          </ac:picMkLst>
        </pc:picChg>
        <pc:picChg chg="add del mod">
          <ac:chgData name="Siegbert Rudolph" userId="2af4d44886c067cc" providerId="LiveId" clId="{17AC4ADC-F627-42B5-8491-6AF216F649E8}" dt="2021-08-24T12:34:27.987" v="696" actId="478"/>
          <ac:picMkLst>
            <pc:docMk/>
            <pc:sldMk cId="4284429325" sldId="773"/>
            <ac:picMk id="56" creationId="{AEF97AE7-735B-4F2A-8C04-441CB2A79F0C}"/>
          </ac:picMkLst>
        </pc:picChg>
        <pc:picChg chg="add del mod">
          <ac:chgData name="Siegbert Rudolph" userId="2af4d44886c067cc" providerId="LiveId" clId="{17AC4ADC-F627-42B5-8491-6AF216F649E8}" dt="2021-08-24T12:34:27.987" v="696" actId="478"/>
          <ac:picMkLst>
            <pc:docMk/>
            <pc:sldMk cId="4284429325" sldId="773"/>
            <ac:picMk id="58" creationId="{1A542022-DB12-496C-B58A-F0CDB1B642C0}"/>
          </ac:picMkLst>
        </pc:picChg>
        <pc:picChg chg="add del mod">
          <ac:chgData name="Siegbert Rudolph" userId="2af4d44886c067cc" providerId="LiveId" clId="{17AC4ADC-F627-42B5-8491-6AF216F649E8}" dt="2021-08-24T12:34:27.987" v="696" actId="478"/>
          <ac:picMkLst>
            <pc:docMk/>
            <pc:sldMk cId="4284429325" sldId="773"/>
            <ac:picMk id="59" creationId="{0459F877-1CEB-4F57-86EA-191169351E38}"/>
          </ac:picMkLst>
        </pc:picChg>
        <pc:picChg chg="add del mod">
          <ac:chgData name="Siegbert Rudolph" userId="2af4d44886c067cc" providerId="LiveId" clId="{17AC4ADC-F627-42B5-8491-6AF216F649E8}" dt="2021-08-24T12:34:27.987" v="696" actId="478"/>
          <ac:picMkLst>
            <pc:docMk/>
            <pc:sldMk cId="4284429325" sldId="773"/>
            <ac:picMk id="60" creationId="{C26BFFCC-1E66-496D-8EBF-06D721796CB9}"/>
          </ac:picMkLst>
        </pc:picChg>
        <pc:picChg chg="add del mod">
          <ac:chgData name="Siegbert Rudolph" userId="2af4d44886c067cc" providerId="LiveId" clId="{17AC4ADC-F627-42B5-8491-6AF216F649E8}" dt="2021-08-24T12:34:27.987" v="696" actId="478"/>
          <ac:picMkLst>
            <pc:docMk/>
            <pc:sldMk cId="4284429325" sldId="773"/>
            <ac:picMk id="61" creationId="{3FCEA64E-EAC8-4E86-BE5F-4D2FD97EC6FC}"/>
          </ac:picMkLst>
        </pc:picChg>
        <pc:picChg chg="add del mod">
          <ac:chgData name="Siegbert Rudolph" userId="2af4d44886c067cc" providerId="LiveId" clId="{17AC4ADC-F627-42B5-8491-6AF216F649E8}" dt="2021-08-24T12:34:27.987" v="696" actId="478"/>
          <ac:picMkLst>
            <pc:docMk/>
            <pc:sldMk cId="4284429325" sldId="773"/>
            <ac:picMk id="62" creationId="{FC0416B1-2264-4054-B814-5AA459ADEC12}"/>
          </ac:picMkLst>
        </pc:picChg>
        <pc:picChg chg="add del mod">
          <ac:chgData name="Siegbert Rudolph" userId="2af4d44886c067cc" providerId="LiveId" clId="{17AC4ADC-F627-42B5-8491-6AF216F649E8}" dt="2021-08-24T12:34:27.987" v="696" actId="478"/>
          <ac:picMkLst>
            <pc:docMk/>
            <pc:sldMk cId="4284429325" sldId="773"/>
            <ac:picMk id="63" creationId="{90C51452-54F5-43C4-9794-7C3B0B2F21D2}"/>
          </ac:picMkLst>
        </pc:picChg>
        <pc:picChg chg="add del mod">
          <ac:chgData name="Siegbert Rudolph" userId="2af4d44886c067cc" providerId="LiveId" clId="{17AC4ADC-F627-42B5-8491-6AF216F649E8}" dt="2021-08-24T12:34:27.987" v="696" actId="478"/>
          <ac:picMkLst>
            <pc:docMk/>
            <pc:sldMk cId="4284429325" sldId="773"/>
            <ac:picMk id="64" creationId="{5B4D34E0-22D5-4402-B895-80D9C994B243}"/>
          </ac:picMkLst>
        </pc:picChg>
        <pc:picChg chg="add del mod">
          <ac:chgData name="Siegbert Rudolph" userId="2af4d44886c067cc" providerId="LiveId" clId="{17AC4ADC-F627-42B5-8491-6AF216F649E8}" dt="2021-08-24T12:34:27.987" v="696" actId="478"/>
          <ac:picMkLst>
            <pc:docMk/>
            <pc:sldMk cId="4284429325" sldId="773"/>
            <ac:picMk id="65" creationId="{78EF3DC3-5DF3-4178-A882-BC89A3738D20}"/>
          </ac:picMkLst>
        </pc:picChg>
        <pc:picChg chg="add mod">
          <ac:chgData name="Siegbert Rudolph" userId="2af4d44886c067cc" providerId="LiveId" clId="{17AC4ADC-F627-42B5-8491-6AF216F649E8}" dt="2021-08-28T06:49:19.909" v="855" actId="1038"/>
          <ac:picMkLst>
            <pc:docMk/>
            <pc:sldMk cId="4284429325" sldId="773"/>
            <ac:picMk id="66" creationId="{3837DD03-0CE5-4B7E-8765-0855B62FDDE5}"/>
          </ac:picMkLst>
        </pc:picChg>
        <pc:picChg chg="add del mod">
          <ac:chgData name="Siegbert Rudolph" userId="2af4d44886c067cc" providerId="LiveId" clId="{17AC4ADC-F627-42B5-8491-6AF216F649E8}" dt="2021-08-24T12:34:27.987" v="696" actId="478"/>
          <ac:picMkLst>
            <pc:docMk/>
            <pc:sldMk cId="4284429325" sldId="773"/>
            <ac:picMk id="66" creationId="{D89D4C0A-8C1D-4D33-80A6-40F4747DCADA}"/>
          </ac:picMkLst>
        </pc:picChg>
        <pc:picChg chg="add mod">
          <ac:chgData name="Siegbert Rudolph" userId="2af4d44886c067cc" providerId="LiveId" clId="{17AC4ADC-F627-42B5-8491-6AF216F649E8}" dt="2021-08-28T06:49:19.909" v="855" actId="1038"/>
          <ac:picMkLst>
            <pc:docMk/>
            <pc:sldMk cId="4284429325" sldId="773"/>
            <ac:picMk id="67" creationId="{0C71D3C1-B428-4C4B-97AD-3189422784B9}"/>
          </ac:picMkLst>
        </pc:picChg>
        <pc:picChg chg="add del mod">
          <ac:chgData name="Siegbert Rudolph" userId="2af4d44886c067cc" providerId="LiveId" clId="{17AC4ADC-F627-42B5-8491-6AF216F649E8}" dt="2021-08-24T12:34:27.987" v="696" actId="478"/>
          <ac:picMkLst>
            <pc:docMk/>
            <pc:sldMk cId="4284429325" sldId="773"/>
            <ac:picMk id="67" creationId="{A5CFA047-ED2B-45A9-9806-1AE2FDC1BF22}"/>
          </ac:picMkLst>
        </pc:picChg>
        <pc:picChg chg="add mod">
          <ac:chgData name="Siegbert Rudolph" userId="2af4d44886c067cc" providerId="LiveId" clId="{17AC4ADC-F627-42B5-8491-6AF216F649E8}" dt="2021-08-28T06:49:19.909" v="855" actId="1038"/>
          <ac:picMkLst>
            <pc:docMk/>
            <pc:sldMk cId="4284429325" sldId="773"/>
            <ac:picMk id="68" creationId="{0680D5A7-B63E-4D16-B3FD-15D117356E45}"/>
          </ac:picMkLst>
        </pc:picChg>
        <pc:picChg chg="add del mod">
          <ac:chgData name="Siegbert Rudolph" userId="2af4d44886c067cc" providerId="LiveId" clId="{17AC4ADC-F627-42B5-8491-6AF216F649E8}" dt="2021-08-24T12:34:27.987" v="696" actId="478"/>
          <ac:picMkLst>
            <pc:docMk/>
            <pc:sldMk cId="4284429325" sldId="773"/>
            <ac:picMk id="68" creationId="{3E540661-B40E-49EE-95CD-AB7A94595D29}"/>
          </ac:picMkLst>
        </pc:picChg>
        <pc:picChg chg="add del mod">
          <ac:chgData name="Siegbert Rudolph" userId="2af4d44886c067cc" providerId="LiveId" clId="{17AC4ADC-F627-42B5-8491-6AF216F649E8}" dt="2021-08-24T12:34:27.987" v="696" actId="478"/>
          <ac:picMkLst>
            <pc:docMk/>
            <pc:sldMk cId="4284429325" sldId="773"/>
            <ac:picMk id="69" creationId="{50DA0BE6-BCD5-4470-A451-9907613C1D3C}"/>
          </ac:picMkLst>
        </pc:picChg>
        <pc:picChg chg="add mod">
          <ac:chgData name="Siegbert Rudolph" userId="2af4d44886c067cc" providerId="LiveId" clId="{17AC4ADC-F627-42B5-8491-6AF216F649E8}" dt="2021-08-28T06:49:19.909" v="855" actId="1038"/>
          <ac:picMkLst>
            <pc:docMk/>
            <pc:sldMk cId="4284429325" sldId="773"/>
            <ac:picMk id="69" creationId="{7C522052-55DD-4324-AA95-32309CB9DACC}"/>
          </ac:picMkLst>
        </pc:picChg>
        <pc:picChg chg="add del mod">
          <ac:chgData name="Siegbert Rudolph" userId="2af4d44886c067cc" providerId="LiveId" clId="{17AC4ADC-F627-42B5-8491-6AF216F649E8}" dt="2021-08-24T12:34:27.987" v="696" actId="478"/>
          <ac:picMkLst>
            <pc:docMk/>
            <pc:sldMk cId="4284429325" sldId="773"/>
            <ac:picMk id="70" creationId="{03F5546B-967E-4B66-8276-03DD994A88D3}"/>
          </ac:picMkLst>
        </pc:picChg>
        <pc:picChg chg="add mod">
          <ac:chgData name="Siegbert Rudolph" userId="2af4d44886c067cc" providerId="LiveId" clId="{17AC4ADC-F627-42B5-8491-6AF216F649E8}" dt="2021-08-28T06:49:19.909" v="855" actId="1038"/>
          <ac:picMkLst>
            <pc:docMk/>
            <pc:sldMk cId="4284429325" sldId="773"/>
            <ac:picMk id="70" creationId="{27FC642F-2A26-444D-895C-DA2F16C58425}"/>
          </ac:picMkLst>
        </pc:picChg>
        <pc:picChg chg="add del mod">
          <ac:chgData name="Siegbert Rudolph" userId="2af4d44886c067cc" providerId="LiveId" clId="{17AC4ADC-F627-42B5-8491-6AF216F649E8}" dt="2021-08-24T12:34:27.987" v="696" actId="478"/>
          <ac:picMkLst>
            <pc:docMk/>
            <pc:sldMk cId="4284429325" sldId="773"/>
            <ac:picMk id="71" creationId="{7BBBF884-0DCF-448C-9308-260BAA5B265C}"/>
          </ac:picMkLst>
        </pc:picChg>
        <pc:picChg chg="add mod">
          <ac:chgData name="Siegbert Rudolph" userId="2af4d44886c067cc" providerId="LiveId" clId="{17AC4ADC-F627-42B5-8491-6AF216F649E8}" dt="2021-08-28T06:49:19.909" v="855" actId="1038"/>
          <ac:picMkLst>
            <pc:docMk/>
            <pc:sldMk cId="4284429325" sldId="773"/>
            <ac:picMk id="71" creationId="{C224391D-1638-4C8B-A993-D8ECBDA082F3}"/>
          </ac:picMkLst>
        </pc:picChg>
        <pc:picChg chg="add mod">
          <ac:chgData name="Siegbert Rudolph" userId="2af4d44886c067cc" providerId="LiveId" clId="{17AC4ADC-F627-42B5-8491-6AF216F649E8}" dt="2021-08-28T06:49:19.909" v="855" actId="1038"/>
          <ac:picMkLst>
            <pc:docMk/>
            <pc:sldMk cId="4284429325" sldId="773"/>
            <ac:picMk id="72" creationId="{2E745D67-42BC-47B4-BBDE-BD44A3C01752}"/>
          </ac:picMkLst>
        </pc:picChg>
        <pc:picChg chg="add del mod">
          <ac:chgData name="Siegbert Rudolph" userId="2af4d44886c067cc" providerId="LiveId" clId="{17AC4ADC-F627-42B5-8491-6AF216F649E8}" dt="2021-08-24T12:34:27.987" v="696" actId="478"/>
          <ac:picMkLst>
            <pc:docMk/>
            <pc:sldMk cId="4284429325" sldId="773"/>
            <ac:picMk id="72" creationId="{74267DFA-765B-4AE6-BD64-D0A9B244AB88}"/>
          </ac:picMkLst>
        </pc:picChg>
        <pc:picChg chg="add del mod">
          <ac:chgData name="Siegbert Rudolph" userId="2af4d44886c067cc" providerId="LiveId" clId="{17AC4ADC-F627-42B5-8491-6AF216F649E8}" dt="2021-08-24T12:34:27.987" v="696" actId="478"/>
          <ac:picMkLst>
            <pc:docMk/>
            <pc:sldMk cId="4284429325" sldId="773"/>
            <ac:picMk id="73" creationId="{31F2E6DF-079D-41BE-B2D3-E81678DEB812}"/>
          </ac:picMkLst>
        </pc:picChg>
        <pc:picChg chg="add mod">
          <ac:chgData name="Siegbert Rudolph" userId="2af4d44886c067cc" providerId="LiveId" clId="{17AC4ADC-F627-42B5-8491-6AF216F649E8}" dt="2021-08-28T06:49:19.909" v="855" actId="1038"/>
          <ac:picMkLst>
            <pc:docMk/>
            <pc:sldMk cId="4284429325" sldId="773"/>
            <ac:picMk id="73" creationId="{82E70D55-2B22-40C4-BA6F-EB64DFD3CD43}"/>
          </ac:picMkLst>
        </pc:picChg>
        <pc:picChg chg="add mod">
          <ac:chgData name="Siegbert Rudolph" userId="2af4d44886c067cc" providerId="LiveId" clId="{17AC4ADC-F627-42B5-8491-6AF216F649E8}" dt="2021-08-28T06:49:19.909" v="855" actId="1038"/>
          <ac:picMkLst>
            <pc:docMk/>
            <pc:sldMk cId="4284429325" sldId="773"/>
            <ac:picMk id="74" creationId="{50D6D9AD-B581-4D30-9EF9-38E97760D2DB}"/>
          </ac:picMkLst>
        </pc:picChg>
        <pc:picChg chg="add del mod">
          <ac:chgData name="Siegbert Rudolph" userId="2af4d44886c067cc" providerId="LiveId" clId="{17AC4ADC-F627-42B5-8491-6AF216F649E8}" dt="2021-08-24T12:34:27.987" v="696" actId="478"/>
          <ac:picMkLst>
            <pc:docMk/>
            <pc:sldMk cId="4284429325" sldId="773"/>
            <ac:picMk id="74" creationId="{EB2CB8F4-CADC-409C-9CEC-D25C4183D18D}"/>
          </ac:picMkLst>
        </pc:picChg>
        <pc:picChg chg="add mod">
          <ac:chgData name="Siegbert Rudolph" userId="2af4d44886c067cc" providerId="LiveId" clId="{17AC4ADC-F627-42B5-8491-6AF216F649E8}" dt="2021-08-28T06:49:19.909" v="855" actId="1038"/>
          <ac:picMkLst>
            <pc:docMk/>
            <pc:sldMk cId="4284429325" sldId="773"/>
            <ac:picMk id="76" creationId="{2AFDBF43-84B5-476B-BCEE-6B0BFC2C5F51}"/>
          </ac:picMkLst>
        </pc:picChg>
        <pc:picChg chg="add del mod">
          <ac:chgData name="Siegbert Rudolph" userId="2af4d44886c067cc" providerId="LiveId" clId="{17AC4ADC-F627-42B5-8491-6AF216F649E8}" dt="2021-08-24T12:06:57.120" v="156" actId="478"/>
          <ac:picMkLst>
            <pc:docMk/>
            <pc:sldMk cId="4284429325" sldId="773"/>
            <ac:picMk id="78" creationId="{F27880A2-A578-4B9B-99BF-171BF500532E}"/>
          </ac:picMkLst>
        </pc:picChg>
        <pc:picChg chg="add del mod">
          <ac:chgData name="Siegbert Rudolph" userId="2af4d44886c067cc" providerId="LiveId" clId="{17AC4ADC-F627-42B5-8491-6AF216F649E8}" dt="2021-08-24T14:46:43.702" v="801" actId="478"/>
          <ac:picMkLst>
            <pc:docMk/>
            <pc:sldMk cId="4284429325" sldId="773"/>
            <ac:picMk id="91" creationId="{9E2A3A4A-CF55-4EC1-816D-1690A5C29668}"/>
          </ac:picMkLst>
        </pc:picChg>
        <pc:picChg chg="add del mod">
          <ac:chgData name="Siegbert Rudolph" userId="2af4d44886c067cc" providerId="LiveId" clId="{17AC4ADC-F627-42B5-8491-6AF216F649E8}" dt="2021-08-24T14:46:43.702" v="801" actId="478"/>
          <ac:picMkLst>
            <pc:docMk/>
            <pc:sldMk cId="4284429325" sldId="773"/>
            <ac:picMk id="92" creationId="{C2DAD9B4-6FCC-40C9-B2D3-54D6E79521BC}"/>
          </ac:picMkLst>
        </pc:picChg>
        <pc:picChg chg="add del mod">
          <ac:chgData name="Siegbert Rudolph" userId="2af4d44886c067cc" providerId="LiveId" clId="{17AC4ADC-F627-42B5-8491-6AF216F649E8}" dt="2021-08-24T14:46:43.702" v="801" actId="478"/>
          <ac:picMkLst>
            <pc:docMk/>
            <pc:sldMk cId="4284429325" sldId="773"/>
            <ac:picMk id="93" creationId="{A39D6084-4B16-4374-A8C4-630FC9546328}"/>
          </ac:picMkLst>
        </pc:picChg>
        <pc:picChg chg="add del mod">
          <ac:chgData name="Siegbert Rudolph" userId="2af4d44886c067cc" providerId="LiveId" clId="{17AC4ADC-F627-42B5-8491-6AF216F649E8}" dt="2021-08-24T14:46:43.702" v="801" actId="478"/>
          <ac:picMkLst>
            <pc:docMk/>
            <pc:sldMk cId="4284429325" sldId="773"/>
            <ac:picMk id="94" creationId="{B07D5668-641A-4D3E-B7EF-691B813FF881}"/>
          </ac:picMkLst>
        </pc:picChg>
        <pc:picChg chg="add del mod">
          <ac:chgData name="Siegbert Rudolph" userId="2af4d44886c067cc" providerId="LiveId" clId="{17AC4ADC-F627-42B5-8491-6AF216F649E8}" dt="2021-08-24T14:46:43.702" v="801" actId="478"/>
          <ac:picMkLst>
            <pc:docMk/>
            <pc:sldMk cId="4284429325" sldId="773"/>
            <ac:picMk id="95" creationId="{E9D71C91-3DFD-4283-9DDD-88CC894CF0B0}"/>
          </ac:picMkLst>
        </pc:picChg>
        <pc:picChg chg="add del mod">
          <ac:chgData name="Siegbert Rudolph" userId="2af4d44886c067cc" providerId="LiveId" clId="{17AC4ADC-F627-42B5-8491-6AF216F649E8}" dt="2021-08-24T14:46:43.702" v="801" actId="478"/>
          <ac:picMkLst>
            <pc:docMk/>
            <pc:sldMk cId="4284429325" sldId="773"/>
            <ac:picMk id="96" creationId="{43CDEB21-386B-4912-B9AB-2C5C7269CF3E}"/>
          </ac:picMkLst>
        </pc:picChg>
        <pc:picChg chg="add del mod">
          <ac:chgData name="Siegbert Rudolph" userId="2af4d44886c067cc" providerId="LiveId" clId="{17AC4ADC-F627-42B5-8491-6AF216F649E8}" dt="2021-08-24T14:46:43.702" v="801" actId="478"/>
          <ac:picMkLst>
            <pc:docMk/>
            <pc:sldMk cId="4284429325" sldId="773"/>
            <ac:picMk id="97" creationId="{66C9BDAF-E2B6-404B-9914-BB65E046DB9F}"/>
          </ac:picMkLst>
        </pc:picChg>
        <pc:picChg chg="add del mod">
          <ac:chgData name="Siegbert Rudolph" userId="2af4d44886c067cc" providerId="LiveId" clId="{17AC4ADC-F627-42B5-8491-6AF216F649E8}" dt="2021-08-24T14:46:43.702" v="801" actId="478"/>
          <ac:picMkLst>
            <pc:docMk/>
            <pc:sldMk cId="4284429325" sldId="773"/>
            <ac:picMk id="98" creationId="{3EDC9166-C788-43DD-9A97-77AE7916785D}"/>
          </ac:picMkLst>
        </pc:picChg>
        <pc:picChg chg="add del mod">
          <ac:chgData name="Siegbert Rudolph" userId="2af4d44886c067cc" providerId="LiveId" clId="{17AC4ADC-F627-42B5-8491-6AF216F649E8}" dt="2021-08-24T14:46:43.702" v="801" actId="478"/>
          <ac:picMkLst>
            <pc:docMk/>
            <pc:sldMk cId="4284429325" sldId="773"/>
            <ac:picMk id="99" creationId="{333C1B90-C4EF-4300-A201-02833A69C82D}"/>
          </ac:picMkLst>
        </pc:picChg>
        <pc:picChg chg="add del mod">
          <ac:chgData name="Siegbert Rudolph" userId="2af4d44886c067cc" providerId="LiveId" clId="{17AC4ADC-F627-42B5-8491-6AF216F649E8}" dt="2021-08-24T14:46:43.702" v="801" actId="478"/>
          <ac:picMkLst>
            <pc:docMk/>
            <pc:sldMk cId="4284429325" sldId="773"/>
            <ac:picMk id="100" creationId="{887E8144-3666-48B1-A29A-154D343A7A3B}"/>
          </ac:picMkLst>
        </pc:picChg>
        <pc:picChg chg="add del mod">
          <ac:chgData name="Siegbert Rudolph" userId="2af4d44886c067cc" providerId="LiveId" clId="{17AC4ADC-F627-42B5-8491-6AF216F649E8}" dt="2021-08-24T14:46:43.702" v="801" actId="478"/>
          <ac:picMkLst>
            <pc:docMk/>
            <pc:sldMk cId="4284429325" sldId="773"/>
            <ac:picMk id="101" creationId="{C991C9FF-FFDA-46E8-9745-2102F59A94AB}"/>
          </ac:picMkLst>
        </pc:picChg>
        <pc:picChg chg="add del mod">
          <ac:chgData name="Siegbert Rudolph" userId="2af4d44886c067cc" providerId="LiveId" clId="{17AC4ADC-F627-42B5-8491-6AF216F649E8}" dt="2021-08-24T14:46:43.702" v="801" actId="478"/>
          <ac:picMkLst>
            <pc:docMk/>
            <pc:sldMk cId="4284429325" sldId="773"/>
            <ac:picMk id="102" creationId="{183476DC-8C51-4F3C-A9DB-31B5930C5B89}"/>
          </ac:picMkLst>
        </pc:picChg>
        <pc:picChg chg="add del mod">
          <ac:chgData name="Siegbert Rudolph" userId="2af4d44886c067cc" providerId="LiveId" clId="{17AC4ADC-F627-42B5-8491-6AF216F649E8}" dt="2021-08-24T14:46:43.702" v="801" actId="478"/>
          <ac:picMkLst>
            <pc:docMk/>
            <pc:sldMk cId="4284429325" sldId="773"/>
            <ac:picMk id="103" creationId="{6EF43B6E-4709-4D9C-BBC0-D2277A3E6214}"/>
          </ac:picMkLst>
        </pc:picChg>
        <pc:picChg chg="add del mod">
          <ac:chgData name="Siegbert Rudolph" userId="2af4d44886c067cc" providerId="LiveId" clId="{17AC4ADC-F627-42B5-8491-6AF216F649E8}" dt="2021-08-24T14:46:43.702" v="801" actId="478"/>
          <ac:picMkLst>
            <pc:docMk/>
            <pc:sldMk cId="4284429325" sldId="773"/>
            <ac:picMk id="104" creationId="{AAECE098-63E1-4BA9-9744-82F1654B04A6}"/>
          </ac:picMkLst>
        </pc:picChg>
        <pc:picChg chg="add del mod">
          <ac:chgData name="Siegbert Rudolph" userId="2af4d44886c067cc" providerId="LiveId" clId="{17AC4ADC-F627-42B5-8491-6AF216F649E8}" dt="2021-08-24T14:46:43.702" v="801" actId="478"/>
          <ac:picMkLst>
            <pc:docMk/>
            <pc:sldMk cId="4284429325" sldId="773"/>
            <ac:picMk id="106" creationId="{E238A603-CC37-4508-A4C2-74BD2E4713C1}"/>
          </ac:picMkLst>
        </pc:picChg>
        <pc:picChg chg="add del mod">
          <ac:chgData name="Siegbert Rudolph" userId="2af4d44886c067cc" providerId="LiveId" clId="{17AC4ADC-F627-42B5-8491-6AF216F649E8}" dt="2021-08-24T14:46:43.702" v="801" actId="478"/>
          <ac:picMkLst>
            <pc:docMk/>
            <pc:sldMk cId="4284429325" sldId="773"/>
            <ac:picMk id="107" creationId="{1F67C62D-C702-427D-A1A0-1F18DDF9730E}"/>
          </ac:picMkLst>
        </pc:picChg>
        <pc:picChg chg="add del mod">
          <ac:chgData name="Siegbert Rudolph" userId="2af4d44886c067cc" providerId="LiveId" clId="{17AC4ADC-F627-42B5-8491-6AF216F649E8}" dt="2021-08-24T14:46:43.702" v="801" actId="478"/>
          <ac:picMkLst>
            <pc:docMk/>
            <pc:sldMk cId="4284429325" sldId="773"/>
            <ac:picMk id="108" creationId="{3E3942E8-857F-4EE3-9DFA-BBF3327D7F5E}"/>
          </ac:picMkLst>
        </pc:picChg>
        <pc:picChg chg="add del mod">
          <ac:chgData name="Siegbert Rudolph" userId="2af4d44886c067cc" providerId="LiveId" clId="{17AC4ADC-F627-42B5-8491-6AF216F649E8}" dt="2021-08-24T14:46:43.702" v="801" actId="478"/>
          <ac:picMkLst>
            <pc:docMk/>
            <pc:sldMk cId="4284429325" sldId="773"/>
            <ac:picMk id="109" creationId="{07526EB7-B3CE-433B-AC6B-62835112183D}"/>
          </ac:picMkLst>
        </pc:picChg>
        <pc:picChg chg="add del mod">
          <ac:chgData name="Siegbert Rudolph" userId="2af4d44886c067cc" providerId="LiveId" clId="{17AC4ADC-F627-42B5-8491-6AF216F649E8}" dt="2021-08-24T14:46:43.702" v="801" actId="478"/>
          <ac:picMkLst>
            <pc:docMk/>
            <pc:sldMk cId="4284429325" sldId="773"/>
            <ac:picMk id="110" creationId="{528D3814-31CD-42A2-8129-E080784620E1}"/>
          </ac:picMkLst>
        </pc:picChg>
        <pc:picChg chg="add del mod">
          <ac:chgData name="Siegbert Rudolph" userId="2af4d44886c067cc" providerId="LiveId" clId="{17AC4ADC-F627-42B5-8491-6AF216F649E8}" dt="2021-08-24T14:46:43.702" v="801" actId="478"/>
          <ac:picMkLst>
            <pc:docMk/>
            <pc:sldMk cId="4284429325" sldId="773"/>
            <ac:picMk id="111" creationId="{3F3C4E68-5A2B-47F5-9054-9B2F4460982C}"/>
          </ac:picMkLst>
        </pc:picChg>
        <pc:picChg chg="add del mod">
          <ac:chgData name="Siegbert Rudolph" userId="2af4d44886c067cc" providerId="LiveId" clId="{17AC4ADC-F627-42B5-8491-6AF216F649E8}" dt="2021-08-24T14:46:43.702" v="801" actId="478"/>
          <ac:picMkLst>
            <pc:docMk/>
            <pc:sldMk cId="4284429325" sldId="773"/>
            <ac:picMk id="112" creationId="{C633F0E1-259D-4294-B539-C108549683F8}"/>
          </ac:picMkLst>
        </pc:picChg>
        <pc:picChg chg="add del mod">
          <ac:chgData name="Siegbert Rudolph" userId="2af4d44886c067cc" providerId="LiveId" clId="{17AC4ADC-F627-42B5-8491-6AF216F649E8}" dt="2021-08-24T14:46:43.702" v="801" actId="478"/>
          <ac:picMkLst>
            <pc:docMk/>
            <pc:sldMk cId="4284429325" sldId="773"/>
            <ac:picMk id="113" creationId="{6D820D5A-3549-49B2-A6AC-1AFBBBFB4879}"/>
          </ac:picMkLst>
        </pc:picChg>
        <pc:picChg chg="add del mod">
          <ac:chgData name="Siegbert Rudolph" userId="2af4d44886c067cc" providerId="LiveId" clId="{17AC4ADC-F627-42B5-8491-6AF216F649E8}" dt="2021-08-24T14:46:43.702" v="801" actId="478"/>
          <ac:picMkLst>
            <pc:docMk/>
            <pc:sldMk cId="4284429325" sldId="773"/>
            <ac:picMk id="114" creationId="{E9CAAF02-07E4-40A6-BB50-ACEDA8D8F56D}"/>
          </ac:picMkLst>
        </pc:picChg>
        <pc:picChg chg="add del mod">
          <ac:chgData name="Siegbert Rudolph" userId="2af4d44886c067cc" providerId="LiveId" clId="{17AC4ADC-F627-42B5-8491-6AF216F649E8}" dt="2021-08-24T14:46:43.702" v="801" actId="478"/>
          <ac:picMkLst>
            <pc:docMk/>
            <pc:sldMk cId="4284429325" sldId="773"/>
            <ac:picMk id="115" creationId="{BD6E34CE-B19E-4039-BB53-F2164A394DDE}"/>
          </ac:picMkLst>
        </pc:picChg>
        <pc:picChg chg="add del mod">
          <ac:chgData name="Siegbert Rudolph" userId="2af4d44886c067cc" providerId="LiveId" clId="{17AC4ADC-F627-42B5-8491-6AF216F649E8}" dt="2021-08-24T14:46:43.702" v="801" actId="478"/>
          <ac:picMkLst>
            <pc:docMk/>
            <pc:sldMk cId="4284429325" sldId="773"/>
            <ac:picMk id="116" creationId="{788B7961-70DD-4976-9A26-71630E0B727D}"/>
          </ac:picMkLst>
        </pc:picChg>
        <pc:picChg chg="add del mod">
          <ac:chgData name="Siegbert Rudolph" userId="2af4d44886c067cc" providerId="LiveId" clId="{17AC4ADC-F627-42B5-8491-6AF216F649E8}" dt="2021-08-24T14:46:43.702" v="801" actId="478"/>
          <ac:picMkLst>
            <pc:docMk/>
            <pc:sldMk cId="4284429325" sldId="773"/>
            <ac:picMk id="117" creationId="{65E20F1F-ECB8-4318-AC2A-A8AE28AAD317}"/>
          </ac:picMkLst>
        </pc:picChg>
        <pc:picChg chg="add del mod">
          <ac:chgData name="Siegbert Rudolph" userId="2af4d44886c067cc" providerId="LiveId" clId="{17AC4ADC-F627-42B5-8491-6AF216F649E8}" dt="2021-08-24T14:46:43.702" v="801" actId="478"/>
          <ac:picMkLst>
            <pc:docMk/>
            <pc:sldMk cId="4284429325" sldId="773"/>
            <ac:picMk id="118" creationId="{4AE0BB8A-39CC-469A-9231-5BBD9BA2B88B}"/>
          </ac:picMkLst>
        </pc:picChg>
        <pc:picChg chg="add del mod">
          <ac:chgData name="Siegbert Rudolph" userId="2af4d44886c067cc" providerId="LiveId" clId="{17AC4ADC-F627-42B5-8491-6AF216F649E8}" dt="2021-08-24T14:46:43.702" v="801" actId="478"/>
          <ac:picMkLst>
            <pc:docMk/>
            <pc:sldMk cId="4284429325" sldId="773"/>
            <ac:picMk id="119" creationId="{1EC77AE3-D487-4D2F-A94E-D4A4D643A51B}"/>
          </ac:picMkLst>
        </pc:picChg>
        <pc:picChg chg="add del mod">
          <ac:chgData name="Siegbert Rudolph" userId="2af4d44886c067cc" providerId="LiveId" clId="{17AC4ADC-F627-42B5-8491-6AF216F649E8}" dt="2021-08-24T14:46:43.702" v="801" actId="478"/>
          <ac:picMkLst>
            <pc:docMk/>
            <pc:sldMk cId="4284429325" sldId="773"/>
            <ac:picMk id="120" creationId="{938FB934-2DBB-4170-81BF-B253B8B82A47}"/>
          </ac:picMkLst>
        </pc:picChg>
        <pc:picChg chg="add del mod">
          <ac:chgData name="Siegbert Rudolph" userId="2af4d44886c067cc" providerId="LiveId" clId="{17AC4ADC-F627-42B5-8491-6AF216F649E8}" dt="2021-08-24T14:46:43.702" v="801" actId="478"/>
          <ac:picMkLst>
            <pc:docMk/>
            <pc:sldMk cId="4284429325" sldId="773"/>
            <ac:picMk id="121" creationId="{96C73949-2F75-4035-B133-DF7250048AB5}"/>
          </ac:picMkLst>
        </pc:picChg>
        <pc:picChg chg="add del mod">
          <ac:chgData name="Siegbert Rudolph" userId="2af4d44886c067cc" providerId="LiveId" clId="{17AC4ADC-F627-42B5-8491-6AF216F649E8}" dt="2021-08-24T14:46:43.702" v="801" actId="478"/>
          <ac:picMkLst>
            <pc:docMk/>
            <pc:sldMk cId="4284429325" sldId="773"/>
            <ac:picMk id="122" creationId="{B518C54F-20FA-4E0B-AB88-E5D177C567E3}"/>
          </ac:picMkLst>
        </pc:picChg>
        <pc:picChg chg="add mod">
          <ac:chgData name="Siegbert Rudolph" userId="2af4d44886c067cc" providerId="LiveId" clId="{17AC4ADC-F627-42B5-8491-6AF216F649E8}" dt="2021-08-28T06:49:19.909" v="855" actId="1038"/>
          <ac:picMkLst>
            <pc:docMk/>
            <pc:sldMk cId="4284429325" sldId="773"/>
            <ac:picMk id="124" creationId="{DA4A30E1-CF02-47D2-94FE-5362B60FAC7B}"/>
          </ac:picMkLst>
        </pc:picChg>
        <pc:picChg chg="add mod">
          <ac:chgData name="Siegbert Rudolph" userId="2af4d44886c067cc" providerId="LiveId" clId="{17AC4ADC-F627-42B5-8491-6AF216F649E8}" dt="2021-08-28T06:49:19.909" v="855" actId="1038"/>
          <ac:picMkLst>
            <pc:docMk/>
            <pc:sldMk cId="4284429325" sldId="773"/>
            <ac:picMk id="125" creationId="{63FB9ECC-CB55-4F43-9F51-69157F41E9AA}"/>
          </ac:picMkLst>
        </pc:picChg>
        <pc:picChg chg="add mod">
          <ac:chgData name="Siegbert Rudolph" userId="2af4d44886c067cc" providerId="LiveId" clId="{17AC4ADC-F627-42B5-8491-6AF216F649E8}" dt="2021-08-28T06:49:19.909" v="855" actId="1038"/>
          <ac:picMkLst>
            <pc:docMk/>
            <pc:sldMk cId="4284429325" sldId="773"/>
            <ac:picMk id="126" creationId="{82AA308B-A46B-486C-96AC-31C7E753CD92}"/>
          </ac:picMkLst>
        </pc:picChg>
        <pc:picChg chg="add mod">
          <ac:chgData name="Siegbert Rudolph" userId="2af4d44886c067cc" providerId="LiveId" clId="{17AC4ADC-F627-42B5-8491-6AF216F649E8}" dt="2021-08-28T06:49:19.909" v="855" actId="1038"/>
          <ac:picMkLst>
            <pc:docMk/>
            <pc:sldMk cId="4284429325" sldId="773"/>
            <ac:picMk id="127" creationId="{B037E3E8-437E-49ED-80C8-53F346E95505}"/>
          </ac:picMkLst>
        </pc:picChg>
        <pc:picChg chg="add mod">
          <ac:chgData name="Siegbert Rudolph" userId="2af4d44886c067cc" providerId="LiveId" clId="{17AC4ADC-F627-42B5-8491-6AF216F649E8}" dt="2021-08-28T06:49:19.909" v="855" actId="1038"/>
          <ac:picMkLst>
            <pc:docMk/>
            <pc:sldMk cId="4284429325" sldId="773"/>
            <ac:picMk id="129" creationId="{6E0F1B3A-B33A-4720-B032-C25314856D4D}"/>
          </ac:picMkLst>
        </pc:picChg>
        <pc:picChg chg="add mod">
          <ac:chgData name="Siegbert Rudolph" userId="2af4d44886c067cc" providerId="LiveId" clId="{17AC4ADC-F627-42B5-8491-6AF216F649E8}" dt="2021-08-28T06:49:19.909" v="855" actId="1038"/>
          <ac:picMkLst>
            <pc:docMk/>
            <pc:sldMk cId="4284429325" sldId="773"/>
            <ac:picMk id="130" creationId="{9F0AAF20-68B8-4BCB-A97E-AA1C0F45E824}"/>
          </ac:picMkLst>
        </pc:picChg>
        <pc:picChg chg="add mod">
          <ac:chgData name="Siegbert Rudolph" userId="2af4d44886c067cc" providerId="LiveId" clId="{17AC4ADC-F627-42B5-8491-6AF216F649E8}" dt="2021-08-28T06:49:19.909" v="855" actId="1038"/>
          <ac:picMkLst>
            <pc:docMk/>
            <pc:sldMk cId="4284429325" sldId="773"/>
            <ac:picMk id="131" creationId="{5FE5192B-6412-4E62-A1B7-9EEE65D8D91A}"/>
          </ac:picMkLst>
        </pc:picChg>
        <pc:picChg chg="add mod">
          <ac:chgData name="Siegbert Rudolph" userId="2af4d44886c067cc" providerId="LiveId" clId="{17AC4ADC-F627-42B5-8491-6AF216F649E8}" dt="2021-08-28T06:49:19.909" v="855" actId="1038"/>
          <ac:picMkLst>
            <pc:docMk/>
            <pc:sldMk cId="4284429325" sldId="773"/>
            <ac:picMk id="132" creationId="{9CD34C62-79F4-4C73-9D04-A544A7D91D5D}"/>
          </ac:picMkLst>
        </pc:picChg>
        <pc:picChg chg="add mod">
          <ac:chgData name="Siegbert Rudolph" userId="2af4d44886c067cc" providerId="LiveId" clId="{17AC4ADC-F627-42B5-8491-6AF216F649E8}" dt="2021-08-28T06:49:19.909" v="855" actId="1038"/>
          <ac:picMkLst>
            <pc:docMk/>
            <pc:sldMk cId="4284429325" sldId="773"/>
            <ac:picMk id="133" creationId="{822A571B-1B97-4856-BFCA-577C2E6FAAF2}"/>
          </ac:picMkLst>
        </pc:picChg>
        <pc:picChg chg="add mod">
          <ac:chgData name="Siegbert Rudolph" userId="2af4d44886c067cc" providerId="LiveId" clId="{17AC4ADC-F627-42B5-8491-6AF216F649E8}" dt="2021-08-28T06:49:19.909" v="855" actId="1038"/>
          <ac:picMkLst>
            <pc:docMk/>
            <pc:sldMk cId="4284429325" sldId="773"/>
            <ac:picMk id="134" creationId="{0AB46CF4-9395-4985-98C2-6C0BF4EC6344}"/>
          </ac:picMkLst>
        </pc:picChg>
        <pc:picChg chg="add mod">
          <ac:chgData name="Siegbert Rudolph" userId="2af4d44886c067cc" providerId="LiveId" clId="{17AC4ADC-F627-42B5-8491-6AF216F649E8}" dt="2021-08-28T06:49:19.909" v="855" actId="1038"/>
          <ac:picMkLst>
            <pc:docMk/>
            <pc:sldMk cId="4284429325" sldId="773"/>
            <ac:picMk id="135" creationId="{473F99BB-52AE-4C8A-8065-766C3A34A462}"/>
          </ac:picMkLst>
        </pc:picChg>
        <pc:picChg chg="add mod">
          <ac:chgData name="Siegbert Rudolph" userId="2af4d44886c067cc" providerId="LiveId" clId="{17AC4ADC-F627-42B5-8491-6AF216F649E8}" dt="2021-08-28T06:49:19.909" v="855" actId="1038"/>
          <ac:picMkLst>
            <pc:docMk/>
            <pc:sldMk cId="4284429325" sldId="773"/>
            <ac:picMk id="136" creationId="{156C2D7D-47FC-4F7E-97C7-129646C32AC7}"/>
          </ac:picMkLst>
        </pc:picChg>
        <pc:picChg chg="add mod">
          <ac:chgData name="Siegbert Rudolph" userId="2af4d44886c067cc" providerId="LiveId" clId="{17AC4ADC-F627-42B5-8491-6AF216F649E8}" dt="2021-08-28T06:49:19.909" v="855" actId="1038"/>
          <ac:picMkLst>
            <pc:docMk/>
            <pc:sldMk cId="4284429325" sldId="773"/>
            <ac:picMk id="137" creationId="{29D866E8-2932-4664-BB62-47C423C8A636}"/>
          </ac:picMkLst>
        </pc:picChg>
        <pc:picChg chg="add mod">
          <ac:chgData name="Siegbert Rudolph" userId="2af4d44886c067cc" providerId="LiveId" clId="{17AC4ADC-F627-42B5-8491-6AF216F649E8}" dt="2021-08-28T06:49:19.909" v="855" actId="1038"/>
          <ac:picMkLst>
            <pc:docMk/>
            <pc:sldMk cId="4284429325" sldId="773"/>
            <ac:picMk id="138" creationId="{3A91D749-9F0B-42DD-94C5-1F64CE9DF611}"/>
          </ac:picMkLst>
        </pc:picChg>
        <pc:picChg chg="add mod">
          <ac:chgData name="Siegbert Rudolph" userId="2af4d44886c067cc" providerId="LiveId" clId="{17AC4ADC-F627-42B5-8491-6AF216F649E8}" dt="2021-08-28T06:49:19.909" v="855" actId="1038"/>
          <ac:picMkLst>
            <pc:docMk/>
            <pc:sldMk cId="4284429325" sldId="773"/>
            <ac:picMk id="139" creationId="{B02D065B-A6A4-4E70-B3F2-39EA3603DEA3}"/>
          </ac:picMkLst>
        </pc:picChg>
        <pc:picChg chg="add mod">
          <ac:chgData name="Siegbert Rudolph" userId="2af4d44886c067cc" providerId="LiveId" clId="{17AC4ADC-F627-42B5-8491-6AF216F649E8}" dt="2021-08-28T06:49:19.909" v="855" actId="1038"/>
          <ac:picMkLst>
            <pc:docMk/>
            <pc:sldMk cId="4284429325" sldId="773"/>
            <ac:picMk id="140" creationId="{7144D397-7DF7-410B-8157-8EC81F749813}"/>
          </ac:picMkLst>
        </pc:picChg>
        <pc:picChg chg="add mod">
          <ac:chgData name="Siegbert Rudolph" userId="2af4d44886c067cc" providerId="LiveId" clId="{17AC4ADC-F627-42B5-8491-6AF216F649E8}" dt="2021-08-28T06:49:19.909" v="855" actId="1038"/>
          <ac:picMkLst>
            <pc:docMk/>
            <pc:sldMk cId="4284429325" sldId="773"/>
            <ac:picMk id="141" creationId="{189D1E12-5289-4E43-B9C2-6A88DB616278}"/>
          </ac:picMkLst>
        </pc:picChg>
        <pc:picChg chg="add mod">
          <ac:chgData name="Siegbert Rudolph" userId="2af4d44886c067cc" providerId="LiveId" clId="{17AC4ADC-F627-42B5-8491-6AF216F649E8}" dt="2021-08-28T06:49:19.909" v="855" actId="1038"/>
          <ac:picMkLst>
            <pc:docMk/>
            <pc:sldMk cId="4284429325" sldId="773"/>
            <ac:picMk id="142" creationId="{EC1D5D63-CAD5-4C93-AEA1-40F0982A83B5}"/>
          </ac:picMkLst>
        </pc:picChg>
        <pc:picChg chg="add mod">
          <ac:chgData name="Siegbert Rudolph" userId="2af4d44886c067cc" providerId="LiveId" clId="{17AC4ADC-F627-42B5-8491-6AF216F649E8}" dt="2021-08-28T06:49:19.909" v="855" actId="1038"/>
          <ac:picMkLst>
            <pc:docMk/>
            <pc:sldMk cId="4284429325" sldId="773"/>
            <ac:picMk id="143" creationId="{036B40DC-3CFF-4C9E-93E4-29BDCB855345}"/>
          </ac:picMkLst>
        </pc:picChg>
        <pc:picChg chg="add mod">
          <ac:chgData name="Siegbert Rudolph" userId="2af4d44886c067cc" providerId="LiveId" clId="{17AC4ADC-F627-42B5-8491-6AF216F649E8}" dt="2021-08-28T06:49:19.909" v="855" actId="1038"/>
          <ac:picMkLst>
            <pc:docMk/>
            <pc:sldMk cId="4284429325" sldId="773"/>
            <ac:picMk id="144" creationId="{C2D27D23-6659-4A12-925A-67B4FE69B433}"/>
          </ac:picMkLst>
        </pc:picChg>
        <pc:picChg chg="add mod">
          <ac:chgData name="Siegbert Rudolph" userId="2af4d44886c067cc" providerId="LiveId" clId="{17AC4ADC-F627-42B5-8491-6AF216F649E8}" dt="2021-08-28T08:03:02.741" v="1393" actId="1035"/>
          <ac:picMkLst>
            <pc:docMk/>
            <pc:sldMk cId="4284429325" sldId="773"/>
            <ac:picMk id="145" creationId="{515276FB-9994-415E-AAF4-EB991303E751}"/>
          </ac:picMkLst>
        </pc:picChg>
        <pc:picChg chg="add mod">
          <ac:chgData name="Siegbert Rudolph" userId="2af4d44886c067cc" providerId="LiveId" clId="{17AC4ADC-F627-42B5-8491-6AF216F649E8}" dt="2021-08-28T08:03:02.741" v="1393" actId="1035"/>
          <ac:picMkLst>
            <pc:docMk/>
            <pc:sldMk cId="4284429325" sldId="773"/>
            <ac:picMk id="146" creationId="{4C58EAB5-3F27-45C3-9B2F-EF5C24FA22B0}"/>
          </ac:picMkLst>
        </pc:picChg>
        <pc:picChg chg="add mod">
          <ac:chgData name="Siegbert Rudolph" userId="2af4d44886c067cc" providerId="LiveId" clId="{17AC4ADC-F627-42B5-8491-6AF216F649E8}" dt="2021-08-28T08:03:02.741" v="1393" actId="1035"/>
          <ac:picMkLst>
            <pc:docMk/>
            <pc:sldMk cId="4284429325" sldId="773"/>
            <ac:picMk id="147" creationId="{EC60F1EC-32A8-4D78-A903-9F9D3799120F}"/>
          </ac:picMkLst>
        </pc:picChg>
        <pc:picChg chg="add mod">
          <ac:chgData name="Siegbert Rudolph" userId="2af4d44886c067cc" providerId="LiveId" clId="{17AC4ADC-F627-42B5-8491-6AF216F649E8}" dt="2021-08-28T08:03:02.741" v="1393" actId="1035"/>
          <ac:picMkLst>
            <pc:docMk/>
            <pc:sldMk cId="4284429325" sldId="773"/>
            <ac:picMk id="148" creationId="{740153CC-5F0F-4847-A46A-84595B3D973D}"/>
          </ac:picMkLst>
        </pc:picChg>
        <pc:picChg chg="add mod">
          <ac:chgData name="Siegbert Rudolph" userId="2af4d44886c067cc" providerId="LiveId" clId="{17AC4ADC-F627-42B5-8491-6AF216F649E8}" dt="2021-08-28T08:03:02.741" v="1393" actId="1035"/>
          <ac:picMkLst>
            <pc:docMk/>
            <pc:sldMk cId="4284429325" sldId="773"/>
            <ac:picMk id="149" creationId="{911A3AF4-0795-4799-93F8-AA262E516870}"/>
          </ac:picMkLst>
        </pc:picChg>
        <pc:picChg chg="add mod">
          <ac:chgData name="Siegbert Rudolph" userId="2af4d44886c067cc" providerId="LiveId" clId="{17AC4ADC-F627-42B5-8491-6AF216F649E8}" dt="2021-08-28T08:03:02.741" v="1393" actId="1035"/>
          <ac:picMkLst>
            <pc:docMk/>
            <pc:sldMk cId="4284429325" sldId="773"/>
            <ac:picMk id="150" creationId="{37DC8648-2975-4B97-A112-0AAD612BC647}"/>
          </ac:picMkLst>
        </pc:picChg>
        <pc:picChg chg="add mod">
          <ac:chgData name="Siegbert Rudolph" userId="2af4d44886c067cc" providerId="LiveId" clId="{17AC4ADC-F627-42B5-8491-6AF216F649E8}" dt="2021-08-28T08:03:02.741" v="1393" actId="1035"/>
          <ac:picMkLst>
            <pc:docMk/>
            <pc:sldMk cId="4284429325" sldId="773"/>
            <ac:picMk id="151" creationId="{6969353E-A2F5-49FE-ADCC-B1E6F320EB29}"/>
          </ac:picMkLst>
        </pc:picChg>
        <pc:picChg chg="add mod">
          <ac:chgData name="Siegbert Rudolph" userId="2af4d44886c067cc" providerId="LiveId" clId="{17AC4ADC-F627-42B5-8491-6AF216F649E8}" dt="2021-08-28T08:03:02.741" v="1393" actId="1035"/>
          <ac:picMkLst>
            <pc:docMk/>
            <pc:sldMk cId="4284429325" sldId="773"/>
            <ac:picMk id="152" creationId="{7F9283B0-34B9-402D-B0FE-CCC07A3828CE}"/>
          </ac:picMkLst>
        </pc:picChg>
        <pc:picChg chg="add mod">
          <ac:chgData name="Siegbert Rudolph" userId="2af4d44886c067cc" providerId="LiveId" clId="{17AC4ADC-F627-42B5-8491-6AF216F649E8}" dt="2021-08-28T08:03:02.741" v="1393" actId="1035"/>
          <ac:picMkLst>
            <pc:docMk/>
            <pc:sldMk cId="4284429325" sldId="773"/>
            <ac:picMk id="153" creationId="{D3DE85E6-9B24-45BE-8999-B93F7BDCB03F}"/>
          </ac:picMkLst>
        </pc:picChg>
        <pc:picChg chg="add mod">
          <ac:chgData name="Siegbert Rudolph" userId="2af4d44886c067cc" providerId="LiveId" clId="{17AC4ADC-F627-42B5-8491-6AF216F649E8}" dt="2021-08-28T08:03:02.741" v="1393" actId="1035"/>
          <ac:picMkLst>
            <pc:docMk/>
            <pc:sldMk cId="4284429325" sldId="773"/>
            <ac:picMk id="154" creationId="{7D75BB17-BD18-4A26-B45F-4C10D4A73D78}"/>
          </ac:picMkLst>
        </pc:picChg>
        <pc:picChg chg="add mod">
          <ac:chgData name="Siegbert Rudolph" userId="2af4d44886c067cc" providerId="LiveId" clId="{17AC4ADC-F627-42B5-8491-6AF216F649E8}" dt="2021-08-28T08:03:02.741" v="1393" actId="1035"/>
          <ac:picMkLst>
            <pc:docMk/>
            <pc:sldMk cId="4284429325" sldId="773"/>
            <ac:picMk id="155" creationId="{8EF0F33D-4912-45D3-B67C-3459B96EDD89}"/>
          </ac:picMkLst>
        </pc:picChg>
        <pc:picChg chg="add mod">
          <ac:chgData name="Siegbert Rudolph" userId="2af4d44886c067cc" providerId="LiveId" clId="{17AC4ADC-F627-42B5-8491-6AF216F649E8}" dt="2021-08-28T08:03:02.741" v="1393" actId="1035"/>
          <ac:picMkLst>
            <pc:docMk/>
            <pc:sldMk cId="4284429325" sldId="773"/>
            <ac:picMk id="156" creationId="{28D06054-19A8-46C5-BC66-FB36C5D1984C}"/>
          </ac:picMkLst>
        </pc:picChg>
        <pc:picChg chg="add mod">
          <ac:chgData name="Siegbert Rudolph" userId="2af4d44886c067cc" providerId="LiveId" clId="{17AC4ADC-F627-42B5-8491-6AF216F649E8}" dt="2021-08-28T08:03:02.741" v="1393" actId="1035"/>
          <ac:picMkLst>
            <pc:docMk/>
            <pc:sldMk cId="4284429325" sldId="773"/>
            <ac:picMk id="157" creationId="{93F2C933-0CD6-4DCB-8CB3-2511AC206C63}"/>
          </ac:picMkLst>
        </pc:picChg>
        <pc:picChg chg="add mod">
          <ac:chgData name="Siegbert Rudolph" userId="2af4d44886c067cc" providerId="LiveId" clId="{17AC4ADC-F627-42B5-8491-6AF216F649E8}" dt="2021-08-28T08:03:02.741" v="1393" actId="1035"/>
          <ac:picMkLst>
            <pc:docMk/>
            <pc:sldMk cId="4284429325" sldId="773"/>
            <ac:picMk id="158" creationId="{9F13AA26-DA99-4D48-A5B5-179D84C95551}"/>
          </ac:picMkLst>
        </pc:picChg>
        <pc:picChg chg="add mod">
          <ac:chgData name="Siegbert Rudolph" userId="2af4d44886c067cc" providerId="LiveId" clId="{17AC4ADC-F627-42B5-8491-6AF216F649E8}" dt="2021-08-28T08:03:02.741" v="1393" actId="1035"/>
          <ac:picMkLst>
            <pc:docMk/>
            <pc:sldMk cId="4284429325" sldId="773"/>
            <ac:picMk id="159" creationId="{6301E68E-064E-4215-A4E3-24DF57282210}"/>
          </ac:picMkLst>
        </pc:picChg>
        <pc:picChg chg="add mod">
          <ac:chgData name="Siegbert Rudolph" userId="2af4d44886c067cc" providerId="LiveId" clId="{17AC4ADC-F627-42B5-8491-6AF216F649E8}" dt="2021-08-28T06:49:19.909" v="855" actId="1038"/>
          <ac:picMkLst>
            <pc:docMk/>
            <pc:sldMk cId="4284429325" sldId="773"/>
            <ac:picMk id="160" creationId="{77E2BB58-AC18-449F-A753-1A9AFA37FF57}"/>
          </ac:picMkLst>
        </pc:picChg>
      </pc:sldChg>
      <pc:sldChg chg="addSp delSp modSp mod">
        <pc:chgData name="Siegbert Rudolph" userId="2af4d44886c067cc" providerId="LiveId" clId="{17AC4ADC-F627-42B5-8491-6AF216F649E8}" dt="2021-08-28T10:24:31.445" v="1591" actId="1076"/>
        <pc:sldMkLst>
          <pc:docMk/>
          <pc:sldMk cId="113015713" sldId="776"/>
        </pc:sldMkLst>
        <pc:spChg chg="del">
          <ac:chgData name="Siegbert Rudolph" userId="2af4d44886c067cc" providerId="LiveId" clId="{17AC4ADC-F627-42B5-8491-6AF216F649E8}" dt="2021-08-28T10:24:31.445" v="1586" actId="478"/>
          <ac:spMkLst>
            <pc:docMk/>
            <pc:sldMk cId="113015713" sldId="776"/>
            <ac:spMk id="2" creationId="{586A501E-F739-4A1C-B5A1-207A8807CDC2}"/>
          </ac:spMkLst>
        </pc:spChg>
        <pc:spChg chg="mod">
          <ac:chgData name="Siegbert Rudolph" userId="2af4d44886c067cc" providerId="LiveId" clId="{17AC4ADC-F627-42B5-8491-6AF216F649E8}" dt="2021-08-28T10:24:31.445" v="1591" actId="1076"/>
          <ac:spMkLst>
            <pc:docMk/>
            <pc:sldMk cId="113015713" sldId="776"/>
            <ac:spMk id="3" creationId="{D52E93DF-9454-482D-9A96-982F7862ABF0}"/>
          </ac:spMkLst>
        </pc:spChg>
        <pc:spChg chg="del">
          <ac:chgData name="Siegbert Rudolph" userId="2af4d44886c067cc" providerId="LiveId" clId="{17AC4ADC-F627-42B5-8491-6AF216F649E8}" dt="2021-08-28T08:05:21.656" v="1512" actId="478"/>
          <ac:spMkLst>
            <pc:docMk/>
            <pc:sldMk cId="113015713" sldId="776"/>
            <ac:spMk id="3" creationId="{F5990EA3-65E1-4568-B42C-FB1F6F6AF101}"/>
          </ac:spMkLst>
        </pc:spChg>
        <pc:spChg chg="del mod">
          <ac:chgData name="Siegbert Rudolph" userId="2af4d44886c067cc" providerId="LiveId" clId="{17AC4ADC-F627-42B5-8491-6AF216F649E8}" dt="2021-08-28T08:05:32.624" v="1516" actId="478"/>
          <ac:spMkLst>
            <pc:docMk/>
            <pc:sldMk cId="113015713" sldId="776"/>
            <ac:spMk id="4" creationId="{E578D2B8-7928-4F95-BA4F-083313946AA5}"/>
          </ac:spMkLst>
        </pc:spChg>
        <pc:spChg chg="del">
          <ac:chgData name="Siegbert Rudolph" userId="2af4d44886c067cc" providerId="LiveId" clId="{17AC4ADC-F627-42B5-8491-6AF216F649E8}" dt="2021-08-28T08:05:20.354" v="1511" actId="478"/>
          <ac:spMkLst>
            <pc:docMk/>
            <pc:sldMk cId="113015713" sldId="776"/>
            <ac:spMk id="6" creationId="{7A9E6220-AA64-4629-8029-68A88828B876}"/>
          </ac:spMkLst>
        </pc:spChg>
        <pc:spChg chg="add del mod">
          <ac:chgData name="Siegbert Rudolph" userId="2af4d44886c067cc" providerId="LiveId" clId="{17AC4ADC-F627-42B5-8491-6AF216F649E8}" dt="2021-08-28T08:05:28.750" v="1514" actId="478"/>
          <ac:spMkLst>
            <pc:docMk/>
            <pc:sldMk cId="113015713" sldId="776"/>
            <ac:spMk id="12" creationId="{CFDBF65A-E01D-47F5-ABDF-EA18551708A7}"/>
          </ac:spMkLst>
        </pc:spChg>
        <pc:spChg chg="add mod">
          <ac:chgData name="Siegbert Rudolph" userId="2af4d44886c067cc" providerId="LiveId" clId="{17AC4ADC-F627-42B5-8491-6AF216F649E8}" dt="2021-08-28T08:05:47.239" v="1537" actId="6549"/>
          <ac:spMkLst>
            <pc:docMk/>
            <pc:sldMk cId="113015713" sldId="776"/>
            <ac:spMk id="13" creationId="{E5D8A0C3-6E8E-459B-A773-3471E77772D0}"/>
          </ac:spMkLst>
        </pc:spChg>
        <pc:spChg chg="add mod">
          <ac:chgData name="Siegbert Rudolph" userId="2af4d44886c067cc" providerId="LiveId" clId="{17AC4ADC-F627-42B5-8491-6AF216F649E8}" dt="2021-08-28T08:06:01.967" v="1558" actId="207"/>
          <ac:spMkLst>
            <pc:docMk/>
            <pc:sldMk cId="113015713" sldId="776"/>
            <ac:spMk id="14" creationId="{27E5030D-4A71-4ACE-BFE5-703C24A927E3}"/>
          </ac:spMkLst>
        </pc:spChg>
      </pc:sldChg>
      <pc:sldChg chg="del">
        <pc:chgData name="Siegbert Rudolph" userId="2af4d44886c067cc" providerId="LiveId" clId="{17AC4ADC-F627-42B5-8491-6AF216F649E8}" dt="2021-08-24T12:00:44.975" v="63" actId="47"/>
        <pc:sldMkLst>
          <pc:docMk/>
          <pc:sldMk cId="1268915766" sldId="777"/>
        </pc:sldMkLst>
      </pc:sldChg>
      <pc:sldChg chg="addSp delSp modSp add mod delAnim modAnim">
        <pc:chgData name="Siegbert Rudolph" userId="2af4d44886c067cc" providerId="LiveId" clId="{17AC4ADC-F627-42B5-8491-6AF216F649E8}" dt="2021-09-11T13:53:08.815" v="1635"/>
        <pc:sldMkLst>
          <pc:docMk/>
          <pc:sldMk cId="2608461729" sldId="777"/>
        </pc:sldMkLst>
        <pc:spChg chg="del mod">
          <ac:chgData name="Siegbert Rudolph" userId="2af4d44886c067cc" providerId="LiveId" clId="{17AC4ADC-F627-42B5-8491-6AF216F649E8}" dt="2021-08-28T08:04:24.150" v="1503" actId="478"/>
          <ac:spMkLst>
            <pc:docMk/>
            <pc:sldMk cId="2608461729" sldId="777"/>
            <ac:spMk id="4" creationId="{451EB480-67BB-448C-876A-A35FD8C54843}"/>
          </ac:spMkLst>
        </pc:spChg>
        <pc:spChg chg="mod">
          <ac:chgData name="Siegbert Rudolph" userId="2af4d44886c067cc" providerId="LiveId" clId="{17AC4ADC-F627-42B5-8491-6AF216F649E8}" dt="2021-08-28T10:24:31.445" v="1585" actId="1076"/>
          <ac:spMkLst>
            <pc:docMk/>
            <pc:sldMk cId="2608461729" sldId="777"/>
            <ac:spMk id="4" creationId="{87C74A2D-7618-4D82-8B1E-FD731283BD97}"/>
          </ac:spMkLst>
        </pc:spChg>
        <pc:spChg chg="del">
          <ac:chgData name="Siegbert Rudolph" userId="2af4d44886c067cc" providerId="LiveId" clId="{17AC4ADC-F627-42B5-8491-6AF216F649E8}" dt="2021-08-24T12:15:46.855" v="452" actId="478"/>
          <ac:spMkLst>
            <pc:docMk/>
            <pc:sldMk cId="2608461729" sldId="777"/>
            <ac:spMk id="29" creationId="{D86B547A-BEAF-4C15-BCC8-44B663C0AB06}"/>
          </ac:spMkLst>
        </pc:spChg>
        <pc:spChg chg="del">
          <ac:chgData name="Siegbert Rudolph" userId="2af4d44886c067cc" providerId="LiveId" clId="{17AC4ADC-F627-42B5-8491-6AF216F649E8}" dt="2021-08-24T12:15:46.855" v="452" actId="478"/>
          <ac:spMkLst>
            <pc:docMk/>
            <pc:sldMk cId="2608461729" sldId="777"/>
            <ac:spMk id="30" creationId="{42D5820B-5EF3-4D95-8B32-C35CE0DE5C94}"/>
          </ac:spMkLst>
        </pc:spChg>
        <pc:spChg chg="del">
          <ac:chgData name="Siegbert Rudolph" userId="2af4d44886c067cc" providerId="LiveId" clId="{17AC4ADC-F627-42B5-8491-6AF216F649E8}" dt="2021-08-24T12:15:46.855" v="452" actId="478"/>
          <ac:spMkLst>
            <pc:docMk/>
            <pc:sldMk cId="2608461729" sldId="777"/>
            <ac:spMk id="31" creationId="{11B5C4ED-C842-4923-A9A0-8AC1733F877D}"/>
          </ac:spMkLst>
        </pc:spChg>
        <pc:spChg chg="del">
          <ac:chgData name="Siegbert Rudolph" userId="2af4d44886c067cc" providerId="LiveId" clId="{17AC4ADC-F627-42B5-8491-6AF216F649E8}" dt="2021-08-24T12:15:46.855" v="452" actId="478"/>
          <ac:spMkLst>
            <pc:docMk/>
            <pc:sldMk cId="2608461729" sldId="777"/>
            <ac:spMk id="32" creationId="{A8A4DDEB-CE53-4CC2-A150-754918E25C69}"/>
          </ac:spMkLst>
        </pc:spChg>
        <pc:spChg chg="del">
          <ac:chgData name="Siegbert Rudolph" userId="2af4d44886c067cc" providerId="LiveId" clId="{17AC4ADC-F627-42B5-8491-6AF216F649E8}" dt="2021-08-24T12:15:46.855" v="452" actId="478"/>
          <ac:spMkLst>
            <pc:docMk/>
            <pc:sldMk cId="2608461729" sldId="777"/>
            <ac:spMk id="33" creationId="{B76BB83E-2823-49B1-BAE1-F5BB365329B7}"/>
          </ac:spMkLst>
        </pc:spChg>
        <pc:spChg chg="del">
          <ac:chgData name="Siegbert Rudolph" userId="2af4d44886c067cc" providerId="LiveId" clId="{17AC4ADC-F627-42B5-8491-6AF216F649E8}" dt="2021-08-24T12:15:46.855" v="452" actId="478"/>
          <ac:spMkLst>
            <pc:docMk/>
            <pc:sldMk cId="2608461729" sldId="777"/>
            <ac:spMk id="34" creationId="{EC24616E-7E1F-497F-9DF4-FC47AFB2BAD8}"/>
          </ac:spMkLst>
        </pc:spChg>
        <pc:spChg chg="del">
          <ac:chgData name="Siegbert Rudolph" userId="2af4d44886c067cc" providerId="LiveId" clId="{17AC4ADC-F627-42B5-8491-6AF216F649E8}" dt="2021-08-24T12:15:46.855" v="452" actId="478"/>
          <ac:spMkLst>
            <pc:docMk/>
            <pc:sldMk cId="2608461729" sldId="777"/>
            <ac:spMk id="35" creationId="{6B37EC8D-E50C-4161-9891-2A71ECA6DE74}"/>
          </ac:spMkLst>
        </pc:spChg>
        <pc:spChg chg="del">
          <ac:chgData name="Siegbert Rudolph" userId="2af4d44886c067cc" providerId="LiveId" clId="{17AC4ADC-F627-42B5-8491-6AF216F649E8}" dt="2021-08-24T12:15:46.855" v="452" actId="478"/>
          <ac:spMkLst>
            <pc:docMk/>
            <pc:sldMk cId="2608461729" sldId="777"/>
            <ac:spMk id="36" creationId="{06942A3C-FB81-47F0-A9B8-105C140CFC20}"/>
          </ac:spMkLst>
        </pc:spChg>
        <pc:spChg chg="del">
          <ac:chgData name="Siegbert Rudolph" userId="2af4d44886c067cc" providerId="LiveId" clId="{17AC4ADC-F627-42B5-8491-6AF216F649E8}" dt="2021-08-24T12:15:46.855" v="452" actId="478"/>
          <ac:spMkLst>
            <pc:docMk/>
            <pc:sldMk cId="2608461729" sldId="777"/>
            <ac:spMk id="37" creationId="{AA6445B2-6DEE-452A-BF50-50F5D71AA510}"/>
          </ac:spMkLst>
        </pc:spChg>
        <pc:spChg chg="del">
          <ac:chgData name="Siegbert Rudolph" userId="2af4d44886c067cc" providerId="LiveId" clId="{17AC4ADC-F627-42B5-8491-6AF216F649E8}" dt="2021-08-24T12:15:46.855" v="452" actId="478"/>
          <ac:spMkLst>
            <pc:docMk/>
            <pc:sldMk cId="2608461729" sldId="777"/>
            <ac:spMk id="38" creationId="{542277E7-675C-4B1D-9F72-904AB6904751}"/>
          </ac:spMkLst>
        </pc:spChg>
        <pc:spChg chg="del">
          <ac:chgData name="Siegbert Rudolph" userId="2af4d44886c067cc" providerId="LiveId" clId="{17AC4ADC-F627-42B5-8491-6AF216F649E8}" dt="2021-08-24T12:15:46.855" v="452" actId="478"/>
          <ac:spMkLst>
            <pc:docMk/>
            <pc:sldMk cId="2608461729" sldId="777"/>
            <ac:spMk id="39" creationId="{C13BAC31-40A0-4547-B73F-F93FA1541528}"/>
          </ac:spMkLst>
        </pc:spChg>
        <pc:spChg chg="del">
          <ac:chgData name="Siegbert Rudolph" userId="2af4d44886c067cc" providerId="LiveId" clId="{17AC4ADC-F627-42B5-8491-6AF216F649E8}" dt="2021-08-24T12:15:46.855" v="452" actId="478"/>
          <ac:spMkLst>
            <pc:docMk/>
            <pc:sldMk cId="2608461729" sldId="777"/>
            <ac:spMk id="40" creationId="{EF49EEF0-250F-4346-8729-CFB4F130F970}"/>
          </ac:spMkLst>
        </pc:spChg>
        <pc:spChg chg="del">
          <ac:chgData name="Siegbert Rudolph" userId="2af4d44886c067cc" providerId="LiveId" clId="{17AC4ADC-F627-42B5-8491-6AF216F649E8}" dt="2021-08-24T12:15:46.855" v="452" actId="478"/>
          <ac:spMkLst>
            <pc:docMk/>
            <pc:sldMk cId="2608461729" sldId="777"/>
            <ac:spMk id="41" creationId="{D3400BD1-EECC-480C-8079-366A5B321830}"/>
          </ac:spMkLst>
        </pc:spChg>
        <pc:spChg chg="del">
          <ac:chgData name="Siegbert Rudolph" userId="2af4d44886c067cc" providerId="LiveId" clId="{17AC4ADC-F627-42B5-8491-6AF216F649E8}" dt="2021-08-24T12:15:46.855" v="452" actId="478"/>
          <ac:spMkLst>
            <pc:docMk/>
            <pc:sldMk cId="2608461729" sldId="777"/>
            <ac:spMk id="42" creationId="{40EE4738-DC05-4E97-9CA9-9E6152859939}"/>
          </ac:spMkLst>
        </pc:spChg>
        <pc:spChg chg="del">
          <ac:chgData name="Siegbert Rudolph" userId="2af4d44886c067cc" providerId="LiveId" clId="{17AC4ADC-F627-42B5-8491-6AF216F649E8}" dt="2021-08-24T12:15:46.855" v="452" actId="478"/>
          <ac:spMkLst>
            <pc:docMk/>
            <pc:sldMk cId="2608461729" sldId="777"/>
            <ac:spMk id="57" creationId="{63E558AE-E457-4BF6-ADA4-EDDE2AAE25DB}"/>
          </ac:spMkLst>
        </pc:spChg>
        <pc:spChg chg="add del mod">
          <ac:chgData name="Siegbert Rudolph" userId="2af4d44886c067cc" providerId="LiveId" clId="{17AC4ADC-F627-42B5-8491-6AF216F649E8}" dt="2021-08-28T07:46:10.591" v="1191" actId="478"/>
          <ac:spMkLst>
            <pc:docMk/>
            <pc:sldMk cId="2608461729" sldId="777"/>
            <ac:spMk id="75" creationId="{BE8B957D-0AEC-47B8-B80E-14532389382B}"/>
          </ac:spMkLst>
        </pc:spChg>
        <pc:spChg chg="add del mod">
          <ac:chgData name="Siegbert Rudolph" userId="2af4d44886c067cc" providerId="LiveId" clId="{17AC4ADC-F627-42B5-8491-6AF216F649E8}" dt="2021-08-24T12:35:30.387" v="701" actId="478"/>
          <ac:spMkLst>
            <pc:docMk/>
            <pc:sldMk cId="2608461729" sldId="777"/>
            <ac:spMk id="75" creationId="{BF0881FF-5ECE-46FC-8A60-85D7BE0C1E1F}"/>
          </ac:spMkLst>
        </pc:spChg>
        <pc:spChg chg="del">
          <ac:chgData name="Siegbert Rudolph" userId="2af4d44886c067cc" providerId="LiveId" clId="{17AC4ADC-F627-42B5-8491-6AF216F649E8}" dt="2021-08-24T12:15:46.855" v="452" actId="478"/>
          <ac:spMkLst>
            <pc:docMk/>
            <pc:sldMk cId="2608461729" sldId="777"/>
            <ac:spMk id="76" creationId="{DBE1EE07-F76C-4037-B37F-CEB85DED5A35}"/>
          </ac:spMkLst>
        </pc:spChg>
        <pc:spChg chg="add del mod">
          <ac:chgData name="Siegbert Rudolph" userId="2af4d44886c067cc" providerId="LiveId" clId="{17AC4ADC-F627-42B5-8491-6AF216F649E8}" dt="2021-08-24T12:35:30.387" v="701" actId="478"/>
          <ac:spMkLst>
            <pc:docMk/>
            <pc:sldMk cId="2608461729" sldId="777"/>
            <ac:spMk id="77" creationId="{12BB06AF-1EDF-4253-8B13-56AD78DEAF61}"/>
          </ac:spMkLst>
        </pc:spChg>
        <pc:spChg chg="add del mod">
          <ac:chgData name="Siegbert Rudolph" userId="2af4d44886c067cc" providerId="LiveId" clId="{17AC4ADC-F627-42B5-8491-6AF216F649E8}" dt="2021-08-28T07:46:10.591" v="1191" actId="478"/>
          <ac:spMkLst>
            <pc:docMk/>
            <pc:sldMk cId="2608461729" sldId="777"/>
            <ac:spMk id="77" creationId="{D9149DC4-93CB-4DD7-8F07-35CBA4E13966}"/>
          </ac:spMkLst>
        </pc:spChg>
        <pc:spChg chg="add del mod">
          <ac:chgData name="Siegbert Rudolph" userId="2af4d44886c067cc" providerId="LiveId" clId="{17AC4ADC-F627-42B5-8491-6AF216F649E8}" dt="2021-08-24T12:35:30.387" v="701" actId="478"/>
          <ac:spMkLst>
            <pc:docMk/>
            <pc:sldMk cId="2608461729" sldId="777"/>
            <ac:spMk id="78" creationId="{840CEE7A-BD68-41DC-A82F-34140AB4E81D}"/>
          </ac:spMkLst>
        </pc:spChg>
        <pc:spChg chg="add del mod">
          <ac:chgData name="Siegbert Rudolph" userId="2af4d44886c067cc" providerId="LiveId" clId="{17AC4ADC-F627-42B5-8491-6AF216F649E8}" dt="2021-08-28T07:46:10.591" v="1191" actId="478"/>
          <ac:spMkLst>
            <pc:docMk/>
            <pc:sldMk cId="2608461729" sldId="777"/>
            <ac:spMk id="78" creationId="{E75351FA-2764-41B3-A260-1702CD7FE127}"/>
          </ac:spMkLst>
        </pc:spChg>
        <pc:spChg chg="add del mod">
          <ac:chgData name="Siegbert Rudolph" userId="2af4d44886c067cc" providerId="LiveId" clId="{17AC4ADC-F627-42B5-8491-6AF216F649E8}" dt="2021-08-28T07:46:10.591" v="1191" actId="478"/>
          <ac:spMkLst>
            <pc:docMk/>
            <pc:sldMk cId="2608461729" sldId="777"/>
            <ac:spMk id="79" creationId="{3B0B0D93-04F7-4EAE-84A8-C0C27F9B2D1F}"/>
          </ac:spMkLst>
        </pc:spChg>
        <pc:spChg chg="add del mod">
          <ac:chgData name="Siegbert Rudolph" userId="2af4d44886c067cc" providerId="LiveId" clId="{17AC4ADC-F627-42B5-8491-6AF216F649E8}" dt="2021-08-24T12:35:30.387" v="701" actId="478"/>
          <ac:spMkLst>
            <pc:docMk/>
            <pc:sldMk cId="2608461729" sldId="777"/>
            <ac:spMk id="79" creationId="{FB5EC2C6-2660-476C-B83B-FDEEC23AADEB}"/>
          </ac:spMkLst>
        </pc:spChg>
        <pc:spChg chg="mod">
          <ac:chgData name="Siegbert Rudolph" userId="2af4d44886c067cc" providerId="LiveId" clId="{17AC4ADC-F627-42B5-8491-6AF216F649E8}" dt="2021-09-04T07:09:28.562" v="1616" actId="14100"/>
          <ac:spMkLst>
            <pc:docMk/>
            <pc:sldMk cId="2608461729" sldId="777"/>
            <ac:spMk id="80" creationId="{61F3903C-A523-4B00-A3B6-C74820C40827}"/>
          </ac:spMkLst>
        </pc:spChg>
        <pc:spChg chg="add del mod">
          <ac:chgData name="Siegbert Rudolph" userId="2af4d44886c067cc" providerId="LiveId" clId="{17AC4ADC-F627-42B5-8491-6AF216F649E8}" dt="2021-08-24T12:35:30.387" v="701" actId="478"/>
          <ac:spMkLst>
            <pc:docMk/>
            <pc:sldMk cId="2608461729" sldId="777"/>
            <ac:spMk id="81" creationId="{7E97D242-FDC2-4757-8110-5595417B6B57}"/>
          </ac:spMkLst>
        </pc:spChg>
        <pc:spChg chg="add del mod">
          <ac:chgData name="Siegbert Rudolph" userId="2af4d44886c067cc" providerId="LiveId" clId="{17AC4ADC-F627-42B5-8491-6AF216F649E8}" dt="2021-08-28T07:46:10.591" v="1191" actId="478"/>
          <ac:spMkLst>
            <pc:docMk/>
            <pc:sldMk cId="2608461729" sldId="777"/>
            <ac:spMk id="81" creationId="{AEBF3D89-1C7C-4D46-BC6E-1BA908E12BFE}"/>
          </ac:spMkLst>
        </pc:spChg>
        <pc:spChg chg="add del mod">
          <ac:chgData name="Siegbert Rudolph" userId="2af4d44886c067cc" providerId="LiveId" clId="{17AC4ADC-F627-42B5-8491-6AF216F649E8}" dt="2021-08-24T12:35:30.387" v="701" actId="478"/>
          <ac:spMkLst>
            <pc:docMk/>
            <pc:sldMk cId="2608461729" sldId="777"/>
            <ac:spMk id="82" creationId="{70C56E44-7066-49F5-BA89-B08F50987FD6}"/>
          </ac:spMkLst>
        </pc:spChg>
        <pc:spChg chg="add del mod">
          <ac:chgData name="Siegbert Rudolph" userId="2af4d44886c067cc" providerId="LiveId" clId="{17AC4ADC-F627-42B5-8491-6AF216F649E8}" dt="2021-08-28T07:46:10.591" v="1191" actId="478"/>
          <ac:spMkLst>
            <pc:docMk/>
            <pc:sldMk cId="2608461729" sldId="777"/>
            <ac:spMk id="82" creationId="{B687B5F0-E6C0-4400-BA52-96AEC91D1C8E}"/>
          </ac:spMkLst>
        </pc:spChg>
        <pc:spChg chg="add del mod">
          <ac:chgData name="Siegbert Rudolph" userId="2af4d44886c067cc" providerId="LiveId" clId="{17AC4ADC-F627-42B5-8491-6AF216F649E8}" dt="2021-08-28T07:46:10.591" v="1191" actId="478"/>
          <ac:spMkLst>
            <pc:docMk/>
            <pc:sldMk cId="2608461729" sldId="777"/>
            <ac:spMk id="83" creationId="{32EC3F13-015C-41AB-BC85-65B5873F452F}"/>
          </ac:spMkLst>
        </pc:spChg>
        <pc:spChg chg="add del mod">
          <ac:chgData name="Siegbert Rudolph" userId="2af4d44886c067cc" providerId="LiveId" clId="{17AC4ADC-F627-42B5-8491-6AF216F649E8}" dt="2021-08-24T12:35:30.387" v="701" actId="478"/>
          <ac:spMkLst>
            <pc:docMk/>
            <pc:sldMk cId="2608461729" sldId="777"/>
            <ac:spMk id="83" creationId="{B11DE135-68F1-4681-BE10-2EBC3025B28E}"/>
          </ac:spMkLst>
        </pc:spChg>
        <pc:spChg chg="add del mod">
          <ac:chgData name="Siegbert Rudolph" userId="2af4d44886c067cc" providerId="LiveId" clId="{17AC4ADC-F627-42B5-8491-6AF216F649E8}" dt="2021-08-28T07:46:10.591" v="1191" actId="478"/>
          <ac:spMkLst>
            <pc:docMk/>
            <pc:sldMk cId="2608461729" sldId="777"/>
            <ac:spMk id="84" creationId="{509AE86E-6F82-4CD0-AF73-AE8FAF7CE7FC}"/>
          </ac:spMkLst>
        </pc:spChg>
        <pc:spChg chg="add del mod">
          <ac:chgData name="Siegbert Rudolph" userId="2af4d44886c067cc" providerId="LiveId" clId="{17AC4ADC-F627-42B5-8491-6AF216F649E8}" dt="2021-08-24T12:35:30.387" v="701" actId="478"/>
          <ac:spMkLst>
            <pc:docMk/>
            <pc:sldMk cId="2608461729" sldId="777"/>
            <ac:spMk id="84" creationId="{FD02AFB4-CF0D-4F74-9123-AE7EA9D45FCD}"/>
          </ac:spMkLst>
        </pc:spChg>
        <pc:spChg chg="add del mod">
          <ac:chgData name="Siegbert Rudolph" userId="2af4d44886c067cc" providerId="LiveId" clId="{17AC4ADC-F627-42B5-8491-6AF216F649E8}" dt="2021-08-24T12:35:30.387" v="701" actId="478"/>
          <ac:spMkLst>
            <pc:docMk/>
            <pc:sldMk cId="2608461729" sldId="777"/>
            <ac:spMk id="85" creationId="{57CA7E21-8E32-4026-A03F-49EE00017083}"/>
          </ac:spMkLst>
        </pc:spChg>
        <pc:spChg chg="add del mod">
          <ac:chgData name="Siegbert Rudolph" userId="2af4d44886c067cc" providerId="LiveId" clId="{17AC4ADC-F627-42B5-8491-6AF216F649E8}" dt="2021-08-28T07:46:10.591" v="1191" actId="478"/>
          <ac:spMkLst>
            <pc:docMk/>
            <pc:sldMk cId="2608461729" sldId="777"/>
            <ac:spMk id="85" creationId="{96DB49E1-D3A1-4ED3-A74F-9C817FC88463}"/>
          </ac:spMkLst>
        </pc:spChg>
        <pc:spChg chg="add del mod">
          <ac:chgData name="Siegbert Rudolph" userId="2af4d44886c067cc" providerId="LiveId" clId="{17AC4ADC-F627-42B5-8491-6AF216F649E8}" dt="2021-08-24T12:35:30.387" v="701" actId="478"/>
          <ac:spMkLst>
            <pc:docMk/>
            <pc:sldMk cId="2608461729" sldId="777"/>
            <ac:spMk id="86" creationId="{72571736-1CEA-4213-ABAE-CDA2176E5BA3}"/>
          </ac:spMkLst>
        </pc:spChg>
        <pc:spChg chg="add del mod">
          <ac:chgData name="Siegbert Rudolph" userId="2af4d44886c067cc" providerId="LiveId" clId="{17AC4ADC-F627-42B5-8491-6AF216F649E8}" dt="2021-08-28T07:46:10.591" v="1191" actId="478"/>
          <ac:spMkLst>
            <pc:docMk/>
            <pc:sldMk cId="2608461729" sldId="777"/>
            <ac:spMk id="86" creationId="{DCF84D54-EC8C-4D21-8E0F-5D967B16B2C2}"/>
          </ac:spMkLst>
        </pc:spChg>
        <pc:spChg chg="add del mod">
          <ac:chgData name="Siegbert Rudolph" userId="2af4d44886c067cc" providerId="LiveId" clId="{17AC4ADC-F627-42B5-8491-6AF216F649E8}" dt="2021-08-24T12:35:30.387" v="701" actId="478"/>
          <ac:spMkLst>
            <pc:docMk/>
            <pc:sldMk cId="2608461729" sldId="777"/>
            <ac:spMk id="87" creationId="{17D83B79-5E2D-400D-8739-F792F9366010}"/>
          </ac:spMkLst>
        </pc:spChg>
        <pc:spChg chg="add del mod">
          <ac:chgData name="Siegbert Rudolph" userId="2af4d44886c067cc" providerId="LiveId" clId="{17AC4ADC-F627-42B5-8491-6AF216F649E8}" dt="2021-08-28T07:46:10.591" v="1191" actId="478"/>
          <ac:spMkLst>
            <pc:docMk/>
            <pc:sldMk cId="2608461729" sldId="777"/>
            <ac:spMk id="87" creationId="{DD07B3B7-143F-4D88-9766-7014FC5DD60F}"/>
          </ac:spMkLst>
        </pc:spChg>
        <pc:spChg chg="add del mod">
          <ac:chgData name="Siegbert Rudolph" userId="2af4d44886c067cc" providerId="LiveId" clId="{17AC4ADC-F627-42B5-8491-6AF216F649E8}" dt="2021-08-28T07:46:10.591" v="1191" actId="478"/>
          <ac:spMkLst>
            <pc:docMk/>
            <pc:sldMk cId="2608461729" sldId="777"/>
            <ac:spMk id="88" creationId="{387C4177-15E7-4B1A-A6F7-86C6C802936C}"/>
          </ac:spMkLst>
        </pc:spChg>
        <pc:spChg chg="add del mod">
          <ac:chgData name="Siegbert Rudolph" userId="2af4d44886c067cc" providerId="LiveId" clId="{17AC4ADC-F627-42B5-8491-6AF216F649E8}" dt="2021-08-24T12:35:30.387" v="701" actId="478"/>
          <ac:spMkLst>
            <pc:docMk/>
            <pc:sldMk cId="2608461729" sldId="777"/>
            <ac:spMk id="88" creationId="{F7B0F999-3856-44EE-996B-C9EDA95C3C33}"/>
          </ac:spMkLst>
        </pc:spChg>
        <pc:spChg chg="add del mod">
          <ac:chgData name="Siegbert Rudolph" userId="2af4d44886c067cc" providerId="LiveId" clId="{17AC4ADC-F627-42B5-8491-6AF216F649E8}" dt="2021-08-24T12:35:30.387" v="701" actId="478"/>
          <ac:spMkLst>
            <pc:docMk/>
            <pc:sldMk cId="2608461729" sldId="777"/>
            <ac:spMk id="89" creationId="{563C909B-15AE-422C-8005-488F1172C108}"/>
          </ac:spMkLst>
        </pc:spChg>
        <pc:spChg chg="add del mod">
          <ac:chgData name="Siegbert Rudolph" userId="2af4d44886c067cc" providerId="LiveId" clId="{17AC4ADC-F627-42B5-8491-6AF216F649E8}" dt="2021-08-28T07:46:10.591" v="1191" actId="478"/>
          <ac:spMkLst>
            <pc:docMk/>
            <pc:sldMk cId="2608461729" sldId="777"/>
            <ac:spMk id="89" creationId="{FA3FF00F-A865-4890-AEBA-2F7146243D6C}"/>
          </ac:spMkLst>
        </pc:spChg>
        <pc:spChg chg="add del mod">
          <ac:chgData name="Siegbert Rudolph" userId="2af4d44886c067cc" providerId="LiveId" clId="{17AC4ADC-F627-42B5-8491-6AF216F649E8}" dt="2021-08-28T07:46:10.591" v="1191" actId="478"/>
          <ac:spMkLst>
            <pc:docMk/>
            <pc:sldMk cId="2608461729" sldId="777"/>
            <ac:spMk id="90" creationId="{FEE6384B-B8DC-4254-A423-7C1E31FD2EBB}"/>
          </ac:spMkLst>
        </pc:spChg>
        <pc:spChg chg="add mod">
          <ac:chgData name="Siegbert Rudolph" userId="2af4d44886c067cc" providerId="LiveId" clId="{17AC4ADC-F627-42B5-8491-6AF216F649E8}" dt="2021-08-28T08:01:07.797" v="1367" actId="1037"/>
          <ac:spMkLst>
            <pc:docMk/>
            <pc:sldMk cId="2608461729" sldId="777"/>
            <ac:spMk id="91" creationId="{46084ACC-41EE-49A6-B23D-DBDF686BD93E}"/>
          </ac:spMkLst>
        </pc:spChg>
        <pc:spChg chg="add mod">
          <ac:chgData name="Siegbert Rudolph" userId="2af4d44886c067cc" providerId="LiveId" clId="{17AC4ADC-F627-42B5-8491-6AF216F649E8}" dt="2021-08-28T08:01:07.797" v="1367" actId="1037"/>
          <ac:spMkLst>
            <pc:docMk/>
            <pc:sldMk cId="2608461729" sldId="777"/>
            <ac:spMk id="92" creationId="{1D7241A1-FDF1-4AF1-A205-2C63B467EFE9}"/>
          </ac:spMkLst>
        </pc:spChg>
        <pc:spChg chg="add mod">
          <ac:chgData name="Siegbert Rudolph" userId="2af4d44886c067cc" providerId="LiveId" clId="{17AC4ADC-F627-42B5-8491-6AF216F649E8}" dt="2021-08-28T08:01:07.797" v="1367" actId="1037"/>
          <ac:spMkLst>
            <pc:docMk/>
            <pc:sldMk cId="2608461729" sldId="777"/>
            <ac:spMk id="93" creationId="{45916F34-9DAA-4DA4-A012-CA8447D71554}"/>
          </ac:spMkLst>
        </pc:spChg>
        <pc:spChg chg="add mod">
          <ac:chgData name="Siegbert Rudolph" userId="2af4d44886c067cc" providerId="LiveId" clId="{17AC4ADC-F627-42B5-8491-6AF216F649E8}" dt="2021-08-28T08:01:07.797" v="1367" actId="1037"/>
          <ac:spMkLst>
            <pc:docMk/>
            <pc:sldMk cId="2608461729" sldId="777"/>
            <ac:spMk id="94" creationId="{7EDF0007-F4CC-4C25-A366-6392EA15FF13}"/>
          </ac:spMkLst>
        </pc:spChg>
        <pc:spChg chg="add mod">
          <ac:chgData name="Siegbert Rudolph" userId="2af4d44886c067cc" providerId="LiveId" clId="{17AC4ADC-F627-42B5-8491-6AF216F649E8}" dt="2021-08-28T08:01:07.797" v="1367" actId="1037"/>
          <ac:spMkLst>
            <pc:docMk/>
            <pc:sldMk cId="2608461729" sldId="777"/>
            <ac:spMk id="95" creationId="{9FBC59CE-8662-465F-ABC9-82024FC76C79}"/>
          </ac:spMkLst>
        </pc:spChg>
        <pc:spChg chg="add mod">
          <ac:chgData name="Siegbert Rudolph" userId="2af4d44886c067cc" providerId="LiveId" clId="{17AC4ADC-F627-42B5-8491-6AF216F649E8}" dt="2021-08-28T08:01:07.797" v="1367" actId="1037"/>
          <ac:spMkLst>
            <pc:docMk/>
            <pc:sldMk cId="2608461729" sldId="777"/>
            <ac:spMk id="96" creationId="{C523B77A-1E95-4A81-BA87-09F15CE28CC2}"/>
          </ac:spMkLst>
        </pc:spChg>
        <pc:spChg chg="add mod">
          <ac:chgData name="Siegbert Rudolph" userId="2af4d44886c067cc" providerId="LiveId" clId="{17AC4ADC-F627-42B5-8491-6AF216F649E8}" dt="2021-08-28T08:01:07.797" v="1367" actId="1037"/>
          <ac:spMkLst>
            <pc:docMk/>
            <pc:sldMk cId="2608461729" sldId="777"/>
            <ac:spMk id="97" creationId="{6980CC23-085B-4237-98BE-A64EFF850AD8}"/>
          </ac:spMkLst>
        </pc:spChg>
        <pc:spChg chg="add mod">
          <ac:chgData name="Siegbert Rudolph" userId="2af4d44886c067cc" providerId="LiveId" clId="{17AC4ADC-F627-42B5-8491-6AF216F649E8}" dt="2021-08-28T08:01:07.797" v="1367" actId="1037"/>
          <ac:spMkLst>
            <pc:docMk/>
            <pc:sldMk cId="2608461729" sldId="777"/>
            <ac:spMk id="98" creationId="{417F9EBE-6E2A-49E9-98BE-C08C4FB3E52D}"/>
          </ac:spMkLst>
        </pc:spChg>
        <pc:spChg chg="add mod">
          <ac:chgData name="Siegbert Rudolph" userId="2af4d44886c067cc" providerId="LiveId" clId="{17AC4ADC-F627-42B5-8491-6AF216F649E8}" dt="2021-08-28T08:01:07.797" v="1367" actId="1037"/>
          <ac:spMkLst>
            <pc:docMk/>
            <pc:sldMk cId="2608461729" sldId="777"/>
            <ac:spMk id="99" creationId="{736BF322-C74E-4812-844A-CCDE3B916AAE}"/>
          </ac:spMkLst>
        </pc:spChg>
        <pc:spChg chg="add mod">
          <ac:chgData name="Siegbert Rudolph" userId="2af4d44886c067cc" providerId="LiveId" clId="{17AC4ADC-F627-42B5-8491-6AF216F649E8}" dt="2021-08-28T08:01:07.797" v="1367" actId="1037"/>
          <ac:spMkLst>
            <pc:docMk/>
            <pc:sldMk cId="2608461729" sldId="777"/>
            <ac:spMk id="100" creationId="{B52F4FBC-6527-4117-8225-E73C157F6743}"/>
          </ac:spMkLst>
        </pc:spChg>
        <pc:spChg chg="add mod">
          <ac:chgData name="Siegbert Rudolph" userId="2af4d44886c067cc" providerId="LiveId" clId="{17AC4ADC-F627-42B5-8491-6AF216F649E8}" dt="2021-08-28T08:01:07.797" v="1367" actId="1037"/>
          <ac:spMkLst>
            <pc:docMk/>
            <pc:sldMk cId="2608461729" sldId="777"/>
            <ac:spMk id="101" creationId="{CFAE996B-DE59-4C05-879E-C5C137EF81C1}"/>
          </ac:spMkLst>
        </pc:spChg>
        <pc:spChg chg="add mod">
          <ac:chgData name="Siegbert Rudolph" userId="2af4d44886c067cc" providerId="LiveId" clId="{17AC4ADC-F627-42B5-8491-6AF216F649E8}" dt="2021-08-28T08:01:07.797" v="1367" actId="1037"/>
          <ac:spMkLst>
            <pc:docMk/>
            <pc:sldMk cId="2608461729" sldId="777"/>
            <ac:spMk id="102" creationId="{BF582DD6-E2DE-4E35-B4F1-4EE95B9386A3}"/>
          </ac:spMkLst>
        </pc:spChg>
        <pc:spChg chg="add mod">
          <ac:chgData name="Siegbert Rudolph" userId="2af4d44886c067cc" providerId="LiveId" clId="{17AC4ADC-F627-42B5-8491-6AF216F649E8}" dt="2021-08-28T08:01:07.797" v="1367" actId="1037"/>
          <ac:spMkLst>
            <pc:docMk/>
            <pc:sldMk cId="2608461729" sldId="777"/>
            <ac:spMk id="103" creationId="{4203AE20-0F42-477A-9910-AE1EAE6D2EEF}"/>
          </ac:spMkLst>
        </pc:spChg>
        <pc:spChg chg="add del mod">
          <ac:chgData name="Siegbert Rudolph" userId="2af4d44886c067cc" providerId="LiveId" clId="{17AC4ADC-F627-42B5-8491-6AF216F649E8}" dt="2021-08-24T12:35:30.387" v="701" actId="478"/>
          <ac:spMkLst>
            <pc:docMk/>
            <pc:sldMk cId="2608461729" sldId="777"/>
            <ac:spMk id="103" creationId="{7365DF4F-5241-47FC-94D4-190C63EE440D}"/>
          </ac:spMkLst>
        </pc:spChg>
        <pc:spChg chg="add mod">
          <ac:chgData name="Siegbert Rudolph" userId="2af4d44886c067cc" providerId="LiveId" clId="{17AC4ADC-F627-42B5-8491-6AF216F649E8}" dt="2021-08-28T08:01:07.797" v="1367" actId="1037"/>
          <ac:spMkLst>
            <pc:docMk/>
            <pc:sldMk cId="2608461729" sldId="777"/>
            <ac:spMk id="104" creationId="{E19A5536-E40B-485E-99BE-4F29E5B882EA}"/>
          </ac:spMkLst>
        </pc:spChg>
        <pc:spChg chg="add mod">
          <ac:chgData name="Siegbert Rudolph" userId="2af4d44886c067cc" providerId="LiveId" clId="{17AC4ADC-F627-42B5-8491-6AF216F649E8}" dt="2021-08-28T08:01:07.797" v="1367" actId="1037"/>
          <ac:spMkLst>
            <pc:docMk/>
            <pc:sldMk cId="2608461729" sldId="777"/>
            <ac:spMk id="105" creationId="{63E47B23-282F-45CB-92BB-295D7757569E}"/>
          </ac:spMkLst>
        </pc:spChg>
        <pc:spChg chg="add del mod">
          <ac:chgData name="Siegbert Rudolph" userId="2af4d44886c067cc" providerId="LiveId" clId="{17AC4ADC-F627-42B5-8491-6AF216F649E8}" dt="2021-08-28T07:46:26.057" v="1193" actId="478"/>
          <ac:spMkLst>
            <pc:docMk/>
            <pc:sldMk cId="2608461729" sldId="777"/>
            <ac:spMk id="106" creationId="{5E62654A-2AF2-41F2-BCFB-86A861A054BA}"/>
          </ac:spMkLst>
        </pc:spChg>
        <pc:spChg chg="add mod">
          <ac:chgData name="Siegbert Rudolph" userId="2af4d44886c067cc" providerId="LiveId" clId="{17AC4ADC-F627-42B5-8491-6AF216F649E8}" dt="2021-08-28T08:04:58.528" v="1510" actId="20577"/>
          <ac:spMkLst>
            <pc:docMk/>
            <pc:sldMk cId="2608461729" sldId="777"/>
            <ac:spMk id="107" creationId="{E34B096C-4904-4751-A1A9-9668C5D043F8}"/>
          </ac:spMkLst>
        </pc:spChg>
        <pc:spChg chg="add del mod">
          <ac:chgData name="Siegbert Rudolph" userId="2af4d44886c067cc" providerId="LiveId" clId="{17AC4ADC-F627-42B5-8491-6AF216F649E8}" dt="2021-08-28T08:04:37.968" v="1508" actId="478"/>
          <ac:spMkLst>
            <pc:docMk/>
            <pc:sldMk cId="2608461729" sldId="777"/>
            <ac:spMk id="108" creationId="{0E83C496-FDC7-4B6C-9CC6-00ED8B6934B0}"/>
          </ac:spMkLst>
        </pc:spChg>
        <pc:spChg chg="add mod">
          <ac:chgData name="Siegbert Rudolph" userId="2af4d44886c067cc" providerId="LiveId" clId="{17AC4ADC-F627-42B5-8491-6AF216F649E8}" dt="2021-08-28T08:04:46.381" v="1509"/>
          <ac:spMkLst>
            <pc:docMk/>
            <pc:sldMk cId="2608461729" sldId="777"/>
            <ac:spMk id="109" creationId="{71641CF3-000E-4776-BCBE-2FCA23F5E8FB}"/>
          </ac:spMkLst>
        </pc:spChg>
        <pc:spChg chg="add del mod">
          <ac:chgData name="Siegbert Rudolph" userId="2af4d44886c067cc" providerId="LiveId" clId="{17AC4ADC-F627-42B5-8491-6AF216F649E8}" dt="2021-08-24T12:35:30.387" v="701" actId="478"/>
          <ac:spMkLst>
            <pc:docMk/>
            <pc:sldMk cId="2608461729" sldId="777"/>
            <ac:spMk id="134" creationId="{8E364BEE-F477-40C9-8C1E-0E9728AD7B83}"/>
          </ac:spMkLst>
        </pc:spChg>
        <pc:spChg chg="add mod">
          <ac:chgData name="Siegbert Rudolph" userId="2af4d44886c067cc" providerId="LiveId" clId="{17AC4ADC-F627-42B5-8491-6AF216F649E8}" dt="2021-08-24T12:40:55.883" v="795" actId="403"/>
          <ac:spMkLst>
            <pc:docMk/>
            <pc:sldMk cId="2608461729" sldId="777"/>
            <ac:spMk id="137" creationId="{26945D86-70CD-4D94-A5E6-73DBBF3FBF1A}"/>
          </ac:spMkLst>
        </pc:spChg>
        <pc:spChg chg="add mod">
          <ac:chgData name="Siegbert Rudolph" userId="2af4d44886c067cc" providerId="LiveId" clId="{17AC4ADC-F627-42B5-8491-6AF216F649E8}" dt="2021-08-24T12:40:55.883" v="795" actId="403"/>
          <ac:spMkLst>
            <pc:docMk/>
            <pc:sldMk cId="2608461729" sldId="777"/>
            <ac:spMk id="138" creationId="{E888C738-5198-44F5-BCB2-8E2DF0BBB259}"/>
          </ac:spMkLst>
        </pc:spChg>
        <pc:spChg chg="add mod">
          <ac:chgData name="Siegbert Rudolph" userId="2af4d44886c067cc" providerId="LiveId" clId="{17AC4ADC-F627-42B5-8491-6AF216F649E8}" dt="2021-08-24T12:40:55.883" v="795" actId="403"/>
          <ac:spMkLst>
            <pc:docMk/>
            <pc:sldMk cId="2608461729" sldId="777"/>
            <ac:spMk id="139" creationId="{3431B54B-C5CD-4AAF-A30D-BCC273F55411}"/>
          </ac:spMkLst>
        </pc:spChg>
        <pc:spChg chg="add mod">
          <ac:chgData name="Siegbert Rudolph" userId="2af4d44886c067cc" providerId="LiveId" clId="{17AC4ADC-F627-42B5-8491-6AF216F649E8}" dt="2021-08-24T12:40:55.883" v="795" actId="403"/>
          <ac:spMkLst>
            <pc:docMk/>
            <pc:sldMk cId="2608461729" sldId="777"/>
            <ac:spMk id="140" creationId="{13B4BC6E-9E83-4CC8-9C9B-340417341DCB}"/>
          </ac:spMkLst>
        </pc:spChg>
        <pc:spChg chg="add mod">
          <ac:chgData name="Siegbert Rudolph" userId="2af4d44886c067cc" providerId="LiveId" clId="{17AC4ADC-F627-42B5-8491-6AF216F649E8}" dt="2021-08-24T12:40:55.883" v="795" actId="403"/>
          <ac:spMkLst>
            <pc:docMk/>
            <pc:sldMk cId="2608461729" sldId="777"/>
            <ac:spMk id="141" creationId="{EC160BA4-8231-4733-9605-8260F9AE0AA8}"/>
          </ac:spMkLst>
        </pc:spChg>
        <pc:spChg chg="add mod">
          <ac:chgData name="Siegbert Rudolph" userId="2af4d44886c067cc" providerId="LiveId" clId="{17AC4ADC-F627-42B5-8491-6AF216F649E8}" dt="2021-08-24T12:40:55.883" v="795" actId="403"/>
          <ac:spMkLst>
            <pc:docMk/>
            <pc:sldMk cId="2608461729" sldId="777"/>
            <ac:spMk id="142" creationId="{9B3C0A2D-AF20-4160-848B-6B9ACCEC5DAC}"/>
          </ac:spMkLst>
        </pc:spChg>
        <pc:spChg chg="add mod">
          <ac:chgData name="Siegbert Rudolph" userId="2af4d44886c067cc" providerId="LiveId" clId="{17AC4ADC-F627-42B5-8491-6AF216F649E8}" dt="2021-08-24T12:40:55.883" v="795" actId="403"/>
          <ac:spMkLst>
            <pc:docMk/>
            <pc:sldMk cId="2608461729" sldId="777"/>
            <ac:spMk id="143" creationId="{81ADE0F2-F970-4D82-A4C9-8353D06EF03C}"/>
          </ac:spMkLst>
        </pc:spChg>
        <pc:spChg chg="add mod">
          <ac:chgData name="Siegbert Rudolph" userId="2af4d44886c067cc" providerId="LiveId" clId="{17AC4ADC-F627-42B5-8491-6AF216F649E8}" dt="2021-08-24T12:40:55.883" v="795" actId="403"/>
          <ac:spMkLst>
            <pc:docMk/>
            <pc:sldMk cId="2608461729" sldId="777"/>
            <ac:spMk id="144" creationId="{41A4FF2D-26B9-4FD8-9E09-70310EE80F71}"/>
          </ac:spMkLst>
        </pc:spChg>
        <pc:spChg chg="add mod">
          <ac:chgData name="Siegbert Rudolph" userId="2af4d44886c067cc" providerId="LiveId" clId="{17AC4ADC-F627-42B5-8491-6AF216F649E8}" dt="2021-08-24T12:40:55.883" v="795" actId="403"/>
          <ac:spMkLst>
            <pc:docMk/>
            <pc:sldMk cId="2608461729" sldId="777"/>
            <ac:spMk id="145" creationId="{B7E4430A-4D58-428F-84D8-F93961309B9B}"/>
          </ac:spMkLst>
        </pc:spChg>
        <pc:spChg chg="add mod">
          <ac:chgData name="Siegbert Rudolph" userId="2af4d44886c067cc" providerId="LiveId" clId="{17AC4ADC-F627-42B5-8491-6AF216F649E8}" dt="2021-08-24T12:40:55.883" v="795" actId="403"/>
          <ac:spMkLst>
            <pc:docMk/>
            <pc:sldMk cId="2608461729" sldId="777"/>
            <ac:spMk id="146" creationId="{8541091C-FED8-4619-AE6F-640D3B4A3BFC}"/>
          </ac:spMkLst>
        </pc:spChg>
        <pc:spChg chg="add mod">
          <ac:chgData name="Siegbert Rudolph" userId="2af4d44886c067cc" providerId="LiveId" clId="{17AC4ADC-F627-42B5-8491-6AF216F649E8}" dt="2021-08-24T12:40:55.883" v="795" actId="403"/>
          <ac:spMkLst>
            <pc:docMk/>
            <pc:sldMk cId="2608461729" sldId="777"/>
            <ac:spMk id="147" creationId="{A1FB7A0B-3529-4736-BB08-1BE704908EFF}"/>
          </ac:spMkLst>
        </pc:spChg>
        <pc:spChg chg="add mod">
          <ac:chgData name="Siegbert Rudolph" userId="2af4d44886c067cc" providerId="LiveId" clId="{17AC4ADC-F627-42B5-8491-6AF216F649E8}" dt="2021-08-24T12:40:55.883" v="795" actId="403"/>
          <ac:spMkLst>
            <pc:docMk/>
            <pc:sldMk cId="2608461729" sldId="777"/>
            <ac:spMk id="148" creationId="{E3B8EE20-A773-4851-A3C1-0ED8CE125658}"/>
          </ac:spMkLst>
        </pc:spChg>
        <pc:spChg chg="add mod">
          <ac:chgData name="Siegbert Rudolph" userId="2af4d44886c067cc" providerId="LiveId" clId="{17AC4ADC-F627-42B5-8491-6AF216F649E8}" dt="2021-08-24T12:40:55.883" v="795" actId="403"/>
          <ac:spMkLst>
            <pc:docMk/>
            <pc:sldMk cId="2608461729" sldId="777"/>
            <ac:spMk id="149" creationId="{A3660206-223E-44F1-83C0-A645F9103707}"/>
          </ac:spMkLst>
        </pc:spChg>
        <pc:spChg chg="add mod">
          <ac:chgData name="Siegbert Rudolph" userId="2af4d44886c067cc" providerId="LiveId" clId="{17AC4ADC-F627-42B5-8491-6AF216F649E8}" dt="2021-08-24T12:40:55.883" v="795" actId="403"/>
          <ac:spMkLst>
            <pc:docMk/>
            <pc:sldMk cId="2608461729" sldId="777"/>
            <ac:spMk id="150" creationId="{912C4875-B95E-4F40-AA6C-D5DF230D26F1}"/>
          </ac:spMkLst>
        </pc:spChg>
        <pc:spChg chg="add mod">
          <ac:chgData name="Siegbert Rudolph" userId="2af4d44886c067cc" providerId="LiveId" clId="{17AC4ADC-F627-42B5-8491-6AF216F649E8}" dt="2021-08-24T12:40:55.883" v="795" actId="403"/>
          <ac:spMkLst>
            <pc:docMk/>
            <pc:sldMk cId="2608461729" sldId="777"/>
            <ac:spMk id="165" creationId="{72750CA7-ACA0-4FB0-A1FB-400723826940}"/>
          </ac:spMkLst>
        </pc:spChg>
        <pc:spChg chg="add del mod">
          <ac:chgData name="Siegbert Rudolph" userId="2af4d44886c067cc" providerId="LiveId" clId="{17AC4ADC-F627-42B5-8491-6AF216F649E8}" dt="2021-08-24T12:39:13.180" v="763" actId="478"/>
          <ac:spMkLst>
            <pc:docMk/>
            <pc:sldMk cId="2608461729" sldId="777"/>
            <ac:spMk id="183" creationId="{BFED8747-9200-4F1E-896C-621A84A9C9B1}"/>
          </ac:spMkLst>
        </pc:spChg>
        <pc:spChg chg="add mod ord">
          <ac:chgData name="Siegbert Rudolph" userId="2af4d44886c067cc" providerId="LiveId" clId="{17AC4ADC-F627-42B5-8491-6AF216F649E8}" dt="2021-08-28T08:01:15.186" v="1372" actId="1035"/>
          <ac:spMkLst>
            <pc:docMk/>
            <pc:sldMk cId="2608461729" sldId="777"/>
            <ac:spMk id="184" creationId="{C298C2DD-05BC-4296-9AC7-6909529FF279}"/>
          </ac:spMkLst>
        </pc:spChg>
        <pc:picChg chg="add mod">
          <ac:chgData name="Siegbert Rudolph" userId="2af4d44886c067cc" providerId="LiveId" clId="{17AC4ADC-F627-42B5-8491-6AF216F649E8}" dt="2021-08-28T08:00:43.319" v="1353" actId="1076"/>
          <ac:picMkLst>
            <pc:docMk/>
            <pc:sldMk cId="2608461729" sldId="777"/>
            <ac:picMk id="2" creationId="{7502FA82-D700-4614-9413-274E9A2FC98F}"/>
          </ac:picMkLst>
        </pc:picChg>
        <pc:picChg chg="del">
          <ac:chgData name="Siegbert Rudolph" userId="2af4d44886c067cc" providerId="LiveId" clId="{17AC4ADC-F627-42B5-8491-6AF216F649E8}" dt="2021-08-24T12:17:23.100" v="453" actId="478"/>
          <ac:picMkLst>
            <pc:docMk/>
            <pc:sldMk cId="2608461729" sldId="777"/>
            <ac:picMk id="14" creationId="{204E4DAF-35E8-4997-B569-BB253189912B}"/>
          </ac:picMkLst>
        </pc:picChg>
        <pc:picChg chg="del">
          <ac:chgData name="Siegbert Rudolph" userId="2af4d44886c067cc" providerId="LiveId" clId="{17AC4ADC-F627-42B5-8491-6AF216F649E8}" dt="2021-08-24T12:17:23.100" v="453" actId="478"/>
          <ac:picMkLst>
            <pc:docMk/>
            <pc:sldMk cId="2608461729" sldId="777"/>
            <ac:picMk id="15" creationId="{2A6C471D-705A-4856-A711-86B4D10A8D31}"/>
          </ac:picMkLst>
        </pc:picChg>
        <pc:picChg chg="del">
          <ac:chgData name="Siegbert Rudolph" userId="2af4d44886c067cc" providerId="LiveId" clId="{17AC4ADC-F627-42B5-8491-6AF216F649E8}" dt="2021-08-24T12:17:23.100" v="453" actId="478"/>
          <ac:picMkLst>
            <pc:docMk/>
            <pc:sldMk cId="2608461729" sldId="777"/>
            <ac:picMk id="16" creationId="{3D7D93A3-9F21-4041-A1AB-76F3D37F8614}"/>
          </ac:picMkLst>
        </pc:picChg>
        <pc:picChg chg="del">
          <ac:chgData name="Siegbert Rudolph" userId="2af4d44886c067cc" providerId="LiveId" clId="{17AC4ADC-F627-42B5-8491-6AF216F649E8}" dt="2021-08-24T12:17:23.100" v="453" actId="478"/>
          <ac:picMkLst>
            <pc:docMk/>
            <pc:sldMk cId="2608461729" sldId="777"/>
            <ac:picMk id="17" creationId="{76FEF0ED-2300-4AD4-8F0C-8C8847E22B1B}"/>
          </ac:picMkLst>
        </pc:picChg>
        <pc:picChg chg="del">
          <ac:chgData name="Siegbert Rudolph" userId="2af4d44886c067cc" providerId="LiveId" clId="{17AC4ADC-F627-42B5-8491-6AF216F649E8}" dt="2021-08-24T12:17:23.100" v="453" actId="478"/>
          <ac:picMkLst>
            <pc:docMk/>
            <pc:sldMk cId="2608461729" sldId="777"/>
            <ac:picMk id="18" creationId="{FCF03BD2-218B-43E4-9353-94AF09BFED17}"/>
          </ac:picMkLst>
        </pc:picChg>
        <pc:picChg chg="del">
          <ac:chgData name="Siegbert Rudolph" userId="2af4d44886c067cc" providerId="LiveId" clId="{17AC4ADC-F627-42B5-8491-6AF216F649E8}" dt="2021-08-24T12:17:23.100" v="453" actId="478"/>
          <ac:picMkLst>
            <pc:docMk/>
            <pc:sldMk cId="2608461729" sldId="777"/>
            <ac:picMk id="19" creationId="{CD234CC8-E287-4E26-BA1C-AFAD671D0443}"/>
          </ac:picMkLst>
        </pc:picChg>
        <pc:picChg chg="del">
          <ac:chgData name="Siegbert Rudolph" userId="2af4d44886c067cc" providerId="LiveId" clId="{17AC4ADC-F627-42B5-8491-6AF216F649E8}" dt="2021-08-24T12:17:23.100" v="453" actId="478"/>
          <ac:picMkLst>
            <pc:docMk/>
            <pc:sldMk cId="2608461729" sldId="777"/>
            <ac:picMk id="20" creationId="{C6ACD3BF-928E-412D-8EE0-B14A7EB9F905}"/>
          </ac:picMkLst>
        </pc:picChg>
        <pc:picChg chg="del">
          <ac:chgData name="Siegbert Rudolph" userId="2af4d44886c067cc" providerId="LiveId" clId="{17AC4ADC-F627-42B5-8491-6AF216F649E8}" dt="2021-08-24T12:17:23.100" v="453" actId="478"/>
          <ac:picMkLst>
            <pc:docMk/>
            <pc:sldMk cId="2608461729" sldId="777"/>
            <ac:picMk id="21" creationId="{B8DBE318-FEB2-4D30-8799-CBA4F6A9D951}"/>
          </ac:picMkLst>
        </pc:picChg>
        <pc:picChg chg="del">
          <ac:chgData name="Siegbert Rudolph" userId="2af4d44886c067cc" providerId="LiveId" clId="{17AC4ADC-F627-42B5-8491-6AF216F649E8}" dt="2021-08-24T12:17:23.100" v="453" actId="478"/>
          <ac:picMkLst>
            <pc:docMk/>
            <pc:sldMk cId="2608461729" sldId="777"/>
            <ac:picMk id="22" creationId="{597000E4-41E5-4F3D-BBFF-6FDF0DBCDE9A}"/>
          </ac:picMkLst>
        </pc:picChg>
        <pc:picChg chg="del">
          <ac:chgData name="Siegbert Rudolph" userId="2af4d44886c067cc" providerId="LiveId" clId="{17AC4ADC-F627-42B5-8491-6AF216F649E8}" dt="2021-08-24T12:17:23.100" v="453" actId="478"/>
          <ac:picMkLst>
            <pc:docMk/>
            <pc:sldMk cId="2608461729" sldId="777"/>
            <ac:picMk id="23" creationId="{AB1A5987-8F8A-4B1C-A59E-671F48DF32AA}"/>
          </ac:picMkLst>
        </pc:picChg>
        <pc:picChg chg="del">
          <ac:chgData name="Siegbert Rudolph" userId="2af4d44886c067cc" providerId="LiveId" clId="{17AC4ADC-F627-42B5-8491-6AF216F649E8}" dt="2021-08-24T12:17:23.100" v="453" actId="478"/>
          <ac:picMkLst>
            <pc:docMk/>
            <pc:sldMk cId="2608461729" sldId="777"/>
            <ac:picMk id="24" creationId="{B7FE4449-FDAB-42A8-AF3F-2E54D7A068AF}"/>
          </ac:picMkLst>
        </pc:picChg>
        <pc:picChg chg="del">
          <ac:chgData name="Siegbert Rudolph" userId="2af4d44886c067cc" providerId="LiveId" clId="{17AC4ADC-F627-42B5-8491-6AF216F649E8}" dt="2021-08-24T12:17:23.100" v="453" actId="478"/>
          <ac:picMkLst>
            <pc:docMk/>
            <pc:sldMk cId="2608461729" sldId="777"/>
            <ac:picMk id="25" creationId="{73602E7B-9A6F-490C-96CA-BFA63D9453F6}"/>
          </ac:picMkLst>
        </pc:picChg>
        <pc:picChg chg="del">
          <ac:chgData name="Siegbert Rudolph" userId="2af4d44886c067cc" providerId="LiveId" clId="{17AC4ADC-F627-42B5-8491-6AF216F649E8}" dt="2021-08-24T12:17:23.100" v="453" actId="478"/>
          <ac:picMkLst>
            <pc:docMk/>
            <pc:sldMk cId="2608461729" sldId="777"/>
            <ac:picMk id="26" creationId="{FD7C34D3-EFA8-41A7-80C6-2C93ED657B98}"/>
          </ac:picMkLst>
        </pc:picChg>
        <pc:picChg chg="del">
          <ac:chgData name="Siegbert Rudolph" userId="2af4d44886c067cc" providerId="LiveId" clId="{17AC4ADC-F627-42B5-8491-6AF216F649E8}" dt="2021-08-24T12:17:23.100" v="453" actId="478"/>
          <ac:picMkLst>
            <pc:docMk/>
            <pc:sldMk cId="2608461729" sldId="777"/>
            <ac:picMk id="27" creationId="{E63D77BA-96BB-4D1D-83C1-FDEDAC742AC3}"/>
          </ac:picMkLst>
        </pc:picChg>
        <pc:picChg chg="del">
          <ac:chgData name="Siegbert Rudolph" userId="2af4d44886c067cc" providerId="LiveId" clId="{17AC4ADC-F627-42B5-8491-6AF216F649E8}" dt="2021-08-24T12:17:23.100" v="453" actId="478"/>
          <ac:picMkLst>
            <pc:docMk/>
            <pc:sldMk cId="2608461729" sldId="777"/>
            <ac:picMk id="28" creationId="{6BC3EBAE-A83E-4057-882F-3423727A2F19}"/>
          </ac:picMkLst>
        </pc:picChg>
        <pc:picChg chg="del">
          <ac:chgData name="Siegbert Rudolph" userId="2af4d44886c067cc" providerId="LiveId" clId="{17AC4ADC-F627-42B5-8491-6AF216F649E8}" dt="2021-08-24T12:15:46.855" v="452" actId="478"/>
          <ac:picMkLst>
            <pc:docMk/>
            <pc:sldMk cId="2608461729" sldId="777"/>
            <ac:picMk id="43" creationId="{BDB0D395-B7A9-42BF-9A92-B10F54C2BA8D}"/>
          </ac:picMkLst>
        </pc:picChg>
        <pc:picChg chg="del">
          <ac:chgData name="Siegbert Rudolph" userId="2af4d44886c067cc" providerId="LiveId" clId="{17AC4ADC-F627-42B5-8491-6AF216F649E8}" dt="2021-08-24T12:15:46.855" v="452" actId="478"/>
          <ac:picMkLst>
            <pc:docMk/>
            <pc:sldMk cId="2608461729" sldId="777"/>
            <ac:picMk id="44" creationId="{B7A2A726-C0DE-495B-9A8A-C887D5714A38}"/>
          </ac:picMkLst>
        </pc:picChg>
        <pc:picChg chg="del">
          <ac:chgData name="Siegbert Rudolph" userId="2af4d44886c067cc" providerId="LiveId" clId="{17AC4ADC-F627-42B5-8491-6AF216F649E8}" dt="2021-08-24T12:15:46.855" v="452" actId="478"/>
          <ac:picMkLst>
            <pc:docMk/>
            <pc:sldMk cId="2608461729" sldId="777"/>
            <ac:picMk id="45" creationId="{97F3FDD7-37DF-4DD2-80C8-C32A8C1FCE96}"/>
          </ac:picMkLst>
        </pc:picChg>
        <pc:picChg chg="del">
          <ac:chgData name="Siegbert Rudolph" userId="2af4d44886c067cc" providerId="LiveId" clId="{17AC4ADC-F627-42B5-8491-6AF216F649E8}" dt="2021-08-24T12:15:46.855" v="452" actId="478"/>
          <ac:picMkLst>
            <pc:docMk/>
            <pc:sldMk cId="2608461729" sldId="777"/>
            <ac:picMk id="46" creationId="{7D25041E-6BFF-4DC0-B95D-36F88997E642}"/>
          </ac:picMkLst>
        </pc:picChg>
        <pc:picChg chg="del">
          <ac:chgData name="Siegbert Rudolph" userId="2af4d44886c067cc" providerId="LiveId" clId="{17AC4ADC-F627-42B5-8491-6AF216F649E8}" dt="2021-08-24T12:15:46.855" v="452" actId="478"/>
          <ac:picMkLst>
            <pc:docMk/>
            <pc:sldMk cId="2608461729" sldId="777"/>
            <ac:picMk id="47" creationId="{55671B30-CF8B-4EC4-B658-38C00EEA3E67}"/>
          </ac:picMkLst>
        </pc:picChg>
        <pc:picChg chg="del">
          <ac:chgData name="Siegbert Rudolph" userId="2af4d44886c067cc" providerId="LiveId" clId="{17AC4ADC-F627-42B5-8491-6AF216F649E8}" dt="2021-08-24T12:15:46.855" v="452" actId="478"/>
          <ac:picMkLst>
            <pc:docMk/>
            <pc:sldMk cId="2608461729" sldId="777"/>
            <ac:picMk id="48" creationId="{40B4F5EF-43BA-4212-998E-5E97C9192ECE}"/>
          </ac:picMkLst>
        </pc:picChg>
        <pc:picChg chg="del">
          <ac:chgData name="Siegbert Rudolph" userId="2af4d44886c067cc" providerId="LiveId" clId="{17AC4ADC-F627-42B5-8491-6AF216F649E8}" dt="2021-08-24T12:15:46.855" v="452" actId="478"/>
          <ac:picMkLst>
            <pc:docMk/>
            <pc:sldMk cId="2608461729" sldId="777"/>
            <ac:picMk id="49" creationId="{00DC243A-9E20-4B42-BAEA-790705DB4392}"/>
          </ac:picMkLst>
        </pc:picChg>
        <pc:picChg chg="del">
          <ac:chgData name="Siegbert Rudolph" userId="2af4d44886c067cc" providerId="LiveId" clId="{17AC4ADC-F627-42B5-8491-6AF216F649E8}" dt="2021-08-24T12:15:46.855" v="452" actId="478"/>
          <ac:picMkLst>
            <pc:docMk/>
            <pc:sldMk cId="2608461729" sldId="777"/>
            <ac:picMk id="50" creationId="{2088C1B3-B7EC-4CB6-9459-D927C927088A}"/>
          </ac:picMkLst>
        </pc:picChg>
        <pc:picChg chg="del">
          <ac:chgData name="Siegbert Rudolph" userId="2af4d44886c067cc" providerId="LiveId" clId="{17AC4ADC-F627-42B5-8491-6AF216F649E8}" dt="2021-08-24T12:15:46.855" v="452" actId="478"/>
          <ac:picMkLst>
            <pc:docMk/>
            <pc:sldMk cId="2608461729" sldId="777"/>
            <ac:picMk id="51" creationId="{BC237557-DBC0-46D2-ABE4-FA5D3C5FD5F3}"/>
          </ac:picMkLst>
        </pc:picChg>
        <pc:picChg chg="del">
          <ac:chgData name="Siegbert Rudolph" userId="2af4d44886c067cc" providerId="LiveId" clId="{17AC4ADC-F627-42B5-8491-6AF216F649E8}" dt="2021-08-24T12:15:46.855" v="452" actId="478"/>
          <ac:picMkLst>
            <pc:docMk/>
            <pc:sldMk cId="2608461729" sldId="777"/>
            <ac:picMk id="52" creationId="{461A5B25-531B-4BAC-8577-8D5184D66B12}"/>
          </ac:picMkLst>
        </pc:picChg>
        <pc:picChg chg="del">
          <ac:chgData name="Siegbert Rudolph" userId="2af4d44886c067cc" providerId="LiveId" clId="{17AC4ADC-F627-42B5-8491-6AF216F649E8}" dt="2021-08-24T12:15:46.855" v="452" actId="478"/>
          <ac:picMkLst>
            <pc:docMk/>
            <pc:sldMk cId="2608461729" sldId="777"/>
            <ac:picMk id="53" creationId="{882BDA59-BB9A-4D69-8DE5-E2C1A12C49E9}"/>
          </ac:picMkLst>
        </pc:picChg>
        <pc:picChg chg="del">
          <ac:chgData name="Siegbert Rudolph" userId="2af4d44886c067cc" providerId="LiveId" clId="{17AC4ADC-F627-42B5-8491-6AF216F649E8}" dt="2021-08-24T12:15:46.855" v="452" actId="478"/>
          <ac:picMkLst>
            <pc:docMk/>
            <pc:sldMk cId="2608461729" sldId="777"/>
            <ac:picMk id="54" creationId="{B4AEEF33-B567-4801-8120-236B2BE37357}"/>
          </ac:picMkLst>
        </pc:picChg>
        <pc:picChg chg="del">
          <ac:chgData name="Siegbert Rudolph" userId="2af4d44886c067cc" providerId="LiveId" clId="{17AC4ADC-F627-42B5-8491-6AF216F649E8}" dt="2021-08-24T12:15:46.855" v="452" actId="478"/>
          <ac:picMkLst>
            <pc:docMk/>
            <pc:sldMk cId="2608461729" sldId="777"/>
            <ac:picMk id="55" creationId="{B30499BC-1F8F-416E-BFBE-23ED09F44FD7}"/>
          </ac:picMkLst>
        </pc:picChg>
        <pc:picChg chg="del">
          <ac:chgData name="Siegbert Rudolph" userId="2af4d44886c067cc" providerId="LiveId" clId="{17AC4ADC-F627-42B5-8491-6AF216F649E8}" dt="2021-08-24T12:15:46.855" v="452" actId="478"/>
          <ac:picMkLst>
            <pc:docMk/>
            <pc:sldMk cId="2608461729" sldId="777"/>
            <ac:picMk id="56" creationId="{AEF97AE7-735B-4F2A-8C04-441CB2A79F0C}"/>
          </ac:picMkLst>
        </pc:picChg>
        <pc:picChg chg="del">
          <ac:chgData name="Siegbert Rudolph" userId="2af4d44886c067cc" providerId="LiveId" clId="{17AC4ADC-F627-42B5-8491-6AF216F649E8}" dt="2021-08-24T12:15:46.855" v="452" actId="478"/>
          <ac:picMkLst>
            <pc:docMk/>
            <pc:sldMk cId="2608461729" sldId="777"/>
            <ac:picMk id="58" creationId="{1A542022-DB12-496C-B58A-F0CDB1B642C0}"/>
          </ac:picMkLst>
        </pc:picChg>
        <pc:picChg chg="del">
          <ac:chgData name="Siegbert Rudolph" userId="2af4d44886c067cc" providerId="LiveId" clId="{17AC4ADC-F627-42B5-8491-6AF216F649E8}" dt="2021-08-24T12:15:46.855" v="452" actId="478"/>
          <ac:picMkLst>
            <pc:docMk/>
            <pc:sldMk cId="2608461729" sldId="777"/>
            <ac:picMk id="59" creationId="{0459F877-1CEB-4F57-86EA-191169351E38}"/>
          </ac:picMkLst>
        </pc:picChg>
        <pc:picChg chg="del">
          <ac:chgData name="Siegbert Rudolph" userId="2af4d44886c067cc" providerId="LiveId" clId="{17AC4ADC-F627-42B5-8491-6AF216F649E8}" dt="2021-08-24T12:15:46.855" v="452" actId="478"/>
          <ac:picMkLst>
            <pc:docMk/>
            <pc:sldMk cId="2608461729" sldId="777"/>
            <ac:picMk id="60" creationId="{C26BFFCC-1E66-496D-8EBF-06D721796CB9}"/>
          </ac:picMkLst>
        </pc:picChg>
        <pc:picChg chg="del">
          <ac:chgData name="Siegbert Rudolph" userId="2af4d44886c067cc" providerId="LiveId" clId="{17AC4ADC-F627-42B5-8491-6AF216F649E8}" dt="2021-08-24T12:15:46.855" v="452" actId="478"/>
          <ac:picMkLst>
            <pc:docMk/>
            <pc:sldMk cId="2608461729" sldId="777"/>
            <ac:picMk id="61" creationId="{3FCEA64E-EAC8-4E86-BE5F-4D2FD97EC6FC}"/>
          </ac:picMkLst>
        </pc:picChg>
        <pc:picChg chg="del">
          <ac:chgData name="Siegbert Rudolph" userId="2af4d44886c067cc" providerId="LiveId" clId="{17AC4ADC-F627-42B5-8491-6AF216F649E8}" dt="2021-08-24T12:15:46.855" v="452" actId="478"/>
          <ac:picMkLst>
            <pc:docMk/>
            <pc:sldMk cId="2608461729" sldId="777"/>
            <ac:picMk id="62" creationId="{FC0416B1-2264-4054-B814-5AA459ADEC12}"/>
          </ac:picMkLst>
        </pc:picChg>
        <pc:picChg chg="add mod">
          <ac:chgData name="Siegbert Rudolph" userId="2af4d44886c067cc" providerId="LiveId" clId="{17AC4ADC-F627-42B5-8491-6AF216F649E8}" dt="2021-08-28T08:04:32.869" v="1507" actId="1035"/>
          <ac:picMkLst>
            <pc:docMk/>
            <pc:sldMk cId="2608461729" sldId="777"/>
            <ac:picMk id="63" creationId="{4C47FD46-986D-4A1C-AF7D-80D952020B33}"/>
          </ac:picMkLst>
        </pc:picChg>
        <pc:picChg chg="del">
          <ac:chgData name="Siegbert Rudolph" userId="2af4d44886c067cc" providerId="LiveId" clId="{17AC4ADC-F627-42B5-8491-6AF216F649E8}" dt="2021-08-24T12:15:46.855" v="452" actId="478"/>
          <ac:picMkLst>
            <pc:docMk/>
            <pc:sldMk cId="2608461729" sldId="777"/>
            <ac:picMk id="63" creationId="{90C51452-54F5-43C4-9794-7C3B0B2F21D2}"/>
          </ac:picMkLst>
        </pc:picChg>
        <pc:picChg chg="del">
          <ac:chgData name="Siegbert Rudolph" userId="2af4d44886c067cc" providerId="LiveId" clId="{17AC4ADC-F627-42B5-8491-6AF216F649E8}" dt="2021-08-24T12:15:46.855" v="452" actId="478"/>
          <ac:picMkLst>
            <pc:docMk/>
            <pc:sldMk cId="2608461729" sldId="777"/>
            <ac:picMk id="64" creationId="{5B4D34E0-22D5-4402-B895-80D9C994B243}"/>
          </ac:picMkLst>
        </pc:picChg>
        <pc:picChg chg="add mod">
          <ac:chgData name="Siegbert Rudolph" userId="2af4d44886c067cc" providerId="LiveId" clId="{17AC4ADC-F627-42B5-8491-6AF216F649E8}" dt="2021-08-28T08:04:32.869" v="1507" actId="1035"/>
          <ac:picMkLst>
            <pc:docMk/>
            <pc:sldMk cId="2608461729" sldId="777"/>
            <ac:picMk id="64" creationId="{8D05E8BA-5A32-409B-9BA9-C7DA6A59F579}"/>
          </ac:picMkLst>
        </pc:picChg>
        <pc:picChg chg="del">
          <ac:chgData name="Siegbert Rudolph" userId="2af4d44886c067cc" providerId="LiveId" clId="{17AC4ADC-F627-42B5-8491-6AF216F649E8}" dt="2021-08-24T12:15:46.855" v="452" actId="478"/>
          <ac:picMkLst>
            <pc:docMk/>
            <pc:sldMk cId="2608461729" sldId="777"/>
            <ac:picMk id="65" creationId="{78EF3DC3-5DF3-4178-A882-BC89A3738D20}"/>
          </ac:picMkLst>
        </pc:picChg>
        <pc:picChg chg="add mod">
          <ac:chgData name="Siegbert Rudolph" userId="2af4d44886c067cc" providerId="LiveId" clId="{17AC4ADC-F627-42B5-8491-6AF216F649E8}" dt="2021-08-28T08:04:32.869" v="1507" actId="1035"/>
          <ac:picMkLst>
            <pc:docMk/>
            <pc:sldMk cId="2608461729" sldId="777"/>
            <ac:picMk id="65" creationId="{E7428728-F11E-4436-8A64-BF7D9D9D579F}"/>
          </ac:picMkLst>
        </pc:picChg>
        <pc:picChg chg="add mod">
          <ac:chgData name="Siegbert Rudolph" userId="2af4d44886c067cc" providerId="LiveId" clId="{17AC4ADC-F627-42B5-8491-6AF216F649E8}" dt="2021-08-28T08:04:32.869" v="1507" actId="1035"/>
          <ac:picMkLst>
            <pc:docMk/>
            <pc:sldMk cId="2608461729" sldId="777"/>
            <ac:picMk id="66" creationId="{87FB0DC8-2E89-4097-BE44-DDC817C5F844}"/>
          </ac:picMkLst>
        </pc:picChg>
        <pc:picChg chg="del">
          <ac:chgData name="Siegbert Rudolph" userId="2af4d44886c067cc" providerId="LiveId" clId="{17AC4ADC-F627-42B5-8491-6AF216F649E8}" dt="2021-08-24T12:15:46.855" v="452" actId="478"/>
          <ac:picMkLst>
            <pc:docMk/>
            <pc:sldMk cId="2608461729" sldId="777"/>
            <ac:picMk id="66" creationId="{D89D4C0A-8C1D-4D33-80A6-40F4747DCADA}"/>
          </ac:picMkLst>
        </pc:picChg>
        <pc:picChg chg="add mod">
          <ac:chgData name="Siegbert Rudolph" userId="2af4d44886c067cc" providerId="LiveId" clId="{17AC4ADC-F627-42B5-8491-6AF216F649E8}" dt="2021-08-28T08:04:32.869" v="1507" actId="1035"/>
          <ac:picMkLst>
            <pc:docMk/>
            <pc:sldMk cId="2608461729" sldId="777"/>
            <ac:picMk id="67" creationId="{89A4D616-8900-496D-86C5-8D57F523A647}"/>
          </ac:picMkLst>
        </pc:picChg>
        <pc:picChg chg="del">
          <ac:chgData name="Siegbert Rudolph" userId="2af4d44886c067cc" providerId="LiveId" clId="{17AC4ADC-F627-42B5-8491-6AF216F649E8}" dt="2021-08-24T12:15:46.855" v="452" actId="478"/>
          <ac:picMkLst>
            <pc:docMk/>
            <pc:sldMk cId="2608461729" sldId="777"/>
            <ac:picMk id="67" creationId="{A5CFA047-ED2B-45A9-9806-1AE2FDC1BF22}"/>
          </ac:picMkLst>
        </pc:picChg>
        <pc:picChg chg="del">
          <ac:chgData name="Siegbert Rudolph" userId="2af4d44886c067cc" providerId="LiveId" clId="{17AC4ADC-F627-42B5-8491-6AF216F649E8}" dt="2021-08-24T12:15:46.855" v="452" actId="478"/>
          <ac:picMkLst>
            <pc:docMk/>
            <pc:sldMk cId="2608461729" sldId="777"/>
            <ac:picMk id="68" creationId="{3E540661-B40E-49EE-95CD-AB7A94595D29}"/>
          </ac:picMkLst>
        </pc:picChg>
        <pc:picChg chg="add mod">
          <ac:chgData name="Siegbert Rudolph" userId="2af4d44886c067cc" providerId="LiveId" clId="{17AC4ADC-F627-42B5-8491-6AF216F649E8}" dt="2021-08-28T08:04:32.869" v="1507" actId="1035"/>
          <ac:picMkLst>
            <pc:docMk/>
            <pc:sldMk cId="2608461729" sldId="777"/>
            <ac:picMk id="68" creationId="{CFBC156E-C5CD-4A33-AD36-E1FF44E98683}"/>
          </ac:picMkLst>
        </pc:picChg>
        <pc:picChg chg="add mod">
          <ac:chgData name="Siegbert Rudolph" userId="2af4d44886c067cc" providerId="LiveId" clId="{17AC4ADC-F627-42B5-8491-6AF216F649E8}" dt="2021-08-28T08:04:32.869" v="1507" actId="1035"/>
          <ac:picMkLst>
            <pc:docMk/>
            <pc:sldMk cId="2608461729" sldId="777"/>
            <ac:picMk id="69" creationId="{204F9657-1F54-41A7-A335-75D013FFFFC0}"/>
          </ac:picMkLst>
        </pc:picChg>
        <pc:picChg chg="del">
          <ac:chgData name="Siegbert Rudolph" userId="2af4d44886c067cc" providerId="LiveId" clId="{17AC4ADC-F627-42B5-8491-6AF216F649E8}" dt="2021-08-24T12:15:46.855" v="452" actId="478"/>
          <ac:picMkLst>
            <pc:docMk/>
            <pc:sldMk cId="2608461729" sldId="777"/>
            <ac:picMk id="69" creationId="{50DA0BE6-BCD5-4470-A451-9907613C1D3C}"/>
          </ac:picMkLst>
        </pc:picChg>
        <pc:picChg chg="del">
          <ac:chgData name="Siegbert Rudolph" userId="2af4d44886c067cc" providerId="LiveId" clId="{17AC4ADC-F627-42B5-8491-6AF216F649E8}" dt="2021-08-24T12:15:46.855" v="452" actId="478"/>
          <ac:picMkLst>
            <pc:docMk/>
            <pc:sldMk cId="2608461729" sldId="777"/>
            <ac:picMk id="70" creationId="{03F5546B-967E-4B66-8276-03DD994A88D3}"/>
          </ac:picMkLst>
        </pc:picChg>
        <pc:picChg chg="add mod">
          <ac:chgData name="Siegbert Rudolph" userId="2af4d44886c067cc" providerId="LiveId" clId="{17AC4ADC-F627-42B5-8491-6AF216F649E8}" dt="2021-08-28T08:04:32.869" v="1507" actId="1035"/>
          <ac:picMkLst>
            <pc:docMk/>
            <pc:sldMk cId="2608461729" sldId="777"/>
            <ac:picMk id="70" creationId="{BFA0F295-4D9E-4C4E-9DA8-38EB8D52CAB2}"/>
          </ac:picMkLst>
        </pc:picChg>
        <pc:picChg chg="add mod">
          <ac:chgData name="Siegbert Rudolph" userId="2af4d44886c067cc" providerId="LiveId" clId="{17AC4ADC-F627-42B5-8491-6AF216F649E8}" dt="2021-08-28T08:04:32.869" v="1507" actId="1035"/>
          <ac:picMkLst>
            <pc:docMk/>
            <pc:sldMk cId="2608461729" sldId="777"/>
            <ac:picMk id="71" creationId="{1D05F98C-E953-484F-90C5-F2085190DCB6}"/>
          </ac:picMkLst>
        </pc:picChg>
        <pc:picChg chg="del">
          <ac:chgData name="Siegbert Rudolph" userId="2af4d44886c067cc" providerId="LiveId" clId="{17AC4ADC-F627-42B5-8491-6AF216F649E8}" dt="2021-08-24T12:15:46.855" v="452" actId="478"/>
          <ac:picMkLst>
            <pc:docMk/>
            <pc:sldMk cId="2608461729" sldId="777"/>
            <ac:picMk id="71" creationId="{7BBBF884-0DCF-448C-9308-260BAA5B265C}"/>
          </ac:picMkLst>
        </pc:picChg>
        <pc:picChg chg="del">
          <ac:chgData name="Siegbert Rudolph" userId="2af4d44886c067cc" providerId="LiveId" clId="{17AC4ADC-F627-42B5-8491-6AF216F649E8}" dt="2021-08-24T12:15:46.855" v="452" actId="478"/>
          <ac:picMkLst>
            <pc:docMk/>
            <pc:sldMk cId="2608461729" sldId="777"/>
            <ac:picMk id="72" creationId="{74267DFA-765B-4AE6-BD64-D0A9B244AB88}"/>
          </ac:picMkLst>
        </pc:picChg>
        <pc:picChg chg="add mod">
          <ac:chgData name="Siegbert Rudolph" userId="2af4d44886c067cc" providerId="LiveId" clId="{17AC4ADC-F627-42B5-8491-6AF216F649E8}" dt="2021-08-28T08:04:32.869" v="1507" actId="1035"/>
          <ac:picMkLst>
            <pc:docMk/>
            <pc:sldMk cId="2608461729" sldId="777"/>
            <ac:picMk id="72" creationId="{D6F5F077-F495-4148-86A7-B64E70E8E514}"/>
          </ac:picMkLst>
        </pc:picChg>
        <pc:picChg chg="del">
          <ac:chgData name="Siegbert Rudolph" userId="2af4d44886c067cc" providerId="LiveId" clId="{17AC4ADC-F627-42B5-8491-6AF216F649E8}" dt="2021-08-24T12:15:46.855" v="452" actId="478"/>
          <ac:picMkLst>
            <pc:docMk/>
            <pc:sldMk cId="2608461729" sldId="777"/>
            <ac:picMk id="73" creationId="{31F2E6DF-079D-41BE-B2D3-E81678DEB812}"/>
          </ac:picMkLst>
        </pc:picChg>
        <pc:picChg chg="add mod">
          <ac:chgData name="Siegbert Rudolph" userId="2af4d44886c067cc" providerId="LiveId" clId="{17AC4ADC-F627-42B5-8491-6AF216F649E8}" dt="2021-08-28T08:04:32.869" v="1507" actId="1035"/>
          <ac:picMkLst>
            <pc:docMk/>
            <pc:sldMk cId="2608461729" sldId="777"/>
            <ac:picMk id="73" creationId="{ED8B6ACD-7A3A-4966-89FB-FB8FDCA58D42}"/>
          </ac:picMkLst>
        </pc:picChg>
        <pc:picChg chg="add mod">
          <ac:chgData name="Siegbert Rudolph" userId="2af4d44886c067cc" providerId="LiveId" clId="{17AC4ADC-F627-42B5-8491-6AF216F649E8}" dt="2021-08-28T08:04:32.869" v="1507" actId="1035"/>
          <ac:picMkLst>
            <pc:docMk/>
            <pc:sldMk cId="2608461729" sldId="777"/>
            <ac:picMk id="74" creationId="{260B780B-D7A0-4DDE-B092-EE9AD179EABF}"/>
          </ac:picMkLst>
        </pc:picChg>
        <pc:picChg chg="del">
          <ac:chgData name="Siegbert Rudolph" userId="2af4d44886c067cc" providerId="LiveId" clId="{17AC4ADC-F627-42B5-8491-6AF216F649E8}" dt="2021-08-24T12:15:46.855" v="452" actId="478"/>
          <ac:picMkLst>
            <pc:docMk/>
            <pc:sldMk cId="2608461729" sldId="777"/>
            <ac:picMk id="74" creationId="{EB2CB8F4-CADC-409C-9CEC-D25C4183D18D}"/>
          </ac:picMkLst>
        </pc:picChg>
        <pc:picChg chg="add mod">
          <ac:chgData name="Siegbert Rudolph" userId="2af4d44886c067cc" providerId="LiveId" clId="{17AC4ADC-F627-42B5-8491-6AF216F649E8}" dt="2021-08-28T08:04:32.869" v="1507" actId="1035"/>
          <ac:picMkLst>
            <pc:docMk/>
            <pc:sldMk cId="2608461729" sldId="777"/>
            <ac:picMk id="76" creationId="{BC138559-FA1F-44F9-9F0B-13423496D63D}"/>
          </ac:picMkLst>
        </pc:picChg>
        <pc:picChg chg="add del mod">
          <ac:chgData name="Siegbert Rudolph" userId="2af4d44886c067cc" providerId="LiveId" clId="{17AC4ADC-F627-42B5-8491-6AF216F649E8}" dt="2021-08-24T12:35:30.387" v="701" actId="478"/>
          <ac:picMkLst>
            <pc:docMk/>
            <pc:sldMk cId="2608461729" sldId="777"/>
            <ac:picMk id="90" creationId="{0F2AEB6A-A71D-46C2-9461-A85342170953}"/>
          </ac:picMkLst>
        </pc:picChg>
        <pc:picChg chg="add del mod">
          <ac:chgData name="Siegbert Rudolph" userId="2af4d44886c067cc" providerId="LiveId" clId="{17AC4ADC-F627-42B5-8491-6AF216F649E8}" dt="2021-08-24T12:35:30.387" v="701" actId="478"/>
          <ac:picMkLst>
            <pc:docMk/>
            <pc:sldMk cId="2608461729" sldId="777"/>
            <ac:picMk id="91" creationId="{0637DEA8-F052-4FB1-8A7F-935510981328}"/>
          </ac:picMkLst>
        </pc:picChg>
        <pc:picChg chg="add del mod">
          <ac:chgData name="Siegbert Rudolph" userId="2af4d44886c067cc" providerId="LiveId" clId="{17AC4ADC-F627-42B5-8491-6AF216F649E8}" dt="2021-08-24T12:35:30.387" v="701" actId="478"/>
          <ac:picMkLst>
            <pc:docMk/>
            <pc:sldMk cId="2608461729" sldId="777"/>
            <ac:picMk id="92" creationId="{3147DF9B-4CFD-4D7E-8B2E-88BBC434E2BA}"/>
          </ac:picMkLst>
        </pc:picChg>
        <pc:picChg chg="add del mod">
          <ac:chgData name="Siegbert Rudolph" userId="2af4d44886c067cc" providerId="LiveId" clId="{17AC4ADC-F627-42B5-8491-6AF216F649E8}" dt="2021-08-24T12:35:30.387" v="701" actId="478"/>
          <ac:picMkLst>
            <pc:docMk/>
            <pc:sldMk cId="2608461729" sldId="777"/>
            <ac:picMk id="93" creationId="{AA14D32F-80AA-40AB-AB45-E7E0663542BD}"/>
          </ac:picMkLst>
        </pc:picChg>
        <pc:picChg chg="add del mod">
          <ac:chgData name="Siegbert Rudolph" userId="2af4d44886c067cc" providerId="LiveId" clId="{17AC4ADC-F627-42B5-8491-6AF216F649E8}" dt="2021-08-24T12:35:30.387" v="701" actId="478"/>
          <ac:picMkLst>
            <pc:docMk/>
            <pc:sldMk cId="2608461729" sldId="777"/>
            <ac:picMk id="94" creationId="{A398C8D8-35B9-4F6B-9338-A0C452F06023}"/>
          </ac:picMkLst>
        </pc:picChg>
        <pc:picChg chg="add del mod">
          <ac:chgData name="Siegbert Rudolph" userId="2af4d44886c067cc" providerId="LiveId" clId="{17AC4ADC-F627-42B5-8491-6AF216F649E8}" dt="2021-08-24T12:35:30.387" v="701" actId="478"/>
          <ac:picMkLst>
            <pc:docMk/>
            <pc:sldMk cId="2608461729" sldId="777"/>
            <ac:picMk id="95" creationId="{6CC997AD-4460-44A2-8129-322305DC639C}"/>
          </ac:picMkLst>
        </pc:picChg>
        <pc:picChg chg="add del mod">
          <ac:chgData name="Siegbert Rudolph" userId="2af4d44886c067cc" providerId="LiveId" clId="{17AC4ADC-F627-42B5-8491-6AF216F649E8}" dt="2021-08-24T12:35:30.387" v="701" actId="478"/>
          <ac:picMkLst>
            <pc:docMk/>
            <pc:sldMk cId="2608461729" sldId="777"/>
            <ac:picMk id="96" creationId="{07B4C062-77F4-4716-AFC7-59B257C09B10}"/>
          </ac:picMkLst>
        </pc:picChg>
        <pc:picChg chg="add del mod">
          <ac:chgData name="Siegbert Rudolph" userId="2af4d44886c067cc" providerId="LiveId" clId="{17AC4ADC-F627-42B5-8491-6AF216F649E8}" dt="2021-08-24T12:35:30.387" v="701" actId="478"/>
          <ac:picMkLst>
            <pc:docMk/>
            <pc:sldMk cId="2608461729" sldId="777"/>
            <ac:picMk id="97" creationId="{EFE079EA-3D05-4BDD-BDCC-1211140F002C}"/>
          </ac:picMkLst>
        </pc:picChg>
        <pc:picChg chg="add del mod">
          <ac:chgData name="Siegbert Rudolph" userId="2af4d44886c067cc" providerId="LiveId" clId="{17AC4ADC-F627-42B5-8491-6AF216F649E8}" dt="2021-08-24T12:35:30.387" v="701" actId="478"/>
          <ac:picMkLst>
            <pc:docMk/>
            <pc:sldMk cId="2608461729" sldId="777"/>
            <ac:picMk id="98" creationId="{65232269-8929-40BE-AC89-B7A348EF39DA}"/>
          </ac:picMkLst>
        </pc:picChg>
        <pc:picChg chg="add del mod">
          <ac:chgData name="Siegbert Rudolph" userId="2af4d44886c067cc" providerId="LiveId" clId="{17AC4ADC-F627-42B5-8491-6AF216F649E8}" dt="2021-08-24T12:35:30.387" v="701" actId="478"/>
          <ac:picMkLst>
            <pc:docMk/>
            <pc:sldMk cId="2608461729" sldId="777"/>
            <ac:picMk id="99" creationId="{3CDB9A84-03EA-4886-9C50-66FB9BCC53B6}"/>
          </ac:picMkLst>
        </pc:picChg>
        <pc:picChg chg="add del mod">
          <ac:chgData name="Siegbert Rudolph" userId="2af4d44886c067cc" providerId="LiveId" clId="{17AC4ADC-F627-42B5-8491-6AF216F649E8}" dt="2021-08-24T12:35:30.387" v="701" actId="478"/>
          <ac:picMkLst>
            <pc:docMk/>
            <pc:sldMk cId="2608461729" sldId="777"/>
            <ac:picMk id="100" creationId="{45105F70-F543-40D4-8B27-DC3B72C57CEE}"/>
          </ac:picMkLst>
        </pc:picChg>
        <pc:picChg chg="add del mod">
          <ac:chgData name="Siegbert Rudolph" userId="2af4d44886c067cc" providerId="LiveId" clId="{17AC4ADC-F627-42B5-8491-6AF216F649E8}" dt="2021-08-24T12:35:30.387" v="701" actId="478"/>
          <ac:picMkLst>
            <pc:docMk/>
            <pc:sldMk cId="2608461729" sldId="777"/>
            <ac:picMk id="101" creationId="{C0D11BB0-FFF4-4804-9DAC-6185A258E0A3}"/>
          </ac:picMkLst>
        </pc:picChg>
        <pc:picChg chg="add del mod">
          <ac:chgData name="Siegbert Rudolph" userId="2af4d44886c067cc" providerId="LiveId" clId="{17AC4ADC-F627-42B5-8491-6AF216F649E8}" dt="2021-08-24T12:35:30.387" v="701" actId="478"/>
          <ac:picMkLst>
            <pc:docMk/>
            <pc:sldMk cId="2608461729" sldId="777"/>
            <ac:picMk id="102" creationId="{F3484570-E5E6-4A71-BE9A-B416FB37832D}"/>
          </ac:picMkLst>
        </pc:picChg>
        <pc:picChg chg="add del mod">
          <ac:chgData name="Siegbert Rudolph" userId="2af4d44886c067cc" providerId="LiveId" clId="{17AC4ADC-F627-42B5-8491-6AF216F649E8}" dt="2021-08-24T12:35:30.387" v="701" actId="478"/>
          <ac:picMkLst>
            <pc:docMk/>
            <pc:sldMk cId="2608461729" sldId="777"/>
            <ac:picMk id="104" creationId="{1140A33A-2634-4F33-8353-9D27267B54E8}"/>
          </ac:picMkLst>
        </pc:picChg>
        <pc:picChg chg="add del mod">
          <ac:chgData name="Siegbert Rudolph" userId="2af4d44886c067cc" providerId="LiveId" clId="{17AC4ADC-F627-42B5-8491-6AF216F649E8}" dt="2021-08-24T12:35:30.387" v="701" actId="478"/>
          <ac:picMkLst>
            <pc:docMk/>
            <pc:sldMk cId="2608461729" sldId="777"/>
            <ac:picMk id="105" creationId="{6127FFFA-0A8C-4437-ABF7-2842F17E5B3C}"/>
          </ac:picMkLst>
        </pc:picChg>
        <pc:picChg chg="add del mod">
          <ac:chgData name="Siegbert Rudolph" userId="2af4d44886c067cc" providerId="LiveId" clId="{17AC4ADC-F627-42B5-8491-6AF216F649E8}" dt="2021-08-24T12:35:30.387" v="701" actId="478"/>
          <ac:picMkLst>
            <pc:docMk/>
            <pc:sldMk cId="2608461729" sldId="777"/>
            <ac:picMk id="106" creationId="{E42FF2B2-02F6-47BF-83D2-3B2FED8CA2C1}"/>
          </ac:picMkLst>
        </pc:picChg>
        <pc:picChg chg="add del mod">
          <ac:chgData name="Siegbert Rudolph" userId="2af4d44886c067cc" providerId="LiveId" clId="{17AC4ADC-F627-42B5-8491-6AF216F649E8}" dt="2021-08-24T12:35:30.387" v="701" actId="478"/>
          <ac:picMkLst>
            <pc:docMk/>
            <pc:sldMk cId="2608461729" sldId="777"/>
            <ac:picMk id="107" creationId="{C66BCFA3-DFC5-4793-A9B1-3D47D6973348}"/>
          </ac:picMkLst>
        </pc:picChg>
        <pc:picChg chg="add del mod">
          <ac:chgData name="Siegbert Rudolph" userId="2af4d44886c067cc" providerId="LiveId" clId="{17AC4ADC-F627-42B5-8491-6AF216F649E8}" dt="2021-08-24T12:35:30.387" v="701" actId="478"/>
          <ac:picMkLst>
            <pc:docMk/>
            <pc:sldMk cId="2608461729" sldId="777"/>
            <ac:picMk id="108" creationId="{F6C103CD-22DF-462F-B91B-2C83732B904A}"/>
          </ac:picMkLst>
        </pc:picChg>
        <pc:picChg chg="add del mod">
          <ac:chgData name="Siegbert Rudolph" userId="2af4d44886c067cc" providerId="LiveId" clId="{17AC4ADC-F627-42B5-8491-6AF216F649E8}" dt="2021-08-24T12:35:30.387" v="701" actId="478"/>
          <ac:picMkLst>
            <pc:docMk/>
            <pc:sldMk cId="2608461729" sldId="777"/>
            <ac:picMk id="109" creationId="{A8DF92AA-1EC1-4400-8ED4-6C0179792C6F}"/>
          </ac:picMkLst>
        </pc:picChg>
        <pc:picChg chg="add del mod">
          <ac:chgData name="Siegbert Rudolph" userId="2af4d44886c067cc" providerId="LiveId" clId="{17AC4ADC-F627-42B5-8491-6AF216F649E8}" dt="2021-08-24T12:35:30.387" v="701" actId="478"/>
          <ac:picMkLst>
            <pc:docMk/>
            <pc:sldMk cId="2608461729" sldId="777"/>
            <ac:picMk id="110" creationId="{80953351-3302-4E8C-9DD2-A7E47AC7E6FB}"/>
          </ac:picMkLst>
        </pc:picChg>
        <pc:picChg chg="add del mod">
          <ac:chgData name="Siegbert Rudolph" userId="2af4d44886c067cc" providerId="LiveId" clId="{17AC4ADC-F627-42B5-8491-6AF216F649E8}" dt="2021-08-24T12:35:30.387" v="701" actId="478"/>
          <ac:picMkLst>
            <pc:docMk/>
            <pc:sldMk cId="2608461729" sldId="777"/>
            <ac:picMk id="111" creationId="{308070AA-D559-41B7-8267-E1D51F115F83}"/>
          </ac:picMkLst>
        </pc:picChg>
        <pc:picChg chg="add del mod">
          <ac:chgData name="Siegbert Rudolph" userId="2af4d44886c067cc" providerId="LiveId" clId="{17AC4ADC-F627-42B5-8491-6AF216F649E8}" dt="2021-08-24T12:35:30.387" v="701" actId="478"/>
          <ac:picMkLst>
            <pc:docMk/>
            <pc:sldMk cId="2608461729" sldId="777"/>
            <ac:picMk id="112" creationId="{B2EA8D33-5B0B-47AB-BABF-3F37F75048BC}"/>
          </ac:picMkLst>
        </pc:picChg>
        <pc:picChg chg="add del mod">
          <ac:chgData name="Siegbert Rudolph" userId="2af4d44886c067cc" providerId="LiveId" clId="{17AC4ADC-F627-42B5-8491-6AF216F649E8}" dt="2021-08-24T12:35:30.387" v="701" actId="478"/>
          <ac:picMkLst>
            <pc:docMk/>
            <pc:sldMk cId="2608461729" sldId="777"/>
            <ac:picMk id="113" creationId="{8213F52D-123E-44AB-BA4B-C15890749CEB}"/>
          </ac:picMkLst>
        </pc:picChg>
        <pc:picChg chg="add del mod">
          <ac:chgData name="Siegbert Rudolph" userId="2af4d44886c067cc" providerId="LiveId" clId="{17AC4ADC-F627-42B5-8491-6AF216F649E8}" dt="2021-08-24T12:35:30.387" v="701" actId="478"/>
          <ac:picMkLst>
            <pc:docMk/>
            <pc:sldMk cId="2608461729" sldId="777"/>
            <ac:picMk id="114" creationId="{2360B60E-65C4-4200-AABF-5E9764779690}"/>
          </ac:picMkLst>
        </pc:picChg>
        <pc:picChg chg="add del mod">
          <ac:chgData name="Siegbert Rudolph" userId="2af4d44886c067cc" providerId="LiveId" clId="{17AC4ADC-F627-42B5-8491-6AF216F649E8}" dt="2021-08-24T12:35:30.387" v="701" actId="478"/>
          <ac:picMkLst>
            <pc:docMk/>
            <pc:sldMk cId="2608461729" sldId="777"/>
            <ac:picMk id="115" creationId="{84524FB1-0D27-41DF-ADA3-1A35EDCAC1DE}"/>
          </ac:picMkLst>
        </pc:picChg>
        <pc:picChg chg="add del mod">
          <ac:chgData name="Siegbert Rudolph" userId="2af4d44886c067cc" providerId="LiveId" clId="{17AC4ADC-F627-42B5-8491-6AF216F649E8}" dt="2021-08-24T12:35:30.387" v="701" actId="478"/>
          <ac:picMkLst>
            <pc:docMk/>
            <pc:sldMk cId="2608461729" sldId="777"/>
            <ac:picMk id="116" creationId="{36EFD560-CE2D-48C1-B90C-473C01589778}"/>
          </ac:picMkLst>
        </pc:picChg>
        <pc:picChg chg="add del mod">
          <ac:chgData name="Siegbert Rudolph" userId="2af4d44886c067cc" providerId="LiveId" clId="{17AC4ADC-F627-42B5-8491-6AF216F649E8}" dt="2021-08-24T12:35:30.387" v="701" actId="478"/>
          <ac:picMkLst>
            <pc:docMk/>
            <pc:sldMk cId="2608461729" sldId="777"/>
            <ac:picMk id="117" creationId="{259A0BF4-8774-4147-AD6C-68D42265C039}"/>
          </ac:picMkLst>
        </pc:picChg>
        <pc:picChg chg="add del mod">
          <ac:chgData name="Siegbert Rudolph" userId="2af4d44886c067cc" providerId="LiveId" clId="{17AC4ADC-F627-42B5-8491-6AF216F649E8}" dt="2021-08-24T12:35:30.387" v="701" actId="478"/>
          <ac:picMkLst>
            <pc:docMk/>
            <pc:sldMk cId="2608461729" sldId="777"/>
            <ac:picMk id="118" creationId="{A8E13C02-36A3-42B5-935B-425A651B5D2E}"/>
          </ac:picMkLst>
        </pc:picChg>
        <pc:picChg chg="add del mod">
          <ac:chgData name="Siegbert Rudolph" userId="2af4d44886c067cc" providerId="LiveId" clId="{17AC4ADC-F627-42B5-8491-6AF216F649E8}" dt="2021-08-24T12:35:24.772" v="699" actId="478"/>
          <ac:picMkLst>
            <pc:docMk/>
            <pc:sldMk cId="2608461729" sldId="777"/>
            <ac:picMk id="119" creationId="{F2E6FC65-C559-4436-9CE1-33C08FB7D60E}"/>
          </ac:picMkLst>
        </pc:picChg>
        <pc:picChg chg="add del mod">
          <ac:chgData name="Siegbert Rudolph" userId="2af4d44886c067cc" providerId="LiveId" clId="{17AC4ADC-F627-42B5-8491-6AF216F649E8}" dt="2021-08-24T12:35:24.772" v="699" actId="478"/>
          <ac:picMkLst>
            <pc:docMk/>
            <pc:sldMk cId="2608461729" sldId="777"/>
            <ac:picMk id="120" creationId="{9980EDC0-20C3-42CC-B9BB-E58596DC8873}"/>
          </ac:picMkLst>
        </pc:picChg>
        <pc:picChg chg="add del mod">
          <ac:chgData name="Siegbert Rudolph" userId="2af4d44886c067cc" providerId="LiveId" clId="{17AC4ADC-F627-42B5-8491-6AF216F649E8}" dt="2021-08-24T12:35:24.772" v="699" actId="478"/>
          <ac:picMkLst>
            <pc:docMk/>
            <pc:sldMk cId="2608461729" sldId="777"/>
            <ac:picMk id="121" creationId="{ED8F8015-A9CD-4776-977D-86A5AA25D441}"/>
          </ac:picMkLst>
        </pc:picChg>
        <pc:picChg chg="add del mod">
          <ac:chgData name="Siegbert Rudolph" userId="2af4d44886c067cc" providerId="LiveId" clId="{17AC4ADC-F627-42B5-8491-6AF216F649E8}" dt="2021-08-24T12:35:24.772" v="699" actId="478"/>
          <ac:picMkLst>
            <pc:docMk/>
            <pc:sldMk cId="2608461729" sldId="777"/>
            <ac:picMk id="122" creationId="{D3D83E1C-94A8-4225-82B1-6EDF402DD572}"/>
          </ac:picMkLst>
        </pc:picChg>
        <pc:picChg chg="add del mod">
          <ac:chgData name="Siegbert Rudolph" userId="2af4d44886c067cc" providerId="LiveId" clId="{17AC4ADC-F627-42B5-8491-6AF216F649E8}" dt="2021-08-24T12:35:24.772" v="699" actId="478"/>
          <ac:picMkLst>
            <pc:docMk/>
            <pc:sldMk cId="2608461729" sldId="777"/>
            <ac:picMk id="123" creationId="{CA736E3A-7145-43EA-A716-1D5B1D198244}"/>
          </ac:picMkLst>
        </pc:picChg>
        <pc:picChg chg="add del mod">
          <ac:chgData name="Siegbert Rudolph" userId="2af4d44886c067cc" providerId="LiveId" clId="{17AC4ADC-F627-42B5-8491-6AF216F649E8}" dt="2021-08-24T12:35:24.772" v="699" actId="478"/>
          <ac:picMkLst>
            <pc:docMk/>
            <pc:sldMk cId="2608461729" sldId="777"/>
            <ac:picMk id="124" creationId="{A09389C0-E945-4E4B-B428-25BB7927D88B}"/>
          </ac:picMkLst>
        </pc:picChg>
        <pc:picChg chg="add del mod">
          <ac:chgData name="Siegbert Rudolph" userId="2af4d44886c067cc" providerId="LiveId" clId="{17AC4ADC-F627-42B5-8491-6AF216F649E8}" dt="2021-08-24T12:35:26.973" v="700" actId="478"/>
          <ac:picMkLst>
            <pc:docMk/>
            <pc:sldMk cId="2608461729" sldId="777"/>
            <ac:picMk id="125" creationId="{34EB173F-FD3B-4CEA-B074-EE5D60CD8229}"/>
          </ac:picMkLst>
        </pc:picChg>
        <pc:picChg chg="add del mod">
          <ac:chgData name="Siegbert Rudolph" userId="2af4d44886c067cc" providerId="LiveId" clId="{17AC4ADC-F627-42B5-8491-6AF216F649E8}" dt="2021-08-24T12:35:26.973" v="700" actId="478"/>
          <ac:picMkLst>
            <pc:docMk/>
            <pc:sldMk cId="2608461729" sldId="777"/>
            <ac:picMk id="126" creationId="{C89133A1-4567-42C4-8F39-5F76A0B4E026}"/>
          </ac:picMkLst>
        </pc:picChg>
        <pc:picChg chg="add del mod">
          <ac:chgData name="Siegbert Rudolph" userId="2af4d44886c067cc" providerId="LiveId" clId="{17AC4ADC-F627-42B5-8491-6AF216F649E8}" dt="2021-08-24T12:35:24.772" v="699" actId="478"/>
          <ac:picMkLst>
            <pc:docMk/>
            <pc:sldMk cId="2608461729" sldId="777"/>
            <ac:picMk id="127" creationId="{63319093-EA2B-4ACE-BFB9-B601F50153E5}"/>
          </ac:picMkLst>
        </pc:picChg>
        <pc:picChg chg="add del mod">
          <ac:chgData name="Siegbert Rudolph" userId="2af4d44886c067cc" providerId="LiveId" clId="{17AC4ADC-F627-42B5-8491-6AF216F649E8}" dt="2021-08-24T12:35:24.772" v="699" actId="478"/>
          <ac:picMkLst>
            <pc:docMk/>
            <pc:sldMk cId="2608461729" sldId="777"/>
            <ac:picMk id="128" creationId="{E0D0FEB2-1448-422E-B9C0-59156B2358AF}"/>
          </ac:picMkLst>
        </pc:picChg>
        <pc:picChg chg="add del mod">
          <ac:chgData name="Siegbert Rudolph" userId="2af4d44886c067cc" providerId="LiveId" clId="{17AC4ADC-F627-42B5-8491-6AF216F649E8}" dt="2021-08-24T12:35:24.772" v="699" actId="478"/>
          <ac:picMkLst>
            <pc:docMk/>
            <pc:sldMk cId="2608461729" sldId="777"/>
            <ac:picMk id="129" creationId="{076849F1-0365-4C3B-80F5-2C11D9A79670}"/>
          </ac:picMkLst>
        </pc:picChg>
        <pc:picChg chg="add del mod">
          <ac:chgData name="Siegbert Rudolph" userId="2af4d44886c067cc" providerId="LiveId" clId="{17AC4ADC-F627-42B5-8491-6AF216F649E8}" dt="2021-08-24T12:35:24.772" v="699" actId="478"/>
          <ac:picMkLst>
            <pc:docMk/>
            <pc:sldMk cId="2608461729" sldId="777"/>
            <ac:picMk id="130" creationId="{A3C18723-FA3C-4AE8-8B3D-A2897E947CA7}"/>
          </ac:picMkLst>
        </pc:picChg>
        <pc:picChg chg="add del mod">
          <ac:chgData name="Siegbert Rudolph" userId="2af4d44886c067cc" providerId="LiveId" clId="{17AC4ADC-F627-42B5-8491-6AF216F649E8}" dt="2021-08-24T12:35:24.772" v="699" actId="478"/>
          <ac:picMkLst>
            <pc:docMk/>
            <pc:sldMk cId="2608461729" sldId="777"/>
            <ac:picMk id="131" creationId="{24B44DA0-7598-492C-818E-79D381D15F37}"/>
          </ac:picMkLst>
        </pc:picChg>
        <pc:picChg chg="add del mod">
          <ac:chgData name="Siegbert Rudolph" userId="2af4d44886c067cc" providerId="LiveId" clId="{17AC4ADC-F627-42B5-8491-6AF216F649E8}" dt="2021-08-24T12:35:24.772" v="699" actId="478"/>
          <ac:picMkLst>
            <pc:docMk/>
            <pc:sldMk cId="2608461729" sldId="777"/>
            <ac:picMk id="132" creationId="{263EBA2E-C528-4B53-B37F-0B96C9C29E72}"/>
          </ac:picMkLst>
        </pc:picChg>
        <pc:picChg chg="add del mod">
          <ac:chgData name="Siegbert Rudolph" userId="2af4d44886c067cc" providerId="LiveId" clId="{17AC4ADC-F627-42B5-8491-6AF216F649E8}" dt="2021-08-24T12:35:30.387" v="701" actId="478"/>
          <ac:picMkLst>
            <pc:docMk/>
            <pc:sldMk cId="2608461729" sldId="777"/>
            <ac:picMk id="133" creationId="{786D0C22-3FEF-4FE9-9BA8-11B4C722C879}"/>
          </ac:picMkLst>
        </pc:picChg>
        <pc:picChg chg="add mod">
          <ac:chgData name="Siegbert Rudolph" userId="2af4d44886c067cc" providerId="LiveId" clId="{17AC4ADC-F627-42B5-8491-6AF216F649E8}" dt="2021-08-28T08:04:32.869" v="1507" actId="1035"/>
          <ac:picMkLst>
            <pc:docMk/>
            <pc:sldMk cId="2608461729" sldId="777"/>
            <ac:picMk id="135" creationId="{3A51DB74-EA0F-469D-8C34-DD8C4D799528}"/>
          </ac:picMkLst>
        </pc:picChg>
        <pc:picChg chg="add mod">
          <ac:chgData name="Siegbert Rudolph" userId="2af4d44886c067cc" providerId="LiveId" clId="{17AC4ADC-F627-42B5-8491-6AF216F649E8}" dt="2021-08-28T08:04:32.869" v="1507" actId="1035"/>
          <ac:picMkLst>
            <pc:docMk/>
            <pc:sldMk cId="2608461729" sldId="777"/>
            <ac:picMk id="136" creationId="{B17E41E3-CF4A-4468-9344-B72B36602AB6}"/>
          </ac:picMkLst>
        </pc:picChg>
        <pc:picChg chg="add mod">
          <ac:chgData name="Siegbert Rudolph" userId="2af4d44886c067cc" providerId="LiveId" clId="{17AC4ADC-F627-42B5-8491-6AF216F649E8}" dt="2021-08-28T06:49:26.344" v="861" actId="1038"/>
          <ac:picMkLst>
            <pc:docMk/>
            <pc:sldMk cId="2608461729" sldId="777"/>
            <ac:picMk id="151" creationId="{CCD61B08-BF6B-4CB8-9E7F-D721BC1D6647}"/>
          </ac:picMkLst>
        </pc:picChg>
        <pc:picChg chg="add mod">
          <ac:chgData name="Siegbert Rudolph" userId="2af4d44886c067cc" providerId="LiveId" clId="{17AC4ADC-F627-42B5-8491-6AF216F649E8}" dt="2021-08-28T06:49:26.344" v="861" actId="1038"/>
          <ac:picMkLst>
            <pc:docMk/>
            <pc:sldMk cId="2608461729" sldId="777"/>
            <ac:picMk id="152" creationId="{FE7451DC-00EC-4923-AE81-00220EE58379}"/>
          </ac:picMkLst>
        </pc:picChg>
        <pc:picChg chg="add mod">
          <ac:chgData name="Siegbert Rudolph" userId="2af4d44886c067cc" providerId="LiveId" clId="{17AC4ADC-F627-42B5-8491-6AF216F649E8}" dt="2021-08-28T06:49:26.344" v="861" actId="1038"/>
          <ac:picMkLst>
            <pc:docMk/>
            <pc:sldMk cId="2608461729" sldId="777"/>
            <ac:picMk id="153" creationId="{EDB6A324-8E85-40CF-AD7F-BE20BDE5B4B8}"/>
          </ac:picMkLst>
        </pc:picChg>
        <pc:picChg chg="add mod">
          <ac:chgData name="Siegbert Rudolph" userId="2af4d44886c067cc" providerId="LiveId" clId="{17AC4ADC-F627-42B5-8491-6AF216F649E8}" dt="2021-08-28T06:49:26.344" v="861" actId="1038"/>
          <ac:picMkLst>
            <pc:docMk/>
            <pc:sldMk cId="2608461729" sldId="777"/>
            <ac:picMk id="154" creationId="{68C6C1F0-F5A7-4C35-BA8B-0E6D6E2E6E87}"/>
          </ac:picMkLst>
        </pc:picChg>
        <pc:picChg chg="add mod">
          <ac:chgData name="Siegbert Rudolph" userId="2af4d44886c067cc" providerId="LiveId" clId="{17AC4ADC-F627-42B5-8491-6AF216F649E8}" dt="2021-08-28T06:49:26.344" v="861" actId="1038"/>
          <ac:picMkLst>
            <pc:docMk/>
            <pc:sldMk cId="2608461729" sldId="777"/>
            <ac:picMk id="155" creationId="{1CCAC1ED-A897-48C9-9475-53D01CB301AB}"/>
          </ac:picMkLst>
        </pc:picChg>
        <pc:picChg chg="add mod">
          <ac:chgData name="Siegbert Rudolph" userId="2af4d44886c067cc" providerId="LiveId" clId="{17AC4ADC-F627-42B5-8491-6AF216F649E8}" dt="2021-08-28T06:49:26.344" v="861" actId="1038"/>
          <ac:picMkLst>
            <pc:docMk/>
            <pc:sldMk cId="2608461729" sldId="777"/>
            <ac:picMk id="156" creationId="{85A5AF4B-3ED1-450D-846E-F40A93C04D3E}"/>
          </ac:picMkLst>
        </pc:picChg>
        <pc:picChg chg="add mod">
          <ac:chgData name="Siegbert Rudolph" userId="2af4d44886c067cc" providerId="LiveId" clId="{17AC4ADC-F627-42B5-8491-6AF216F649E8}" dt="2021-08-28T06:49:26.344" v="861" actId="1038"/>
          <ac:picMkLst>
            <pc:docMk/>
            <pc:sldMk cId="2608461729" sldId="777"/>
            <ac:picMk id="157" creationId="{10DCC161-A48D-453C-B5D5-675BE8E5BDBC}"/>
          </ac:picMkLst>
        </pc:picChg>
        <pc:picChg chg="add mod">
          <ac:chgData name="Siegbert Rudolph" userId="2af4d44886c067cc" providerId="LiveId" clId="{17AC4ADC-F627-42B5-8491-6AF216F649E8}" dt="2021-08-28T06:49:26.344" v="861" actId="1038"/>
          <ac:picMkLst>
            <pc:docMk/>
            <pc:sldMk cId="2608461729" sldId="777"/>
            <ac:picMk id="158" creationId="{9A6B091B-CE6E-4BE8-9321-F4D3DE5A480A}"/>
          </ac:picMkLst>
        </pc:picChg>
        <pc:picChg chg="add mod">
          <ac:chgData name="Siegbert Rudolph" userId="2af4d44886c067cc" providerId="LiveId" clId="{17AC4ADC-F627-42B5-8491-6AF216F649E8}" dt="2021-08-28T06:49:26.344" v="861" actId="1038"/>
          <ac:picMkLst>
            <pc:docMk/>
            <pc:sldMk cId="2608461729" sldId="777"/>
            <ac:picMk id="159" creationId="{FF75F2DE-8020-4858-9321-0F423ADCB616}"/>
          </ac:picMkLst>
        </pc:picChg>
        <pc:picChg chg="add mod">
          <ac:chgData name="Siegbert Rudolph" userId="2af4d44886c067cc" providerId="LiveId" clId="{17AC4ADC-F627-42B5-8491-6AF216F649E8}" dt="2021-08-28T06:49:26.344" v="861" actId="1038"/>
          <ac:picMkLst>
            <pc:docMk/>
            <pc:sldMk cId="2608461729" sldId="777"/>
            <ac:picMk id="160" creationId="{DFE52653-A717-4302-B7EF-D3543C674C57}"/>
          </ac:picMkLst>
        </pc:picChg>
        <pc:picChg chg="add mod">
          <ac:chgData name="Siegbert Rudolph" userId="2af4d44886c067cc" providerId="LiveId" clId="{17AC4ADC-F627-42B5-8491-6AF216F649E8}" dt="2021-08-28T06:49:26.344" v="861" actId="1038"/>
          <ac:picMkLst>
            <pc:docMk/>
            <pc:sldMk cId="2608461729" sldId="777"/>
            <ac:picMk id="161" creationId="{E0BCF582-359B-429D-AD67-A09DE05B3717}"/>
          </ac:picMkLst>
        </pc:picChg>
        <pc:picChg chg="add mod">
          <ac:chgData name="Siegbert Rudolph" userId="2af4d44886c067cc" providerId="LiveId" clId="{17AC4ADC-F627-42B5-8491-6AF216F649E8}" dt="2021-08-28T06:49:26.344" v="861" actId="1038"/>
          <ac:picMkLst>
            <pc:docMk/>
            <pc:sldMk cId="2608461729" sldId="777"/>
            <ac:picMk id="162" creationId="{34C7DB4F-354D-4109-BCC5-616736B81B09}"/>
          </ac:picMkLst>
        </pc:picChg>
        <pc:picChg chg="add mod">
          <ac:chgData name="Siegbert Rudolph" userId="2af4d44886c067cc" providerId="LiveId" clId="{17AC4ADC-F627-42B5-8491-6AF216F649E8}" dt="2021-08-28T06:49:26.344" v="861" actId="1038"/>
          <ac:picMkLst>
            <pc:docMk/>
            <pc:sldMk cId="2608461729" sldId="777"/>
            <ac:picMk id="163" creationId="{B0FAE92A-1884-4EBA-8A07-19B19DBCC1EE}"/>
          </ac:picMkLst>
        </pc:picChg>
        <pc:picChg chg="add mod">
          <ac:chgData name="Siegbert Rudolph" userId="2af4d44886c067cc" providerId="LiveId" clId="{17AC4ADC-F627-42B5-8491-6AF216F649E8}" dt="2021-08-28T06:49:26.344" v="861" actId="1038"/>
          <ac:picMkLst>
            <pc:docMk/>
            <pc:sldMk cId="2608461729" sldId="777"/>
            <ac:picMk id="164" creationId="{D40D9EDB-C6F5-4106-96ED-49D2C1D50086}"/>
          </ac:picMkLst>
        </pc:picChg>
        <pc:picChg chg="add mod">
          <ac:chgData name="Siegbert Rudolph" userId="2af4d44886c067cc" providerId="LiveId" clId="{17AC4ADC-F627-42B5-8491-6AF216F649E8}" dt="2021-08-28T06:49:26.344" v="861" actId="1038"/>
          <ac:picMkLst>
            <pc:docMk/>
            <pc:sldMk cId="2608461729" sldId="777"/>
            <ac:picMk id="166" creationId="{EE0962C8-D20B-4DFD-9008-D7FC4EDC9F9F}"/>
          </ac:picMkLst>
        </pc:picChg>
        <pc:picChg chg="add mod">
          <ac:chgData name="Siegbert Rudolph" userId="2af4d44886c067cc" providerId="LiveId" clId="{17AC4ADC-F627-42B5-8491-6AF216F649E8}" dt="2021-08-28T06:49:26.344" v="861" actId="1038"/>
          <ac:picMkLst>
            <pc:docMk/>
            <pc:sldMk cId="2608461729" sldId="777"/>
            <ac:picMk id="167" creationId="{04C9E398-7730-4692-812F-158F9875EE0D}"/>
          </ac:picMkLst>
        </pc:picChg>
        <pc:picChg chg="add mod">
          <ac:chgData name="Siegbert Rudolph" userId="2af4d44886c067cc" providerId="LiveId" clId="{17AC4ADC-F627-42B5-8491-6AF216F649E8}" dt="2021-08-28T06:49:26.344" v="861" actId="1038"/>
          <ac:picMkLst>
            <pc:docMk/>
            <pc:sldMk cId="2608461729" sldId="777"/>
            <ac:picMk id="168" creationId="{B84AA397-738D-44D0-B4AB-D884125C81E1}"/>
          </ac:picMkLst>
        </pc:picChg>
        <pc:picChg chg="add mod">
          <ac:chgData name="Siegbert Rudolph" userId="2af4d44886c067cc" providerId="LiveId" clId="{17AC4ADC-F627-42B5-8491-6AF216F649E8}" dt="2021-08-28T06:49:26.344" v="861" actId="1038"/>
          <ac:picMkLst>
            <pc:docMk/>
            <pc:sldMk cId="2608461729" sldId="777"/>
            <ac:picMk id="169" creationId="{66D69AA7-5456-4268-A729-397FF6CE1808}"/>
          </ac:picMkLst>
        </pc:picChg>
        <pc:picChg chg="add mod">
          <ac:chgData name="Siegbert Rudolph" userId="2af4d44886c067cc" providerId="LiveId" clId="{17AC4ADC-F627-42B5-8491-6AF216F649E8}" dt="2021-08-28T06:49:26.344" v="861" actId="1038"/>
          <ac:picMkLst>
            <pc:docMk/>
            <pc:sldMk cId="2608461729" sldId="777"/>
            <ac:picMk id="170" creationId="{B85EC4DB-8B0A-4A1F-96CF-A6528FFCC68E}"/>
          </ac:picMkLst>
        </pc:picChg>
        <pc:picChg chg="add mod">
          <ac:chgData name="Siegbert Rudolph" userId="2af4d44886c067cc" providerId="LiveId" clId="{17AC4ADC-F627-42B5-8491-6AF216F649E8}" dt="2021-08-28T06:49:26.344" v="861" actId="1038"/>
          <ac:picMkLst>
            <pc:docMk/>
            <pc:sldMk cId="2608461729" sldId="777"/>
            <ac:picMk id="171" creationId="{C83B29BF-D1A1-41BC-8BA2-96DD3F31593B}"/>
          </ac:picMkLst>
        </pc:picChg>
        <pc:picChg chg="add mod">
          <ac:chgData name="Siegbert Rudolph" userId="2af4d44886c067cc" providerId="LiveId" clId="{17AC4ADC-F627-42B5-8491-6AF216F649E8}" dt="2021-08-28T06:49:26.344" v="861" actId="1038"/>
          <ac:picMkLst>
            <pc:docMk/>
            <pc:sldMk cId="2608461729" sldId="777"/>
            <ac:picMk id="172" creationId="{7BA2984B-8518-4FBB-B8B2-46054D37B43A}"/>
          </ac:picMkLst>
        </pc:picChg>
        <pc:picChg chg="add mod">
          <ac:chgData name="Siegbert Rudolph" userId="2af4d44886c067cc" providerId="LiveId" clId="{17AC4ADC-F627-42B5-8491-6AF216F649E8}" dt="2021-08-28T06:49:26.344" v="861" actId="1038"/>
          <ac:picMkLst>
            <pc:docMk/>
            <pc:sldMk cId="2608461729" sldId="777"/>
            <ac:picMk id="173" creationId="{39F1FFB7-D2B1-4DA5-8524-94D0A6528CB8}"/>
          </ac:picMkLst>
        </pc:picChg>
        <pc:picChg chg="add mod">
          <ac:chgData name="Siegbert Rudolph" userId="2af4d44886c067cc" providerId="LiveId" clId="{17AC4ADC-F627-42B5-8491-6AF216F649E8}" dt="2021-08-28T06:49:26.344" v="861" actId="1038"/>
          <ac:picMkLst>
            <pc:docMk/>
            <pc:sldMk cId="2608461729" sldId="777"/>
            <ac:picMk id="174" creationId="{C1616C7C-1AA8-42B7-8B82-62DF7E20993C}"/>
          </ac:picMkLst>
        </pc:picChg>
        <pc:picChg chg="add mod">
          <ac:chgData name="Siegbert Rudolph" userId="2af4d44886c067cc" providerId="LiveId" clId="{17AC4ADC-F627-42B5-8491-6AF216F649E8}" dt="2021-08-28T06:49:26.344" v="861" actId="1038"/>
          <ac:picMkLst>
            <pc:docMk/>
            <pc:sldMk cId="2608461729" sldId="777"/>
            <ac:picMk id="175" creationId="{CCCBFF30-6D35-4A1F-ABC9-A939FE769CA7}"/>
          </ac:picMkLst>
        </pc:picChg>
        <pc:picChg chg="add mod">
          <ac:chgData name="Siegbert Rudolph" userId="2af4d44886c067cc" providerId="LiveId" clId="{17AC4ADC-F627-42B5-8491-6AF216F649E8}" dt="2021-08-28T06:49:26.344" v="861" actId="1038"/>
          <ac:picMkLst>
            <pc:docMk/>
            <pc:sldMk cId="2608461729" sldId="777"/>
            <ac:picMk id="176" creationId="{5F323F0B-2822-41F6-AB2F-3E7E296290F8}"/>
          </ac:picMkLst>
        </pc:picChg>
        <pc:picChg chg="add mod">
          <ac:chgData name="Siegbert Rudolph" userId="2af4d44886c067cc" providerId="LiveId" clId="{17AC4ADC-F627-42B5-8491-6AF216F649E8}" dt="2021-08-28T06:49:26.344" v="861" actId="1038"/>
          <ac:picMkLst>
            <pc:docMk/>
            <pc:sldMk cId="2608461729" sldId="777"/>
            <ac:picMk id="177" creationId="{0B2FB651-5891-4216-8AB5-3A030C069E95}"/>
          </ac:picMkLst>
        </pc:picChg>
        <pc:picChg chg="add mod">
          <ac:chgData name="Siegbert Rudolph" userId="2af4d44886c067cc" providerId="LiveId" clId="{17AC4ADC-F627-42B5-8491-6AF216F649E8}" dt="2021-08-28T06:49:26.344" v="861" actId="1038"/>
          <ac:picMkLst>
            <pc:docMk/>
            <pc:sldMk cId="2608461729" sldId="777"/>
            <ac:picMk id="178" creationId="{EB8AAABD-28DE-415D-A7B6-57D9830EDC16}"/>
          </ac:picMkLst>
        </pc:picChg>
        <pc:picChg chg="add mod">
          <ac:chgData name="Siegbert Rudolph" userId="2af4d44886c067cc" providerId="LiveId" clId="{17AC4ADC-F627-42B5-8491-6AF216F649E8}" dt="2021-08-28T06:49:26.344" v="861" actId="1038"/>
          <ac:picMkLst>
            <pc:docMk/>
            <pc:sldMk cId="2608461729" sldId="777"/>
            <ac:picMk id="179" creationId="{BADA1565-E920-4FCA-9C12-CD7A3CF33FC7}"/>
          </ac:picMkLst>
        </pc:picChg>
        <pc:picChg chg="add mod">
          <ac:chgData name="Siegbert Rudolph" userId="2af4d44886c067cc" providerId="LiveId" clId="{17AC4ADC-F627-42B5-8491-6AF216F649E8}" dt="2021-08-28T06:49:26.344" v="861" actId="1038"/>
          <ac:picMkLst>
            <pc:docMk/>
            <pc:sldMk cId="2608461729" sldId="777"/>
            <ac:picMk id="180" creationId="{DDF2A5F3-F180-4A2D-98CC-1111A676811E}"/>
          </ac:picMkLst>
        </pc:picChg>
        <pc:picChg chg="add mod">
          <ac:chgData name="Siegbert Rudolph" userId="2af4d44886c067cc" providerId="LiveId" clId="{17AC4ADC-F627-42B5-8491-6AF216F649E8}" dt="2021-08-28T06:49:26.344" v="861" actId="1038"/>
          <ac:picMkLst>
            <pc:docMk/>
            <pc:sldMk cId="2608461729" sldId="777"/>
            <ac:picMk id="181" creationId="{5A0D9206-6F9A-448B-9BCE-CE19DB74D402}"/>
          </ac:picMkLst>
        </pc:picChg>
        <pc:picChg chg="add mod">
          <ac:chgData name="Siegbert Rudolph" userId="2af4d44886c067cc" providerId="LiveId" clId="{17AC4ADC-F627-42B5-8491-6AF216F649E8}" dt="2021-08-28T06:49:26.344" v="861" actId="1038"/>
          <ac:picMkLst>
            <pc:docMk/>
            <pc:sldMk cId="2608461729" sldId="777"/>
            <ac:picMk id="182" creationId="{99B5B448-2605-4FA6-B317-A8A11B6B25A4}"/>
          </ac:picMkLst>
        </pc:picChg>
      </pc:sldChg>
      <pc:sldChg chg="del">
        <pc:chgData name="Siegbert Rudolph" userId="2af4d44886c067cc" providerId="LiveId" clId="{17AC4ADC-F627-42B5-8491-6AF216F649E8}" dt="2021-08-24T12:00:45.924" v="65" actId="47"/>
        <pc:sldMkLst>
          <pc:docMk/>
          <pc:sldMk cId="2828534054" sldId="778"/>
        </pc:sldMkLst>
      </pc:sldChg>
      <pc:sldChg chg="addSp modSp add del mod modAnim">
        <pc:chgData name="Siegbert Rudolph" userId="2af4d44886c067cc" providerId="LiveId" clId="{17AC4ADC-F627-42B5-8491-6AF216F649E8}" dt="2021-08-24T12:35:33.622" v="703" actId="47"/>
        <pc:sldMkLst>
          <pc:docMk/>
          <pc:sldMk cId="3206767401" sldId="778"/>
        </pc:sldMkLst>
        <pc:spChg chg="mod">
          <ac:chgData name="Siegbert Rudolph" userId="2af4d44886c067cc" providerId="LiveId" clId="{17AC4ADC-F627-42B5-8491-6AF216F649E8}" dt="2021-08-24T12:22:52.633" v="565" actId="166"/>
          <ac:spMkLst>
            <pc:docMk/>
            <pc:sldMk cId="3206767401" sldId="778"/>
            <ac:spMk id="4" creationId="{451EB480-67BB-448C-876A-A35FD8C54843}"/>
          </ac:spMkLst>
        </pc:spChg>
        <pc:spChg chg="add mod">
          <ac:chgData name="Siegbert Rudolph" userId="2af4d44886c067cc" providerId="LiveId" clId="{17AC4ADC-F627-42B5-8491-6AF216F649E8}" dt="2021-08-24T12:23:10.646" v="573" actId="403"/>
          <ac:spMkLst>
            <pc:docMk/>
            <pc:sldMk cId="3206767401" sldId="778"/>
            <ac:spMk id="5" creationId="{1E4259F4-7D4E-4027-B62A-18BE72611D09}"/>
          </ac:spMkLst>
        </pc:spChg>
        <pc:spChg chg="add mod">
          <ac:chgData name="Siegbert Rudolph" userId="2af4d44886c067cc" providerId="LiveId" clId="{17AC4ADC-F627-42B5-8491-6AF216F649E8}" dt="2021-08-24T12:23:10.646" v="573" actId="403"/>
          <ac:spMkLst>
            <pc:docMk/>
            <pc:sldMk cId="3206767401" sldId="778"/>
            <ac:spMk id="6" creationId="{A3E35283-8425-4BA8-9143-83CEBD01DBCB}"/>
          </ac:spMkLst>
        </pc:spChg>
        <pc:spChg chg="add mod">
          <ac:chgData name="Siegbert Rudolph" userId="2af4d44886c067cc" providerId="LiveId" clId="{17AC4ADC-F627-42B5-8491-6AF216F649E8}" dt="2021-08-24T12:23:10.646" v="573" actId="403"/>
          <ac:spMkLst>
            <pc:docMk/>
            <pc:sldMk cId="3206767401" sldId="778"/>
            <ac:spMk id="7" creationId="{F113E444-1982-47DF-9400-FE1F7E983ADE}"/>
          </ac:spMkLst>
        </pc:spChg>
        <pc:spChg chg="add mod">
          <ac:chgData name="Siegbert Rudolph" userId="2af4d44886c067cc" providerId="LiveId" clId="{17AC4ADC-F627-42B5-8491-6AF216F649E8}" dt="2021-08-24T12:23:10.646" v="573" actId="403"/>
          <ac:spMkLst>
            <pc:docMk/>
            <pc:sldMk cId="3206767401" sldId="778"/>
            <ac:spMk id="8" creationId="{579212A1-DED4-4394-B329-EB71A6669A20}"/>
          </ac:spMkLst>
        </pc:spChg>
        <pc:spChg chg="add mod">
          <ac:chgData name="Siegbert Rudolph" userId="2af4d44886c067cc" providerId="LiveId" clId="{17AC4ADC-F627-42B5-8491-6AF216F649E8}" dt="2021-08-24T12:23:10.646" v="573" actId="403"/>
          <ac:spMkLst>
            <pc:docMk/>
            <pc:sldMk cId="3206767401" sldId="778"/>
            <ac:spMk id="9" creationId="{8FCFD7C4-3C1D-4383-BDF8-174D1F5E9296}"/>
          </ac:spMkLst>
        </pc:spChg>
        <pc:spChg chg="add mod">
          <ac:chgData name="Siegbert Rudolph" userId="2af4d44886c067cc" providerId="LiveId" clId="{17AC4ADC-F627-42B5-8491-6AF216F649E8}" dt="2021-08-24T12:23:10.646" v="573" actId="403"/>
          <ac:spMkLst>
            <pc:docMk/>
            <pc:sldMk cId="3206767401" sldId="778"/>
            <ac:spMk id="10" creationId="{8A93965C-4BA4-404D-9EC6-29C89B06E9D1}"/>
          </ac:spMkLst>
        </pc:spChg>
        <pc:spChg chg="add mod">
          <ac:chgData name="Siegbert Rudolph" userId="2af4d44886c067cc" providerId="LiveId" clId="{17AC4ADC-F627-42B5-8491-6AF216F649E8}" dt="2021-08-24T12:23:10.646" v="573" actId="403"/>
          <ac:spMkLst>
            <pc:docMk/>
            <pc:sldMk cId="3206767401" sldId="778"/>
            <ac:spMk id="11" creationId="{0D5BAFCB-442B-4B34-BD14-C0F7F13A08B0}"/>
          </ac:spMkLst>
        </pc:spChg>
        <pc:spChg chg="add mod">
          <ac:chgData name="Siegbert Rudolph" userId="2af4d44886c067cc" providerId="LiveId" clId="{17AC4ADC-F627-42B5-8491-6AF216F649E8}" dt="2021-08-24T12:23:10.646" v="573" actId="403"/>
          <ac:spMkLst>
            <pc:docMk/>
            <pc:sldMk cId="3206767401" sldId="778"/>
            <ac:spMk id="12" creationId="{B09B3294-A404-41C2-83AF-074DD112DE61}"/>
          </ac:spMkLst>
        </pc:spChg>
        <pc:spChg chg="add mod">
          <ac:chgData name="Siegbert Rudolph" userId="2af4d44886c067cc" providerId="LiveId" clId="{17AC4ADC-F627-42B5-8491-6AF216F649E8}" dt="2021-08-24T12:23:10.646" v="573" actId="403"/>
          <ac:spMkLst>
            <pc:docMk/>
            <pc:sldMk cId="3206767401" sldId="778"/>
            <ac:spMk id="13" creationId="{F2592D11-DBB3-464C-98F7-69BDFFFAA9EC}"/>
          </ac:spMkLst>
        </pc:spChg>
        <pc:spChg chg="add mod">
          <ac:chgData name="Siegbert Rudolph" userId="2af4d44886c067cc" providerId="LiveId" clId="{17AC4ADC-F627-42B5-8491-6AF216F649E8}" dt="2021-08-24T12:23:10.646" v="573" actId="403"/>
          <ac:spMkLst>
            <pc:docMk/>
            <pc:sldMk cId="3206767401" sldId="778"/>
            <ac:spMk id="14" creationId="{F527BC97-175C-492D-9753-65E2B1240987}"/>
          </ac:spMkLst>
        </pc:spChg>
        <pc:spChg chg="add mod">
          <ac:chgData name="Siegbert Rudolph" userId="2af4d44886c067cc" providerId="LiveId" clId="{17AC4ADC-F627-42B5-8491-6AF216F649E8}" dt="2021-08-24T12:23:10.646" v="573" actId="403"/>
          <ac:spMkLst>
            <pc:docMk/>
            <pc:sldMk cId="3206767401" sldId="778"/>
            <ac:spMk id="15" creationId="{D23A660B-F4A5-490A-AEA8-929E49DAF345}"/>
          </ac:spMkLst>
        </pc:spChg>
        <pc:spChg chg="add mod">
          <ac:chgData name="Siegbert Rudolph" userId="2af4d44886c067cc" providerId="LiveId" clId="{17AC4ADC-F627-42B5-8491-6AF216F649E8}" dt="2021-08-24T12:23:10.646" v="573" actId="403"/>
          <ac:spMkLst>
            <pc:docMk/>
            <pc:sldMk cId="3206767401" sldId="778"/>
            <ac:spMk id="16" creationId="{04C29CAF-53B1-49E2-9C45-2CEE5E79D69F}"/>
          </ac:spMkLst>
        </pc:spChg>
        <pc:spChg chg="add mod">
          <ac:chgData name="Siegbert Rudolph" userId="2af4d44886c067cc" providerId="LiveId" clId="{17AC4ADC-F627-42B5-8491-6AF216F649E8}" dt="2021-08-24T12:23:10.646" v="573" actId="403"/>
          <ac:spMkLst>
            <pc:docMk/>
            <pc:sldMk cId="3206767401" sldId="778"/>
            <ac:spMk id="29" creationId="{9028240D-CE52-4484-AE81-7BA7E4286CCB}"/>
          </ac:spMkLst>
        </pc:spChg>
        <pc:spChg chg="add mod">
          <ac:chgData name="Siegbert Rudolph" userId="2af4d44886c067cc" providerId="LiveId" clId="{17AC4ADC-F627-42B5-8491-6AF216F649E8}" dt="2021-08-24T12:23:26.726" v="576" actId="1038"/>
          <ac:spMkLst>
            <pc:docMk/>
            <pc:sldMk cId="3206767401" sldId="778"/>
            <ac:spMk id="58" creationId="{FD4CF77A-6B89-4026-A361-292E2C85E499}"/>
          </ac:spMkLst>
        </pc:spChg>
        <pc:picChg chg="add mod">
          <ac:chgData name="Siegbert Rudolph" userId="2af4d44886c067cc" providerId="LiveId" clId="{17AC4ADC-F627-42B5-8491-6AF216F649E8}" dt="2021-08-24T12:23:00.780" v="572" actId="1038"/>
          <ac:picMkLst>
            <pc:docMk/>
            <pc:sldMk cId="3206767401" sldId="778"/>
            <ac:picMk id="17" creationId="{F7E20ACB-6C8E-47A6-9006-035EF611D1AF}"/>
          </ac:picMkLst>
        </pc:picChg>
        <pc:picChg chg="add mod">
          <ac:chgData name="Siegbert Rudolph" userId="2af4d44886c067cc" providerId="LiveId" clId="{17AC4ADC-F627-42B5-8491-6AF216F649E8}" dt="2021-08-24T12:23:00.780" v="572" actId="1038"/>
          <ac:picMkLst>
            <pc:docMk/>
            <pc:sldMk cId="3206767401" sldId="778"/>
            <ac:picMk id="18" creationId="{8BF8156B-ABAF-4A18-A794-585CDBED28C3}"/>
          </ac:picMkLst>
        </pc:picChg>
        <pc:picChg chg="add mod">
          <ac:chgData name="Siegbert Rudolph" userId="2af4d44886c067cc" providerId="LiveId" clId="{17AC4ADC-F627-42B5-8491-6AF216F649E8}" dt="2021-08-24T12:23:00.780" v="572" actId="1038"/>
          <ac:picMkLst>
            <pc:docMk/>
            <pc:sldMk cId="3206767401" sldId="778"/>
            <ac:picMk id="19" creationId="{4DC3B45A-759E-46BC-8873-5FAEC4A1073B}"/>
          </ac:picMkLst>
        </pc:picChg>
        <pc:picChg chg="add mod">
          <ac:chgData name="Siegbert Rudolph" userId="2af4d44886c067cc" providerId="LiveId" clId="{17AC4ADC-F627-42B5-8491-6AF216F649E8}" dt="2021-08-24T12:23:00.780" v="572" actId="1038"/>
          <ac:picMkLst>
            <pc:docMk/>
            <pc:sldMk cId="3206767401" sldId="778"/>
            <ac:picMk id="20" creationId="{F54B180A-73E9-4A3C-B4B4-3AD29718F55A}"/>
          </ac:picMkLst>
        </pc:picChg>
        <pc:picChg chg="add mod">
          <ac:chgData name="Siegbert Rudolph" userId="2af4d44886c067cc" providerId="LiveId" clId="{17AC4ADC-F627-42B5-8491-6AF216F649E8}" dt="2021-08-24T12:23:00.780" v="572" actId="1038"/>
          <ac:picMkLst>
            <pc:docMk/>
            <pc:sldMk cId="3206767401" sldId="778"/>
            <ac:picMk id="21" creationId="{A50F1F62-596E-4959-8E0F-DFBBFD8A6083}"/>
          </ac:picMkLst>
        </pc:picChg>
        <pc:picChg chg="add mod">
          <ac:chgData name="Siegbert Rudolph" userId="2af4d44886c067cc" providerId="LiveId" clId="{17AC4ADC-F627-42B5-8491-6AF216F649E8}" dt="2021-08-24T12:23:00.780" v="572" actId="1038"/>
          <ac:picMkLst>
            <pc:docMk/>
            <pc:sldMk cId="3206767401" sldId="778"/>
            <ac:picMk id="22" creationId="{B3D1A854-43D6-4207-BC59-5EAB6FA4272A}"/>
          </ac:picMkLst>
        </pc:picChg>
        <pc:picChg chg="add mod">
          <ac:chgData name="Siegbert Rudolph" userId="2af4d44886c067cc" providerId="LiveId" clId="{17AC4ADC-F627-42B5-8491-6AF216F649E8}" dt="2021-08-24T12:23:00.780" v="572" actId="1038"/>
          <ac:picMkLst>
            <pc:docMk/>
            <pc:sldMk cId="3206767401" sldId="778"/>
            <ac:picMk id="23" creationId="{4EE57A47-B87D-4A32-9DD0-D9EFA3AD9DE4}"/>
          </ac:picMkLst>
        </pc:picChg>
        <pc:picChg chg="add mod">
          <ac:chgData name="Siegbert Rudolph" userId="2af4d44886c067cc" providerId="LiveId" clId="{17AC4ADC-F627-42B5-8491-6AF216F649E8}" dt="2021-08-24T12:23:00.780" v="572" actId="1038"/>
          <ac:picMkLst>
            <pc:docMk/>
            <pc:sldMk cId="3206767401" sldId="778"/>
            <ac:picMk id="24" creationId="{EC153CFD-F83B-4CB8-AF03-1A021E57BE1A}"/>
          </ac:picMkLst>
        </pc:picChg>
        <pc:picChg chg="add mod">
          <ac:chgData name="Siegbert Rudolph" userId="2af4d44886c067cc" providerId="LiveId" clId="{17AC4ADC-F627-42B5-8491-6AF216F649E8}" dt="2021-08-24T12:23:00.780" v="572" actId="1038"/>
          <ac:picMkLst>
            <pc:docMk/>
            <pc:sldMk cId="3206767401" sldId="778"/>
            <ac:picMk id="25" creationId="{DFF69999-4FD0-42C2-9B67-57B0231CCFE9}"/>
          </ac:picMkLst>
        </pc:picChg>
        <pc:picChg chg="add mod">
          <ac:chgData name="Siegbert Rudolph" userId="2af4d44886c067cc" providerId="LiveId" clId="{17AC4ADC-F627-42B5-8491-6AF216F649E8}" dt="2021-08-24T12:23:00.780" v="572" actId="1038"/>
          <ac:picMkLst>
            <pc:docMk/>
            <pc:sldMk cId="3206767401" sldId="778"/>
            <ac:picMk id="26" creationId="{35946871-FC38-437B-9AF5-FBFB51A4360D}"/>
          </ac:picMkLst>
        </pc:picChg>
        <pc:picChg chg="add mod">
          <ac:chgData name="Siegbert Rudolph" userId="2af4d44886c067cc" providerId="LiveId" clId="{17AC4ADC-F627-42B5-8491-6AF216F649E8}" dt="2021-08-24T12:23:00.780" v="572" actId="1038"/>
          <ac:picMkLst>
            <pc:docMk/>
            <pc:sldMk cId="3206767401" sldId="778"/>
            <ac:picMk id="27" creationId="{CECF6EA4-603E-4E38-9225-D8B8B2B93DD6}"/>
          </ac:picMkLst>
        </pc:picChg>
        <pc:picChg chg="add mod">
          <ac:chgData name="Siegbert Rudolph" userId="2af4d44886c067cc" providerId="LiveId" clId="{17AC4ADC-F627-42B5-8491-6AF216F649E8}" dt="2021-08-24T12:23:00.780" v="572" actId="1038"/>
          <ac:picMkLst>
            <pc:docMk/>
            <pc:sldMk cId="3206767401" sldId="778"/>
            <ac:picMk id="28" creationId="{C01A9609-462C-4AB3-BAD8-CA15272E5D12}"/>
          </ac:picMkLst>
        </pc:picChg>
        <pc:picChg chg="add mod">
          <ac:chgData name="Siegbert Rudolph" userId="2af4d44886c067cc" providerId="LiveId" clId="{17AC4ADC-F627-42B5-8491-6AF216F649E8}" dt="2021-08-24T12:23:00.780" v="572" actId="1038"/>
          <ac:picMkLst>
            <pc:docMk/>
            <pc:sldMk cId="3206767401" sldId="778"/>
            <ac:picMk id="30" creationId="{9E62701F-2DD5-4E79-8825-88B399E8A7C1}"/>
          </ac:picMkLst>
        </pc:picChg>
        <pc:picChg chg="add mod">
          <ac:chgData name="Siegbert Rudolph" userId="2af4d44886c067cc" providerId="LiveId" clId="{17AC4ADC-F627-42B5-8491-6AF216F649E8}" dt="2021-08-24T12:23:00.780" v="572" actId="1038"/>
          <ac:picMkLst>
            <pc:docMk/>
            <pc:sldMk cId="3206767401" sldId="778"/>
            <ac:picMk id="31" creationId="{D774024D-BAB4-4880-9174-3D2820623516}"/>
          </ac:picMkLst>
        </pc:picChg>
        <pc:picChg chg="add mod">
          <ac:chgData name="Siegbert Rudolph" userId="2af4d44886c067cc" providerId="LiveId" clId="{17AC4ADC-F627-42B5-8491-6AF216F649E8}" dt="2021-08-24T12:23:00.780" v="572" actId="1038"/>
          <ac:picMkLst>
            <pc:docMk/>
            <pc:sldMk cId="3206767401" sldId="778"/>
            <ac:picMk id="32" creationId="{D8429899-417E-4476-AD1B-0E2FC7AF4D32}"/>
          </ac:picMkLst>
        </pc:picChg>
        <pc:picChg chg="add mod">
          <ac:chgData name="Siegbert Rudolph" userId="2af4d44886c067cc" providerId="LiveId" clId="{17AC4ADC-F627-42B5-8491-6AF216F649E8}" dt="2021-08-24T12:23:00.780" v="572" actId="1038"/>
          <ac:picMkLst>
            <pc:docMk/>
            <pc:sldMk cId="3206767401" sldId="778"/>
            <ac:picMk id="33" creationId="{11819D22-7964-462D-BEC8-0AE5A0AF59AE}"/>
          </ac:picMkLst>
        </pc:picChg>
        <pc:picChg chg="add mod">
          <ac:chgData name="Siegbert Rudolph" userId="2af4d44886c067cc" providerId="LiveId" clId="{17AC4ADC-F627-42B5-8491-6AF216F649E8}" dt="2021-08-24T12:23:00.780" v="572" actId="1038"/>
          <ac:picMkLst>
            <pc:docMk/>
            <pc:sldMk cId="3206767401" sldId="778"/>
            <ac:picMk id="34" creationId="{3FA87E71-27FA-45A1-839A-591924B9EED6}"/>
          </ac:picMkLst>
        </pc:picChg>
        <pc:picChg chg="add mod">
          <ac:chgData name="Siegbert Rudolph" userId="2af4d44886c067cc" providerId="LiveId" clId="{17AC4ADC-F627-42B5-8491-6AF216F649E8}" dt="2021-08-24T12:23:00.780" v="572" actId="1038"/>
          <ac:picMkLst>
            <pc:docMk/>
            <pc:sldMk cId="3206767401" sldId="778"/>
            <ac:picMk id="35" creationId="{B69D7EAD-A253-4344-9745-9901CA47E450}"/>
          </ac:picMkLst>
        </pc:picChg>
        <pc:picChg chg="add mod">
          <ac:chgData name="Siegbert Rudolph" userId="2af4d44886c067cc" providerId="LiveId" clId="{17AC4ADC-F627-42B5-8491-6AF216F649E8}" dt="2021-08-24T12:23:00.780" v="572" actId="1038"/>
          <ac:picMkLst>
            <pc:docMk/>
            <pc:sldMk cId="3206767401" sldId="778"/>
            <ac:picMk id="36" creationId="{6D39E9AD-4FF7-417D-AA85-FE5C5EB9EBB6}"/>
          </ac:picMkLst>
        </pc:picChg>
        <pc:picChg chg="add mod">
          <ac:chgData name="Siegbert Rudolph" userId="2af4d44886c067cc" providerId="LiveId" clId="{17AC4ADC-F627-42B5-8491-6AF216F649E8}" dt="2021-08-24T12:23:00.780" v="572" actId="1038"/>
          <ac:picMkLst>
            <pc:docMk/>
            <pc:sldMk cId="3206767401" sldId="778"/>
            <ac:picMk id="37" creationId="{540617D1-FBF7-4E4E-BB51-E07F617A5998}"/>
          </ac:picMkLst>
        </pc:picChg>
        <pc:picChg chg="add mod">
          <ac:chgData name="Siegbert Rudolph" userId="2af4d44886c067cc" providerId="LiveId" clId="{17AC4ADC-F627-42B5-8491-6AF216F649E8}" dt="2021-08-24T12:23:00.780" v="572" actId="1038"/>
          <ac:picMkLst>
            <pc:docMk/>
            <pc:sldMk cId="3206767401" sldId="778"/>
            <ac:picMk id="38" creationId="{53F1D31A-97C2-4DE2-B08C-E569459990CD}"/>
          </ac:picMkLst>
        </pc:picChg>
        <pc:picChg chg="add mod">
          <ac:chgData name="Siegbert Rudolph" userId="2af4d44886c067cc" providerId="LiveId" clId="{17AC4ADC-F627-42B5-8491-6AF216F649E8}" dt="2021-08-24T12:23:00.780" v="572" actId="1038"/>
          <ac:picMkLst>
            <pc:docMk/>
            <pc:sldMk cId="3206767401" sldId="778"/>
            <ac:picMk id="39" creationId="{B8AB9672-ADB8-463D-BF79-3895AE368576}"/>
          </ac:picMkLst>
        </pc:picChg>
        <pc:picChg chg="add mod">
          <ac:chgData name="Siegbert Rudolph" userId="2af4d44886c067cc" providerId="LiveId" clId="{17AC4ADC-F627-42B5-8491-6AF216F649E8}" dt="2021-08-24T12:23:00.780" v="572" actId="1038"/>
          <ac:picMkLst>
            <pc:docMk/>
            <pc:sldMk cId="3206767401" sldId="778"/>
            <ac:picMk id="40" creationId="{2E41745C-3603-438D-BBD1-590E02A4329B}"/>
          </ac:picMkLst>
        </pc:picChg>
        <pc:picChg chg="add mod">
          <ac:chgData name="Siegbert Rudolph" userId="2af4d44886c067cc" providerId="LiveId" clId="{17AC4ADC-F627-42B5-8491-6AF216F649E8}" dt="2021-08-24T12:23:00.780" v="572" actId="1038"/>
          <ac:picMkLst>
            <pc:docMk/>
            <pc:sldMk cId="3206767401" sldId="778"/>
            <ac:picMk id="41" creationId="{29813FE5-9FA0-4A37-BD15-D33B9DCAB489}"/>
          </ac:picMkLst>
        </pc:picChg>
        <pc:picChg chg="add mod">
          <ac:chgData name="Siegbert Rudolph" userId="2af4d44886c067cc" providerId="LiveId" clId="{17AC4ADC-F627-42B5-8491-6AF216F649E8}" dt="2021-08-24T12:23:00.780" v="572" actId="1038"/>
          <ac:picMkLst>
            <pc:docMk/>
            <pc:sldMk cId="3206767401" sldId="778"/>
            <ac:picMk id="42" creationId="{166EC394-FA85-4337-AA1B-5FCC71C80C84}"/>
          </ac:picMkLst>
        </pc:picChg>
        <pc:picChg chg="add mod">
          <ac:chgData name="Siegbert Rudolph" userId="2af4d44886c067cc" providerId="LiveId" clId="{17AC4ADC-F627-42B5-8491-6AF216F649E8}" dt="2021-08-24T12:23:00.780" v="572" actId="1038"/>
          <ac:picMkLst>
            <pc:docMk/>
            <pc:sldMk cId="3206767401" sldId="778"/>
            <ac:picMk id="43" creationId="{2F744806-7A27-4698-8427-F87E5CDE2112}"/>
          </ac:picMkLst>
        </pc:picChg>
        <pc:picChg chg="add mod">
          <ac:chgData name="Siegbert Rudolph" userId="2af4d44886c067cc" providerId="LiveId" clId="{17AC4ADC-F627-42B5-8491-6AF216F649E8}" dt="2021-08-24T12:22:47.081" v="564" actId="1035"/>
          <ac:picMkLst>
            <pc:docMk/>
            <pc:sldMk cId="3206767401" sldId="778"/>
            <ac:picMk id="44" creationId="{1D16A12E-F0AC-47B1-B9A5-D3BF4D20321F}"/>
          </ac:picMkLst>
        </pc:picChg>
        <pc:picChg chg="add mod">
          <ac:chgData name="Siegbert Rudolph" userId="2af4d44886c067cc" providerId="LiveId" clId="{17AC4ADC-F627-42B5-8491-6AF216F649E8}" dt="2021-08-24T12:22:47.081" v="564" actId="1035"/>
          <ac:picMkLst>
            <pc:docMk/>
            <pc:sldMk cId="3206767401" sldId="778"/>
            <ac:picMk id="45" creationId="{272937A6-2D57-46DF-8569-E338D8DA7F50}"/>
          </ac:picMkLst>
        </pc:picChg>
        <pc:picChg chg="add mod">
          <ac:chgData name="Siegbert Rudolph" userId="2af4d44886c067cc" providerId="LiveId" clId="{17AC4ADC-F627-42B5-8491-6AF216F649E8}" dt="2021-08-24T12:22:47.081" v="564" actId="1035"/>
          <ac:picMkLst>
            <pc:docMk/>
            <pc:sldMk cId="3206767401" sldId="778"/>
            <ac:picMk id="46" creationId="{869A5212-6675-4DB2-8ADF-60BB32116711}"/>
          </ac:picMkLst>
        </pc:picChg>
        <pc:picChg chg="add mod">
          <ac:chgData name="Siegbert Rudolph" userId="2af4d44886c067cc" providerId="LiveId" clId="{17AC4ADC-F627-42B5-8491-6AF216F649E8}" dt="2021-08-24T12:22:47.081" v="564" actId="1035"/>
          <ac:picMkLst>
            <pc:docMk/>
            <pc:sldMk cId="3206767401" sldId="778"/>
            <ac:picMk id="47" creationId="{C1A30CF0-B304-4205-BDC5-8DC236189716}"/>
          </ac:picMkLst>
        </pc:picChg>
        <pc:picChg chg="add mod">
          <ac:chgData name="Siegbert Rudolph" userId="2af4d44886c067cc" providerId="LiveId" clId="{17AC4ADC-F627-42B5-8491-6AF216F649E8}" dt="2021-08-24T12:22:47.081" v="564" actId="1035"/>
          <ac:picMkLst>
            <pc:docMk/>
            <pc:sldMk cId="3206767401" sldId="778"/>
            <ac:picMk id="48" creationId="{8435A099-B016-4F24-88EC-6428968A2543}"/>
          </ac:picMkLst>
        </pc:picChg>
        <pc:picChg chg="add mod">
          <ac:chgData name="Siegbert Rudolph" userId="2af4d44886c067cc" providerId="LiveId" clId="{17AC4ADC-F627-42B5-8491-6AF216F649E8}" dt="2021-08-24T12:22:47.081" v="564" actId="1035"/>
          <ac:picMkLst>
            <pc:docMk/>
            <pc:sldMk cId="3206767401" sldId="778"/>
            <ac:picMk id="49" creationId="{68FEA8DB-2D59-47AF-8693-A8A043993D92}"/>
          </ac:picMkLst>
        </pc:picChg>
        <pc:picChg chg="add mod">
          <ac:chgData name="Siegbert Rudolph" userId="2af4d44886c067cc" providerId="LiveId" clId="{17AC4ADC-F627-42B5-8491-6AF216F649E8}" dt="2021-08-24T12:22:47.081" v="564" actId="1035"/>
          <ac:picMkLst>
            <pc:docMk/>
            <pc:sldMk cId="3206767401" sldId="778"/>
            <ac:picMk id="50" creationId="{297EE2DF-5C45-46CB-AED8-F89A1E7DAE3A}"/>
          </ac:picMkLst>
        </pc:picChg>
        <pc:picChg chg="add mod">
          <ac:chgData name="Siegbert Rudolph" userId="2af4d44886c067cc" providerId="LiveId" clId="{17AC4ADC-F627-42B5-8491-6AF216F649E8}" dt="2021-08-24T12:22:47.081" v="564" actId="1035"/>
          <ac:picMkLst>
            <pc:docMk/>
            <pc:sldMk cId="3206767401" sldId="778"/>
            <ac:picMk id="51" creationId="{9A9019AE-C005-4334-8647-87F53E987366}"/>
          </ac:picMkLst>
        </pc:picChg>
        <pc:picChg chg="add mod">
          <ac:chgData name="Siegbert Rudolph" userId="2af4d44886c067cc" providerId="LiveId" clId="{17AC4ADC-F627-42B5-8491-6AF216F649E8}" dt="2021-08-24T12:22:47.081" v="564" actId="1035"/>
          <ac:picMkLst>
            <pc:docMk/>
            <pc:sldMk cId="3206767401" sldId="778"/>
            <ac:picMk id="52" creationId="{452566FA-F176-46EB-82A2-C90E8D671AF2}"/>
          </ac:picMkLst>
        </pc:picChg>
        <pc:picChg chg="add mod">
          <ac:chgData name="Siegbert Rudolph" userId="2af4d44886c067cc" providerId="LiveId" clId="{17AC4ADC-F627-42B5-8491-6AF216F649E8}" dt="2021-08-24T12:22:47.081" v="564" actId="1035"/>
          <ac:picMkLst>
            <pc:docMk/>
            <pc:sldMk cId="3206767401" sldId="778"/>
            <ac:picMk id="53" creationId="{9DBF9337-E8B3-48E3-AD49-2BFC63AB27C1}"/>
          </ac:picMkLst>
        </pc:picChg>
        <pc:picChg chg="add mod">
          <ac:chgData name="Siegbert Rudolph" userId="2af4d44886c067cc" providerId="LiveId" clId="{17AC4ADC-F627-42B5-8491-6AF216F649E8}" dt="2021-08-24T12:22:47.081" v="564" actId="1035"/>
          <ac:picMkLst>
            <pc:docMk/>
            <pc:sldMk cId="3206767401" sldId="778"/>
            <ac:picMk id="54" creationId="{6E86A79B-8B32-4D47-9DEB-A7E1AF9B422C}"/>
          </ac:picMkLst>
        </pc:picChg>
        <pc:picChg chg="add mod">
          <ac:chgData name="Siegbert Rudolph" userId="2af4d44886c067cc" providerId="LiveId" clId="{17AC4ADC-F627-42B5-8491-6AF216F649E8}" dt="2021-08-24T12:22:47.081" v="564" actId="1035"/>
          <ac:picMkLst>
            <pc:docMk/>
            <pc:sldMk cId="3206767401" sldId="778"/>
            <ac:picMk id="55" creationId="{9533AF25-4B84-4FDB-893F-D7C8009FFB31}"/>
          </ac:picMkLst>
        </pc:picChg>
        <pc:picChg chg="add mod">
          <ac:chgData name="Siegbert Rudolph" userId="2af4d44886c067cc" providerId="LiveId" clId="{17AC4ADC-F627-42B5-8491-6AF216F649E8}" dt="2021-08-24T12:22:47.081" v="564" actId="1035"/>
          <ac:picMkLst>
            <pc:docMk/>
            <pc:sldMk cId="3206767401" sldId="778"/>
            <ac:picMk id="56" creationId="{F02AFA02-67E9-4443-8BC4-390E60F6699D}"/>
          </ac:picMkLst>
        </pc:picChg>
        <pc:picChg chg="add mod">
          <ac:chgData name="Siegbert Rudolph" userId="2af4d44886c067cc" providerId="LiveId" clId="{17AC4ADC-F627-42B5-8491-6AF216F649E8}" dt="2021-08-24T12:23:00.780" v="572" actId="1038"/>
          <ac:picMkLst>
            <pc:docMk/>
            <pc:sldMk cId="3206767401" sldId="778"/>
            <ac:picMk id="57" creationId="{98B9ADD6-B96D-4BE7-8CB2-6126E5BCD8A6}"/>
          </ac:picMkLst>
        </pc:picChg>
      </pc:sldChg>
      <pc:sldChg chg="addSp modSp add del mod modAnim">
        <pc:chgData name="Siegbert Rudolph" userId="2af4d44886c067cc" providerId="LiveId" clId="{17AC4ADC-F627-42B5-8491-6AF216F649E8}" dt="2021-08-24T12:35:35.170" v="705" actId="47"/>
        <pc:sldMkLst>
          <pc:docMk/>
          <pc:sldMk cId="1085729796" sldId="779"/>
        </pc:sldMkLst>
        <pc:spChg chg="mod">
          <ac:chgData name="Siegbert Rudolph" userId="2af4d44886c067cc" providerId="LiveId" clId="{17AC4ADC-F627-42B5-8491-6AF216F649E8}" dt="2021-08-24T12:24:22.110" v="579" actId="166"/>
          <ac:spMkLst>
            <pc:docMk/>
            <pc:sldMk cId="1085729796" sldId="779"/>
            <ac:spMk id="4" creationId="{451EB480-67BB-448C-876A-A35FD8C54843}"/>
          </ac:spMkLst>
        </pc:spChg>
        <pc:spChg chg="add mod">
          <ac:chgData name="Siegbert Rudolph" userId="2af4d44886c067cc" providerId="LiveId" clId="{17AC4ADC-F627-42B5-8491-6AF216F649E8}" dt="2021-08-24T12:24:42.498" v="609" actId="403"/>
          <ac:spMkLst>
            <pc:docMk/>
            <pc:sldMk cId="1085729796" sldId="779"/>
            <ac:spMk id="19" creationId="{3AAC8D60-1381-462B-AE5E-62513ADDBD44}"/>
          </ac:spMkLst>
        </pc:spChg>
        <pc:spChg chg="add mod">
          <ac:chgData name="Siegbert Rudolph" userId="2af4d44886c067cc" providerId="LiveId" clId="{17AC4ADC-F627-42B5-8491-6AF216F649E8}" dt="2021-08-24T12:24:42.498" v="609" actId="403"/>
          <ac:spMkLst>
            <pc:docMk/>
            <pc:sldMk cId="1085729796" sldId="779"/>
            <ac:spMk id="20" creationId="{F8AA8CE4-4610-4867-9390-85033CD04366}"/>
          </ac:spMkLst>
        </pc:spChg>
        <pc:spChg chg="add mod">
          <ac:chgData name="Siegbert Rudolph" userId="2af4d44886c067cc" providerId="LiveId" clId="{17AC4ADC-F627-42B5-8491-6AF216F649E8}" dt="2021-08-24T12:24:42.498" v="609" actId="403"/>
          <ac:spMkLst>
            <pc:docMk/>
            <pc:sldMk cId="1085729796" sldId="779"/>
            <ac:spMk id="21" creationId="{08BD6E9F-4B66-4018-B8C9-31034D7651A3}"/>
          </ac:spMkLst>
        </pc:spChg>
        <pc:spChg chg="add mod">
          <ac:chgData name="Siegbert Rudolph" userId="2af4d44886c067cc" providerId="LiveId" clId="{17AC4ADC-F627-42B5-8491-6AF216F649E8}" dt="2021-08-24T12:24:42.498" v="609" actId="403"/>
          <ac:spMkLst>
            <pc:docMk/>
            <pc:sldMk cId="1085729796" sldId="779"/>
            <ac:spMk id="22" creationId="{2976994B-CE00-49D2-8140-BCCBAEAB4DD6}"/>
          </ac:spMkLst>
        </pc:spChg>
        <pc:spChg chg="add mod">
          <ac:chgData name="Siegbert Rudolph" userId="2af4d44886c067cc" providerId="LiveId" clId="{17AC4ADC-F627-42B5-8491-6AF216F649E8}" dt="2021-08-24T12:24:42.498" v="609" actId="403"/>
          <ac:spMkLst>
            <pc:docMk/>
            <pc:sldMk cId="1085729796" sldId="779"/>
            <ac:spMk id="23" creationId="{260C03F5-BC04-4617-B02A-25EE964EE79F}"/>
          </ac:spMkLst>
        </pc:spChg>
        <pc:spChg chg="add mod">
          <ac:chgData name="Siegbert Rudolph" userId="2af4d44886c067cc" providerId="LiveId" clId="{17AC4ADC-F627-42B5-8491-6AF216F649E8}" dt="2021-08-24T12:24:42.498" v="609" actId="403"/>
          <ac:spMkLst>
            <pc:docMk/>
            <pc:sldMk cId="1085729796" sldId="779"/>
            <ac:spMk id="24" creationId="{5BC9AB1C-EF12-4291-99C3-CD34A8C97E51}"/>
          </ac:spMkLst>
        </pc:spChg>
        <pc:spChg chg="add mod">
          <ac:chgData name="Siegbert Rudolph" userId="2af4d44886c067cc" providerId="LiveId" clId="{17AC4ADC-F627-42B5-8491-6AF216F649E8}" dt="2021-08-24T12:24:42.498" v="609" actId="403"/>
          <ac:spMkLst>
            <pc:docMk/>
            <pc:sldMk cId="1085729796" sldId="779"/>
            <ac:spMk id="25" creationId="{C7732264-49BB-4420-B576-F1B37B846BA9}"/>
          </ac:spMkLst>
        </pc:spChg>
        <pc:spChg chg="add mod">
          <ac:chgData name="Siegbert Rudolph" userId="2af4d44886c067cc" providerId="LiveId" clId="{17AC4ADC-F627-42B5-8491-6AF216F649E8}" dt="2021-08-24T12:24:42.498" v="609" actId="403"/>
          <ac:spMkLst>
            <pc:docMk/>
            <pc:sldMk cId="1085729796" sldId="779"/>
            <ac:spMk id="26" creationId="{7D875442-6186-4E70-AEDA-CA1E57A4D4E6}"/>
          </ac:spMkLst>
        </pc:spChg>
        <pc:spChg chg="add mod">
          <ac:chgData name="Siegbert Rudolph" userId="2af4d44886c067cc" providerId="LiveId" clId="{17AC4ADC-F627-42B5-8491-6AF216F649E8}" dt="2021-08-24T12:24:42.498" v="609" actId="403"/>
          <ac:spMkLst>
            <pc:docMk/>
            <pc:sldMk cId="1085729796" sldId="779"/>
            <ac:spMk id="27" creationId="{764C455A-81E6-4964-9EE1-DD1C007D35EE}"/>
          </ac:spMkLst>
        </pc:spChg>
        <pc:spChg chg="add mod">
          <ac:chgData name="Siegbert Rudolph" userId="2af4d44886c067cc" providerId="LiveId" clId="{17AC4ADC-F627-42B5-8491-6AF216F649E8}" dt="2021-08-24T12:24:42.498" v="609" actId="403"/>
          <ac:spMkLst>
            <pc:docMk/>
            <pc:sldMk cId="1085729796" sldId="779"/>
            <ac:spMk id="28" creationId="{AAE28496-D7DF-4C4B-9B19-4A479C16CD55}"/>
          </ac:spMkLst>
        </pc:spChg>
        <pc:spChg chg="add mod">
          <ac:chgData name="Siegbert Rudolph" userId="2af4d44886c067cc" providerId="LiveId" clId="{17AC4ADC-F627-42B5-8491-6AF216F649E8}" dt="2021-08-24T12:24:42.498" v="609" actId="403"/>
          <ac:spMkLst>
            <pc:docMk/>
            <pc:sldMk cId="1085729796" sldId="779"/>
            <ac:spMk id="29" creationId="{4A150DB4-8698-4C04-8CF1-B60912A26685}"/>
          </ac:spMkLst>
        </pc:spChg>
        <pc:spChg chg="add mod">
          <ac:chgData name="Siegbert Rudolph" userId="2af4d44886c067cc" providerId="LiveId" clId="{17AC4ADC-F627-42B5-8491-6AF216F649E8}" dt="2021-08-24T12:24:42.498" v="609" actId="403"/>
          <ac:spMkLst>
            <pc:docMk/>
            <pc:sldMk cId="1085729796" sldId="779"/>
            <ac:spMk id="30" creationId="{7DF5F624-12F8-46C5-9877-982CEB610D4D}"/>
          </ac:spMkLst>
        </pc:spChg>
        <pc:spChg chg="add mod">
          <ac:chgData name="Siegbert Rudolph" userId="2af4d44886c067cc" providerId="LiveId" clId="{17AC4ADC-F627-42B5-8491-6AF216F649E8}" dt="2021-08-24T12:24:42.498" v="609" actId="403"/>
          <ac:spMkLst>
            <pc:docMk/>
            <pc:sldMk cId="1085729796" sldId="779"/>
            <ac:spMk id="31" creationId="{76088D52-FB1C-4597-B1D1-B807CEA0B2FC}"/>
          </ac:spMkLst>
        </pc:spChg>
        <pc:spChg chg="add mod">
          <ac:chgData name="Siegbert Rudolph" userId="2af4d44886c067cc" providerId="LiveId" clId="{17AC4ADC-F627-42B5-8491-6AF216F649E8}" dt="2021-08-24T12:24:42.498" v="609" actId="403"/>
          <ac:spMkLst>
            <pc:docMk/>
            <pc:sldMk cId="1085729796" sldId="779"/>
            <ac:spMk id="45" creationId="{03BDB07E-40CA-41F8-BE73-26CED7F03FBD}"/>
          </ac:spMkLst>
        </pc:spChg>
        <pc:spChg chg="add mod">
          <ac:chgData name="Siegbert Rudolph" userId="2af4d44886c067cc" providerId="LiveId" clId="{17AC4ADC-F627-42B5-8491-6AF216F649E8}" dt="2021-08-24T12:24:49.775" v="610" actId="403"/>
          <ac:spMkLst>
            <pc:docMk/>
            <pc:sldMk cId="1085729796" sldId="779"/>
            <ac:spMk id="62" creationId="{46F3EF98-0238-41F7-8734-A88714A7D475}"/>
          </ac:spMkLst>
        </pc:spChg>
        <pc:picChg chg="add mod">
          <ac:chgData name="Siegbert Rudolph" userId="2af4d44886c067cc" providerId="LiveId" clId="{17AC4ADC-F627-42B5-8491-6AF216F649E8}" dt="2021-08-24T12:24:15.365" v="578"/>
          <ac:picMkLst>
            <pc:docMk/>
            <pc:sldMk cId="1085729796" sldId="779"/>
            <ac:picMk id="5" creationId="{86A0D20B-0A18-4F53-A152-B7E95FCDA1D3}"/>
          </ac:picMkLst>
        </pc:picChg>
        <pc:picChg chg="add mod">
          <ac:chgData name="Siegbert Rudolph" userId="2af4d44886c067cc" providerId="LiveId" clId="{17AC4ADC-F627-42B5-8491-6AF216F649E8}" dt="2021-08-24T12:24:15.365" v="578"/>
          <ac:picMkLst>
            <pc:docMk/>
            <pc:sldMk cId="1085729796" sldId="779"/>
            <ac:picMk id="6" creationId="{ED89A596-AC01-4C13-ABEB-6D5BE07E636F}"/>
          </ac:picMkLst>
        </pc:picChg>
        <pc:picChg chg="add mod">
          <ac:chgData name="Siegbert Rudolph" userId="2af4d44886c067cc" providerId="LiveId" clId="{17AC4ADC-F627-42B5-8491-6AF216F649E8}" dt="2021-08-24T12:24:15.365" v="578"/>
          <ac:picMkLst>
            <pc:docMk/>
            <pc:sldMk cId="1085729796" sldId="779"/>
            <ac:picMk id="7" creationId="{7F079B4D-972B-499E-9394-A4C56B8298C7}"/>
          </ac:picMkLst>
        </pc:picChg>
        <pc:picChg chg="add mod">
          <ac:chgData name="Siegbert Rudolph" userId="2af4d44886c067cc" providerId="LiveId" clId="{17AC4ADC-F627-42B5-8491-6AF216F649E8}" dt="2021-08-24T12:24:15.365" v="578"/>
          <ac:picMkLst>
            <pc:docMk/>
            <pc:sldMk cId="1085729796" sldId="779"/>
            <ac:picMk id="8" creationId="{EE0E26DF-4051-45B4-A064-1A0622AFA5EA}"/>
          </ac:picMkLst>
        </pc:picChg>
        <pc:picChg chg="add mod">
          <ac:chgData name="Siegbert Rudolph" userId="2af4d44886c067cc" providerId="LiveId" clId="{17AC4ADC-F627-42B5-8491-6AF216F649E8}" dt="2021-08-24T12:24:15.365" v="578"/>
          <ac:picMkLst>
            <pc:docMk/>
            <pc:sldMk cId="1085729796" sldId="779"/>
            <ac:picMk id="9" creationId="{E0BCFA2E-C0D1-4F90-8FA0-723357F0035B}"/>
          </ac:picMkLst>
        </pc:picChg>
        <pc:picChg chg="add mod">
          <ac:chgData name="Siegbert Rudolph" userId="2af4d44886c067cc" providerId="LiveId" clId="{17AC4ADC-F627-42B5-8491-6AF216F649E8}" dt="2021-08-24T12:24:15.365" v="578"/>
          <ac:picMkLst>
            <pc:docMk/>
            <pc:sldMk cId="1085729796" sldId="779"/>
            <ac:picMk id="10" creationId="{344C0AEA-156E-42FF-A053-24023FC4CEA2}"/>
          </ac:picMkLst>
        </pc:picChg>
        <pc:picChg chg="add mod">
          <ac:chgData name="Siegbert Rudolph" userId="2af4d44886c067cc" providerId="LiveId" clId="{17AC4ADC-F627-42B5-8491-6AF216F649E8}" dt="2021-08-24T12:24:15.365" v="578"/>
          <ac:picMkLst>
            <pc:docMk/>
            <pc:sldMk cId="1085729796" sldId="779"/>
            <ac:picMk id="11" creationId="{EAEA10EB-BA59-494E-86EA-AAF424EDE2B8}"/>
          </ac:picMkLst>
        </pc:picChg>
        <pc:picChg chg="add mod">
          <ac:chgData name="Siegbert Rudolph" userId="2af4d44886c067cc" providerId="LiveId" clId="{17AC4ADC-F627-42B5-8491-6AF216F649E8}" dt="2021-08-24T12:24:15.365" v="578"/>
          <ac:picMkLst>
            <pc:docMk/>
            <pc:sldMk cId="1085729796" sldId="779"/>
            <ac:picMk id="12" creationId="{97A06227-3B11-432B-8A59-0A2CFA520443}"/>
          </ac:picMkLst>
        </pc:picChg>
        <pc:picChg chg="add mod">
          <ac:chgData name="Siegbert Rudolph" userId="2af4d44886c067cc" providerId="LiveId" clId="{17AC4ADC-F627-42B5-8491-6AF216F649E8}" dt="2021-08-24T12:24:15.365" v="578"/>
          <ac:picMkLst>
            <pc:docMk/>
            <pc:sldMk cId="1085729796" sldId="779"/>
            <ac:picMk id="13" creationId="{51FAA767-B828-43C6-9A7B-AB3D89CD0810}"/>
          </ac:picMkLst>
        </pc:picChg>
        <pc:picChg chg="add mod">
          <ac:chgData name="Siegbert Rudolph" userId="2af4d44886c067cc" providerId="LiveId" clId="{17AC4ADC-F627-42B5-8491-6AF216F649E8}" dt="2021-08-24T12:24:15.365" v="578"/>
          <ac:picMkLst>
            <pc:docMk/>
            <pc:sldMk cId="1085729796" sldId="779"/>
            <ac:picMk id="14" creationId="{3D8F1725-A36E-4803-8C97-E1E1BABFD892}"/>
          </ac:picMkLst>
        </pc:picChg>
        <pc:picChg chg="add mod">
          <ac:chgData name="Siegbert Rudolph" userId="2af4d44886c067cc" providerId="LiveId" clId="{17AC4ADC-F627-42B5-8491-6AF216F649E8}" dt="2021-08-24T12:24:15.365" v="578"/>
          <ac:picMkLst>
            <pc:docMk/>
            <pc:sldMk cId="1085729796" sldId="779"/>
            <ac:picMk id="15" creationId="{28250EE4-7763-446D-B648-96FA5CD44D23}"/>
          </ac:picMkLst>
        </pc:picChg>
        <pc:picChg chg="add mod">
          <ac:chgData name="Siegbert Rudolph" userId="2af4d44886c067cc" providerId="LiveId" clId="{17AC4ADC-F627-42B5-8491-6AF216F649E8}" dt="2021-08-24T12:24:15.365" v="578"/>
          <ac:picMkLst>
            <pc:docMk/>
            <pc:sldMk cId="1085729796" sldId="779"/>
            <ac:picMk id="16" creationId="{A7F02A67-08D4-4409-836E-426AEC3830ED}"/>
          </ac:picMkLst>
        </pc:picChg>
        <pc:picChg chg="add mod">
          <ac:chgData name="Siegbert Rudolph" userId="2af4d44886c067cc" providerId="LiveId" clId="{17AC4ADC-F627-42B5-8491-6AF216F649E8}" dt="2021-08-24T12:24:15.365" v="578"/>
          <ac:picMkLst>
            <pc:docMk/>
            <pc:sldMk cId="1085729796" sldId="779"/>
            <ac:picMk id="17" creationId="{565AC59D-A23A-42DB-BED8-AE704AB12BF5}"/>
          </ac:picMkLst>
        </pc:picChg>
        <pc:picChg chg="add mod">
          <ac:chgData name="Siegbert Rudolph" userId="2af4d44886c067cc" providerId="LiveId" clId="{17AC4ADC-F627-42B5-8491-6AF216F649E8}" dt="2021-08-24T12:24:15.365" v="578"/>
          <ac:picMkLst>
            <pc:docMk/>
            <pc:sldMk cId="1085729796" sldId="779"/>
            <ac:picMk id="18" creationId="{3CE656E0-A5E2-4DCC-B426-AEF57CCA6FC8}"/>
          </ac:picMkLst>
        </pc:picChg>
        <pc:picChg chg="add mod">
          <ac:chgData name="Siegbert Rudolph" userId="2af4d44886c067cc" providerId="LiveId" clId="{17AC4ADC-F627-42B5-8491-6AF216F649E8}" dt="2021-08-24T12:24:36.580" v="608" actId="1038"/>
          <ac:picMkLst>
            <pc:docMk/>
            <pc:sldMk cId="1085729796" sldId="779"/>
            <ac:picMk id="32" creationId="{2C79465B-819C-4870-BC3D-2D1D2D64830C}"/>
          </ac:picMkLst>
        </pc:picChg>
        <pc:picChg chg="add mod">
          <ac:chgData name="Siegbert Rudolph" userId="2af4d44886c067cc" providerId="LiveId" clId="{17AC4ADC-F627-42B5-8491-6AF216F649E8}" dt="2021-08-24T12:24:36.580" v="608" actId="1038"/>
          <ac:picMkLst>
            <pc:docMk/>
            <pc:sldMk cId="1085729796" sldId="779"/>
            <ac:picMk id="33" creationId="{445C9F2D-2989-4C57-BFF2-4FCF7ED709C5}"/>
          </ac:picMkLst>
        </pc:picChg>
        <pc:picChg chg="add mod">
          <ac:chgData name="Siegbert Rudolph" userId="2af4d44886c067cc" providerId="LiveId" clId="{17AC4ADC-F627-42B5-8491-6AF216F649E8}" dt="2021-08-24T12:24:36.580" v="608" actId="1038"/>
          <ac:picMkLst>
            <pc:docMk/>
            <pc:sldMk cId="1085729796" sldId="779"/>
            <ac:picMk id="34" creationId="{2844C745-877F-4E01-87AF-41B8439DE530}"/>
          </ac:picMkLst>
        </pc:picChg>
        <pc:picChg chg="add mod">
          <ac:chgData name="Siegbert Rudolph" userId="2af4d44886c067cc" providerId="LiveId" clId="{17AC4ADC-F627-42B5-8491-6AF216F649E8}" dt="2021-08-24T12:24:36.580" v="608" actId="1038"/>
          <ac:picMkLst>
            <pc:docMk/>
            <pc:sldMk cId="1085729796" sldId="779"/>
            <ac:picMk id="35" creationId="{2E5C3927-AD87-4DE6-A705-5D174C9C606C}"/>
          </ac:picMkLst>
        </pc:picChg>
        <pc:picChg chg="add mod">
          <ac:chgData name="Siegbert Rudolph" userId="2af4d44886c067cc" providerId="LiveId" clId="{17AC4ADC-F627-42B5-8491-6AF216F649E8}" dt="2021-08-24T12:24:36.580" v="608" actId="1038"/>
          <ac:picMkLst>
            <pc:docMk/>
            <pc:sldMk cId="1085729796" sldId="779"/>
            <ac:picMk id="36" creationId="{A2C55A5F-4FA3-41F7-98F0-DE8D8307323D}"/>
          </ac:picMkLst>
        </pc:picChg>
        <pc:picChg chg="add mod">
          <ac:chgData name="Siegbert Rudolph" userId="2af4d44886c067cc" providerId="LiveId" clId="{17AC4ADC-F627-42B5-8491-6AF216F649E8}" dt="2021-08-24T12:24:36.580" v="608" actId="1038"/>
          <ac:picMkLst>
            <pc:docMk/>
            <pc:sldMk cId="1085729796" sldId="779"/>
            <ac:picMk id="37" creationId="{40AAF9A5-C067-4C66-9AA6-13B58F36941B}"/>
          </ac:picMkLst>
        </pc:picChg>
        <pc:picChg chg="add mod">
          <ac:chgData name="Siegbert Rudolph" userId="2af4d44886c067cc" providerId="LiveId" clId="{17AC4ADC-F627-42B5-8491-6AF216F649E8}" dt="2021-08-24T12:24:36.580" v="608" actId="1038"/>
          <ac:picMkLst>
            <pc:docMk/>
            <pc:sldMk cId="1085729796" sldId="779"/>
            <ac:picMk id="38" creationId="{2B535428-4C79-4AC2-8318-7C3796DA236C}"/>
          </ac:picMkLst>
        </pc:picChg>
        <pc:picChg chg="add mod">
          <ac:chgData name="Siegbert Rudolph" userId="2af4d44886c067cc" providerId="LiveId" clId="{17AC4ADC-F627-42B5-8491-6AF216F649E8}" dt="2021-08-24T12:24:36.580" v="608" actId="1038"/>
          <ac:picMkLst>
            <pc:docMk/>
            <pc:sldMk cId="1085729796" sldId="779"/>
            <ac:picMk id="39" creationId="{35024D30-7FAD-4D2C-A870-8BBB5D4F4971}"/>
          </ac:picMkLst>
        </pc:picChg>
        <pc:picChg chg="add mod">
          <ac:chgData name="Siegbert Rudolph" userId="2af4d44886c067cc" providerId="LiveId" clId="{17AC4ADC-F627-42B5-8491-6AF216F649E8}" dt="2021-08-24T12:24:36.580" v="608" actId="1038"/>
          <ac:picMkLst>
            <pc:docMk/>
            <pc:sldMk cId="1085729796" sldId="779"/>
            <ac:picMk id="40" creationId="{2F8DBB7F-BD29-4A8F-8E75-7F498FD0F2AA}"/>
          </ac:picMkLst>
        </pc:picChg>
        <pc:picChg chg="add mod">
          <ac:chgData name="Siegbert Rudolph" userId="2af4d44886c067cc" providerId="LiveId" clId="{17AC4ADC-F627-42B5-8491-6AF216F649E8}" dt="2021-08-24T12:24:36.580" v="608" actId="1038"/>
          <ac:picMkLst>
            <pc:docMk/>
            <pc:sldMk cId="1085729796" sldId="779"/>
            <ac:picMk id="41" creationId="{402F4750-B59A-48AC-BFEC-CF71A2CB97CE}"/>
          </ac:picMkLst>
        </pc:picChg>
        <pc:picChg chg="add mod">
          <ac:chgData name="Siegbert Rudolph" userId="2af4d44886c067cc" providerId="LiveId" clId="{17AC4ADC-F627-42B5-8491-6AF216F649E8}" dt="2021-08-24T12:24:36.580" v="608" actId="1038"/>
          <ac:picMkLst>
            <pc:docMk/>
            <pc:sldMk cId="1085729796" sldId="779"/>
            <ac:picMk id="42" creationId="{C87315A2-A8EE-4249-BAF4-E25119872416}"/>
          </ac:picMkLst>
        </pc:picChg>
        <pc:picChg chg="add mod">
          <ac:chgData name="Siegbert Rudolph" userId="2af4d44886c067cc" providerId="LiveId" clId="{17AC4ADC-F627-42B5-8491-6AF216F649E8}" dt="2021-08-24T12:24:36.580" v="608" actId="1038"/>
          <ac:picMkLst>
            <pc:docMk/>
            <pc:sldMk cId="1085729796" sldId="779"/>
            <ac:picMk id="43" creationId="{36DC9D3D-E16C-44FF-9A8B-5F1AC37B9132}"/>
          </ac:picMkLst>
        </pc:picChg>
        <pc:picChg chg="add mod">
          <ac:chgData name="Siegbert Rudolph" userId="2af4d44886c067cc" providerId="LiveId" clId="{17AC4ADC-F627-42B5-8491-6AF216F649E8}" dt="2021-08-24T12:24:36.580" v="608" actId="1038"/>
          <ac:picMkLst>
            <pc:docMk/>
            <pc:sldMk cId="1085729796" sldId="779"/>
            <ac:picMk id="44" creationId="{A07A035C-0408-45CA-8E70-D9B5B48CF46A}"/>
          </ac:picMkLst>
        </pc:picChg>
        <pc:picChg chg="add mod">
          <ac:chgData name="Siegbert Rudolph" userId="2af4d44886c067cc" providerId="LiveId" clId="{17AC4ADC-F627-42B5-8491-6AF216F649E8}" dt="2021-08-24T12:24:36.580" v="608" actId="1038"/>
          <ac:picMkLst>
            <pc:docMk/>
            <pc:sldMk cId="1085729796" sldId="779"/>
            <ac:picMk id="46" creationId="{E273067F-95FA-4F88-9B6A-E737B36B79FA}"/>
          </ac:picMkLst>
        </pc:picChg>
        <pc:picChg chg="add mod">
          <ac:chgData name="Siegbert Rudolph" userId="2af4d44886c067cc" providerId="LiveId" clId="{17AC4ADC-F627-42B5-8491-6AF216F649E8}" dt="2021-08-24T12:24:36.580" v="608" actId="1038"/>
          <ac:picMkLst>
            <pc:docMk/>
            <pc:sldMk cId="1085729796" sldId="779"/>
            <ac:picMk id="47" creationId="{A4411932-948F-48FD-AA31-B01FBEA8CF79}"/>
          </ac:picMkLst>
        </pc:picChg>
        <pc:picChg chg="add mod">
          <ac:chgData name="Siegbert Rudolph" userId="2af4d44886c067cc" providerId="LiveId" clId="{17AC4ADC-F627-42B5-8491-6AF216F649E8}" dt="2021-08-24T12:24:36.580" v="608" actId="1038"/>
          <ac:picMkLst>
            <pc:docMk/>
            <pc:sldMk cId="1085729796" sldId="779"/>
            <ac:picMk id="48" creationId="{45FE76BF-52F2-4DB5-8CAE-65761833F841}"/>
          </ac:picMkLst>
        </pc:picChg>
        <pc:picChg chg="add mod">
          <ac:chgData name="Siegbert Rudolph" userId="2af4d44886c067cc" providerId="LiveId" clId="{17AC4ADC-F627-42B5-8491-6AF216F649E8}" dt="2021-08-24T12:24:36.580" v="608" actId="1038"/>
          <ac:picMkLst>
            <pc:docMk/>
            <pc:sldMk cId="1085729796" sldId="779"/>
            <ac:picMk id="49" creationId="{0E076393-03FC-4FC7-A486-25D477CF136D}"/>
          </ac:picMkLst>
        </pc:picChg>
        <pc:picChg chg="add mod">
          <ac:chgData name="Siegbert Rudolph" userId="2af4d44886c067cc" providerId="LiveId" clId="{17AC4ADC-F627-42B5-8491-6AF216F649E8}" dt="2021-08-24T12:24:36.580" v="608" actId="1038"/>
          <ac:picMkLst>
            <pc:docMk/>
            <pc:sldMk cId="1085729796" sldId="779"/>
            <ac:picMk id="50" creationId="{9A601F47-A0E8-4F31-B239-939D3645D8F6}"/>
          </ac:picMkLst>
        </pc:picChg>
        <pc:picChg chg="add mod">
          <ac:chgData name="Siegbert Rudolph" userId="2af4d44886c067cc" providerId="LiveId" clId="{17AC4ADC-F627-42B5-8491-6AF216F649E8}" dt="2021-08-24T12:24:36.580" v="608" actId="1038"/>
          <ac:picMkLst>
            <pc:docMk/>
            <pc:sldMk cId="1085729796" sldId="779"/>
            <ac:picMk id="51" creationId="{8BBA1B47-FCDA-4815-93FD-4C2C62C86A15}"/>
          </ac:picMkLst>
        </pc:picChg>
        <pc:picChg chg="add mod">
          <ac:chgData name="Siegbert Rudolph" userId="2af4d44886c067cc" providerId="LiveId" clId="{17AC4ADC-F627-42B5-8491-6AF216F649E8}" dt="2021-08-24T12:24:36.580" v="608" actId="1038"/>
          <ac:picMkLst>
            <pc:docMk/>
            <pc:sldMk cId="1085729796" sldId="779"/>
            <ac:picMk id="52" creationId="{261D9725-D461-48F7-A2F2-DCD7F23B5A58}"/>
          </ac:picMkLst>
        </pc:picChg>
        <pc:picChg chg="add mod">
          <ac:chgData name="Siegbert Rudolph" userId="2af4d44886c067cc" providerId="LiveId" clId="{17AC4ADC-F627-42B5-8491-6AF216F649E8}" dt="2021-08-24T12:24:36.580" v="608" actId="1038"/>
          <ac:picMkLst>
            <pc:docMk/>
            <pc:sldMk cId="1085729796" sldId="779"/>
            <ac:picMk id="53" creationId="{D5B3EEAA-BC23-4139-BF07-1185B416E6A8}"/>
          </ac:picMkLst>
        </pc:picChg>
        <pc:picChg chg="add mod">
          <ac:chgData name="Siegbert Rudolph" userId="2af4d44886c067cc" providerId="LiveId" clId="{17AC4ADC-F627-42B5-8491-6AF216F649E8}" dt="2021-08-24T12:24:36.580" v="608" actId="1038"/>
          <ac:picMkLst>
            <pc:docMk/>
            <pc:sldMk cId="1085729796" sldId="779"/>
            <ac:picMk id="54" creationId="{F796DB45-4957-4A96-9B08-3BEC91CBA5BA}"/>
          </ac:picMkLst>
        </pc:picChg>
        <pc:picChg chg="add mod">
          <ac:chgData name="Siegbert Rudolph" userId="2af4d44886c067cc" providerId="LiveId" clId="{17AC4ADC-F627-42B5-8491-6AF216F649E8}" dt="2021-08-24T12:24:36.580" v="608" actId="1038"/>
          <ac:picMkLst>
            <pc:docMk/>
            <pc:sldMk cId="1085729796" sldId="779"/>
            <ac:picMk id="55" creationId="{6BB83611-26FB-4FAA-A5D5-77412E5EB2DC}"/>
          </ac:picMkLst>
        </pc:picChg>
        <pc:picChg chg="add mod">
          <ac:chgData name="Siegbert Rudolph" userId="2af4d44886c067cc" providerId="LiveId" clId="{17AC4ADC-F627-42B5-8491-6AF216F649E8}" dt="2021-08-24T12:24:36.580" v="608" actId="1038"/>
          <ac:picMkLst>
            <pc:docMk/>
            <pc:sldMk cId="1085729796" sldId="779"/>
            <ac:picMk id="56" creationId="{973BE69E-6A18-468D-8C8C-0503D14151AA}"/>
          </ac:picMkLst>
        </pc:picChg>
        <pc:picChg chg="add mod">
          <ac:chgData name="Siegbert Rudolph" userId="2af4d44886c067cc" providerId="LiveId" clId="{17AC4ADC-F627-42B5-8491-6AF216F649E8}" dt="2021-08-24T12:24:36.580" v="608" actId="1038"/>
          <ac:picMkLst>
            <pc:docMk/>
            <pc:sldMk cId="1085729796" sldId="779"/>
            <ac:picMk id="57" creationId="{35286BF5-278F-4A93-B4D0-FE6E64773735}"/>
          </ac:picMkLst>
        </pc:picChg>
        <pc:picChg chg="add mod">
          <ac:chgData name="Siegbert Rudolph" userId="2af4d44886c067cc" providerId="LiveId" clId="{17AC4ADC-F627-42B5-8491-6AF216F649E8}" dt="2021-08-24T12:24:36.580" v="608" actId="1038"/>
          <ac:picMkLst>
            <pc:docMk/>
            <pc:sldMk cId="1085729796" sldId="779"/>
            <ac:picMk id="58" creationId="{91FF3708-6760-4FCB-8D27-C67304734D91}"/>
          </ac:picMkLst>
        </pc:picChg>
        <pc:picChg chg="add mod">
          <ac:chgData name="Siegbert Rudolph" userId="2af4d44886c067cc" providerId="LiveId" clId="{17AC4ADC-F627-42B5-8491-6AF216F649E8}" dt="2021-08-24T12:24:36.580" v="608" actId="1038"/>
          <ac:picMkLst>
            <pc:docMk/>
            <pc:sldMk cId="1085729796" sldId="779"/>
            <ac:picMk id="59" creationId="{36733416-CF92-4C27-8AC9-210644E178C0}"/>
          </ac:picMkLst>
        </pc:picChg>
        <pc:picChg chg="add mod">
          <ac:chgData name="Siegbert Rudolph" userId="2af4d44886c067cc" providerId="LiveId" clId="{17AC4ADC-F627-42B5-8491-6AF216F649E8}" dt="2021-08-24T12:24:36.580" v="608" actId="1038"/>
          <ac:picMkLst>
            <pc:docMk/>
            <pc:sldMk cId="1085729796" sldId="779"/>
            <ac:picMk id="60" creationId="{F7D16B6D-D2E0-438B-AD00-A83E24398F84}"/>
          </ac:picMkLst>
        </pc:picChg>
        <pc:picChg chg="add mod">
          <ac:chgData name="Siegbert Rudolph" userId="2af4d44886c067cc" providerId="LiveId" clId="{17AC4ADC-F627-42B5-8491-6AF216F649E8}" dt="2021-08-24T12:24:36.580" v="608" actId="1038"/>
          <ac:picMkLst>
            <pc:docMk/>
            <pc:sldMk cId="1085729796" sldId="779"/>
            <ac:picMk id="61" creationId="{866E1BFC-2DC9-4961-AEAA-2ACAF5C5C9AB}"/>
          </ac:picMkLst>
        </pc:picChg>
      </pc:sldChg>
      <pc:sldChg chg="del">
        <pc:chgData name="Siegbert Rudolph" userId="2af4d44886c067cc" providerId="LiveId" clId="{17AC4ADC-F627-42B5-8491-6AF216F649E8}" dt="2021-08-24T12:00:47.375" v="67" actId="47"/>
        <pc:sldMkLst>
          <pc:docMk/>
          <pc:sldMk cId="1507278770" sldId="779"/>
        </pc:sldMkLst>
      </pc:sldChg>
      <pc:sldChg chg="del">
        <pc:chgData name="Siegbert Rudolph" userId="2af4d44886c067cc" providerId="LiveId" clId="{17AC4ADC-F627-42B5-8491-6AF216F649E8}" dt="2021-08-24T12:00:48.386" v="69" actId="47"/>
        <pc:sldMkLst>
          <pc:docMk/>
          <pc:sldMk cId="1620972741" sldId="780"/>
        </pc:sldMkLst>
      </pc:sldChg>
      <pc:sldChg chg="addSp modSp add del mod modAnim">
        <pc:chgData name="Siegbert Rudolph" userId="2af4d44886c067cc" providerId="LiveId" clId="{17AC4ADC-F627-42B5-8491-6AF216F649E8}" dt="2021-08-24T12:35:36.985" v="707" actId="47"/>
        <pc:sldMkLst>
          <pc:docMk/>
          <pc:sldMk cId="2624836199" sldId="780"/>
        </pc:sldMkLst>
        <pc:spChg chg="mod">
          <ac:chgData name="Siegbert Rudolph" userId="2af4d44886c067cc" providerId="LiveId" clId="{17AC4ADC-F627-42B5-8491-6AF216F649E8}" dt="2021-08-24T12:25:39.216" v="613" actId="166"/>
          <ac:spMkLst>
            <pc:docMk/>
            <pc:sldMk cId="2624836199" sldId="780"/>
            <ac:spMk id="4" creationId="{451EB480-67BB-448C-876A-A35FD8C54843}"/>
          </ac:spMkLst>
        </pc:spChg>
        <pc:spChg chg="add mod">
          <ac:chgData name="Siegbert Rudolph" userId="2af4d44886c067cc" providerId="LiveId" clId="{17AC4ADC-F627-42B5-8491-6AF216F649E8}" dt="2021-08-24T12:25:58.933" v="645" actId="403"/>
          <ac:spMkLst>
            <pc:docMk/>
            <pc:sldMk cId="2624836199" sldId="780"/>
            <ac:spMk id="20" creationId="{16E9FC0E-F6CB-44D0-B77D-841D726818AA}"/>
          </ac:spMkLst>
        </pc:spChg>
        <pc:spChg chg="add mod">
          <ac:chgData name="Siegbert Rudolph" userId="2af4d44886c067cc" providerId="LiveId" clId="{17AC4ADC-F627-42B5-8491-6AF216F649E8}" dt="2021-08-24T12:25:58.933" v="645" actId="403"/>
          <ac:spMkLst>
            <pc:docMk/>
            <pc:sldMk cId="2624836199" sldId="780"/>
            <ac:spMk id="21" creationId="{F0A160C2-5532-4A98-9B51-794B16823622}"/>
          </ac:spMkLst>
        </pc:spChg>
        <pc:spChg chg="add mod">
          <ac:chgData name="Siegbert Rudolph" userId="2af4d44886c067cc" providerId="LiveId" clId="{17AC4ADC-F627-42B5-8491-6AF216F649E8}" dt="2021-08-24T12:25:58.933" v="645" actId="403"/>
          <ac:spMkLst>
            <pc:docMk/>
            <pc:sldMk cId="2624836199" sldId="780"/>
            <ac:spMk id="22" creationId="{ED7857A6-DF22-4BF9-B6E0-DC3BA64ED6C6}"/>
          </ac:spMkLst>
        </pc:spChg>
        <pc:spChg chg="add mod">
          <ac:chgData name="Siegbert Rudolph" userId="2af4d44886c067cc" providerId="LiveId" clId="{17AC4ADC-F627-42B5-8491-6AF216F649E8}" dt="2021-08-24T12:25:58.933" v="645" actId="403"/>
          <ac:spMkLst>
            <pc:docMk/>
            <pc:sldMk cId="2624836199" sldId="780"/>
            <ac:spMk id="23" creationId="{AA493151-108B-4969-B389-142CF0763A65}"/>
          </ac:spMkLst>
        </pc:spChg>
        <pc:spChg chg="add mod">
          <ac:chgData name="Siegbert Rudolph" userId="2af4d44886c067cc" providerId="LiveId" clId="{17AC4ADC-F627-42B5-8491-6AF216F649E8}" dt="2021-08-24T12:25:58.933" v="645" actId="403"/>
          <ac:spMkLst>
            <pc:docMk/>
            <pc:sldMk cId="2624836199" sldId="780"/>
            <ac:spMk id="24" creationId="{5C4B2B08-0790-4FE2-A85D-CC5F51586BF1}"/>
          </ac:spMkLst>
        </pc:spChg>
        <pc:spChg chg="add mod">
          <ac:chgData name="Siegbert Rudolph" userId="2af4d44886c067cc" providerId="LiveId" clId="{17AC4ADC-F627-42B5-8491-6AF216F649E8}" dt="2021-08-24T12:25:58.933" v="645" actId="403"/>
          <ac:spMkLst>
            <pc:docMk/>
            <pc:sldMk cId="2624836199" sldId="780"/>
            <ac:spMk id="25" creationId="{D6FDA0D2-B495-4FBD-AEB6-07671401D815}"/>
          </ac:spMkLst>
        </pc:spChg>
        <pc:spChg chg="add mod">
          <ac:chgData name="Siegbert Rudolph" userId="2af4d44886c067cc" providerId="LiveId" clId="{17AC4ADC-F627-42B5-8491-6AF216F649E8}" dt="2021-08-24T12:25:58.933" v="645" actId="403"/>
          <ac:spMkLst>
            <pc:docMk/>
            <pc:sldMk cId="2624836199" sldId="780"/>
            <ac:spMk id="26" creationId="{5BB232C9-B36A-471E-B191-930447383BBF}"/>
          </ac:spMkLst>
        </pc:spChg>
        <pc:spChg chg="add mod">
          <ac:chgData name="Siegbert Rudolph" userId="2af4d44886c067cc" providerId="LiveId" clId="{17AC4ADC-F627-42B5-8491-6AF216F649E8}" dt="2021-08-24T12:25:58.933" v="645" actId="403"/>
          <ac:spMkLst>
            <pc:docMk/>
            <pc:sldMk cId="2624836199" sldId="780"/>
            <ac:spMk id="27" creationId="{8BF6C211-ED57-4F28-A129-FBC6FDA817FF}"/>
          </ac:spMkLst>
        </pc:spChg>
        <pc:spChg chg="add mod">
          <ac:chgData name="Siegbert Rudolph" userId="2af4d44886c067cc" providerId="LiveId" clId="{17AC4ADC-F627-42B5-8491-6AF216F649E8}" dt="2021-08-24T12:25:58.933" v="645" actId="403"/>
          <ac:spMkLst>
            <pc:docMk/>
            <pc:sldMk cId="2624836199" sldId="780"/>
            <ac:spMk id="28" creationId="{25267796-0146-40EE-9DFC-A1B3A48E9B19}"/>
          </ac:spMkLst>
        </pc:spChg>
        <pc:spChg chg="add mod">
          <ac:chgData name="Siegbert Rudolph" userId="2af4d44886c067cc" providerId="LiveId" clId="{17AC4ADC-F627-42B5-8491-6AF216F649E8}" dt="2021-08-24T12:25:58.933" v="645" actId="403"/>
          <ac:spMkLst>
            <pc:docMk/>
            <pc:sldMk cId="2624836199" sldId="780"/>
            <ac:spMk id="29" creationId="{553CC1E7-9C52-4765-998B-2C9F490815CB}"/>
          </ac:spMkLst>
        </pc:spChg>
        <pc:spChg chg="add mod">
          <ac:chgData name="Siegbert Rudolph" userId="2af4d44886c067cc" providerId="LiveId" clId="{17AC4ADC-F627-42B5-8491-6AF216F649E8}" dt="2021-08-24T12:25:58.933" v="645" actId="403"/>
          <ac:spMkLst>
            <pc:docMk/>
            <pc:sldMk cId="2624836199" sldId="780"/>
            <ac:spMk id="30" creationId="{E4728A09-AF77-4EA8-8C73-EAA9C7FD2081}"/>
          </ac:spMkLst>
        </pc:spChg>
        <pc:spChg chg="add mod">
          <ac:chgData name="Siegbert Rudolph" userId="2af4d44886c067cc" providerId="LiveId" clId="{17AC4ADC-F627-42B5-8491-6AF216F649E8}" dt="2021-08-24T12:25:58.933" v="645" actId="403"/>
          <ac:spMkLst>
            <pc:docMk/>
            <pc:sldMk cId="2624836199" sldId="780"/>
            <ac:spMk id="31" creationId="{FC6D96BE-95D1-4650-AD45-93581663715B}"/>
          </ac:spMkLst>
        </pc:spChg>
        <pc:spChg chg="add mod">
          <ac:chgData name="Siegbert Rudolph" userId="2af4d44886c067cc" providerId="LiveId" clId="{17AC4ADC-F627-42B5-8491-6AF216F649E8}" dt="2021-08-24T12:25:58.933" v="645" actId="403"/>
          <ac:spMkLst>
            <pc:docMk/>
            <pc:sldMk cId="2624836199" sldId="780"/>
            <ac:spMk id="32" creationId="{9D05C60B-2126-402D-8FEB-1B42E2CAD7F7}"/>
          </ac:spMkLst>
        </pc:spChg>
        <pc:spChg chg="add mod">
          <ac:chgData name="Siegbert Rudolph" userId="2af4d44886c067cc" providerId="LiveId" clId="{17AC4ADC-F627-42B5-8491-6AF216F649E8}" dt="2021-08-24T12:25:58.933" v="645" actId="403"/>
          <ac:spMkLst>
            <pc:docMk/>
            <pc:sldMk cId="2624836199" sldId="780"/>
            <ac:spMk id="33" creationId="{44A0D506-7A08-47C7-B5C9-F08191D6573D}"/>
          </ac:spMkLst>
        </pc:spChg>
        <pc:spChg chg="add mod">
          <ac:chgData name="Siegbert Rudolph" userId="2af4d44886c067cc" providerId="LiveId" clId="{17AC4ADC-F627-42B5-8491-6AF216F649E8}" dt="2021-08-24T12:25:58.933" v="645" actId="403"/>
          <ac:spMkLst>
            <pc:docMk/>
            <pc:sldMk cId="2624836199" sldId="780"/>
            <ac:spMk id="48" creationId="{EF9111AC-D96D-4DF2-AE9A-C1EF491FAB6A}"/>
          </ac:spMkLst>
        </pc:spChg>
        <pc:spChg chg="add mod">
          <ac:chgData name="Siegbert Rudolph" userId="2af4d44886c067cc" providerId="LiveId" clId="{17AC4ADC-F627-42B5-8491-6AF216F649E8}" dt="2021-08-24T12:26:03.878" v="646" actId="403"/>
          <ac:spMkLst>
            <pc:docMk/>
            <pc:sldMk cId="2624836199" sldId="780"/>
            <ac:spMk id="66" creationId="{04D95A1E-8ABC-46CB-BAA9-EAE38E60F8E3}"/>
          </ac:spMkLst>
        </pc:spChg>
        <pc:picChg chg="add mod">
          <ac:chgData name="Siegbert Rudolph" userId="2af4d44886c067cc" providerId="LiveId" clId="{17AC4ADC-F627-42B5-8491-6AF216F649E8}" dt="2021-08-24T12:25:32.308" v="612"/>
          <ac:picMkLst>
            <pc:docMk/>
            <pc:sldMk cId="2624836199" sldId="780"/>
            <ac:picMk id="5" creationId="{508BF423-60BD-4E92-A6E4-D6FE8C8C2F7A}"/>
          </ac:picMkLst>
        </pc:picChg>
        <pc:picChg chg="add mod">
          <ac:chgData name="Siegbert Rudolph" userId="2af4d44886c067cc" providerId="LiveId" clId="{17AC4ADC-F627-42B5-8491-6AF216F649E8}" dt="2021-08-24T12:25:32.308" v="612"/>
          <ac:picMkLst>
            <pc:docMk/>
            <pc:sldMk cId="2624836199" sldId="780"/>
            <ac:picMk id="6" creationId="{25B52F87-CD38-44AD-A4B3-09C52C445085}"/>
          </ac:picMkLst>
        </pc:picChg>
        <pc:picChg chg="add mod">
          <ac:chgData name="Siegbert Rudolph" userId="2af4d44886c067cc" providerId="LiveId" clId="{17AC4ADC-F627-42B5-8491-6AF216F649E8}" dt="2021-08-24T12:25:32.308" v="612"/>
          <ac:picMkLst>
            <pc:docMk/>
            <pc:sldMk cId="2624836199" sldId="780"/>
            <ac:picMk id="7" creationId="{74D5E602-CC51-4F0D-A932-660E8C9D81B4}"/>
          </ac:picMkLst>
        </pc:picChg>
        <pc:picChg chg="add mod">
          <ac:chgData name="Siegbert Rudolph" userId="2af4d44886c067cc" providerId="LiveId" clId="{17AC4ADC-F627-42B5-8491-6AF216F649E8}" dt="2021-08-24T12:25:32.308" v="612"/>
          <ac:picMkLst>
            <pc:docMk/>
            <pc:sldMk cId="2624836199" sldId="780"/>
            <ac:picMk id="8" creationId="{D8F9F5D7-B32A-425E-9626-DFDA27B57819}"/>
          </ac:picMkLst>
        </pc:picChg>
        <pc:picChg chg="add mod">
          <ac:chgData name="Siegbert Rudolph" userId="2af4d44886c067cc" providerId="LiveId" clId="{17AC4ADC-F627-42B5-8491-6AF216F649E8}" dt="2021-08-24T12:25:32.308" v="612"/>
          <ac:picMkLst>
            <pc:docMk/>
            <pc:sldMk cId="2624836199" sldId="780"/>
            <ac:picMk id="9" creationId="{89C0C401-5A56-451F-A626-C478C02DD84E}"/>
          </ac:picMkLst>
        </pc:picChg>
        <pc:picChg chg="add mod">
          <ac:chgData name="Siegbert Rudolph" userId="2af4d44886c067cc" providerId="LiveId" clId="{17AC4ADC-F627-42B5-8491-6AF216F649E8}" dt="2021-08-24T12:25:32.308" v="612"/>
          <ac:picMkLst>
            <pc:docMk/>
            <pc:sldMk cId="2624836199" sldId="780"/>
            <ac:picMk id="10" creationId="{73CD483E-4FA9-47B9-9491-680722BD640E}"/>
          </ac:picMkLst>
        </pc:picChg>
        <pc:picChg chg="add mod">
          <ac:chgData name="Siegbert Rudolph" userId="2af4d44886c067cc" providerId="LiveId" clId="{17AC4ADC-F627-42B5-8491-6AF216F649E8}" dt="2021-08-24T12:25:32.308" v="612"/>
          <ac:picMkLst>
            <pc:docMk/>
            <pc:sldMk cId="2624836199" sldId="780"/>
            <ac:picMk id="11" creationId="{A7884755-246E-4BB7-A7FC-500EE79D91B4}"/>
          </ac:picMkLst>
        </pc:picChg>
        <pc:picChg chg="add mod">
          <ac:chgData name="Siegbert Rudolph" userId="2af4d44886c067cc" providerId="LiveId" clId="{17AC4ADC-F627-42B5-8491-6AF216F649E8}" dt="2021-08-24T12:25:32.308" v="612"/>
          <ac:picMkLst>
            <pc:docMk/>
            <pc:sldMk cId="2624836199" sldId="780"/>
            <ac:picMk id="12" creationId="{A08292BA-FB73-4DA7-A39F-24BB197D1519}"/>
          </ac:picMkLst>
        </pc:picChg>
        <pc:picChg chg="add mod">
          <ac:chgData name="Siegbert Rudolph" userId="2af4d44886c067cc" providerId="LiveId" clId="{17AC4ADC-F627-42B5-8491-6AF216F649E8}" dt="2021-08-24T12:25:32.308" v="612"/>
          <ac:picMkLst>
            <pc:docMk/>
            <pc:sldMk cId="2624836199" sldId="780"/>
            <ac:picMk id="13" creationId="{94420FE8-0355-4AF0-98C5-7D4D6D9B3C04}"/>
          </ac:picMkLst>
        </pc:picChg>
        <pc:picChg chg="add mod">
          <ac:chgData name="Siegbert Rudolph" userId="2af4d44886c067cc" providerId="LiveId" clId="{17AC4ADC-F627-42B5-8491-6AF216F649E8}" dt="2021-08-24T12:25:32.308" v="612"/>
          <ac:picMkLst>
            <pc:docMk/>
            <pc:sldMk cId="2624836199" sldId="780"/>
            <ac:picMk id="14" creationId="{424D5A09-D4A3-4245-B3C9-BFFFE03312B0}"/>
          </ac:picMkLst>
        </pc:picChg>
        <pc:picChg chg="add mod">
          <ac:chgData name="Siegbert Rudolph" userId="2af4d44886c067cc" providerId="LiveId" clId="{17AC4ADC-F627-42B5-8491-6AF216F649E8}" dt="2021-08-24T12:25:32.308" v="612"/>
          <ac:picMkLst>
            <pc:docMk/>
            <pc:sldMk cId="2624836199" sldId="780"/>
            <ac:picMk id="15" creationId="{E98CDA72-CA23-4D5F-A9D8-6468A76CD738}"/>
          </ac:picMkLst>
        </pc:picChg>
        <pc:picChg chg="add mod">
          <ac:chgData name="Siegbert Rudolph" userId="2af4d44886c067cc" providerId="LiveId" clId="{17AC4ADC-F627-42B5-8491-6AF216F649E8}" dt="2021-08-24T12:25:32.308" v="612"/>
          <ac:picMkLst>
            <pc:docMk/>
            <pc:sldMk cId="2624836199" sldId="780"/>
            <ac:picMk id="16" creationId="{A44D11CF-54DA-481C-82FE-60A18F3CC2D4}"/>
          </ac:picMkLst>
        </pc:picChg>
        <pc:picChg chg="add mod">
          <ac:chgData name="Siegbert Rudolph" userId="2af4d44886c067cc" providerId="LiveId" clId="{17AC4ADC-F627-42B5-8491-6AF216F649E8}" dt="2021-08-24T12:25:32.308" v="612"/>
          <ac:picMkLst>
            <pc:docMk/>
            <pc:sldMk cId="2624836199" sldId="780"/>
            <ac:picMk id="17" creationId="{840F1D4D-9710-4CF3-BB8A-1A559E9331DD}"/>
          </ac:picMkLst>
        </pc:picChg>
        <pc:picChg chg="add mod">
          <ac:chgData name="Siegbert Rudolph" userId="2af4d44886c067cc" providerId="LiveId" clId="{17AC4ADC-F627-42B5-8491-6AF216F649E8}" dt="2021-08-24T12:25:32.308" v="612"/>
          <ac:picMkLst>
            <pc:docMk/>
            <pc:sldMk cId="2624836199" sldId="780"/>
            <ac:picMk id="18" creationId="{CF59F4C0-88BF-463A-A80E-8C6DA1046578}"/>
          </ac:picMkLst>
        </pc:picChg>
        <pc:picChg chg="add mod">
          <ac:chgData name="Siegbert Rudolph" userId="2af4d44886c067cc" providerId="LiveId" clId="{17AC4ADC-F627-42B5-8491-6AF216F649E8}" dt="2021-08-24T12:25:32.308" v="612"/>
          <ac:picMkLst>
            <pc:docMk/>
            <pc:sldMk cId="2624836199" sldId="780"/>
            <ac:picMk id="19" creationId="{A5116E7B-E347-456F-A9BA-A8DF809CB695}"/>
          </ac:picMkLst>
        </pc:picChg>
        <pc:picChg chg="add mod">
          <ac:chgData name="Siegbert Rudolph" userId="2af4d44886c067cc" providerId="LiveId" clId="{17AC4ADC-F627-42B5-8491-6AF216F649E8}" dt="2021-08-24T12:25:51.020" v="644" actId="1038"/>
          <ac:picMkLst>
            <pc:docMk/>
            <pc:sldMk cId="2624836199" sldId="780"/>
            <ac:picMk id="34" creationId="{38F7BF58-26E6-4887-8510-A6E6813CBA82}"/>
          </ac:picMkLst>
        </pc:picChg>
        <pc:picChg chg="add mod">
          <ac:chgData name="Siegbert Rudolph" userId="2af4d44886c067cc" providerId="LiveId" clId="{17AC4ADC-F627-42B5-8491-6AF216F649E8}" dt="2021-08-24T12:25:51.020" v="644" actId="1038"/>
          <ac:picMkLst>
            <pc:docMk/>
            <pc:sldMk cId="2624836199" sldId="780"/>
            <ac:picMk id="35" creationId="{AA331E20-FC92-45B2-ACCA-05F56766CE4D}"/>
          </ac:picMkLst>
        </pc:picChg>
        <pc:picChg chg="add mod">
          <ac:chgData name="Siegbert Rudolph" userId="2af4d44886c067cc" providerId="LiveId" clId="{17AC4ADC-F627-42B5-8491-6AF216F649E8}" dt="2021-08-24T12:25:51.020" v="644" actId="1038"/>
          <ac:picMkLst>
            <pc:docMk/>
            <pc:sldMk cId="2624836199" sldId="780"/>
            <ac:picMk id="36" creationId="{36027A61-DEE9-4D66-854A-48E7ABBC8C64}"/>
          </ac:picMkLst>
        </pc:picChg>
        <pc:picChg chg="add mod">
          <ac:chgData name="Siegbert Rudolph" userId="2af4d44886c067cc" providerId="LiveId" clId="{17AC4ADC-F627-42B5-8491-6AF216F649E8}" dt="2021-08-24T12:25:51.020" v="644" actId="1038"/>
          <ac:picMkLst>
            <pc:docMk/>
            <pc:sldMk cId="2624836199" sldId="780"/>
            <ac:picMk id="37" creationId="{C8546097-5737-4171-A11A-1C0BF8B6CFD5}"/>
          </ac:picMkLst>
        </pc:picChg>
        <pc:picChg chg="add mod">
          <ac:chgData name="Siegbert Rudolph" userId="2af4d44886c067cc" providerId="LiveId" clId="{17AC4ADC-F627-42B5-8491-6AF216F649E8}" dt="2021-08-24T12:25:51.020" v="644" actId="1038"/>
          <ac:picMkLst>
            <pc:docMk/>
            <pc:sldMk cId="2624836199" sldId="780"/>
            <ac:picMk id="38" creationId="{F93CCB48-A055-40FF-8DEC-8FF052449FE1}"/>
          </ac:picMkLst>
        </pc:picChg>
        <pc:picChg chg="add mod">
          <ac:chgData name="Siegbert Rudolph" userId="2af4d44886c067cc" providerId="LiveId" clId="{17AC4ADC-F627-42B5-8491-6AF216F649E8}" dt="2021-08-24T12:25:51.020" v="644" actId="1038"/>
          <ac:picMkLst>
            <pc:docMk/>
            <pc:sldMk cId="2624836199" sldId="780"/>
            <ac:picMk id="39" creationId="{98100846-CFDF-44B2-93B3-6B5722162EF4}"/>
          </ac:picMkLst>
        </pc:picChg>
        <pc:picChg chg="add mod">
          <ac:chgData name="Siegbert Rudolph" userId="2af4d44886c067cc" providerId="LiveId" clId="{17AC4ADC-F627-42B5-8491-6AF216F649E8}" dt="2021-08-24T12:25:51.020" v="644" actId="1038"/>
          <ac:picMkLst>
            <pc:docMk/>
            <pc:sldMk cId="2624836199" sldId="780"/>
            <ac:picMk id="40" creationId="{B8C3E7B5-4A9C-40F6-859B-D588728E08B0}"/>
          </ac:picMkLst>
        </pc:picChg>
        <pc:picChg chg="add mod">
          <ac:chgData name="Siegbert Rudolph" userId="2af4d44886c067cc" providerId="LiveId" clId="{17AC4ADC-F627-42B5-8491-6AF216F649E8}" dt="2021-08-24T12:25:51.020" v="644" actId="1038"/>
          <ac:picMkLst>
            <pc:docMk/>
            <pc:sldMk cId="2624836199" sldId="780"/>
            <ac:picMk id="41" creationId="{21D341CA-3035-44DE-B3FB-59BE665F5A0F}"/>
          </ac:picMkLst>
        </pc:picChg>
        <pc:picChg chg="add mod">
          <ac:chgData name="Siegbert Rudolph" userId="2af4d44886c067cc" providerId="LiveId" clId="{17AC4ADC-F627-42B5-8491-6AF216F649E8}" dt="2021-08-24T12:25:51.020" v="644" actId="1038"/>
          <ac:picMkLst>
            <pc:docMk/>
            <pc:sldMk cId="2624836199" sldId="780"/>
            <ac:picMk id="42" creationId="{4B6A8BA2-62CC-45C3-A785-5045FEDC06A8}"/>
          </ac:picMkLst>
        </pc:picChg>
        <pc:picChg chg="add mod">
          <ac:chgData name="Siegbert Rudolph" userId="2af4d44886c067cc" providerId="LiveId" clId="{17AC4ADC-F627-42B5-8491-6AF216F649E8}" dt="2021-08-24T12:25:51.020" v="644" actId="1038"/>
          <ac:picMkLst>
            <pc:docMk/>
            <pc:sldMk cId="2624836199" sldId="780"/>
            <ac:picMk id="43" creationId="{67BD2E07-8A1B-4350-885F-17405736C147}"/>
          </ac:picMkLst>
        </pc:picChg>
        <pc:picChg chg="add mod">
          <ac:chgData name="Siegbert Rudolph" userId="2af4d44886c067cc" providerId="LiveId" clId="{17AC4ADC-F627-42B5-8491-6AF216F649E8}" dt="2021-08-24T12:25:51.020" v="644" actId="1038"/>
          <ac:picMkLst>
            <pc:docMk/>
            <pc:sldMk cId="2624836199" sldId="780"/>
            <ac:picMk id="44" creationId="{5455404D-26D0-412C-9C06-EC5851DC0013}"/>
          </ac:picMkLst>
        </pc:picChg>
        <pc:picChg chg="add mod">
          <ac:chgData name="Siegbert Rudolph" userId="2af4d44886c067cc" providerId="LiveId" clId="{17AC4ADC-F627-42B5-8491-6AF216F649E8}" dt="2021-08-24T12:25:51.020" v="644" actId="1038"/>
          <ac:picMkLst>
            <pc:docMk/>
            <pc:sldMk cId="2624836199" sldId="780"/>
            <ac:picMk id="45" creationId="{C9066068-03F4-472F-8D4C-C9BF961C8772}"/>
          </ac:picMkLst>
        </pc:picChg>
        <pc:picChg chg="add mod">
          <ac:chgData name="Siegbert Rudolph" userId="2af4d44886c067cc" providerId="LiveId" clId="{17AC4ADC-F627-42B5-8491-6AF216F649E8}" dt="2021-08-24T12:25:51.020" v="644" actId="1038"/>
          <ac:picMkLst>
            <pc:docMk/>
            <pc:sldMk cId="2624836199" sldId="780"/>
            <ac:picMk id="46" creationId="{5BD21102-517C-4F1B-AAA2-40732D3AC369}"/>
          </ac:picMkLst>
        </pc:picChg>
        <pc:picChg chg="add mod">
          <ac:chgData name="Siegbert Rudolph" userId="2af4d44886c067cc" providerId="LiveId" clId="{17AC4ADC-F627-42B5-8491-6AF216F649E8}" dt="2021-08-24T12:25:51.020" v="644" actId="1038"/>
          <ac:picMkLst>
            <pc:docMk/>
            <pc:sldMk cId="2624836199" sldId="780"/>
            <ac:picMk id="47" creationId="{F22A9DC5-3C71-474B-B621-56A5625916A4}"/>
          </ac:picMkLst>
        </pc:picChg>
        <pc:picChg chg="add mod">
          <ac:chgData name="Siegbert Rudolph" userId="2af4d44886c067cc" providerId="LiveId" clId="{17AC4ADC-F627-42B5-8491-6AF216F649E8}" dt="2021-08-24T12:25:51.020" v="644" actId="1038"/>
          <ac:picMkLst>
            <pc:docMk/>
            <pc:sldMk cId="2624836199" sldId="780"/>
            <ac:picMk id="49" creationId="{B616F2D2-B695-4391-B063-5D7B0FB7226A}"/>
          </ac:picMkLst>
        </pc:picChg>
        <pc:picChg chg="add mod">
          <ac:chgData name="Siegbert Rudolph" userId="2af4d44886c067cc" providerId="LiveId" clId="{17AC4ADC-F627-42B5-8491-6AF216F649E8}" dt="2021-08-24T12:25:51.020" v="644" actId="1038"/>
          <ac:picMkLst>
            <pc:docMk/>
            <pc:sldMk cId="2624836199" sldId="780"/>
            <ac:picMk id="50" creationId="{0AB2893B-7D51-45FF-BCBA-30BFEE70B179}"/>
          </ac:picMkLst>
        </pc:picChg>
        <pc:picChg chg="add mod">
          <ac:chgData name="Siegbert Rudolph" userId="2af4d44886c067cc" providerId="LiveId" clId="{17AC4ADC-F627-42B5-8491-6AF216F649E8}" dt="2021-08-24T12:25:51.020" v="644" actId="1038"/>
          <ac:picMkLst>
            <pc:docMk/>
            <pc:sldMk cId="2624836199" sldId="780"/>
            <ac:picMk id="51" creationId="{5C7336DE-E11D-4BDC-9DB0-FB44D709CF7D}"/>
          </ac:picMkLst>
        </pc:picChg>
        <pc:picChg chg="add mod">
          <ac:chgData name="Siegbert Rudolph" userId="2af4d44886c067cc" providerId="LiveId" clId="{17AC4ADC-F627-42B5-8491-6AF216F649E8}" dt="2021-08-24T12:25:51.020" v="644" actId="1038"/>
          <ac:picMkLst>
            <pc:docMk/>
            <pc:sldMk cId="2624836199" sldId="780"/>
            <ac:picMk id="52" creationId="{8D0D6C57-5114-4983-AB40-C4837B68A626}"/>
          </ac:picMkLst>
        </pc:picChg>
        <pc:picChg chg="add mod">
          <ac:chgData name="Siegbert Rudolph" userId="2af4d44886c067cc" providerId="LiveId" clId="{17AC4ADC-F627-42B5-8491-6AF216F649E8}" dt="2021-08-24T12:25:51.020" v="644" actId="1038"/>
          <ac:picMkLst>
            <pc:docMk/>
            <pc:sldMk cId="2624836199" sldId="780"/>
            <ac:picMk id="53" creationId="{E31E88FC-A8DA-4A53-A9F1-988FEDBCE052}"/>
          </ac:picMkLst>
        </pc:picChg>
        <pc:picChg chg="add mod">
          <ac:chgData name="Siegbert Rudolph" userId="2af4d44886c067cc" providerId="LiveId" clId="{17AC4ADC-F627-42B5-8491-6AF216F649E8}" dt="2021-08-24T12:25:51.020" v="644" actId="1038"/>
          <ac:picMkLst>
            <pc:docMk/>
            <pc:sldMk cId="2624836199" sldId="780"/>
            <ac:picMk id="54" creationId="{31BBD1EE-72D1-4759-843E-56FC6F6867EF}"/>
          </ac:picMkLst>
        </pc:picChg>
        <pc:picChg chg="add mod">
          <ac:chgData name="Siegbert Rudolph" userId="2af4d44886c067cc" providerId="LiveId" clId="{17AC4ADC-F627-42B5-8491-6AF216F649E8}" dt="2021-08-24T12:25:51.020" v="644" actId="1038"/>
          <ac:picMkLst>
            <pc:docMk/>
            <pc:sldMk cId="2624836199" sldId="780"/>
            <ac:picMk id="55" creationId="{E13F149E-FD21-4EA1-8694-BF1A785CC404}"/>
          </ac:picMkLst>
        </pc:picChg>
        <pc:picChg chg="add mod">
          <ac:chgData name="Siegbert Rudolph" userId="2af4d44886c067cc" providerId="LiveId" clId="{17AC4ADC-F627-42B5-8491-6AF216F649E8}" dt="2021-08-24T12:25:51.020" v="644" actId="1038"/>
          <ac:picMkLst>
            <pc:docMk/>
            <pc:sldMk cId="2624836199" sldId="780"/>
            <ac:picMk id="56" creationId="{D88AA2DE-AE2B-4A6F-9185-C5C310231501}"/>
          </ac:picMkLst>
        </pc:picChg>
        <pc:picChg chg="add mod">
          <ac:chgData name="Siegbert Rudolph" userId="2af4d44886c067cc" providerId="LiveId" clId="{17AC4ADC-F627-42B5-8491-6AF216F649E8}" dt="2021-08-24T12:25:51.020" v="644" actId="1038"/>
          <ac:picMkLst>
            <pc:docMk/>
            <pc:sldMk cId="2624836199" sldId="780"/>
            <ac:picMk id="57" creationId="{010B5C26-0C0F-43BC-A16F-28FEADFC873B}"/>
          </ac:picMkLst>
        </pc:picChg>
        <pc:picChg chg="add mod">
          <ac:chgData name="Siegbert Rudolph" userId="2af4d44886c067cc" providerId="LiveId" clId="{17AC4ADC-F627-42B5-8491-6AF216F649E8}" dt="2021-08-24T12:25:51.020" v="644" actId="1038"/>
          <ac:picMkLst>
            <pc:docMk/>
            <pc:sldMk cId="2624836199" sldId="780"/>
            <ac:picMk id="58" creationId="{721C9B7C-5818-4A8F-8B1F-380C0FADC661}"/>
          </ac:picMkLst>
        </pc:picChg>
        <pc:picChg chg="add mod">
          <ac:chgData name="Siegbert Rudolph" userId="2af4d44886c067cc" providerId="LiveId" clId="{17AC4ADC-F627-42B5-8491-6AF216F649E8}" dt="2021-08-24T12:25:51.020" v="644" actId="1038"/>
          <ac:picMkLst>
            <pc:docMk/>
            <pc:sldMk cId="2624836199" sldId="780"/>
            <ac:picMk id="59" creationId="{35903AAF-0170-4C96-A614-B62CD5B30794}"/>
          </ac:picMkLst>
        </pc:picChg>
        <pc:picChg chg="add mod">
          <ac:chgData name="Siegbert Rudolph" userId="2af4d44886c067cc" providerId="LiveId" clId="{17AC4ADC-F627-42B5-8491-6AF216F649E8}" dt="2021-08-24T12:25:51.020" v="644" actId="1038"/>
          <ac:picMkLst>
            <pc:docMk/>
            <pc:sldMk cId="2624836199" sldId="780"/>
            <ac:picMk id="60" creationId="{D7507309-1958-4E92-B718-29B5B63D9728}"/>
          </ac:picMkLst>
        </pc:picChg>
        <pc:picChg chg="add mod">
          <ac:chgData name="Siegbert Rudolph" userId="2af4d44886c067cc" providerId="LiveId" clId="{17AC4ADC-F627-42B5-8491-6AF216F649E8}" dt="2021-08-24T12:25:51.020" v="644" actId="1038"/>
          <ac:picMkLst>
            <pc:docMk/>
            <pc:sldMk cId="2624836199" sldId="780"/>
            <ac:picMk id="61" creationId="{D4263627-C0D3-4BDF-A201-9744F01A7327}"/>
          </ac:picMkLst>
        </pc:picChg>
        <pc:picChg chg="add mod">
          <ac:chgData name="Siegbert Rudolph" userId="2af4d44886c067cc" providerId="LiveId" clId="{17AC4ADC-F627-42B5-8491-6AF216F649E8}" dt="2021-08-24T12:25:51.020" v="644" actId="1038"/>
          <ac:picMkLst>
            <pc:docMk/>
            <pc:sldMk cId="2624836199" sldId="780"/>
            <ac:picMk id="62" creationId="{5752774D-4EE7-4D75-9B6B-6445C8B1F5F1}"/>
          </ac:picMkLst>
        </pc:picChg>
        <pc:picChg chg="add mod">
          <ac:chgData name="Siegbert Rudolph" userId="2af4d44886c067cc" providerId="LiveId" clId="{17AC4ADC-F627-42B5-8491-6AF216F649E8}" dt="2021-08-24T12:25:51.020" v="644" actId="1038"/>
          <ac:picMkLst>
            <pc:docMk/>
            <pc:sldMk cId="2624836199" sldId="780"/>
            <ac:picMk id="63" creationId="{C323B397-5EBF-4308-8DE2-18D16A2D2E17}"/>
          </ac:picMkLst>
        </pc:picChg>
        <pc:picChg chg="add mod">
          <ac:chgData name="Siegbert Rudolph" userId="2af4d44886c067cc" providerId="LiveId" clId="{17AC4ADC-F627-42B5-8491-6AF216F649E8}" dt="2021-08-24T12:25:51.020" v="644" actId="1038"/>
          <ac:picMkLst>
            <pc:docMk/>
            <pc:sldMk cId="2624836199" sldId="780"/>
            <ac:picMk id="64" creationId="{C6FCD787-D7F1-45CD-B2B4-44FAB40A9AEB}"/>
          </ac:picMkLst>
        </pc:picChg>
        <pc:picChg chg="add mod">
          <ac:chgData name="Siegbert Rudolph" userId="2af4d44886c067cc" providerId="LiveId" clId="{17AC4ADC-F627-42B5-8491-6AF216F649E8}" dt="2021-08-24T12:25:51.020" v="644" actId="1038"/>
          <ac:picMkLst>
            <pc:docMk/>
            <pc:sldMk cId="2624836199" sldId="780"/>
            <ac:picMk id="65" creationId="{5307D453-41EB-43FC-9F9A-D8EC5B9FF3A5}"/>
          </ac:picMkLst>
        </pc:picChg>
      </pc:sldChg>
      <pc:sldChg chg="del">
        <pc:chgData name="Siegbert Rudolph" userId="2af4d44886c067cc" providerId="LiveId" clId="{17AC4ADC-F627-42B5-8491-6AF216F649E8}" dt="2021-08-24T12:00:49.425" v="71" actId="47"/>
        <pc:sldMkLst>
          <pc:docMk/>
          <pc:sldMk cId="1141866900" sldId="781"/>
        </pc:sldMkLst>
      </pc:sldChg>
      <pc:sldChg chg="addSp modSp add del mod modAnim">
        <pc:chgData name="Siegbert Rudolph" userId="2af4d44886c067cc" providerId="LiveId" clId="{17AC4ADC-F627-42B5-8491-6AF216F649E8}" dt="2021-08-24T12:35:39.632" v="709" actId="47"/>
        <pc:sldMkLst>
          <pc:docMk/>
          <pc:sldMk cId="2873347034" sldId="781"/>
        </pc:sldMkLst>
        <pc:spChg chg="mod">
          <ac:chgData name="Siegbert Rudolph" userId="2af4d44886c067cc" providerId="LiveId" clId="{17AC4ADC-F627-42B5-8491-6AF216F649E8}" dt="2021-08-24T12:27:08.628" v="675" actId="166"/>
          <ac:spMkLst>
            <pc:docMk/>
            <pc:sldMk cId="2873347034" sldId="781"/>
            <ac:spMk id="4" creationId="{451EB480-67BB-448C-876A-A35FD8C54843}"/>
          </ac:spMkLst>
        </pc:spChg>
        <pc:spChg chg="add mod">
          <ac:chgData name="Siegbert Rudolph" userId="2af4d44886c067cc" providerId="LiveId" clId="{17AC4ADC-F627-42B5-8491-6AF216F649E8}" dt="2021-08-24T12:27:22.485" v="682" actId="403"/>
          <ac:spMkLst>
            <pc:docMk/>
            <pc:sldMk cId="2873347034" sldId="781"/>
            <ac:spMk id="5" creationId="{E6146D86-A7E1-4B0C-8C5D-E100B3718D0C}"/>
          </ac:spMkLst>
        </pc:spChg>
        <pc:spChg chg="add mod">
          <ac:chgData name="Siegbert Rudolph" userId="2af4d44886c067cc" providerId="LiveId" clId="{17AC4ADC-F627-42B5-8491-6AF216F649E8}" dt="2021-08-24T12:27:22.485" v="682" actId="403"/>
          <ac:spMkLst>
            <pc:docMk/>
            <pc:sldMk cId="2873347034" sldId="781"/>
            <ac:spMk id="6" creationId="{5AD721B7-02D6-4070-89AA-40BC25ADDCBA}"/>
          </ac:spMkLst>
        </pc:spChg>
        <pc:spChg chg="add mod">
          <ac:chgData name="Siegbert Rudolph" userId="2af4d44886c067cc" providerId="LiveId" clId="{17AC4ADC-F627-42B5-8491-6AF216F649E8}" dt="2021-08-24T12:27:22.485" v="682" actId="403"/>
          <ac:spMkLst>
            <pc:docMk/>
            <pc:sldMk cId="2873347034" sldId="781"/>
            <ac:spMk id="7" creationId="{08F25C00-D225-4D50-B1D6-65C58CCC309A}"/>
          </ac:spMkLst>
        </pc:spChg>
        <pc:spChg chg="add mod">
          <ac:chgData name="Siegbert Rudolph" userId="2af4d44886c067cc" providerId="LiveId" clId="{17AC4ADC-F627-42B5-8491-6AF216F649E8}" dt="2021-08-24T12:27:22.485" v="682" actId="403"/>
          <ac:spMkLst>
            <pc:docMk/>
            <pc:sldMk cId="2873347034" sldId="781"/>
            <ac:spMk id="8" creationId="{60E9C930-C084-4695-97E2-E3FA6C008902}"/>
          </ac:spMkLst>
        </pc:spChg>
        <pc:spChg chg="add mod">
          <ac:chgData name="Siegbert Rudolph" userId="2af4d44886c067cc" providerId="LiveId" clId="{17AC4ADC-F627-42B5-8491-6AF216F649E8}" dt="2021-08-24T12:27:22.485" v="682" actId="403"/>
          <ac:spMkLst>
            <pc:docMk/>
            <pc:sldMk cId="2873347034" sldId="781"/>
            <ac:spMk id="9" creationId="{F3F6BA20-653C-463D-969A-43F09496B342}"/>
          </ac:spMkLst>
        </pc:spChg>
        <pc:spChg chg="add mod">
          <ac:chgData name="Siegbert Rudolph" userId="2af4d44886c067cc" providerId="LiveId" clId="{17AC4ADC-F627-42B5-8491-6AF216F649E8}" dt="2021-08-24T12:27:22.485" v="682" actId="403"/>
          <ac:spMkLst>
            <pc:docMk/>
            <pc:sldMk cId="2873347034" sldId="781"/>
            <ac:spMk id="10" creationId="{261E8FF4-2F27-4B23-BC18-643E0E1323E6}"/>
          </ac:spMkLst>
        </pc:spChg>
        <pc:spChg chg="add mod">
          <ac:chgData name="Siegbert Rudolph" userId="2af4d44886c067cc" providerId="LiveId" clId="{17AC4ADC-F627-42B5-8491-6AF216F649E8}" dt="2021-08-24T12:27:22.485" v="682" actId="403"/>
          <ac:spMkLst>
            <pc:docMk/>
            <pc:sldMk cId="2873347034" sldId="781"/>
            <ac:spMk id="11" creationId="{678555B6-E794-49DF-A894-5BFF1AC5E1DA}"/>
          </ac:spMkLst>
        </pc:spChg>
        <pc:spChg chg="add mod">
          <ac:chgData name="Siegbert Rudolph" userId="2af4d44886c067cc" providerId="LiveId" clId="{17AC4ADC-F627-42B5-8491-6AF216F649E8}" dt="2021-08-24T12:27:22.485" v="682" actId="403"/>
          <ac:spMkLst>
            <pc:docMk/>
            <pc:sldMk cId="2873347034" sldId="781"/>
            <ac:spMk id="12" creationId="{CF395036-1EB1-46A0-ADFF-DCD87CAAB22F}"/>
          </ac:spMkLst>
        </pc:spChg>
        <pc:spChg chg="add mod">
          <ac:chgData name="Siegbert Rudolph" userId="2af4d44886c067cc" providerId="LiveId" clId="{17AC4ADC-F627-42B5-8491-6AF216F649E8}" dt="2021-08-24T12:27:22.485" v="682" actId="403"/>
          <ac:spMkLst>
            <pc:docMk/>
            <pc:sldMk cId="2873347034" sldId="781"/>
            <ac:spMk id="13" creationId="{00FBA8D4-1118-41EC-A19F-E3B34E5E7DD2}"/>
          </ac:spMkLst>
        </pc:spChg>
        <pc:spChg chg="add mod">
          <ac:chgData name="Siegbert Rudolph" userId="2af4d44886c067cc" providerId="LiveId" clId="{17AC4ADC-F627-42B5-8491-6AF216F649E8}" dt="2021-08-24T12:27:22.485" v="682" actId="403"/>
          <ac:spMkLst>
            <pc:docMk/>
            <pc:sldMk cId="2873347034" sldId="781"/>
            <ac:spMk id="14" creationId="{B2757F82-5053-48AF-A3FA-AAA666303607}"/>
          </ac:spMkLst>
        </pc:spChg>
        <pc:spChg chg="add mod">
          <ac:chgData name="Siegbert Rudolph" userId="2af4d44886c067cc" providerId="LiveId" clId="{17AC4ADC-F627-42B5-8491-6AF216F649E8}" dt="2021-08-24T12:27:22.485" v="682" actId="403"/>
          <ac:spMkLst>
            <pc:docMk/>
            <pc:sldMk cId="2873347034" sldId="781"/>
            <ac:spMk id="15" creationId="{83462281-1B70-409D-87FC-1431041925A4}"/>
          </ac:spMkLst>
        </pc:spChg>
        <pc:spChg chg="add mod">
          <ac:chgData name="Siegbert Rudolph" userId="2af4d44886c067cc" providerId="LiveId" clId="{17AC4ADC-F627-42B5-8491-6AF216F649E8}" dt="2021-08-24T12:27:22.485" v="682" actId="403"/>
          <ac:spMkLst>
            <pc:docMk/>
            <pc:sldMk cId="2873347034" sldId="781"/>
            <ac:spMk id="16" creationId="{DD0CEE14-14E4-4533-9D75-A27E98173B8C}"/>
          </ac:spMkLst>
        </pc:spChg>
        <pc:spChg chg="add mod">
          <ac:chgData name="Siegbert Rudolph" userId="2af4d44886c067cc" providerId="LiveId" clId="{17AC4ADC-F627-42B5-8491-6AF216F649E8}" dt="2021-08-24T12:27:22.485" v="682" actId="403"/>
          <ac:spMkLst>
            <pc:docMk/>
            <pc:sldMk cId="2873347034" sldId="781"/>
            <ac:spMk id="17" creationId="{3B1A1B11-CA2D-463E-A7EC-51CCD5DEB009}"/>
          </ac:spMkLst>
        </pc:spChg>
        <pc:spChg chg="add mod">
          <ac:chgData name="Siegbert Rudolph" userId="2af4d44886c067cc" providerId="LiveId" clId="{17AC4ADC-F627-42B5-8491-6AF216F649E8}" dt="2021-08-24T12:27:22.485" v="682" actId="403"/>
          <ac:spMkLst>
            <pc:docMk/>
            <pc:sldMk cId="2873347034" sldId="781"/>
            <ac:spMk id="18" creationId="{6C22C76D-B483-423B-9FE0-9C113C9CABFC}"/>
          </ac:spMkLst>
        </pc:spChg>
        <pc:spChg chg="add mod">
          <ac:chgData name="Siegbert Rudolph" userId="2af4d44886c067cc" providerId="LiveId" clId="{17AC4ADC-F627-42B5-8491-6AF216F649E8}" dt="2021-08-24T12:27:22.485" v="682" actId="403"/>
          <ac:spMkLst>
            <pc:docMk/>
            <pc:sldMk cId="2873347034" sldId="781"/>
            <ac:spMk id="33" creationId="{5029B655-4134-4C8D-B04A-4DE0817AC229}"/>
          </ac:spMkLst>
        </pc:spChg>
        <pc:spChg chg="add mod">
          <ac:chgData name="Siegbert Rudolph" userId="2af4d44886c067cc" providerId="LiveId" clId="{17AC4ADC-F627-42B5-8491-6AF216F649E8}" dt="2021-08-24T12:27:27.481" v="683" actId="403"/>
          <ac:spMkLst>
            <pc:docMk/>
            <pc:sldMk cId="2873347034" sldId="781"/>
            <ac:spMk id="66" creationId="{2453E012-D6F5-4E56-8EAC-AFF0BE680290}"/>
          </ac:spMkLst>
        </pc:spChg>
        <pc:picChg chg="add mod">
          <ac:chgData name="Siegbert Rudolph" userId="2af4d44886c067cc" providerId="LiveId" clId="{17AC4ADC-F627-42B5-8491-6AF216F649E8}" dt="2021-08-24T12:27:13.893" v="681" actId="1038"/>
          <ac:picMkLst>
            <pc:docMk/>
            <pc:sldMk cId="2873347034" sldId="781"/>
            <ac:picMk id="19" creationId="{DE78C619-18D0-45D2-B26C-55F05F335CEE}"/>
          </ac:picMkLst>
        </pc:picChg>
        <pc:picChg chg="add mod">
          <ac:chgData name="Siegbert Rudolph" userId="2af4d44886c067cc" providerId="LiveId" clId="{17AC4ADC-F627-42B5-8491-6AF216F649E8}" dt="2021-08-24T12:27:13.893" v="681" actId="1038"/>
          <ac:picMkLst>
            <pc:docMk/>
            <pc:sldMk cId="2873347034" sldId="781"/>
            <ac:picMk id="20" creationId="{55A44245-C37B-4B68-8A43-E5C35F6D1E63}"/>
          </ac:picMkLst>
        </pc:picChg>
        <pc:picChg chg="add mod">
          <ac:chgData name="Siegbert Rudolph" userId="2af4d44886c067cc" providerId="LiveId" clId="{17AC4ADC-F627-42B5-8491-6AF216F649E8}" dt="2021-08-24T12:27:13.893" v="681" actId="1038"/>
          <ac:picMkLst>
            <pc:docMk/>
            <pc:sldMk cId="2873347034" sldId="781"/>
            <ac:picMk id="21" creationId="{C2611776-6FDA-4CC2-8F70-4EE0EB016F84}"/>
          </ac:picMkLst>
        </pc:picChg>
        <pc:picChg chg="add mod">
          <ac:chgData name="Siegbert Rudolph" userId="2af4d44886c067cc" providerId="LiveId" clId="{17AC4ADC-F627-42B5-8491-6AF216F649E8}" dt="2021-08-24T12:27:13.893" v="681" actId="1038"/>
          <ac:picMkLst>
            <pc:docMk/>
            <pc:sldMk cId="2873347034" sldId="781"/>
            <ac:picMk id="22" creationId="{53980134-34E6-40E7-B857-C713F12BD6AB}"/>
          </ac:picMkLst>
        </pc:picChg>
        <pc:picChg chg="add mod">
          <ac:chgData name="Siegbert Rudolph" userId="2af4d44886c067cc" providerId="LiveId" clId="{17AC4ADC-F627-42B5-8491-6AF216F649E8}" dt="2021-08-24T12:27:13.893" v="681" actId="1038"/>
          <ac:picMkLst>
            <pc:docMk/>
            <pc:sldMk cId="2873347034" sldId="781"/>
            <ac:picMk id="23" creationId="{730E64ED-8065-4CD4-B2B0-6881BFCF7E31}"/>
          </ac:picMkLst>
        </pc:picChg>
        <pc:picChg chg="add mod">
          <ac:chgData name="Siegbert Rudolph" userId="2af4d44886c067cc" providerId="LiveId" clId="{17AC4ADC-F627-42B5-8491-6AF216F649E8}" dt="2021-08-24T12:27:13.893" v="681" actId="1038"/>
          <ac:picMkLst>
            <pc:docMk/>
            <pc:sldMk cId="2873347034" sldId="781"/>
            <ac:picMk id="24" creationId="{06EE1648-BE52-4F19-B051-382C53AAA3C8}"/>
          </ac:picMkLst>
        </pc:picChg>
        <pc:picChg chg="add mod">
          <ac:chgData name="Siegbert Rudolph" userId="2af4d44886c067cc" providerId="LiveId" clId="{17AC4ADC-F627-42B5-8491-6AF216F649E8}" dt="2021-08-24T12:27:13.893" v="681" actId="1038"/>
          <ac:picMkLst>
            <pc:docMk/>
            <pc:sldMk cId="2873347034" sldId="781"/>
            <ac:picMk id="25" creationId="{8C8E8394-ABB5-4B2F-A93A-1DF5BD8734A8}"/>
          </ac:picMkLst>
        </pc:picChg>
        <pc:picChg chg="add mod">
          <ac:chgData name="Siegbert Rudolph" userId="2af4d44886c067cc" providerId="LiveId" clId="{17AC4ADC-F627-42B5-8491-6AF216F649E8}" dt="2021-08-24T12:27:13.893" v="681" actId="1038"/>
          <ac:picMkLst>
            <pc:docMk/>
            <pc:sldMk cId="2873347034" sldId="781"/>
            <ac:picMk id="26" creationId="{AB28D5C8-0179-4704-B5A4-FBF8E3E18BAA}"/>
          </ac:picMkLst>
        </pc:picChg>
        <pc:picChg chg="add mod">
          <ac:chgData name="Siegbert Rudolph" userId="2af4d44886c067cc" providerId="LiveId" clId="{17AC4ADC-F627-42B5-8491-6AF216F649E8}" dt="2021-08-24T12:27:13.893" v="681" actId="1038"/>
          <ac:picMkLst>
            <pc:docMk/>
            <pc:sldMk cId="2873347034" sldId="781"/>
            <ac:picMk id="27" creationId="{C052E62E-AA44-49DB-BAC7-F8C0CED7BA97}"/>
          </ac:picMkLst>
        </pc:picChg>
        <pc:picChg chg="add mod">
          <ac:chgData name="Siegbert Rudolph" userId="2af4d44886c067cc" providerId="LiveId" clId="{17AC4ADC-F627-42B5-8491-6AF216F649E8}" dt="2021-08-24T12:27:13.893" v="681" actId="1038"/>
          <ac:picMkLst>
            <pc:docMk/>
            <pc:sldMk cId="2873347034" sldId="781"/>
            <ac:picMk id="28" creationId="{0DDDA0B6-9C37-43AB-9279-2A6045BE7DD4}"/>
          </ac:picMkLst>
        </pc:picChg>
        <pc:picChg chg="add mod">
          <ac:chgData name="Siegbert Rudolph" userId="2af4d44886c067cc" providerId="LiveId" clId="{17AC4ADC-F627-42B5-8491-6AF216F649E8}" dt="2021-08-24T12:27:13.893" v="681" actId="1038"/>
          <ac:picMkLst>
            <pc:docMk/>
            <pc:sldMk cId="2873347034" sldId="781"/>
            <ac:picMk id="29" creationId="{32C7BE8C-48D4-4E6F-9C2E-85079CE4A635}"/>
          </ac:picMkLst>
        </pc:picChg>
        <pc:picChg chg="add mod">
          <ac:chgData name="Siegbert Rudolph" userId="2af4d44886c067cc" providerId="LiveId" clId="{17AC4ADC-F627-42B5-8491-6AF216F649E8}" dt="2021-08-24T12:27:13.893" v="681" actId="1038"/>
          <ac:picMkLst>
            <pc:docMk/>
            <pc:sldMk cId="2873347034" sldId="781"/>
            <ac:picMk id="30" creationId="{4F1AE6FE-8D87-415C-9281-6C758563B096}"/>
          </ac:picMkLst>
        </pc:picChg>
        <pc:picChg chg="add mod">
          <ac:chgData name="Siegbert Rudolph" userId="2af4d44886c067cc" providerId="LiveId" clId="{17AC4ADC-F627-42B5-8491-6AF216F649E8}" dt="2021-08-24T12:27:13.893" v="681" actId="1038"/>
          <ac:picMkLst>
            <pc:docMk/>
            <pc:sldMk cId="2873347034" sldId="781"/>
            <ac:picMk id="31" creationId="{213D9ED3-8E39-4473-A474-264001C21F38}"/>
          </ac:picMkLst>
        </pc:picChg>
        <pc:picChg chg="add mod">
          <ac:chgData name="Siegbert Rudolph" userId="2af4d44886c067cc" providerId="LiveId" clId="{17AC4ADC-F627-42B5-8491-6AF216F649E8}" dt="2021-08-24T12:27:13.893" v="681" actId="1038"/>
          <ac:picMkLst>
            <pc:docMk/>
            <pc:sldMk cId="2873347034" sldId="781"/>
            <ac:picMk id="32" creationId="{1B0A59BA-D199-4CE7-A7EF-7F090B650856}"/>
          </ac:picMkLst>
        </pc:picChg>
        <pc:picChg chg="add mod">
          <ac:chgData name="Siegbert Rudolph" userId="2af4d44886c067cc" providerId="LiveId" clId="{17AC4ADC-F627-42B5-8491-6AF216F649E8}" dt="2021-08-24T12:27:13.893" v="681" actId="1038"/>
          <ac:picMkLst>
            <pc:docMk/>
            <pc:sldMk cId="2873347034" sldId="781"/>
            <ac:picMk id="34" creationId="{14F3C6AB-B685-4808-8BCA-B199A6BB1666}"/>
          </ac:picMkLst>
        </pc:picChg>
        <pc:picChg chg="add mod">
          <ac:chgData name="Siegbert Rudolph" userId="2af4d44886c067cc" providerId="LiveId" clId="{17AC4ADC-F627-42B5-8491-6AF216F649E8}" dt="2021-08-24T12:27:13.893" v="681" actId="1038"/>
          <ac:picMkLst>
            <pc:docMk/>
            <pc:sldMk cId="2873347034" sldId="781"/>
            <ac:picMk id="35" creationId="{2C356655-9D66-492A-AFA5-22168D1A973F}"/>
          </ac:picMkLst>
        </pc:picChg>
        <pc:picChg chg="add mod">
          <ac:chgData name="Siegbert Rudolph" userId="2af4d44886c067cc" providerId="LiveId" clId="{17AC4ADC-F627-42B5-8491-6AF216F649E8}" dt="2021-08-24T12:27:13.893" v="681" actId="1038"/>
          <ac:picMkLst>
            <pc:docMk/>
            <pc:sldMk cId="2873347034" sldId="781"/>
            <ac:picMk id="36" creationId="{927DCB2B-63E3-4ED3-93B7-910FDE47AE81}"/>
          </ac:picMkLst>
        </pc:picChg>
        <pc:picChg chg="add mod">
          <ac:chgData name="Siegbert Rudolph" userId="2af4d44886c067cc" providerId="LiveId" clId="{17AC4ADC-F627-42B5-8491-6AF216F649E8}" dt="2021-08-24T12:27:13.893" v="681" actId="1038"/>
          <ac:picMkLst>
            <pc:docMk/>
            <pc:sldMk cId="2873347034" sldId="781"/>
            <ac:picMk id="37" creationId="{570A3694-5599-48AE-AE2D-CAF4566DE3DF}"/>
          </ac:picMkLst>
        </pc:picChg>
        <pc:picChg chg="add mod">
          <ac:chgData name="Siegbert Rudolph" userId="2af4d44886c067cc" providerId="LiveId" clId="{17AC4ADC-F627-42B5-8491-6AF216F649E8}" dt="2021-08-24T12:27:13.893" v="681" actId="1038"/>
          <ac:picMkLst>
            <pc:docMk/>
            <pc:sldMk cId="2873347034" sldId="781"/>
            <ac:picMk id="38" creationId="{56ACF73B-7E0D-4839-8325-E69999227FA0}"/>
          </ac:picMkLst>
        </pc:picChg>
        <pc:picChg chg="add mod">
          <ac:chgData name="Siegbert Rudolph" userId="2af4d44886c067cc" providerId="LiveId" clId="{17AC4ADC-F627-42B5-8491-6AF216F649E8}" dt="2021-08-24T12:27:13.893" v="681" actId="1038"/>
          <ac:picMkLst>
            <pc:docMk/>
            <pc:sldMk cId="2873347034" sldId="781"/>
            <ac:picMk id="39" creationId="{9CA81ABD-C5A2-49A0-855E-11103AE070A8}"/>
          </ac:picMkLst>
        </pc:picChg>
        <pc:picChg chg="add mod">
          <ac:chgData name="Siegbert Rudolph" userId="2af4d44886c067cc" providerId="LiveId" clId="{17AC4ADC-F627-42B5-8491-6AF216F649E8}" dt="2021-08-24T12:27:13.893" v="681" actId="1038"/>
          <ac:picMkLst>
            <pc:docMk/>
            <pc:sldMk cId="2873347034" sldId="781"/>
            <ac:picMk id="40" creationId="{8A704FCD-A6C9-44F6-A6E2-E872DC0403E2}"/>
          </ac:picMkLst>
        </pc:picChg>
        <pc:picChg chg="add mod">
          <ac:chgData name="Siegbert Rudolph" userId="2af4d44886c067cc" providerId="LiveId" clId="{17AC4ADC-F627-42B5-8491-6AF216F649E8}" dt="2021-08-24T12:27:13.893" v="681" actId="1038"/>
          <ac:picMkLst>
            <pc:docMk/>
            <pc:sldMk cId="2873347034" sldId="781"/>
            <ac:picMk id="41" creationId="{AFF915E3-7584-4354-A791-6B08E6AB3D0C}"/>
          </ac:picMkLst>
        </pc:picChg>
        <pc:picChg chg="add mod">
          <ac:chgData name="Siegbert Rudolph" userId="2af4d44886c067cc" providerId="LiveId" clId="{17AC4ADC-F627-42B5-8491-6AF216F649E8}" dt="2021-08-24T12:27:13.893" v="681" actId="1038"/>
          <ac:picMkLst>
            <pc:docMk/>
            <pc:sldMk cId="2873347034" sldId="781"/>
            <ac:picMk id="42" creationId="{A8A91F21-6E68-4BFE-B3F1-334EC150ACE1}"/>
          </ac:picMkLst>
        </pc:picChg>
        <pc:picChg chg="add mod">
          <ac:chgData name="Siegbert Rudolph" userId="2af4d44886c067cc" providerId="LiveId" clId="{17AC4ADC-F627-42B5-8491-6AF216F649E8}" dt="2021-08-24T12:27:13.893" v="681" actId="1038"/>
          <ac:picMkLst>
            <pc:docMk/>
            <pc:sldMk cId="2873347034" sldId="781"/>
            <ac:picMk id="43" creationId="{17E143FB-A633-46FE-BE6F-F083D6E48C84}"/>
          </ac:picMkLst>
        </pc:picChg>
        <pc:picChg chg="add mod">
          <ac:chgData name="Siegbert Rudolph" userId="2af4d44886c067cc" providerId="LiveId" clId="{17AC4ADC-F627-42B5-8491-6AF216F649E8}" dt="2021-08-24T12:27:13.893" v="681" actId="1038"/>
          <ac:picMkLst>
            <pc:docMk/>
            <pc:sldMk cId="2873347034" sldId="781"/>
            <ac:picMk id="44" creationId="{1677D2BA-7123-4984-8BDA-4ACC06E4BE65}"/>
          </ac:picMkLst>
        </pc:picChg>
        <pc:picChg chg="add mod">
          <ac:chgData name="Siegbert Rudolph" userId="2af4d44886c067cc" providerId="LiveId" clId="{17AC4ADC-F627-42B5-8491-6AF216F649E8}" dt="2021-08-24T12:27:13.893" v="681" actId="1038"/>
          <ac:picMkLst>
            <pc:docMk/>
            <pc:sldMk cId="2873347034" sldId="781"/>
            <ac:picMk id="45" creationId="{74B88DDF-7610-41D2-9C43-98051F1B37C5}"/>
          </ac:picMkLst>
        </pc:picChg>
        <pc:picChg chg="add mod">
          <ac:chgData name="Siegbert Rudolph" userId="2af4d44886c067cc" providerId="LiveId" clId="{17AC4ADC-F627-42B5-8491-6AF216F649E8}" dt="2021-08-24T12:27:13.893" v="681" actId="1038"/>
          <ac:picMkLst>
            <pc:docMk/>
            <pc:sldMk cId="2873347034" sldId="781"/>
            <ac:picMk id="46" creationId="{DE791B1D-9687-490B-88FD-553BEA52FA87}"/>
          </ac:picMkLst>
        </pc:picChg>
        <pc:picChg chg="add mod">
          <ac:chgData name="Siegbert Rudolph" userId="2af4d44886c067cc" providerId="LiveId" clId="{17AC4ADC-F627-42B5-8491-6AF216F649E8}" dt="2021-08-24T12:27:13.893" v="681" actId="1038"/>
          <ac:picMkLst>
            <pc:docMk/>
            <pc:sldMk cId="2873347034" sldId="781"/>
            <ac:picMk id="47" creationId="{86823939-EC79-46D1-A906-80CF5CB43041}"/>
          </ac:picMkLst>
        </pc:picChg>
        <pc:picChg chg="add mod">
          <ac:chgData name="Siegbert Rudolph" userId="2af4d44886c067cc" providerId="LiveId" clId="{17AC4ADC-F627-42B5-8491-6AF216F649E8}" dt="2021-08-24T12:27:13.893" v="681" actId="1038"/>
          <ac:picMkLst>
            <pc:docMk/>
            <pc:sldMk cId="2873347034" sldId="781"/>
            <ac:picMk id="48" creationId="{901E5DB2-86C4-457B-9A75-E4698C847EFB}"/>
          </ac:picMkLst>
        </pc:picChg>
        <pc:picChg chg="add mod">
          <ac:chgData name="Siegbert Rudolph" userId="2af4d44886c067cc" providerId="LiveId" clId="{17AC4ADC-F627-42B5-8491-6AF216F649E8}" dt="2021-08-24T12:27:13.893" v="681" actId="1038"/>
          <ac:picMkLst>
            <pc:docMk/>
            <pc:sldMk cId="2873347034" sldId="781"/>
            <ac:picMk id="49" creationId="{321B7AB8-28DA-45B9-9E28-C037C533E6D0}"/>
          </ac:picMkLst>
        </pc:picChg>
        <pc:picChg chg="add mod">
          <ac:chgData name="Siegbert Rudolph" userId="2af4d44886c067cc" providerId="LiveId" clId="{17AC4ADC-F627-42B5-8491-6AF216F649E8}" dt="2021-08-24T12:27:02.803" v="674" actId="1037"/>
          <ac:picMkLst>
            <pc:docMk/>
            <pc:sldMk cId="2873347034" sldId="781"/>
            <ac:picMk id="50" creationId="{4E2E50DA-D615-4B34-898B-46233BBB5734}"/>
          </ac:picMkLst>
        </pc:picChg>
        <pc:picChg chg="add mod">
          <ac:chgData name="Siegbert Rudolph" userId="2af4d44886c067cc" providerId="LiveId" clId="{17AC4ADC-F627-42B5-8491-6AF216F649E8}" dt="2021-08-24T12:27:02.803" v="674" actId="1037"/>
          <ac:picMkLst>
            <pc:docMk/>
            <pc:sldMk cId="2873347034" sldId="781"/>
            <ac:picMk id="51" creationId="{D390DD61-0BCB-49D3-9B91-E775E79AA604}"/>
          </ac:picMkLst>
        </pc:picChg>
        <pc:picChg chg="add mod">
          <ac:chgData name="Siegbert Rudolph" userId="2af4d44886c067cc" providerId="LiveId" clId="{17AC4ADC-F627-42B5-8491-6AF216F649E8}" dt="2021-08-24T12:27:02.803" v="674" actId="1037"/>
          <ac:picMkLst>
            <pc:docMk/>
            <pc:sldMk cId="2873347034" sldId="781"/>
            <ac:picMk id="52" creationId="{0EF72D6F-7D39-48CB-B035-7B3C98C0EF5C}"/>
          </ac:picMkLst>
        </pc:picChg>
        <pc:picChg chg="add mod">
          <ac:chgData name="Siegbert Rudolph" userId="2af4d44886c067cc" providerId="LiveId" clId="{17AC4ADC-F627-42B5-8491-6AF216F649E8}" dt="2021-08-24T12:27:02.803" v="674" actId="1037"/>
          <ac:picMkLst>
            <pc:docMk/>
            <pc:sldMk cId="2873347034" sldId="781"/>
            <ac:picMk id="53" creationId="{3A051618-3CC5-4B08-85AA-550C2AB752EB}"/>
          </ac:picMkLst>
        </pc:picChg>
        <pc:picChg chg="add mod">
          <ac:chgData name="Siegbert Rudolph" userId="2af4d44886c067cc" providerId="LiveId" clId="{17AC4ADC-F627-42B5-8491-6AF216F649E8}" dt="2021-08-24T12:27:02.803" v="674" actId="1037"/>
          <ac:picMkLst>
            <pc:docMk/>
            <pc:sldMk cId="2873347034" sldId="781"/>
            <ac:picMk id="54" creationId="{73E93B97-BAE3-4F75-BDBE-E99B606C8DE4}"/>
          </ac:picMkLst>
        </pc:picChg>
        <pc:picChg chg="add mod">
          <ac:chgData name="Siegbert Rudolph" userId="2af4d44886c067cc" providerId="LiveId" clId="{17AC4ADC-F627-42B5-8491-6AF216F649E8}" dt="2021-08-24T12:27:02.803" v="674" actId="1037"/>
          <ac:picMkLst>
            <pc:docMk/>
            <pc:sldMk cId="2873347034" sldId="781"/>
            <ac:picMk id="55" creationId="{44CC7F20-FA56-417A-94E5-AA87AF0C746B}"/>
          </ac:picMkLst>
        </pc:picChg>
        <pc:picChg chg="add mod">
          <ac:chgData name="Siegbert Rudolph" userId="2af4d44886c067cc" providerId="LiveId" clId="{17AC4ADC-F627-42B5-8491-6AF216F649E8}" dt="2021-08-24T12:27:02.803" v="674" actId="1037"/>
          <ac:picMkLst>
            <pc:docMk/>
            <pc:sldMk cId="2873347034" sldId="781"/>
            <ac:picMk id="56" creationId="{1FB17055-782B-4ED2-996B-D728876CE85C}"/>
          </ac:picMkLst>
        </pc:picChg>
        <pc:picChg chg="add mod">
          <ac:chgData name="Siegbert Rudolph" userId="2af4d44886c067cc" providerId="LiveId" clId="{17AC4ADC-F627-42B5-8491-6AF216F649E8}" dt="2021-08-24T12:27:02.803" v="674" actId="1037"/>
          <ac:picMkLst>
            <pc:docMk/>
            <pc:sldMk cId="2873347034" sldId="781"/>
            <ac:picMk id="57" creationId="{C672DC2B-A10E-48A5-996C-059DA93F93F2}"/>
          </ac:picMkLst>
        </pc:picChg>
        <pc:picChg chg="add mod">
          <ac:chgData name="Siegbert Rudolph" userId="2af4d44886c067cc" providerId="LiveId" clId="{17AC4ADC-F627-42B5-8491-6AF216F649E8}" dt="2021-08-24T12:27:02.803" v="674" actId="1037"/>
          <ac:picMkLst>
            <pc:docMk/>
            <pc:sldMk cId="2873347034" sldId="781"/>
            <ac:picMk id="58" creationId="{64BA9E35-EEF5-425C-9462-EA8A597EA489}"/>
          </ac:picMkLst>
        </pc:picChg>
        <pc:picChg chg="add mod">
          <ac:chgData name="Siegbert Rudolph" userId="2af4d44886c067cc" providerId="LiveId" clId="{17AC4ADC-F627-42B5-8491-6AF216F649E8}" dt="2021-08-24T12:27:02.803" v="674" actId="1037"/>
          <ac:picMkLst>
            <pc:docMk/>
            <pc:sldMk cId="2873347034" sldId="781"/>
            <ac:picMk id="59" creationId="{C2362987-0D0F-425D-90DD-6787236B33E1}"/>
          </ac:picMkLst>
        </pc:picChg>
        <pc:picChg chg="add mod">
          <ac:chgData name="Siegbert Rudolph" userId="2af4d44886c067cc" providerId="LiveId" clId="{17AC4ADC-F627-42B5-8491-6AF216F649E8}" dt="2021-08-24T12:27:02.803" v="674" actId="1037"/>
          <ac:picMkLst>
            <pc:docMk/>
            <pc:sldMk cId="2873347034" sldId="781"/>
            <ac:picMk id="60" creationId="{80160B46-2629-4981-9887-95F1273B40FE}"/>
          </ac:picMkLst>
        </pc:picChg>
        <pc:picChg chg="add mod">
          <ac:chgData name="Siegbert Rudolph" userId="2af4d44886c067cc" providerId="LiveId" clId="{17AC4ADC-F627-42B5-8491-6AF216F649E8}" dt="2021-08-24T12:27:02.803" v="674" actId="1037"/>
          <ac:picMkLst>
            <pc:docMk/>
            <pc:sldMk cId="2873347034" sldId="781"/>
            <ac:picMk id="61" creationId="{A269B143-FFB1-4846-AEC3-53453DAC0D70}"/>
          </ac:picMkLst>
        </pc:picChg>
        <pc:picChg chg="add mod">
          <ac:chgData name="Siegbert Rudolph" userId="2af4d44886c067cc" providerId="LiveId" clId="{17AC4ADC-F627-42B5-8491-6AF216F649E8}" dt="2021-08-24T12:27:02.803" v="674" actId="1037"/>
          <ac:picMkLst>
            <pc:docMk/>
            <pc:sldMk cId="2873347034" sldId="781"/>
            <ac:picMk id="62" creationId="{85E97888-008D-42B6-917F-14B9ECC6F328}"/>
          </ac:picMkLst>
        </pc:picChg>
        <pc:picChg chg="add mod">
          <ac:chgData name="Siegbert Rudolph" userId="2af4d44886c067cc" providerId="LiveId" clId="{17AC4ADC-F627-42B5-8491-6AF216F649E8}" dt="2021-08-24T12:27:02.803" v="674" actId="1037"/>
          <ac:picMkLst>
            <pc:docMk/>
            <pc:sldMk cId="2873347034" sldId="781"/>
            <ac:picMk id="63" creationId="{906D0E49-86ED-4AC1-8F00-4B3D7EFEE9DB}"/>
          </ac:picMkLst>
        </pc:picChg>
        <pc:picChg chg="add mod">
          <ac:chgData name="Siegbert Rudolph" userId="2af4d44886c067cc" providerId="LiveId" clId="{17AC4ADC-F627-42B5-8491-6AF216F649E8}" dt="2021-08-24T12:27:02.803" v="674" actId="1037"/>
          <ac:picMkLst>
            <pc:docMk/>
            <pc:sldMk cId="2873347034" sldId="781"/>
            <ac:picMk id="64" creationId="{9DA2548C-AF0F-463F-8517-D71B8CA53C25}"/>
          </ac:picMkLst>
        </pc:picChg>
        <pc:picChg chg="add mod">
          <ac:chgData name="Siegbert Rudolph" userId="2af4d44886c067cc" providerId="LiveId" clId="{17AC4ADC-F627-42B5-8491-6AF216F649E8}" dt="2021-08-24T12:27:13.893" v="681" actId="1038"/>
          <ac:picMkLst>
            <pc:docMk/>
            <pc:sldMk cId="2873347034" sldId="781"/>
            <ac:picMk id="65" creationId="{693CF1D7-B2BA-4350-9D8A-EDDFB8F8FD4F}"/>
          </ac:picMkLst>
        </pc:picChg>
      </pc:sldChg>
      <pc:sldChg chg="del">
        <pc:chgData name="Siegbert Rudolph" userId="2af4d44886c067cc" providerId="LiveId" clId="{17AC4ADC-F627-42B5-8491-6AF216F649E8}" dt="2021-08-24T12:00:50.405" v="73" actId="47"/>
        <pc:sldMkLst>
          <pc:docMk/>
          <pc:sldMk cId="1743793023" sldId="782"/>
        </pc:sldMkLst>
      </pc:sldChg>
      <pc:sldChg chg="addSp delSp modSp mod delAnim">
        <pc:chgData name="Siegbert Rudolph" userId="2af4d44886c067cc" providerId="LiveId" clId="{17AC4ADC-F627-42B5-8491-6AF216F649E8}" dt="2021-09-11T13:51:31.653" v="1625" actId="20577"/>
        <pc:sldMkLst>
          <pc:docMk/>
          <pc:sldMk cId="3921975673" sldId="782"/>
        </pc:sldMkLst>
        <pc:spChg chg="mod">
          <ac:chgData name="Siegbert Rudolph" userId="2af4d44886c067cc" providerId="LiveId" clId="{17AC4ADC-F627-42B5-8491-6AF216F649E8}" dt="2021-08-28T10:24:31.445" v="1580" actId="1076"/>
          <ac:spMkLst>
            <pc:docMk/>
            <pc:sldMk cId="3921975673" sldId="782"/>
            <ac:spMk id="4" creationId="{1EF73136-6A02-4124-8829-31152CFF26E3}"/>
          </ac:spMkLst>
        </pc:spChg>
        <pc:spChg chg="add mod">
          <ac:chgData name="Siegbert Rudolph" userId="2af4d44886c067cc" providerId="LiveId" clId="{17AC4ADC-F627-42B5-8491-6AF216F649E8}" dt="2021-08-28T08:02:36.938" v="1387" actId="20577"/>
          <ac:spMkLst>
            <pc:docMk/>
            <pc:sldMk cId="3921975673" sldId="782"/>
            <ac:spMk id="13" creationId="{A0328D4A-A77D-4414-A9D7-7B0866C42963}"/>
          </ac:spMkLst>
        </pc:spChg>
        <pc:spChg chg="add mod">
          <ac:chgData name="Siegbert Rudolph" userId="2af4d44886c067cc" providerId="LiveId" clId="{17AC4ADC-F627-42B5-8491-6AF216F649E8}" dt="2021-09-11T13:51:31.653" v="1625" actId="20577"/>
          <ac:spMkLst>
            <pc:docMk/>
            <pc:sldMk cId="3921975673" sldId="782"/>
            <ac:spMk id="14" creationId="{EF11441B-A88B-4458-8C05-4853950D9FE0}"/>
          </ac:spMkLst>
        </pc:spChg>
        <pc:spChg chg="add del mod">
          <ac:chgData name="Siegbert Rudolph" userId="2af4d44886c067cc" providerId="LiveId" clId="{17AC4ADC-F627-42B5-8491-6AF216F649E8}" dt="2021-08-28T08:02:31.623" v="1384" actId="478"/>
          <ac:spMkLst>
            <pc:docMk/>
            <pc:sldMk cId="3921975673" sldId="782"/>
            <ac:spMk id="35" creationId="{F771018B-9556-47D1-B9BE-B861B96F1C44}"/>
          </ac:spMkLst>
        </pc:spChg>
        <pc:picChg chg="add mod">
          <ac:chgData name="Siegbert Rudolph" userId="2af4d44886c067cc" providerId="LiveId" clId="{17AC4ADC-F627-42B5-8491-6AF216F649E8}" dt="2021-08-28T07:44:54.270" v="1167" actId="14100"/>
          <ac:picMkLst>
            <pc:docMk/>
            <pc:sldMk cId="3921975673" sldId="782"/>
            <ac:picMk id="2" creationId="{87755A84-47EE-42DB-A56D-83FAEC4B8CCD}"/>
          </ac:picMkLst>
        </pc:picChg>
        <pc:picChg chg="add del mod">
          <ac:chgData name="Siegbert Rudolph" userId="2af4d44886c067cc" providerId="LiveId" clId="{17AC4ADC-F627-42B5-8491-6AF216F649E8}" dt="2021-08-28T07:44:39.022" v="1155" actId="478"/>
          <ac:picMkLst>
            <pc:docMk/>
            <pc:sldMk cId="3921975673" sldId="782"/>
            <ac:picMk id="6" creationId="{66105B66-54F8-49BA-86D0-8C66EF77C23A}"/>
          </ac:picMkLst>
        </pc:picChg>
        <pc:picChg chg="add del mod">
          <ac:chgData name="Siegbert Rudolph" userId="2af4d44886c067cc" providerId="LiveId" clId="{17AC4ADC-F627-42B5-8491-6AF216F649E8}" dt="2021-08-28T07:44:39.022" v="1155" actId="478"/>
          <ac:picMkLst>
            <pc:docMk/>
            <pc:sldMk cId="3921975673" sldId="782"/>
            <ac:picMk id="7" creationId="{AC2B3908-80DE-4886-B948-0282F744AE40}"/>
          </ac:picMkLst>
        </pc:picChg>
        <pc:picChg chg="add del mod">
          <ac:chgData name="Siegbert Rudolph" userId="2af4d44886c067cc" providerId="LiveId" clId="{17AC4ADC-F627-42B5-8491-6AF216F649E8}" dt="2021-08-28T07:44:39.022" v="1155" actId="478"/>
          <ac:picMkLst>
            <pc:docMk/>
            <pc:sldMk cId="3921975673" sldId="782"/>
            <ac:picMk id="8" creationId="{C6F22552-D03B-4F2F-AC18-7AF9C1AB63D5}"/>
          </ac:picMkLst>
        </pc:picChg>
        <pc:picChg chg="del">
          <ac:chgData name="Siegbert Rudolph" userId="2af4d44886c067cc" providerId="LiveId" clId="{17AC4ADC-F627-42B5-8491-6AF216F649E8}" dt="2021-08-28T07:44:24.447" v="1153" actId="478"/>
          <ac:picMkLst>
            <pc:docMk/>
            <pc:sldMk cId="3921975673" sldId="782"/>
            <ac:picMk id="9" creationId="{0B56F32C-1216-430A-9CF6-AFC96F7A7026}"/>
          </ac:picMkLst>
        </pc:picChg>
        <pc:picChg chg="del">
          <ac:chgData name="Siegbert Rudolph" userId="2af4d44886c067cc" providerId="LiveId" clId="{17AC4ADC-F627-42B5-8491-6AF216F649E8}" dt="2021-08-28T07:44:24.447" v="1153" actId="478"/>
          <ac:picMkLst>
            <pc:docMk/>
            <pc:sldMk cId="3921975673" sldId="782"/>
            <ac:picMk id="10" creationId="{C66AA56A-7300-4D9D-B8EE-F077A8F03895}"/>
          </ac:picMkLst>
        </pc:picChg>
        <pc:picChg chg="add del mod">
          <ac:chgData name="Siegbert Rudolph" userId="2af4d44886c067cc" providerId="LiveId" clId="{17AC4ADC-F627-42B5-8491-6AF216F649E8}" dt="2021-08-28T07:44:39.022" v="1155" actId="478"/>
          <ac:picMkLst>
            <pc:docMk/>
            <pc:sldMk cId="3921975673" sldId="782"/>
            <ac:picMk id="11" creationId="{8AC7AF41-FA02-4352-BF31-CAE0ADDC9F54}"/>
          </ac:picMkLst>
        </pc:picChg>
        <pc:picChg chg="add del mod">
          <ac:chgData name="Siegbert Rudolph" userId="2af4d44886c067cc" providerId="LiveId" clId="{17AC4ADC-F627-42B5-8491-6AF216F649E8}" dt="2021-08-28T07:44:39.022" v="1155" actId="478"/>
          <ac:picMkLst>
            <pc:docMk/>
            <pc:sldMk cId="3921975673" sldId="782"/>
            <ac:picMk id="12" creationId="{50A2085F-7859-42B2-9DBB-9C13C2D819E5}"/>
          </ac:picMkLst>
        </pc:picChg>
      </pc:sldChg>
      <pc:sldChg chg="del">
        <pc:chgData name="Siegbert Rudolph" userId="2af4d44886c067cc" providerId="LiveId" clId="{17AC4ADC-F627-42B5-8491-6AF216F649E8}" dt="2021-08-24T12:00:45.505" v="64" actId="47"/>
        <pc:sldMkLst>
          <pc:docMk/>
          <pc:sldMk cId="1433102768" sldId="783"/>
        </pc:sldMkLst>
      </pc:sldChg>
      <pc:sldChg chg="modSp del mod">
        <pc:chgData name="Siegbert Rudolph" userId="2af4d44886c067cc" providerId="LiveId" clId="{17AC4ADC-F627-42B5-8491-6AF216F649E8}" dt="2021-08-24T12:35:32.751" v="702" actId="47"/>
        <pc:sldMkLst>
          <pc:docMk/>
          <pc:sldMk cId="1668188969" sldId="783"/>
        </pc:sldMkLst>
        <pc:spChg chg="mod">
          <ac:chgData name="Siegbert Rudolph" userId="2af4d44886c067cc" providerId="LiveId" clId="{17AC4ADC-F627-42B5-8491-6AF216F649E8}" dt="2021-08-24T12:30:45.614" v="691" actId="20577"/>
          <ac:spMkLst>
            <pc:docMk/>
            <pc:sldMk cId="1668188969" sldId="783"/>
            <ac:spMk id="35" creationId="{F771018B-9556-47D1-B9BE-B861B96F1C44}"/>
          </ac:spMkLst>
        </pc:spChg>
      </pc:sldChg>
      <pc:sldChg chg="add del">
        <pc:chgData name="Siegbert Rudolph" userId="2af4d44886c067cc" providerId="LiveId" clId="{17AC4ADC-F627-42B5-8491-6AF216F649E8}" dt="2021-08-28T07:25:58.365" v="1152" actId="47"/>
        <pc:sldMkLst>
          <pc:docMk/>
          <pc:sldMk cId="3982600059" sldId="783"/>
        </pc:sldMkLst>
      </pc:sldChg>
      <pc:sldChg chg="del">
        <pc:chgData name="Siegbert Rudolph" userId="2af4d44886c067cc" providerId="LiveId" clId="{17AC4ADC-F627-42B5-8491-6AF216F649E8}" dt="2021-08-24T12:00:46.309" v="66" actId="47"/>
        <pc:sldMkLst>
          <pc:docMk/>
          <pc:sldMk cId="988103124" sldId="784"/>
        </pc:sldMkLst>
      </pc:sldChg>
      <pc:sldChg chg="modSp del mod">
        <pc:chgData name="Siegbert Rudolph" userId="2af4d44886c067cc" providerId="LiveId" clId="{17AC4ADC-F627-42B5-8491-6AF216F649E8}" dt="2021-08-24T12:35:34.428" v="704" actId="47"/>
        <pc:sldMkLst>
          <pc:docMk/>
          <pc:sldMk cId="1000370581" sldId="784"/>
        </pc:sldMkLst>
        <pc:spChg chg="mod">
          <ac:chgData name="Siegbert Rudolph" userId="2af4d44886c067cc" providerId="LiveId" clId="{17AC4ADC-F627-42B5-8491-6AF216F649E8}" dt="2021-08-24T12:30:52.139" v="692" actId="20577"/>
          <ac:spMkLst>
            <pc:docMk/>
            <pc:sldMk cId="1000370581" sldId="784"/>
            <ac:spMk id="35" creationId="{F771018B-9556-47D1-B9BE-B861B96F1C44}"/>
          </ac:spMkLst>
        </pc:spChg>
      </pc:sldChg>
      <pc:sldChg chg="modSp del mod">
        <pc:chgData name="Siegbert Rudolph" userId="2af4d44886c067cc" providerId="LiveId" clId="{17AC4ADC-F627-42B5-8491-6AF216F649E8}" dt="2021-08-24T12:35:36.098" v="706" actId="47"/>
        <pc:sldMkLst>
          <pc:docMk/>
          <pc:sldMk cId="980825052" sldId="785"/>
        </pc:sldMkLst>
        <pc:spChg chg="mod">
          <ac:chgData name="Siegbert Rudolph" userId="2af4d44886c067cc" providerId="LiveId" clId="{17AC4ADC-F627-42B5-8491-6AF216F649E8}" dt="2021-08-24T12:30:58.833" v="693" actId="20577"/>
          <ac:spMkLst>
            <pc:docMk/>
            <pc:sldMk cId="980825052" sldId="785"/>
            <ac:spMk id="35" creationId="{F771018B-9556-47D1-B9BE-B861B96F1C44}"/>
          </ac:spMkLst>
        </pc:spChg>
      </pc:sldChg>
      <pc:sldChg chg="del">
        <pc:chgData name="Siegbert Rudolph" userId="2af4d44886c067cc" providerId="LiveId" clId="{17AC4ADC-F627-42B5-8491-6AF216F649E8}" dt="2021-08-24T12:00:47.878" v="68" actId="47"/>
        <pc:sldMkLst>
          <pc:docMk/>
          <pc:sldMk cId="3823205090" sldId="785"/>
        </pc:sldMkLst>
      </pc:sldChg>
      <pc:sldChg chg="modSp del mod">
        <pc:chgData name="Siegbert Rudolph" userId="2af4d44886c067cc" providerId="LiveId" clId="{17AC4ADC-F627-42B5-8491-6AF216F649E8}" dt="2021-08-24T12:35:38.447" v="708" actId="47"/>
        <pc:sldMkLst>
          <pc:docMk/>
          <pc:sldMk cId="1154428556" sldId="786"/>
        </pc:sldMkLst>
        <pc:spChg chg="mod">
          <ac:chgData name="Siegbert Rudolph" userId="2af4d44886c067cc" providerId="LiveId" clId="{17AC4ADC-F627-42B5-8491-6AF216F649E8}" dt="2021-08-24T12:31:06.522" v="694" actId="20577"/>
          <ac:spMkLst>
            <pc:docMk/>
            <pc:sldMk cId="1154428556" sldId="786"/>
            <ac:spMk id="35" creationId="{F771018B-9556-47D1-B9BE-B861B96F1C44}"/>
          </ac:spMkLst>
        </pc:spChg>
      </pc:sldChg>
      <pc:sldChg chg="del">
        <pc:chgData name="Siegbert Rudolph" userId="2af4d44886c067cc" providerId="LiveId" clId="{17AC4ADC-F627-42B5-8491-6AF216F649E8}" dt="2021-08-24T12:00:48.915" v="70" actId="47"/>
        <pc:sldMkLst>
          <pc:docMk/>
          <pc:sldMk cId="3813683308" sldId="786"/>
        </pc:sldMkLst>
      </pc:sldChg>
      <pc:sldChg chg="del">
        <pc:chgData name="Siegbert Rudolph" userId="2af4d44886c067cc" providerId="LiveId" clId="{17AC4ADC-F627-42B5-8491-6AF216F649E8}" dt="2021-08-24T12:00:49.916" v="72" actId="47"/>
        <pc:sldMkLst>
          <pc:docMk/>
          <pc:sldMk cId="3356313176" sldId="787"/>
        </pc:sldMkLst>
      </pc:sldChg>
      <pc:sldChg chg="del">
        <pc:chgData name="Siegbert Rudolph" userId="2af4d44886c067cc" providerId="LiveId" clId="{17AC4ADC-F627-42B5-8491-6AF216F649E8}" dt="2021-08-24T12:00:50.878" v="74" actId="47"/>
        <pc:sldMkLst>
          <pc:docMk/>
          <pc:sldMk cId="1855268824" sldId="788"/>
        </pc:sldMkLst>
      </pc:sldChg>
    </pc:docChg>
  </pc:docChgLst>
  <pc:docChgLst>
    <pc:chgData name="Siegbert Rudolph" userId="2af4d44886c067cc" providerId="LiveId" clId="{E11E0F98-8A53-46F0-BC37-B4E2D1B20903}"/>
    <pc:docChg chg="delSld modSld modNotesMaster">
      <pc:chgData name="Siegbert Rudolph" userId="2af4d44886c067cc" providerId="LiveId" clId="{E11E0F98-8A53-46F0-BC37-B4E2D1B20903}" dt="2024-04-24T10:49:28.116" v="3"/>
      <pc:docMkLst>
        <pc:docMk/>
      </pc:docMkLst>
      <pc:sldChg chg="modSp mod">
        <pc:chgData name="Siegbert Rudolph" userId="2af4d44886c067cc" providerId="LiveId" clId="{E11E0F98-8A53-46F0-BC37-B4E2D1B20903}" dt="2024-04-24T10:48:50.800" v="0" actId="20577"/>
        <pc:sldMkLst>
          <pc:docMk/>
          <pc:sldMk cId="0" sldId="444"/>
        </pc:sldMkLst>
        <pc:spChg chg="mod">
          <ac:chgData name="Siegbert Rudolph" userId="2af4d44886c067cc" providerId="LiveId" clId="{E11E0F98-8A53-46F0-BC37-B4E2D1B20903}" dt="2024-04-24T10:48:50.800" v="0" actId="20577"/>
          <ac:spMkLst>
            <pc:docMk/>
            <pc:sldMk cId="0" sldId="444"/>
            <ac:spMk id="2" creationId="{0F24340D-DF09-4204-BA92-0D6ACF337D26}"/>
          </ac:spMkLst>
        </pc:spChg>
      </pc:sldChg>
      <pc:sldChg chg="del">
        <pc:chgData name="Siegbert Rudolph" userId="2af4d44886c067cc" providerId="LiveId" clId="{E11E0F98-8A53-46F0-BC37-B4E2D1B20903}" dt="2024-04-24T10:48:58.796" v="1" actId="47"/>
        <pc:sldMkLst>
          <pc:docMk/>
          <pc:sldMk cId="562011083" sldId="495"/>
        </pc:sldMkLst>
      </pc:sldChg>
      <pc:sldChg chg="del">
        <pc:chgData name="Siegbert Rudolph" userId="2af4d44886c067cc" providerId="LiveId" clId="{E11E0F98-8A53-46F0-BC37-B4E2D1B20903}" dt="2024-04-24T10:48:59.798" v="2" actId="47"/>
        <pc:sldMkLst>
          <pc:docMk/>
          <pc:sldMk cId="3921975673" sldId="782"/>
        </pc:sldMkLst>
      </pc:sldChg>
    </pc:docChg>
  </pc:docChgLst>
  <pc:docChgLst>
    <pc:chgData name="Siegbert Rudolph" userId="2af4d44886c067cc" providerId="LiveId" clId="{1FC78864-EBC9-47C9-901D-B21122AAF73A}"/>
    <pc:docChg chg="modSld">
      <pc:chgData name="Siegbert Rudolph" userId="2af4d44886c067cc" providerId="LiveId" clId="{1FC78864-EBC9-47C9-901D-B21122AAF73A}" dt="2024-09-23T06:12:23.430" v="3" actId="20577"/>
      <pc:docMkLst>
        <pc:docMk/>
      </pc:docMkLst>
      <pc:sldChg chg="modSp mod">
        <pc:chgData name="Siegbert Rudolph" userId="2af4d44886c067cc" providerId="LiveId" clId="{1FC78864-EBC9-47C9-901D-B21122AAF73A}" dt="2024-09-23T06:12:04.932" v="0" actId="20577"/>
        <pc:sldMkLst>
          <pc:docMk/>
          <pc:sldMk cId="0" sldId="444"/>
        </pc:sldMkLst>
        <pc:spChg chg="mod">
          <ac:chgData name="Siegbert Rudolph" userId="2af4d44886c067cc" providerId="LiveId" clId="{1FC78864-EBC9-47C9-901D-B21122AAF73A}" dt="2024-09-23T06:12:04.932" v="0" actId="20577"/>
          <ac:spMkLst>
            <pc:docMk/>
            <pc:sldMk cId="0" sldId="444"/>
            <ac:spMk id="2" creationId="{0F24340D-DF09-4204-BA92-0D6ACF337D26}"/>
          </ac:spMkLst>
        </pc:spChg>
      </pc:sldChg>
      <pc:sldChg chg="modSp mod">
        <pc:chgData name="Siegbert Rudolph" userId="2af4d44886c067cc" providerId="LiveId" clId="{1FC78864-EBC9-47C9-901D-B21122AAF73A}" dt="2024-09-23T06:12:10.408" v="1" actId="20577"/>
        <pc:sldMkLst>
          <pc:docMk/>
          <pc:sldMk cId="4284429325" sldId="773"/>
        </pc:sldMkLst>
        <pc:spChg chg="mod">
          <ac:chgData name="Siegbert Rudolph" userId="2af4d44886c067cc" providerId="LiveId" clId="{1FC78864-EBC9-47C9-901D-B21122AAF73A}" dt="2024-09-23T06:12:10.408" v="1" actId="20577"/>
          <ac:spMkLst>
            <pc:docMk/>
            <pc:sldMk cId="4284429325" sldId="773"/>
            <ac:spMk id="92" creationId="{4FF95168-757F-4B3B-9CD4-61512E39DBC7}"/>
          </ac:spMkLst>
        </pc:spChg>
      </pc:sldChg>
      <pc:sldChg chg="modSp mod">
        <pc:chgData name="Siegbert Rudolph" userId="2af4d44886c067cc" providerId="LiveId" clId="{1FC78864-EBC9-47C9-901D-B21122AAF73A}" dt="2024-09-23T06:12:23.430" v="3" actId="20577"/>
        <pc:sldMkLst>
          <pc:docMk/>
          <pc:sldMk cId="113015713" sldId="776"/>
        </pc:sldMkLst>
        <pc:spChg chg="mod">
          <ac:chgData name="Siegbert Rudolph" userId="2af4d44886c067cc" providerId="LiveId" clId="{1FC78864-EBC9-47C9-901D-B21122AAF73A}" dt="2024-09-23T06:12:23.430" v="3" actId="20577"/>
          <ac:spMkLst>
            <pc:docMk/>
            <pc:sldMk cId="113015713" sldId="776"/>
            <ac:spMk id="13" creationId="{E5D8A0C3-6E8E-459B-A773-3471E77772D0}"/>
          </ac:spMkLst>
        </pc:spChg>
      </pc:sldChg>
      <pc:sldChg chg="modSp mod">
        <pc:chgData name="Siegbert Rudolph" userId="2af4d44886c067cc" providerId="LiveId" clId="{1FC78864-EBC9-47C9-901D-B21122AAF73A}" dt="2024-09-23T06:12:17.497" v="2" actId="20577"/>
        <pc:sldMkLst>
          <pc:docMk/>
          <pc:sldMk cId="2608461729" sldId="777"/>
        </pc:sldMkLst>
        <pc:spChg chg="mod">
          <ac:chgData name="Siegbert Rudolph" userId="2af4d44886c067cc" providerId="LiveId" clId="{1FC78864-EBC9-47C9-901D-B21122AAF73A}" dt="2024-09-23T06:12:17.497" v="2" actId="20577"/>
          <ac:spMkLst>
            <pc:docMk/>
            <pc:sldMk cId="2608461729" sldId="777"/>
            <ac:spMk id="107" creationId="{E34B096C-4904-4751-A1A9-9668C5D043F8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962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8018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22" tIns="45761" rIns="91522" bIns="45761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9994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9620" y="9379994"/>
            <a:ext cx="2920887" cy="494266"/>
          </a:xfrm>
          <a:prstGeom prst="rect">
            <a:avLst/>
          </a:prstGeom>
        </p:spPr>
        <p:txBody>
          <a:bodyPr vert="horz" wrap="square" lIns="91522" tIns="45761" rIns="91522" bIns="4576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3" Type="http://schemas.microsoft.com/office/2007/relationships/media" Target="../media/media7.MP3"/><Relationship Id="rId18" Type="http://schemas.openxmlformats.org/officeDocument/2006/relationships/audio" Target="../media/media9.MP3"/><Relationship Id="rId26" Type="http://schemas.openxmlformats.org/officeDocument/2006/relationships/audio" Target="../media/media13.MP3"/><Relationship Id="rId3" Type="http://schemas.microsoft.com/office/2007/relationships/media" Target="../media/media2.MP3"/><Relationship Id="rId21" Type="http://schemas.microsoft.com/office/2007/relationships/media" Target="../media/media11.MP3"/><Relationship Id="rId34" Type="http://schemas.openxmlformats.org/officeDocument/2006/relationships/image" Target="../media/image7.png"/><Relationship Id="rId7" Type="http://schemas.microsoft.com/office/2007/relationships/media" Target="../media/media4.MP3"/><Relationship Id="rId12" Type="http://schemas.openxmlformats.org/officeDocument/2006/relationships/audio" Target="../media/media6.MP3"/><Relationship Id="rId17" Type="http://schemas.microsoft.com/office/2007/relationships/media" Target="../media/media9.MP3"/><Relationship Id="rId25" Type="http://schemas.microsoft.com/office/2007/relationships/media" Target="../media/media13.MP3"/><Relationship Id="rId33" Type="http://schemas.openxmlformats.org/officeDocument/2006/relationships/image" Target="../media/image6.png"/><Relationship Id="rId2" Type="http://schemas.openxmlformats.org/officeDocument/2006/relationships/audio" Target="../media/media1.MP3"/><Relationship Id="rId16" Type="http://schemas.openxmlformats.org/officeDocument/2006/relationships/audio" Target="../media/media8.MP3"/><Relationship Id="rId20" Type="http://schemas.openxmlformats.org/officeDocument/2006/relationships/audio" Target="../media/media10.MP3"/><Relationship Id="rId29" Type="http://schemas.microsoft.com/office/2007/relationships/media" Target="../media/media15.MP3"/><Relationship Id="rId1" Type="http://schemas.microsoft.com/office/2007/relationships/media" Target="../media/media1.MP3"/><Relationship Id="rId6" Type="http://schemas.openxmlformats.org/officeDocument/2006/relationships/audio" Target="../media/media3.MP3"/><Relationship Id="rId11" Type="http://schemas.microsoft.com/office/2007/relationships/media" Target="../media/media6.MP3"/><Relationship Id="rId24" Type="http://schemas.openxmlformats.org/officeDocument/2006/relationships/audio" Target="../media/media12.MP3"/><Relationship Id="rId32" Type="http://schemas.openxmlformats.org/officeDocument/2006/relationships/image" Target="../media/image5.png"/><Relationship Id="rId5" Type="http://schemas.microsoft.com/office/2007/relationships/media" Target="../media/media3.MP3"/><Relationship Id="rId15" Type="http://schemas.microsoft.com/office/2007/relationships/media" Target="../media/media8.MP3"/><Relationship Id="rId23" Type="http://schemas.microsoft.com/office/2007/relationships/media" Target="../media/media12.MP3"/><Relationship Id="rId28" Type="http://schemas.openxmlformats.org/officeDocument/2006/relationships/audio" Target="../media/media14.MP3"/><Relationship Id="rId36" Type="http://schemas.openxmlformats.org/officeDocument/2006/relationships/image" Target="../media/image9.png"/><Relationship Id="rId10" Type="http://schemas.openxmlformats.org/officeDocument/2006/relationships/audio" Target="../media/media5.MP3"/><Relationship Id="rId19" Type="http://schemas.microsoft.com/office/2007/relationships/media" Target="../media/media10.MP3"/><Relationship Id="rId31" Type="http://schemas.openxmlformats.org/officeDocument/2006/relationships/slideLayout" Target="../slideLayouts/slideLayout2.xml"/><Relationship Id="rId4" Type="http://schemas.openxmlformats.org/officeDocument/2006/relationships/audio" Target="../media/media2.MP3"/><Relationship Id="rId9" Type="http://schemas.microsoft.com/office/2007/relationships/media" Target="../media/media5.MP3"/><Relationship Id="rId14" Type="http://schemas.openxmlformats.org/officeDocument/2006/relationships/audio" Target="../media/media7.MP3"/><Relationship Id="rId22" Type="http://schemas.openxmlformats.org/officeDocument/2006/relationships/audio" Target="../media/media11.MP3"/><Relationship Id="rId27" Type="http://schemas.microsoft.com/office/2007/relationships/media" Target="../media/media14.MP3"/><Relationship Id="rId30" Type="http://schemas.openxmlformats.org/officeDocument/2006/relationships/audio" Target="../media/media15.MP3"/><Relationship Id="rId35" Type="http://schemas.openxmlformats.org/officeDocument/2006/relationships/image" Target="../media/image8.png"/><Relationship Id="rId8" Type="http://schemas.openxmlformats.org/officeDocument/2006/relationships/audio" Target="../media/media4.MP3"/></Relationships>
</file>

<file path=ppt/slides/_rels/slide3.xml.rels><?xml version="1.0" encoding="UTF-8" standalone="yes"?>
<Relationships xmlns="http://schemas.openxmlformats.org/package/2006/relationships"><Relationship Id="rId13" Type="http://schemas.microsoft.com/office/2007/relationships/media" Target="../media/media22.MP3"/><Relationship Id="rId18" Type="http://schemas.openxmlformats.org/officeDocument/2006/relationships/audio" Target="../media/media24.MP3"/><Relationship Id="rId26" Type="http://schemas.openxmlformats.org/officeDocument/2006/relationships/audio" Target="../media/media28.MP3"/><Relationship Id="rId3" Type="http://schemas.microsoft.com/office/2007/relationships/media" Target="../media/media17.MP3"/><Relationship Id="rId21" Type="http://schemas.microsoft.com/office/2007/relationships/media" Target="../media/media26.MP3"/><Relationship Id="rId34" Type="http://schemas.openxmlformats.org/officeDocument/2006/relationships/image" Target="../media/image6.png"/><Relationship Id="rId7" Type="http://schemas.microsoft.com/office/2007/relationships/media" Target="../media/media19.MP3"/><Relationship Id="rId12" Type="http://schemas.openxmlformats.org/officeDocument/2006/relationships/audio" Target="../media/media21.MP3"/><Relationship Id="rId17" Type="http://schemas.microsoft.com/office/2007/relationships/media" Target="../media/media24.MP3"/><Relationship Id="rId25" Type="http://schemas.microsoft.com/office/2007/relationships/media" Target="../media/media28.MP3"/><Relationship Id="rId33" Type="http://schemas.openxmlformats.org/officeDocument/2006/relationships/image" Target="../media/image5.png"/><Relationship Id="rId2" Type="http://schemas.openxmlformats.org/officeDocument/2006/relationships/audio" Target="../media/media16.MP3"/><Relationship Id="rId16" Type="http://schemas.openxmlformats.org/officeDocument/2006/relationships/audio" Target="../media/media23.MP3"/><Relationship Id="rId20" Type="http://schemas.openxmlformats.org/officeDocument/2006/relationships/audio" Target="../media/media25.MP3"/><Relationship Id="rId29" Type="http://schemas.microsoft.com/office/2007/relationships/media" Target="../media/media30.MP3"/><Relationship Id="rId1" Type="http://schemas.microsoft.com/office/2007/relationships/media" Target="../media/media16.MP3"/><Relationship Id="rId6" Type="http://schemas.openxmlformats.org/officeDocument/2006/relationships/audio" Target="../media/media18.MP3"/><Relationship Id="rId11" Type="http://schemas.microsoft.com/office/2007/relationships/media" Target="../media/media21.MP3"/><Relationship Id="rId24" Type="http://schemas.openxmlformats.org/officeDocument/2006/relationships/audio" Target="../media/media27.MP3"/><Relationship Id="rId32" Type="http://schemas.openxmlformats.org/officeDocument/2006/relationships/image" Target="../media/image7.png"/><Relationship Id="rId5" Type="http://schemas.microsoft.com/office/2007/relationships/media" Target="../media/media18.MP3"/><Relationship Id="rId15" Type="http://schemas.microsoft.com/office/2007/relationships/media" Target="../media/media23.MP3"/><Relationship Id="rId23" Type="http://schemas.microsoft.com/office/2007/relationships/media" Target="../media/media27.MP3"/><Relationship Id="rId28" Type="http://schemas.openxmlformats.org/officeDocument/2006/relationships/audio" Target="../media/media29.MP3"/><Relationship Id="rId36" Type="http://schemas.openxmlformats.org/officeDocument/2006/relationships/image" Target="../media/image10.png"/><Relationship Id="rId10" Type="http://schemas.openxmlformats.org/officeDocument/2006/relationships/audio" Target="../media/media20.MP3"/><Relationship Id="rId19" Type="http://schemas.microsoft.com/office/2007/relationships/media" Target="../media/media25.MP3"/><Relationship Id="rId31" Type="http://schemas.openxmlformats.org/officeDocument/2006/relationships/slideLayout" Target="../slideLayouts/slideLayout2.xml"/><Relationship Id="rId4" Type="http://schemas.openxmlformats.org/officeDocument/2006/relationships/audio" Target="../media/media17.MP3"/><Relationship Id="rId9" Type="http://schemas.microsoft.com/office/2007/relationships/media" Target="../media/media20.MP3"/><Relationship Id="rId14" Type="http://schemas.openxmlformats.org/officeDocument/2006/relationships/audio" Target="../media/media22.MP3"/><Relationship Id="rId22" Type="http://schemas.openxmlformats.org/officeDocument/2006/relationships/audio" Target="../media/media26.MP3"/><Relationship Id="rId27" Type="http://schemas.microsoft.com/office/2007/relationships/media" Target="../media/media29.MP3"/><Relationship Id="rId30" Type="http://schemas.openxmlformats.org/officeDocument/2006/relationships/audio" Target="../media/media30.MP3"/><Relationship Id="rId35" Type="http://schemas.openxmlformats.org/officeDocument/2006/relationships/image" Target="../media/image8.png"/><Relationship Id="rId8" Type="http://schemas.openxmlformats.org/officeDocument/2006/relationships/audio" Target="../media/media19.MP3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BD5E8D6-8E87-44F3-9982-CE2190A1FDE5}"/>
              </a:ext>
            </a:extLst>
          </p:cNvPr>
          <p:cNvSpPr/>
          <p:nvPr/>
        </p:nvSpPr>
        <p:spPr>
          <a:xfrm>
            <a:off x="201913" y="764704"/>
            <a:ext cx="3528392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Foliennummernplatzhalter 27"/>
          <p:cNvSpPr>
            <a:spLocks noGrp="1"/>
          </p:cNvSpPr>
          <p:nvPr>
            <p:ph type="sldNum" sz="quarter" idx="4294967295"/>
          </p:nvPr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  <p:sp>
        <p:nvSpPr>
          <p:cNvPr id="8" name="shpLesekochValidCheck">
            <a:extLst>
              <a:ext uri="{FF2B5EF4-FFF2-40B4-BE49-F238E27FC236}">
                <a16:creationId xmlns:a16="http://schemas.microsoft.com/office/drawing/2014/main" id="{90329F59-6D9B-4B76-965D-88A3717BFC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03866" y="412034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9E5718-7AF0-4F0A-992C-D915FF9FB44D}"/>
              </a:ext>
            </a:extLst>
          </p:cNvPr>
          <p:cNvSpPr txBox="1"/>
          <p:nvPr/>
        </p:nvSpPr>
        <p:spPr>
          <a:xfrm>
            <a:off x="201913" y="1340768"/>
            <a:ext cx="1523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Schule 5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F24340D-DF09-4204-BA92-0D6ACF337D26}"/>
              </a:ext>
            </a:extLst>
          </p:cNvPr>
          <p:cNvSpPr txBox="1"/>
          <p:nvPr/>
        </p:nvSpPr>
        <p:spPr>
          <a:xfrm>
            <a:off x="201913" y="858048"/>
            <a:ext cx="11582719" cy="30469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800" b="1" dirty="0">
                <a:latin typeface="Trebuchet MS" panose="020B0603020202020204" pitchFamily="34" charset="0"/>
              </a:rPr>
              <a:t>Mitlautverdoppelung 04</a:t>
            </a:r>
          </a:p>
          <a:p>
            <a:r>
              <a:rPr lang="de-DE" sz="2800" b="1" dirty="0">
                <a:latin typeface="Trebuchet MS" panose="020B0603020202020204" pitchFamily="34" charset="0"/>
              </a:rPr>
              <a:t>Lernzieldiktat</a:t>
            </a:r>
          </a:p>
          <a:p>
            <a:endParaRPr lang="de-DE" sz="800" dirty="0">
              <a:latin typeface="Trebuchet MS" panose="020B0603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Siegbert Rudolph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in Zusammenarbeit mit Beratungsrektorin Ute Eberlein und Förderlehrer Sebastian Schmid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Mittelschule Zirndorf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b="1" kern="0" dirty="0">
                <a:solidFill>
                  <a:sysClr val="windowText" lastClr="000000"/>
                </a:solidFill>
                <a:latin typeface="Trebuchet MS" pitchFamily="34" charset="0"/>
              </a:rPr>
              <a:t>Übung mit </a:t>
            </a:r>
            <a:r>
              <a:rPr lang="de-DE" b="1" kern="0" dirty="0" err="1">
                <a:solidFill>
                  <a:sysClr val="windowText" lastClr="000000"/>
                </a:solidFill>
                <a:latin typeface="Trebuchet MS" pitchFamily="34" charset="0"/>
              </a:rPr>
              <a:t>Sätzelisten</a:t>
            </a:r>
            <a:r>
              <a:rPr lang="de-DE" b="1" kern="0" dirty="0">
                <a:solidFill>
                  <a:sysClr val="windowText" lastClr="000000"/>
                </a:solidFill>
                <a:latin typeface="Trebuchet MS" pitchFamily="34" charset="0"/>
              </a:rPr>
              <a:t> von Katrin Neuerer, 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b="1" kern="0" dirty="0">
                <a:solidFill>
                  <a:sysClr val="windowText" lastClr="000000"/>
                </a:solidFill>
                <a:latin typeface="Trebuchet MS" pitchFamily="34" charset="0"/>
              </a:rPr>
              <a:t>Förderlehrerin an der Mittelschule Zirndorf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Die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Arbeitsblätter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sind in einer eigenen Datei enthalten.</a:t>
            </a: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432E6AB-9054-4758-9033-0101A6BF539A}"/>
              </a:ext>
            </a:extLst>
          </p:cNvPr>
          <p:cNvSpPr txBox="1"/>
          <p:nvPr/>
        </p:nvSpPr>
        <p:spPr>
          <a:xfrm>
            <a:off x="190500" y="6724134"/>
            <a:ext cx="433003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09 Lernzieldiktat.pptx - Seite 1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D03CA784-196B-4579-AA93-3C99C9EB34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1876" y="972939"/>
            <a:ext cx="203613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Hummel …..</a:t>
            </a: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AB48CEA6-C059-45B0-8417-4A64C72CFF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1875" y="1331618"/>
            <a:ext cx="395653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Ich laufe jeden Tag über den …..</a:t>
            </a: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E33124B0-8334-48E2-A953-E65A29083B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1875" y="1690297"/>
            <a:ext cx="4051109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Hole ….. das Lineal und den Stift.</a:t>
            </a: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DE32BC00-6AA5-463D-AFDF-E4D4887E6B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1875" y="2048976"/>
            <a:ext cx="3962944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Er muss nach der Schule zum …..</a:t>
            </a: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08A958AF-5AD7-4628-8839-2D90A5F17E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1875" y="2407655"/>
            <a:ext cx="2666114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….. ist noch nass.</a:t>
            </a: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98C5C96E-B298-434F-AE16-D82283363D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1876" y="2766334"/>
            <a:ext cx="3594254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 Gemüse brät auf dem …..</a:t>
            </a:r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05075BE6-EAB5-4D27-873F-ECB1434E2D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1875" y="3125013"/>
            <a:ext cx="3616696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Im ….. wohnen Prinzessinnen.</a:t>
            </a:r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8F01E601-8782-4AAF-8A37-D35E9ED0B6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1875" y="3483692"/>
            <a:ext cx="274786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Lampe scheint …..</a:t>
            </a:r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9FBA65A6-AD72-4E58-954F-9A4EFFD882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1875" y="3842371"/>
            <a:ext cx="395653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Vor der Scheune sehe ich ein …..</a:t>
            </a: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C6B9531B-7504-4583-8BD3-F5CD390827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1875" y="4201050"/>
            <a:ext cx="359104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Was hast du am ….. gemacht.</a:t>
            </a: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3416488D-23B3-47DC-859B-45EF6F7A23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1876" y="4559729"/>
            <a:ext cx="2313454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Was bedeutet …..?</a:t>
            </a: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92C75751-82BD-4810-9F9E-159E22B048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1876" y="4918408"/>
            <a:ext cx="234711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Kugel ….. weg.</a:t>
            </a:r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EF4ACFFE-45AA-4774-AF24-5D09C8DE8B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1875" y="5277087"/>
            <a:ext cx="2953053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Ich sprang ….. daneben.</a:t>
            </a: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0B1B541B-4891-46A1-879A-83851CCF9A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1875" y="5635766"/>
            <a:ext cx="300915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Ball ….. vom Tor ab.</a:t>
            </a:r>
          </a:p>
        </p:txBody>
      </p:sp>
      <p:pic>
        <p:nvPicPr>
          <p:cNvPr id="66" name="Grafik 65">
            <a:extLst>
              <a:ext uri="{FF2B5EF4-FFF2-40B4-BE49-F238E27FC236}">
                <a16:creationId xmlns:a16="http://schemas.microsoft.com/office/drawing/2014/main" id="{3837DD03-0CE5-4B7E-8765-0855B62FDDE5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6196" y="1014434"/>
            <a:ext cx="250766" cy="249651"/>
          </a:xfrm>
          <a:prstGeom prst="rect">
            <a:avLst/>
          </a:prstGeom>
        </p:spPr>
      </p:pic>
      <p:pic>
        <p:nvPicPr>
          <p:cNvPr id="67" name="Grafik 66">
            <a:extLst>
              <a:ext uri="{FF2B5EF4-FFF2-40B4-BE49-F238E27FC236}">
                <a16:creationId xmlns:a16="http://schemas.microsoft.com/office/drawing/2014/main" id="{0C71D3C1-B428-4C4B-97AD-3189422784B9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6196" y="1375245"/>
            <a:ext cx="250766" cy="249651"/>
          </a:xfrm>
          <a:prstGeom prst="rect">
            <a:avLst/>
          </a:prstGeom>
        </p:spPr>
      </p:pic>
      <p:pic>
        <p:nvPicPr>
          <p:cNvPr id="68" name="Grafik 67">
            <a:extLst>
              <a:ext uri="{FF2B5EF4-FFF2-40B4-BE49-F238E27FC236}">
                <a16:creationId xmlns:a16="http://schemas.microsoft.com/office/drawing/2014/main" id="{0680D5A7-B63E-4D16-B3FD-15D117356E45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6196" y="1736056"/>
            <a:ext cx="250766" cy="249651"/>
          </a:xfrm>
          <a:prstGeom prst="rect">
            <a:avLst/>
          </a:prstGeom>
        </p:spPr>
      </p:pic>
      <p:pic>
        <p:nvPicPr>
          <p:cNvPr id="69" name="Grafik 68">
            <a:extLst>
              <a:ext uri="{FF2B5EF4-FFF2-40B4-BE49-F238E27FC236}">
                <a16:creationId xmlns:a16="http://schemas.microsoft.com/office/drawing/2014/main" id="{7C522052-55DD-4324-AA95-32309CB9DACC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6196" y="2096867"/>
            <a:ext cx="250766" cy="249651"/>
          </a:xfrm>
          <a:prstGeom prst="rect">
            <a:avLst/>
          </a:prstGeom>
        </p:spPr>
      </p:pic>
      <p:pic>
        <p:nvPicPr>
          <p:cNvPr id="70" name="Grafik 69">
            <a:extLst>
              <a:ext uri="{FF2B5EF4-FFF2-40B4-BE49-F238E27FC236}">
                <a16:creationId xmlns:a16="http://schemas.microsoft.com/office/drawing/2014/main" id="{27FC642F-2A26-444D-895C-DA2F16C58425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6196" y="2457678"/>
            <a:ext cx="250766" cy="249651"/>
          </a:xfrm>
          <a:prstGeom prst="rect">
            <a:avLst/>
          </a:prstGeom>
        </p:spPr>
      </p:pic>
      <p:pic>
        <p:nvPicPr>
          <p:cNvPr id="71" name="Grafik 70">
            <a:extLst>
              <a:ext uri="{FF2B5EF4-FFF2-40B4-BE49-F238E27FC236}">
                <a16:creationId xmlns:a16="http://schemas.microsoft.com/office/drawing/2014/main" id="{C224391D-1638-4C8B-A993-D8ECBDA082F3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6196" y="2818489"/>
            <a:ext cx="250766" cy="249651"/>
          </a:xfrm>
          <a:prstGeom prst="rect">
            <a:avLst/>
          </a:prstGeom>
        </p:spPr>
      </p:pic>
      <p:pic>
        <p:nvPicPr>
          <p:cNvPr id="72" name="Grafik 71">
            <a:extLst>
              <a:ext uri="{FF2B5EF4-FFF2-40B4-BE49-F238E27FC236}">
                <a16:creationId xmlns:a16="http://schemas.microsoft.com/office/drawing/2014/main" id="{2E745D67-42BC-47B4-BBDE-BD44A3C01752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6196" y="3179300"/>
            <a:ext cx="250766" cy="249651"/>
          </a:xfrm>
          <a:prstGeom prst="rect">
            <a:avLst/>
          </a:prstGeom>
        </p:spPr>
      </p:pic>
      <p:pic>
        <p:nvPicPr>
          <p:cNvPr id="73" name="Grafik 72">
            <a:extLst>
              <a:ext uri="{FF2B5EF4-FFF2-40B4-BE49-F238E27FC236}">
                <a16:creationId xmlns:a16="http://schemas.microsoft.com/office/drawing/2014/main" id="{82E70D55-2B22-40C4-BA6F-EB64DFD3CD43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6196" y="3540111"/>
            <a:ext cx="250766" cy="249651"/>
          </a:xfrm>
          <a:prstGeom prst="rect">
            <a:avLst/>
          </a:prstGeom>
        </p:spPr>
      </p:pic>
      <p:pic>
        <p:nvPicPr>
          <p:cNvPr id="74" name="Grafik 73">
            <a:extLst>
              <a:ext uri="{FF2B5EF4-FFF2-40B4-BE49-F238E27FC236}">
                <a16:creationId xmlns:a16="http://schemas.microsoft.com/office/drawing/2014/main" id="{50D6D9AD-B581-4D30-9EF9-38E97760D2DB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6196" y="3900922"/>
            <a:ext cx="250766" cy="249651"/>
          </a:xfrm>
          <a:prstGeom prst="rect">
            <a:avLst/>
          </a:prstGeom>
        </p:spPr>
      </p:pic>
      <p:pic>
        <p:nvPicPr>
          <p:cNvPr id="76" name="Grafik 75">
            <a:extLst>
              <a:ext uri="{FF2B5EF4-FFF2-40B4-BE49-F238E27FC236}">
                <a16:creationId xmlns:a16="http://schemas.microsoft.com/office/drawing/2014/main" id="{2AFDBF43-84B5-476B-BCEE-6B0BFC2C5F51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6196" y="4261733"/>
            <a:ext cx="250766" cy="249651"/>
          </a:xfrm>
          <a:prstGeom prst="rect">
            <a:avLst/>
          </a:prstGeom>
        </p:spPr>
      </p:pic>
      <p:pic>
        <p:nvPicPr>
          <p:cNvPr id="124" name="Grafik 123">
            <a:extLst>
              <a:ext uri="{FF2B5EF4-FFF2-40B4-BE49-F238E27FC236}">
                <a16:creationId xmlns:a16="http://schemas.microsoft.com/office/drawing/2014/main" id="{DA4A30E1-CF02-47D2-94FE-5362B60FAC7B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6196" y="4622544"/>
            <a:ext cx="250766" cy="249651"/>
          </a:xfrm>
          <a:prstGeom prst="rect">
            <a:avLst/>
          </a:prstGeom>
        </p:spPr>
      </p:pic>
      <p:pic>
        <p:nvPicPr>
          <p:cNvPr id="125" name="Grafik 124">
            <a:extLst>
              <a:ext uri="{FF2B5EF4-FFF2-40B4-BE49-F238E27FC236}">
                <a16:creationId xmlns:a16="http://schemas.microsoft.com/office/drawing/2014/main" id="{63FB9ECC-CB55-4F43-9F51-69157F41E9AA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6196" y="4983355"/>
            <a:ext cx="250766" cy="249651"/>
          </a:xfrm>
          <a:prstGeom prst="rect">
            <a:avLst/>
          </a:prstGeom>
        </p:spPr>
      </p:pic>
      <p:pic>
        <p:nvPicPr>
          <p:cNvPr id="126" name="Grafik 125">
            <a:extLst>
              <a:ext uri="{FF2B5EF4-FFF2-40B4-BE49-F238E27FC236}">
                <a16:creationId xmlns:a16="http://schemas.microsoft.com/office/drawing/2014/main" id="{82AA308B-A46B-486C-96AC-31C7E753CD92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6196" y="5344166"/>
            <a:ext cx="250766" cy="249651"/>
          </a:xfrm>
          <a:prstGeom prst="rect">
            <a:avLst/>
          </a:prstGeom>
        </p:spPr>
      </p:pic>
      <p:pic>
        <p:nvPicPr>
          <p:cNvPr id="127" name="Grafik 126">
            <a:extLst>
              <a:ext uri="{FF2B5EF4-FFF2-40B4-BE49-F238E27FC236}">
                <a16:creationId xmlns:a16="http://schemas.microsoft.com/office/drawing/2014/main" id="{B037E3E8-437E-49ED-80C8-53F346E95505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6196" y="5704977"/>
            <a:ext cx="250766" cy="249651"/>
          </a:xfrm>
          <a:prstGeom prst="rect">
            <a:avLst/>
          </a:prstGeom>
        </p:spPr>
      </p:pic>
      <p:sp>
        <p:nvSpPr>
          <p:cNvPr id="128" name="Textfeld 127">
            <a:extLst>
              <a:ext uri="{FF2B5EF4-FFF2-40B4-BE49-F238E27FC236}">
                <a16:creationId xmlns:a16="http://schemas.microsoft.com/office/drawing/2014/main" id="{4D2461FC-B320-4FDC-9DB2-34688D3B55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1876" y="5994449"/>
            <a:ext cx="3172663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Sie ….. ein braunes Pferd.</a:t>
            </a:r>
          </a:p>
        </p:txBody>
      </p:sp>
      <p:pic>
        <p:nvPicPr>
          <p:cNvPr id="129" name="Grafik 128">
            <a:extLst>
              <a:ext uri="{FF2B5EF4-FFF2-40B4-BE49-F238E27FC236}">
                <a16:creationId xmlns:a16="http://schemas.microsoft.com/office/drawing/2014/main" id="{6E0F1B3A-B33A-4720-B032-C25314856D4D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193" y="6065783"/>
            <a:ext cx="250766" cy="249651"/>
          </a:xfrm>
          <a:prstGeom prst="rect">
            <a:avLst/>
          </a:prstGeom>
        </p:spPr>
      </p:pic>
      <p:pic>
        <p:nvPicPr>
          <p:cNvPr id="130" name="Grafik 129">
            <a:extLst>
              <a:ext uri="{FF2B5EF4-FFF2-40B4-BE49-F238E27FC236}">
                <a16:creationId xmlns:a16="http://schemas.microsoft.com/office/drawing/2014/main" id="{9F0AAF20-68B8-4BCB-A97E-AA1C0F45E824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9525" y="1005008"/>
            <a:ext cx="266393" cy="250723"/>
          </a:xfrm>
          <a:prstGeom prst="rect">
            <a:avLst/>
          </a:prstGeom>
        </p:spPr>
      </p:pic>
      <p:pic>
        <p:nvPicPr>
          <p:cNvPr id="131" name="Grafik 130">
            <a:extLst>
              <a:ext uri="{FF2B5EF4-FFF2-40B4-BE49-F238E27FC236}">
                <a16:creationId xmlns:a16="http://schemas.microsoft.com/office/drawing/2014/main" id="{5FE5192B-6412-4E62-A1B7-9EEE65D8D91A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9525" y="1363697"/>
            <a:ext cx="266393" cy="250723"/>
          </a:xfrm>
          <a:prstGeom prst="rect">
            <a:avLst/>
          </a:prstGeom>
        </p:spPr>
      </p:pic>
      <p:pic>
        <p:nvPicPr>
          <p:cNvPr id="132" name="Grafik 131">
            <a:extLst>
              <a:ext uri="{FF2B5EF4-FFF2-40B4-BE49-F238E27FC236}">
                <a16:creationId xmlns:a16="http://schemas.microsoft.com/office/drawing/2014/main" id="{9CD34C62-79F4-4C73-9D04-A544A7D91D5D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9525" y="1722386"/>
            <a:ext cx="266393" cy="250723"/>
          </a:xfrm>
          <a:prstGeom prst="rect">
            <a:avLst/>
          </a:prstGeom>
        </p:spPr>
      </p:pic>
      <p:pic>
        <p:nvPicPr>
          <p:cNvPr id="133" name="Grafik 132">
            <a:extLst>
              <a:ext uri="{FF2B5EF4-FFF2-40B4-BE49-F238E27FC236}">
                <a16:creationId xmlns:a16="http://schemas.microsoft.com/office/drawing/2014/main" id="{822A571B-1B97-4856-BFCA-577C2E6FAAF2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9525" y="2081075"/>
            <a:ext cx="266393" cy="250723"/>
          </a:xfrm>
          <a:prstGeom prst="rect">
            <a:avLst/>
          </a:prstGeom>
        </p:spPr>
      </p:pic>
      <p:pic>
        <p:nvPicPr>
          <p:cNvPr id="134" name="Grafik 133">
            <a:extLst>
              <a:ext uri="{FF2B5EF4-FFF2-40B4-BE49-F238E27FC236}">
                <a16:creationId xmlns:a16="http://schemas.microsoft.com/office/drawing/2014/main" id="{0AB46CF4-9395-4985-98C2-6C0BF4EC6344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9525" y="2439764"/>
            <a:ext cx="266393" cy="250723"/>
          </a:xfrm>
          <a:prstGeom prst="rect">
            <a:avLst/>
          </a:prstGeom>
        </p:spPr>
      </p:pic>
      <p:pic>
        <p:nvPicPr>
          <p:cNvPr id="135" name="Grafik 134">
            <a:extLst>
              <a:ext uri="{FF2B5EF4-FFF2-40B4-BE49-F238E27FC236}">
                <a16:creationId xmlns:a16="http://schemas.microsoft.com/office/drawing/2014/main" id="{473F99BB-52AE-4C8A-8065-766C3A34A462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9525" y="2798453"/>
            <a:ext cx="266393" cy="250723"/>
          </a:xfrm>
          <a:prstGeom prst="rect">
            <a:avLst/>
          </a:prstGeom>
        </p:spPr>
      </p:pic>
      <p:pic>
        <p:nvPicPr>
          <p:cNvPr id="136" name="Grafik 135">
            <a:extLst>
              <a:ext uri="{FF2B5EF4-FFF2-40B4-BE49-F238E27FC236}">
                <a16:creationId xmlns:a16="http://schemas.microsoft.com/office/drawing/2014/main" id="{156C2D7D-47FC-4F7E-97C7-129646C32AC7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9525" y="3157142"/>
            <a:ext cx="266393" cy="250723"/>
          </a:xfrm>
          <a:prstGeom prst="rect">
            <a:avLst/>
          </a:prstGeom>
        </p:spPr>
      </p:pic>
      <p:pic>
        <p:nvPicPr>
          <p:cNvPr id="137" name="Grafik 136">
            <a:extLst>
              <a:ext uri="{FF2B5EF4-FFF2-40B4-BE49-F238E27FC236}">
                <a16:creationId xmlns:a16="http://schemas.microsoft.com/office/drawing/2014/main" id="{29D866E8-2932-4664-BB62-47C423C8A636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9525" y="3515831"/>
            <a:ext cx="266393" cy="250723"/>
          </a:xfrm>
          <a:prstGeom prst="rect">
            <a:avLst/>
          </a:prstGeom>
        </p:spPr>
      </p:pic>
      <p:pic>
        <p:nvPicPr>
          <p:cNvPr id="138" name="Grafik 137">
            <a:extLst>
              <a:ext uri="{FF2B5EF4-FFF2-40B4-BE49-F238E27FC236}">
                <a16:creationId xmlns:a16="http://schemas.microsoft.com/office/drawing/2014/main" id="{3A91D749-9F0B-42DD-94C5-1F64CE9DF611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9525" y="3874520"/>
            <a:ext cx="266393" cy="250723"/>
          </a:xfrm>
          <a:prstGeom prst="rect">
            <a:avLst/>
          </a:prstGeom>
        </p:spPr>
      </p:pic>
      <p:pic>
        <p:nvPicPr>
          <p:cNvPr id="139" name="Grafik 138">
            <a:extLst>
              <a:ext uri="{FF2B5EF4-FFF2-40B4-BE49-F238E27FC236}">
                <a16:creationId xmlns:a16="http://schemas.microsoft.com/office/drawing/2014/main" id="{B02D065B-A6A4-4E70-B3F2-39EA3603DEA3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9525" y="4233209"/>
            <a:ext cx="266393" cy="250723"/>
          </a:xfrm>
          <a:prstGeom prst="rect">
            <a:avLst/>
          </a:prstGeom>
        </p:spPr>
      </p:pic>
      <p:pic>
        <p:nvPicPr>
          <p:cNvPr id="140" name="Grafik 139">
            <a:extLst>
              <a:ext uri="{FF2B5EF4-FFF2-40B4-BE49-F238E27FC236}">
                <a16:creationId xmlns:a16="http://schemas.microsoft.com/office/drawing/2014/main" id="{7144D397-7DF7-410B-8157-8EC81F749813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9525" y="4591898"/>
            <a:ext cx="266393" cy="250723"/>
          </a:xfrm>
          <a:prstGeom prst="rect">
            <a:avLst/>
          </a:prstGeom>
        </p:spPr>
      </p:pic>
      <p:pic>
        <p:nvPicPr>
          <p:cNvPr id="141" name="Grafik 140">
            <a:extLst>
              <a:ext uri="{FF2B5EF4-FFF2-40B4-BE49-F238E27FC236}">
                <a16:creationId xmlns:a16="http://schemas.microsoft.com/office/drawing/2014/main" id="{189D1E12-5289-4E43-B9C2-6A88DB616278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9525" y="4950587"/>
            <a:ext cx="266393" cy="250723"/>
          </a:xfrm>
          <a:prstGeom prst="rect">
            <a:avLst/>
          </a:prstGeom>
        </p:spPr>
      </p:pic>
      <p:pic>
        <p:nvPicPr>
          <p:cNvPr id="142" name="Grafik 141">
            <a:extLst>
              <a:ext uri="{FF2B5EF4-FFF2-40B4-BE49-F238E27FC236}">
                <a16:creationId xmlns:a16="http://schemas.microsoft.com/office/drawing/2014/main" id="{EC1D5D63-CAD5-4C93-AEA1-40F0982A83B5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9525" y="5309276"/>
            <a:ext cx="266393" cy="250723"/>
          </a:xfrm>
          <a:prstGeom prst="rect">
            <a:avLst/>
          </a:prstGeom>
        </p:spPr>
      </p:pic>
      <p:pic>
        <p:nvPicPr>
          <p:cNvPr id="143" name="Grafik 142">
            <a:extLst>
              <a:ext uri="{FF2B5EF4-FFF2-40B4-BE49-F238E27FC236}">
                <a16:creationId xmlns:a16="http://schemas.microsoft.com/office/drawing/2014/main" id="{036B40DC-3CFF-4C9E-93E4-29BDCB855345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9525" y="5667965"/>
            <a:ext cx="266393" cy="250723"/>
          </a:xfrm>
          <a:prstGeom prst="rect">
            <a:avLst/>
          </a:prstGeom>
        </p:spPr>
      </p:pic>
      <p:pic>
        <p:nvPicPr>
          <p:cNvPr id="144" name="Grafik 143">
            <a:extLst>
              <a:ext uri="{FF2B5EF4-FFF2-40B4-BE49-F238E27FC236}">
                <a16:creationId xmlns:a16="http://schemas.microsoft.com/office/drawing/2014/main" id="{C2D27D23-6659-4A12-925A-67B4FE69B433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9525" y="6026660"/>
            <a:ext cx="266393" cy="250723"/>
          </a:xfrm>
          <a:prstGeom prst="rect">
            <a:avLst/>
          </a:prstGeom>
        </p:spPr>
      </p:pic>
      <p:pic>
        <p:nvPicPr>
          <p:cNvPr id="145" name="811_8529">
            <a:hlinkClick r:id="" action="ppaction://media"/>
            <a:extLst>
              <a:ext uri="{FF2B5EF4-FFF2-40B4-BE49-F238E27FC236}">
                <a16:creationId xmlns:a16="http://schemas.microsoft.com/office/drawing/2014/main" id="{515276FB-9994-415E-AAF4-EB991303E75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34"/>
          <a:stretch>
            <a:fillRect/>
          </a:stretch>
        </p:blipFill>
        <p:spPr>
          <a:xfrm>
            <a:off x="2517500" y="192916"/>
            <a:ext cx="254000" cy="254000"/>
          </a:xfrm>
          <a:prstGeom prst="rect">
            <a:avLst/>
          </a:prstGeom>
        </p:spPr>
      </p:pic>
      <p:pic>
        <p:nvPicPr>
          <p:cNvPr id="146" name="811_8530">
            <a:hlinkClick r:id="" action="ppaction://media"/>
            <a:extLst>
              <a:ext uri="{FF2B5EF4-FFF2-40B4-BE49-F238E27FC236}">
                <a16:creationId xmlns:a16="http://schemas.microsoft.com/office/drawing/2014/main" id="{4C58EAB5-3F27-45C3-9B2F-EF5C24FA22B0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34"/>
          <a:stretch>
            <a:fillRect/>
          </a:stretch>
        </p:blipFill>
        <p:spPr>
          <a:xfrm>
            <a:off x="2898500" y="192916"/>
            <a:ext cx="254000" cy="254000"/>
          </a:xfrm>
          <a:prstGeom prst="rect">
            <a:avLst/>
          </a:prstGeom>
        </p:spPr>
      </p:pic>
      <p:pic>
        <p:nvPicPr>
          <p:cNvPr id="147" name="811_8531">
            <a:hlinkClick r:id="" action="ppaction://media"/>
            <a:extLst>
              <a:ext uri="{FF2B5EF4-FFF2-40B4-BE49-F238E27FC236}">
                <a16:creationId xmlns:a16="http://schemas.microsoft.com/office/drawing/2014/main" id="{EC60F1EC-32A8-4D78-A903-9F9D3799120F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4"/>
          <a:stretch>
            <a:fillRect/>
          </a:stretch>
        </p:blipFill>
        <p:spPr>
          <a:xfrm>
            <a:off x="3279500" y="192916"/>
            <a:ext cx="254000" cy="254000"/>
          </a:xfrm>
          <a:prstGeom prst="rect">
            <a:avLst/>
          </a:prstGeom>
        </p:spPr>
      </p:pic>
      <p:pic>
        <p:nvPicPr>
          <p:cNvPr id="148" name="811_8532">
            <a:hlinkClick r:id="" action="ppaction://media"/>
            <a:extLst>
              <a:ext uri="{FF2B5EF4-FFF2-40B4-BE49-F238E27FC236}">
                <a16:creationId xmlns:a16="http://schemas.microsoft.com/office/drawing/2014/main" id="{740153CC-5F0F-4847-A46A-84595B3D973D}"/>
              </a:ext>
            </a:extLst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34"/>
          <a:stretch>
            <a:fillRect/>
          </a:stretch>
        </p:blipFill>
        <p:spPr>
          <a:xfrm>
            <a:off x="3660500" y="192916"/>
            <a:ext cx="254000" cy="254000"/>
          </a:xfrm>
          <a:prstGeom prst="rect">
            <a:avLst/>
          </a:prstGeom>
        </p:spPr>
      </p:pic>
      <p:pic>
        <p:nvPicPr>
          <p:cNvPr id="149" name="811_8533">
            <a:hlinkClick r:id="" action="ppaction://media"/>
            <a:extLst>
              <a:ext uri="{FF2B5EF4-FFF2-40B4-BE49-F238E27FC236}">
                <a16:creationId xmlns:a16="http://schemas.microsoft.com/office/drawing/2014/main" id="{911A3AF4-0795-4799-93F8-AA262E516870}"/>
              </a:ext>
            </a:extLst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34"/>
          <a:stretch>
            <a:fillRect/>
          </a:stretch>
        </p:blipFill>
        <p:spPr>
          <a:xfrm>
            <a:off x="4041500" y="192916"/>
            <a:ext cx="254000" cy="254000"/>
          </a:xfrm>
          <a:prstGeom prst="rect">
            <a:avLst/>
          </a:prstGeom>
        </p:spPr>
      </p:pic>
      <p:pic>
        <p:nvPicPr>
          <p:cNvPr id="150" name="811_8534">
            <a:hlinkClick r:id="" action="ppaction://media"/>
            <a:extLst>
              <a:ext uri="{FF2B5EF4-FFF2-40B4-BE49-F238E27FC236}">
                <a16:creationId xmlns:a16="http://schemas.microsoft.com/office/drawing/2014/main" id="{37DC8648-2975-4B97-A112-0AAD612BC647}"/>
              </a:ext>
            </a:extLst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34"/>
          <a:stretch>
            <a:fillRect/>
          </a:stretch>
        </p:blipFill>
        <p:spPr>
          <a:xfrm>
            <a:off x="4422500" y="192916"/>
            <a:ext cx="254000" cy="254000"/>
          </a:xfrm>
          <a:prstGeom prst="rect">
            <a:avLst/>
          </a:prstGeom>
        </p:spPr>
      </p:pic>
      <p:pic>
        <p:nvPicPr>
          <p:cNvPr id="151" name="811_8535">
            <a:hlinkClick r:id="" action="ppaction://media"/>
            <a:extLst>
              <a:ext uri="{FF2B5EF4-FFF2-40B4-BE49-F238E27FC236}">
                <a16:creationId xmlns:a16="http://schemas.microsoft.com/office/drawing/2014/main" id="{6969353E-A2F5-49FE-ADCC-B1E6F320EB29}"/>
              </a:ext>
            </a:extLst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34"/>
          <a:stretch>
            <a:fillRect/>
          </a:stretch>
        </p:blipFill>
        <p:spPr>
          <a:xfrm>
            <a:off x="4803500" y="192916"/>
            <a:ext cx="254000" cy="254000"/>
          </a:xfrm>
          <a:prstGeom prst="rect">
            <a:avLst/>
          </a:prstGeom>
        </p:spPr>
      </p:pic>
      <p:pic>
        <p:nvPicPr>
          <p:cNvPr id="152" name="811_8536">
            <a:hlinkClick r:id="" action="ppaction://media"/>
            <a:extLst>
              <a:ext uri="{FF2B5EF4-FFF2-40B4-BE49-F238E27FC236}">
                <a16:creationId xmlns:a16="http://schemas.microsoft.com/office/drawing/2014/main" id="{7F9283B0-34B9-402D-B0FE-CCC07A3828CE}"/>
              </a:ext>
            </a:extLst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34"/>
          <a:stretch>
            <a:fillRect/>
          </a:stretch>
        </p:blipFill>
        <p:spPr>
          <a:xfrm>
            <a:off x="5184500" y="192916"/>
            <a:ext cx="254000" cy="254000"/>
          </a:xfrm>
          <a:prstGeom prst="rect">
            <a:avLst/>
          </a:prstGeom>
        </p:spPr>
      </p:pic>
      <p:pic>
        <p:nvPicPr>
          <p:cNvPr id="153" name="811_8537">
            <a:hlinkClick r:id="" action="ppaction://media"/>
            <a:extLst>
              <a:ext uri="{FF2B5EF4-FFF2-40B4-BE49-F238E27FC236}">
                <a16:creationId xmlns:a16="http://schemas.microsoft.com/office/drawing/2014/main" id="{D3DE85E6-9B24-45BE-8999-B93F7BDCB03F}"/>
              </a:ext>
            </a:extLst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34"/>
          <a:stretch>
            <a:fillRect/>
          </a:stretch>
        </p:blipFill>
        <p:spPr>
          <a:xfrm>
            <a:off x="5565500" y="192916"/>
            <a:ext cx="254000" cy="254000"/>
          </a:xfrm>
          <a:prstGeom prst="rect">
            <a:avLst/>
          </a:prstGeom>
        </p:spPr>
      </p:pic>
      <p:pic>
        <p:nvPicPr>
          <p:cNvPr id="154" name="811_8538">
            <a:hlinkClick r:id="" action="ppaction://media"/>
            <a:extLst>
              <a:ext uri="{FF2B5EF4-FFF2-40B4-BE49-F238E27FC236}">
                <a16:creationId xmlns:a16="http://schemas.microsoft.com/office/drawing/2014/main" id="{7D75BB17-BD18-4A26-B45F-4C10D4A73D78}"/>
              </a:ext>
            </a:extLst>
          </p:cNvPr>
          <p:cNvPicPr>
            <a:picLocks noChangeAspect="1"/>
          </p:cNvPicPr>
          <p:nvPr>
            <a:audioFile r:link="rId20"/>
            <p:extLst>
              <p:ext uri="{DAA4B4D4-6D71-4841-9C94-3DE7FCFB9230}">
                <p14:media xmlns:p14="http://schemas.microsoft.com/office/powerpoint/2010/main" r:embed="rId19"/>
              </p:ext>
            </p:extLst>
          </p:nvPr>
        </p:nvPicPr>
        <p:blipFill>
          <a:blip r:embed="rId34"/>
          <a:stretch>
            <a:fillRect/>
          </a:stretch>
        </p:blipFill>
        <p:spPr>
          <a:xfrm>
            <a:off x="5946500" y="192916"/>
            <a:ext cx="254000" cy="254000"/>
          </a:xfrm>
          <a:prstGeom prst="rect">
            <a:avLst/>
          </a:prstGeom>
        </p:spPr>
      </p:pic>
      <p:pic>
        <p:nvPicPr>
          <p:cNvPr id="155" name="811_8523">
            <a:hlinkClick r:id="" action="ppaction://media"/>
            <a:extLst>
              <a:ext uri="{FF2B5EF4-FFF2-40B4-BE49-F238E27FC236}">
                <a16:creationId xmlns:a16="http://schemas.microsoft.com/office/drawing/2014/main" id="{8EF0F33D-4912-45D3-B67C-3459B96EDD89}"/>
              </a:ext>
            </a:extLst>
          </p:cNvPr>
          <p:cNvPicPr>
            <a:picLocks noChangeAspect="1"/>
          </p:cNvPicPr>
          <p:nvPr>
            <a:audioFile r:link="rId22"/>
            <p:extLst>
              <p:ext uri="{DAA4B4D4-6D71-4841-9C94-3DE7FCFB9230}">
                <p14:media xmlns:p14="http://schemas.microsoft.com/office/powerpoint/2010/main" r:embed="rId21"/>
              </p:ext>
            </p:extLst>
          </p:nvPr>
        </p:nvPicPr>
        <p:blipFill>
          <a:blip r:embed="rId34"/>
          <a:stretch>
            <a:fillRect/>
          </a:stretch>
        </p:blipFill>
        <p:spPr>
          <a:xfrm>
            <a:off x="612500" y="192916"/>
            <a:ext cx="254000" cy="254000"/>
          </a:xfrm>
          <a:prstGeom prst="rect">
            <a:avLst/>
          </a:prstGeom>
        </p:spPr>
      </p:pic>
      <p:pic>
        <p:nvPicPr>
          <p:cNvPr id="156" name="811_8524">
            <a:hlinkClick r:id="" action="ppaction://media"/>
            <a:extLst>
              <a:ext uri="{FF2B5EF4-FFF2-40B4-BE49-F238E27FC236}">
                <a16:creationId xmlns:a16="http://schemas.microsoft.com/office/drawing/2014/main" id="{28D06054-19A8-46C5-BC66-FB36C5D1984C}"/>
              </a:ext>
            </a:extLst>
          </p:cNvPr>
          <p:cNvPicPr>
            <a:picLocks noChangeAspect="1"/>
          </p:cNvPicPr>
          <p:nvPr>
            <a:audioFile r:link="rId24"/>
            <p:extLst>
              <p:ext uri="{DAA4B4D4-6D71-4841-9C94-3DE7FCFB9230}">
                <p14:media xmlns:p14="http://schemas.microsoft.com/office/powerpoint/2010/main" r:embed="rId23"/>
              </p:ext>
            </p:extLst>
          </p:nvPr>
        </p:nvPicPr>
        <p:blipFill>
          <a:blip r:embed="rId34"/>
          <a:stretch>
            <a:fillRect/>
          </a:stretch>
        </p:blipFill>
        <p:spPr>
          <a:xfrm>
            <a:off x="993500" y="192916"/>
            <a:ext cx="254000" cy="254000"/>
          </a:xfrm>
          <a:prstGeom prst="rect">
            <a:avLst/>
          </a:prstGeom>
        </p:spPr>
      </p:pic>
      <p:pic>
        <p:nvPicPr>
          <p:cNvPr id="157" name="811_8525">
            <a:hlinkClick r:id="" action="ppaction://media"/>
            <a:extLst>
              <a:ext uri="{FF2B5EF4-FFF2-40B4-BE49-F238E27FC236}">
                <a16:creationId xmlns:a16="http://schemas.microsoft.com/office/drawing/2014/main" id="{93F2C933-0CD6-4DCB-8CB3-2511AC206C63}"/>
              </a:ext>
            </a:extLst>
          </p:cNvPr>
          <p:cNvPicPr>
            <a:picLocks noChangeAspect="1"/>
          </p:cNvPicPr>
          <p:nvPr>
            <a:audioFile r:link="rId26"/>
            <p:extLst>
              <p:ext uri="{DAA4B4D4-6D71-4841-9C94-3DE7FCFB9230}">
                <p14:media xmlns:p14="http://schemas.microsoft.com/office/powerpoint/2010/main" r:embed="rId25"/>
              </p:ext>
            </p:extLst>
          </p:nvPr>
        </p:nvPicPr>
        <p:blipFill>
          <a:blip r:embed="rId34"/>
          <a:stretch>
            <a:fillRect/>
          </a:stretch>
        </p:blipFill>
        <p:spPr>
          <a:xfrm>
            <a:off x="1374500" y="192916"/>
            <a:ext cx="254000" cy="254000"/>
          </a:xfrm>
          <a:prstGeom prst="rect">
            <a:avLst/>
          </a:prstGeom>
        </p:spPr>
      </p:pic>
      <p:pic>
        <p:nvPicPr>
          <p:cNvPr id="158" name="811_8527">
            <a:hlinkClick r:id="" action="ppaction://media"/>
            <a:extLst>
              <a:ext uri="{FF2B5EF4-FFF2-40B4-BE49-F238E27FC236}">
                <a16:creationId xmlns:a16="http://schemas.microsoft.com/office/drawing/2014/main" id="{9F13AA26-DA99-4D48-A5B5-179D84C95551}"/>
              </a:ext>
            </a:extLst>
          </p:cNvPr>
          <p:cNvPicPr>
            <a:picLocks noChangeAspect="1"/>
          </p:cNvPicPr>
          <p:nvPr>
            <a:audioFile r:link="rId28"/>
            <p:extLst>
              <p:ext uri="{DAA4B4D4-6D71-4841-9C94-3DE7FCFB9230}">
                <p14:media xmlns:p14="http://schemas.microsoft.com/office/powerpoint/2010/main" r:embed="rId27"/>
              </p:ext>
            </p:extLst>
          </p:nvPr>
        </p:nvPicPr>
        <p:blipFill>
          <a:blip r:embed="rId34"/>
          <a:stretch>
            <a:fillRect/>
          </a:stretch>
        </p:blipFill>
        <p:spPr>
          <a:xfrm>
            <a:off x="1755500" y="192916"/>
            <a:ext cx="254000" cy="254000"/>
          </a:xfrm>
          <a:prstGeom prst="rect">
            <a:avLst/>
          </a:prstGeom>
        </p:spPr>
      </p:pic>
      <p:pic>
        <p:nvPicPr>
          <p:cNvPr id="159" name="811_8528">
            <a:hlinkClick r:id="" action="ppaction://media"/>
            <a:extLst>
              <a:ext uri="{FF2B5EF4-FFF2-40B4-BE49-F238E27FC236}">
                <a16:creationId xmlns:a16="http://schemas.microsoft.com/office/drawing/2014/main" id="{6301E68E-064E-4215-A4E3-24DF57282210}"/>
              </a:ext>
            </a:extLst>
          </p:cNvPr>
          <p:cNvPicPr>
            <a:picLocks noChangeAspect="1"/>
          </p:cNvPicPr>
          <p:nvPr>
            <a:audioFile r:link="rId30"/>
            <p:extLst>
              <p:ext uri="{DAA4B4D4-6D71-4841-9C94-3DE7FCFB9230}">
                <p14:media xmlns:p14="http://schemas.microsoft.com/office/powerpoint/2010/main" r:embed="rId29"/>
              </p:ext>
            </p:extLst>
          </p:nvPr>
        </p:nvPicPr>
        <p:blipFill>
          <a:blip r:embed="rId34"/>
          <a:stretch>
            <a:fillRect/>
          </a:stretch>
        </p:blipFill>
        <p:spPr>
          <a:xfrm>
            <a:off x="2136500" y="192916"/>
            <a:ext cx="254000" cy="254000"/>
          </a:xfrm>
          <a:prstGeom prst="rect">
            <a:avLst/>
          </a:prstGeom>
        </p:spPr>
      </p:pic>
      <p:pic>
        <p:nvPicPr>
          <p:cNvPr id="160" name="Grafik 159">
            <a:extLst>
              <a:ext uri="{FF2B5EF4-FFF2-40B4-BE49-F238E27FC236}">
                <a16:creationId xmlns:a16="http://schemas.microsoft.com/office/drawing/2014/main" id="{77E2BB58-AC18-449F-A753-1A9AFA37FF57}"/>
              </a:ext>
            </a:extLst>
          </p:cNvPr>
          <p:cNvPicPr>
            <a:picLocks noChangeAspect="1"/>
          </p:cNvPicPr>
          <p:nvPr/>
        </p:nvPicPr>
        <p:blipFill rotWithShape="1">
          <a:blip r:embed="rId35"/>
          <a:srcRect r="-76" b="8556"/>
          <a:stretch/>
        </p:blipFill>
        <p:spPr>
          <a:xfrm>
            <a:off x="5875403" y="901125"/>
            <a:ext cx="402675" cy="5383076"/>
          </a:xfrm>
          <a:prstGeom prst="rect">
            <a:avLst/>
          </a:prstGeom>
        </p:spPr>
      </p:pic>
      <p:sp>
        <p:nvSpPr>
          <p:cNvPr id="161" name="Rechteck 160">
            <a:extLst>
              <a:ext uri="{FF2B5EF4-FFF2-40B4-BE49-F238E27FC236}">
                <a16:creationId xmlns:a16="http://schemas.microsoft.com/office/drawing/2014/main" id="{DE857426-52C0-4DC7-A929-BDC083FF1820}"/>
              </a:ext>
            </a:extLst>
          </p:cNvPr>
          <p:cNvSpPr/>
          <p:nvPr/>
        </p:nvSpPr>
        <p:spPr>
          <a:xfrm>
            <a:off x="5371800" y="188640"/>
            <a:ext cx="1231900" cy="6279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F8B0EEC7-1800-46DA-85DE-D9594A8DEA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8481" y="962799"/>
            <a:ext cx="955711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latin typeface="Trebuchet MS" pitchFamily="34" charset="0"/>
              </a:rPr>
              <a:t>summt</a:t>
            </a: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B09F1D54-FC72-4953-B1F8-682A7CC02F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7943" y="1323896"/>
            <a:ext cx="742511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latin typeface="Trebuchet MS" pitchFamily="34" charset="0"/>
              </a:rPr>
              <a:t>Fluss</a:t>
            </a: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017489D8-9DB7-427A-9DD0-F6C4EB5D40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8481" y="1684993"/>
            <a:ext cx="98456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latin typeface="Trebuchet MS" pitchFamily="34" charset="0"/>
              </a:rPr>
              <a:t>schnell</a:t>
            </a: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E022FFBA-23DB-4D5D-A4DF-D771746B82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8481" y="2046090"/>
            <a:ext cx="574196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latin typeface="Trebuchet MS" pitchFamily="34" charset="0"/>
              </a:rPr>
              <a:t>Bus</a:t>
            </a:r>
          </a:p>
        </p:txBody>
      </p:sp>
      <p:sp>
        <p:nvSpPr>
          <p:cNvPr id="81" name="Textfeld 80">
            <a:extLst>
              <a:ext uri="{FF2B5EF4-FFF2-40B4-BE49-F238E27FC236}">
                <a16:creationId xmlns:a16="http://schemas.microsoft.com/office/drawing/2014/main" id="{8A0EE7AA-435D-4DC9-BDC5-CD1C21D7A7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8481" y="2407187"/>
            <a:ext cx="1326004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latin typeface="Trebuchet MS" pitchFamily="34" charset="0"/>
              </a:rPr>
              <a:t>Schwamm</a:t>
            </a:r>
          </a:p>
        </p:txBody>
      </p:sp>
      <p:sp>
        <p:nvSpPr>
          <p:cNvPr id="82" name="Textfeld 81">
            <a:extLst>
              <a:ext uri="{FF2B5EF4-FFF2-40B4-BE49-F238E27FC236}">
                <a16:creationId xmlns:a16="http://schemas.microsoft.com/office/drawing/2014/main" id="{7EA3EEFA-05C9-4EA0-9B1D-F35E048874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8481" y="2768284"/>
            <a:ext cx="68159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latin typeface="Trebuchet MS" pitchFamily="34" charset="0"/>
              </a:rPr>
              <a:t>Grill</a:t>
            </a:r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491D3DB1-5ACC-48E8-8853-314FA0286E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8481" y="3129381"/>
            <a:ext cx="99578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latin typeface="Trebuchet MS" pitchFamily="34" charset="0"/>
              </a:rPr>
              <a:t>Schloss</a:t>
            </a:r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id="{E2D1ED76-A264-41CD-A6B1-03C0658BD0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8481" y="3490478"/>
            <a:ext cx="614271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latin typeface="Trebuchet MS" pitchFamily="34" charset="0"/>
              </a:rPr>
              <a:t>hell</a:t>
            </a:r>
          </a:p>
        </p:txBody>
      </p:sp>
      <p:sp>
        <p:nvSpPr>
          <p:cNvPr id="85" name="Textfeld 84">
            <a:extLst>
              <a:ext uri="{FF2B5EF4-FFF2-40B4-BE49-F238E27FC236}">
                <a16:creationId xmlns:a16="http://schemas.microsoft.com/office/drawing/2014/main" id="{9607DD9D-7F6C-419C-9A74-DC0CF981EB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8481" y="3851575"/>
            <a:ext cx="77136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latin typeface="Trebuchet MS" pitchFamily="34" charset="0"/>
              </a:rPr>
              <a:t>Brett</a:t>
            </a:r>
          </a:p>
        </p:txBody>
      </p:sp>
      <p:sp>
        <p:nvSpPr>
          <p:cNvPr id="86" name="Textfeld 85">
            <a:extLst>
              <a:ext uri="{FF2B5EF4-FFF2-40B4-BE49-F238E27FC236}">
                <a16:creationId xmlns:a16="http://schemas.microsoft.com/office/drawing/2014/main" id="{FCBEF79E-F76C-4037-A353-C48FA6482D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8481" y="4212672"/>
            <a:ext cx="997389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latin typeface="Trebuchet MS" pitchFamily="34" charset="0"/>
              </a:rPr>
              <a:t>Schluss</a:t>
            </a:r>
          </a:p>
        </p:txBody>
      </p:sp>
      <p:sp>
        <p:nvSpPr>
          <p:cNvPr id="87" name="Textfeld 86">
            <a:extLst>
              <a:ext uri="{FF2B5EF4-FFF2-40B4-BE49-F238E27FC236}">
                <a16:creationId xmlns:a16="http://schemas.microsoft.com/office/drawing/2014/main" id="{2C511F04-3D88-472F-A454-58B5A6CD69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8481" y="4573769"/>
            <a:ext cx="85632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latin typeface="Trebuchet MS" pitchFamily="34" charset="0"/>
              </a:rPr>
              <a:t>Stress</a:t>
            </a:r>
          </a:p>
        </p:txBody>
      </p:sp>
      <p:sp>
        <p:nvSpPr>
          <p:cNvPr id="88" name="Textfeld 87">
            <a:extLst>
              <a:ext uri="{FF2B5EF4-FFF2-40B4-BE49-F238E27FC236}">
                <a16:creationId xmlns:a16="http://schemas.microsoft.com/office/drawing/2014/main" id="{5E2D7D19-EBB0-42B6-8862-CE7B15EEC0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8481" y="4934866"/>
            <a:ext cx="67358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latin typeface="Trebuchet MS" pitchFamily="34" charset="0"/>
              </a:rPr>
              <a:t>rollt</a:t>
            </a:r>
          </a:p>
        </p:txBody>
      </p:sp>
      <p:sp>
        <p:nvSpPr>
          <p:cNvPr id="89" name="Textfeld 88">
            <a:extLst>
              <a:ext uri="{FF2B5EF4-FFF2-40B4-BE49-F238E27FC236}">
                <a16:creationId xmlns:a16="http://schemas.microsoft.com/office/drawing/2014/main" id="{0BA82913-A564-40C7-9EC5-D634CB25BB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8481" y="5295963"/>
            <a:ext cx="87395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latin typeface="Trebuchet MS" pitchFamily="34" charset="0"/>
              </a:rPr>
              <a:t>knapp</a:t>
            </a:r>
          </a:p>
        </p:txBody>
      </p:sp>
      <p:sp>
        <p:nvSpPr>
          <p:cNvPr id="90" name="Textfeld 89">
            <a:extLst>
              <a:ext uri="{FF2B5EF4-FFF2-40B4-BE49-F238E27FC236}">
                <a16:creationId xmlns:a16="http://schemas.microsoft.com/office/drawing/2014/main" id="{B8BA9698-42C2-47CE-A349-C78EDBEB34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8481" y="5657060"/>
            <a:ext cx="813043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latin typeface="Trebuchet MS" pitchFamily="34" charset="0"/>
              </a:rPr>
              <a:t>prallt</a:t>
            </a:r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id="{FE852532-EDC7-4C5B-85C6-AF368392EB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8481" y="6018155"/>
            <a:ext cx="559769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latin typeface="Trebuchet MS" pitchFamily="34" charset="0"/>
              </a:rPr>
              <a:t>ritt</a:t>
            </a:r>
          </a:p>
        </p:txBody>
      </p:sp>
      <p:sp>
        <p:nvSpPr>
          <p:cNvPr id="123" name="Textfeld 122">
            <a:extLst>
              <a:ext uri="{FF2B5EF4-FFF2-40B4-BE49-F238E27FC236}">
                <a16:creationId xmlns:a16="http://schemas.microsoft.com/office/drawing/2014/main" id="{34C75B42-6925-4D44-84E4-21725AB40E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20136" y="979073"/>
            <a:ext cx="1326004" cy="5427127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summt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Fluss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schnell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Bus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Schwamm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Grill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Schloss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hell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Brett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Schluss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Stress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rollt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knapp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prallt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ritt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BC5930DE-A870-4C7D-BD55-E2B79707EFC3}"/>
              </a:ext>
            </a:extLst>
          </p:cNvPr>
          <p:cNvPicPr>
            <a:picLocks noChangeAspect="1"/>
          </p:cNvPicPr>
          <p:nvPr/>
        </p:nvPicPr>
        <p:blipFill rotWithShape="1">
          <a:blip r:embed="rId36"/>
          <a:srcRect t="2803"/>
          <a:stretch/>
        </p:blipFill>
        <p:spPr>
          <a:xfrm>
            <a:off x="1703512" y="1091644"/>
            <a:ext cx="4151736" cy="540420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2" name="Textfeld 36">
            <a:extLst>
              <a:ext uri="{FF2B5EF4-FFF2-40B4-BE49-F238E27FC236}">
                <a16:creationId xmlns:a16="http://schemas.microsoft.com/office/drawing/2014/main" id="{4FF95168-757F-4B3B-9CD4-61512E39DB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01	MV 04 Lernzieldiktat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93" name="Textfeld 92">
            <a:extLst>
              <a:ext uri="{FF2B5EF4-FFF2-40B4-BE49-F238E27FC236}">
                <a16:creationId xmlns:a16="http://schemas.microsoft.com/office/drawing/2014/main" id="{304B7E8C-975B-4C99-B782-ADEA9504CE2E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1. Klick auf den Lautsprecher für Ton und Text an/aus 2. Klick auf den Haken für das fehlende Wort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an/aus</a:t>
            </a:r>
            <a:r>
              <a:rPr lang="de-DE" sz="1800" dirty="0">
                <a:solidFill>
                  <a:srgbClr val="FF0000"/>
                </a:solidFill>
              </a:rPr>
              <a:t>!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328A9475-7EB9-4648-A476-ED6415636A81}"/>
              </a:ext>
            </a:extLst>
          </p:cNvPr>
          <p:cNvSpPr txBox="1"/>
          <p:nvPr/>
        </p:nvSpPr>
        <p:spPr>
          <a:xfrm>
            <a:off x="190500" y="6724134"/>
            <a:ext cx="433003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09 Lernzieldiktat.pptx - Seite 3</a:t>
            </a:r>
          </a:p>
        </p:txBody>
      </p:sp>
      <p:sp>
        <p:nvSpPr>
          <p:cNvPr id="94" name="Textfeld 113">
            <a:extLst>
              <a:ext uri="{FF2B5EF4-FFF2-40B4-BE49-F238E27FC236}">
                <a16:creationId xmlns:a16="http://schemas.microsoft.com/office/drawing/2014/main" id="{AFE7407A-DA71-4426-8BB0-18D7E0FA7E38}"/>
              </a:ext>
            </a:extLst>
          </p:cNvPr>
          <p:cNvSpPr txBox="1"/>
          <p:nvPr/>
        </p:nvSpPr>
        <p:spPr>
          <a:xfrm>
            <a:off x="4963961" y="6466603"/>
            <a:ext cx="28523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</a:p>
        </p:txBody>
      </p:sp>
    </p:spTree>
    <p:extLst>
      <p:ext uri="{BB962C8B-B14F-4D97-AF65-F5344CB8AC3E}">
        <p14:creationId xmlns:p14="http://schemas.microsoft.com/office/powerpoint/2010/main" val="4284429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310" fill="hold"/>
                                        <p:tgtEl>
                                          <p:spTgt spid="1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5015" fill="hold"/>
                                        <p:tgtEl>
                                          <p:spTgt spid="1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5067" fill="hold"/>
                                        <p:tgtEl>
                                          <p:spTgt spid="1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" dur="4675" fill="hold"/>
                                        <p:tgtEl>
                                          <p:spTgt spid="1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9" dur="3944" fill="hold"/>
                                        <p:tgtEl>
                                          <p:spTgt spid="1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8" dur="4362" fill="hold"/>
                                        <p:tgtEl>
                                          <p:spTgt spid="1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7" dur="5851" fill="hold"/>
                                        <p:tgtEl>
                                          <p:spTgt spid="1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6" dur="3709" fill="hold"/>
                                        <p:tgtEl>
                                          <p:spTgt spid="1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5" dur="4728" fill="hold"/>
                                        <p:tgtEl>
                                          <p:spTgt spid="1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4" dur="5041" fill="hold"/>
                                        <p:tgtEl>
                                          <p:spTgt spid="14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3" dur="3265" fill="hold"/>
                                        <p:tgtEl>
                                          <p:spTgt spid="1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2" dur="3317" fill="hold"/>
                                        <p:tgtEl>
                                          <p:spTgt spid="1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5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1" dur="3474" fill="hold"/>
                                        <p:tgtEl>
                                          <p:spTgt spid="1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6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0" dur="4832" fill="hold"/>
                                        <p:tgtEl>
                                          <p:spTgt spid="1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7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9" dur="4022" fill="hold"/>
                                        <p:tgtEl>
                                          <p:spTgt spid="1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9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1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6" dur="4362" fill="hold"/>
                                        <p:tgtEl>
                                          <p:spTgt spid="1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5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1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1" dur="5851" fill="hold"/>
                                        <p:tgtEl>
                                          <p:spTgt spid="1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6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1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6" dur="3709" fill="hold"/>
                                        <p:tgtEl>
                                          <p:spTgt spid="1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7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1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1" dur="4728" fill="hold"/>
                                        <p:tgtEl>
                                          <p:spTgt spid="1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8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1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6" dur="5041" fill="hold"/>
                                        <p:tgtEl>
                                          <p:spTgt spid="14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9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1" dur="3265" fill="hold"/>
                                        <p:tgtEl>
                                          <p:spTgt spid="1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0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1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6" dur="3317" fill="hold"/>
                                        <p:tgtEl>
                                          <p:spTgt spid="1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1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1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1" dur="3474" fill="hold"/>
                                        <p:tgtEl>
                                          <p:spTgt spid="1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2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1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6" dur="4832" fill="hold"/>
                                        <p:tgtEl>
                                          <p:spTgt spid="1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"/>
                  </p:tgtEl>
                </p:cond>
              </p:nextCondLst>
            </p:seq>
            <p:seq concurrent="1" nextAc="seek">
              <p:cTn id="187" restart="whenNotActive" fill="hold" evtFilter="cancelBubble" nodeType="interactiveSeq">
                <p:stCondLst>
                  <p:cond evt="onClick" delay="0">
                    <p:tgtEl>
                      <p:spTgt spid="1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8" fill="hold">
                      <p:stCondLst>
                        <p:cond delay="0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1" dur="4022" fill="hold"/>
                                        <p:tgtEl>
                                          <p:spTgt spid="1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"/>
                  </p:tgtEl>
                </p:cond>
              </p:nextCondLst>
            </p:seq>
            <p:seq concurrent="1" nextAc="seek">
              <p:cTn id="192" restart="whenNotActive" fill="hold" evtFilter="cancelBubble" nodeType="interactiveSeq">
                <p:stCondLst>
                  <p:cond evt="onClick" delay="0">
                    <p:tgtEl>
                      <p:spTgt spid="1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3" fill="hold">
                      <p:stCondLst>
                        <p:cond delay="0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6" dur="4310" fill="hold"/>
                                        <p:tgtEl>
                                          <p:spTgt spid="1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5"/>
                  </p:tgtEl>
                </p:cond>
              </p:nextCondLst>
            </p:seq>
            <p:seq concurrent="1" nextAc="seek">
              <p:cTn id="197" restart="whenNotActive" fill="hold" evtFilter="cancelBubble" nodeType="interactiveSeq">
                <p:stCondLst>
                  <p:cond evt="onClick" delay="0">
                    <p:tgtEl>
                      <p:spTgt spid="1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8" fill="hold">
                      <p:stCondLst>
                        <p:cond delay="0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1" dur="5015" fill="hold"/>
                                        <p:tgtEl>
                                          <p:spTgt spid="1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6"/>
                  </p:tgtEl>
                </p:cond>
              </p:nextCondLst>
            </p:seq>
            <p:seq concurrent="1" nextAc="seek">
              <p:cTn id="202" restart="whenNotActive" fill="hold" evtFilter="cancelBubble" nodeType="interactiveSeq">
                <p:stCondLst>
                  <p:cond evt="onClick" delay="0">
                    <p:tgtEl>
                      <p:spTgt spid="1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3" fill="hold">
                      <p:stCondLst>
                        <p:cond delay="0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6" dur="5067" fill="hold"/>
                                        <p:tgtEl>
                                          <p:spTgt spid="1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7"/>
                  </p:tgtEl>
                </p:cond>
              </p:nextCondLst>
            </p:seq>
            <p:seq concurrent="1" nextAc="seek">
              <p:cTn id="207" restart="whenNotActive" fill="hold" evtFilter="cancelBubble" nodeType="interactiveSeq">
                <p:stCondLst>
                  <p:cond evt="onClick" delay="0">
                    <p:tgtEl>
                      <p:spTgt spid="1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8" fill="hold">
                      <p:stCondLst>
                        <p:cond delay="0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1" dur="4675" fill="hold"/>
                                        <p:tgtEl>
                                          <p:spTgt spid="1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8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1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6" dur="3944" fill="hold"/>
                                        <p:tgtEl>
                                          <p:spTgt spid="1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9"/>
                  </p:tgtEl>
                </p:cond>
              </p:nextCondLst>
            </p:seq>
            <p:audio>
              <p:cMediaNode vol="80000">
                <p:cTn id="2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5"/>
                </p:tgtEl>
              </p:cMediaNode>
            </p:audio>
            <p:audio>
              <p:cMediaNode vol="80000">
                <p:cTn id="2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6"/>
                </p:tgtEl>
              </p:cMediaNode>
            </p:audio>
            <p:audio>
              <p:cMediaNode vol="80000">
                <p:cTn id="2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7"/>
                </p:tgtEl>
              </p:cMediaNode>
            </p:audio>
            <p:audio>
              <p:cMediaNode vol="80000">
                <p:cTn id="2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8"/>
                </p:tgtEl>
              </p:cMediaNode>
            </p:audio>
            <p:audio>
              <p:cMediaNode vol="80000">
                <p:cTn id="2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9"/>
                </p:tgtEl>
              </p:cMediaNode>
            </p:audio>
            <p:audio>
              <p:cMediaNode vol="80000">
                <p:cTn id="2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0"/>
                </p:tgtEl>
              </p:cMediaNode>
            </p:audio>
            <p:audio>
              <p:cMediaNode vol="80000">
                <p:cTn id="2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1"/>
                </p:tgtEl>
              </p:cMediaNode>
            </p:audio>
            <p:audio>
              <p:cMediaNode vol="80000">
                <p:cTn id="2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2"/>
                </p:tgtEl>
              </p:cMediaNode>
            </p:audio>
            <p:audio>
              <p:cMediaNode vol="80000">
                <p:cTn id="2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3"/>
                </p:tgtEl>
              </p:cMediaNode>
            </p:audio>
            <p:audio>
              <p:cMediaNode vol="80000">
                <p:cTn id="2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4"/>
                </p:tgtEl>
              </p:cMediaNode>
            </p:audio>
            <p:audio>
              <p:cMediaNode vol="80000">
                <p:cTn id="2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5"/>
                </p:tgtEl>
              </p:cMediaNode>
            </p:audio>
            <p:audio>
              <p:cMediaNode vol="80000">
                <p:cTn id="2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6"/>
                </p:tgtEl>
              </p:cMediaNode>
            </p:audio>
            <p:audio>
              <p:cMediaNode vol="80000">
                <p:cTn id="22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7"/>
                </p:tgtEl>
              </p:cMediaNode>
            </p:audio>
            <p:audio>
              <p:cMediaNode vol="80000">
                <p:cTn id="23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8"/>
                </p:tgtEl>
              </p:cMediaNode>
            </p:audio>
            <p:audio>
              <p:cMediaNode vol="80000">
                <p:cTn id="2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9"/>
                </p:tgtEl>
              </p:cMediaNode>
            </p:audio>
            <p:seq concurrent="1" nextAc="seek">
              <p:cTn id="232" restart="whenNotActive" fill="hold" evtFilter="cancelBubble" nodeType="interactiveSeq">
                <p:stCondLst>
                  <p:cond evt="onClick" delay="0">
                    <p:tgtEl>
                      <p:spTgt spid="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3" fill="hold">
                      <p:stCondLst>
                        <p:cond delay="0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"/>
                  </p:tgtEl>
                </p:cond>
              </p:nextCondLst>
            </p:seq>
            <p:seq concurrent="1" nextAc="seek">
              <p:cTn id="237" restart="whenNotActive" fill="hold" evtFilter="cancelBubble" nodeType="interactiveSeq">
                <p:stCondLst>
                  <p:cond evt="onClick" delay="0">
                    <p:tgtEl>
                      <p:spTgt spid="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8" fill="hold">
                      <p:stCondLst>
                        <p:cond delay="0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"/>
                  </p:tgtEl>
                </p:cond>
              </p:nextCondLst>
            </p:seq>
            <p:seq concurrent="1" nextAc="seek">
              <p:cTn id="242" restart="whenNotActive" fill="hold" evtFilter="cancelBubble" nodeType="interactiveSeq">
                <p:stCondLst>
                  <p:cond evt="onClick" delay="0">
                    <p:tgtEl>
                      <p:spTgt spid="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3" fill="hold">
                      <p:stCondLst>
                        <p:cond delay="0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2"/>
                  </p:tgtEl>
                </p:cond>
              </p:nextCondLst>
            </p:seq>
            <p:seq concurrent="1" nextAc="seek">
              <p:cTn id="247" restart="whenNotActive" fill="hold" evtFilter="cancelBubble" nodeType="interactiveSeq">
                <p:stCondLst>
                  <p:cond evt="onClick" delay="0">
                    <p:tgtEl>
                      <p:spTgt spid="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8" fill="hold">
                      <p:stCondLst>
                        <p:cond delay="0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"/>
                  </p:tgtEl>
                </p:cond>
              </p:nextCondLst>
            </p:seq>
            <p:seq concurrent="1" nextAc="seek">
              <p:cTn id="252" restart="whenNotActive" fill="hold" evtFilter="cancelBubble" nodeType="interactiveSeq">
                <p:stCondLst>
                  <p:cond evt="onClick" delay="0">
                    <p:tgtEl>
                      <p:spTgt spid="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3" fill="hold">
                      <p:stCondLst>
                        <p:cond delay="0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5"/>
                  </p:tgtEl>
                </p:cond>
              </p:nextCondLst>
            </p:seq>
            <p:seq concurrent="1" nextAc="seek">
              <p:cTn id="257" restart="whenNotActive" fill="hold" evtFilter="cancelBubble" nodeType="interactiveSeq">
                <p:stCondLst>
                  <p:cond evt="onClick" delay="0">
                    <p:tgtEl>
                      <p:spTgt spid="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8" fill="hold">
                      <p:stCondLst>
                        <p:cond delay="0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4"/>
                  </p:tgtEl>
                </p:cond>
              </p:nextCondLst>
            </p:seq>
            <p:seq concurrent="1" nextAc="seek">
              <p:cTn id="262" restart="whenNotActive" fill="hold" evtFilter="cancelBubble" nodeType="interactiveSeq">
                <p:stCondLst>
                  <p:cond evt="onClick" delay="0">
                    <p:tgtEl>
                      <p:spTgt spid="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3" fill="hold">
                      <p:stCondLst>
                        <p:cond delay="0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6"/>
                  </p:tgtEl>
                </p:cond>
              </p:nextCondLst>
            </p:seq>
            <p:seq concurrent="1" nextAc="seek">
              <p:cTn id="267" restart="whenNotActive" fill="hold" evtFilter="cancelBubble" nodeType="interactiveSeq">
                <p:stCondLst>
                  <p:cond evt="onClick" delay="0">
                    <p:tgtEl>
                      <p:spTgt spid="1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8" fill="hold">
                      <p:stCondLst>
                        <p:cond delay="0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7"/>
                  </p:tgtEl>
                </p:cond>
              </p:nextCondLst>
            </p:seq>
            <p:seq concurrent="1" nextAc="seek">
              <p:cTn id="272" restart="whenNotActive" fill="hold" evtFilter="cancelBubble" nodeType="interactiveSeq">
                <p:stCondLst>
                  <p:cond evt="onClick" delay="0">
                    <p:tgtEl>
                      <p:spTgt spid="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3" fill="hold">
                      <p:stCondLst>
                        <p:cond delay="0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8"/>
                  </p:tgtEl>
                </p:cond>
              </p:nextCondLst>
            </p:seq>
            <p:seq concurrent="1" nextAc="seek">
              <p:cTn id="277" restart="whenNotActive" fill="hold" evtFilter="cancelBubble" nodeType="interactiveSeq">
                <p:stCondLst>
                  <p:cond evt="onClick" delay="0">
                    <p:tgtEl>
                      <p:spTgt spid="1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8" fill="hold">
                      <p:stCondLst>
                        <p:cond delay="0"/>
                      </p:stCondLst>
                      <p:childTnLst>
                        <p:par>
                          <p:cTn id="279" fill="hold">
                            <p:stCondLst>
                              <p:cond delay="0"/>
                            </p:stCondLst>
                            <p:childTnLst>
                              <p:par>
                                <p:cTn id="2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9"/>
                  </p:tgtEl>
                </p:cond>
              </p:nextCondLst>
            </p:seq>
            <p:seq concurrent="1" nextAc="seek">
              <p:cTn id="282" restart="whenNotActive" fill="hold" evtFilter="cancelBubble" nodeType="interactiveSeq">
                <p:stCondLst>
                  <p:cond evt="onClick" delay="0">
                    <p:tgtEl>
                      <p:spTgt spid="1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3" fill="hold">
                      <p:stCondLst>
                        <p:cond delay="0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0"/>
                  </p:tgtEl>
                </p:cond>
              </p:nextCondLst>
            </p:seq>
            <p:seq concurrent="1" nextAc="seek">
              <p:cTn id="287" restart="whenNotActive" fill="hold" evtFilter="cancelBubble" nodeType="interactiveSeq">
                <p:stCondLst>
                  <p:cond evt="onClick" delay="0">
                    <p:tgtEl>
                      <p:spTgt spid="1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8" fill="hold">
                      <p:stCondLst>
                        <p:cond delay="0"/>
                      </p:stCondLst>
                      <p:childTnLst>
                        <p:par>
                          <p:cTn id="289" fill="hold">
                            <p:stCondLst>
                              <p:cond delay="0"/>
                            </p:stCondLst>
                            <p:childTnLst>
                              <p:par>
                                <p:cTn id="2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1"/>
                  </p:tgtEl>
                </p:cond>
              </p:nextCondLst>
            </p:seq>
            <p:seq concurrent="1" nextAc="seek">
              <p:cTn id="292" restart="whenNotActive" fill="hold" evtFilter="cancelBubble" nodeType="interactiveSeq">
                <p:stCondLst>
                  <p:cond evt="onClick" delay="0">
                    <p:tgtEl>
                      <p:spTgt spid="1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3" fill="hold">
                      <p:stCondLst>
                        <p:cond delay="0"/>
                      </p:stCondLst>
                      <p:childTnLst>
                        <p:par>
                          <p:cTn id="294" fill="hold">
                            <p:stCondLst>
                              <p:cond delay="0"/>
                            </p:stCondLst>
                            <p:childTnLst>
                              <p:par>
                                <p:cTn id="2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2"/>
                  </p:tgtEl>
                </p:cond>
              </p:nextCondLst>
            </p:seq>
            <p:seq concurrent="1" nextAc="seek">
              <p:cTn id="297" restart="whenNotActive" fill="hold" evtFilter="cancelBubble" nodeType="interactiveSeq">
                <p:stCondLst>
                  <p:cond evt="onClick" delay="0">
                    <p:tgtEl>
                      <p:spTgt spid="1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8" fill="hold">
                      <p:stCondLst>
                        <p:cond delay="0"/>
                      </p:stCondLst>
                      <p:childTnLst>
                        <p:par>
                          <p:cTn id="299" fill="hold">
                            <p:stCondLst>
                              <p:cond delay="0"/>
                            </p:stCondLst>
                            <p:childTnLst>
                              <p:par>
                                <p:cTn id="3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"/>
                  </p:tgtEl>
                </p:cond>
              </p:nextCondLst>
            </p:seq>
            <p:seq concurrent="1" nextAc="seek">
              <p:cTn id="302" restart="whenNotActive" fill="hold" evtFilter="cancelBubble" nodeType="interactiveSeq">
                <p:stCondLst>
                  <p:cond evt="onClick" delay="0">
                    <p:tgtEl>
                      <p:spTgt spid="1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3" fill="hold">
                      <p:stCondLst>
                        <p:cond delay="0"/>
                      </p:stCondLst>
                      <p:childTnLst>
                        <p:par>
                          <p:cTn id="304" fill="hold">
                            <p:stCondLst>
                              <p:cond delay="0"/>
                            </p:stCondLst>
                            <p:childTnLst>
                              <p:par>
                                <p:cTn id="3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4"/>
                  </p:tgtEl>
                </p:cond>
              </p:nextCondLst>
            </p:seq>
            <p:seq concurrent="1" nextAc="seek">
              <p:cTn id="307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8" fill="hold">
                      <p:stCondLst>
                        <p:cond delay="0"/>
                      </p:stCondLst>
                      <p:childTnLst>
                        <p:par>
                          <p:cTn id="309" fill="hold">
                            <p:stCondLst>
                              <p:cond delay="0"/>
                            </p:stCondLst>
                            <p:childTnLst>
                              <p:par>
                                <p:cTn id="3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</p:childTnLst>
        </p:cTn>
      </p:par>
    </p:tnLst>
    <p:bldLst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128" grpId="0"/>
      <p:bldP spid="75" grpId="0"/>
      <p:bldP spid="77" grpId="0"/>
      <p:bldP spid="78" grpId="0"/>
      <p:bldP spid="79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1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id="{61F3903C-A523-4B00-A3B6-C74820C40827}"/>
              </a:ext>
            </a:extLst>
          </p:cNvPr>
          <p:cNvSpPr txBox="1"/>
          <p:nvPr/>
        </p:nvSpPr>
        <p:spPr>
          <a:xfrm>
            <a:off x="4806405" y="6508222"/>
            <a:ext cx="314171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Gesamtlösung an/aus</a:t>
            </a:r>
            <a:endParaRPr lang="de-DE" sz="2200" dirty="0">
              <a:latin typeface="Trebuchet MS" panose="020B0603020202020204" pitchFamily="34" charset="0"/>
            </a:endParaRPr>
          </a:p>
        </p:txBody>
      </p:sp>
      <p:pic>
        <p:nvPicPr>
          <p:cNvPr id="63" name="811_8545">
            <a:hlinkClick r:id="" action="ppaction://media"/>
            <a:extLst>
              <a:ext uri="{FF2B5EF4-FFF2-40B4-BE49-F238E27FC236}">
                <a16:creationId xmlns:a16="http://schemas.microsoft.com/office/drawing/2014/main" id="{4C47FD46-986D-4A1C-AF7D-80D952020B3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2667000" y="209849"/>
            <a:ext cx="254000" cy="254000"/>
          </a:xfrm>
          <a:prstGeom prst="rect">
            <a:avLst/>
          </a:prstGeom>
        </p:spPr>
      </p:pic>
      <p:pic>
        <p:nvPicPr>
          <p:cNvPr id="64" name="811_8546">
            <a:hlinkClick r:id="" action="ppaction://media"/>
            <a:extLst>
              <a:ext uri="{FF2B5EF4-FFF2-40B4-BE49-F238E27FC236}">
                <a16:creationId xmlns:a16="http://schemas.microsoft.com/office/drawing/2014/main" id="{8D05E8BA-5A32-409B-9BA9-C7DA6A59F579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3048000" y="209849"/>
            <a:ext cx="254000" cy="254000"/>
          </a:xfrm>
          <a:prstGeom prst="rect">
            <a:avLst/>
          </a:prstGeom>
        </p:spPr>
      </p:pic>
      <p:pic>
        <p:nvPicPr>
          <p:cNvPr id="65" name="811_8547">
            <a:hlinkClick r:id="" action="ppaction://media"/>
            <a:extLst>
              <a:ext uri="{FF2B5EF4-FFF2-40B4-BE49-F238E27FC236}">
                <a16:creationId xmlns:a16="http://schemas.microsoft.com/office/drawing/2014/main" id="{E7428728-F11E-4436-8A64-BF7D9D9D579F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3429000" y="209849"/>
            <a:ext cx="254000" cy="254000"/>
          </a:xfrm>
          <a:prstGeom prst="rect">
            <a:avLst/>
          </a:prstGeom>
        </p:spPr>
      </p:pic>
      <p:pic>
        <p:nvPicPr>
          <p:cNvPr id="66" name="811_8548">
            <a:hlinkClick r:id="" action="ppaction://media"/>
            <a:extLst>
              <a:ext uri="{FF2B5EF4-FFF2-40B4-BE49-F238E27FC236}">
                <a16:creationId xmlns:a16="http://schemas.microsoft.com/office/drawing/2014/main" id="{87FB0DC8-2E89-4097-BE44-DDC817C5F844}"/>
              </a:ext>
            </a:extLst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3810000" y="209849"/>
            <a:ext cx="254000" cy="254000"/>
          </a:xfrm>
          <a:prstGeom prst="rect">
            <a:avLst/>
          </a:prstGeom>
        </p:spPr>
      </p:pic>
      <p:pic>
        <p:nvPicPr>
          <p:cNvPr id="67" name="811_8549">
            <a:hlinkClick r:id="" action="ppaction://media"/>
            <a:extLst>
              <a:ext uri="{FF2B5EF4-FFF2-40B4-BE49-F238E27FC236}">
                <a16:creationId xmlns:a16="http://schemas.microsoft.com/office/drawing/2014/main" id="{89A4D616-8900-496D-86C5-8D57F523A647}"/>
              </a:ext>
            </a:extLst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4191000" y="209849"/>
            <a:ext cx="254000" cy="254000"/>
          </a:xfrm>
          <a:prstGeom prst="rect">
            <a:avLst/>
          </a:prstGeom>
        </p:spPr>
      </p:pic>
      <p:pic>
        <p:nvPicPr>
          <p:cNvPr id="68" name="811_8550">
            <a:hlinkClick r:id="" action="ppaction://media"/>
            <a:extLst>
              <a:ext uri="{FF2B5EF4-FFF2-40B4-BE49-F238E27FC236}">
                <a16:creationId xmlns:a16="http://schemas.microsoft.com/office/drawing/2014/main" id="{CFBC156E-C5CD-4A33-AD36-E1FF44E98683}"/>
              </a:ext>
            </a:extLst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4572000" y="209849"/>
            <a:ext cx="254000" cy="254000"/>
          </a:xfrm>
          <a:prstGeom prst="rect">
            <a:avLst/>
          </a:prstGeom>
        </p:spPr>
      </p:pic>
      <p:pic>
        <p:nvPicPr>
          <p:cNvPr id="69" name="811_8551">
            <a:hlinkClick r:id="" action="ppaction://media"/>
            <a:extLst>
              <a:ext uri="{FF2B5EF4-FFF2-40B4-BE49-F238E27FC236}">
                <a16:creationId xmlns:a16="http://schemas.microsoft.com/office/drawing/2014/main" id="{204F9657-1F54-41A7-A335-75D013FFFFC0}"/>
              </a:ext>
            </a:extLst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4953000" y="209849"/>
            <a:ext cx="254000" cy="254000"/>
          </a:xfrm>
          <a:prstGeom prst="rect">
            <a:avLst/>
          </a:prstGeom>
        </p:spPr>
      </p:pic>
      <p:pic>
        <p:nvPicPr>
          <p:cNvPr id="70" name="811_8552">
            <a:hlinkClick r:id="" action="ppaction://media"/>
            <a:extLst>
              <a:ext uri="{FF2B5EF4-FFF2-40B4-BE49-F238E27FC236}">
                <a16:creationId xmlns:a16="http://schemas.microsoft.com/office/drawing/2014/main" id="{BFA0F295-4D9E-4C4E-9DA8-38EB8D52CAB2}"/>
              </a:ext>
            </a:extLst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5334000" y="209849"/>
            <a:ext cx="254000" cy="254000"/>
          </a:xfrm>
          <a:prstGeom prst="rect">
            <a:avLst/>
          </a:prstGeom>
        </p:spPr>
      </p:pic>
      <p:pic>
        <p:nvPicPr>
          <p:cNvPr id="71" name="811_8553">
            <a:hlinkClick r:id="" action="ppaction://media"/>
            <a:extLst>
              <a:ext uri="{FF2B5EF4-FFF2-40B4-BE49-F238E27FC236}">
                <a16:creationId xmlns:a16="http://schemas.microsoft.com/office/drawing/2014/main" id="{1D05F98C-E953-484F-90C5-F2085190DCB6}"/>
              </a:ext>
            </a:extLst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5715000" y="209849"/>
            <a:ext cx="254000" cy="254000"/>
          </a:xfrm>
          <a:prstGeom prst="rect">
            <a:avLst/>
          </a:prstGeom>
        </p:spPr>
      </p:pic>
      <p:pic>
        <p:nvPicPr>
          <p:cNvPr id="72" name="811_8539">
            <a:hlinkClick r:id="" action="ppaction://media"/>
            <a:extLst>
              <a:ext uri="{FF2B5EF4-FFF2-40B4-BE49-F238E27FC236}">
                <a16:creationId xmlns:a16="http://schemas.microsoft.com/office/drawing/2014/main" id="{D6F5F077-F495-4148-86A7-B64E70E8E514}"/>
              </a:ext>
            </a:extLst>
          </p:cNvPr>
          <p:cNvPicPr>
            <a:picLocks noChangeAspect="1"/>
          </p:cNvPicPr>
          <p:nvPr>
            <a:audioFile r:link="rId20"/>
            <p:extLst>
              <p:ext uri="{DAA4B4D4-6D71-4841-9C94-3DE7FCFB9230}">
                <p14:media xmlns:p14="http://schemas.microsoft.com/office/powerpoint/2010/main" r:embed="rId19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381000" y="209849"/>
            <a:ext cx="254000" cy="254000"/>
          </a:xfrm>
          <a:prstGeom prst="rect">
            <a:avLst/>
          </a:prstGeom>
        </p:spPr>
      </p:pic>
      <p:pic>
        <p:nvPicPr>
          <p:cNvPr id="73" name="811_8540">
            <a:hlinkClick r:id="" action="ppaction://media"/>
            <a:extLst>
              <a:ext uri="{FF2B5EF4-FFF2-40B4-BE49-F238E27FC236}">
                <a16:creationId xmlns:a16="http://schemas.microsoft.com/office/drawing/2014/main" id="{ED8B6ACD-7A3A-4966-89FB-FB8FDCA58D42}"/>
              </a:ext>
            </a:extLst>
          </p:cNvPr>
          <p:cNvPicPr>
            <a:picLocks noChangeAspect="1"/>
          </p:cNvPicPr>
          <p:nvPr>
            <a:audioFile r:link="rId22"/>
            <p:extLst>
              <p:ext uri="{DAA4B4D4-6D71-4841-9C94-3DE7FCFB9230}">
                <p14:media xmlns:p14="http://schemas.microsoft.com/office/powerpoint/2010/main" r:embed="rId21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762000" y="209849"/>
            <a:ext cx="254000" cy="254000"/>
          </a:xfrm>
          <a:prstGeom prst="rect">
            <a:avLst/>
          </a:prstGeom>
        </p:spPr>
      </p:pic>
      <p:pic>
        <p:nvPicPr>
          <p:cNvPr id="74" name="811_8541">
            <a:hlinkClick r:id="" action="ppaction://media"/>
            <a:extLst>
              <a:ext uri="{FF2B5EF4-FFF2-40B4-BE49-F238E27FC236}">
                <a16:creationId xmlns:a16="http://schemas.microsoft.com/office/drawing/2014/main" id="{260B780B-D7A0-4DDE-B092-EE9AD179EABF}"/>
              </a:ext>
            </a:extLst>
          </p:cNvPr>
          <p:cNvPicPr>
            <a:picLocks noChangeAspect="1"/>
          </p:cNvPicPr>
          <p:nvPr>
            <a:audioFile r:link="rId24"/>
            <p:extLst>
              <p:ext uri="{DAA4B4D4-6D71-4841-9C94-3DE7FCFB9230}">
                <p14:media xmlns:p14="http://schemas.microsoft.com/office/powerpoint/2010/main" r:embed="rId23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1143000" y="209849"/>
            <a:ext cx="254000" cy="254000"/>
          </a:xfrm>
          <a:prstGeom prst="rect">
            <a:avLst/>
          </a:prstGeom>
        </p:spPr>
      </p:pic>
      <p:pic>
        <p:nvPicPr>
          <p:cNvPr id="76" name="811_8542">
            <a:hlinkClick r:id="" action="ppaction://media"/>
            <a:extLst>
              <a:ext uri="{FF2B5EF4-FFF2-40B4-BE49-F238E27FC236}">
                <a16:creationId xmlns:a16="http://schemas.microsoft.com/office/drawing/2014/main" id="{BC138559-FA1F-44F9-9F0B-13423496D63D}"/>
              </a:ext>
            </a:extLst>
          </p:cNvPr>
          <p:cNvPicPr>
            <a:picLocks noChangeAspect="1"/>
          </p:cNvPicPr>
          <p:nvPr>
            <a:audioFile r:link="rId26"/>
            <p:extLst>
              <p:ext uri="{DAA4B4D4-6D71-4841-9C94-3DE7FCFB9230}">
                <p14:media xmlns:p14="http://schemas.microsoft.com/office/powerpoint/2010/main" r:embed="rId25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1524000" y="209849"/>
            <a:ext cx="254000" cy="254000"/>
          </a:xfrm>
          <a:prstGeom prst="rect">
            <a:avLst/>
          </a:prstGeom>
        </p:spPr>
      </p:pic>
      <p:pic>
        <p:nvPicPr>
          <p:cNvPr id="135" name="811_8543">
            <a:hlinkClick r:id="" action="ppaction://media"/>
            <a:extLst>
              <a:ext uri="{FF2B5EF4-FFF2-40B4-BE49-F238E27FC236}">
                <a16:creationId xmlns:a16="http://schemas.microsoft.com/office/drawing/2014/main" id="{3A51DB74-EA0F-469D-8C34-DD8C4D799528}"/>
              </a:ext>
            </a:extLst>
          </p:cNvPr>
          <p:cNvPicPr>
            <a:picLocks noChangeAspect="1"/>
          </p:cNvPicPr>
          <p:nvPr>
            <a:audioFile r:link="rId28"/>
            <p:extLst>
              <p:ext uri="{DAA4B4D4-6D71-4841-9C94-3DE7FCFB9230}">
                <p14:media xmlns:p14="http://schemas.microsoft.com/office/powerpoint/2010/main" r:embed="rId27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1905000" y="209849"/>
            <a:ext cx="254000" cy="254000"/>
          </a:xfrm>
          <a:prstGeom prst="rect">
            <a:avLst/>
          </a:prstGeom>
        </p:spPr>
      </p:pic>
      <p:pic>
        <p:nvPicPr>
          <p:cNvPr id="136" name="811_8544">
            <a:hlinkClick r:id="" action="ppaction://media"/>
            <a:extLst>
              <a:ext uri="{FF2B5EF4-FFF2-40B4-BE49-F238E27FC236}">
                <a16:creationId xmlns:a16="http://schemas.microsoft.com/office/drawing/2014/main" id="{B17E41E3-CF4A-4468-9344-B72B36602AB6}"/>
              </a:ext>
            </a:extLst>
          </p:cNvPr>
          <p:cNvPicPr>
            <a:picLocks noChangeAspect="1"/>
          </p:cNvPicPr>
          <p:nvPr>
            <a:audioFile r:link="rId30"/>
            <p:extLst>
              <p:ext uri="{DAA4B4D4-6D71-4841-9C94-3DE7FCFB9230}">
                <p14:media xmlns:p14="http://schemas.microsoft.com/office/powerpoint/2010/main" r:embed="rId29"/>
              </p:ext>
            </p:extLst>
          </p:nvPr>
        </p:nvPicPr>
        <p:blipFill>
          <a:blip r:embed="rId32"/>
          <a:stretch>
            <a:fillRect/>
          </a:stretch>
        </p:blipFill>
        <p:spPr>
          <a:xfrm>
            <a:off x="2286000" y="209849"/>
            <a:ext cx="254000" cy="254000"/>
          </a:xfrm>
          <a:prstGeom prst="rect">
            <a:avLst/>
          </a:prstGeom>
        </p:spPr>
      </p:pic>
      <p:sp>
        <p:nvSpPr>
          <p:cNvPr id="137" name="Textfeld 136">
            <a:extLst>
              <a:ext uri="{FF2B5EF4-FFF2-40B4-BE49-F238E27FC236}">
                <a16:creationId xmlns:a16="http://schemas.microsoft.com/office/drawing/2014/main" id="{26945D86-70CD-4D94-A5E6-73DBBF3FBF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6082" y="972939"/>
            <a:ext cx="2962671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Der ….. ist gelb und rot.</a:t>
            </a:r>
          </a:p>
        </p:txBody>
      </p:sp>
      <p:sp>
        <p:nvSpPr>
          <p:cNvPr id="138" name="Textfeld 137">
            <a:extLst>
              <a:ext uri="{FF2B5EF4-FFF2-40B4-BE49-F238E27FC236}">
                <a16:creationId xmlns:a16="http://schemas.microsoft.com/office/drawing/2014/main" id="{E888C738-5198-44F5-BCB2-8E2DF0BBB2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6082" y="1331618"/>
            <a:ext cx="406072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Mein Banknachbar ist wirklich …..</a:t>
            </a:r>
          </a:p>
        </p:txBody>
      </p:sp>
      <p:sp>
        <p:nvSpPr>
          <p:cNvPr id="139" name="Textfeld 138">
            <a:extLst>
              <a:ext uri="{FF2B5EF4-FFF2-40B4-BE49-F238E27FC236}">
                <a16:creationId xmlns:a16="http://schemas.microsoft.com/office/drawing/2014/main" id="{3431B54B-C5CD-4AAF-A30D-BCC273F554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6082" y="1690297"/>
            <a:ext cx="3332964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Sie ….. heute ein Eis essen.</a:t>
            </a:r>
          </a:p>
        </p:txBody>
      </p:sp>
      <p:sp>
        <p:nvSpPr>
          <p:cNvPr id="140" name="Textfeld 139">
            <a:extLst>
              <a:ext uri="{FF2B5EF4-FFF2-40B4-BE49-F238E27FC236}">
                <a16:creationId xmlns:a16="http://schemas.microsoft.com/office/drawing/2014/main" id="{13B4BC6E-9E83-4CC8-9C9B-340417341D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6082" y="2048976"/>
            <a:ext cx="3129383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Bringe bitte den ….. weg!</a:t>
            </a:r>
          </a:p>
        </p:txBody>
      </p:sp>
      <p:sp>
        <p:nvSpPr>
          <p:cNvPr id="141" name="Textfeld 140">
            <a:extLst>
              <a:ext uri="{FF2B5EF4-FFF2-40B4-BE49-F238E27FC236}">
                <a16:creationId xmlns:a16="http://schemas.microsoft.com/office/drawing/2014/main" id="{EC160BA4-8231-4733-9605-8260F9AE0A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6082" y="2407655"/>
            <a:ext cx="388600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Male einen Vogel auf deinen …..</a:t>
            </a:r>
            <a:endParaRPr kumimoji="0" lang="de-DE" altLang="de-DE" sz="2000" b="0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42" name="Textfeld 141">
            <a:extLst>
              <a:ext uri="{FF2B5EF4-FFF2-40B4-BE49-F238E27FC236}">
                <a16:creationId xmlns:a16="http://schemas.microsoft.com/office/drawing/2014/main" id="{9B3C0A2D-AF20-4160-848B-6B9ACCEC5D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6082" y="2766334"/>
            <a:ext cx="4079963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Heute ist der winterliche Weg …..</a:t>
            </a:r>
          </a:p>
        </p:txBody>
      </p:sp>
      <p:sp>
        <p:nvSpPr>
          <p:cNvPr id="143" name="Textfeld 142">
            <a:extLst>
              <a:ext uri="{FF2B5EF4-FFF2-40B4-BE49-F238E27FC236}">
                <a16:creationId xmlns:a16="http://schemas.microsoft.com/office/drawing/2014/main" id="{81ADE0F2-F970-4D82-A4C9-8353D06EF0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6082" y="3125013"/>
            <a:ext cx="3922869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Die Katze hat so ein weiches …..</a:t>
            </a:r>
          </a:p>
        </p:txBody>
      </p:sp>
      <p:sp>
        <p:nvSpPr>
          <p:cNvPr id="144" name="Textfeld 143">
            <a:extLst>
              <a:ext uri="{FF2B5EF4-FFF2-40B4-BE49-F238E27FC236}">
                <a16:creationId xmlns:a16="http://schemas.microsoft.com/office/drawing/2014/main" id="{41A4FF2D-26B9-4FD8-9E09-70310EE80F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6082" y="3483692"/>
            <a:ext cx="307167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Hast du ein ….. für mich?</a:t>
            </a:r>
          </a:p>
        </p:txBody>
      </p:sp>
      <p:sp>
        <p:nvSpPr>
          <p:cNvPr id="145" name="Textfeld 144">
            <a:extLst>
              <a:ext uri="{FF2B5EF4-FFF2-40B4-BE49-F238E27FC236}">
                <a16:creationId xmlns:a16="http://schemas.microsoft.com/office/drawing/2014/main" id="{B7E4430A-4D58-428F-84D8-F93961309B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6082" y="3842371"/>
            <a:ext cx="323999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Was für ein gruseliges …..!</a:t>
            </a:r>
          </a:p>
        </p:txBody>
      </p:sp>
      <p:sp>
        <p:nvSpPr>
          <p:cNvPr id="146" name="Textfeld 145">
            <a:extLst>
              <a:ext uri="{FF2B5EF4-FFF2-40B4-BE49-F238E27FC236}">
                <a16:creationId xmlns:a16="http://schemas.microsoft.com/office/drawing/2014/main" id="{8541091C-FED8-4619-AE6F-640D3B4A3B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6082" y="4201050"/>
            <a:ext cx="351731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Der Schlüssel ….. ins Schloss.</a:t>
            </a:r>
          </a:p>
        </p:txBody>
      </p:sp>
      <p:sp>
        <p:nvSpPr>
          <p:cNvPr id="147" name="Textfeld 146">
            <a:extLst>
              <a:ext uri="{FF2B5EF4-FFF2-40B4-BE49-F238E27FC236}">
                <a16:creationId xmlns:a16="http://schemas.microsoft.com/office/drawing/2014/main" id="{A1FB7A0B-3529-4736-BB08-1BE704908E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6082" y="4559729"/>
            <a:ext cx="292259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Hast du den ….. gehört?</a:t>
            </a:r>
          </a:p>
        </p:txBody>
      </p:sp>
      <p:sp>
        <p:nvSpPr>
          <p:cNvPr id="148" name="Textfeld 147">
            <a:extLst>
              <a:ext uri="{FF2B5EF4-FFF2-40B4-BE49-F238E27FC236}">
                <a16:creationId xmlns:a16="http://schemas.microsoft.com/office/drawing/2014/main" id="{E3B8EE20-A773-4851-A3C1-0ED8CE1256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6082" y="4918408"/>
            <a:ext cx="2177199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Heute bin ich …..</a:t>
            </a:r>
          </a:p>
        </p:txBody>
      </p:sp>
      <p:sp>
        <p:nvSpPr>
          <p:cNvPr id="149" name="Textfeld 148">
            <a:extLst>
              <a:ext uri="{FF2B5EF4-FFF2-40B4-BE49-F238E27FC236}">
                <a16:creationId xmlns:a16="http://schemas.microsoft.com/office/drawing/2014/main" id="{A3660206-223E-44F1-83C0-A645F91037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6082" y="5277087"/>
            <a:ext cx="271260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Bist du ….. geworden?</a:t>
            </a:r>
          </a:p>
        </p:txBody>
      </p:sp>
      <p:sp>
        <p:nvSpPr>
          <p:cNvPr id="150" name="Textfeld 149">
            <a:extLst>
              <a:ext uri="{FF2B5EF4-FFF2-40B4-BE49-F238E27FC236}">
                <a16:creationId xmlns:a16="http://schemas.microsoft.com/office/drawing/2014/main" id="{912C4875-B95E-4F40-AA6C-D5DF230D26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6082" y="5635766"/>
            <a:ext cx="296106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Die Schultasche ….. um.</a:t>
            </a:r>
          </a:p>
        </p:txBody>
      </p:sp>
      <p:pic>
        <p:nvPicPr>
          <p:cNvPr id="151" name="Grafik 150">
            <a:extLst>
              <a:ext uri="{FF2B5EF4-FFF2-40B4-BE49-F238E27FC236}">
                <a16:creationId xmlns:a16="http://schemas.microsoft.com/office/drawing/2014/main" id="{CCD61B08-BF6B-4CB8-9E7F-D721BC1D6647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800" y="1014433"/>
            <a:ext cx="250766" cy="249651"/>
          </a:xfrm>
          <a:prstGeom prst="rect">
            <a:avLst/>
          </a:prstGeom>
        </p:spPr>
      </p:pic>
      <p:pic>
        <p:nvPicPr>
          <p:cNvPr id="152" name="Grafik 151">
            <a:extLst>
              <a:ext uri="{FF2B5EF4-FFF2-40B4-BE49-F238E27FC236}">
                <a16:creationId xmlns:a16="http://schemas.microsoft.com/office/drawing/2014/main" id="{FE7451DC-00EC-4923-AE81-00220EE58379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800" y="1375244"/>
            <a:ext cx="250766" cy="249651"/>
          </a:xfrm>
          <a:prstGeom prst="rect">
            <a:avLst/>
          </a:prstGeom>
        </p:spPr>
      </p:pic>
      <p:pic>
        <p:nvPicPr>
          <p:cNvPr id="153" name="Grafik 152">
            <a:extLst>
              <a:ext uri="{FF2B5EF4-FFF2-40B4-BE49-F238E27FC236}">
                <a16:creationId xmlns:a16="http://schemas.microsoft.com/office/drawing/2014/main" id="{EDB6A324-8E85-40CF-AD7F-BE20BDE5B4B8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800" y="1736055"/>
            <a:ext cx="250766" cy="249651"/>
          </a:xfrm>
          <a:prstGeom prst="rect">
            <a:avLst/>
          </a:prstGeom>
        </p:spPr>
      </p:pic>
      <p:pic>
        <p:nvPicPr>
          <p:cNvPr id="154" name="Grafik 153">
            <a:extLst>
              <a:ext uri="{FF2B5EF4-FFF2-40B4-BE49-F238E27FC236}">
                <a16:creationId xmlns:a16="http://schemas.microsoft.com/office/drawing/2014/main" id="{68C6C1F0-F5A7-4C35-BA8B-0E6D6E2E6E87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800" y="2096866"/>
            <a:ext cx="250766" cy="249651"/>
          </a:xfrm>
          <a:prstGeom prst="rect">
            <a:avLst/>
          </a:prstGeom>
        </p:spPr>
      </p:pic>
      <p:pic>
        <p:nvPicPr>
          <p:cNvPr id="155" name="Grafik 154">
            <a:extLst>
              <a:ext uri="{FF2B5EF4-FFF2-40B4-BE49-F238E27FC236}">
                <a16:creationId xmlns:a16="http://schemas.microsoft.com/office/drawing/2014/main" id="{1CCAC1ED-A897-48C9-9475-53D01CB301AB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800" y="2457677"/>
            <a:ext cx="250766" cy="249651"/>
          </a:xfrm>
          <a:prstGeom prst="rect">
            <a:avLst/>
          </a:prstGeom>
        </p:spPr>
      </p:pic>
      <p:pic>
        <p:nvPicPr>
          <p:cNvPr id="156" name="Grafik 155">
            <a:extLst>
              <a:ext uri="{FF2B5EF4-FFF2-40B4-BE49-F238E27FC236}">
                <a16:creationId xmlns:a16="http://schemas.microsoft.com/office/drawing/2014/main" id="{85A5AF4B-3ED1-450D-846E-F40A93C04D3E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800" y="2818488"/>
            <a:ext cx="250766" cy="249651"/>
          </a:xfrm>
          <a:prstGeom prst="rect">
            <a:avLst/>
          </a:prstGeom>
        </p:spPr>
      </p:pic>
      <p:pic>
        <p:nvPicPr>
          <p:cNvPr id="157" name="Grafik 156">
            <a:extLst>
              <a:ext uri="{FF2B5EF4-FFF2-40B4-BE49-F238E27FC236}">
                <a16:creationId xmlns:a16="http://schemas.microsoft.com/office/drawing/2014/main" id="{10DCC161-A48D-453C-B5D5-675BE8E5BDBC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800" y="3179299"/>
            <a:ext cx="250766" cy="249651"/>
          </a:xfrm>
          <a:prstGeom prst="rect">
            <a:avLst/>
          </a:prstGeom>
        </p:spPr>
      </p:pic>
      <p:pic>
        <p:nvPicPr>
          <p:cNvPr id="158" name="Grafik 157">
            <a:extLst>
              <a:ext uri="{FF2B5EF4-FFF2-40B4-BE49-F238E27FC236}">
                <a16:creationId xmlns:a16="http://schemas.microsoft.com/office/drawing/2014/main" id="{9A6B091B-CE6E-4BE8-9321-F4D3DE5A480A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800" y="3540110"/>
            <a:ext cx="250766" cy="249651"/>
          </a:xfrm>
          <a:prstGeom prst="rect">
            <a:avLst/>
          </a:prstGeom>
        </p:spPr>
      </p:pic>
      <p:pic>
        <p:nvPicPr>
          <p:cNvPr id="159" name="Grafik 158">
            <a:extLst>
              <a:ext uri="{FF2B5EF4-FFF2-40B4-BE49-F238E27FC236}">
                <a16:creationId xmlns:a16="http://schemas.microsoft.com/office/drawing/2014/main" id="{FF75F2DE-8020-4858-9321-0F423ADCB616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800" y="3900921"/>
            <a:ext cx="250766" cy="249651"/>
          </a:xfrm>
          <a:prstGeom prst="rect">
            <a:avLst/>
          </a:prstGeom>
        </p:spPr>
      </p:pic>
      <p:pic>
        <p:nvPicPr>
          <p:cNvPr id="160" name="Grafik 159">
            <a:extLst>
              <a:ext uri="{FF2B5EF4-FFF2-40B4-BE49-F238E27FC236}">
                <a16:creationId xmlns:a16="http://schemas.microsoft.com/office/drawing/2014/main" id="{DFE52653-A717-4302-B7EF-D3543C674C57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800" y="4261732"/>
            <a:ext cx="250766" cy="249651"/>
          </a:xfrm>
          <a:prstGeom prst="rect">
            <a:avLst/>
          </a:prstGeom>
        </p:spPr>
      </p:pic>
      <p:pic>
        <p:nvPicPr>
          <p:cNvPr id="161" name="Grafik 160">
            <a:extLst>
              <a:ext uri="{FF2B5EF4-FFF2-40B4-BE49-F238E27FC236}">
                <a16:creationId xmlns:a16="http://schemas.microsoft.com/office/drawing/2014/main" id="{E0BCF582-359B-429D-AD67-A09DE05B3717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800" y="4622543"/>
            <a:ext cx="250766" cy="249651"/>
          </a:xfrm>
          <a:prstGeom prst="rect">
            <a:avLst/>
          </a:prstGeom>
        </p:spPr>
      </p:pic>
      <p:pic>
        <p:nvPicPr>
          <p:cNvPr id="162" name="Grafik 161">
            <a:extLst>
              <a:ext uri="{FF2B5EF4-FFF2-40B4-BE49-F238E27FC236}">
                <a16:creationId xmlns:a16="http://schemas.microsoft.com/office/drawing/2014/main" id="{34C7DB4F-354D-4109-BCC5-616736B81B09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800" y="4983354"/>
            <a:ext cx="250766" cy="249651"/>
          </a:xfrm>
          <a:prstGeom prst="rect">
            <a:avLst/>
          </a:prstGeom>
        </p:spPr>
      </p:pic>
      <p:pic>
        <p:nvPicPr>
          <p:cNvPr id="163" name="Grafik 162">
            <a:extLst>
              <a:ext uri="{FF2B5EF4-FFF2-40B4-BE49-F238E27FC236}">
                <a16:creationId xmlns:a16="http://schemas.microsoft.com/office/drawing/2014/main" id="{B0FAE92A-1884-4EBA-8A07-19B19DBCC1EE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800" y="5344165"/>
            <a:ext cx="250766" cy="249651"/>
          </a:xfrm>
          <a:prstGeom prst="rect">
            <a:avLst/>
          </a:prstGeom>
        </p:spPr>
      </p:pic>
      <p:pic>
        <p:nvPicPr>
          <p:cNvPr id="164" name="Grafik 163">
            <a:extLst>
              <a:ext uri="{FF2B5EF4-FFF2-40B4-BE49-F238E27FC236}">
                <a16:creationId xmlns:a16="http://schemas.microsoft.com/office/drawing/2014/main" id="{D40D9EDB-C6F5-4106-96ED-49D2C1D50086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800" y="5704976"/>
            <a:ext cx="250766" cy="249651"/>
          </a:xfrm>
          <a:prstGeom prst="rect">
            <a:avLst/>
          </a:prstGeom>
        </p:spPr>
      </p:pic>
      <p:sp>
        <p:nvSpPr>
          <p:cNvPr id="165" name="Textfeld 164">
            <a:extLst>
              <a:ext uri="{FF2B5EF4-FFF2-40B4-BE49-F238E27FC236}">
                <a16:creationId xmlns:a16="http://schemas.microsoft.com/office/drawing/2014/main" id="{72750CA7-ACA0-4FB0-A1FB-4007238269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6082" y="5994449"/>
            <a:ext cx="3563796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Er ….. in einen Hundehaufen.</a:t>
            </a:r>
          </a:p>
        </p:txBody>
      </p:sp>
      <p:pic>
        <p:nvPicPr>
          <p:cNvPr id="166" name="Grafik 165">
            <a:extLst>
              <a:ext uri="{FF2B5EF4-FFF2-40B4-BE49-F238E27FC236}">
                <a16:creationId xmlns:a16="http://schemas.microsoft.com/office/drawing/2014/main" id="{EE0962C8-D20B-4DFD-9008-D7FC4EDC9F9F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797" y="6065782"/>
            <a:ext cx="250766" cy="249651"/>
          </a:xfrm>
          <a:prstGeom prst="rect">
            <a:avLst/>
          </a:prstGeom>
        </p:spPr>
      </p:pic>
      <p:pic>
        <p:nvPicPr>
          <p:cNvPr id="167" name="Grafik 166">
            <a:extLst>
              <a:ext uri="{FF2B5EF4-FFF2-40B4-BE49-F238E27FC236}">
                <a16:creationId xmlns:a16="http://schemas.microsoft.com/office/drawing/2014/main" id="{04C9E398-7730-4692-812F-158F9875EE0D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0128" y="1005007"/>
            <a:ext cx="266393" cy="250723"/>
          </a:xfrm>
          <a:prstGeom prst="rect">
            <a:avLst/>
          </a:prstGeom>
        </p:spPr>
      </p:pic>
      <p:pic>
        <p:nvPicPr>
          <p:cNvPr id="168" name="Grafik 167">
            <a:extLst>
              <a:ext uri="{FF2B5EF4-FFF2-40B4-BE49-F238E27FC236}">
                <a16:creationId xmlns:a16="http://schemas.microsoft.com/office/drawing/2014/main" id="{B84AA397-738D-44D0-B4AB-D884125C81E1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0128" y="1363696"/>
            <a:ext cx="266393" cy="250723"/>
          </a:xfrm>
          <a:prstGeom prst="rect">
            <a:avLst/>
          </a:prstGeom>
        </p:spPr>
      </p:pic>
      <p:pic>
        <p:nvPicPr>
          <p:cNvPr id="169" name="Grafik 168">
            <a:extLst>
              <a:ext uri="{FF2B5EF4-FFF2-40B4-BE49-F238E27FC236}">
                <a16:creationId xmlns:a16="http://schemas.microsoft.com/office/drawing/2014/main" id="{66D69AA7-5456-4268-A729-397FF6CE1808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0128" y="1722385"/>
            <a:ext cx="266393" cy="250723"/>
          </a:xfrm>
          <a:prstGeom prst="rect">
            <a:avLst/>
          </a:prstGeom>
        </p:spPr>
      </p:pic>
      <p:pic>
        <p:nvPicPr>
          <p:cNvPr id="170" name="Grafik 169">
            <a:extLst>
              <a:ext uri="{FF2B5EF4-FFF2-40B4-BE49-F238E27FC236}">
                <a16:creationId xmlns:a16="http://schemas.microsoft.com/office/drawing/2014/main" id="{B85EC4DB-8B0A-4A1F-96CF-A6528FFCC68E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0128" y="2081074"/>
            <a:ext cx="266393" cy="250723"/>
          </a:xfrm>
          <a:prstGeom prst="rect">
            <a:avLst/>
          </a:prstGeom>
        </p:spPr>
      </p:pic>
      <p:pic>
        <p:nvPicPr>
          <p:cNvPr id="171" name="Grafik 170">
            <a:extLst>
              <a:ext uri="{FF2B5EF4-FFF2-40B4-BE49-F238E27FC236}">
                <a16:creationId xmlns:a16="http://schemas.microsoft.com/office/drawing/2014/main" id="{C83B29BF-D1A1-41BC-8BA2-96DD3F31593B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0128" y="2439763"/>
            <a:ext cx="266393" cy="250723"/>
          </a:xfrm>
          <a:prstGeom prst="rect">
            <a:avLst/>
          </a:prstGeom>
        </p:spPr>
      </p:pic>
      <p:pic>
        <p:nvPicPr>
          <p:cNvPr id="172" name="Grafik 171">
            <a:extLst>
              <a:ext uri="{FF2B5EF4-FFF2-40B4-BE49-F238E27FC236}">
                <a16:creationId xmlns:a16="http://schemas.microsoft.com/office/drawing/2014/main" id="{7BA2984B-8518-4FBB-B8B2-46054D37B43A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0128" y="2798452"/>
            <a:ext cx="266393" cy="250723"/>
          </a:xfrm>
          <a:prstGeom prst="rect">
            <a:avLst/>
          </a:prstGeom>
        </p:spPr>
      </p:pic>
      <p:pic>
        <p:nvPicPr>
          <p:cNvPr id="173" name="Grafik 172">
            <a:extLst>
              <a:ext uri="{FF2B5EF4-FFF2-40B4-BE49-F238E27FC236}">
                <a16:creationId xmlns:a16="http://schemas.microsoft.com/office/drawing/2014/main" id="{39F1FFB7-D2B1-4DA5-8524-94D0A6528CB8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0128" y="3157141"/>
            <a:ext cx="266393" cy="250723"/>
          </a:xfrm>
          <a:prstGeom prst="rect">
            <a:avLst/>
          </a:prstGeom>
        </p:spPr>
      </p:pic>
      <p:pic>
        <p:nvPicPr>
          <p:cNvPr id="174" name="Grafik 173">
            <a:extLst>
              <a:ext uri="{FF2B5EF4-FFF2-40B4-BE49-F238E27FC236}">
                <a16:creationId xmlns:a16="http://schemas.microsoft.com/office/drawing/2014/main" id="{C1616C7C-1AA8-42B7-8B82-62DF7E20993C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0128" y="3515830"/>
            <a:ext cx="266393" cy="250723"/>
          </a:xfrm>
          <a:prstGeom prst="rect">
            <a:avLst/>
          </a:prstGeom>
        </p:spPr>
      </p:pic>
      <p:pic>
        <p:nvPicPr>
          <p:cNvPr id="175" name="Grafik 174">
            <a:extLst>
              <a:ext uri="{FF2B5EF4-FFF2-40B4-BE49-F238E27FC236}">
                <a16:creationId xmlns:a16="http://schemas.microsoft.com/office/drawing/2014/main" id="{CCCBFF30-6D35-4A1F-ABC9-A939FE769CA7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0128" y="3874519"/>
            <a:ext cx="266393" cy="250723"/>
          </a:xfrm>
          <a:prstGeom prst="rect">
            <a:avLst/>
          </a:prstGeom>
        </p:spPr>
      </p:pic>
      <p:pic>
        <p:nvPicPr>
          <p:cNvPr id="176" name="Grafik 175">
            <a:extLst>
              <a:ext uri="{FF2B5EF4-FFF2-40B4-BE49-F238E27FC236}">
                <a16:creationId xmlns:a16="http://schemas.microsoft.com/office/drawing/2014/main" id="{5F323F0B-2822-41F6-AB2F-3E7E296290F8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0128" y="4233208"/>
            <a:ext cx="266393" cy="250723"/>
          </a:xfrm>
          <a:prstGeom prst="rect">
            <a:avLst/>
          </a:prstGeom>
        </p:spPr>
      </p:pic>
      <p:pic>
        <p:nvPicPr>
          <p:cNvPr id="177" name="Grafik 176">
            <a:extLst>
              <a:ext uri="{FF2B5EF4-FFF2-40B4-BE49-F238E27FC236}">
                <a16:creationId xmlns:a16="http://schemas.microsoft.com/office/drawing/2014/main" id="{0B2FB651-5891-4216-8AB5-3A030C069E95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0128" y="4591897"/>
            <a:ext cx="266393" cy="250723"/>
          </a:xfrm>
          <a:prstGeom prst="rect">
            <a:avLst/>
          </a:prstGeom>
        </p:spPr>
      </p:pic>
      <p:pic>
        <p:nvPicPr>
          <p:cNvPr id="178" name="Grafik 177">
            <a:extLst>
              <a:ext uri="{FF2B5EF4-FFF2-40B4-BE49-F238E27FC236}">
                <a16:creationId xmlns:a16="http://schemas.microsoft.com/office/drawing/2014/main" id="{EB8AAABD-28DE-415D-A7B6-57D9830EDC16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0128" y="4950586"/>
            <a:ext cx="266393" cy="250723"/>
          </a:xfrm>
          <a:prstGeom prst="rect">
            <a:avLst/>
          </a:prstGeom>
        </p:spPr>
      </p:pic>
      <p:pic>
        <p:nvPicPr>
          <p:cNvPr id="179" name="Grafik 178">
            <a:extLst>
              <a:ext uri="{FF2B5EF4-FFF2-40B4-BE49-F238E27FC236}">
                <a16:creationId xmlns:a16="http://schemas.microsoft.com/office/drawing/2014/main" id="{BADA1565-E920-4FCA-9C12-CD7A3CF33FC7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0128" y="5309275"/>
            <a:ext cx="266393" cy="250723"/>
          </a:xfrm>
          <a:prstGeom prst="rect">
            <a:avLst/>
          </a:prstGeom>
        </p:spPr>
      </p:pic>
      <p:pic>
        <p:nvPicPr>
          <p:cNvPr id="180" name="Grafik 179">
            <a:extLst>
              <a:ext uri="{FF2B5EF4-FFF2-40B4-BE49-F238E27FC236}">
                <a16:creationId xmlns:a16="http://schemas.microsoft.com/office/drawing/2014/main" id="{DDF2A5F3-F180-4A2D-98CC-1111A676811E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0128" y="5667964"/>
            <a:ext cx="266393" cy="250723"/>
          </a:xfrm>
          <a:prstGeom prst="rect">
            <a:avLst/>
          </a:prstGeom>
        </p:spPr>
      </p:pic>
      <p:pic>
        <p:nvPicPr>
          <p:cNvPr id="181" name="Grafik 180">
            <a:extLst>
              <a:ext uri="{FF2B5EF4-FFF2-40B4-BE49-F238E27FC236}">
                <a16:creationId xmlns:a16="http://schemas.microsoft.com/office/drawing/2014/main" id="{5A0D9206-6F9A-448B-9BCE-CE19DB74D402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0128" y="6026659"/>
            <a:ext cx="266393" cy="250723"/>
          </a:xfrm>
          <a:prstGeom prst="rect">
            <a:avLst/>
          </a:prstGeom>
        </p:spPr>
      </p:pic>
      <p:pic>
        <p:nvPicPr>
          <p:cNvPr id="182" name="Grafik 181">
            <a:extLst>
              <a:ext uri="{FF2B5EF4-FFF2-40B4-BE49-F238E27FC236}">
                <a16:creationId xmlns:a16="http://schemas.microsoft.com/office/drawing/2014/main" id="{99B5B448-2605-4FA6-B317-A8A11B6B25A4}"/>
              </a:ext>
            </a:extLst>
          </p:cNvPr>
          <p:cNvPicPr>
            <a:picLocks noChangeAspect="1"/>
          </p:cNvPicPr>
          <p:nvPr/>
        </p:nvPicPr>
        <p:blipFill rotWithShape="1">
          <a:blip r:embed="rId35"/>
          <a:srcRect r="-76" b="8556"/>
          <a:stretch/>
        </p:blipFill>
        <p:spPr>
          <a:xfrm>
            <a:off x="5790372" y="889478"/>
            <a:ext cx="402675" cy="5383076"/>
          </a:xfrm>
          <a:prstGeom prst="rect">
            <a:avLst/>
          </a:prstGeom>
        </p:spPr>
      </p:pic>
      <p:sp>
        <p:nvSpPr>
          <p:cNvPr id="91" name="Textfeld 90">
            <a:extLst>
              <a:ext uri="{FF2B5EF4-FFF2-40B4-BE49-F238E27FC236}">
                <a16:creationId xmlns:a16="http://schemas.microsoft.com/office/drawing/2014/main" id="{46084ACC-41EE-49A6-B23D-DBDF686BD9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8273" y="962799"/>
            <a:ext cx="615874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latin typeface="Trebuchet MS" pitchFamily="34" charset="0"/>
              </a:rPr>
              <a:t>Ball</a:t>
            </a:r>
          </a:p>
        </p:txBody>
      </p:sp>
      <p:sp>
        <p:nvSpPr>
          <p:cNvPr id="92" name="Textfeld 91">
            <a:extLst>
              <a:ext uri="{FF2B5EF4-FFF2-40B4-BE49-F238E27FC236}">
                <a16:creationId xmlns:a16="http://schemas.microsoft.com/office/drawing/2014/main" id="{1D7241A1-FDF1-4AF1-A205-2C63B467EF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27735" y="1323896"/>
            <a:ext cx="66556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latin typeface="Trebuchet MS" pitchFamily="34" charset="0"/>
              </a:rPr>
              <a:t>nett</a:t>
            </a:r>
          </a:p>
        </p:txBody>
      </p:sp>
      <p:sp>
        <p:nvSpPr>
          <p:cNvPr id="93" name="Textfeld 92">
            <a:extLst>
              <a:ext uri="{FF2B5EF4-FFF2-40B4-BE49-F238E27FC236}">
                <a16:creationId xmlns:a16="http://schemas.microsoft.com/office/drawing/2014/main" id="{45916F34-9DAA-4DA4-A012-CA8447D715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8273" y="1684993"/>
            <a:ext cx="599844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latin typeface="Trebuchet MS" pitchFamily="34" charset="0"/>
              </a:rPr>
              <a:t>will</a:t>
            </a:r>
          </a:p>
        </p:txBody>
      </p:sp>
      <p:sp>
        <p:nvSpPr>
          <p:cNvPr id="94" name="Textfeld 93">
            <a:extLst>
              <a:ext uri="{FF2B5EF4-FFF2-40B4-BE49-F238E27FC236}">
                <a16:creationId xmlns:a16="http://schemas.microsoft.com/office/drawing/2014/main" id="{7EDF0007-F4CC-4C25-A366-6392EA15FF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8273" y="2046090"/>
            <a:ext cx="65755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latin typeface="Trebuchet MS" pitchFamily="34" charset="0"/>
              </a:rPr>
              <a:t>Müll</a:t>
            </a:r>
          </a:p>
        </p:txBody>
      </p:sp>
      <p:sp>
        <p:nvSpPr>
          <p:cNvPr id="95" name="Textfeld 94">
            <a:extLst>
              <a:ext uri="{FF2B5EF4-FFF2-40B4-BE49-F238E27FC236}">
                <a16:creationId xmlns:a16="http://schemas.microsoft.com/office/drawing/2014/main" id="{9FBC59CE-8662-465F-ABC9-82024FC76C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8273" y="2407187"/>
            <a:ext cx="72487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latin typeface="Trebuchet MS" pitchFamily="34" charset="0"/>
              </a:rPr>
              <a:t>Bock</a:t>
            </a:r>
          </a:p>
        </p:txBody>
      </p:sp>
      <p:sp>
        <p:nvSpPr>
          <p:cNvPr id="96" name="Textfeld 95">
            <a:extLst>
              <a:ext uri="{FF2B5EF4-FFF2-40B4-BE49-F238E27FC236}">
                <a16:creationId xmlns:a16="http://schemas.microsoft.com/office/drawing/2014/main" id="{C523B77A-1E95-4A81-BA87-09F15CE28C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8273" y="2768284"/>
            <a:ext cx="72487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latin typeface="Trebuchet MS" pitchFamily="34" charset="0"/>
              </a:rPr>
              <a:t>glatt</a:t>
            </a:r>
          </a:p>
        </p:txBody>
      </p:sp>
      <p:sp>
        <p:nvSpPr>
          <p:cNvPr id="97" name="Textfeld 96">
            <a:extLst>
              <a:ext uri="{FF2B5EF4-FFF2-40B4-BE49-F238E27FC236}">
                <a16:creationId xmlns:a16="http://schemas.microsoft.com/office/drawing/2014/main" id="{6980CC23-085B-4237-98BE-A64EFF850A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8273" y="3129381"/>
            <a:ext cx="60946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latin typeface="Trebuchet MS" pitchFamily="34" charset="0"/>
              </a:rPr>
              <a:t>Fell</a:t>
            </a:r>
          </a:p>
        </p:txBody>
      </p:sp>
      <p:sp>
        <p:nvSpPr>
          <p:cNvPr id="98" name="Textfeld 97">
            <a:extLst>
              <a:ext uri="{FF2B5EF4-FFF2-40B4-BE49-F238E27FC236}">
                <a16:creationId xmlns:a16="http://schemas.microsoft.com/office/drawing/2014/main" id="{417F9EBE-6E2A-49E9-98BE-C08C4FB3E5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8273" y="3490478"/>
            <a:ext cx="742511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latin typeface="Trebuchet MS" pitchFamily="34" charset="0"/>
              </a:rPr>
              <a:t>Blatt</a:t>
            </a:r>
          </a:p>
        </p:txBody>
      </p:sp>
      <p:sp>
        <p:nvSpPr>
          <p:cNvPr id="99" name="Textfeld 98">
            <a:extLst>
              <a:ext uri="{FF2B5EF4-FFF2-40B4-BE49-F238E27FC236}">
                <a16:creationId xmlns:a16="http://schemas.microsoft.com/office/drawing/2014/main" id="{736BF322-C74E-4812-844A-CCDE3B916A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8273" y="3851575"/>
            <a:ext cx="994183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latin typeface="Trebuchet MS" pitchFamily="34" charset="0"/>
              </a:rPr>
              <a:t>Skelett</a:t>
            </a:r>
          </a:p>
        </p:txBody>
      </p:sp>
      <p:sp>
        <p:nvSpPr>
          <p:cNvPr id="100" name="Textfeld 99">
            <a:extLst>
              <a:ext uri="{FF2B5EF4-FFF2-40B4-BE49-F238E27FC236}">
                <a16:creationId xmlns:a16="http://schemas.microsoft.com/office/drawing/2014/main" id="{B52F4FBC-6527-4117-8225-E73C157F67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8273" y="4212672"/>
            <a:ext cx="77136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latin typeface="Trebuchet MS" pitchFamily="34" charset="0"/>
              </a:rPr>
              <a:t>passt</a:t>
            </a:r>
          </a:p>
        </p:txBody>
      </p:sp>
      <p:sp>
        <p:nvSpPr>
          <p:cNvPr id="101" name="Textfeld 100">
            <a:extLst>
              <a:ext uri="{FF2B5EF4-FFF2-40B4-BE49-F238E27FC236}">
                <a16:creationId xmlns:a16="http://schemas.microsoft.com/office/drawing/2014/main" id="{CFAE996B-DE59-4C05-879E-C5C137EF81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8273" y="4573769"/>
            <a:ext cx="75693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latin typeface="Trebuchet MS" pitchFamily="34" charset="0"/>
              </a:rPr>
              <a:t>Knall</a:t>
            </a:r>
          </a:p>
        </p:txBody>
      </p:sp>
      <p:sp>
        <p:nvSpPr>
          <p:cNvPr id="102" name="Textfeld 101">
            <a:extLst>
              <a:ext uri="{FF2B5EF4-FFF2-40B4-BE49-F238E27FC236}">
                <a16:creationId xmlns:a16="http://schemas.microsoft.com/office/drawing/2014/main" id="{BF582DD6-E2DE-4E35-B4F1-4EE95B9386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8273" y="4934866"/>
            <a:ext cx="73930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latin typeface="Trebuchet MS" pitchFamily="34" charset="0"/>
              </a:rPr>
              <a:t>platt</a:t>
            </a:r>
          </a:p>
        </p:txBody>
      </p:sp>
      <p:sp>
        <p:nvSpPr>
          <p:cNvPr id="103" name="Textfeld 102">
            <a:extLst>
              <a:ext uri="{FF2B5EF4-FFF2-40B4-BE49-F238E27FC236}">
                <a16:creationId xmlns:a16="http://schemas.microsoft.com/office/drawing/2014/main" id="{4203AE20-0F42-477A-9910-AE1EAE6D2E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8273" y="5295963"/>
            <a:ext cx="62549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latin typeface="Trebuchet MS" pitchFamily="34" charset="0"/>
              </a:rPr>
              <a:t>satt</a:t>
            </a:r>
          </a:p>
        </p:txBody>
      </p:sp>
      <p:sp>
        <p:nvSpPr>
          <p:cNvPr id="104" name="Textfeld 103">
            <a:extLst>
              <a:ext uri="{FF2B5EF4-FFF2-40B4-BE49-F238E27FC236}">
                <a16:creationId xmlns:a16="http://schemas.microsoft.com/office/drawing/2014/main" id="{E19A5536-E40B-485E-99BE-4F29E5B882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8273" y="5657060"/>
            <a:ext cx="66556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latin typeface="Trebuchet MS" pitchFamily="34" charset="0"/>
              </a:rPr>
              <a:t>fällt</a:t>
            </a:r>
          </a:p>
        </p:txBody>
      </p:sp>
      <p:sp>
        <p:nvSpPr>
          <p:cNvPr id="105" name="Textfeld 104">
            <a:extLst>
              <a:ext uri="{FF2B5EF4-FFF2-40B4-BE49-F238E27FC236}">
                <a16:creationId xmlns:a16="http://schemas.microsoft.com/office/drawing/2014/main" id="{63E47B23-282F-45CB-92BB-295D775756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8273" y="6018155"/>
            <a:ext cx="66075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latin typeface="Trebuchet MS" pitchFamily="34" charset="0"/>
              </a:rPr>
              <a:t>tritt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502FA82-D700-4614-9413-274E9A2FC98F}"/>
              </a:ext>
            </a:extLst>
          </p:cNvPr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1337298" y="1005007"/>
            <a:ext cx="4163929" cy="556003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84" name="Textfeld 183">
            <a:extLst>
              <a:ext uri="{FF2B5EF4-FFF2-40B4-BE49-F238E27FC236}">
                <a16:creationId xmlns:a16="http://schemas.microsoft.com/office/drawing/2014/main" id="{C298C2DD-05BC-4296-9AC7-6909529FF2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20136" y="968324"/>
            <a:ext cx="994183" cy="5427127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Ball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nett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will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Müll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Block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glatt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Fell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Blatt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Skelett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passt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Knall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platt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satt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fällt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4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tritt</a:t>
            </a: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07" name="Textfeld 36">
            <a:extLst>
              <a:ext uri="{FF2B5EF4-FFF2-40B4-BE49-F238E27FC236}">
                <a16:creationId xmlns:a16="http://schemas.microsoft.com/office/drawing/2014/main" id="{E34B096C-4904-4751-A1A9-9668C5D043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02	MV 04 Lernzieldiktat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09" name="Textfeld 108">
            <a:extLst>
              <a:ext uri="{FF2B5EF4-FFF2-40B4-BE49-F238E27FC236}">
                <a16:creationId xmlns:a16="http://schemas.microsoft.com/office/drawing/2014/main" id="{71641CF3-000E-4776-BCBE-2FCA23F5E8FB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1. Klick auf den Lautsprecher für Ton und Text an/aus 2. Klick auf den Haken für das fehlende Wort!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87C74A2D-7618-4D82-8B1E-FD731283BD97}"/>
              </a:ext>
            </a:extLst>
          </p:cNvPr>
          <p:cNvSpPr txBox="1"/>
          <p:nvPr/>
        </p:nvSpPr>
        <p:spPr>
          <a:xfrm>
            <a:off x="190500" y="6724134"/>
            <a:ext cx="433003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09 Lernzieldiktat.pptx - Seite 5</a:t>
            </a:r>
          </a:p>
        </p:txBody>
      </p:sp>
    </p:spTree>
    <p:extLst>
      <p:ext uri="{BB962C8B-B14F-4D97-AF65-F5344CB8AC3E}">
        <p14:creationId xmlns:p14="http://schemas.microsoft.com/office/powerpoint/2010/main" val="2608461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5433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4989" fill="hold"/>
                                        <p:tgtEl>
                                          <p:spTgt spid="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4858" fill="hold"/>
                                        <p:tgtEl>
                                          <p:spTgt spid="7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4806" fill="hold"/>
                                        <p:tgtEl>
                                          <p:spTgt spid="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4153" fill="hold"/>
                                        <p:tgtEl>
                                          <p:spTgt spid="1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3" dur="4858" fill="hold"/>
                                        <p:tgtEl>
                                          <p:spTgt spid="1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6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2" dur="4336" fill="hold"/>
                                        <p:tgtEl>
                                          <p:spTgt spid="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7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1" dur="3970" fill="hold"/>
                                        <p:tgtEl>
                                          <p:spTgt spid="6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8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0" dur="4310" fill="hold"/>
                                        <p:tgtEl>
                                          <p:spTgt spid="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9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9" dur="4466" fill="hold"/>
                                        <p:tgtEl>
                                          <p:spTgt spid="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0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8" dur="4153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1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7" dur="3369" fill="hold"/>
                                        <p:tgtEl>
                                          <p:spTgt spid="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2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6" dur="3448" fill="hold"/>
                                        <p:tgtEl>
                                          <p:spTgt spid="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1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5" dur="3840" fill="hold"/>
                                        <p:tgtEl>
                                          <p:spTgt spid="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4" dur="5120" fill="hold"/>
                                        <p:tgtEl>
                                          <p:spTgt spid="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6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1" dur="4336" fill="hold"/>
                                        <p:tgtEl>
                                          <p:spTgt spid="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6" dur="3970" fill="hold"/>
                                        <p:tgtEl>
                                          <p:spTgt spid="6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1" dur="4310" fill="hold"/>
                                        <p:tgtEl>
                                          <p:spTgt spid="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6" dur="4466" fill="hold"/>
                                        <p:tgtEl>
                                          <p:spTgt spid="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1" dur="4153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6" dur="3369" fill="hold"/>
                                        <p:tgtEl>
                                          <p:spTgt spid="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1" dur="3448" fill="hold"/>
                                        <p:tgtEl>
                                          <p:spTgt spid="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6" dur="3840" fill="hold"/>
                                        <p:tgtEl>
                                          <p:spTgt spid="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1" dur="5120" fill="hold"/>
                                        <p:tgtEl>
                                          <p:spTgt spid="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6" dur="5433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187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8" fill="hold">
                      <p:stCondLst>
                        <p:cond delay="0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1" dur="4989" fill="hold"/>
                                        <p:tgtEl>
                                          <p:spTgt spid="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19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3" fill="hold">
                      <p:stCondLst>
                        <p:cond delay="0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6" dur="4858" fill="hold"/>
                                        <p:tgtEl>
                                          <p:spTgt spid="7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197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8" fill="hold">
                      <p:stCondLst>
                        <p:cond delay="0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1" dur="4806" fill="hold"/>
                                        <p:tgtEl>
                                          <p:spTgt spid="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202" restart="whenNotActive" fill="hold" evtFilter="cancelBubble" nodeType="interactiveSeq">
                <p:stCondLst>
                  <p:cond evt="onClick" delay="0">
                    <p:tgtEl>
                      <p:spTgt spid="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3" fill="hold">
                      <p:stCondLst>
                        <p:cond delay="0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6" dur="4153" fill="hold"/>
                                        <p:tgtEl>
                                          <p:spTgt spid="1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5"/>
                  </p:tgtEl>
                </p:cond>
              </p:nextCondLst>
            </p:seq>
            <p:seq concurrent="1" nextAc="seek">
              <p:cTn id="207" restart="whenNotActive" fill="hold" evtFilter="cancelBubble" nodeType="interactiveSeq">
                <p:stCondLst>
                  <p:cond evt="onClick" delay="0">
                    <p:tgtEl>
                      <p:spTgt spid="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8" fill="hold">
                      <p:stCondLst>
                        <p:cond delay="0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1" dur="4858" fill="hold"/>
                                        <p:tgtEl>
                                          <p:spTgt spid="1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6"/>
                  </p:tgtEl>
                </p:cond>
              </p:nextCondLst>
            </p:seq>
            <p:audio>
              <p:cMediaNode vol="80000">
                <p:cTn id="2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3"/>
                </p:tgtEl>
              </p:cMediaNode>
            </p:audio>
            <p:audio>
              <p:cMediaNode vol="80000">
                <p:cTn id="2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4"/>
                </p:tgtEl>
              </p:cMediaNode>
            </p:audio>
            <p:audio>
              <p:cMediaNode vol="80000">
                <p:cTn id="2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5"/>
                </p:tgtEl>
              </p:cMediaNode>
            </p:audio>
            <p:audio>
              <p:cMediaNode vol="80000">
                <p:cTn id="2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6"/>
                </p:tgtEl>
              </p:cMediaNode>
            </p:audio>
            <p:audio>
              <p:cMediaNode vol="80000">
                <p:cTn id="2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  <p:audio>
              <p:cMediaNode vol="80000">
                <p:cTn id="2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8"/>
                </p:tgtEl>
              </p:cMediaNode>
            </p:audio>
            <p:audio>
              <p:cMediaNode vol="80000">
                <p:cTn id="2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9"/>
                </p:tgtEl>
              </p:cMediaNode>
            </p:audio>
            <p:audio>
              <p:cMediaNode vol="80000">
                <p:cTn id="2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0"/>
                </p:tgtEl>
              </p:cMediaNode>
            </p:audio>
            <p:audio>
              <p:cMediaNode vol="80000">
                <p:cTn id="2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1"/>
                </p:tgtEl>
              </p:cMediaNode>
            </p:audio>
            <p:audio>
              <p:cMediaNode vol="80000">
                <p:cTn id="2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audio>
              <p:cMediaNode vol="80000">
                <p:cTn id="2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3"/>
                </p:tgtEl>
              </p:cMediaNode>
            </p:audio>
            <p:audio>
              <p:cMediaNode vol="80000">
                <p:cTn id="2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4"/>
                </p:tgtEl>
              </p:cMediaNode>
            </p:audio>
            <p:audio>
              <p:cMediaNode vol="80000">
                <p:cTn id="2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6"/>
                </p:tgtEl>
              </p:cMediaNode>
            </p:audio>
            <p:audio>
              <p:cMediaNode vol="80000">
                <p:cTn id="2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5"/>
                </p:tgtEl>
              </p:cMediaNode>
            </p:audio>
            <p:audio>
              <p:cMediaNode vol="80000">
                <p:cTn id="2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6"/>
                </p:tgtEl>
              </p:cMediaNode>
            </p:audio>
            <p:seq concurrent="1" nextAc="seek">
              <p:cTn id="227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8" fill="hold">
                      <p:stCondLst>
                        <p:cond delay="0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234" restart="whenNotActive" fill="hold" evtFilter="cancelBubble" nodeType="interactiveSeq">
                <p:stCondLst>
                  <p:cond evt="onClick" delay="0">
                    <p:tgtEl>
                      <p:spTgt spid="1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5" fill="hold">
                      <p:stCondLst>
                        <p:cond delay="0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7"/>
                  </p:tgtEl>
                </p:cond>
              </p:nextCondLst>
            </p:seq>
            <p:seq concurrent="1" nextAc="seek">
              <p:cTn id="239" restart="whenNotActive" fill="hold" evtFilter="cancelBubble" nodeType="interactiveSeq">
                <p:stCondLst>
                  <p:cond evt="onClick" delay="0">
                    <p:tgtEl>
                      <p:spTgt spid="1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0" fill="hold">
                      <p:stCondLst>
                        <p:cond delay="0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8"/>
                  </p:tgtEl>
                </p:cond>
              </p:nextCondLst>
            </p:seq>
            <p:seq concurrent="1" nextAc="seek">
              <p:cTn id="244" restart="whenNotActive" fill="hold" evtFilter="cancelBubble" nodeType="interactiveSeq">
                <p:stCondLst>
                  <p:cond evt="onClick" delay="0">
                    <p:tgtEl>
                      <p:spTgt spid="1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5" fill="hold">
                      <p:stCondLst>
                        <p:cond delay="0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9"/>
                  </p:tgtEl>
                </p:cond>
              </p:nextCondLst>
            </p:seq>
            <p:seq concurrent="1" nextAc="seek">
              <p:cTn id="249" restart="whenNotActive" fill="hold" evtFilter="cancelBubble" nodeType="interactiveSeq">
                <p:stCondLst>
                  <p:cond evt="onClick" delay="0">
                    <p:tgtEl>
                      <p:spTgt spid="1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0" fill="hold">
                      <p:stCondLst>
                        <p:cond delay="0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0"/>
                  </p:tgtEl>
                </p:cond>
              </p:nextCondLst>
            </p:seq>
            <p:seq concurrent="1" nextAc="seek">
              <p:cTn id="254" restart="whenNotActive" fill="hold" evtFilter="cancelBubble" nodeType="interactiveSeq">
                <p:stCondLst>
                  <p:cond evt="onClick" delay="0">
                    <p:tgtEl>
                      <p:spTgt spid="1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5" fill="hold">
                      <p:stCondLst>
                        <p:cond delay="0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1"/>
                  </p:tgtEl>
                </p:cond>
              </p:nextCondLst>
            </p:seq>
            <p:seq concurrent="1" nextAc="seek">
              <p:cTn id="259" restart="whenNotActive" fill="hold" evtFilter="cancelBubble" nodeType="interactiveSeq">
                <p:stCondLst>
                  <p:cond evt="onClick" delay="0">
                    <p:tgtEl>
                      <p:spTgt spid="1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0" fill="hold">
                      <p:stCondLst>
                        <p:cond delay="0"/>
                      </p:stCondLst>
                      <p:childTnLst>
                        <p:par>
                          <p:cTn id="261" fill="hold">
                            <p:stCondLst>
                              <p:cond delay="0"/>
                            </p:stCondLst>
                            <p:childTnLst>
                              <p:par>
                                <p:cTn id="2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2"/>
                  </p:tgtEl>
                </p:cond>
              </p:nextCondLst>
            </p:seq>
            <p:seq concurrent="1" nextAc="seek">
              <p:cTn id="264" restart="whenNotActive" fill="hold" evtFilter="cancelBubble" nodeType="interactiveSeq">
                <p:stCondLst>
                  <p:cond evt="onClick" delay="0">
                    <p:tgtEl>
                      <p:spTgt spid="1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5" fill="hold">
                      <p:stCondLst>
                        <p:cond delay="0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3"/>
                  </p:tgtEl>
                </p:cond>
              </p:nextCondLst>
            </p:seq>
            <p:seq concurrent="1" nextAc="seek">
              <p:cTn id="269" restart="whenNotActive" fill="hold" evtFilter="cancelBubble" nodeType="interactiveSeq">
                <p:stCondLst>
                  <p:cond evt="onClick" delay="0">
                    <p:tgtEl>
                      <p:spTgt spid="1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0" fill="hold">
                      <p:stCondLst>
                        <p:cond delay="0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"/>
                  </p:tgtEl>
                </p:cond>
              </p:nextCondLst>
            </p:seq>
            <p:seq concurrent="1" nextAc="seek">
              <p:cTn id="274" restart="whenNotActive" fill="hold" evtFilter="cancelBubble" nodeType="interactiveSeq">
                <p:stCondLst>
                  <p:cond evt="onClick" delay="0">
                    <p:tgtEl>
                      <p:spTgt spid="1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5" fill="hold">
                      <p:stCondLst>
                        <p:cond delay="0"/>
                      </p:stCondLst>
                      <p:childTnLst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5"/>
                  </p:tgtEl>
                </p:cond>
              </p:nextCondLst>
            </p:seq>
            <p:seq concurrent="1" nextAc="seek">
              <p:cTn id="279" restart="whenNotActive" fill="hold" evtFilter="cancelBubble" nodeType="interactiveSeq">
                <p:stCondLst>
                  <p:cond evt="onClick" delay="0">
                    <p:tgtEl>
                      <p:spTgt spid="1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0" fill="hold">
                      <p:stCondLst>
                        <p:cond delay="0"/>
                      </p:stCondLst>
                      <p:childTnLst>
                        <p:par>
                          <p:cTn id="281" fill="hold">
                            <p:stCondLst>
                              <p:cond delay="0"/>
                            </p:stCondLst>
                            <p:childTnLst>
                              <p:par>
                                <p:cTn id="2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6"/>
                  </p:tgtEl>
                </p:cond>
              </p:nextCondLst>
            </p:seq>
            <p:seq concurrent="1" nextAc="seek">
              <p:cTn id="284" restart="whenNotActive" fill="hold" evtFilter="cancelBubble" nodeType="interactiveSeq">
                <p:stCondLst>
                  <p:cond evt="onClick" delay="0">
                    <p:tgtEl>
                      <p:spTgt spid="1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5" fill="hold">
                      <p:stCondLst>
                        <p:cond delay="0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7"/>
                  </p:tgtEl>
                </p:cond>
              </p:nextCondLst>
            </p:seq>
            <p:seq concurrent="1" nextAc="seek">
              <p:cTn id="289" restart="whenNotActive" fill="hold" evtFilter="cancelBubble" nodeType="interactiveSeq">
                <p:stCondLst>
                  <p:cond evt="onClick" delay="0">
                    <p:tgtEl>
                      <p:spTgt spid="1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0" fill="hold">
                      <p:stCondLst>
                        <p:cond delay="0"/>
                      </p:stCondLst>
                      <p:childTnLst>
                        <p:par>
                          <p:cTn id="291" fill="hold">
                            <p:stCondLst>
                              <p:cond delay="0"/>
                            </p:stCondLst>
                            <p:childTnLst>
                              <p:par>
                                <p:cTn id="2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8"/>
                  </p:tgtEl>
                </p:cond>
              </p:nextCondLst>
            </p:seq>
            <p:seq concurrent="1" nextAc="seek">
              <p:cTn id="294" restart="whenNotActive" fill="hold" evtFilter="cancelBubble" nodeType="interactiveSeq">
                <p:stCondLst>
                  <p:cond evt="onClick" delay="0">
                    <p:tgtEl>
                      <p:spTgt spid="1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5" fill="hold">
                      <p:stCondLst>
                        <p:cond delay="0"/>
                      </p:stCondLst>
                      <p:childTnLst>
                        <p:par>
                          <p:cTn id="296" fill="hold">
                            <p:stCondLst>
                              <p:cond delay="0"/>
                            </p:stCondLst>
                            <p:childTnLst>
                              <p:par>
                                <p:cTn id="2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9"/>
                  </p:tgtEl>
                </p:cond>
              </p:nextCondLst>
            </p:seq>
            <p:seq concurrent="1" nextAc="seek">
              <p:cTn id="299" restart="whenNotActive" fill="hold" evtFilter="cancelBubble" nodeType="interactiveSeq">
                <p:stCondLst>
                  <p:cond evt="onClick" delay="0">
                    <p:tgtEl>
                      <p:spTgt spid="1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0" fill="hold">
                      <p:stCondLst>
                        <p:cond delay="0"/>
                      </p:stCondLst>
                      <p:childTnLst>
                        <p:par>
                          <p:cTn id="301" fill="hold">
                            <p:stCondLst>
                              <p:cond delay="0"/>
                            </p:stCondLst>
                            <p:childTnLst>
                              <p:par>
                                <p:cTn id="3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0"/>
                  </p:tgtEl>
                </p:cond>
              </p:nextCondLst>
            </p:seq>
            <p:seq concurrent="1" nextAc="seek">
              <p:cTn id="304" restart="whenNotActive" fill="hold" evtFilter="cancelBubble" nodeType="interactiveSeq">
                <p:stCondLst>
                  <p:cond evt="onClick" delay="0">
                    <p:tgtEl>
                      <p:spTgt spid="1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5" fill="hold">
                      <p:stCondLst>
                        <p:cond delay="0"/>
                      </p:stCondLst>
                      <p:childTnLst>
                        <p:par>
                          <p:cTn id="306" fill="hold">
                            <p:stCondLst>
                              <p:cond delay="0"/>
                            </p:stCondLst>
                            <p:childTnLst>
                              <p:par>
                                <p:cTn id="3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1"/>
                  </p:tgtEl>
                </p:cond>
              </p:nextCondLst>
            </p:seq>
          </p:childTnLst>
        </p:cTn>
      </p:par>
    </p:tnLst>
    <p:bldLst>
      <p:bldP spid="137" grpId="0"/>
      <p:bldP spid="138" grpId="0"/>
      <p:bldP spid="139" grpId="0"/>
      <p:bldP spid="140" grpId="0"/>
      <p:bldP spid="141" grpId="0"/>
      <p:bldP spid="142" grpId="0"/>
      <p:bldP spid="143" grpId="0"/>
      <p:bldP spid="144" grpId="0"/>
      <p:bldP spid="145" grpId="0"/>
      <p:bldP spid="146" grpId="0"/>
      <p:bldP spid="147" grpId="0"/>
      <p:bldP spid="148" grpId="0"/>
      <p:bldP spid="149" grpId="0"/>
      <p:bldP spid="150" grpId="0"/>
      <p:bldP spid="165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8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e Legende 5">
            <a:extLst>
              <a:ext uri="{FF2B5EF4-FFF2-40B4-BE49-F238E27FC236}">
                <a16:creationId xmlns:a16="http://schemas.microsoft.com/office/drawing/2014/main" id="{5C661DA0-4DFF-4E17-B408-9FA3EFB79E6D}"/>
              </a:ext>
            </a:extLst>
          </p:cNvPr>
          <p:cNvSpPr/>
          <p:nvPr/>
        </p:nvSpPr>
        <p:spPr>
          <a:xfrm>
            <a:off x="3215681" y="1628800"/>
            <a:ext cx="5832647" cy="3456384"/>
          </a:xfrm>
          <a:prstGeom prst="wedgeEllipseCallout">
            <a:avLst>
              <a:gd name="adj1" fmla="val -78729"/>
              <a:gd name="adj2" fmla="val 2528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8" name="Grafik 7" descr="Smiley böse.png">
            <a:extLst>
              <a:ext uri="{FF2B5EF4-FFF2-40B4-BE49-F238E27FC236}">
                <a16:creationId xmlns:a16="http://schemas.microsoft.com/office/drawing/2014/main" id="{5784436A-EE23-4821-B082-744C0DCD88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709" y="4312362"/>
            <a:ext cx="850340" cy="568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Grafik 8" descr="Smiley gut.png">
            <a:extLst>
              <a:ext uri="{FF2B5EF4-FFF2-40B4-BE49-F238E27FC236}">
                <a16:creationId xmlns:a16="http://schemas.microsoft.com/office/drawing/2014/main" id="{42F63837-589F-4304-A137-DE1FCCA86D7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1424" y="4287648"/>
            <a:ext cx="644443" cy="65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F42E4FD8-9EB3-4234-9C1C-E6E43927CF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1190" y="1978254"/>
            <a:ext cx="4963218" cy="230832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Nach einem kurzen Vokal,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sind zwei Mitlaute normal.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Ist aber nur ein Mitlaut zu hören,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musst du diesen vermehren.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Bei k und z da gebe acht: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ck und </a:t>
            </a:r>
            <a:r>
              <a:rPr kumimoji="0" lang="de-DE" sz="24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tz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werden daraus gemacht!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92080929-6F78-4DE6-8727-610FD18CE8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7751" y="3666943"/>
            <a:ext cx="1933271" cy="2820301"/>
          </a:xfrm>
          <a:prstGeom prst="rect">
            <a:avLst/>
          </a:prstGeom>
        </p:spPr>
      </p:pic>
      <p:sp>
        <p:nvSpPr>
          <p:cNvPr id="13" name="Textfeld 36">
            <a:extLst>
              <a:ext uri="{FF2B5EF4-FFF2-40B4-BE49-F238E27FC236}">
                <a16:creationId xmlns:a16="http://schemas.microsoft.com/office/drawing/2014/main" id="{E5D8A0C3-6E8E-459B-A773-3471E7777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03	Mitlautverdoppelung 04 Lernzieldiktat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27E5030D-4A71-4ACE-BFE5-703C24A927E3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Üben macht gescheit!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D52E93DF-9454-482D-9A96-982F7862ABF0}"/>
              </a:ext>
            </a:extLst>
          </p:cNvPr>
          <p:cNvSpPr txBox="1"/>
          <p:nvPr/>
        </p:nvSpPr>
        <p:spPr>
          <a:xfrm>
            <a:off x="190500" y="6724134"/>
            <a:ext cx="433003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09 Lernzieldiktat.pptx - Seite 6</a:t>
            </a:r>
          </a:p>
        </p:txBody>
      </p:sp>
    </p:spTree>
    <p:extLst>
      <p:ext uri="{BB962C8B-B14F-4D97-AF65-F5344CB8AC3E}">
        <p14:creationId xmlns:p14="http://schemas.microsoft.com/office/powerpoint/2010/main" val="113015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</p:bldLst>
  </p:timing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494</Words>
  <Application>Microsoft Office PowerPoint</Application>
  <PresentationFormat>Breitbild</PresentationFormat>
  <Paragraphs>125</Paragraphs>
  <Slides>4</Slides>
  <Notes>0</Notes>
  <HiddenSlides>0</HiddenSlides>
  <MMClips>30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4</vt:i4>
      </vt:variant>
    </vt:vector>
  </HeadingPairs>
  <TitlesOfParts>
    <vt:vector size="14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2305</cp:revision>
  <cp:lastPrinted>2024-04-24T10:49:28Z</cp:lastPrinted>
  <dcterms:created xsi:type="dcterms:W3CDTF">2012-08-26T07:44:46Z</dcterms:created>
  <dcterms:modified xsi:type="dcterms:W3CDTF">2024-09-23T06:12:27Z</dcterms:modified>
</cp:coreProperties>
</file>