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37"/>
  </p:notesMasterIdLst>
  <p:sldIdLst>
    <p:sldId id="444" r:id="rId8"/>
    <p:sldId id="445" r:id="rId9"/>
    <p:sldId id="495" r:id="rId10"/>
    <p:sldId id="777" r:id="rId11"/>
    <p:sldId id="778" r:id="rId12"/>
    <p:sldId id="806" r:id="rId13"/>
    <p:sldId id="781" r:id="rId14"/>
    <p:sldId id="807" r:id="rId15"/>
    <p:sldId id="783" r:id="rId16"/>
    <p:sldId id="784" r:id="rId17"/>
    <p:sldId id="785" r:id="rId18"/>
    <p:sldId id="786" r:id="rId19"/>
    <p:sldId id="787" r:id="rId20"/>
    <p:sldId id="788" r:id="rId21"/>
    <p:sldId id="789" r:id="rId22"/>
    <p:sldId id="790" r:id="rId23"/>
    <p:sldId id="791" r:id="rId24"/>
    <p:sldId id="792" r:id="rId25"/>
    <p:sldId id="805" r:id="rId26"/>
    <p:sldId id="794" r:id="rId27"/>
    <p:sldId id="795" r:id="rId28"/>
    <p:sldId id="480" r:id="rId29"/>
    <p:sldId id="797" r:id="rId30"/>
    <p:sldId id="798" r:id="rId31"/>
    <p:sldId id="799" r:id="rId32"/>
    <p:sldId id="802" r:id="rId33"/>
    <p:sldId id="776" r:id="rId34"/>
    <p:sldId id="779" r:id="rId35"/>
    <p:sldId id="780" r:id="rId36"/>
  </p:sldIdLst>
  <p:sldSz cx="12192000" cy="6858000"/>
  <p:notesSz cx="6742113" cy="98758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4E925-B8CA-4CCD-ACD5-14EA932E6CCD}" v="4" dt="2025-01-23T10:58:41.1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258" autoAdjust="0"/>
    <p:restoredTop sz="93740" autoAdjust="0"/>
  </p:normalViewPr>
  <p:slideViewPr>
    <p:cSldViewPr>
      <p:cViewPr varScale="1">
        <p:scale>
          <a:sx n="78" d="100"/>
          <a:sy n="78" d="100"/>
        </p:scale>
        <p:origin x="120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11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6/11/relationships/changesInfo" Target="changesInfos/changesInfo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0B7BF712-EE63-47C1-8118-3AF60D490F66}"/>
    <pc:docChg chg="modSld">
      <pc:chgData name="Siegbert Rudolph" userId="2af4d44886c067cc" providerId="LiveId" clId="{0B7BF712-EE63-47C1-8118-3AF60D490F66}" dt="2021-06-30T11:03:35.269" v="77" actId="20577"/>
      <pc:docMkLst>
        <pc:docMk/>
      </pc:docMkLst>
      <pc:sldChg chg="modSp mod">
        <pc:chgData name="Siegbert Rudolph" userId="2af4d44886c067cc" providerId="LiveId" clId="{0B7BF712-EE63-47C1-8118-3AF60D490F66}" dt="2021-06-30T11:03:35.269" v="77" actId="20577"/>
        <pc:sldMkLst>
          <pc:docMk/>
          <pc:sldMk cId="0" sldId="444"/>
        </pc:sldMkLst>
      </pc:sldChg>
      <pc:sldChg chg="modSp mod">
        <pc:chgData name="Siegbert Rudolph" userId="2af4d44886c067cc" providerId="LiveId" clId="{0B7BF712-EE63-47C1-8118-3AF60D490F66}" dt="2021-06-25T11:13:48.167" v="76" actId="1076"/>
        <pc:sldMkLst>
          <pc:docMk/>
          <pc:sldMk cId="562011083" sldId="495"/>
        </pc:sldMkLst>
      </pc:sldChg>
    </pc:docChg>
  </pc:docChgLst>
  <pc:docChgLst>
    <pc:chgData name="Siegbert Rudolph" userId="2af4d44886c067cc" providerId="LiveId" clId="{07464730-B18F-4091-BD59-F42F9CA28FE3}"/>
    <pc:docChg chg="undo custSel modSld">
      <pc:chgData name="Siegbert Rudolph" userId="2af4d44886c067cc" providerId="LiveId" clId="{07464730-B18F-4091-BD59-F42F9CA28FE3}" dt="2024-11-09T11:12:15.745" v="194" actId="1076"/>
      <pc:docMkLst>
        <pc:docMk/>
      </pc:docMkLst>
      <pc:sldChg chg="modSp mod">
        <pc:chgData name="Siegbert Rudolph" userId="2af4d44886c067cc" providerId="LiveId" clId="{07464730-B18F-4091-BD59-F42F9CA28FE3}" dt="2024-11-09T10:27:30.391" v="42" actId="20577"/>
        <pc:sldMkLst>
          <pc:docMk/>
          <pc:sldMk cId="498860904" sldId="445"/>
        </pc:sldMkLst>
        <pc:spChg chg="mod">
          <ac:chgData name="Siegbert Rudolph" userId="2af4d44886c067cc" providerId="LiveId" clId="{07464730-B18F-4091-BD59-F42F9CA28FE3}" dt="2024-11-09T10:27:30.391" v="42" actId="20577"/>
          <ac:spMkLst>
            <pc:docMk/>
            <pc:sldMk cId="498860904" sldId="445"/>
            <ac:spMk id="5" creationId="{6C8186CB-61E2-43B3-A6CC-8BEBAA5CDAEF}"/>
          </ac:spMkLst>
        </pc:spChg>
      </pc:sldChg>
      <pc:sldChg chg="addSp delSp modSp mod delAnim modAnim">
        <pc:chgData name="Siegbert Rudolph" userId="2af4d44886c067cc" providerId="LiveId" clId="{07464730-B18F-4091-BD59-F42F9CA28FE3}" dt="2024-11-09T10:56:27.599" v="189" actId="20577"/>
        <pc:sldMkLst>
          <pc:docMk/>
          <pc:sldMk cId="562011083" sldId="495"/>
        </pc:sldMkLst>
        <pc:spChg chg="add mod">
          <ac:chgData name="Siegbert Rudolph" userId="2af4d44886c067cc" providerId="LiveId" clId="{07464730-B18F-4091-BD59-F42F9CA28FE3}" dt="2024-11-09T10:56:27.599" v="189" actId="20577"/>
          <ac:spMkLst>
            <pc:docMk/>
            <pc:sldMk cId="562011083" sldId="495"/>
            <ac:spMk id="7" creationId="{E61A71E3-C4A3-0FDE-5AF9-9DFD11D648D7}"/>
          </ac:spMkLst>
        </pc:spChg>
      </pc:sldChg>
      <pc:sldChg chg="modSp mod modAnim">
        <pc:chgData name="Siegbert Rudolph" userId="2af4d44886c067cc" providerId="LiveId" clId="{07464730-B18F-4091-BD59-F42F9CA28FE3}" dt="2024-11-09T11:12:15.745" v="194" actId="1076"/>
        <pc:sldMkLst>
          <pc:docMk/>
          <pc:sldMk cId="1354204332" sldId="789"/>
        </pc:sldMkLst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1" creationId="{2B061F4D-ED92-44FB-B247-EC17D8A9A339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2" creationId="{FEBE1F50-5E85-495E-AE12-9C9938DBC36D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3" creationId="{31E8A374-295B-43CB-A88E-EFFBF41E2E90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4" creationId="{711B1C0C-DCD3-4485-A82A-60E26350D68A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5" creationId="{CB078A82-D0D6-4F3B-BD7A-DC2A1A543780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6" creationId="{E389C69C-61F2-4571-989C-1B4DA18EDAAF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7" creationId="{A4A47219-79DF-4039-BA50-1F48B386D79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8" creationId="{F1412509-09FA-442A-A4F8-F1181C13430E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89" creationId="{31BBEDCF-0B88-4E1D-8811-945F46ABDBC5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0" creationId="{83AD9421-266E-4861-91AB-ABCE15AEDBA8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1" creationId="{8FEBED6B-9D9E-435B-A03D-3C429AC09EDB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2" creationId="{ABB6F5B7-9DA1-4A23-9611-0D1DF4E3AE15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3" creationId="{0B593157-ED74-4755-9E84-BE1023713D0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5" creationId="{1DA8675E-5C79-4E44-B092-6303108F746B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97" creationId="{CF8A945C-950F-43DB-B2CE-92ED990CF6CA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0" creationId="{82216215-1B1F-4737-B99C-5980B23067F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2" creationId="{778A1DA7-02B2-4DF7-8FCB-4DB609679E7C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4" creationId="{2539A601-BDD4-4247-8830-DF51052F24CE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6" creationId="{F17432D9-53A8-4CA9-8123-DE2738B4BEBD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08" creationId="{38F92020-099C-483A-8340-029E5C9EA8E2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10" creationId="{B37B0FA4-C6A6-4F4B-BA5E-7E6DAFF0278C}"/>
          </ac:picMkLst>
        </pc:picChg>
        <pc:picChg chg="mod">
          <ac:chgData name="Siegbert Rudolph" userId="2af4d44886c067cc" providerId="LiveId" clId="{07464730-B18F-4091-BD59-F42F9CA28FE3}" dt="2024-11-09T11:12:15.745" v="194" actId="1076"/>
          <ac:picMkLst>
            <pc:docMk/>
            <pc:sldMk cId="1354204332" sldId="789"/>
            <ac:picMk id="112" creationId="{2A638271-4952-486A-A645-6488725E39AB}"/>
          </ac:picMkLst>
        </pc:picChg>
      </pc:sldChg>
    </pc:docChg>
  </pc:docChgLst>
  <pc:docChgLst>
    <pc:chgData name="Siegbert Rudolph" userId="2af4d44886c067cc" providerId="LiveId" clId="{F642AF37-DA4F-4979-87F4-E744B253C25F}"/>
    <pc:docChg chg="modSld">
      <pc:chgData name="Siegbert Rudolph" userId="2af4d44886c067cc" providerId="LiveId" clId="{F642AF37-DA4F-4979-87F4-E744B253C25F}" dt="2021-09-08T13:12:04.850" v="63" actId="1036"/>
      <pc:docMkLst>
        <pc:docMk/>
      </pc:docMkLst>
      <pc:sldChg chg="modSp mod">
        <pc:chgData name="Siegbert Rudolph" userId="2af4d44886c067cc" providerId="LiveId" clId="{F642AF37-DA4F-4979-87F4-E744B253C25F}" dt="2021-09-08T13:12:04.850" v="63" actId="1036"/>
        <pc:sldMkLst>
          <pc:docMk/>
          <pc:sldMk cId="253749630" sldId="802"/>
        </pc:sldMkLst>
      </pc:sldChg>
    </pc:docChg>
  </pc:docChgLst>
  <pc:docChgLst>
    <pc:chgData name="Siegbert Rudolph" userId="2af4d44886c067cc" providerId="LiveId" clId="{8DE0951E-E918-4D8A-BA1E-0626A50D756B}"/>
    <pc:docChg chg="undo custSel addSld delSld modSld sldOrd">
      <pc:chgData name="Siegbert Rudolph" userId="2af4d44886c067cc" providerId="LiveId" clId="{8DE0951E-E918-4D8A-BA1E-0626A50D756B}" dt="2020-03-07T15:16:42.694" v="7970" actId="1038"/>
      <pc:docMkLst>
        <pc:docMk/>
      </pc:docMkLst>
      <pc:sldChg chg="addSp modSp">
        <pc:chgData name="Siegbert Rudolph" userId="2af4d44886c067cc" providerId="LiveId" clId="{8DE0951E-E918-4D8A-BA1E-0626A50D756B}" dt="2020-02-25T07:29:00.060" v="4486" actId="1076"/>
        <pc:sldMkLst>
          <pc:docMk/>
          <pc:sldMk cId="0" sldId="444"/>
        </pc:sldMkLst>
      </pc:sldChg>
      <pc:sldChg chg="addSp delSp modSp add">
        <pc:chgData name="Siegbert Rudolph" userId="2af4d44886c067cc" providerId="LiveId" clId="{8DE0951E-E918-4D8A-BA1E-0626A50D756B}" dt="2020-03-05T10:36:32.124" v="6677" actId="20577"/>
        <pc:sldMkLst>
          <pc:docMk/>
          <pc:sldMk cId="498860904" sldId="445"/>
        </pc:sldMkLst>
      </pc:sldChg>
      <pc:sldChg chg="addSp delSp modSp add">
        <pc:chgData name="Siegbert Rudolph" userId="2af4d44886c067cc" providerId="LiveId" clId="{8DE0951E-E918-4D8A-BA1E-0626A50D756B}" dt="2020-02-06T16:54:18.385" v="3991" actId="478"/>
        <pc:sldMkLst>
          <pc:docMk/>
          <pc:sldMk cId="3181583170" sldId="446"/>
        </pc:sldMkLst>
      </pc:sldChg>
      <pc:sldChg chg="addSp delSp modSp add del modTransition modAnim">
        <pc:chgData name="Siegbert Rudolph" userId="2af4d44886c067cc" providerId="LiveId" clId="{8DE0951E-E918-4D8A-BA1E-0626A50D756B}" dt="2020-03-01T08:16:48.838" v="5771" actId="47"/>
        <pc:sldMkLst>
          <pc:docMk/>
          <pc:sldMk cId="1605150179" sldId="447"/>
        </pc:sldMkLst>
      </pc:sldChg>
      <pc:sldChg chg="addSp delSp modSp add del modTransition modAnim">
        <pc:chgData name="Siegbert Rudolph" userId="2af4d44886c067cc" providerId="LiveId" clId="{8DE0951E-E918-4D8A-BA1E-0626A50D756B}" dt="2020-02-05T08:10:26.123" v="180" actId="47"/>
        <pc:sldMkLst>
          <pc:docMk/>
          <pc:sldMk cId="3227945001" sldId="448"/>
        </pc:sldMkLst>
      </pc:sldChg>
      <pc:sldChg chg="addSp delSp modSp add modTransition addAnim delAnim modAnim">
        <pc:chgData name="Siegbert Rudolph" userId="2af4d44886c067cc" providerId="LiveId" clId="{8DE0951E-E918-4D8A-BA1E-0626A50D756B}" dt="2020-03-01T14:29:11.263" v="5878" actId="207"/>
        <pc:sldMkLst>
          <pc:docMk/>
          <pc:sldMk cId="2573201103" sldId="449"/>
        </pc:sldMkLst>
      </pc:sldChg>
      <pc:sldChg chg="addSp delSp modSp add">
        <pc:chgData name="Siegbert Rudolph" userId="2af4d44886c067cc" providerId="LiveId" clId="{8DE0951E-E918-4D8A-BA1E-0626A50D756B}" dt="2020-03-02T15:46:28.755" v="6566" actId="6549"/>
        <pc:sldMkLst>
          <pc:docMk/>
          <pc:sldMk cId="1394574388" sldId="450"/>
        </pc:sldMkLst>
      </pc:sldChg>
      <pc:sldChg chg="addSp delSp modSp add modTransition delAnim modAnim">
        <pc:chgData name="Siegbert Rudolph" userId="2af4d44886c067cc" providerId="LiveId" clId="{8DE0951E-E918-4D8A-BA1E-0626A50D756B}" dt="2020-03-02T15:46:49.742" v="6568" actId="1036"/>
        <pc:sldMkLst>
          <pc:docMk/>
          <pc:sldMk cId="2689439967" sldId="451"/>
        </pc:sldMkLst>
      </pc:sldChg>
      <pc:sldChg chg="addSp delSp modSp add">
        <pc:chgData name="Siegbert Rudolph" userId="2af4d44886c067cc" providerId="LiveId" clId="{8DE0951E-E918-4D8A-BA1E-0626A50D756B}" dt="2020-03-01T14:14:39.105" v="5790" actId="6549"/>
        <pc:sldMkLst>
          <pc:docMk/>
          <pc:sldMk cId="2229301483" sldId="452"/>
        </pc:sldMkLst>
      </pc:sldChg>
      <pc:sldChg chg="addSp delSp modSp add modAnim">
        <pc:chgData name="Siegbert Rudolph" userId="2af4d44886c067cc" providerId="LiveId" clId="{8DE0951E-E918-4D8A-BA1E-0626A50D756B}" dt="2020-03-01T14:15:09.868" v="5792" actId="20577"/>
        <pc:sldMkLst>
          <pc:docMk/>
          <pc:sldMk cId="3738229008" sldId="453"/>
        </pc:sldMkLst>
      </pc:sldChg>
      <pc:sldChg chg="addSp delSp modSp add modTransition modAnim">
        <pc:chgData name="Siegbert Rudolph" userId="2af4d44886c067cc" providerId="LiveId" clId="{8DE0951E-E918-4D8A-BA1E-0626A50D756B}" dt="2020-03-01T14:17:05.912" v="5857" actId="20577"/>
        <pc:sldMkLst>
          <pc:docMk/>
          <pc:sldMk cId="3855847432" sldId="454"/>
        </pc:sldMkLst>
      </pc:sldChg>
      <pc:sldChg chg="addSp delSp modSp add">
        <pc:chgData name="Siegbert Rudolph" userId="2af4d44886c067cc" providerId="LiveId" clId="{8DE0951E-E918-4D8A-BA1E-0626A50D756B}" dt="2020-03-07T09:01:17.822" v="6702" actId="20577"/>
        <pc:sldMkLst>
          <pc:docMk/>
          <pc:sldMk cId="3288985751" sldId="455"/>
        </pc:sldMkLst>
      </pc:sldChg>
      <pc:sldChg chg="addSp delSp modSp add modTransition modAnim">
        <pc:chgData name="Siegbert Rudolph" userId="2af4d44886c067cc" providerId="LiveId" clId="{8DE0951E-E918-4D8A-BA1E-0626A50D756B}" dt="2020-03-01T14:17:17.863" v="5859" actId="20577"/>
        <pc:sldMkLst>
          <pc:docMk/>
          <pc:sldMk cId="2227326144" sldId="456"/>
        </pc:sldMkLst>
      </pc:sldChg>
      <pc:sldChg chg="addSp delSp modSp add modTransition modAnim">
        <pc:chgData name="Siegbert Rudolph" userId="2af4d44886c067cc" providerId="LiveId" clId="{8DE0951E-E918-4D8A-BA1E-0626A50D756B}" dt="2020-03-01T14:17:12.180" v="5858" actId="20577"/>
        <pc:sldMkLst>
          <pc:docMk/>
          <pc:sldMk cId="1370613605" sldId="457"/>
        </pc:sldMkLst>
      </pc:sldChg>
      <pc:sldChg chg="addSp delSp modSp add ord">
        <pc:chgData name="Siegbert Rudolph" userId="2af4d44886c067cc" providerId="LiveId" clId="{8DE0951E-E918-4D8A-BA1E-0626A50D756B}" dt="2020-03-01T14:16:43.775" v="5853" actId="1036"/>
        <pc:sldMkLst>
          <pc:docMk/>
          <pc:sldMk cId="4113455806" sldId="458"/>
        </pc:sldMkLst>
      </pc:sldChg>
      <pc:sldChg chg="addSp delSp modSp add ord modTransition modAnim">
        <pc:chgData name="Siegbert Rudolph" userId="2af4d44886c067cc" providerId="LiveId" clId="{8DE0951E-E918-4D8A-BA1E-0626A50D756B}" dt="2020-03-01T14:12:10.527" v="5784"/>
        <pc:sldMkLst>
          <pc:docMk/>
          <pc:sldMk cId="3999066808" sldId="459"/>
        </pc:sldMkLst>
      </pc:sldChg>
      <pc:sldChg chg="addSp delSp modSp add ord">
        <pc:chgData name="Siegbert Rudolph" userId="2af4d44886c067cc" providerId="LiveId" clId="{8DE0951E-E918-4D8A-BA1E-0626A50D756B}" dt="2020-03-02T15:25:15.937" v="6452" actId="1076"/>
        <pc:sldMkLst>
          <pc:docMk/>
          <pc:sldMk cId="1569724800" sldId="460"/>
        </pc:sldMkLst>
      </pc:sldChg>
      <pc:sldChg chg="addSp delSp modSp add ord modTransition modAnim">
        <pc:chgData name="Siegbert Rudolph" userId="2af4d44886c067cc" providerId="LiveId" clId="{8DE0951E-E918-4D8A-BA1E-0626A50D756B}" dt="2020-03-02T15:48:29.998" v="6569" actId="20577"/>
        <pc:sldMkLst>
          <pc:docMk/>
          <pc:sldMk cId="139415010" sldId="461"/>
        </pc:sldMkLst>
      </pc:sldChg>
      <pc:sldChg chg="addSp delSp modSp add del modTransition modAnim">
        <pc:chgData name="Siegbert Rudolph" userId="2af4d44886c067cc" providerId="LiveId" clId="{8DE0951E-E918-4D8A-BA1E-0626A50D756B}" dt="2020-03-01T13:34:44.674" v="5777" actId="47"/>
        <pc:sldMkLst>
          <pc:docMk/>
          <pc:sldMk cId="29375834" sldId="462"/>
        </pc:sldMkLst>
      </pc:sldChg>
      <pc:sldChg chg="addSp delSp modSp add modAnim addCm delCm">
        <pc:chgData name="Siegbert Rudolph" userId="2af4d44886c067cc" providerId="LiveId" clId="{8DE0951E-E918-4D8A-BA1E-0626A50D756B}" dt="2020-02-05T09:31:31.900" v="1184" actId="1592"/>
        <pc:sldMkLst>
          <pc:docMk/>
          <pc:sldMk cId="388304348" sldId="463"/>
        </pc:sldMkLst>
      </pc:sldChg>
      <pc:sldChg chg="addSp delSp modSp add modAnim">
        <pc:chgData name="Siegbert Rudolph" userId="2af4d44886c067cc" providerId="LiveId" clId="{8DE0951E-E918-4D8A-BA1E-0626A50D756B}" dt="2020-02-05T08:46:20.402" v="551" actId="1038"/>
        <pc:sldMkLst>
          <pc:docMk/>
          <pc:sldMk cId="1076005221" sldId="464"/>
        </pc:sldMkLst>
      </pc:sldChg>
      <pc:sldChg chg="addSp delSp modSp add ord modTransition modAnim">
        <pc:chgData name="Siegbert Rudolph" userId="2af4d44886c067cc" providerId="LiveId" clId="{8DE0951E-E918-4D8A-BA1E-0626A50D756B}" dt="2020-02-05T11:14:16.271" v="2212" actId="1036"/>
        <pc:sldMkLst>
          <pc:docMk/>
          <pc:sldMk cId="3716085479" sldId="465"/>
        </pc:sldMkLst>
      </pc:sldChg>
      <pc:sldChg chg="addSp delSp modSp add modTransition modAnim">
        <pc:chgData name="Siegbert Rudolph" userId="2af4d44886c067cc" providerId="LiveId" clId="{8DE0951E-E918-4D8A-BA1E-0626A50D756B}" dt="2020-02-05T13:07:56.244" v="3075" actId="166"/>
        <pc:sldMkLst>
          <pc:docMk/>
          <pc:sldMk cId="141491862" sldId="466"/>
        </pc:sldMkLst>
      </pc:sldChg>
      <pc:sldChg chg="addSp delSp modSp add">
        <pc:chgData name="Siegbert Rudolph" userId="2af4d44886c067cc" providerId="LiveId" clId="{8DE0951E-E918-4D8A-BA1E-0626A50D756B}" dt="2020-03-07T08:51:08.486" v="6685" actId="20577"/>
        <pc:sldMkLst>
          <pc:docMk/>
          <pc:sldMk cId="3867245952" sldId="467"/>
        </pc:sldMkLst>
      </pc:sldChg>
      <pc:sldChg chg="addSp delSp modSp add">
        <pc:chgData name="Siegbert Rudolph" userId="2af4d44886c067cc" providerId="LiveId" clId="{8DE0951E-E918-4D8A-BA1E-0626A50D756B}" dt="2020-03-01T15:42:46.907" v="5926" actId="20577"/>
        <pc:sldMkLst>
          <pc:docMk/>
          <pc:sldMk cId="3332837219" sldId="468"/>
        </pc:sldMkLst>
      </pc:sldChg>
      <pc:sldChg chg="addSp delSp modSp add modTransition delAnim modAnim">
        <pc:chgData name="Siegbert Rudolph" userId="2af4d44886c067cc" providerId="LiveId" clId="{8DE0951E-E918-4D8A-BA1E-0626A50D756B}" dt="2020-03-07T08:56:42.146" v="6696" actId="20577"/>
        <pc:sldMkLst>
          <pc:docMk/>
          <pc:sldMk cId="1584656004" sldId="469"/>
        </pc:sldMkLst>
      </pc:sldChg>
      <pc:sldChg chg="addSp delSp modSp add">
        <pc:chgData name="Siegbert Rudolph" userId="2af4d44886c067cc" providerId="LiveId" clId="{8DE0951E-E918-4D8A-BA1E-0626A50D756B}" dt="2020-03-07T08:56:37.266" v="6695" actId="20577"/>
        <pc:sldMkLst>
          <pc:docMk/>
          <pc:sldMk cId="2008548263" sldId="470"/>
        </pc:sldMkLst>
      </pc:sldChg>
      <pc:sldChg chg="addSp delSp modSp add delAnim modAnim">
        <pc:chgData name="Siegbert Rudolph" userId="2af4d44886c067cc" providerId="LiveId" clId="{8DE0951E-E918-4D8A-BA1E-0626A50D756B}" dt="2020-03-07T08:51:19.489" v="6687" actId="20577"/>
        <pc:sldMkLst>
          <pc:docMk/>
          <pc:sldMk cId="4114598295" sldId="471"/>
        </pc:sldMkLst>
      </pc:sldChg>
      <pc:sldChg chg="addSp delSp modSp add ord modTransition modAnim">
        <pc:chgData name="Siegbert Rudolph" userId="2af4d44886c067cc" providerId="LiveId" clId="{8DE0951E-E918-4D8A-BA1E-0626A50D756B}" dt="2020-03-07T08:52:06.719" v="6693" actId="20577"/>
        <pc:sldMkLst>
          <pc:docMk/>
          <pc:sldMk cId="3215655557" sldId="472"/>
        </pc:sldMkLst>
      </pc:sldChg>
      <pc:sldChg chg="addSp delSp modSp add ord modAnim">
        <pc:chgData name="Siegbert Rudolph" userId="2af4d44886c067cc" providerId="LiveId" clId="{8DE0951E-E918-4D8A-BA1E-0626A50D756B}" dt="2020-03-07T08:56:10.718" v="6694"/>
        <pc:sldMkLst>
          <pc:docMk/>
          <pc:sldMk cId="2938098369" sldId="473"/>
        </pc:sldMkLst>
      </pc:sldChg>
      <pc:sldChg chg="addSp delSp modSp add modTransition delAnim modAnim">
        <pc:chgData name="Siegbert Rudolph" userId="2af4d44886c067cc" providerId="LiveId" clId="{8DE0951E-E918-4D8A-BA1E-0626A50D756B}" dt="2020-02-05T10:15:24.654" v="1511" actId="1076"/>
        <pc:sldMkLst>
          <pc:docMk/>
          <pc:sldMk cId="4207034085" sldId="474"/>
        </pc:sldMkLst>
      </pc:sldChg>
      <pc:sldChg chg="addSp delSp modSp add">
        <pc:chgData name="Siegbert Rudolph" userId="2af4d44886c067cc" providerId="LiveId" clId="{8DE0951E-E918-4D8A-BA1E-0626A50D756B}" dt="2020-03-01T15:39:29.670" v="5923" actId="20577"/>
        <pc:sldMkLst>
          <pc:docMk/>
          <pc:sldMk cId="351172646" sldId="475"/>
        </pc:sldMkLst>
      </pc:sldChg>
      <pc:sldChg chg="addSp delSp modSp add modTransition delAnim modAnim">
        <pc:chgData name="Siegbert Rudolph" userId="2af4d44886c067cc" providerId="LiveId" clId="{8DE0951E-E918-4D8A-BA1E-0626A50D756B}" dt="2020-02-05T10:19:08.691" v="1555" actId="1076"/>
        <pc:sldMkLst>
          <pc:docMk/>
          <pc:sldMk cId="511783952" sldId="476"/>
        </pc:sldMkLst>
      </pc:sldChg>
      <pc:sldChg chg="addSp delSp modSp add">
        <pc:chgData name="Siegbert Rudolph" userId="2af4d44886c067cc" providerId="LiveId" clId="{8DE0951E-E918-4D8A-BA1E-0626A50D756B}" dt="2020-03-07T08:59:52.137" v="6701" actId="20577"/>
        <pc:sldMkLst>
          <pc:docMk/>
          <pc:sldMk cId="250498750" sldId="477"/>
        </pc:sldMkLst>
      </pc:sldChg>
      <pc:sldChg chg="addSp delSp modSp add">
        <pc:chgData name="Siegbert Rudolph" userId="2af4d44886c067cc" providerId="LiveId" clId="{8DE0951E-E918-4D8A-BA1E-0626A50D756B}" dt="2020-03-07T08:56:52.966" v="6697" actId="20577"/>
        <pc:sldMkLst>
          <pc:docMk/>
          <pc:sldMk cId="4126621324" sldId="478"/>
        </pc:sldMkLst>
      </pc:sldChg>
      <pc:sldChg chg="addSp delSp modSp add modTransition modAnim">
        <pc:chgData name="Siegbert Rudolph" userId="2af4d44886c067cc" providerId="LiveId" clId="{8DE0951E-E918-4D8A-BA1E-0626A50D756B}" dt="2020-03-07T08:57:02.298" v="6698" actId="20577"/>
        <pc:sldMkLst>
          <pc:docMk/>
          <pc:sldMk cId="3828948095" sldId="479"/>
        </pc:sldMkLst>
      </pc:sldChg>
      <pc:sldChg chg="addSp delSp modSp add modTransition modAnim">
        <pc:chgData name="Siegbert Rudolph" userId="2af4d44886c067cc" providerId="LiveId" clId="{8DE0951E-E918-4D8A-BA1E-0626A50D756B}" dt="2020-03-05T10:35:14.981" v="6675" actId="20577"/>
        <pc:sldMkLst>
          <pc:docMk/>
          <pc:sldMk cId="3719927881" sldId="480"/>
        </pc:sldMkLst>
      </pc:sldChg>
      <pc:sldChg chg="addSp delSp modSp add modTransition modAnim">
        <pc:chgData name="Siegbert Rudolph" userId="2af4d44886c067cc" providerId="LiveId" clId="{8DE0951E-E918-4D8A-BA1E-0626A50D756B}" dt="2020-03-07T08:59:37.568" v="6700" actId="20577"/>
        <pc:sldMkLst>
          <pc:docMk/>
          <pc:sldMk cId="3810042043" sldId="481"/>
        </pc:sldMkLst>
      </pc:sldChg>
      <pc:sldChg chg="addSp delSp modSp add">
        <pc:chgData name="Siegbert Rudolph" userId="2af4d44886c067cc" providerId="LiveId" clId="{8DE0951E-E918-4D8A-BA1E-0626A50D756B}" dt="2020-03-07T08:59:28.730" v="6699" actId="20577"/>
        <pc:sldMkLst>
          <pc:docMk/>
          <pc:sldMk cId="1458472560" sldId="482"/>
        </pc:sldMkLst>
      </pc:sldChg>
      <pc:sldChg chg="addSp delSp modSp add del ord modTransition modAnim">
        <pc:chgData name="Siegbert Rudolph" userId="2af4d44886c067cc" providerId="LiveId" clId="{8DE0951E-E918-4D8A-BA1E-0626A50D756B}" dt="2020-02-05T11:33:41.682" v="2272" actId="47"/>
        <pc:sldMkLst>
          <pc:docMk/>
          <pc:sldMk cId="2475691472" sldId="483"/>
        </pc:sldMkLst>
      </pc:sldChg>
      <pc:sldChg chg="addSp delSp modSp add">
        <pc:chgData name="Siegbert Rudolph" userId="2af4d44886c067cc" providerId="LiveId" clId="{8DE0951E-E918-4D8A-BA1E-0626A50D756B}" dt="2020-03-01T15:37:00.491" v="5918" actId="20577"/>
        <pc:sldMkLst>
          <pc:docMk/>
          <pc:sldMk cId="1711626599" sldId="484"/>
        </pc:sldMkLst>
      </pc:sldChg>
      <pc:sldChg chg="delSp modSp add del delAnim">
        <pc:chgData name="Siegbert Rudolph" userId="2af4d44886c067cc" providerId="LiveId" clId="{8DE0951E-E918-4D8A-BA1E-0626A50D756B}" dt="2020-02-05T10:19:32.751" v="1558" actId="47"/>
        <pc:sldMkLst>
          <pc:docMk/>
          <pc:sldMk cId="595753955" sldId="485"/>
        </pc:sldMkLst>
      </pc:sldChg>
      <pc:sldChg chg="addSp delSp modSp delAnim modAnim">
        <pc:chgData name="Siegbert Rudolph" userId="2af4d44886c067cc" providerId="LiveId" clId="{8DE0951E-E918-4D8A-BA1E-0626A50D756B}" dt="2020-02-05T13:07:20.147" v="3068" actId="166"/>
        <pc:sldMkLst>
          <pc:docMk/>
          <pc:sldMk cId="698332769" sldId="485"/>
        </pc:sldMkLst>
      </pc:sldChg>
      <pc:sldChg chg="addSp delSp modSp delAnim modAnim">
        <pc:chgData name="Siegbert Rudolph" userId="2af4d44886c067cc" providerId="LiveId" clId="{8DE0951E-E918-4D8A-BA1E-0626A50D756B}" dt="2020-02-05T13:21:27.593" v="3337" actId="1076"/>
        <pc:sldMkLst>
          <pc:docMk/>
          <pc:sldMk cId="1561342802" sldId="486"/>
        </pc:sldMkLst>
      </pc:sldChg>
      <pc:sldChg chg="delSp modSp add del delAnim modAnim">
        <pc:chgData name="Siegbert Rudolph" userId="2af4d44886c067cc" providerId="LiveId" clId="{8DE0951E-E918-4D8A-BA1E-0626A50D756B}" dt="2020-02-05T10:19:12.940" v="1556" actId="47"/>
        <pc:sldMkLst>
          <pc:docMk/>
          <pc:sldMk cId="1686852471" sldId="486"/>
        </pc:sldMkLst>
      </pc:sldChg>
      <pc:sldChg chg="addSp delSp modSp addAnim delAnim modAnim">
        <pc:chgData name="Siegbert Rudolph" userId="2af4d44886c067cc" providerId="LiveId" clId="{8DE0951E-E918-4D8A-BA1E-0626A50D756B}" dt="2020-02-05T11:33:12.658" v="2271" actId="166"/>
        <pc:sldMkLst>
          <pc:docMk/>
          <pc:sldMk cId="1595606543" sldId="487"/>
        </pc:sldMkLst>
      </pc:sldChg>
      <pc:sldChg chg="addSp delSp modSp delAnim modAnim">
        <pc:chgData name="Siegbert Rudolph" userId="2af4d44886c067cc" providerId="LiveId" clId="{8DE0951E-E918-4D8A-BA1E-0626A50D756B}" dt="2020-03-01T07:57:30.124" v="5770" actId="552"/>
        <pc:sldMkLst>
          <pc:docMk/>
          <pc:sldMk cId="1770250321" sldId="488"/>
        </pc:sldMkLst>
      </pc:sldChg>
      <pc:sldChg chg="modSp add">
        <pc:chgData name="Siegbert Rudolph" userId="2af4d44886c067cc" providerId="LiveId" clId="{8DE0951E-E918-4D8A-BA1E-0626A50D756B}" dt="2020-02-05T14:11:52.572" v="3584" actId="20577"/>
        <pc:sldMkLst>
          <pc:docMk/>
          <pc:sldMk cId="990888428" sldId="489"/>
        </pc:sldMkLst>
      </pc:sldChg>
      <pc:sldChg chg="addSp delSp modSp add del modAnim">
        <pc:chgData name="Siegbert Rudolph" userId="2af4d44886c067cc" providerId="LiveId" clId="{8DE0951E-E918-4D8A-BA1E-0626A50D756B}" dt="2020-02-05T11:48:41.533" v="2716" actId="47"/>
        <pc:sldMkLst>
          <pc:docMk/>
          <pc:sldMk cId="2225846044" sldId="489"/>
        </pc:sldMkLst>
      </pc:sldChg>
      <pc:sldChg chg="addSp delSp modSp delAnim modAnim">
        <pc:chgData name="Siegbert Rudolph" userId="2af4d44886c067cc" providerId="LiveId" clId="{8DE0951E-E918-4D8A-BA1E-0626A50D756B}" dt="2020-03-07T10:28:49.712" v="7612" actId="166"/>
        <pc:sldMkLst>
          <pc:docMk/>
          <pc:sldMk cId="3559410692" sldId="490"/>
        </pc:sldMkLst>
      </pc:sldChg>
      <pc:sldChg chg="addSp delSp modSp">
        <pc:chgData name="Siegbert Rudolph" userId="2af4d44886c067cc" providerId="LiveId" clId="{8DE0951E-E918-4D8A-BA1E-0626A50D756B}" dt="2020-03-07T09:21:18.734" v="6744"/>
        <pc:sldMkLst>
          <pc:docMk/>
          <pc:sldMk cId="2770878998" sldId="492"/>
        </pc:sldMkLst>
      </pc:sldChg>
      <pc:sldChg chg="modSp">
        <pc:chgData name="Siegbert Rudolph" userId="2af4d44886c067cc" providerId="LiveId" clId="{8DE0951E-E918-4D8A-BA1E-0626A50D756B}" dt="2020-03-01T14:33:57.165" v="5900" actId="20577"/>
        <pc:sldMkLst>
          <pc:docMk/>
          <pc:sldMk cId="1250897835" sldId="493"/>
        </pc:sldMkLst>
      </pc:sldChg>
      <pc:sldChg chg="modSp">
        <pc:chgData name="Siegbert Rudolph" userId="2af4d44886c067cc" providerId="LiveId" clId="{8DE0951E-E918-4D8A-BA1E-0626A50D756B}" dt="2020-03-01T14:34:30.897" v="5915" actId="20577"/>
        <pc:sldMkLst>
          <pc:docMk/>
          <pc:sldMk cId="3258024179" sldId="494"/>
        </pc:sldMkLst>
      </pc:sldChg>
      <pc:sldChg chg="addSp delSp modSp add modTransition delAnim modAnim">
        <pc:chgData name="Siegbert Rudolph" userId="2af4d44886c067cc" providerId="LiveId" clId="{8DE0951E-E918-4D8A-BA1E-0626A50D756B}" dt="2020-03-07T15:16:42.694" v="7970" actId="1038"/>
        <pc:sldMkLst>
          <pc:docMk/>
          <pc:sldMk cId="562011083" sldId="495"/>
        </pc:sldMkLst>
      </pc:sldChg>
      <pc:sldChg chg="addSp delSp modSp add del modAnim">
        <pc:chgData name="Siegbert Rudolph" userId="2af4d44886c067cc" providerId="LiveId" clId="{8DE0951E-E918-4D8A-BA1E-0626A50D756B}" dt="2020-03-07T10:24:39.220" v="7555" actId="47"/>
        <pc:sldMkLst>
          <pc:docMk/>
          <pc:sldMk cId="1298164318" sldId="496"/>
        </pc:sldMkLst>
      </pc:sldChg>
      <pc:sldChg chg="delSp modSp add del delAnim">
        <pc:chgData name="Siegbert Rudolph" userId="2af4d44886c067cc" providerId="LiveId" clId="{8DE0951E-E918-4D8A-BA1E-0626A50D756B}" dt="2020-03-07T10:24:37.659" v="7554" actId="47"/>
        <pc:sldMkLst>
          <pc:docMk/>
          <pc:sldMk cId="2215638636" sldId="497"/>
        </pc:sldMkLst>
      </pc:sldChg>
      <pc:sldChg chg="addSp modSp add del">
        <pc:chgData name="Siegbert Rudolph" userId="2af4d44886c067cc" providerId="LiveId" clId="{8DE0951E-E918-4D8A-BA1E-0626A50D756B}" dt="2020-03-07T10:24:36.570" v="7553" actId="47"/>
        <pc:sldMkLst>
          <pc:docMk/>
          <pc:sldMk cId="3394498329" sldId="49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373295691" sldId="63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43051450" sldId="63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66917437" sldId="64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805527910" sldId="64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62850499" sldId="64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42599904" sldId="65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31301722" sldId="65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194350868" sldId="65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166659660" sldId="66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21223812" sldId="66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602068290" sldId="66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72328249" sldId="66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3588580" sldId="66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891877903" sldId="66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4567555" sldId="66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4193517" sldId="67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23240657" sldId="67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62780421" sldId="67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446385258" sldId="67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097823692" sldId="67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221727794" sldId="675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94565800" sldId="676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512352161" sldId="67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661758268" sldId="67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86024966" sldId="67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82194858" sldId="68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630014415" sldId="68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3205758" sldId="682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71367262" sldId="683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002304429" sldId="684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4053460407" sldId="687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717232141" sldId="688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488217300" sldId="689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3989062063" sldId="690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2118398251" sldId="691"/>
        </pc:sldMkLst>
      </pc:sldChg>
      <pc:sldChg chg="del">
        <pc:chgData name="Siegbert Rudolph" userId="2af4d44886c067cc" providerId="LiveId" clId="{8DE0951E-E918-4D8A-BA1E-0626A50D756B}" dt="2020-02-05T07:57:04.675" v="26" actId="47"/>
        <pc:sldMkLst>
          <pc:docMk/>
          <pc:sldMk cId="1276002082" sldId="692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77163987" sldId="73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712421215" sldId="740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126107816" sldId="741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4050680660" sldId="744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2484981366" sldId="747"/>
        </pc:sldMkLst>
      </pc:sldChg>
      <pc:sldChg chg="del">
        <pc:chgData name="Siegbert Rudolph" userId="2af4d44886c067cc" providerId="LiveId" clId="{8DE0951E-E918-4D8A-BA1E-0626A50D756B}" dt="2020-03-05T12:21:57.130" v="6678"/>
        <pc:sldMkLst>
          <pc:docMk/>
          <pc:sldMk cId="3073510065" sldId="748"/>
        </pc:sldMkLst>
      </pc:sldChg>
    </pc:docChg>
  </pc:docChgLst>
  <pc:docChgLst>
    <pc:chgData name="Siegbert Rudolph" userId="2af4d44886c067cc" providerId="LiveId" clId="{BA1C97FC-1098-4E41-AF41-2E8EB8EB7B9D}"/>
    <pc:docChg chg="undo custSel addSld delSld modSld">
      <pc:chgData name="Siegbert Rudolph" userId="2af4d44886c067cc" providerId="LiveId" clId="{BA1C97FC-1098-4E41-AF41-2E8EB8EB7B9D}" dt="2020-02-03T18:54:09.035" v="4563" actId="1076"/>
      <pc:docMkLst>
        <pc:docMk/>
      </pc:docMkLst>
      <pc:sldChg chg="addSp modSp">
        <pc:chgData name="Siegbert Rudolph" userId="2af4d44886c067cc" providerId="LiveId" clId="{BA1C97FC-1098-4E41-AF41-2E8EB8EB7B9D}" dt="2020-01-31T10:54:28.664" v="560" actId="1076"/>
        <pc:sldMkLst>
          <pc:docMk/>
          <pc:sldMk cId="0" sldId="444"/>
        </pc:sldMkLst>
      </pc:sldChg>
      <pc:sldChg chg="addSp delSp modSp modAnim">
        <pc:chgData name="Siegbert Rudolph" userId="2af4d44886c067cc" providerId="LiveId" clId="{BA1C97FC-1098-4E41-AF41-2E8EB8EB7B9D}" dt="2020-01-31T06:38:21.692" v="198" actId="14100"/>
        <pc:sldMkLst>
          <pc:docMk/>
          <pc:sldMk cId="1373295691" sldId="636"/>
        </pc:sldMkLst>
      </pc:sldChg>
      <pc:sldChg chg="addSp delSp modSp delAnim modAnim">
        <pc:chgData name="Siegbert Rudolph" userId="2af4d44886c067cc" providerId="LiveId" clId="{BA1C97FC-1098-4E41-AF41-2E8EB8EB7B9D}" dt="2020-01-31T13:27:01.249" v="998"/>
        <pc:sldMkLst>
          <pc:docMk/>
          <pc:sldMk cId="3462850499" sldId="649"/>
        </pc:sldMkLst>
      </pc:sldChg>
      <pc:sldChg chg="addSp delSp modSp modAnim">
        <pc:chgData name="Siegbert Rudolph" userId="2af4d44886c067cc" providerId="LiveId" clId="{BA1C97FC-1098-4E41-AF41-2E8EB8EB7B9D}" dt="2020-01-31T13:27:51.103" v="1002" actId="20577"/>
        <pc:sldMkLst>
          <pc:docMk/>
          <pc:sldMk cId="831301722" sldId="657"/>
        </pc:sldMkLst>
      </pc:sldChg>
      <pc:sldChg chg="modSp">
        <pc:chgData name="Siegbert Rudolph" userId="2af4d44886c067cc" providerId="LiveId" clId="{BA1C97FC-1098-4E41-AF41-2E8EB8EB7B9D}" dt="2020-01-31T13:13:04.110" v="765" actId="20577"/>
        <pc:sldMkLst>
          <pc:docMk/>
          <pc:sldMk cId="3166659660" sldId="660"/>
        </pc:sldMkLst>
      </pc:sldChg>
      <pc:sldChg chg="delSp modSp delAnim">
        <pc:chgData name="Siegbert Rudolph" userId="2af4d44886c067cc" providerId="LiveId" clId="{BA1C97FC-1098-4E41-AF41-2E8EB8EB7B9D}" dt="2020-01-31T13:32:11.600" v="1129" actId="20577"/>
        <pc:sldMkLst>
          <pc:docMk/>
          <pc:sldMk cId="2921223812" sldId="661"/>
        </pc:sldMkLst>
      </pc:sldChg>
      <pc:sldChg chg="addSp delSp modSp delAnim">
        <pc:chgData name="Siegbert Rudolph" userId="2af4d44886c067cc" providerId="LiveId" clId="{BA1C97FC-1098-4E41-AF41-2E8EB8EB7B9D}" dt="2020-01-31T11:53:39.139" v="753" actId="1036"/>
        <pc:sldMkLst>
          <pc:docMk/>
          <pc:sldMk cId="1672328249" sldId="664"/>
        </pc:sldMkLst>
      </pc:sldChg>
      <pc:sldChg chg="modSp">
        <pc:chgData name="Siegbert Rudolph" userId="2af4d44886c067cc" providerId="LiveId" clId="{BA1C97FC-1098-4E41-AF41-2E8EB8EB7B9D}" dt="2020-01-31T13:13:26.774" v="783" actId="207"/>
        <pc:sldMkLst>
          <pc:docMk/>
          <pc:sldMk cId="174567555" sldId="669"/>
        </pc:sldMkLst>
      </pc:sldChg>
      <pc:sldChg chg="modSp">
        <pc:chgData name="Siegbert Rudolph" userId="2af4d44886c067cc" providerId="LiveId" clId="{BA1C97FC-1098-4E41-AF41-2E8EB8EB7B9D}" dt="2020-02-03T18:54:09.035" v="4563" actId="1076"/>
        <pc:sldMkLst>
          <pc:docMk/>
          <pc:sldMk cId="1446385258" sldId="673"/>
        </pc:sldMkLst>
      </pc:sldChg>
      <pc:sldChg chg="modSp">
        <pc:chgData name="Siegbert Rudolph" userId="2af4d44886c067cc" providerId="LiveId" clId="{BA1C97FC-1098-4E41-AF41-2E8EB8EB7B9D}" dt="2020-01-31T13:12:49.948" v="759" actId="20577"/>
        <pc:sldMkLst>
          <pc:docMk/>
          <pc:sldMk cId="1273205758" sldId="682"/>
        </pc:sldMkLst>
      </pc:sldChg>
      <pc:sldChg chg="modSp">
        <pc:chgData name="Siegbert Rudolph" userId="2af4d44886c067cc" providerId="LiveId" clId="{BA1C97FC-1098-4E41-AF41-2E8EB8EB7B9D}" dt="2020-01-31T13:13:44.415" v="789" actId="20577"/>
        <pc:sldMkLst>
          <pc:docMk/>
          <pc:sldMk cId="271367262" sldId="683"/>
        </pc:sldMkLst>
      </pc:sldChg>
      <pc:sldChg chg="modSp">
        <pc:chgData name="Siegbert Rudolph" userId="2af4d44886c067cc" providerId="LiveId" clId="{BA1C97FC-1098-4E41-AF41-2E8EB8EB7B9D}" dt="2020-01-31T13:13:37.749" v="788" actId="20577"/>
        <pc:sldMkLst>
          <pc:docMk/>
          <pc:sldMk cId="2002304429" sldId="684"/>
        </pc:sldMkLst>
      </pc:sldChg>
      <pc:sldChg chg="addSp modSp add del">
        <pc:chgData name="Siegbert Rudolph" userId="2af4d44886c067cc" providerId="LiveId" clId="{BA1C97FC-1098-4E41-AF41-2E8EB8EB7B9D}" dt="2020-01-31T13:34:11.239" v="1130" actId="47"/>
        <pc:sldMkLst>
          <pc:docMk/>
          <pc:sldMk cId="3749028320" sldId="685"/>
        </pc:sldMkLst>
      </pc:sldChg>
      <pc:sldChg chg="del">
        <pc:chgData name="Siegbert Rudolph" userId="2af4d44886c067cc" providerId="LiveId" clId="{BA1C97FC-1098-4E41-AF41-2E8EB8EB7B9D}" dt="2020-01-31T13:34:12.525" v="1131" actId="47"/>
        <pc:sldMkLst>
          <pc:docMk/>
          <pc:sldMk cId="3668369576" sldId="686"/>
        </pc:sldMkLst>
      </pc:sldChg>
      <pc:sldChg chg="modSp add">
        <pc:chgData name="Siegbert Rudolph" userId="2af4d44886c067cc" providerId="LiveId" clId="{BA1C97FC-1098-4E41-AF41-2E8EB8EB7B9D}" dt="2020-01-31T13:26:13.031" v="996" actId="1035"/>
        <pc:sldMkLst>
          <pc:docMk/>
          <pc:sldMk cId="4053460407" sldId="687"/>
        </pc:sldMkLst>
      </pc:sldChg>
      <pc:sldChg chg="modSp add">
        <pc:chgData name="Siegbert Rudolph" userId="2af4d44886c067cc" providerId="LiveId" clId="{BA1C97FC-1098-4E41-AF41-2E8EB8EB7B9D}" dt="2020-01-31T13:28:59.006" v="1022" actId="20577"/>
        <pc:sldMkLst>
          <pc:docMk/>
          <pc:sldMk cId="1717232141" sldId="688"/>
        </pc:sldMkLst>
      </pc:sldChg>
      <pc:sldChg chg="addSp delSp modSp add addAnim delAnim modAnim">
        <pc:chgData name="Siegbert Rudolph" userId="2af4d44886c067cc" providerId="LiveId" clId="{BA1C97FC-1098-4E41-AF41-2E8EB8EB7B9D}" dt="2020-02-02T08:04:42.339" v="1793" actId="1036"/>
        <pc:sldMkLst>
          <pc:docMk/>
          <pc:sldMk cId="3488217300" sldId="689"/>
        </pc:sldMkLst>
      </pc:sldChg>
      <pc:sldChg chg="addSp delSp modSp add modTransition delAnim modAnim">
        <pc:chgData name="Siegbert Rudolph" userId="2af4d44886c067cc" providerId="LiveId" clId="{BA1C97FC-1098-4E41-AF41-2E8EB8EB7B9D}" dt="2020-02-02T09:05:53.633" v="2910" actId="1036"/>
        <pc:sldMkLst>
          <pc:docMk/>
          <pc:sldMk cId="3989062063" sldId="690"/>
        </pc:sldMkLst>
      </pc:sldChg>
      <pc:sldChg chg="addSp delSp modSp add modTransition delAnim modAnim">
        <pc:chgData name="Siegbert Rudolph" userId="2af4d44886c067cc" providerId="LiveId" clId="{BA1C97FC-1098-4E41-AF41-2E8EB8EB7B9D}" dt="2020-02-03T10:06:33.212" v="3548" actId="166"/>
        <pc:sldMkLst>
          <pc:docMk/>
          <pc:sldMk cId="2118398251" sldId="691"/>
        </pc:sldMkLst>
      </pc:sldChg>
      <pc:sldChg chg="addSp delSp modSp delAnim modAnim">
        <pc:chgData name="Siegbert Rudolph" userId="2af4d44886c067cc" providerId="LiveId" clId="{BA1C97FC-1098-4E41-AF41-2E8EB8EB7B9D}" dt="2020-02-03T18:31:34.714" v="4526" actId="14100"/>
        <pc:sldMkLst>
          <pc:docMk/>
          <pc:sldMk cId="1276002082" sldId="692"/>
        </pc:sldMkLst>
      </pc:sldChg>
      <pc:sldChg chg="delSp add del delAnim modAnim">
        <pc:chgData name="Siegbert Rudolph" userId="2af4d44886c067cc" providerId="LiveId" clId="{BA1C97FC-1098-4E41-AF41-2E8EB8EB7B9D}" dt="2020-02-03T12:13:51.782" v="4483" actId="47"/>
        <pc:sldMkLst>
          <pc:docMk/>
          <pc:sldMk cId="2940200751" sldId="693"/>
        </pc:sldMkLst>
      </pc:sldChg>
      <pc:sldChg chg="addSp modSp add del modAnim">
        <pc:chgData name="Siegbert Rudolph" userId="2af4d44886c067cc" providerId="LiveId" clId="{BA1C97FC-1098-4E41-AF41-2E8EB8EB7B9D}" dt="2020-02-03T12:13:52.801" v="4484" actId="47"/>
        <pc:sldMkLst>
          <pc:docMk/>
          <pc:sldMk cId="1761983636" sldId="694"/>
        </pc:sldMkLst>
      </pc:sldChg>
    </pc:docChg>
  </pc:docChgLst>
  <pc:docChgLst>
    <pc:chgData name="Siegbert Rudolph" userId="2af4d44886c067cc" providerId="LiveId" clId="{1199B31F-B60E-40AF-AAB6-55E51B9D3126}"/>
    <pc:docChg chg="custSel addSld modSld">
      <pc:chgData name="Siegbert Rudolph" userId="2af4d44886c067cc" providerId="LiveId" clId="{1199B31F-B60E-40AF-AAB6-55E51B9D3126}" dt="2022-02-07T08:05:10.171" v="166" actId="1076"/>
      <pc:docMkLst>
        <pc:docMk/>
      </pc:docMkLst>
      <pc:sldChg chg="addSp delSp modSp mod delAnim modAnim">
        <pc:chgData name="Siegbert Rudolph" userId="2af4d44886c067cc" providerId="LiveId" clId="{1199B31F-B60E-40AF-AAB6-55E51B9D3126}" dt="2022-02-07T08:05:10.171" v="166" actId="1076"/>
        <pc:sldMkLst>
          <pc:docMk/>
          <pc:sldMk cId="562011083" sldId="495"/>
        </pc:sldMkLst>
      </pc:sldChg>
      <pc:sldChg chg="addSp new">
        <pc:chgData name="Siegbert Rudolph" userId="2af4d44886c067cc" providerId="LiveId" clId="{1199B31F-B60E-40AF-AAB6-55E51B9D3126}" dt="2021-12-15T14:35:36.841" v="1"/>
        <pc:sldMkLst>
          <pc:docMk/>
          <pc:sldMk cId="563716400" sldId="804"/>
        </pc:sldMkLst>
      </pc:sldChg>
    </pc:docChg>
  </pc:docChgLst>
  <pc:docChgLst>
    <pc:chgData name="Siegbert Rudolph" userId="2af4d44886c067cc" providerId="LiveId" clId="{D4E4E925-B8CA-4CCD-ACD5-14EA932E6CCD}"/>
    <pc:docChg chg="custSel addSld delSld modSld">
      <pc:chgData name="Siegbert Rudolph" userId="2af4d44886c067cc" providerId="LiveId" clId="{D4E4E925-B8CA-4CCD-ACD5-14EA932E6CCD}" dt="2025-01-23T10:58:58.025" v="13" actId="478"/>
      <pc:docMkLst>
        <pc:docMk/>
      </pc:docMkLst>
      <pc:sldChg chg="addSp delSp modSp del mod delAnim modAnim">
        <pc:chgData name="Siegbert Rudolph" userId="2af4d44886c067cc" providerId="LiveId" clId="{D4E4E925-B8CA-4CCD-ACD5-14EA932E6CCD}" dt="2025-01-23T10:58:45.330" v="12" actId="47"/>
        <pc:sldMkLst>
          <pc:docMk/>
          <pc:sldMk cId="2425796478" sldId="782"/>
        </pc:sldMkLst>
        <pc:spChg chg="del">
          <ac:chgData name="Siegbert Rudolph" userId="2af4d44886c067cc" providerId="LiveId" clId="{D4E4E925-B8CA-4CCD-ACD5-14EA932E6CCD}" dt="2025-01-23T08:02:32.269" v="8" actId="478"/>
          <ac:spMkLst>
            <pc:docMk/>
            <pc:sldMk cId="2425796478" sldId="782"/>
            <ac:spMk id="4" creationId="{040F58E3-1C64-4FD6-8321-DD955DCA281B}"/>
          </ac:spMkLst>
        </pc:spChg>
        <pc:spChg chg="add del mod">
          <ac:chgData name="Siegbert Rudolph" userId="2af4d44886c067cc" providerId="LiveId" clId="{D4E4E925-B8CA-4CCD-ACD5-14EA932E6CCD}" dt="2025-01-23T08:02:15.566" v="4" actId="478"/>
          <ac:spMkLst>
            <pc:docMk/>
            <pc:sldMk cId="2425796478" sldId="782"/>
            <ac:spMk id="9" creationId="{B6B31821-6211-4477-85E8-5468AF8820AE}"/>
          </ac:spMkLst>
        </pc:spChg>
        <pc:picChg chg="add del mod">
          <ac:chgData name="Siegbert Rudolph" userId="2af4d44886c067cc" providerId="LiveId" clId="{D4E4E925-B8CA-4CCD-ACD5-14EA932E6CCD}" dt="2025-01-23T08:01:59.987" v="2" actId="478"/>
          <ac:picMkLst>
            <pc:docMk/>
            <pc:sldMk cId="2425796478" sldId="782"/>
            <ac:picMk id="2" creationId="{17DE84DE-9E08-6DBA-DE09-F07FD86200AD}"/>
          </ac:picMkLst>
        </pc:picChg>
        <pc:picChg chg="add mod">
          <ac:chgData name="Siegbert Rudolph" userId="2af4d44886c067cc" providerId="LiveId" clId="{D4E4E925-B8CA-4CCD-ACD5-14EA932E6CCD}" dt="2025-01-23T08:02:48.195" v="10" actId="14100"/>
          <ac:picMkLst>
            <pc:docMk/>
            <pc:sldMk cId="2425796478" sldId="782"/>
            <ac:picMk id="70" creationId="{D16777C0-1F50-8AC2-4D8D-D0F9492AD32D}"/>
          </ac:picMkLst>
        </pc:picChg>
      </pc:sldChg>
      <pc:sldChg chg="delSp add mod">
        <pc:chgData name="Siegbert Rudolph" userId="2af4d44886c067cc" providerId="LiveId" clId="{D4E4E925-B8CA-4CCD-ACD5-14EA932E6CCD}" dt="2025-01-23T10:58:58.025" v="13" actId="478"/>
        <pc:sldMkLst>
          <pc:docMk/>
          <pc:sldMk cId="1052605895" sldId="807"/>
        </pc:sldMkLst>
        <pc:picChg chg="del">
          <ac:chgData name="Siegbert Rudolph" userId="2af4d44886c067cc" providerId="LiveId" clId="{D4E4E925-B8CA-4CCD-ACD5-14EA932E6CCD}" dt="2025-01-23T10:58:58.025" v="13" actId="478"/>
          <ac:picMkLst>
            <pc:docMk/>
            <pc:sldMk cId="1052605895" sldId="807"/>
            <ac:picMk id="70" creationId="{D16777C0-1F50-8AC2-4D8D-D0F9492AD32D}"/>
          </ac:picMkLst>
        </pc:picChg>
      </pc:sldChg>
    </pc:docChg>
  </pc:docChgLst>
  <pc:docChgLst>
    <pc:chgData name="Siegbert Rudolph" userId="2af4d44886c067cc" providerId="LiveId" clId="{0F3A622F-4D16-4257-8D47-458BDF9DDB56}"/>
    <pc:docChg chg="custSel modSld">
      <pc:chgData name="Siegbert Rudolph" userId="2af4d44886c067cc" providerId="LiveId" clId="{0F3A622F-4D16-4257-8D47-458BDF9DDB56}" dt="2020-04-23T16:15:08.014" v="801" actId="732"/>
      <pc:docMkLst>
        <pc:docMk/>
      </pc:docMkLst>
      <pc:sldChg chg="modSp">
        <pc:chgData name="Siegbert Rudolph" userId="2af4d44886c067cc" providerId="LiveId" clId="{0F3A622F-4D16-4257-8D47-458BDF9DDB56}" dt="2020-04-20T15:52:13.643" v="9" actId="20577"/>
        <pc:sldMkLst>
          <pc:docMk/>
          <pc:sldMk cId="3288985751" sldId="455"/>
        </pc:sldMkLst>
      </pc:sldChg>
      <pc:sldChg chg="addSp delSp modSp delAnim modAnim">
        <pc:chgData name="Siegbert Rudolph" userId="2af4d44886c067cc" providerId="LiveId" clId="{0F3A622F-4D16-4257-8D47-458BDF9DDB56}" dt="2020-04-23T16:15:08.014" v="801" actId="732"/>
        <pc:sldMkLst>
          <pc:docMk/>
          <pc:sldMk cId="3810042043" sldId="481"/>
        </pc:sldMkLst>
      </pc:sldChg>
    </pc:docChg>
  </pc:docChgLst>
  <pc:docChgLst>
    <pc:chgData name="Siegbert Rudolph" userId="2af4d44886c067cc" providerId="LiveId" clId="{3A3F9B03-913E-4A74-AA06-2854738F4E29}"/>
    <pc:docChg chg="modSld">
      <pc:chgData name="Siegbert Rudolph" userId="2af4d44886c067cc" providerId="LiveId" clId="{3A3F9B03-913E-4A74-AA06-2854738F4E29}" dt="2021-06-30T06:05:57.085" v="5" actId="1037"/>
      <pc:docMkLst>
        <pc:docMk/>
      </pc:docMkLst>
      <pc:sldChg chg="modSp mod">
        <pc:chgData name="Siegbert Rudolph" userId="2af4d44886c067cc" providerId="LiveId" clId="{3A3F9B03-913E-4A74-AA06-2854738F4E29}" dt="2021-06-30T06:05:57.085" v="5" actId="1037"/>
        <pc:sldMkLst>
          <pc:docMk/>
          <pc:sldMk cId="2573201103" sldId="449"/>
        </pc:sldMkLst>
      </pc:sldChg>
    </pc:docChg>
  </pc:docChgLst>
  <pc:docChgLst>
    <pc:chgData name="Siegbert Rudolph" userId="2af4d44886c067cc" providerId="LiveId" clId="{637BC75A-AB79-43FB-BC0C-79C471ADE20A}"/>
    <pc:docChg chg="custSel addSld delSld modSld">
      <pc:chgData name="Siegbert Rudolph" userId="2af4d44886c067cc" providerId="LiveId" clId="{637BC75A-AB79-43FB-BC0C-79C471ADE20A}" dt="2022-06-21T13:53:30.416" v="16" actId="47"/>
      <pc:docMkLst>
        <pc:docMk/>
      </pc:docMkLst>
      <pc:sldChg chg="addSp delSp modSp add del mod delAnim modAnim">
        <pc:chgData name="Siegbert Rudolph" userId="2af4d44886c067cc" providerId="LiveId" clId="{637BC75A-AB79-43FB-BC0C-79C471ADE20A}" dt="2022-06-21T13:53:30.416" v="16" actId="47"/>
        <pc:sldMkLst>
          <pc:docMk/>
          <pc:sldMk cId="4257271933" sldId="806"/>
        </pc:sldMkLst>
      </pc:sldChg>
    </pc:docChg>
  </pc:docChgLst>
  <pc:docChgLst>
    <pc:chgData name="Siegbert Rudolph" userId="2af4d44886c067cc" providerId="LiveId" clId="{22987095-A298-4FED-AAFB-A6AF49D2AA92}"/>
    <pc:docChg chg="undo redo custSel addSld delSld modSld sldOrd">
      <pc:chgData name="Siegbert Rudolph" userId="2af4d44886c067cc" providerId="LiveId" clId="{22987095-A298-4FED-AAFB-A6AF49D2AA92}" dt="2021-10-28T14:40:52.620" v="30483"/>
      <pc:docMkLst>
        <pc:docMk/>
      </pc:docMkLst>
      <pc:sldChg chg="delSp modSp mod modTransition">
        <pc:chgData name="Siegbert Rudolph" userId="2af4d44886c067cc" providerId="LiveId" clId="{22987095-A298-4FED-AAFB-A6AF49D2AA92}" dt="2021-08-28T10:24:02.577" v="28823" actId="1076"/>
        <pc:sldMkLst>
          <pc:docMk/>
          <pc:sldMk cId="0" sldId="444"/>
        </pc:sldMkLst>
      </pc:sldChg>
      <pc:sldChg chg="addSp delSp modSp del mod modTransition">
        <pc:chgData name="Siegbert Rudolph" userId="2af4d44886c067cc" providerId="LiveId" clId="{22987095-A298-4FED-AAFB-A6AF49D2AA92}" dt="2021-08-28T10:24:02.577" v="28829" actId="1076"/>
        <pc:sldMkLst>
          <pc:docMk/>
          <pc:sldMk cId="498860904" sldId="445"/>
        </pc:sldMkLst>
      </pc:sldChg>
      <pc:sldChg chg="del">
        <pc:chgData name="Siegbert Rudolph" userId="2af4d44886c067cc" providerId="LiveId" clId="{22987095-A298-4FED-AAFB-A6AF49D2AA92}" dt="2021-08-07T07:00:16.233" v="312" actId="47"/>
        <pc:sldMkLst>
          <pc:docMk/>
          <pc:sldMk cId="3181583170" sldId="446"/>
        </pc:sldMkLst>
      </pc:sldChg>
      <pc:sldChg chg="addSp delSp modSp del mod ord delAnim modAnim">
        <pc:chgData name="Siegbert Rudolph" userId="2af4d44886c067cc" providerId="LiveId" clId="{22987095-A298-4FED-AAFB-A6AF49D2AA92}" dt="2021-08-28T10:24:02.609" v="28865" actId="1076"/>
        <pc:sldMkLst>
          <pc:docMk/>
          <pc:sldMk cId="2573201103" sldId="449"/>
        </pc:sldMkLst>
      </pc:sldChg>
      <pc:sldChg chg="del ord">
        <pc:chgData name="Siegbert Rudolph" userId="2af4d44886c067cc" providerId="LiveId" clId="{22987095-A298-4FED-AAFB-A6AF49D2AA92}" dt="2021-08-07T16:08:30.652" v="4058" actId="47"/>
        <pc:sldMkLst>
          <pc:docMk/>
          <pc:sldMk cId="1394574388" sldId="450"/>
        </pc:sldMkLst>
      </pc:sldChg>
      <pc:sldChg chg="addSp delSp modSp del mod ord delAnim modAnim">
        <pc:chgData name="Siegbert Rudolph" userId="2af4d44886c067cc" providerId="LiveId" clId="{22987095-A298-4FED-AAFB-A6AF49D2AA92}" dt="2021-09-15T11:29:56.605" v="29394" actId="20577"/>
        <pc:sldMkLst>
          <pc:docMk/>
          <pc:sldMk cId="2689439967" sldId="451"/>
        </pc:sldMkLst>
      </pc:sldChg>
      <pc:sldChg chg="delSp modSp del mod">
        <pc:chgData name="Siegbert Rudolph" userId="2af4d44886c067cc" providerId="LiveId" clId="{22987095-A298-4FED-AAFB-A6AF49D2AA92}" dt="2021-08-08T12:48:17.402" v="8729" actId="47"/>
        <pc:sldMkLst>
          <pc:docMk/>
          <pc:sldMk cId="2229301483" sldId="452"/>
        </pc:sldMkLst>
      </pc:sldChg>
      <pc:sldChg chg="addSp delSp modSp del mod">
        <pc:chgData name="Siegbert Rudolph" userId="2af4d44886c067cc" providerId="LiveId" clId="{22987095-A298-4FED-AAFB-A6AF49D2AA92}" dt="2021-08-08T13:11:49.821" v="9056" actId="47"/>
        <pc:sldMkLst>
          <pc:docMk/>
          <pc:sldMk cId="3738229008" sldId="453"/>
        </pc:sldMkLst>
      </pc:sldChg>
      <pc:sldChg chg="addSp delSp modSp del mod delAnim modAnim">
        <pc:chgData name="Siegbert Rudolph" userId="2af4d44886c067cc" providerId="LiveId" clId="{22987095-A298-4FED-AAFB-A6AF49D2AA92}" dt="2021-08-28T10:24:02.655" v="28937" actId="1076"/>
        <pc:sldMkLst>
          <pc:docMk/>
          <pc:sldMk cId="3855847432" sldId="454"/>
        </pc:sldMkLst>
      </pc:sldChg>
      <pc:sldChg chg="del">
        <pc:chgData name="Siegbert Rudolph" userId="2af4d44886c067cc" providerId="LiveId" clId="{22987095-A298-4FED-AAFB-A6AF49D2AA92}" dt="2021-08-08T13:27:23.926" v="9655" actId="47"/>
        <pc:sldMkLst>
          <pc:docMk/>
          <pc:sldMk cId="3288985751" sldId="455"/>
        </pc:sldMkLst>
      </pc:sldChg>
      <pc:sldChg chg="addSp delSp modSp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227326144" sldId="456"/>
        </pc:sldMkLst>
      </pc:sldChg>
      <pc:sldChg chg="addSp delSp modSp del mod delAnim">
        <pc:chgData name="Siegbert Rudolph" userId="2af4d44886c067cc" providerId="LiveId" clId="{22987095-A298-4FED-AAFB-A6AF49D2AA92}" dt="2021-08-22T13:15:48.535" v="18116" actId="47"/>
        <pc:sldMkLst>
          <pc:docMk/>
          <pc:sldMk cId="1370613605" sldId="457"/>
        </pc:sldMkLst>
      </pc:sldChg>
      <pc:sldChg chg="modSp add del mod">
        <pc:chgData name="Siegbert Rudolph" userId="2af4d44886c067cc" providerId="LiveId" clId="{22987095-A298-4FED-AAFB-A6AF49D2AA92}" dt="2021-08-08T13:12:43.159" v="9061" actId="47"/>
        <pc:sldMkLst>
          <pc:docMk/>
          <pc:sldMk cId="4113455806" sldId="458"/>
        </pc:sldMkLst>
      </pc:sldChg>
      <pc:sldChg chg="addSp delSp modSp del mod addAnim delAnim modAnim">
        <pc:chgData name="Siegbert Rudolph" userId="2af4d44886c067cc" providerId="LiveId" clId="{22987095-A298-4FED-AAFB-A6AF49D2AA92}" dt="2021-08-28T10:24:02.624" v="28885" actId="1076"/>
        <pc:sldMkLst>
          <pc:docMk/>
          <pc:sldMk cId="3999066808" sldId="459"/>
        </pc:sldMkLst>
      </pc:sldChg>
      <pc:sldChg chg="addSp delSp modSp del mod modTransition addAnim delAnim modAnim">
        <pc:chgData name="Siegbert Rudolph" userId="2af4d44886c067cc" providerId="LiveId" clId="{22987095-A298-4FED-AAFB-A6AF49D2AA92}" dt="2021-08-28T10:24:02.640" v="28917" actId="1076"/>
        <pc:sldMkLst>
          <pc:docMk/>
          <pc:sldMk cId="1569724800" sldId="460"/>
        </pc:sldMkLst>
      </pc:sldChg>
      <pc:sldChg chg="addSp delSp modSp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139415010" sldId="461"/>
        </pc:sldMkLst>
      </pc:sldChg>
      <pc:sldChg chg="modSp del mod modTransition">
        <pc:chgData name="Siegbert Rudolph" userId="2af4d44886c067cc" providerId="LiveId" clId="{22987095-A298-4FED-AAFB-A6AF49D2AA92}" dt="2021-08-22T13:20:12.722" v="18155" actId="47"/>
        <pc:sldMkLst>
          <pc:docMk/>
          <pc:sldMk cId="388304348" sldId="463"/>
        </pc:sldMkLst>
      </pc:sldChg>
      <pc:sldChg chg="delSp modSp del mod ord delAnim">
        <pc:chgData name="Siegbert Rudolph" userId="2af4d44886c067cc" providerId="LiveId" clId="{22987095-A298-4FED-AAFB-A6AF49D2AA92}" dt="2021-08-09T07:26:28.377" v="14181" actId="47"/>
        <pc:sldMkLst>
          <pc:docMk/>
          <pc:sldMk cId="1076005221" sldId="464"/>
        </pc:sldMkLst>
      </pc:sldChg>
      <pc:sldChg chg="addSp delSp modSp del mod delAnim modAnim">
        <pc:chgData name="Siegbert Rudolph" userId="2af4d44886c067cc" providerId="LiveId" clId="{22987095-A298-4FED-AAFB-A6AF49D2AA92}" dt="2021-08-28T10:24:02.687" v="28967" actId="1076"/>
        <pc:sldMkLst>
          <pc:docMk/>
          <pc:sldMk cId="3716085479" sldId="465"/>
        </pc:sldMkLst>
      </pc:sldChg>
      <pc:sldChg chg="del">
        <pc:chgData name="Siegbert Rudolph" userId="2af4d44886c067cc" providerId="LiveId" clId="{22987095-A298-4FED-AAFB-A6AF49D2AA92}" dt="2021-08-08T15:47:32.629" v="10291" actId="47"/>
        <pc:sldMkLst>
          <pc:docMk/>
          <pc:sldMk cId="141491862" sldId="466"/>
        </pc:sldMkLst>
      </pc:sldChg>
      <pc:sldChg chg="addSp delSp modSp del mod">
        <pc:chgData name="Siegbert Rudolph" userId="2af4d44886c067cc" providerId="LiveId" clId="{22987095-A298-4FED-AAFB-A6AF49D2AA92}" dt="2021-08-08T16:10:55.417" v="10828" actId="47"/>
        <pc:sldMkLst>
          <pc:docMk/>
          <pc:sldMk cId="3867245952" sldId="467"/>
        </pc:sldMkLst>
      </pc:sldChg>
      <pc:sldChg chg="del">
        <pc:chgData name="Siegbert Rudolph" userId="2af4d44886c067cc" providerId="LiveId" clId="{22987095-A298-4FED-AAFB-A6AF49D2AA92}" dt="2021-08-08T15:47:33.678" v="10292" actId="47"/>
        <pc:sldMkLst>
          <pc:docMk/>
          <pc:sldMk cId="3332837219" sldId="468"/>
        </pc:sldMkLst>
      </pc:sldChg>
      <pc:sldChg chg="modSp del mod">
        <pc:chgData name="Siegbert Rudolph" userId="2af4d44886c067cc" providerId="LiveId" clId="{22987095-A298-4FED-AAFB-A6AF49D2AA92}" dt="2021-08-09T05:08:56.106" v="11174" actId="47"/>
        <pc:sldMkLst>
          <pc:docMk/>
          <pc:sldMk cId="1584656004" sldId="469"/>
        </pc:sldMkLst>
      </pc:sldChg>
      <pc:sldChg chg="del">
        <pc:chgData name="Siegbert Rudolph" userId="2af4d44886c067cc" providerId="LiveId" clId="{22987095-A298-4FED-AAFB-A6AF49D2AA92}" dt="2021-08-09T05:08:55.146" v="11173" actId="47"/>
        <pc:sldMkLst>
          <pc:docMk/>
          <pc:sldMk cId="2008548263" sldId="470"/>
        </pc:sldMkLst>
      </pc:sldChg>
      <pc:sldChg chg="addSp delSp modSp del mod modTransition delAnim modAnim">
        <pc:chgData name="Siegbert Rudolph" userId="2af4d44886c067cc" providerId="LiveId" clId="{22987095-A298-4FED-AAFB-A6AF49D2AA92}" dt="2021-08-28T10:24:02.702" v="28987" actId="1076"/>
        <pc:sldMkLst>
          <pc:docMk/>
          <pc:sldMk cId="4114598295" sldId="471"/>
        </pc:sldMkLst>
      </pc:sldChg>
      <pc:sldChg chg="addSp delSp modSp del mod delAnim modAnim">
        <pc:chgData name="Siegbert Rudolph" userId="2af4d44886c067cc" providerId="LiveId" clId="{22987095-A298-4FED-AAFB-A6AF49D2AA92}" dt="2021-08-28T10:24:02.702" v="28997" actId="1076"/>
        <pc:sldMkLst>
          <pc:docMk/>
          <pc:sldMk cId="3215655557" sldId="472"/>
        </pc:sldMkLst>
      </pc:sldChg>
      <pc:sldChg chg="addSp delSp modSp del mod delAnim modAnim">
        <pc:chgData name="Siegbert Rudolph" userId="2af4d44886c067cc" providerId="LiveId" clId="{22987095-A298-4FED-AAFB-A6AF49D2AA92}" dt="2021-08-09T04:55:30.019" v="10983" actId="47"/>
        <pc:sldMkLst>
          <pc:docMk/>
          <pc:sldMk cId="2938098369" sldId="473"/>
        </pc:sldMkLst>
      </pc:sldChg>
      <pc:sldChg chg="addSp delSp modSp del mod delAnim modAnim">
        <pc:chgData name="Siegbert Rudolph" userId="2af4d44886c067cc" providerId="LiveId" clId="{22987095-A298-4FED-AAFB-A6AF49D2AA92}" dt="2021-08-28T10:24:02.718" v="29018" actId="1076"/>
        <pc:sldMkLst>
          <pc:docMk/>
          <pc:sldMk cId="4207034085" sldId="474"/>
        </pc:sldMkLst>
      </pc:sldChg>
      <pc:sldChg chg="del">
        <pc:chgData name="Siegbert Rudolph" userId="2af4d44886c067cc" providerId="LiveId" clId="{22987095-A298-4FED-AAFB-A6AF49D2AA92}" dt="2021-08-09T05:27:53.542" v="11547" actId="47"/>
        <pc:sldMkLst>
          <pc:docMk/>
          <pc:sldMk cId="351172646" sldId="475"/>
        </pc:sldMkLst>
      </pc:sldChg>
      <pc:sldChg chg="addSp delSp modSp del mod ord delAnim modAnim">
        <pc:chgData name="Siegbert Rudolph" userId="2af4d44886c067cc" providerId="LiveId" clId="{22987095-A298-4FED-AAFB-A6AF49D2AA92}" dt="2021-08-28T10:24:02.749" v="29061" actId="1076"/>
        <pc:sldMkLst>
          <pc:docMk/>
          <pc:sldMk cId="511783952" sldId="476"/>
        </pc:sldMkLst>
      </pc:sldChg>
      <pc:sldChg chg="del">
        <pc:chgData name="Siegbert Rudolph" userId="2af4d44886c067cc" providerId="LiveId" clId="{22987095-A298-4FED-AAFB-A6AF49D2AA92}" dt="2021-08-09T06:03:19.969" v="12660" actId="47"/>
        <pc:sldMkLst>
          <pc:docMk/>
          <pc:sldMk cId="250498750" sldId="477"/>
        </pc:sldMkLst>
      </pc:sldChg>
      <pc:sldChg chg="del">
        <pc:chgData name="Siegbert Rudolph" userId="2af4d44886c067cc" providerId="LiveId" clId="{22987095-A298-4FED-AAFB-A6AF49D2AA92}" dt="2021-08-09T05:36:59.394" v="11755" actId="47"/>
        <pc:sldMkLst>
          <pc:docMk/>
          <pc:sldMk cId="4126621324" sldId="478"/>
        </pc:sldMkLst>
      </pc:sldChg>
      <pc:sldChg chg="addSp delSp modSp del mod ord delAnim modAnim">
        <pc:chgData name="Siegbert Rudolph" userId="2af4d44886c067cc" providerId="LiveId" clId="{22987095-A298-4FED-AAFB-A6AF49D2AA92}" dt="2021-08-28T10:24:02.733" v="29030" actId="1076"/>
        <pc:sldMkLst>
          <pc:docMk/>
          <pc:sldMk cId="3828948095" sldId="479"/>
        </pc:sldMkLst>
      </pc:sldChg>
      <pc:sldChg chg="addSp delSp modSp del mod addAnim delAnim modAnim">
        <pc:chgData name="Siegbert Rudolph" userId="2af4d44886c067cc" providerId="LiveId" clId="{22987095-A298-4FED-AAFB-A6AF49D2AA92}" dt="2021-09-04T06:37:20.764" v="29328"/>
        <pc:sldMkLst>
          <pc:docMk/>
          <pc:sldMk cId="3719927881" sldId="480"/>
        </pc:sldMkLst>
      </pc:sldChg>
      <pc:sldChg chg="addSp delSp modSp del mod ord delAnim modAnim">
        <pc:chgData name="Siegbert Rudolph" userId="2af4d44886c067cc" providerId="LiveId" clId="{22987095-A298-4FED-AAFB-A6AF49D2AA92}" dt="2021-08-22T13:15:48.535" v="18116" actId="47"/>
        <pc:sldMkLst>
          <pc:docMk/>
          <pc:sldMk cId="3810042043" sldId="481"/>
        </pc:sldMkLst>
      </pc:sldChg>
      <pc:sldChg chg="del ord">
        <pc:chgData name="Siegbert Rudolph" userId="2af4d44886c067cc" providerId="LiveId" clId="{22987095-A298-4FED-AAFB-A6AF49D2AA92}" dt="2021-08-09T06:48:55.900" v="13099" actId="47"/>
        <pc:sldMkLst>
          <pc:docMk/>
          <pc:sldMk cId="1458472560" sldId="482"/>
        </pc:sldMkLst>
      </pc:sldChg>
      <pc:sldChg chg="del">
        <pc:chgData name="Siegbert Rudolph" userId="2af4d44886c067cc" providerId="LiveId" clId="{22987095-A298-4FED-AAFB-A6AF49D2AA92}" dt="2021-08-09T06:08:50.685" v="12797" actId="47"/>
        <pc:sldMkLst>
          <pc:docMk/>
          <pc:sldMk cId="1711626599" sldId="484"/>
        </pc:sldMkLst>
      </pc:sldChg>
      <pc:sldChg chg="del">
        <pc:chgData name="Siegbert Rudolph" userId="2af4d44886c067cc" providerId="LiveId" clId="{22987095-A298-4FED-AAFB-A6AF49D2AA92}" dt="2021-08-09T05:27:52.489" v="11546" actId="47"/>
        <pc:sldMkLst>
          <pc:docMk/>
          <pc:sldMk cId="698332769" sldId="485"/>
        </pc:sldMkLst>
      </pc:sldChg>
      <pc:sldChg chg="del">
        <pc:chgData name="Siegbert Rudolph" userId="2af4d44886c067cc" providerId="LiveId" clId="{22987095-A298-4FED-AAFB-A6AF49D2AA92}" dt="2021-08-09T06:08:48.094" v="12796" actId="47"/>
        <pc:sldMkLst>
          <pc:docMk/>
          <pc:sldMk cId="1561342802" sldId="486"/>
        </pc:sldMkLst>
      </pc:sldChg>
      <pc:sldChg chg="addSp delSp modSp del mod addAnim delAnim modAnim">
        <pc:chgData name="Siegbert Rudolph" userId="2af4d44886c067cc" providerId="LiveId" clId="{22987095-A298-4FED-AAFB-A6AF49D2AA92}" dt="2021-08-28T10:24:02.718" v="29007" actId="1076"/>
        <pc:sldMkLst>
          <pc:docMk/>
          <pc:sldMk cId="1595606543" sldId="487"/>
        </pc:sldMkLst>
      </pc:sldChg>
      <pc:sldChg chg="addSp delSp modSp del mod ord delAnim modAnim">
        <pc:chgData name="Siegbert Rudolph" userId="2af4d44886c067cc" providerId="LiveId" clId="{22987095-A298-4FED-AAFB-A6AF49D2AA92}" dt="2021-08-28T10:24:02.749" v="29051" actId="1076"/>
        <pc:sldMkLst>
          <pc:docMk/>
          <pc:sldMk cId="1770250321" sldId="488"/>
        </pc:sldMkLst>
      </pc:sldChg>
      <pc:sldChg chg="del">
        <pc:chgData name="Siegbert Rudolph" userId="2af4d44886c067cc" providerId="LiveId" clId="{22987095-A298-4FED-AAFB-A6AF49D2AA92}" dt="2021-08-09T06:08:52.095" v="12798" actId="47"/>
        <pc:sldMkLst>
          <pc:docMk/>
          <pc:sldMk cId="990888428" sldId="489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55" actId="1076"/>
        <pc:sldMkLst>
          <pc:docMk/>
          <pc:sldMk cId="3559410692" sldId="490"/>
        </pc:sldMkLst>
      </pc:sldChg>
      <pc:sldChg chg="del">
        <pc:chgData name="Siegbert Rudolph" userId="2af4d44886c067cc" providerId="LiveId" clId="{22987095-A298-4FED-AAFB-A6AF49D2AA92}" dt="2021-08-08T15:42:10.642" v="10112" actId="47"/>
        <pc:sldMkLst>
          <pc:docMk/>
          <pc:sldMk cId="3864271065" sldId="491"/>
        </pc:sldMkLst>
      </pc:sldChg>
      <pc:sldChg chg="del ord">
        <pc:chgData name="Siegbert Rudolph" userId="2af4d44886c067cc" providerId="LiveId" clId="{22987095-A298-4FED-AAFB-A6AF49D2AA92}" dt="2021-08-07T16:10:41.591" v="4062" actId="47"/>
        <pc:sldMkLst>
          <pc:docMk/>
          <pc:sldMk cId="2770878998" sldId="492"/>
        </pc:sldMkLst>
      </pc:sldChg>
      <pc:sldChg chg="modSp del mod ord">
        <pc:chgData name="Siegbert Rudolph" userId="2af4d44886c067cc" providerId="LiveId" clId="{22987095-A298-4FED-AAFB-A6AF49D2AA92}" dt="2021-08-08T11:10:05.402" v="7771" actId="47"/>
        <pc:sldMkLst>
          <pc:docMk/>
          <pc:sldMk cId="1250897835" sldId="493"/>
        </pc:sldMkLst>
      </pc:sldChg>
      <pc:sldChg chg="del">
        <pc:chgData name="Siegbert Rudolph" userId="2af4d44886c067cc" providerId="LiveId" clId="{22987095-A298-4FED-AAFB-A6AF49D2AA92}" dt="2021-08-08T12:04:10.364" v="7781" actId="47"/>
        <pc:sldMkLst>
          <pc:docMk/>
          <pc:sldMk cId="3258024179" sldId="494"/>
        </pc:sldMkLst>
      </pc:sldChg>
      <pc:sldChg chg="addSp delSp modSp del mod delAnim modAnim">
        <pc:chgData name="Siegbert Rudolph" userId="2af4d44886c067cc" providerId="LiveId" clId="{22987095-A298-4FED-AAFB-A6AF49D2AA92}" dt="2021-08-28T10:24:02.593" v="28840" actId="1076"/>
        <pc:sldMkLst>
          <pc:docMk/>
          <pc:sldMk cId="562011083" sldId="495"/>
        </pc:sldMkLst>
      </pc:sldChg>
      <pc:sldChg chg="addSp delSp modSp del mod or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14717088" sldId="496"/>
        </pc:sldMkLst>
      </pc:sldChg>
      <pc:sldChg chg="addSp delSp modSp del mod delAnim modAnim">
        <pc:chgData name="Siegbert Rudolph" userId="2af4d44886c067cc" providerId="LiveId" clId="{22987095-A298-4FED-AAFB-A6AF49D2AA92}" dt="2021-08-22T13:20:11.842" v="18154" actId="47"/>
        <pc:sldMkLst>
          <pc:docMk/>
          <pc:sldMk cId="2891669733" sldId="497"/>
        </pc:sldMkLst>
      </pc:sldChg>
      <pc:sldChg chg="add del">
        <pc:chgData name="Siegbert Rudolph" userId="2af4d44886c067cc" providerId="LiveId" clId="{22987095-A298-4FED-AAFB-A6AF49D2AA92}" dt="2021-08-07T16:08:35.196" v="4060" actId="47"/>
        <pc:sldMkLst>
          <pc:docMk/>
          <pc:sldMk cId="1559541367" sldId="498"/>
        </pc:sldMkLst>
      </pc:sldChg>
      <pc:sldChg chg="add del">
        <pc:chgData name="Siegbert Rudolph" userId="2af4d44886c067cc" providerId="LiveId" clId="{22987095-A298-4FED-AAFB-A6AF49D2AA92}" dt="2021-08-07T16:08:33.103" v="4059" actId="47"/>
        <pc:sldMkLst>
          <pc:docMk/>
          <pc:sldMk cId="2760529907" sldId="499"/>
        </pc:sldMkLst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433497898" sldId="500"/>
        </pc:sldMkLst>
      </pc:sldChg>
      <pc:sldChg chg="add del">
        <pc:chgData name="Siegbert Rudolph" userId="2af4d44886c067cc" providerId="LiveId" clId="{22987095-A298-4FED-AAFB-A6AF49D2AA92}" dt="2021-08-07T16:08:39.675" v="4061" actId="47"/>
        <pc:sldMkLst>
          <pc:docMk/>
          <pc:sldMk cId="3031258585" sldId="501"/>
        </pc:sldMkLst>
      </pc:sldChg>
      <pc:sldChg chg="addSp delSp modSp add del mod ord">
        <pc:chgData name="Siegbert Rudolph" userId="2af4d44886c067cc" providerId="LiveId" clId="{22987095-A298-4FED-AAFB-A6AF49D2AA92}" dt="2021-08-07T14:57:27.284" v="2973" actId="47"/>
        <pc:sldMkLst>
          <pc:docMk/>
          <pc:sldMk cId="1578202788" sldId="502"/>
        </pc:sldMkLst>
      </pc:sldChg>
      <pc:sldChg chg="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158448218" sldId="503"/>
        </pc:sldMkLst>
      </pc:sldChg>
      <pc:sldChg chg="add del">
        <pc:chgData name="Siegbert Rudolph" userId="2af4d44886c067cc" providerId="LiveId" clId="{22987095-A298-4FED-AAFB-A6AF49D2AA92}" dt="2021-08-07T16:08:29.521" v="4057" actId="47"/>
        <pc:sldMkLst>
          <pc:docMk/>
          <pc:sldMk cId="310182636" sldId="504"/>
        </pc:sldMkLst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14091043" sldId="505"/>
        </pc:sldMkLst>
      </pc:sldChg>
      <pc:sldChg chg="add del">
        <pc:chgData name="Siegbert Rudolph" userId="2af4d44886c067cc" providerId="LiveId" clId="{22987095-A298-4FED-AAFB-A6AF49D2AA92}" dt="2021-08-08T12:08:07.982" v="7783" actId="47"/>
        <pc:sldMkLst>
          <pc:docMk/>
          <pc:sldMk cId="3287100497" sldId="506"/>
        </pc:sldMkLst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193214252" sldId="507"/>
        </pc:sldMkLst>
      </pc:sldChg>
      <pc:sldChg chg="addSp delSp modSp add del mod delAnim modAnim">
        <pc:chgData name="Siegbert Rudolph" userId="2af4d44886c067cc" providerId="LiveId" clId="{22987095-A298-4FED-AAFB-A6AF49D2AA92}" dt="2021-08-07T16:34:54.920" v="4689" actId="47"/>
        <pc:sldMkLst>
          <pc:docMk/>
          <pc:sldMk cId="108015539" sldId="508"/>
        </pc:sldMkLst>
      </pc:sldChg>
      <pc:sldChg chg="addSp delSp modSp del mod delAnim modAnim">
        <pc:chgData name="Siegbert Rudolph" userId="2af4d44886c067cc" providerId="LiveId" clId="{22987095-A298-4FED-AAFB-A6AF49D2AA92}" dt="2021-08-28T10:24:02.640" v="28907" actId="1076"/>
        <pc:sldMkLst>
          <pc:docMk/>
          <pc:sldMk cId="3081196412" sldId="509"/>
        </pc:sldMkLst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3007954136" sldId="510"/>
        </pc:sldMkLst>
      </pc:sldChg>
      <pc:sldChg chg="add del">
        <pc:chgData name="Siegbert Rudolph" userId="2af4d44886c067cc" providerId="LiveId" clId="{22987095-A298-4FED-AAFB-A6AF49D2AA92}" dt="2021-08-08T05:53:51.176" v="5492" actId="47"/>
        <pc:sldMkLst>
          <pc:docMk/>
          <pc:sldMk cId="1114112190" sldId="511"/>
        </pc:sldMkLst>
      </pc:sldChg>
      <pc:sldChg chg="addSp 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2895139337" sldId="512"/>
        </pc:sldMkLst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554260811" sldId="513"/>
        </pc:sldMkLst>
      </pc:sldChg>
      <pc:sldChg chg="addSp delSp modSp add del mod delAnim modAnim">
        <pc:chgData name="Siegbert Rudolph" userId="2af4d44886c067cc" providerId="LiveId" clId="{22987095-A298-4FED-AAFB-A6AF49D2AA92}" dt="2021-08-28T10:24:02.593" v="28845" actId="1076"/>
        <pc:sldMkLst>
          <pc:docMk/>
          <pc:sldMk cId="3886071332" sldId="514"/>
        </pc:sldMkLst>
      </pc:sldChg>
      <pc:sldChg chg="add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1413048422" sldId="515"/>
        </pc:sldMkLst>
      </pc:sldChg>
      <pc:sldChg chg="addSp delSp modSp new del mod modAnim">
        <pc:chgData name="Siegbert Rudolph" userId="2af4d44886c067cc" providerId="LiveId" clId="{22987095-A298-4FED-AAFB-A6AF49D2AA92}" dt="2021-08-08T12:31:31.612" v="8544" actId="47"/>
        <pc:sldMkLst>
          <pc:docMk/>
          <pc:sldMk cId="1476400465" sldId="516"/>
        </pc:sldMkLst>
      </pc:sldChg>
      <pc:sldChg chg="addSp delSp modSp del mod delAnim">
        <pc:chgData name="Siegbert Rudolph" userId="2af4d44886c067cc" providerId="LiveId" clId="{22987095-A298-4FED-AAFB-A6AF49D2AA92}" dt="2021-08-08T12:47:24.910" v="8726" actId="47"/>
        <pc:sldMkLst>
          <pc:docMk/>
          <pc:sldMk cId="2017584107" sldId="517"/>
        </pc:sldMkLst>
      </pc:sldChg>
      <pc:sldChg chg="addSp delSp modSp add del mod modTransition delAnim modAnim">
        <pc:chgData name="Siegbert Rudolph" userId="2af4d44886c067cc" providerId="LiveId" clId="{22987095-A298-4FED-AAFB-A6AF49D2AA92}" dt="2021-08-22T13:15:48.535" v="18116" actId="47"/>
        <pc:sldMkLst>
          <pc:docMk/>
          <pc:sldMk cId="3758849091" sldId="518"/>
        </pc:sldMkLst>
      </pc:sldChg>
      <pc:sldChg chg="addSp delSp modSp add del mod">
        <pc:chgData name="Siegbert Rudolph" userId="2af4d44886c067cc" providerId="LiveId" clId="{22987095-A298-4FED-AAFB-A6AF49D2AA92}" dt="2021-08-08T13:11:52.312" v="9057" actId="47"/>
        <pc:sldMkLst>
          <pc:docMk/>
          <pc:sldMk cId="3960386963" sldId="519"/>
        </pc:sldMkLst>
      </pc:sldChg>
      <pc:sldChg chg="addSp delSp modSp add del mod">
        <pc:chgData name="Siegbert Rudolph" userId="2af4d44886c067cc" providerId="LiveId" clId="{22987095-A298-4FED-AAFB-A6AF49D2AA92}" dt="2021-08-08T13:12:08.683" v="9060" actId="47"/>
        <pc:sldMkLst>
          <pc:docMk/>
          <pc:sldMk cId="4075590213" sldId="520"/>
        </pc:sldMkLst>
      </pc:sldChg>
      <pc:sldChg chg="addSp delSp modSp add del mod ord modTransition delAnim">
        <pc:chgData name="Siegbert Rudolph" userId="2af4d44886c067cc" providerId="LiveId" clId="{22987095-A298-4FED-AAFB-A6AF49D2AA92}" dt="2021-08-28T10:24:02.655" v="28927" actId="1076"/>
        <pc:sldMkLst>
          <pc:docMk/>
          <pc:sldMk cId="179272004" sldId="521"/>
        </pc:sldMkLst>
      </pc:sldChg>
      <pc:sldChg chg="modSp add del mod">
        <pc:chgData name="Siegbert Rudolph" userId="2af4d44886c067cc" providerId="LiveId" clId="{22987095-A298-4FED-AAFB-A6AF49D2AA92}" dt="2021-08-22T13:15:48.535" v="18116" actId="47"/>
        <pc:sldMkLst>
          <pc:docMk/>
          <pc:sldMk cId="2400585899" sldId="522"/>
        </pc:sldMkLst>
      </pc:sldChg>
      <pc:sldChg chg="addSp delSp modSp add del mod ord">
        <pc:chgData name="Siegbert Rudolph" userId="2af4d44886c067cc" providerId="LiveId" clId="{22987095-A298-4FED-AAFB-A6AF49D2AA92}" dt="2021-08-28T10:24:02.671" v="28947" actId="1076"/>
        <pc:sldMkLst>
          <pc:docMk/>
          <pc:sldMk cId="595818560" sldId="523"/>
        </pc:sldMkLst>
      </pc:sldChg>
      <pc:sldChg chg="addSp delSp modSp add del mod ord">
        <pc:chgData name="Siegbert Rudolph" userId="2af4d44886c067cc" providerId="LiveId" clId="{22987095-A298-4FED-AAFB-A6AF49D2AA92}" dt="2021-08-28T10:24:02.671" v="28957" actId="1076"/>
        <pc:sldMkLst>
          <pc:docMk/>
          <pc:sldMk cId="1933605602" sldId="524"/>
        </pc:sldMkLst>
      </pc:sldChg>
      <pc:sldChg chg="addSp delSp modSp add del mod delAnim modAnim">
        <pc:chgData name="Siegbert Rudolph" userId="2af4d44886c067cc" providerId="LiveId" clId="{22987095-A298-4FED-AAFB-A6AF49D2AA92}" dt="2021-08-22T13:15:48.535" v="18116" actId="47"/>
        <pc:sldMkLst>
          <pc:docMk/>
          <pc:sldMk cId="2014657157" sldId="525"/>
        </pc:sldMkLst>
      </pc:sldChg>
      <pc:sldChg chg="addSp delSp modSp add del mod delAnim modAnim">
        <pc:chgData name="Siegbert Rudolph" userId="2af4d44886c067cc" providerId="LiveId" clId="{22987095-A298-4FED-AAFB-A6AF49D2AA92}" dt="2021-08-28T10:24:02.687" v="28977" actId="1076"/>
        <pc:sldMkLst>
          <pc:docMk/>
          <pc:sldMk cId="2920303068" sldId="526"/>
        </pc:sldMkLst>
      </pc:sldChg>
      <pc:sldChg chg="delSp mod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2149260086" sldId="527"/>
        </pc:sldMkLst>
      </pc:sldChg>
      <pc:sldChg chg="delSp modSp add del mod">
        <pc:chgData name="Siegbert Rudolph" userId="2af4d44886c067cc" providerId="LiveId" clId="{22987095-A298-4FED-AAFB-A6AF49D2AA92}" dt="2021-08-08T16:10:56.935" v="10829" actId="47"/>
        <pc:sldMkLst>
          <pc:docMk/>
          <pc:sldMk cId="1354157195" sldId="528"/>
        </pc:sldMkLst>
      </pc:sldChg>
      <pc:sldChg chg="delSp modSp add del mod modTransition">
        <pc:chgData name="Siegbert Rudolph" userId="2af4d44886c067cc" providerId="LiveId" clId="{22987095-A298-4FED-AAFB-A6AF49D2AA92}" dt="2021-08-22T13:15:48.535" v="18116" actId="47"/>
        <pc:sldMkLst>
          <pc:docMk/>
          <pc:sldMk cId="3687109423" sldId="528"/>
        </pc:sldMkLst>
      </pc:sldChg>
      <pc:sldChg chg="add del">
        <pc:chgData name="Siegbert Rudolph" userId="2af4d44886c067cc" providerId="LiveId" clId="{22987095-A298-4FED-AAFB-A6AF49D2AA92}" dt="2021-08-09T04:55:26.428" v="10982" actId="47"/>
        <pc:sldMkLst>
          <pc:docMk/>
          <pc:sldMk cId="133962756" sldId="529"/>
        </pc:sldMkLst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1381068546" sldId="529"/>
        </pc:sldMkLst>
      </pc:sldChg>
      <pc:sldChg chg="delSp add del mod">
        <pc:chgData name="Siegbert Rudolph" userId="2af4d44886c067cc" providerId="LiveId" clId="{22987095-A298-4FED-AAFB-A6AF49D2AA92}" dt="2021-08-22T13:15:48.535" v="18116" actId="47"/>
        <pc:sldMkLst>
          <pc:docMk/>
          <pc:sldMk cId="3901985611" sldId="530"/>
        </pc:sldMkLst>
      </pc:sldChg>
      <pc:sldChg chg="delSp modSp del mod delAnim">
        <pc:chgData name="Siegbert Rudolph" userId="2af4d44886c067cc" providerId="LiveId" clId="{22987095-A298-4FED-AAFB-A6AF49D2AA92}" dt="2021-08-09T05:22:37.130" v="11412" actId="47"/>
        <pc:sldMkLst>
          <pc:docMk/>
          <pc:sldMk cId="1153493323" sldId="531"/>
        </pc:sldMkLst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522222355" sldId="531"/>
        </pc:sldMkLst>
      </pc:sldChg>
      <pc:sldChg chg="addSp delSp modSp add del mod modAnim">
        <pc:chgData name="Siegbert Rudolph" userId="2af4d44886c067cc" providerId="LiveId" clId="{22987095-A298-4FED-AAFB-A6AF49D2AA92}" dt="2021-08-22T13:15:48.535" v="18116" actId="47"/>
        <pc:sldMkLst>
          <pc:docMk/>
          <pc:sldMk cId="2287460835" sldId="532"/>
        </pc:sldMkLst>
      </pc:sldChg>
      <pc:sldChg chg="addSp delSp modSp add del mod delAnim modAnim">
        <pc:chgData name="Siegbert Rudolph" userId="2af4d44886c067cc" providerId="LiveId" clId="{22987095-A298-4FED-AAFB-A6AF49D2AA92}" dt="2021-08-20T15:51:38.948" v="16413" actId="47"/>
        <pc:sldMkLst>
          <pc:docMk/>
          <pc:sldMk cId="340714994" sldId="533"/>
        </pc:sldMkLst>
      </pc:sldChg>
      <pc:sldChg chg="delSp modSp add del mod">
        <pc:chgData name="Siegbert Rudolph" userId="2af4d44886c067cc" providerId="LiveId" clId="{22987095-A298-4FED-AAFB-A6AF49D2AA92}" dt="2021-08-22T13:15:48.535" v="18116" actId="47"/>
        <pc:sldMkLst>
          <pc:docMk/>
          <pc:sldMk cId="663843588" sldId="534"/>
        </pc:sldMkLst>
      </pc:sldChg>
      <pc:sldChg chg="delSp add del mod">
        <pc:chgData name="Siegbert Rudolph" userId="2af4d44886c067cc" providerId="LiveId" clId="{22987095-A298-4FED-AAFB-A6AF49D2AA92}" dt="2021-08-09T06:33:56.097" v="12914" actId="47"/>
        <pc:sldMkLst>
          <pc:docMk/>
          <pc:sldMk cId="2626216367" sldId="534"/>
        </pc:sldMkLst>
      </pc:sldChg>
      <pc:sldChg chg="delSp add del mod delAnim">
        <pc:chgData name="Siegbert Rudolph" userId="2af4d44886c067cc" providerId="LiveId" clId="{22987095-A298-4FED-AAFB-A6AF49D2AA92}" dt="2021-08-22T13:15:48.535" v="18116" actId="47"/>
        <pc:sldMkLst>
          <pc:docMk/>
          <pc:sldMk cId="1743542478" sldId="535"/>
        </pc:sldMkLst>
      </pc:sldChg>
      <pc:sldChg chg="add del">
        <pc:chgData name="Siegbert Rudolph" userId="2af4d44886c067cc" providerId="LiveId" clId="{22987095-A298-4FED-AAFB-A6AF49D2AA92}" dt="2021-08-09T07:15:09.622" v="13549" actId="47"/>
        <pc:sldMkLst>
          <pc:docMk/>
          <pc:sldMk cId="1057894058" sldId="536"/>
        </pc:sldMkLst>
      </pc:sldChg>
      <pc:sldChg chg="addSp delSp modSp add del mod delAnim modAnim addCm">
        <pc:chgData name="Siegbert Rudolph" userId="2af4d44886c067cc" providerId="LiveId" clId="{22987095-A298-4FED-AAFB-A6AF49D2AA92}" dt="2021-08-22T13:15:48.535" v="18116" actId="47"/>
        <pc:sldMkLst>
          <pc:docMk/>
          <pc:sldMk cId="1267596831" sldId="537"/>
        </pc:sldMkLst>
      </pc:sldChg>
      <pc:sldChg chg="addSp delSp modSp add del mod addAnim delAnim">
        <pc:chgData name="Siegbert Rudolph" userId="2af4d44886c067cc" providerId="LiveId" clId="{22987095-A298-4FED-AAFB-A6AF49D2AA92}" dt="2021-08-09T13:18:16.525" v="15356" actId="47"/>
        <pc:sldMkLst>
          <pc:docMk/>
          <pc:sldMk cId="1665042156" sldId="538"/>
        </pc:sldMkLst>
      </pc:sldChg>
      <pc:sldChg chg="add del">
        <pc:chgData name="Siegbert Rudolph" userId="2af4d44886c067cc" providerId="LiveId" clId="{22987095-A298-4FED-AAFB-A6AF49D2AA92}" dt="2021-08-09T12:49:52.094" v="15054" actId="47"/>
        <pc:sldMkLst>
          <pc:docMk/>
          <pc:sldMk cId="2423623085" sldId="538"/>
        </pc:sldMkLst>
      </pc:sldChg>
      <pc:sldChg chg="delSp modSp add del mod delAnim">
        <pc:chgData name="Siegbert Rudolph" userId="2af4d44886c067cc" providerId="LiveId" clId="{22987095-A298-4FED-AAFB-A6AF49D2AA92}" dt="2021-08-09T12:53:04.470" v="15098" actId="47"/>
        <pc:sldMkLst>
          <pc:docMk/>
          <pc:sldMk cId="3962836163" sldId="538"/>
        </pc:sldMkLst>
      </pc:sldChg>
      <pc:sldChg chg="addSp delSp modSp mod">
        <pc:chgData name="Siegbert Rudolph" userId="2af4d44886c067cc" providerId="LiveId" clId="{22987095-A298-4FED-AAFB-A6AF49D2AA92}" dt="2021-08-28T10:24:02.780" v="29097" actId="1076"/>
        <pc:sldMkLst>
          <pc:docMk/>
          <pc:sldMk cId="1547346025" sldId="772"/>
        </pc:sldMkLst>
      </pc:sldChg>
      <pc:sldChg chg="addSp delSp modSp add del mod addAnim delAnim modAnim">
        <pc:chgData name="Siegbert Rudolph" userId="2af4d44886c067cc" providerId="LiveId" clId="{22987095-A298-4FED-AAFB-A6AF49D2AA92}" dt="2021-08-22T13:15:48.535" v="18116" actId="47"/>
        <pc:sldMkLst>
          <pc:docMk/>
          <pc:sldMk cId="3904667622" sldId="773"/>
        </pc:sldMkLst>
      </pc:sldChg>
      <pc:sldChg chg="addSp delSp modSp mod">
        <pc:chgData name="Siegbert Rudolph" userId="2af4d44886c067cc" providerId="LiveId" clId="{22987095-A298-4FED-AAFB-A6AF49D2AA92}" dt="2021-08-28T10:24:02.577" v="28835" actId="1076"/>
        <pc:sldMkLst>
          <pc:docMk/>
          <pc:sldMk cId="4284429325" sldId="773"/>
        </pc:sldMkLst>
      </pc:sldChg>
      <pc:sldChg chg="addSp delSp modSp add del mod addAnim delAnim">
        <pc:chgData name="Siegbert Rudolph" userId="2af4d44886c067cc" providerId="LiveId" clId="{22987095-A298-4FED-AAFB-A6AF49D2AA92}" dt="2021-08-22T07:36:37.971" v="16638" actId="47"/>
        <pc:sldMkLst>
          <pc:docMk/>
          <pc:sldMk cId="2666757200" sldId="774"/>
        </pc:sldMkLst>
      </pc:sldChg>
      <pc:sldChg chg="addSp delSp modSp mod">
        <pc:chgData name="Siegbert Rudolph" userId="2af4d44886c067cc" providerId="LiveId" clId="{22987095-A298-4FED-AAFB-A6AF49D2AA92}" dt="2021-09-04T06:15:30.675" v="29100" actId="21"/>
        <pc:sldMkLst>
          <pc:docMk/>
          <pc:sldMk cId="3163100512" sldId="774"/>
        </pc:sldMkLst>
      </pc:sldChg>
      <pc:sldChg chg="addSp delSp modSp mod">
        <pc:chgData name="Siegbert Rudolph" userId="2af4d44886c067cc" providerId="LiveId" clId="{22987095-A298-4FED-AAFB-A6AF49D2AA92}" dt="2021-08-28T10:24:02.765" v="29071" actId="1076"/>
        <pc:sldMkLst>
          <pc:docMk/>
          <pc:sldMk cId="160521068" sldId="775"/>
        </pc:sldMkLst>
      </pc:sldChg>
      <pc:sldChg chg="addSp delSp modSp mod">
        <pc:chgData name="Siegbert Rudolph" userId="2af4d44886c067cc" providerId="LiveId" clId="{22987095-A298-4FED-AAFB-A6AF49D2AA92}" dt="2021-08-28T10:24:02.780" v="29092" actId="1076"/>
        <pc:sldMkLst>
          <pc:docMk/>
          <pc:sldMk cId="113015713" sldId="776"/>
        </pc:sldMkLst>
      </pc:sldChg>
      <pc:sldChg chg="addSp delSp modSp add mod delAnim modAnim">
        <pc:chgData name="Siegbert Rudolph" userId="2af4d44886c067cc" providerId="LiveId" clId="{22987095-A298-4FED-AAFB-A6AF49D2AA92}" dt="2021-08-28T10:24:02.593" v="28850" actId="1076"/>
        <pc:sldMkLst>
          <pc:docMk/>
          <pc:sldMk cId="305814637" sldId="777"/>
        </pc:sldMkLst>
      </pc:sldChg>
      <pc:sldChg chg="del">
        <pc:chgData name="Siegbert Rudolph" userId="2af4d44886c067cc" providerId="LiveId" clId="{22987095-A298-4FED-AAFB-A6AF49D2AA92}" dt="2021-08-22T13:42:45.568" v="18460" actId="47"/>
        <pc:sldMkLst>
          <pc:docMk/>
          <pc:sldMk cId="355876116" sldId="777"/>
        </pc:sldMkLst>
      </pc:sldChg>
      <pc:sldChg chg="addSp delSp modSp add mod modAnim">
        <pc:chgData name="Siegbert Rudolph" userId="2af4d44886c067cc" providerId="LiveId" clId="{22987095-A298-4FED-AAFB-A6AF49D2AA92}" dt="2021-08-28T10:24:02.593" v="28860" actId="1076"/>
        <pc:sldMkLst>
          <pc:docMk/>
          <pc:sldMk cId="2330425509" sldId="778"/>
        </pc:sldMkLst>
      </pc:sldChg>
      <pc:sldChg chg="addSp delSp modSp add mod modAnim">
        <pc:chgData name="Siegbert Rudolph" userId="2af4d44886c067cc" providerId="LiveId" clId="{22987095-A298-4FED-AAFB-A6AF49D2AA92}" dt="2021-08-28T10:24:02.609" v="28870" actId="1076"/>
        <pc:sldMkLst>
          <pc:docMk/>
          <pc:sldMk cId="3725823188" sldId="779"/>
        </pc:sldMkLst>
      </pc:sldChg>
      <pc:sldChg chg="addSp delSp modSp add mod delAnim modAnim">
        <pc:chgData name="Siegbert Rudolph" userId="2af4d44886c067cc" providerId="LiveId" clId="{22987095-A298-4FED-AAFB-A6AF49D2AA92}" dt="2021-08-28T10:24:02.609" v="28880" actId="1076"/>
        <pc:sldMkLst>
          <pc:docMk/>
          <pc:sldMk cId="98284540" sldId="780"/>
        </pc:sldMkLst>
      </pc:sldChg>
      <pc:sldChg chg="addSp delSp modSp add mod delAnim modAnim">
        <pc:chgData name="Siegbert Rudolph" userId="2af4d44886c067cc" providerId="LiveId" clId="{22987095-A298-4FED-AAFB-A6AF49D2AA92}" dt="2021-09-15T11:33:16.636" v="29419" actId="108"/>
        <pc:sldMkLst>
          <pc:docMk/>
          <pc:sldMk cId="4259211497" sldId="781"/>
        </pc:sldMkLst>
      </pc:sldChg>
      <pc:sldChg chg="addSp delSp modSp add mod delAnim modAnim">
        <pc:chgData name="Siegbert Rudolph" userId="2af4d44886c067cc" providerId="LiveId" clId="{22987095-A298-4FED-AAFB-A6AF49D2AA92}" dt="2021-09-04T06:18:33.505" v="29177" actId="732"/>
        <pc:sldMkLst>
          <pc:docMk/>
          <pc:sldMk cId="2425796478" sldId="782"/>
        </pc:sldMkLst>
      </pc:sldChg>
      <pc:sldChg chg="addSp delSp modSp add mod delAnim modAnim">
        <pc:chgData name="Siegbert Rudolph" userId="2af4d44886c067cc" providerId="LiveId" clId="{22987095-A298-4FED-AAFB-A6AF49D2AA92}" dt="2021-09-04T06:20:24.780" v="29190" actId="1035"/>
        <pc:sldMkLst>
          <pc:docMk/>
          <pc:sldMk cId="2575908237" sldId="783"/>
        </pc:sldMkLst>
      </pc:sldChg>
      <pc:sldChg chg="add del">
        <pc:chgData name="Siegbert Rudolph" userId="2af4d44886c067cc" providerId="LiveId" clId="{22987095-A298-4FED-AAFB-A6AF49D2AA92}" dt="2021-08-23T05:20:24.662" v="21852" actId="47"/>
        <pc:sldMkLst>
          <pc:docMk/>
          <pc:sldMk cId="1171464705" sldId="784"/>
        </pc:sldMkLst>
      </pc:sldChg>
      <pc:sldChg chg="addSp delSp modSp add mod addAnim delAnim modAnim">
        <pc:chgData name="Siegbert Rudolph" userId="2af4d44886c067cc" providerId="LiveId" clId="{22987095-A298-4FED-AAFB-A6AF49D2AA92}" dt="2021-09-04T06:21:41.127" v="29221" actId="1038"/>
        <pc:sldMkLst>
          <pc:docMk/>
          <pc:sldMk cId="2754684120" sldId="784"/>
        </pc:sldMkLst>
      </pc:sldChg>
      <pc:sldChg chg="delSp add del mod delAnim">
        <pc:chgData name="Siegbert Rudolph" userId="2af4d44886c067cc" providerId="LiveId" clId="{22987095-A298-4FED-AAFB-A6AF49D2AA92}" dt="2021-08-23T06:08:22.387" v="22680" actId="47"/>
        <pc:sldMkLst>
          <pc:docMk/>
          <pc:sldMk cId="15393497" sldId="785"/>
        </pc:sldMkLst>
      </pc:sldChg>
      <pc:sldChg chg="addSp delSp modSp new del mod addAnim delAnim modAnim">
        <pc:chgData name="Siegbert Rudolph" userId="2af4d44886c067cc" providerId="LiveId" clId="{22987095-A298-4FED-AAFB-A6AF49D2AA92}" dt="2021-08-23T06:18:51.309" v="22779" actId="47"/>
        <pc:sldMkLst>
          <pc:docMk/>
          <pc:sldMk cId="1178734293" sldId="785"/>
        </pc:sldMkLst>
      </pc:sldChg>
      <pc:sldChg chg="addSp delSp modSp add mod delAnim modAnim">
        <pc:chgData name="Siegbert Rudolph" userId="2af4d44886c067cc" providerId="LiveId" clId="{22987095-A298-4FED-AAFB-A6AF49D2AA92}" dt="2021-10-28T14:40:52.620" v="30483"/>
        <pc:sldMkLst>
          <pc:docMk/>
          <pc:sldMk cId="1808683215" sldId="785"/>
        </pc:sldMkLst>
      </pc:sldChg>
      <pc:sldChg chg="add del">
        <pc:chgData name="Siegbert Rudolph" userId="2af4d44886c067cc" providerId="LiveId" clId="{22987095-A298-4FED-AAFB-A6AF49D2AA92}" dt="2021-08-23T06:10:03.136" v="22698" actId="47"/>
        <pc:sldMkLst>
          <pc:docMk/>
          <pc:sldMk cId="3222878460" sldId="785"/>
        </pc:sldMkLst>
      </pc:sldChg>
      <pc:sldChg chg="addSp delSp modSp add mod delAnim modAnim">
        <pc:chgData name="Siegbert Rudolph" userId="2af4d44886c067cc" providerId="LiveId" clId="{22987095-A298-4FED-AAFB-A6AF49D2AA92}" dt="2021-09-04T06:26:26.297" v="29252" actId="1038"/>
        <pc:sldMkLst>
          <pc:docMk/>
          <pc:sldMk cId="278498663" sldId="786"/>
        </pc:sldMkLst>
      </pc:sldChg>
      <pc:sldChg chg="addSp delSp modSp add del mod delAnim modAnim">
        <pc:chgData name="Siegbert Rudolph" userId="2af4d44886c067cc" providerId="LiveId" clId="{22987095-A298-4FED-AAFB-A6AF49D2AA92}" dt="2021-08-23T06:54:59.470" v="23204" actId="47"/>
        <pc:sldMkLst>
          <pc:docMk/>
          <pc:sldMk cId="3467150752" sldId="786"/>
        </pc:sldMkLst>
      </pc:sldChg>
      <pc:sldChg chg="addSp delSp modSp add mod delAnim modAnim">
        <pc:chgData name="Siegbert Rudolph" userId="2af4d44886c067cc" providerId="LiveId" clId="{22987095-A298-4FED-AAFB-A6AF49D2AA92}" dt="2021-09-04T06:27:22.957" v="29258" actId="1036"/>
        <pc:sldMkLst>
          <pc:docMk/>
          <pc:sldMk cId="1427889973" sldId="787"/>
        </pc:sldMkLst>
      </pc:sldChg>
      <pc:sldChg chg="addSp delSp modSp add mod modAnim">
        <pc:chgData name="Siegbert Rudolph" userId="2af4d44886c067cc" providerId="LiveId" clId="{22987095-A298-4FED-AAFB-A6AF49D2AA92}" dt="2021-09-04T06:28:12.908" v="29270" actId="1036"/>
        <pc:sldMkLst>
          <pc:docMk/>
          <pc:sldMk cId="1337702221" sldId="788"/>
        </pc:sldMkLst>
      </pc:sldChg>
      <pc:sldChg chg="addSp delSp modSp add mod delAnim modAnim">
        <pc:chgData name="Siegbert Rudolph" userId="2af4d44886c067cc" providerId="LiveId" clId="{22987095-A298-4FED-AAFB-A6AF49D2AA92}" dt="2021-09-04T06:28:52.580" v="29274"/>
        <pc:sldMkLst>
          <pc:docMk/>
          <pc:sldMk cId="1354204332" sldId="789"/>
        </pc:sldMkLst>
      </pc:sldChg>
      <pc:sldChg chg="addSp delSp modSp add mod delAnim modAnim">
        <pc:chgData name="Siegbert Rudolph" userId="2af4d44886c067cc" providerId="LiveId" clId="{22987095-A298-4FED-AAFB-A6AF49D2AA92}" dt="2021-09-04T06:31:48.732" v="29301" actId="1037"/>
        <pc:sldMkLst>
          <pc:docMk/>
          <pc:sldMk cId="2445254837" sldId="790"/>
        </pc:sldMkLst>
      </pc:sldChg>
      <pc:sldChg chg="addSp delSp modSp add mod modAnim">
        <pc:chgData name="Siegbert Rudolph" userId="2af4d44886c067cc" providerId="LiveId" clId="{22987095-A298-4FED-AAFB-A6AF49D2AA92}" dt="2021-08-28T10:24:02.702" v="28992" actId="1076"/>
        <pc:sldMkLst>
          <pc:docMk/>
          <pc:sldMk cId="1851447670" sldId="791"/>
        </pc:sldMkLst>
      </pc:sldChg>
      <pc:sldChg chg="addSp delSp modSp add mod modAnim">
        <pc:chgData name="Siegbert Rudolph" userId="2af4d44886c067cc" providerId="LiveId" clId="{22987095-A298-4FED-AAFB-A6AF49D2AA92}" dt="2021-09-04T06:32:42.210" v="29305" actId="1076"/>
        <pc:sldMkLst>
          <pc:docMk/>
          <pc:sldMk cId="3187835494" sldId="792"/>
        </pc:sldMkLst>
      </pc:sldChg>
      <pc:sldChg chg="addSp delSp modSp add mod delAnim modAnim">
        <pc:chgData name="Siegbert Rudolph" userId="2af4d44886c067cc" providerId="LiveId" clId="{22987095-A298-4FED-AAFB-A6AF49D2AA92}" dt="2021-09-04T06:33:51.617" v="29310"/>
        <pc:sldMkLst>
          <pc:docMk/>
          <pc:sldMk cId="204700480" sldId="793"/>
        </pc:sldMkLst>
      </pc:sldChg>
      <pc:sldChg chg="addSp delSp modSp add mod modAnim">
        <pc:chgData name="Siegbert Rudolph" userId="2af4d44886c067cc" providerId="LiveId" clId="{22987095-A298-4FED-AAFB-A6AF49D2AA92}" dt="2021-09-04T06:35:01.611" v="29314" actId="1076"/>
        <pc:sldMkLst>
          <pc:docMk/>
          <pc:sldMk cId="1571862742" sldId="794"/>
        </pc:sldMkLst>
      </pc:sldChg>
      <pc:sldChg chg="addSp delSp modSp add mod delAnim modAnim">
        <pc:chgData name="Siegbert Rudolph" userId="2af4d44886c067cc" providerId="LiveId" clId="{22987095-A298-4FED-AAFB-A6AF49D2AA92}" dt="2021-09-04T06:35:51.253" v="29321" actId="1037"/>
        <pc:sldMkLst>
          <pc:docMk/>
          <pc:sldMk cId="1809134280" sldId="795"/>
        </pc:sldMkLst>
      </pc:sldChg>
      <pc:sldChg chg="addSp delSp modSp add mod ord">
        <pc:chgData name="Siegbert Rudolph" userId="2af4d44886c067cc" providerId="LiveId" clId="{22987095-A298-4FED-AAFB-A6AF49D2AA92}" dt="2021-08-28T10:24:02.733" v="29041" actId="1076"/>
        <pc:sldMkLst>
          <pc:docMk/>
          <pc:sldMk cId="3644118860" sldId="796"/>
        </pc:sldMkLst>
      </pc:sldChg>
      <pc:sldChg chg="add del">
        <pc:chgData name="Siegbert Rudolph" userId="2af4d44886c067cc" providerId="LiveId" clId="{22987095-A298-4FED-AAFB-A6AF49D2AA92}" dt="2021-08-23T07:53:36.196" v="24204" actId="47"/>
        <pc:sldMkLst>
          <pc:docMk/>
          <pc:sldMk cId="777101277" sldId="797"/>
        </pc:sldMkLst>
      </pc:sldChg>
      <pc:sldChg chg="addSp delSp modSp add mod modAnim">
        <pc:chgData name="Siegbert Rudolph" userId="2af4d44886c067cc" providerId="LiveId" clId="{22987095-A298-4FED-AAFB-A6AF49D2AA92}" dt="2021-09-04T06:37:58.827" v="29332"/>
        <pc:sldMkLst>
          <pc:docMk/>
          <pc:sldMk cId="3395457968" sldId="797"/>
        </pc:sldMkLst>
      </pc:sldChg>
      <pc:sldChg chg="addSp delSp modSp add mod modAnim">
        <pc:chgData name="Siegbert Rudolph" userId="2af4d44886c067cc" providerId="LiveId" clId="{22987095-A298-4FED-AAFB-A6AF49D2AA92}" dt="2021-09-04T06:38:50.941" v="29336" actId="1076"/>
        <pc:sldMkLst>
          <pc:docMk/>
          <pc:sldMk cId="2899586215" sldId="798"/>
        </pc:sldMkLst>
      </pc:sldChg>
      <pc:sldChg chg="addSp delSp modSp add mod modAnim">
        <pc:chgData name="Siegbert Rudolph" userId="2af4d44886c067cc" providerId="LiveId" clId="{22987095-A298-4FED-AAFB-A6AF49D2AA92}" dt="2021-08-28T10:24:02.765" v="29076" actId="1076"/>
        <pc:sldMkLst>
          <pc:docMk/>
          <pc:sldMk cId="4283820641" sldId="799"/>
        </pc:sldMkLst>
      </pc:sldChg>
      <pc:sldChg chg="modSp add del mod">
        <pc:chgData name="Siegbert Rudolph" userId="2af4d44886c067cc" providerId="LiveId" clId="{22987095-A298-4FED-AAFB-A6AF49D2AA92}" dt="2021-08-23T09:45:16.347" v="26148" actId="47"/>
        <pc:sldMkLst>
          <pc:docMk/>
          <pc:sldMk cId="3111667405" sldId="800"/>
        </pc:sldMkLst>
      </pc:sldChg>
      <pc:sldChg chg="addSp delSp modSp add mod delAnim modAnim">
        <pc:chgData name="Siegbert Rudolph" userId="2af4d44886c067cc" providerId="LiveId" clId="{22987095-A298-4FED-AAFB-A6AF49D2AA92}" dt="2021-08-28T10:24:02.765" v="29081" actId="1076"/>
        <pc:sldMkLst>
          <pc:docMk/>
          <pc:sldMk cId="3419163718" sldId="801"/>
        </pc:sldMkLst>
      </pc:sldChg>
      <pc:sldChg chg="addSp delSp modSp add mod modAnim">
        <pc:chgData name="Siegbert Rudolph" userId="2af4d44886c067cc" providerId="LiveId" clId="{22987095-A298-4FED-AAFB-A6AF49D2AA92}" dt="2021-09-08T15:10:04.950" v="29388" actId="1035"/>
        <pc:sldMkLst>
          <pc:docMk/>
          <pc:sldMk cId="253749630" sldId="802"/>
        </pc:sldMkLst>
      </pc:sldChg>
      <pc:sldChg chg="addSp delSp modSp new del mod modAnim">
        <pc:chgData name="Siegbert Rudolph" userId="2af4d44886c067cc" providerId="LiveId" clId="{22987095-A298-4FED-AAFB-A6AF49D2AA92}" dt="2021-08-23T09:37:59.278" v="26132" actId="47"/>
        <pc:sldMkLst>
          <pc:docMk/>
          <pc:sldMk cId="1643517533" sldId="803"/>
        </pc:sldMkLst>
      </pc:sldChg>
      <pc:sldChg chg="modSp add mod">
        <pc:chgData name="Siegbert Rudolph" userId="2af4d44886c067cc" providerId="LiveId" clId="{22987095-A298-4FED-AAFB-A6AF49D2AA92}" dt="2021-10-18T14:56:48.575" v="30474" actId="1035"/>
        <pc:sldMkLst>
          <pc:docMk/>
          <pc:sldMk cId="2198997647" sldId="803"/>
        </pc:sldMkLst>
      </pc:sldChg>
      <pc:sldChg chg="delSp modSp add del mod delAnim">
        <pc:chgData name="Siegbert Rudolph" userId="2af4d44886c067cc" providerId="LiveId" clId="{22987095-A298-4FED-AAFB-A6AF49D2AA92}" dt="2021-09-04T06:18:51.778" v="29178" actId="47"/>
        <pc:sldMkLst>
          <pc:docMk/>
          <pc:sldMk cId="2508681724" sldId="803"/>
        </pc:sldMkLst>
      </pc:sldChg>
    </pc:docChg>
  </pc:docChgLst>
  <pc:docChgLst>
    <pc:chgData name="Siegbert Rudolph" userId="2af4d44886c067cc" providerId="LiveId" clId="{987E1264-EBA3-467B-98D9-59C4BC5D2291}"/>
    <pc:docChg chg="modSld">
      <pc:chgData name="Siegbert Rudolph" userId="2af4d44886c067cc" providerId="LiveId" clId="{987E1264-EBA3-467B-98D9-59C4BC5D2291}" dt="2021-06-08T06:19:42.335" v="187" actId="207"/>
      <pc:docMkLst>
        <pc:docMk/>
      </pc:docMkLst>
      <pc:sldChg chg="addSp modSp mod modAnim">
        <pc:chgData name="Siegbert Rudolph" userId="2af4d44886c067cc" providerId="LiveId" clId="{987E1264-EBA3-467B-98D9-59C4BC5D2291}" dt="2021-06-08T06:19:42.335" v="187" actId="207"/>
        <pc:sldMkLst>
          <pc:docMk/>
          <pc:sldMk cId="3559410692" sldId="490"/>
        </pc:sldMkLst>
      </pc:sldChg>
    </pc:docChg>
  </pc:docChgLst>
  <pc:docChgLst>
    <pc:chgData name="Siegbert Rudolph" userId="2af4d44886c067cc" providerId="LiveId" clId="{E158D1EE-4981-4A42-AF83-007E52026A8E}"/>
    <pc:docChg chg="modSld">
      <pc:chgData name="Siegbert Rudolph" userId="2af4d44886c067cc" providerId="LiveId" clId="{E158D1EE-4981-4A42-AF83-007E52026A8E}" dt="2020-12-02T07:20:28.292" v="14" actId="20577"/>
      <pc:docMkLst>
        <pc:docMk/>
      </pc:docMkLst>
      <pc:sldChg chg="modSp">
        <pc:chgData name="Siegbert Rudolph" userId="2af4d44886c067cc" providerId="LiveId" clId="{E158D1EE-4981-4A42-AF83-007E52026A8E}" dt="2020-11-20T08:31:09.984" v="7" actId="20577"/>
        <pc:sldMkLst>
          <pc:docMk/>
          <pc:sldMk cId="2573201103" sldId="449"/>
        </pc:sldMkLst>
      </pc:sldChg>
      <pc:sldChg chg="modSp">
        <pc:chgData name="Siegbert Rudolph" userId="2af4d44886c067cc" providerId="LiveId" clId="{E158D1EE-4981-4A42-AF83-007E52026A8E}" dt="2020-11-22T08:18:41.642" v="11" actId="20577"/>
        <pc:sldMkLst>
          <pc:docMk/>
          <pc:sldMk cId="2227326144" sldId="456"/>
        </pc:sldMkLst>
      </pc:sldChg>
      <pc:sldChg chg="modSp mod">
        <pc:chgData name="Siegbert Rudolph" userId="2af4d44886c067cc" providerId="LiveId" clId="{E158D1EE-4981-4A42-AF83-007E52026A8E}" dt="2020-11-23T08:38:53.219" v="13" actId="14100"/>
        <pc:sldMkLst>
          <pc:docMk/>
          <pc:sldMk cId="141491862" sldId="466"/>
        </pc:sldMkLst>
      </pc:sldChg>
      <pc:sldChg chg="modSp">
        <pc:chgData name="Siegbert Rudolph" userId="2af4d44886c067cc" providerId="LiveId" clId="{E158D1EE-4981-4A42-AF83-007E52026A8E}" dt="2020-12-02T07:20:28.292" v="14" actId="20577"/>
        <pc:sldMkLst>
          <pc:docMk/>
          <pc:sldMk cId="1584656004" sldId="469"/>
        </pc:sldMkLst>
      </pc:sldChg>
    </pc:docChg>
  </pc:docChgLst>
  <pc:docChgLst>
    <pc:chgData name="Siegbert Rudolph" userId="2af4d44886c067cc" providerId="LiveId" clId="{A36D7DF6-255B-4805-A2E7-E2F25D880CE9}"/>
    <pc:docChg chg="modSld">
      <pc:chgData name="Siegbert Rudolph" userId="2af4d44886c067cc" providerId="LiveId" clId="{A36D7DF6-255B-4805-A2E7-E2F25D880CE9}" dt="2020-02-03T21:28:06.285" v="62" actId="20577"/>
      <pc:docMkLst>
        <pc:docMk/>
      </pc:docMkLst>
      <pc:sldChg chg="modTransition">
        <pc:chgData name="Siegbert Rudolph" userId="2af4d44886c067cc" providerId="LiveId" clId="{A36D7DF6-255B-4805-A2E7-E2F25D880CE9}" dt="2020-02-03T21:22:16.074" v="0"/>
        <pc:sldMkLst>
          <pc:docMk/>
          <pc:sldMk cId="3462850499" sldId="649"/>
        </pc:sldMkLst>
      </pc:sldChg>
      <pc:sldChg chg="modSp">
        <pc:chgData name="Siegbert Rudolph" userId="2af4d44886c067cc" providerId="LiveId" clId="{A36D7DF6-255B-4805-A2E7-E2F25D880CE9}" dt="2020-02-03T21:28:06.285" v="62" actId="20577"/>
        <pc:sldMkLst>
          <pc:docMk/>
          <pc:sldMk cId="4053460407" sldId="687"/>
        </pc:sldMkLst>
      </pc:sldChg>
    </pc:docChg>
  </pc:docChgLst>
  <pc:docChgLst>
    <pc:chgData name="Siegbert Rudolph" userId="2af4d44886c067cc" providerId="LiveId" clId="{9D21B0A9-1E03-4385-9C4B-B8C1AF45C553}"/>
    <pc:docChg chg="undo custSel modSld sldOrd">
      <pc:chgData name="Siegbert Rudolph" userId="2af4d44886c067cc" providerId="LiveId" clId="{9D21B0A9-1E03-4385-9C4B-B8C1AF45C553}" dt="2024-09-23T06:45:31.569" v="945" actId="20577"/>
      <pc:docMkLst>
        <pc:docMk/>
      </pc:docMkLst>
      <pc:sldChg chg="modSp mod">
        <pc:chgData name="Siegbert Rudolph" userId="2af4d44886c067cc" providerId="LiveId" clId="{9D21B0A9-1E03-4385-9C4B-B8C1AF45C553}" dt="2024-09-23T06:45:31.569" v="945" actId="20577"/>
        <pc:sldMkLst>
          <pc:docMk/>
          <pc:sldMk cId="498860904" sldId="445"/>
        </pc:sldMkLst>
      </pc:sldChg>
      <pc:sldChg chg="modSp mod">
        <pc:chgData name="Siegbert Rudolph" userId="2af4d44886c067cc" providerId="LiveId" clId="{9D21B0A9-1E03-4385-9C4B-B8C1AF45C553}" dt="2024-09-22T19:25:25.836" v="536" actId="20577"/>
        <pc:sldMkLst>
          <pc:docMk/>
          <pc:sldMk cId="3719927881" sldId="480"/>
        </pc:sldMkLst>
      </pc:sldChg>
      <pc:sldChg chg="modSp mod">
        <pc:chgData name="Siegbert Rudolph" userId="2af4d44886c067cc" providerId="LiveId" clId="{9D21B0A9-1E03-4385-9C4B-B8C1AF45C553}" dt="2024-09-22T19:25:54.984" v="542" actId="20577"/>
        <pc:sldMkLst>
          <pc:docMk/>
          <pc:sldMk cId="113015713" sldId="776"/>
        </pc:sldMkLst>
      </pc:sldChg>
      <pc:sldChg chg="modSp mod">
        <pc:chgData name="Siegbert Rudolph" userId="2af4d44886c067cc" providerId="LiveId" clId="{9D21B0A9-1E03-4385-9C4B-B8C1AF45C553}" dt="2024-09-23T05:33:42.648" v="832" actId="108"/>
        <pc:sldMkLst>
          <pc:docMk/>
          <pc:sldMk cId="305814637" sldId="777"/>
        </pc:sldMkLst>
      </pc:sldChg>
      <pc:sldChg chg="delSp modSp mod delAnim">
        <pc:chgData name="Siegbert Rudolph" userId="2af4d44886c067cc" providerId="LiveId" clId="{9D21B0A9-1E03-4385-9C4B-B8C1AF45C553}" dt="2024-09-22T18:36:29.963" v="4" actId="478"/>
        <pc:sldMkLst>
          <pc:docMk/>
          <pc:sldMk cId="2330425509" sldId="778"/>
        </pc:sldMkLst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3725823188" sldId="779"/>
        </pc:sldMkLst>
      </pc:sldChg>
      <pc:sldChg chg="ord">
        <pc:chgData name="Siegbert Rudolph" userId="2af4d44886c067cc" providerId="LiveId" clId="{9D21B0A9-1E03-4385-9C4B-B8C1AF45C553}" dt="2024-09-22T18:30:19.517" v="2"/>
        <pc:sldMkLst>
          <pc:docMk/>
          <pc:sldMk cId="98284540" sldId="780"/>
        </pc:sldMkLst>
      </pc:sldChg>
      <pc:sldChg chg="modSp mod modAnim">
        <pc:chgData name="Siegbert Rudolph" userId="2af4d44886c067cc" providerId="LiveId" clId="{9D21B0A9-1E03-4385-9C4B-B8C1AF45C553}" dt="2024-09-23T05:49:39.366" v="877" actId="6549"/>
        <pc:sldMkLst>
          <pc:docMk/>
          <pc:sldMk cId="4259211497" sldId="781"/>
        </pc:sldMkLst>
      </pc:sldChg>
      <pc:sldChg chg="modSp mod">
        <pc:chgData name="Siegbert Rudolph" userId="2af4d44886c067cc" providerId="LiveId" clId="{9D21B0A9-1E03-4385-9C4B-B8C1AF45C553}" dt="2024-09-23T05:50:50.673" v="909" actId="20577"/>
        <pc:sldMkLst>
          <pc:docMk/>
          <pc:sldMk cId="2425796478" sldId="782"/>
        </pc:sldMkLst>
      </pc:sldChg>
      <pc:sldChg chg="addSp delSp modSp mod delAnim modAnim">
        <pc:chgData name="Siegbert Rudolph" userId="2af4d44886c067cc" providerId="LiveId" clId="{9D21B0A9-1E03-4385-9C4B-B8C1AF45C553}" dt="2024-09-22T19:05:20.519" v="365" actId="1037"/>
        <pc:sldMkLst>
          <pc:docMk/>
          <pc:sldMk cId="2575908237" sldId="783"/>
        </pc:sldMkLst>
      </pc:sldChg>
      <pc:sldChg chg="modSp mod">
        <pc:chgData name="Siegbert Rudolph" userId="2af4d44886c067cc" providerId="LiveId" clId="{9D21B0A9-1E03-4385-9C4B-B8C1AF45C553}" dt="2024-09-22T19:01:32.140" v="332" actId="6549"/>
        <pc:sldMkLst>
          <pc:docMk/>
          <pc:sldMk cId="2754684120" sldId="784"/>
        </pc:sldMkLst>
      </pc:sldChg>
      <pc:sldChg chg="addSp delSp modSp mod delAnim modAnim">
        <pc:chgData name="Siegbert Rudolph" userId="2af4d44886c067cc" providerId="LiveId" clId="{9D21B0A9-1E03-4385-9C4B-B8C1AF45C553}" dt="2024-09-22T19:23:54.261" v="524" actId="20577"/>
        <pc:sldMkLst>
          <pc:docMk/>
          <pc:sldMk cId="1808683215" sldId="785"/>
        </pc:sldMkLst>
      </pc:sldChg>
      <pc:sldChg chg="addSp delSp modSp mod delAnim modAnim">
        <pc:chgData name="Siegbert Rudolph" userId="2af4d44886c067cc" providerId="LiveId" clId="{9D21B0A9-1E03-4385-9C4B-B8C1AF45C553}" dt="2024-09-22T19:24:02.011" v="525" actId="20577"/>
        <pc:sldMkLst>
          <pc:docMk/>
          <pc:sldMk cId="278498663" sldId="786"/>
        </pc:sldMkLst>
      </pc:sldChg>
      <pc:sldChg chg="addSp delSp modSp mod delAnim modAnim">
        <pc:chgData name="Siegbert Rudolph" userId="2af4d44886c067cc" providerId="LiveId" clId="{9D21B0A9-1E03-4385-9C4B-B8C1AF45C553}" dt="2024-09-22T19:24:47.491" v="526" actId="20577"/>
        <pc:sldMkLst>
          <pc:docMk/>
          <pc:sldMk cId="1427889973" sldId="787"/>
        </pc:sldMkLst>
      </pc:sldChg>
      <pc:sldChg chg="addSp delSp modSp mod delAnim modAnim">
        <pc:chgData name="Siegbert Rudolph" userId="2af4d44886c067cc" providerId="LiveId" clId="{9D21B0A9-1E03-4385-9C4B-B8C1AF45C553}" dt="2024-09-22T19:24:51.796" v="527" actId="20577"/>
        <pc:sldMkLst>
          <pc:docMk/>
          <pc:sldMk cId="1337702221" sldId="788"/>
        </pc:sldMkLst>
      </pc:sldChg>
      <pc:sldChg chg="modSp mod">
        <pc:chgData name="Siegbert Rudolph" userId="2af4d44886c067cc" providerId="LiveId" clId="{9D21B0A9-1E03-4385-9C4B-B8C1AF45C553}" dt="2024-09-22T19:24:55.398" v="528" actId="20577"/>
        <pc:sldMkLst>
          <pc:docMk/>
          <pc:sldMk cId="1354204332" sldId="789"/>
        </pc:sldMkLst>
      </pc:sldChg>
      <pc:sldChg chg="addSp delSp modSp mod delAnim modAnim">
        <pc:chgData name="Siegbert Rudolph" userId="2af4d44886c067cc" providerId="LiveId" clId="{9D21B0A9-1E03-4385-9C4B-B8C1AF45C553}" dt="2024-09-22T19:24:59.115" v="529" actId="20577"/>
        <pc:sldMkLst>
          <pc:docMk/>
          <pc:sldMk cId="2445254837" sldId="790"/>
        </pc:sldMkLst>
      </pc:sldChg>
      <pc:sldChg chg="delSp modSp mod delAnim modAnim">
        <pc:chgData name="Siegbert Rudolph" userId="2af4d44886c067cc" providerId="LiveId" clId="{9D21B0A9-1E03-4385-9C4B-B8C1AF45C553}" dt="2024-09-23T05:58:11.479" v="921" actId="1076"/>
        <pc:sldMkLst>
          <pc:docMk/>
          <pc:sldMk cId="1851447670" sldId="791"/>
        </pc:sldMkLst>
      </pc:sldChg>
      <pc:sldChg chg="addSp delSp modSp mod delAnim modAnim">
        <pc:chgData name="Siegbert Rudolph" userId="2af4d44886c067cc" providerId="LiveId" clId="{9D21B0A9-1E03-4385-9C4B-B8C1AF45C553}" dt="2024-09-22T19:25:08.776" v="531" actId="20577"/>
        <pc:sldMkLst>
          <pc:docMk/>
          <pc:sldMk cId="3187835494" sldId="792"/>
        </pc:sldMkLst>
      </pc:sldChg>
      <pc:sldChg chg="addSp delSp modSp mod delAnim modAnim">
        <pc:chgData name="Siegbert Rudolph" userId="2af4d44886c067cc" providerId="LiveId" clId="{9D21B0A9-1E03-4385-9C4B-B8C1AF45C553}" dt="2024-09-22T19:25:16.746" v="533" actId="20577"/>
        <pc:sldMkLst>
          <pc:docMk/>
          <pc:sldMk cId="1571862742" sldId="794"/>
        </pc:sldMkLst>
      </pc:sldChg>
      <pc:sldChg chg="modSp mod">
        <pc:chgData name="Siegbert Rudolph" userId="2af4d44886c067cc" providerId="LiveId" clId="{9D21B0A9-1E03-4385-9C4B-B8C1AF45C553}" dt="2024-09-22T19:25:21.254" v="535" actId="20577"/>
        <pc:sldMkLst>
          <pc:docMk/>
          <pc:sldMk cId="1809134280" sldId="795"/>
        </pc:sldMkLst>
      </pc:sldChg>
      <pc:sldChg chg="modSp mod">
        <pc:chgData name="Siegbert Rudolph" userId="2af4d44886c067cc" providerId="LiveId" clId="{9D21B0A9-1E03-4385-9C4B-B8C1AF45C553}" dt="2024-09-22T19:25:29.765" v="537" actId="20577"/>
        <pc:sldMkLst>
          <pc:docMk/>
          <pc:sldMk cId="3395457968" sldId="797"/>
        </pc:sldMkLst>
      </pc:sldChg>
      <pc:sldChg chg="modSp mod">
        <pc:chgData name="Siegbert Rudolph" userId="2af4d44886c067cc" providerId="LiveId" clId="{9D21B0A9-1E03-4385-9C4B-B8C1AF45C553}" dt="2024-09-22T19:25:34.165" v="538" actId="20577"/>
        <pc:sldMkLst>
          <pc:docMk/>
          <pc:sldMk cId="2899586215" sldId="798"/>
        </pc:sldMkLst>
      </pc:sldChg>
      <pc:sldChg chg="modSp mod">
        <pc:chgData name="Siegbert Rudolph" userId="2af4d44886c067cc" providerId="LiveId" clId="{9D21B0A9-1E03-4385-9C4B-B8C1AF45C553}" dt="2024-09-22T19:25:38.414" v="539" actId="20577"/>
        <pc:sldMkLst>
          <pc:docMk/>
          <pc:sldMk cId="4283820641" sldId="799"/>
        </pc:sldMkLst>
      </pc:sldChg>
      <pc:sldChg chg="modSp mod">
        <pc:chgData name="Siegbert Rudolph" userId="2af4d44886c067cc" providerId="LiveId" clId="{9D21B0A9-1E03-4385-9C4B-B8C1AF45C553}" dt="2024-09-22T19:25:42.179" v="540" actId="20577"/>
        <pc:sldMkLst>
          <pc:docMk/>
          <pc:sldMk cId="253749630" sldId="802"/>
        </pc:sldMkLst>
      </pc:sldChg>
      <pc:sldChg chg="modSp mod">
        <pc:chgData name="Siegbert Rudolph" userId="2af4d44886c067cc" providerId="LiveId" clId="{9D21B0A9-1E03-4385-9C4B-B8C1AF45C553}" dt="2024-09-22T19:25:12.846" v="532" actId="20577"/>
        <pc:sldMkLst>
          <pc:docMk/>
          <pc:sldMk cId="2416335698" sldId="805"/>
        </pc:sldMkLst>
      </pc:sldChg>
      <pc:sldChg chg="addSp delSp modSp mod modTransition delAnim modAnim">
        <pc:chgData name="Siegbert Rudolph" userId="2af4d44886c067cc" providerId="LiveId" clId="{9D21B0A9-1E03-4385-9C4B-B8C1AF45C553}" dt="2024-09-22T18:59:29.009" v="324" actId="20577"/>
        <pc:sldMkLst>
          <pc:docMk/>
          <pc:sldMk cId="4144448448" sldId="806"/>
        </pc:sldMkLst>
      </pc:sldChg>
    </pc:docChg>
  </pc:docChgLst>
  <pc:docChgLst>
    <pc:chgData name="Siegbert Rudolph" userId="2af4d44886c067cc" providerId="LiveId" clId="{DDAE80A1-AFFD-46C4-AA8F-CA087837FBE8}"/>
    <pc:docChg chg="undo custSel modSld">
      <pc:chgData name="Siegbert Rudolph" userId="2af4d44886c067cc" providerId="LiveId" clId="{DDAE80A1-AFFD-46C4-AA8F-CA087837FBE8}" dt="2022-10-11T04:28:03.366" v="46" actId="20577"/>
      <pc:docMkLst>
        <pc:docMk/>
      </pc:docMkLst>
      <pc:sldChg chg="modSp mod">
        <pc:chgData name="Siegbert Rudolph" userId="2af4d44886c067cc" providerId="LiveId" clId="{DDAE80A1-AFFD-46C4-AA8F-CA087837FBE8}" dt="2022-10-11T04:28:03.366" v="46" actId="20577"/>
        <pc:sldMkLst>
          <pc:docMk/>
          <pc:sldMk cId="2573201103" sldId="449"/>
        </pc:sldMkLst>
      </pc:sldChg>
    </pc:docChg>
  </pc:docChgLst>
  <pc:docChgLst>
    <pc:chgData name="Siegbert Rudolph" userId="2af4d44886c067cc" providerId="LiveId" clId="{C4119468-3548-4DB7-80CF-1B9BE1D43FA6}"/>
    <pc:docChg chg="delSld modSld modNotesMaster">
      <pc:chgData name="Siegbert Rudolph" userId="2af4d44886c067cc" providerId="LiveId" clId="{C4119468-3548-4DB7-80CF-1B9BE1D43FA6}" dt="2024-04-24T10:43:41.223" v="29"/>
      <pc:docMkLst>
        <pc:docMk/>
      </pc:docMkLst>
      <pc:sldChg chg="modSp mod">
        <pc:chgData name="Siegbert Rudolph" userId="2af4d44886c067cc" providerId="LiveId" clId="{C4119468-3548-4DB7-80CF-1B9BE1D43FA6}" dt="2024-04-24T10:43:15.313" v="28" actId="20577"/>
        <pc:sldMkLst>
          <pc:docMk/>
          <pc:sldMk cId="0" sldId="444"/>
        </pc:sldMkLst>
      </pc:sldChg>
      <pc:sldChg chg="del">
        <pc:chgData name="Siegbert Rudolph" userId="2af4d44886c067cc" providerId="LiveId" clId="{C4119468-3548-4DB7-80CF-1B9BE1D43FA6}" dt="2024-04-24T10:41:32.068" v="4" actId="47"/>
        <pc:sldMkLst>
          <pc:docMk/>
          <pc:sldMk cId="2573201103" sldId="449"/>
        </pc:sldMkLst>
      </pc:sldChg>
      <pc:sldChg chg="del">
        <pc:chgData name="Siegbert Rudolph" userId="2af4d44886c067cc" providerId="LiveId" clId="{C4119468-3548-4DB7-80CF-1B9BE1D43FA6}" dt="2024-04-24T10:41:34.101" v="5" actId="47"/>
        <pc:sldMkLst>
          <pc:docMk/>
          <pc:sldMk cId="2689439967" sldId="451"/>
        </pc:sldMkLst>
      </pc:sldChg>
      <pc:sldChg chg="del">
        <pc:chgData name="Siegbert Rudolph" userId="2af4d44886c067cc" providerId="LiveId" clId="{C4119468-3548-4DB7-80CF-1B9BE1D43FA6}" dt="2024-04-24T10:41:45.640" v="11" actId="47"/>
        <pc:sldMkLst>
          <pc:docMk/>
          <pc:sldMk cId="3855847432" sldId="454"/>
        </pc:sldMkLst>
      </pc:sldChg>
      <pc:sldChg chg="del">
        <pc:chgData name="Siegbert Rudolph" userId="2af4d44886c067cc" providerId="LiveId" clId="{C4119468-3548-4DB7-80CF-1B9BE1D43FA6}" dt="2024-04-24T10:41:36.462" v="6" actId="47"/>
        <pc:sldMkLst>
          <pc:docMk/>
          <pc:sldMk cId="3999066808" sldId="459"/>
        </pc:sldMkLst>
      </pc:sldChg>
      <pc:sldChg chg="del">
        <pc:chgData name="Siegbert Rudolph" userId="2af4d44886c067cc" providerId="LiveId" clId="{C4119468-3548-4DB7-80CF-1B9BE1D43FA6}" dt="2024-04-24T10:41:42.794" v="9" actId="47"/>
        <pc:sldMkLst>
          <pc:docMk/>
          <pc:sldMk cId="1569724800" sldId="460"/>
        </pc:sldMkLst>
      </pc:sldChg>
      <pc:sldChg chg="del">
        <pc:chgData name="Siegbert Rudolph" userId="2af4d44886c067cc" providerId="LiveId" clId="{C4119468-3548-4DB7-80CF-1B9BE1D43FA6}" dt="2024-04-24T10:41:54.020" v="14" actId="47"/>
        <pc:sldMkLst>
          <pc:docMk/>
          <pc:sldMk cId="3716085479" sldId="465"/>
        </pc:sldMkLst>
      </pc:sldChg>
      <pc:sldChg chg="del">
        <pc:chgData name="Siegbert Rudolph" userId="2af4d44886c067cc" providerId="LiveId" clId="{C4119468-3548-4DB7-80CF-1B9BE1D43FA6}" dt="2024-04-24T10:42:13.530" v="16" actId="47"/>
        <pc:sldMkLst>
          <pc:docMk/>
          <pc:sldMk cId="4114598295" sldId="471"/>
        </pc:sldMkLst>
      </pc:sldChg>
      <pc:sldChg chg="del">
        <pc:chgData name="Siegbert Rudolph" userId="2af4d44886c067cc" providerId="LiveId" clId="{C4119468-3548-4DB7-80CF-1B9BE1D43FA6}" dt="2024-04-24T10:42:18.987" v="17" actId="47"/>
        <pc:sldMkLst>
          <pc:docMk/>
          <pc:sldMk cId="3215655557" sldId="472"/>
        </pc:sldMkLst>
      </pc:sldChg>
      <pc:sldChg chg="del">
        <pc:chgData name="Siegbert Rudolph" userId="2af4d44886c067cc" providerId="LiveId" clId="{C4119468-3548-4DB7-80CF-1B9BE1D43FA6}" dt="2024-04-24T10:42:26.711" v="19" actId="47"/>
        <pc:sldMkLst>
          <pc:docMk/>
          <pc:sldMk cId="4207034085" sldId="474"/>
        </pc:sldMkLst>
      </pc:sldChg>
      <pc:sldChg chg="del">
        <pc:chgData name="Siegbert Rudolph" userId="2af4d44886c067cc" providerId="LiveId" clId="{C4119468-3548-4DB7-80CF-1B9BE1D43FA6}" dt="2024-04-24T10:42:36.437" v="23" actId="47"/>
        <pc:sldMkLst>
          <pc:docMk/>
          <pc:sldMk cId="511783952" sldId="476"/>
        </pc:sldMkLst>
      </pc:sldChg>
      <pc:sldChg chg="del">
        <pc:chgData name="Siegbert Rudolph" userId="2af4d44886c067cc" providerId="LiveId" clId="{C4119468-3548-4DB7-80CF-1B9BE1D43FA6}" dt="2024-04-24T10:42:28.961" v="20" actId="47"/>
        <pc:sldMkLst>
          <pc:docMk/>
          <pc:sldMk cId="3828948095" sldId="479"/>
        </pc:sldMkLst>
      </pc:sldChg>
      <pc:sldChg chg="del">
        <pc:chgData name="Siegbert Rudolph" userId="2af4d44886c067cc" providerId="LiveId" clId="{C4119468-3548-4DB7-80CF-1B9BE1D43FA6}" dt="2024-04-24T10:42:23.053" v="18" actId="47"/>
        <pc:sldMkLst>
          <pc:docMk/>
          <pc:sldMk cId="1595606543" sldId="487"/>
        </pc:sldMkLst>
      </pc:sldChg>
      <pc:sldChg chg="del">
        <pc:chgData name="Siegbert Rudolph" userId="2af4d44886c067cc" providerId="LiveId" clId="{C4119468-3548-4DB7-80CF-1B9BE1D43FA6}" dt="2024-04-24T10:42:34.026" v="22" actId="47"/>
        <pc:sldMkLst>
          <pc:docMk/>
          <pc:sldMk cId="1770250321" sldId="488"/>
        </pc:sldMkLst>
      </pc:sldChg>
      <pc:sldChg chg="del">
        <pc:chgData name="Siegbert Rudolph" userId="2af4d44886c067cc" providerId="LiveId" clId="{C4119468-3548-4DB7-80CF-1B9BE1D43FA6}" dt="2024-04-24T10:41:29.368" v="3" actId="47"/>
        <pc:sldMkLst>
          <pc:docMk/>
          <pc:sldMk cId="3559410692" sldId="490"/>
        </pc:sldMkLst>
      </pc:sldChg>
      <pc:sldChg chg="del">
        <pc:chgData name="Siegbert Rudolph" userId="2af4d44886c067cc" providerId="LiveId" clId="{C4119468-3548-4DB7-80CF-1B9BE1D43FA6}" dt="2024-04-24T10:41:40.575" v="8" actId="47"/>
        <pc:sldMkLst>
          <pc:docMk/>
          <pc:sldMk cId="3081196412" sldId="509"/>
        </pc:sldMkLst>
      </pc:sldChg>
      <pc:sldChg chg="del">
        <pc:chgData name="Siegbert Rudolph" userId="2af4d44886c067cc" providerId="LiveId" clId="{C4119468-3548-4DB7-80CF-1B9BE1D43FA6}" dt="2024-04-24T10:41:26.095" v="2" actId="47"/>
        <pc:sldMkLst>
          <pc:docMk/>
          <pc:sldMk cId="3886071332" sldId="514"/>
        </pc:sldMkLst>
      </pc:sldChg>
      <pc:sldChg chg="del">
        <pc:chgData name="Siegbert Rudolph" userId="2af4d44886c067cc" providerId="LiveId" clId="{C4119468-3548-4DB7-80CF-1B9BE1D43FA6}" dt="2024-04-24T10:41:44.358" v="10" actId="47"/>
        <pc:sldMkLst>
          <pc:docMk/>
          <pc:sldMk cId="179272004" sldId="521"/>
        </pc:sldMkLst>
      </pc:sldChg>
      <pc:sldChg chg="del">
        <pc:chgData name="Siegbert Rudolph" userId="2af4d44886c067cc" providerId="LiveId" clId="{C4119468-3548-4DB7-80CF-1B9BE1D43FA6}" dt="2024-04-24T10:41:47.765" v="12" actId="47"/>
        <pc:sldMkLst>
          <pc:docMk/>
          <pc:sldMk cId="595818560" sldId="523"/>
        </pc:sldMkLst>
      </pc:sldChg>
      <pc:sldChg chg="del">
        <pc:chgData name="Siegbert Rudolph" userId="2af4d44886c067cc" providerId="LiveId" clId="{C4119468-3548-4DB7-80CF-1B9BE1D43FA6}" dt="2024-04-24T10:41:49.690" v="13" actId="47"/>
        <pc:sldMkLst>
          <pc:docMk/>
          <pc:sldMk cId="1933605602" sldId="524"/>
        </pc:sldMkLst>
      </pc:sldChg>
      <pc:sldChg chg="del">
        <pc:chgData name="Siegbert Rudolph" userId="2af4d44886c067cc" providerId="LiveId" clId="{C4119468-3548-4DB7-80CF-1B9BE1D43FA6}" dt="2024-04-24T10:41:57.386" v="15" actId="47"/>
        <pc:sldMkLst>
          <pc:docMk/>
          <pc:sldMk cId="2920303068" sldId="526"/>
        </pc:sldMkLst>
      </pc:sldChg>
      <pc:sldChg chg="del">
        <pc:chgData name="Siegbert Rudolph" userId="2af4d44886c067cc" providerId="LiveId" clId="{C4119468-3548-4DB7-80CF-1B9BE1D43FA6}" dt="2024-04-24T10:43:00.879" v="27" actId="47"/>
        <pc:sldMkLst>
          <pc:docMk/>
          <pc:sldMk cId="1547346025" sldId="772"/>
        </pc:sldMkLst>
      </pc:sldChg>
      <pc:sldChg chg="del">
        <pc:chgData name="Siegbert Rudolph" userId="2af4d44886c067cc" providerId="LiveId" clId="{C4119468-3548-4DB7-80CF-1B9BE1D43FA6}" dt="2024-04-24T10:41:23.764" v="1" actId="47"/>
        <pc:sldMkLst>
          <pc:docMk/>
          <pc:sldMk cId="4284429325" sldId="773"/>
        </pc:sldMkLst>
      </pc:sldChg>
      <pc:sldChg chg="del">
        <pc:chgData name="Siegbert Rudolph" userId="2af4d44886c067cc" providerId="LiveId" clId="{C4119468-3548-4DB7-80CF-1B9BE1D43FA6}" dt="2024-04-24T10:41:38.260" v="7" actId="47"/>
        <pc:sldMkLst>
          <pc:docMk/>
          <pc:sldMk cId="3163100512" sldId="774"/>
        </pc:sldMkLst>
      </pc:sldChg>
      <pc:sldChg chg="del">
        <pc:chgData name="Siegbert Rudolph" userId="2af4d44886c067cc" providerId="LiveId" clId="{C4119468-3548-4DB7-80CF-1B9BE1D43FA6}" dt="2024-04-24T10:42:39.144" v="24" actId="47"/>
        <pc:sldMkLst>
          <pc:docMk/>
          <pc:sldMk cId="160521068" sldId="775"/>
        </pc:sldMkLst>
      </pc:sldChg>
      <pc:sldChg chg="del">
        <pc:chgData name="Siegbert Rudolph" userId="2af4d44886c067cc" providerId="LiveId" clId="{C4119468-3548-4DB7-80CF-1B9BE1D43FA6}" dt="2024-04-24T10:42:31.073" v="21" actId="47"/>
        <pc:sldMkLst>
          <pc:docMk/>
          <pc:sldMk cId="3644118860" sldId="796"/>
        </pc:sldMkLst>
      </pc:sldChg>
      <pc:sldChg chg="del">
        <pc:chgData name="Siegbert Rudolph" userId="2af4d44886c067cc" providerId="LiveId" clId="{C4119468-3548-4DB7-80CF-1B9BE1D43FA6}" dt="2024-04-24T10:42:41.852" v="25" actId="47"/>
        <pc:sldMkLst>
          <pc:docMk/>
          <pc:sldMk cId="3419163718" sldId="801"/>
        </pc:sldMkLst>
      </pc:sldChg>
      <pc:sldChg chg="del">
        <pc:chgData name="Siegbert Rudolph" userId="2af4d44886c067cc" providerId="LiveId" clId="{C4119468-3548-4DB7-80CF-1B9BE1D43FA6}" dt="2024-04-24T10:40:34.600" v="0" actId="47"/>
        <pc:sldMkLst>
          <pc:docMk/>
          <pc:sldMk cId="2198997647" sldId="803"/>
        </pc:sldMkLst>
      </pc:sldChg>
      <pc:sldChg chg="del">
        <pc:chgData name="Siegbert Rudolph" userId="2af4d44886c067cc" providerId="LiveId" clId="{C4119468-3548-4DB7-80CF-1B9BE1D43FA6}" dt="2024-04-24T10:42:53.517" v="26" actId="47"/>
        <pc:sldMkLst>
          <pc:docMk/>
          <pc:sldMk cId="563716400" sldId="804"/>
        </pc:sldMkLst>
      </pc:sldChg>
    </pc:docChg>
  </pc:docChgLst>
  <pc:docChgLst>
    <pc:chgData name="Siegbert Rudolph" userId="2af4d44886c067cc" providerId="LiveId" clId="{62CC28B9-FD2C-4D78-A0DB-B694386C89F1}"/>
    <pc:docChg chg="undo custSel addSld delSld modSld sldOrd">
      <pc:chgData name="Siegbert Rudolph" userId="2af4d44886c067cc" providerId="LiveId" clId="{62CC28B9-FD2C-4D78-A0DB-B694386C89F1}" dt="2020-03-12T08:13:11.331" v="1222" actId="1076"/>
      <pc:docMkLst>
        <pc:docMk/>
      </pc:docMkLst>
      <pc:sldChg chg="modSp">
        <pc:chgData name="Siegbert Rudolph" userId="2af4d44886c067cc" providerId="LiveId" clId="{62CC28B9-FD2C-4D78-A0DB-B694386C89F1}" dt="2020-03-12T08:13:11.068" v="982" actId="1076"/>
        <pc:sldMkLst>
          <pc:docMk/>
          <pc:sldMk cId="0" sldId="444"/>
        </pc:sldMkLst>
      </pc:sldChg>
      <pc:sldChg chg="modSp">
        <pc:chgData name="Siegbert Rudolph" userId="2af4d44886c067cc" providerId="LiveId" clId="{62CC28B9-FD2C-4D78-A0DB-B694386C89F1}" dt="2020-03-12T08:13:11.075" v="987" actId="1076"/>
        <pc:sldMkLst>
          <pc:docMk/>
          <pc:sldMk cId="498860904" sldId="445"/>
        </pc:sldMkLst>
      </pc:sldChg>
      <pc:sldChg chg="modSp">
        <pc:chgData name="Siegbert Rudolph" userId="2af4d44886c067cc" providerId="LiveId" clId="{62CC28B9-FD2C-4D78-A0DB-B694386C89F1}" dt="2020-03-12T08:13:11.086" v="997" actId="1076"/>
        <pc:sldMkLst>
          <pc:docMk/>
          <pc:sldMk cId="3181583170" sldId="446"/>
        </pc:sldMkLst>
      </pc:sldChg>
      <pc:sldChg chg="modSp">
        <pc:chgData name="Siegbert Rudolph" userId="2af4d44886c067cc" providerId="LiveId" clId="{62CC28B9-FD2C-4D78-A0DB-B694386C89F1}" dt="2020-03-12T08:13:11.103" v="1012" actId="1076"/>
        <pc:sldMkLst>
          <pc:docMk/>
          <pc:sldMk cId="2573201103" sldId="449"/>
        </pc:sldMkLst>
      </pc:sldChg>
      <pc:sldChg chg="modSp">
        <pc:chgData name="Siegbert Rudolph" userId="2af4d44886c067cc" providerId="LiveId" clId="{62CC28B9-FD2C-4D78-A0DB-B694386C89F1}" dt="2020-03-12T08:13:11.113" v="1022" actId="1076"/>
        <pc:sldMkLst>
          <pc:docMk/>
          <pc:sldMk cId="1394574388" sldId="450"/>
        </pc:sldMkLst>
      </pc:sldChg>
      <pc:sldChg chg="modSp">
        <pc:chgData name="Siegbert Rudolph" userId="2af4d44886c067cc" providerId="LiveId" clId="{62CC28B9-FD2C-4D78-A0DB-B694386C89F1}" dt="2020-03-12T08:13:11.118" v="1027" actId="1076"/>
        <pc:sldMkLst>
          <pc:docMk/>
          <pc:sldMk cId="2689439967" sldId="451"/>
        </pc:sldMkLst>
      </pc:sldChg>
      <pc:sldChg chg="modSp">
        <pc:chgData name="Siegbert Rudolph" userId="2af4d44886c067cc" providerId="LiveId" clId="{62CC28B9-FD2C-4D78-A0DB-B694386C89F1}" dt="2020-03-12T08:13:11.141" v="1052" actId="1076"/>
        <pc:sldMkLst>
          <pc:docMk/>
          <pc:sldMk cId="2229301483" sldId="452"/>
        </pc:sldMkLst>
      </pc:sldChg>
      <pc:sldChg chg="modSp">
        <pc:chgData name="Siegbert Rudolph" userId="2af4d44886c067cc" providerId="LiveId" clId="{62CC28B9-FD2C-4D78-A0DB-B694386C89F1}" dt="2020-03-12T08:13:11.146" v="1057" actId="1076"/>
        <pc:sldMkLst>
          <pc:docMk/>
          <pc:sldMk cId="3738229008" sldId="453"/>
        </pc:sldMkLst>
      </pc:sldChg>
      <pc:sldChg chg="modSp">
        <pc:chgData name="Siegbert Rudolph" userId="2af4d44886c067cc" providerId="LiveId" clId="{62CC28B9-FD2C-4D78-A0DB-B694386C89F1}" dt="2020-03-12T08:13:11.155" v="1067" actId="1076"/>
        <pc:sldMkLst>
          <pc:docMk/>
          <pc:sldMk cId="3855847432" sldId="454"/>
        </pc:sldMkLst>
      </pc:sldChg>
      <pc:sldChg chg="modSp">
        <pc:chgData name="Siegbert Rudolph" userId="2af4d44886c067cc" providerId="LiveId" clId="{62CC28B9-FD2C-4D78-A0DB-B694386C89F1}" dt="2020-03-12T08:13:11.171" v="1082" actId="1076"/>
        <pc:sldMkLst>
          <pc:docMk/>
          <pc:sldMk cId="3288985751" sldId="455"/>
        </pc:sldMkLst>
      </pc:sldChg>
      <pc:sldChg chg="modSp">
        <pc:chgData name="Siegbert Rudolph" userId="2af4d44886c067cc" providerId="LiveId" clId="{62CC28B9-FD2C-4D78-A0DB-B694386C89F1}" dt="2020-03-12T08:13:11.166" v="1077" actId="1076"/>
        <pc:sldMkLst>
          <pc:docMk/>
          <pc:sldMk cId="2227326144" sldId="456"/>
        </pc:sldMkLst>
      </pc:sldChg>
      <pc:sldChg chg="modSp">
        <pc:chgData name="Siegbert Rudolph" userId="2af4d44886c067cc" providerId="LiveId" clId="{62CC28B9-FD2C-4D78-A0DB-B694386C89F1}" dt="2020-03-12T08:13:11.161" v="1072" actId="1076"/>
        <pc:sldMkLst>
          <pc:docMk/>
          <pc:sldMk cId="1370613605" sldId="457"/>
        </pc:sldMkLst>
      </pc:sldChg>
      <pc:sldChg chg="modSp">
        <pc:chgData name="Siegbert Rudolph" userId="2af4d44886c067cc" providerId="LiveId" clId="{62CC28B9-FD2C-4D78-A0DB-B694386C89F1}" dt="2020-03-12T08:13:11.150" v="1062" actId="1076"/>
        <pc:sldMkLst>
          <pc:docMk/>
          <pc:sldMk cId="4113455806" sldId="458"/>
        </pc:sldMkLst>
      </pc:sldChg>
      <pc:sldChg chg="modSp">
        <pc:chgData name="Siegbert Rudolph" userId="2af4d44886c067cc" providerId="LiveId" clId="{62CC28B9-FD2C-4D78-A0DB-B694386C89F1}" dt="2020-03-12T08:13:11.122" v="1032" actId="1076"/>
        <pc:sldMkLst>
          <pc:docMk/>
          <pc:sldMk cId="3999066808" sldId="459"/>
        </pc:sldMkLst>
      </pc:sldChg>
      <pc:sldChg chg="modSp">
        <pc:chgData name="Siegbert Rudolph" userId="2af4d44886c067cc" providerId="LiveId" clId="{62CC28B9-FD2C-4D78-A0DB-B694386C89F1}" dt="2020-03-12T08:13:11.127" v="1037" actId="1076"/>
        <pc:sldMkLst>
          <pc:docMk/>
          <pc:sldMk cId="1569724800" sldId="460"/>
        </pc:sldMkLst>
      </pc:sldChg>
      <pc:sldChg chg="modSp">
        <pc:chgData name="Siegbert Rudolph" userId="2af4d44886c067cc" providerId="LiveId" clId="{62CC28B9-FD2C-4D78-A0DB-B694386C89F1}" dt="2020-03-12T08:13:11.132" v="1042" actId="1076"/>
        <pc:sldMkLst>
          <pc:docMk/>
          <pc:sldMk cId="139415010" sldId="461"/>
        </pc:sldMkLst>
      </pc:sldChg>
      <pc:sldChg chg="modSp">
        <pc:chgData name="Siegbert Rudolph" userId="2af4d44886c067cc" providerId="LiveId" clId="{62CC28B9-FD2C-4D78-A0DB-B694386C89F1}" dt="2020-03-12T08:13:11.331" v="1222" actId="1076"/>
        <pc:sldMkLst>
          <pc:docMk/>
          <pc:sldMk cId="388304348" sldId="463"/>
        </pc:sldMkLst>
      </pc:sldChg>
      <pc:sldChg chg="modSp ord">
        <pc:chgData name="Siegbert Rudolph" userId="2af4d44886c067cc" providerId="LiveId" clId="{62CC28B9-FD2C-4D78-A0DB-B694386C89F1}" dt="2020-03-12T08:13:11.263" v="1162" actId="1076"/>
        <pc:sldMkLst>
          <pc:docMk/>
          <pc:sldMk cId="1076005221" sldId="464"/>
        </pc:sldMkLst>
      </pc:sldChg>
      <pc:sldChg chg="modSp">
        <pc:chgData name="Siegbert Rudolph" userId="2af4d44886c067cc" providerId="LiveId" clId="{62CC28B9-FD2C-4D78-A0DB-B694386C89F1}" dt="2020-03-12T08:13:11.177" v="1087" actId="1076"/>
        <pc:sldMkLst>
          <pc:docMk/>
          <pc:sldMk cId="3716085479" sldId="465"/>
        </pc:sldMkLst>
      </pc:sldChg>
      <pc:sldChg chg="modSp">
        <pc:chgData name="Siegbert Rudolph" userId="2af4d44886c067cc" providerId="LiveId" clId="{62CC28B9-FD2C-4D78-A0DB-B694386C89F1}" dt="2020-03-12T08:13:11.188" v="1097" actId="1076"/>
        <pc:sldMkLst>
          <pc:docMk/>
          <pc:sldMk cId="141491862" sldId="466"/>
        </pc:sldMkLst>
      </pc:sldChg>
      <pc:sldChg chg="modSp">
        <pc:chgData name="Siegbert Rudolph" userId="2af4d44886c067cc" providerId="LiveId" clId="{62CC28B9-FD2C-4D78-A0DB-B694386C89F1}" dt="2020-03-12T08:13:11.200" v="1107" actId="1076"/>
        <pc:sldMkLst>
          <pc:docMk/>
          <pc:sldMk cId="3867245952" sldId="467"/>
        </pc:sldMkLst>
      </pc:sldChg>
      <pc:sldChg chg="modSp">
        <pc:chgData name="Siegbert Rudolph" userId="2af4d44886c067cc" providerId="LiveId" clId="{62CC28B9-FD2C-4D78-A0DB-B694386C89F1}" dt="2020-03-12T08:13:11.194" v="1102" actId="1076"/>
        <pc:sldMkLst>
          <pc:docMk/>
          <pc:sldMk cId="3332837219" sldId="468"/>
        </pc:sldMkLst>
      </pc:sldChg>
      <pc:sldChg chg="modSp">
        <pc:chgData name="Siegbert Rudolph" userId="2af4d44886c067cc" providerId="LiveId" clId="{62CC28B9-FD2C-4D78-A0DB-B694386C89F1}" dt="2020-03-12T08:13:11.230" v="1132" actId="1076"/>
        <pc:sldMkLst>
          <pc:docMk/>
          <pc:sldMk cId="1584656004" sldId="469"/>
        </pc:sldMkLst>
      </pc:sldChg>
      <pc:sldChg chg="modSp">
        <pc:chgData name="Siegbert Rudolph" userId="2af4d44886c067cc" providerId="LiveId" clId="{62CC28B9-FD2C-4D78-A0DB-B694386C89F1}" dt="2020-03-12T08:13:11.223" v="1127" actId="1076"/>
        <pc:sldMkLst>
          <pc:docMk/>
          <pc:sldMk cId="2008548263" sldId="470"/>
        </pc:sldMkLst>
      </pc:sldChg>
      <pc:sldChg chg="modSp">
        <pc:chgData name="Siegbert Rudolph" userId="2af4d44886c067cc" providerId="LiveId" clId="{62CC28B9-FD2C-4D78-A0DB-B694386C89F1}" dt="2020-03-12T08:13:11.205" v="1112" actId="1076"/>
        <pc:sldMkLst>
          <pc:docMk/>
          <pc:sldMk cId="4114598295" sldId="471"/>
        </pc:sldMkLst>
      </pc:sldChg>
      <pc:sldChg chg="modSp">
        <pc:chgData name="Siegbert Rudolph" userId="2af4d44886c067cc" providerId="LiveId" clId="{62CC28B9-FD2C-4D78-A0DB-B694386C89F1}" dt="2020-03-12T08:13:11.216" v="1122" actId="1076"/>
        <pc:sldMkLst>
          <pc:docMk/>
          <pc:sldMk cId="3215655557" sldId="472"/>
        </pc:sldMkLst>
      </pc:sldChg>
      <pc:sldChg chg="modSp">
        <pc:chgData name="Siegbert Rudolph" userId="2af4d44886c067cc" providerId="LiveId" clId="{62CC28B9-FD2C-4D78-A0DB-B694386C89F1}" dt="2020-03-12T08:13:11.210" v="1117" actId="1076"/>
        <pc:sldMkLst>
          <pc:docMk/>
          <pc:sldMk cId="2938098369" sldId="473"/>
        </pc:sldMkLst>
      </pc:sldChg>
      <pc:sldChg chg="modSp">
        <pc:chgData name="Siegbert Rudolph" userId="2af4d44886c067cc" providerId="LiveId" clId="{62CC28B9-FD2C-4D78-A0DB-B694386C89F1}" dt="2020-03-12T08:13:11.242" v="1142" actId="1076"/>
        <pc:sldMkLst>
          <pc:docMk/>
          <pc:sldMk cId="4207034085" sldId="474"/>
        </pc:sldMkLst>
      </pc:sldChg>
      <pc:sldChg chg="modSp">
        <pc:chgData name="Siegbert Rudolph" userId="2af4d44886c067cc" providerId="LiveId" clId="{62CC28B9-FD2C-4D78-A0DB-B694386C89F1}" dt="2020-03-12T08:13:11.252" v="1152" actId="1076"/>
        <pc:sldMkLst>
          <pc:docMk/>
          <pc:sldMk cId="351172646" sldId="475"/>
        </pc:sldMkLst>
      </pc:sldChg>
      <pc:sldChg chg="modSp">
        <pc:chgData name="Siegbert Rudolph" userId="2af4d44886c067cc" providerId="LiveId" clId="{62CC28B9-FD2C-4D78-A0DB-B694386C89F1}" dt="2020-03-12T08:13:11.310" v="1202" actId="1076"/>
        <pc:sldMkLst>
          <pc:docMk/>
          <pc:sldMk cId="511783952" sldId="476"/>
        </pc:sldMkLst>
      </pc:sldChg>
      <pc:sldChg chg="modSp">
        <pc:chgData name="Siegbert Rudolph" userId="2af4d44886c067cc" providerId="LiveId" clId="{62CC28B9-FD2C-4D78-A0DB-B694386C89F1}" dt="2020-03-12T08:13:11.290" v="1187" actId="1076"/>
        <pc:sldMkLst>
          <pc:docMk/>
          <pc:sldMk cId="250498750" sldId="477"/>
        </pc:sldMkLst>
      </pc:sldChg>
      <pc:sldChg chg="modSp">
        <pc:chgData name="Siegbert Rudolph" userId="2af4d44886c067cc" providerId="LiveId" clId="{62CC28B9-FD2C-4D78-A0DB-B694386C89F1}" dt="2020-03-12T08:13:11.268" v="1167" actId="1076"/>
        <pc:sldMkLst>
          <pc:docMk/>
          <pc:sldMk cId="4126621324" sldId="478"/>
        </pc:sldMkLst>
      </pc:sldChg>
      <pc:sldChg chg="modSp">
        <pc:chgData name="Siegbert Rudolph" userId="2af4d44886c067cc" providerId="LiveId" clId="{62CC28B9-FD2C-4D78-A0DB-B694386C89F1}" dt="2020-03-12T08:13:11.275" v="1172" actId="1076"/>
        <pc:sldMkLst>
          <pc:docMk/>
          <pc:sldMk cId="3828948095" sldId="479"/>
        </pc:sldMkLst>
      </pc:sldChg>
      <pc:sldChg chg="modSp">
        <pc:chgData name="Siegbert Rudolph" userId="2af4d44886c067cc" providerId="LiveId" clId="{62CC28B9-FD2C-4D78-A0DB-B694386C89F1}" dt="2020-03-12T08:13:11.298" v="1192" actId="1076"/>
        <pc:sldMkLst>
          <pc:docMk/>
          <pc:sldMk cId="3719927881" sldId="480"/>
        </pc:sldMkLst>
      </pc:sldChg>
      <pc:sldChg chg="modSp">
        <pc:chgData name="Siegbert Rudolph" userId="2af4d44886c067cc" providerId="LiveId" clId="{62CC28B9-FD2C-4D78-A0DB-B694386C89F1}" dt="2020-03-12T08:13:11.285" v="1182" actId="1076"/>
        <pc:sldMkLst>
          <pc:docMk/>
          <pc:sldMk cId="3810042043" sldId="481"/>
        </pc:sldMkLst>
      </pc:sldChg>
      <pc:sldChg chg="modSp">
        <pc:chgData name="Siegbert Rudolph" userId="2af4d44886c067cc" providerId="LiveId" clId="{62CC28B9-FD2C-4D78-A0DB-B694386C89F1}" dt="2020-03-12T08:13:11.280" v="1177" actId="1076"/>
        <pc:sldMkLst>
          <pc:docMk/>
          <pc:sldMk cId="1458472560" sldId="482"/>
        </pc:sldMkLst>
      </pc:sldChg>
      <pc:sldChg chg="modSp">
        <pc:chgData name="Siegbert Rudolph" userId="2af4d44886c067cc" providerId="LiveId" clId="{62CC28B9-FD2C-4D78-A0DB-B694386C89F1}" dt="2020-03-12T08:13:11.320" v="1212" actId="1076"/>
        <pc:sldMkLst>
          <pc:docMk/>
          <pc:sldMk cId="1711626599" sldId="484"/>
        </pc:sldMkLst>
      </pc:sldChg>
      <pc:sldChg chg="modSp">
        <pc:chgData name="Siegbert Rudolph" userId="2af4d44886c067cc" providerId="LiveId" clId="{62CC28B9-FD2C-4D78-A0DB-B694386C89F1}" dt="2020-03-12T08:13:11.247" v="1147" actId="1076"/>
        <pc:sldMkLst>
          <pc:docMk/>
          <pc:sldMk cId="698332769" sldId="485"/>
        </pc:sldMkLst>
      </pc:sldChg>
      <pc:sldChg chg="modSp">
        <pc:chgData name="Siegbert Rudolph" userId="2af4d44886c067cc" providerId="LiveId" clId="{62CC28B9-FD2C-4D78-A0DB-B694386C89F1}" dt="2020-03-12T08:13:11.315" v="1207" actId="1076"/>
        <pc:sldMkLst>
          <pc:docMk/>
          <pc:sldMk cId="1561342802" sldId="486"/>
        </pc:sldMkLst>
      </pc:sldChg>
      <pc:sldChg chg="modSp">
        <pc:chgData name="Siegbert Rudolph" userId="2af4d44886c067cc" providerId="LiveId" clId="{62CC28B9-FD2C-4D78-A0DB-B694386C89F1}" dt="2020-03-12T08:13:11.236" v="1137" actId="1076"/>
        <pc:sldMkLst>
          <pc:docMk/>
          <pc:sldMk cId="1595606543" sldId="487"/>
        </pc:sldMkLst>
      </pc:sldChg>
      <pc:sldChg chg="modSp">
        <pc:chgData name="Siegbert Rudolph" userId="2af4d44886c067cc" providerId="LiveId" clId="{62CC28B9-FD2C-4D78-A0DB-B694386C89F1}" dt="2020-03-12T08:13:11.305" v="1197" actId="1076"/>
        <pc:sldMkLst>
          <pc:docMk/>
          <pc:sldMk cId="1770250321" sldId="488"/>
        </pc:sldMkLst>
      </pc:sldChg>
      <pc:sldChg chg="modSp">
        <pc:chgData name="Siegbert Rudolph" userId="2af4d44886c067cc" providerId="LiveId" clId="{62CC28B9-FD2C-4D78-A0DB-B694386C89F1}" dt="2020-03-12T08:13:11.325" v="1217" actId="1076"/>
        <pc:sldMkLst>
          <pc:docMk/>
          <pc:sldMk cId="990888428" sldId="489"/>
        </pc:sldMkLst>
      </pc:sldChg>
      <pc:sldChg chg="modSp">
        <pc:chgData name="Siegbert Rudolph" userId="2af4d44886c067cc" providerId="LiveId" clId="{62CC28B9-FD2C-4D78-A0DB-B694386C89F1}" dt="2020-03-12T08:13:11.092" v="1002" actId="1076"/>
        <pc:sldMkLst>
          <pc:docMk/>
          <pc:sldMk cId="3559410692" sldId="490"/>
        </pc:sldMkLst>
      </pc:sldChg>
      <pc:sldChg chg="modSp">
        <pc:chgData name="Siegbert Rudolph" userId="2af4d44886c067cc" providerId="LiveId" clId="{62CC28B9-FD2C-4D78-A0DB-B694386C89F1}" dt="2020-03-12T08:13:11.183" v="1092" actId="1076"/>
        <pc:sldMkLst>
          <pc:docMk/>
          <pc:sldMk cId="3864271065" sldId="491"/>
        </pc:sldMkLst>
      </pc:sldChg>
      <pc:sldChg chg="modSp">
        <pc:chgData name="Siegbert Rudolph" userId="2af4d44886c067cc" providerId="LiveId" clId="{62CC28B9-FD2C-4D78-A0DB-B694386C89F1}" dt="2020-03-12T08:13:11.097" v="1007" actId="1076"/>
        <pc:sldMkLst>
          <pc:docMk/>
          <pc:sldMk cId="2770878998" sldId="492"/>
        </pc:sldMkLst>
      </pc:sldChg>
      <pc:sldChg chg="modSp">
        <pc:chgData name="Siegbert Rudolph" userId="2af4d44886c067cc" providerId="LiveId" clId="{62CC28B9-FD2C-4D78-A0DB-B694386C89F1}" dt="2020-03-12T08:13:11.108" v="1017" actId="1076"/>
        <pc:sldMkLst>
          <pc:docMk/>
          <pc:sldMk cId="1250897835" sldId="493"/>
        </pc:sldMkLst>
      </pc:sldChg>
      <pc:sldChg chg="modSp">
        <pc:chgData name="Siegbert Rudolph" userId="2af4d44886c067cc" providerId="LiveId" clId="{62CC28B9-FD2C-4D78-A0DB-B694386C89F1}" dt="2020-03-12T08:13:11.137" v="1047" actId="1076"/>
        <pc:sldMkLst>
          <pc:docMk/>
          <pc:sldMk cId="3258024179" sldId="494"/>
        </pc:sldMkLst>
      </pc:sldChg>
      <pc:sldChg chg="addSp delSp modSp delAnim modAnim">
        <pc:chgData name="Siegbert Rudolph" userId="2af4d44886c067cc" providerId="LiveId" clId="{62CC28B9-FD2C-4D78-A0DB-B694386C89F1}" dt="2020-03-12T08:13:11.080" v="992" actId="1076"/>
        <pc:sldMkLst>
          <pc:docMk/>
          <pc:sldMk cId="562011083" sldId="495"/>
        </pc:sldMkLst>
      </pc:sldChg>
      <pc:sldChg chg="addSp modSp add del modAnim">
        <pc:chgData name="Siegbert Rudolph" userId="2af4d44886c067cc" providerId="LiveId" clId="{62CC28B9-FD2C-4D78-A0DB-B694386C89F1}" dt="2020-03-09T07:19:08.297" v="120" actId="47"/>
        <pc:sldMkLst>
          <pc:docMk/>
          <pc:sldMk cId="64052767" sldId="496"/>
        </pc:sldMkLst>
      </pc:sldChg>
      <pc:sldChg chg="addSp delSp modSp add ord delAnim modAnim">
        <pc:chgData name="Siegbert Rudolph" userId="2af4d44886c067cc" providerId="LiveId" clId="{62CC28B9-FD2C-4D78-A0DB-B694386C89F1}" dt="2020-03-12T08:13:11.258" v="1157" actId="1076"/>
        <pc:sldMkLst>
          <pc:docMk/>
          <pc:sldMk cId="3714717088" sldId="496"/>
        </pc:sldMkLst>
      </pc:sldChg>
      <pc:sldChg chg="delSp add del modAnim">
        <pc:chgData name="Siegbert Rudolph" userId="2af4d44886c067cc" providerId="LiveId" clId="{62CC28B9-FD2C-4D78-A0DB-B694386C89F1}" dt="2020-03-09T07:19:06.402" v="119" actId="47"/>
        <pc:sldMkLst>
          <pc:docMk/>
          <pc:sldMk cId="2420706677" sldId="497"/>
        </pc:sldMkLst>
      </pc:sldChg>
    </pc:docChg>
  </pc:docChgLst>
  <pc:docChgLst>
    <pc:chgData name="Siegbert Rudolph" userId="2af4d44886c067cc" providerId="LiveId" clId="{55C861CF-4D2A-4852-911D-A6FD474ADA6B}"/>
    <pc:docChg chg="custSel modSld">
      <pc:chgData name="Siegbert Rudolph" userId="2af4d44886c067cc" providerId="LiveId" clId="{55C861CF-4D2A-4852-911D-A6FD474ADA6B}" dt="2020-02-23T15:07:52.926" v="57"/>
      <pc:docMkLst>
        <pc:docMk/>
      </pc:docMkLst>
      <pc:sldChg chg="addSp modSp modAnim">
        <pc:chgData name="Siegbert Rudolph" userId="2af4d44886c067cc" providerId="LiveId" clId="{55C861CF-4D2A-4852-911D-A6FD474ADA6B}" dt="2020-02-23T15:07:52.926" v="57"/>
        <pc:sldMkLst>
          <pc:docMk/>
          <pc:sldMk cId="2573201103" sldId="449"/>
        </pc:sldMkLst>
      </pc:sldChg>
    </pc:docChg>
  </pc:docChgLst>
  <pc:docChgLst>
    <pc:chgData name="Siegbert Rudolph" userId="2af4d44886c067cc" providerId="LiveId" clId="{DDC535A8-205F-4F8F-80E8-AFF35E9F9C8E}"/>
    <pc:docChg chg="modSld">
      <pc:chgData name="Siegbert Rudolph" userId="2af4d44886c067cc" providerId="LiveId" clId="{DDC535A8-205F-4F8F-80E8-AFF35E9F9C8E}" dt="2023-05-14T08:12:08.058" v="0" actId="20577"/>
      <pc:docMkLst>
        <pc:docMk/>
      </pc:docMkLst>
      <pc:sldChg chg="modSp">
        <pc:chgData name="Siegbert Rudolph" userId="2af4d44886c067cc" providerId="LiveId" clId="{DDC535A8-205F-4F8F-80E8-AFF35E9F9C8E}" dt="2023-05-14T08:12:08.058" v="0" actId="20577"/>
        <pc:sldMkLst>
          <pc:docMk/>
          <pc:sldMk cId="562011083" sldId="495"/>
        </pc:sldMkLst>
      </pc:sldChg>
    </pc:docChg>
  </pc:docChgLst>
  <pc:docChgLst>
    <pc:chgData name="Siegbert Rudolph" userId="2af4d44886c067cc" providerId="LiveId" clId="{0C78CEE7-8AA8-4D07-B632-EE77B268B721}"/>
    <pc:docChg chg="custSel modSld">
      <pc:chgData name="Siegbert Rudolph" userId="2af4d44886c067cc" providerId="LiveId" clId="{0C78CEE7-8AA8-4D07-B632-EE77B268B721}" dt="2020-09-23T11:00:39.260" v="6" actId="478"/>
      <pc:docMkLst>
        <pc:docMk/>
      </pc:docMkLst>
      <pc:sldChg chg="addSp delSp modSp mod">
        <pc:chgData name="Siegbert Rudolph" userId="2af4d44886c067cc" providerId="LiveId" clId="{0C78CEE7-8AA8-4D07-B632-EE77B268B721}" dt="2020-09-23T11:00:39.260" v="6" actId="478"/>
        <pc:sldMkLst>
          <pc:docMk/>
          <pc:sldMk cId="2770878998" sldId="4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962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22" tIns="45761" rIns="91522" bIns="45761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9994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9620" y="9379994"/>
            <a:ext cx="2920887" cy="494266"/>
          </a:xfrm>
          <a:prstGeom prst="rect">
            <a:avLst/>
          </a:prstGeom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549797-5754-4F01-B2F7-91EF5949348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420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23.01.2025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5.png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audio" Target="../media/media18.MP3"/><Relationship Id="rId17" Type="http://schemas.openxmlformats.org/officeDocument/2006/relationships/image" Target="../media/image24.png"/><Relationship Id="rId2" Type="http://schemas.openxmlformats.org/officeDocument/2006/relationships/audio" Target="../media/media13.MP3"/><Relationship Id="rId16" Type="http://schemas.openxmlformats.org/officeDocument/2006/relationships/image" Target="../media/image5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media" Target="../media/media18.MP3"/><Relationship Id="rId5" Type="http://schemas.microsoft.com/office/2007/relationships/media" Target="../media/media15.MP3"/><Relationship Id="rId15" Type="http://schemas.openxmlformats.org/officeDocument/2006/relationships/image" Target="../media/image23.png"/><Relationship Id="rId10" Type="http://schemas.openxmlformats.org/officeDocument/2006/relationships/audio" Target="../media/media17.MP3"/><Relationship Id="rId4" Type="http://schemas.openxmlformats.org/officeDocument/2006/relationships/audio" Target="../media/media14.MP3"/><Relationship Id="rId9" Type="http://schemas.microsoft.com/office/2007/relationships/media" Target="../media/media17.MP3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3" Type="http://schemas.microsoft.com/office/2007/relationships/media" Target="../media/media25.MP3"/><Relationship Id="rId18" Type="http://schemas.openxmlformats.org/officeDocument/2006/relationships/audio" Target="../media/media27.MP3"/><Relationship Id="rId26" Type="http://schemas.openxmlformats.org/officeDocument/2006/relationships/audio" Target="../media/media31.MP3"/><Relationship Id="rId39" Type="http://schemas.microsoft.com/office/2007/relationships/media" Target="../media/media38.MP3"/><Relationship Id="rId21" Type="http://schemas.microsoft.com/office/2007/relationships/media" Target="../media/media29.MP3"/><Relationship Id="rId34" Type="http://schemas.openxmlformats.org/officeDocument/2006/relationships/audio" Target="../media/media35.MP3"/><Relationship Id="rId42" Type="http://schemas.openxmlformats.org/officeDocument/2006/relationships/audio" Target="../media/media39.MP3"/><Relationship Id="rId47" Type="http://schemas.openxmlformats.org/officeDocument/2006/relationships/image" Target="../media/image5.png"/><Relationship Id="rId7" Type="http://schemas.microsoft.com/office/2007/relationships/media" Target="../media/media22.MP3"/><Relationship Id="rId2" Type="http://schemas.openxmlformats.org/officeDocument/2006/relationships/audio" Target="../media/media19.MP3"/><Relationship Id="rId16" Type="http://schemas.openxmlformats.org/officeDocument/2006/relationships/audio" Target="../media/media26.MP3"/><Relationship Id="rId29" Type="http://schemas.microsoft.com/office/2007/relationships/media" Target="../media/media33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24" Type="http://schemas.openxmlformats.org/officeDocument/2006/relationships/audio" Target="../media/media30.MP3"/><Relationship Id="rId32" Type="http://schemas.openxmlformats.org/officeDocument/2006/relationships/audio" Target="../media/media34.MP3"/><Relationship Id="rId37" Type="http://schemas.microsoft.com/office/2007/relationships/media" Target="../media/media37.MP3"/><Relationship Id="rId40" Type="http://schemas.openxmlformats.org/officeDocument/2006/relationships/audio" Target="../media/media38.MP3"/><Relationship Id="rId45" Type="http://schemas.openxmlformats.org/officeDocument/2006/relationships/slideLayout" Target="../slideLayouts/slideLayout2.xml"/><Relationship Id="rId5" Type="http://schemas.microsoft.com/office/2007/relationships/media" Target="../media/media21.MP3"/><Relationship Id="rId15" Type="http://schemas.microsoft.com/office/2007/relationships/media" Target="../media/media26.MP3"/><Relationship Id="rId23" Type="http://schemas.microsoft.com/office/2007/relationships/media" Target="../media/media30.MP3"/><Relationship Id="rId28" Type="http://schemas.openxmlformats.org/officeDocument/2006/relationships/audio" Target="../media/media32.MP3"/><Relationship Id="rId36" Type="http://schemas.openxmlformats.org/officeDocument/2006/relationships/audio" Target="../media/media36.MP3"/><Relationship Id="rId10" Type="http://schemas.openxmlformats.org/officeDocument/2006/relationships/audio" Target="../media/media23.MP3"/><Relationship Id="rId19" Type="http://schemas.microsoft.com/office/2007/relationships/media" Target="../media/media28.MP3"/><Relationship Id="rId31" Type="http://schemas.microsoft.com/office/2007/relationships/media" Target="../media/media34.MP3"/><Relationship Id="rId44" Type="http://schemas.openxmlformats.org/officeDocument/2006/relationships/audio" Target="../media/media40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audio" Target="../media/media25.MP3"/><Relationship Id="rId22" Type="http://schemas.openxmlformats.org/officeDocument/2006/relationships/audio" Target="../media/media29.MP3"/><Relationship Id="rId27" Type="http://schemas.microsoft.com/office/2007/relationships/media" Target="../media/media32.MP3"/><Relationship Id="rId30" Type="http://schemas.openxmlformats.org/officeDocument/2006/relationships/audio" Target="../media/media33.MP3"/><Relationship Id="rId35" Type="http://schemas.microsoft.com/office/2007/relationships/media" Target="../media/media36.MP3"/><Relationship Id="rId43" Type="http://schemas.microsoft.com/office/2007/relationships/media" Target="../media/media40.MP3"/><Relationship Id="rId48" Type="http://schemas.openxmlformats.org/officeDocument/2006/relationships/image" Target="../media/image38.png"/><Relationship Id="rId8" Type="http://schemas.openxmlformats.org/officeDocument/2006/relationships/audio" Target="../media/media22.MP3"/><Relationship Id="rId3" Type="http://schemas.microsoft.com/office/2007/relationships/media" Target="../media/media20.MP3"/><Relationship Id="rId12" Type="http://schemas.openxmlformats.org/officeDocument/2006/relationships/audio" Target="../media/media24.MP3"/><Relationship Id="rId17" Type="http://schemas.microsoft.com/office/2007/relationships/media" Target="../media/media27.MP3"/><Relationship Id="rId25" Type="http://schemas.microsoft.com/office/2007/relationships/media" Target="../media/media31.MP3"/><Relationship Id="rId33" Type="http://schemas.microsoft.com/office/2007/relationships/media" Target="../media/media35.MP3"/><Relationship Id="rId38" Type="http://schemas.openxmlformats.org/officeDocument/2006/relationships/audio" Target="../media/media37.MP3"/><Relationship Id="rId46" Type="http://schemas.openxmlformats.org/officeDocument/2006/relationships/image" Target="../media/image21.png"/><Relationship Id="rId20" Type="http://schemas.openxmlformats.org/officeDocument/2006/relationships/audio" Target="../media/media28.MP3"/><Relationship Id="rId41" Type="http://schemas.microsoft.com/office/2007/relationships/media" Target="../media/media39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4.MP3"/><Relationship Id="rId13" Type="http://schemas.microsoft.com/office/2007/relationships/media" Target="../media/media47.MP3"/><Relationship Id="rId18" Type="http://schemas.openxmlformats.org/officeDocument/2006/relationships/image" Target="../media/image39.png"/><Relationship Id="rId3" Type="http://schemas.microsoft.com/office/2007/relationships/media" Target="../media/media42.MP3"/><Relationship Id="rId21" Type="http://schemas.openxmlformats.org/officeDocument/2006/relationships/image" Target="../media/image40.png"/><Relationship Id="rId7" Type="http://schemas.microsoft.com/office/2007/relationships/media" Target="../media/media44.MP3"/><Relationship Id="rId12" Type="http://schemas.openxmlformats.org/officeDocument/2006/relationships/audio" Target="../media/media46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41.MP3"/><Relationship Id="rId16" Type="http://schemas.openxmlformats.org/officeDocument/2006/relationships/audio" Target="../media/media48.MP3"/><Relationship Id="rId20" Type="http://schemas.openxmlformats.org/officeDocument/2006/relationships/image" Target="../media/image5.png"/><Relationship Id="rId1" Type="http://schemas.microsoft.com/office/2007/relationships/media" Target="../media/media41.MP3"/><Relationship Id="rId6" Type="http://schemas.openxmlformats.org/officeDocument/2006/relationships/audio" Target="../media/media43.MP3"/><Relationship Id="rId11" Type="http://schemas.microsoft.com/office/2007/relationships/media" Target="../media/media46.MP3"/><Relationship Id="rId5" Type="http://schemas.microsoft.com/office/2007/relationships/media" Target="../media/media43.MP3"/><Relationship Id="rId15" Type="http://schemas.microsoft.com/office/2007/relationships/media" Target="../media/media48.MP3"/><Relationship Id="rId10" Type="http://schemas.openxmlformats.org/officeDocument/2006/relationships/audio" Target="../media/media45.MP3"/><Relationship Id="rId19" Type="http://schemas.openxmlformats.org/officeDocument/2006/relationships/image" Target="../media/image21.png"/><Relationship Id="rId4" Type="http://schemas.openxmlformats.org/officeDocument/2006/relationships/audio" Target="../media/media42.MP3"/><Relationship Id="rId9" Type="http://schemas.microsoft.com/office/2007/relationships/media" Target="../media/media45.MP3"/><Relationship Id="rId14" Type="http://schemas.openxmlformats.org/officeDocument/2006/relationships/audio" Target="../media/media47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jp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media" Target="../media/media55.MP3"/><Relationship Id="rId18" Type="http://schemas.openxmlformats.org/officeDocument/2006/relationships/audio" Target="../media/media57.MP3"/><Relationship Id="rId26" Type="http://schemas.openxmlformats.org/officeDocument/2006/relationships/audio" Target="../media/media61.MP3"/><Relationship Id="rId39" Type="http://schemas.microsoft.com/office/2007/relationships/media" Target="../media/media68.MP3"/><Relationship Id="rId21" Type="http://schemas.microsoft.com/office/2007/relationships/media" Target="../media/media59.MP3"/><Relationship Id="rId34" Type="http://schemas.openxmlformats.org/officeDocument/2006/relationships/audio" Target="../media/media65.MP3"/><Relationship Id="rId42" Type="http://schemas.openxmlformats.org/officeDocument/2006/relationships/image" Target="../media/image21.png"/><Relationship Id="rId7" Type="http://schemas.microsoft.com/office/2007/relationships/media" Target="../media/media52.MP3"/><Relationship Id="rId2" Type="http://schemas.openxmlformats.org/officeDocument/2006/relationships/audio" Target="../media/media49.MP3"/><Relationship Id="rId16" Type="http://schemas.openxmlformats.org/officeDocument/2006/relationships/audio" Target="../media/media56.MP3"/><Relationship Id="rId20" Type="http://schemas.openxmlformats.org/officeDocument/2006/relationships/audio" Target="../media/media58.MP3"/><Relationship Id="rId29" Type="http://schemas.microsoft.com/office/2007/relationships/media" Target="../media/media63.MP3"/><Relationship Id="rId41" Type="http://schemas.openxmlformats.org/officeDocument/2006/relationships/slideLayout" Target="../slideLayouts/slideLayout2.xml"/><Relationship Id="rId1" Type="http://schemas.microsoft.com/office/2007/relationships/media" Target="../media/media49.MP3"/><Relationship Id="rId6" Type="http://schemas.openxmlformats.org/officeDocument/2006/relationships/audio" Target="../media/media51.MP3"/><Relationship Id="rId11" Type="http://schemas.microsoft.com/office/2007/relationships/media" Target="../media/media54.MP3"/><Relationship Id="rId24" Type="http://schemas.openxmlformats.org/officeDocument/2006/relationships/audio" Target="../media/media60.MP3"/><Relationship Id="rId32" Type="http://schemas.openxmlformats.org/officeDocument/2006/relationships/audio" Target="../media/media64.MP3"/><Relationship Id="rId37" Type="http://schemas.microsoft.com/office/2007/relationships/media" Target="../media/media67.MP3"/><Relationship Id="rId40" Type="http://schemas.openxmlformats.org/officeDocument/2006/relationships/audio" Target="../media/media68.MP3"/><Relationship Id="rId5" Type="http://schemas.microsoft.com/office/2007/relationships/media" Target="../media/media51.MP3"/><Relationship Id="rId15" Type="http://schemas.microsoft.com/office/2007/relationships/media" Target="../media/media56.MP3"/><Relationship Id="rId23" Type="http://schemas.microsoft.com/office/2007/relationships/media" Target="../media/media60.MP3"/><Relationship Id="rId28" Type="http://schemas.openxmlformats.org/officeDocument/2006/relationships/audio" Target="../media/media62.MP3"/><Relationship Id="rId36" Type="http://schemas.openxmlformats.org/officeDocument/2006/relationships/audio" Target="../media/media66.MP3"/><Relationship Id="rId10" Type="http://schemas.openxmlformats.org/officeDocument/2006/relationships/audio" Target="../media/media53.MP3"/><Relationship Id="rId19" Type="http://schemas.microsoft.com/office/2007/relationships/media" Target="../media/media58.MP3"/><Relationship Id="rId31" Type="http://schemas.microsoft.com/office/2007/relationships/media" Target="../media/media64.MP3"/><Relationship Id="rId44" Type="http://schemas.openxmlformats.org/officeDocument/2006/relationships/image" Target="../media/image60.png"/><Relationship Id="rId4" Type="http://schemas.openxmlformats.org/officeDocument/2006/relationships/audio" Target="../media/media50.MP3"/><Relationship Id="rId9" Type="http://schemas.microsoft.com/office/2007/relationships/media" Target="../media/media53.MP3"/><Relationship Id="rId14" Type="http://schemas.openxmlformats.org/officeDocument/2006/relationships/audio" Target="../media/media55.MP3"/><Relationship Id="rId22" Type="http://schemas.openxmlformats.org/officeDocument/2006/relationships/audio" Target="../media/media59.MP3"/><Relationship Id="rId27" Type="http://schemas.microsoft.com/office/2007/relationships/media" Target="../media/media62.MP3"/><Relationship Id="rId30" Type="http://schemas.openxmlformats.org/officeDocument/2006/relationships/audio" Target="../media/media63.MP3"/><Relationship Id="rId35" Type="http://schemas.microsoft.com/office/2007/relationships/media" Target="../media/media66.MP3"/><Relationship Id="rId43" Type="http://schemas.openxmlformats.org/officeDocument/2006/relationships/image" Target="../media/image5.png"/><Relationship Id="rId8" Type="http://schemas.openxmlformats.org/officeDocument/2006/relationships/audio" Target="../media/media52.MP3"/><Relationship Id="rId3" Type="http://schemas.microsoft.com/office/2007/relationships/media" Target="../media/media50.MP3"/><Relationship Id="rId12" Type="http://schemas.openxmlformats.org/officeDocument/2006/relationships/audio" Target="../media/media54.MP3"/><Relationship Id="rId17" Type="http://schemas.microsoft.com/office/2007/relationships/media" Target="../media/media57.MP3"/><Relationship Id="rId25" Type="http://schemas.microsoft.com/office/2007/relationships/media" Target="../media/media61.MP3"/><Relationship Id="rId33" Type="http://schemas.microsoft.com/office/2007/relationships/media" Target="../media/media65.MP3"/><Relationship Id="rId38" Type="http://schemas.openxmlformats.org/officeDocument/2006/relationships/audio" Target="../media/media67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72.MP3"/><Relationship Id="rId3" Type="http://schemas.microsoft.com/office/2007/relationships/media" Target="../media/media70.MP3"/><Relationship Id="rId7" Type="http://schemas.microsoft.com/office/2007/relationships/media" Target="../media/media72.MP3"/><Relationship Id="rId12" Type="http://schemas.openxmlformats.org/officeDocument/2006/relationships/image" Target="../media/image61.png"/><Relationship Id="rId2" Type="http://schemas.openxmlformats.org/officeDocument/2006/relationships/audio" Target="../media/media69.MP3"/><Relationship Id="rId1" Type="http://schemas.microsoft.com/office/2007/relationships/media" Target="../media/media69.MP3"/><Relationship Id="rId6" Type="http://schemas.openxmlformats.org/officeDocument/2006/relationships/audio" Target="../media/media71.MP3"/><Relationship Id="rId11" Type="http://schemas.openxmlformats.org/officeDocument/2006/relationships/image" Target="../media/image21.png"/><Relationship Id="rId5" Type="http://schemas.microsoft.com/office/2007/relationships/media" Target="../media/media71.MP3"/><Relationship Id="rId10" Type="http://schemas.openxmlformats.org/officeDocument/2006/relationships/image" Target="../media/image5.png"/><Relationship Id="rId4" Type="http://schemas.openxmlformats.org/officeDocument/2006/relationships/audio" Target="../media/media70.MP3"/><Relationship Id="rId9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jpg"/><Relationship Id="rId9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76.MP3"/><Relationship Id="rId13" Type="http://schemas.microsoft.com/office/2007/relationships/media" Target="../media/media79.MP3"/><Relationship Id="rId18" Type="http://schemas.openxmlformats.org/officeDocument/2006/relationships/audio" Target="../media/media81.MP3"/><Relationship Id="rId3" Type="http://schemas.microsoft.com/office/2007/relationships/media" Target="../media/media74.MP3"/><Relationship Id="rId21" Type="http://schemas.openxmlformats.org/officeDocument/2006/relationships/image" Target="../media/image72.png"/><Relationship Id="rId7" Type="http://schemas.microsoft.com/office/2007/relationships/media" Target="../media/media76.MP3"/><Relationship Id="rId12" Type="http://schemas.openxmlformats.org/officeDocument/2006/relationships/audio" Target="../media/media78.MP3"/><Relationship Id="rId17" Type="http://schemas.microsoft.com/office/2007/relationships/media" Target="../media/media81.MP3"/><Relationship Id="rId2" Type="http://schemas.openxmlformats.org/officeDocument/2006/relationships/audio" Target="../media/media73.MP3"/><Relationship Id="rId16" Type="http://schemas.openxmlformats.org/officeDocument/2006/relationships/audio" Target="../media/media80.MP3"/><Relationship Id="rId20" Type="http://schemas.openxmlformats.org/officeDocument/2006/relationships/image" Target="../media/image5.png"/><Relationship Id="rId1" Type="http://schemas.microsoft.com/office/2007/relationships/media" Target="../media/media73.MP3"/><Relationship Id="rId6" Type="http://schemas.openxmlformats.org/officeDocument/2006/relationships/audio" Target="../media/media75.MP3"/><Relationship Id="rId11" Type="http://schemas.microsoft.com/office/2007/relationships/media" Target="../media/media78.MP3"/><Relationship Id="rId24" Type="http://schemas.openxmlformats.org/officeDocument/2006/relationships/image" Target="../media/image73.png"/><Relationship Id="rId5" Type="http://schemas.microsoft.com/office/2007/relationships/media" Target="../media/media75.MP3"/><Relationship Id="rId15" Type="http://schemas.microsoft.com/office/2007/relationships/media" Target="../media/media80.MP3"/><Relationship Id="rId23" Type="http://schemas.openxmlformats.org/officeDocument/2006/relationships/image" Target="../media/image23.png"/><Relationship Id="rId10" Type="http://schemas.openxmlformats.org/officeDocument/2006/relationships/audio" Target="../media/media77.MP3"/><Relationship Id="rId19" Type="http://schemas.openxmlformats.org/officeDocument/2006/relationships/slideLayout" Target="../slideLayouts/slideLayout2.xml"/><Relationship Id="rId4" Type="http://schemas.openxmlformats.org/officeDocument/2006/relationships/audio" Target="../media/media74.MP3"/><Relationship Id="rId9" Type="http://schemas.microsoft.com/office/2007/relationships/media" Target="../media/media77.MP3"/><Relationship Id="rId14" Type="http://schemas.openxmlformats.org/officeDocument/2006/relationships/audio" Target="../media/media79.MP3"/><Relationship Id="rId2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3" Type="http://schemas.microsoft.com/office/2007/relationships/media" Target="../media/media88.MP3"/><Relationship Id="rId18" Type="http://schemas.openxmlformats.org/officeDocument/2006/relationships/audio" Target="../media/media90.MP3"/><Relationship Id="rId26" Type="http://schemas.openxmlformats.org/officeDocument/2006/relationships/audio" Target="../media/media94.MP3"/><Relationship Id="rId39" Type="http://schemas.microsoft.com/office/2007/relationships/media" Target="../media/media101.MP3"/><Relationship Id="rId21" Type="http://schemas.microsoft.com/office/2007/relationships/media" Target="../media/media92.MP3"/><Relationship Id="rId34" Type="http://schemas.openxmlformats.org/officeDocument/2006/relationships/audio" Target="../media/media98.MP3"/><Relationship Id="rId42" Type="http://schemas.openxmlformats.org/officeDocument/2006/relationships/audio" Target="../media/media102.MP3"/><Relationship Id="rId47" Type="http://schemas.openxmlformats.org/officeDocument/2006/relationships/image" Target="../media/image5.png"/><Relationship Id="rId7" Type="http://schemas.microsoft.com/office/2007/relationships/media" Target="../media/media85.MP3"/><Relationship Id="rId2" Type="http://schemas.openxmlformats.org/officeDocument/2006/relationships/audio" Target="../media/media82.MP3"/><Relationship Id="rId16" Type="http://schemas.openxmlformats.org/officeDocument/2006/relationships/audio" Target="../media/media89.MP3"/><Relationship Id="rId29" Type="http://schemas.microsoft.com/office/2007/relationships/media" Target="../media/media96.MP3"/><Relationship Id="rId1" Type="http://schemas.microsoft.com/office/2007/relationships/media" Target="../media/media82.MP3"/><Relationship Id="rId6" Type="http://schemas.openxmlformats.org/officeDocument/2006/relationships/audio" Target="../media/media84.MP3"/><Relationship Id="rId11" Type="http://schemas.microsoft.com/office/2007/relationships/media" Target="../media/media87.MP3"/><Relationship Id="rId24" Type="http://schemas.openxmlformats.org/officeDocument/2006/relationships/audio" Target="../media/media93.MP3"/><Relationship Id="rId32" Type="http://schemas.openxmlformats.org/officeDocument/2006/relationships/audio" Target="../media/media97.MP3"/><Relationship Id="rId37" Type="http://schemas.microsoft.com/office/2007/relationships/media" Target="../media/media100.MP3"/><Relationship Id="rId40" Type="http://schemas.openxmlformats.org/officeDocument/2006/relationships/audio" Target="../media/media101.MP3"/><Relationship Id="rId45" Type="http://schemas.openxmlformats.org/officeDocument/2006/relationships/slideLayout" Target="../slideLayouts/slideLayout2.xml"/><Relationship Id="rId5" Type="http://schemas.microsoft.com/office/2007/relationships/media" Target="../media/media84.MP3"/><Relationship Id="rId15" Type="http://schemas.microsoft.com/office/2007/relationships/media" Target="../media/media89.MP3"/><Relationship Id="rId23" Type="http://schemas.microsoft.com/office/2007/relationships/media" Target="../media/media93.MP3"/><Relationship Id="rId28" Type="http://schemas.openxmlformats.org/officeDocument/2006/relationships/audio" Target="../media/media95.MP3"/><Relationship Id="rId36" Type="http://schemas.openxmlformats.org/officeDocument/2006/relationships/audio" Target="../media/media99.MP3"/><Relationship Id="rId10" Type="http://schemas.openxmlformats.org/officeDocument/2006/relationships/audio" Target="../media/media86.MP3"/><Relationship Id="rId19" Type="http://schemas.microsoft.com/office/2007/relationships/media" Target="../media/media91.MP3"/><Relationship Id="rId31" Type="http://schemas.microsoft.com/office/2007/relationships/media" Target="../media/media97.MP3"/><Relationship Id="rId44" Type="http://schemas.openxmlformats.org/officeDocument/2006/relationships/audio" Target="../media/media103.MP3"/><Relationship Id="rId4" Type="http://schemas.openxmlformats.org/officeDocument/2006/relationships/audio" Target="../media/media83.MP3"/><Relationship Id="rId9" Type="http://schemas.microsoft.com/office/2007/relationships/media" Target="../media/media86.MP3"/><Relationship Id="rId14" Type="http://schemas.openxmlformats.org/officeDocument/2006/relationships/audio" Target="../media/media88.MP3"/><Relationship Id="rId22" Type="http://schemas.openxmlformats.org/officeDocument/2006/relationships/audio" Target="../media/media92.MP3"/><Relationship Id="rId27" Type="http://schemas.microsoft.com/office/2007/relationships/media" Target="../media/media95.MP3"/><Relationship Id="rId30" Type="http://schemas.openxmlformats.org/officeDocument/2006/relationships/audio" Target="../media/media96.MP3"/><Relationship Id="rId35" Type="http://schemas.microsoft.com/office/2007/relationships/media" Target="../media/media99.MP3"/><Relationship Id="rId43" Type="http://schemas.microsoft.com/office/2007/relationships/media" Target="../media/media103.MP3"/><Relationship Id="rId48" Type="http://schemas.openxmlformats.org/officeDocument/2006/relationships/image" Target="../media/image74.png"/><Relationship Id="rId8" Type="http://schemas.openxmlformats.org/officeDocument/2006/relationships/audio" Target="../media/media85.MP3"/><Relationship Id="rId3" Type="http://schemas.microsoft.com/office/2007/relationships/media" Target="../media/media83.MP3"/><Relationship Id="rId12" Type="http://schemas.openxmlformats.org/officeDocument/2006/relationships/audio" Target="../media/media87.MP3"/><Relationship Id="rId17" Type="http://schemas.microsoft.com/office/2007/relationships/media" Target="../media/media90.MP3"/><Relationship Id="rId25" Type="http://schemas.microsoft.com/office/2007/relationships/media" Target="../media/media94.MP3"/><Relationship Id="rId33" Type="http://schemas.microsoft.com/office/2007/relationships/media" Target="../media/media98.MP3"/><Relationship Id="rId38" Type="http://schemas.openxmlformats.org/officeDocument/2006/relationships/audio" Target="../media/media100.MP3"/><Relationship Id="rId46" Type="http://schemas.openxmlformats.org/officeDocument/2006/relationships/image" Target="../media/image21.png"/><Relationship Id="rId20" Type="http://schemas.openxmlformats.org/officeDocument/2006/relationships/audio" Target="../media/media91.MP3"/><Relationship Id="rId41" Type="http://schemas.microsoft.com/office/2007/relationships/media" Target="../media/media102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7.MP3"/><Relationship Id="rId13" Type="http://schemas.openxmlformats.org/officeDocument/2006/relationships/image" Target="../media/image76.png"/><Relationship Id="rId3" Type="http://schemas.microsoft.com/office/2007/relationships/media" Target="../media/media105.MP3"/><Relationship Id="rId7" Type="http://schemas.microsoft.com/office/2007/relationships/media" Target="../media/media107.MP3"/><Relationship Id="rId12" Type="http://schemas.openxmlformats.org/officeDocument/2006/relationships/image" Target="../media/image75.png"/><Relationship Id="rId2" Type="http://schemas.openxmlformats.org/officeDocument/2006/relationships/audio" Target="../media/media104.MP3"/><Relationship Id="rId1" Type="http://schemas.microsoft.com/office/2007/relationships/media" Target="../media/media104.MP3"/><Relationship Id="rId6" Type="http://schemas.openxmlformats.org/officeDocument/2006/relationships/audio" Target="../media/media106.MP3"/><Relationship Id="rId11" Type="http://schemas.openxmlformats.org/officeDocument/2006/relationships/image" Target="../media/image21.png"/><Relationship Id="rId5" Type="http://schemas.microsoft.com/office/2007/relationships/media" Target="../media/media106.MP3"/><Relationship Id="rId10" Type="http://schemas.openxmlformats.org/officeDocument/2006/relationships/image" Target="../media/image5.png"/><Relationship Id="rId4" Type="http://schemas.openxmlformats.org/officeDocument/2006/relationships/audio" Target="../media/media105.MP3"/><Relationship Id="rId9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microsoft.com/office/2007/relationships/media" Target="../media/media9.MP3"/><Relationship Id="rId18" Type="http://schemas.openxmlformats.org/officeDocument/2006/relationships/audio" Target="../media/media11.MP3"/><Relationship Id="rId3" Type="http://schemas.microsoft.com/office/2007/relationships/media" Target="../media/media4.MP3"/><Relationship Id="rId21" Type="http://schemas.openxmlformats.org/officeDocument/2006/relationships/slideLayout" Target="../slideLayouts/slideLayout2.xml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microsoft.com/office/2007/relationships/media" Target="../media/media11.MP3"/><Relationship Id="rId25" Type="http://schemas.openxmlformats.org/officeDocument/2006/relationships/image" Target="../media/image22.png"/><Relationship Id="rId2" Type="http://schemas.openxmlformats.org/officeDocument/2006/relationships/audio" Target="../media/media3.MP3"/><Relationship Id="rId16" Type="http://schemas.openxmlformats.org/officeDocument/2006/relationships/audio" Target="../media/media10.MP3"/><Relationship Id="rId20" Type="http://schemas.openxmlformats.org/officeDocument/2006/relationships/audio" Target="../media/media12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24" Type="http://schemas.openxmlformats.org/officeDocument/2006/relationships/image" Target="../media/image21.png"/><Relationship Id="rId5" Type="http://schemas.microsoft.com/office/2007/relationships/media" Target="../media/media5.MP3"/><Relationship Id="rId15" Type="http://schemas.microsoft.com/office/2007/relationships/media" Target="../media/media10.MP3"/><Relationship Id="rId23" Type="http://schemas.openxmlformats.org/officeDocument/2006/relationships/image" Target="../media/image5.png"/><Relationship Id="rId10" Type="http://schemas.openxmlformats.org/officeDocument/2006/relationships/audio" Target="../media/media7.MP3"/><Relationship Id="rId19" Type="http://schemas.microsoft.com/office/2007/relationships/media" Target="../media/media12.MP3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audio" Target="../media/media9.MP3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201913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3866" y="412034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201913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01913" y="858048"/>
            <a:ext cx="11582719" cy="2369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Trebuchet MS" panose="020B0603020202020204" pitchFamily="34" charset="0"/>
              </a:rPr>
              <a:t>Mitlautverdoppelung 01</a:t>
            </a:r>
          </a:p>
          <a:p>
            <a:r>
              <a:rPr lang="de-DE" sz="2800" b="1" dirty="0">
                <a:latin typeface="Trebuchet MS" panose="020B0603020202020204" pitchFamily="34" charset="0"/>
              </a:rPr>
              <a:t>Grundlagen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0D15754-1326-4133-9C5F-A1DAC4304592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8E30602-92EE-4728-8DB7-C662C68C14E2}"/>
              </a:ext>
            </a:extLst>
          </p:cNvPr>
          <p:cNvSpPr/>
          <p:nvPr/>
        </p:nvSpPr>
        <p:spPr>
          <a:xfrm>
            <a:off x="6259053" y="1053927"/>
            <a:ext cx="2725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200" kern="0" dirty="0">
                <a:solidFill>
                  <a:sysClr val="windowText" lastClr="000000"/>
                </a:solidFill>
                <a:latin typeface="Trebuchet MS" pitchFamily="34" charset="0"/>
              </a:rPr>
              <a:t>Vokal in erster Silbe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FBB93E9-A163-44EA-B2E6-D198D48E235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1655028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B30F85E-0EF8-443B-A547-5428E05752F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2506072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BEF4477-DCC6-4A58-A150-59686B1D38F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3357116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A0D606C-4E6F-4AF1-A850-02F7C52FAA0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4208160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A768BDF-7AB9-4C2D-B38E-1B97EF6A21F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059204"/>
            <a:ext cx="250766" cy="24965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5AB0626-8416-4362-B308-C6D4615F9D4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864" y="5819551"/>
            <a:ext cx="250766" cy="2496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98EE95BE-BE8E-4648-99E1-954B4DAA45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1645602"/>
            <a:ext cx="266393" cy="25072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DF039D2-7EF1-43F3-B8B6-C20E619FE40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2485459"/>
            <a:ext cx="266393" cy="25072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5B2FD2B-F873-4FAB-9AD3-4F23A7A2FE3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3325316"/>
            <a:ext cx="266393" cy="25072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29E5EB0-2406-494E-A7FA-D86AF4BC8D7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4165173"/>
            <a:ext cx="266393" cy="25072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6833EAE-DFEC-4807-9EF1-6496B3C6CA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005030"/>
            <a:ext cx="266393" cy="25072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B4FEF3C1-0D0D-4F21-87ED-3CA617D502B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411" y="5754190"/>
            <a:ext cx="266393" cy="250723"/>
          </a:xfrm>
          <a:prstGeom prst="rect">
            <a:avLst/>
          </a:prstGeom>
        </p:spPr>
      </p:pic>
      <p:sp>
        <p:nvSpPr>
          <p:cNvPr id="23" name="Rechteck 22">
            <a:hlinkClick r:id="" action="ppaction://noaction"/>
            <a:extLst>
              <a:ext uri="{FF2B5EF4-FFF2-40B4-BE49-F238E27FC236}">
                <a16:creationId xmlns:a16="http://schemas.microsoft.com/office/drawing/2014/main" id="{810C744C-44EF-4FB0-A8D3-5EDDBCB2C101}"/>
              </a:ext>
            </a:extLst>
          </p:cNvPr>
          <p:cNvSpPr/>
          <p:nvPr/>
        </p:nvSpPr>
        <p:spPr>
          <a:xfrm>
            <a:off x="4644008" y="188640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FDEC983-1875-43CB-A69E-D4D688C7DE84}"/>
              </a:ext>
            </a:extLst>
          </p:cNvPr>
          <p:cNvSpPr/>
          <p:nvPr/>
        </p:nvSpPr>
        <p:spPr>
          <a:xfrm>
            <a:off x="3525416" y="154948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30" name="812_9045">
            <a:hlinkClick r:id="" action="ppaction://media"/>
            <a:extLst>
              <a:ext uri="{FF2B5EF4-FFF2-40B4-BE49-F238E27FC236}">
                <a16:creationId xmlns:a16="http://schemas.microsoft.com/office/drawing/2014/main" id="{BB997F64-FD78-45B1-820D-9213D68631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87451" y="116632"/>
            <a:ext cx="277112" cy="277112"/>
          </a:xfrm>
          <a:prstGeom prst="rect">
            <a:avLst/>
          </a:prstGeom>
        </p:spPr>
      </p:pic>
      <p:pic>
        <p:nvPicPr>
          <p:cNvPr id="31" name="812_9046">
            <a:hlinkClick r:id="" action="ppaction://media"/>
            <a:extLst>
              <a:ext uri="{FF2B5EF4-FFF2-40B4-BE49-F238E27FC236}">
                <a16:creationId xmlns:a16="http://schemas.microsoft.com/office/drawing/2014/main" id="{18085B66-1D25-4933-B013-CF976672981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38020" y="116632"/>
            <a:ext cx="277112" cy="277112"/>
          </a:xfrm>
          <a:prstGeom prst="rect">
            <a:avLst/>
          </a:prstGeom>
        </p:spPr>
      </p:pic>
      <p:pic>
        <p:nvPicPr>
          <p:cNvPr id="32" name="812_9047">
            <a:hlinkClick r:id="" action="ppaction://media"/>
            <a:extLst>
              <a:ext uri="{FF2B5EF4-FFF2-40B4-BE49-F238E27FC236}">
                <a16:creationId xmlns:a16="http://schemas.microsoft.com/office/drawing/2014/main" id="{52E7E3DA-2C05-4403-B4D5-FC9AEAEB05A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3215" y="116632"/>
            <a:ext cx="277112" cy="277112"/>
          </a:xfrm>
          <a:prstGeom prst="rect">
            <a:avLst/>
          </a:prstGeom>
        </p:spPr>
      </p:pic>
      <p:pic>
        <p:nvPicPr>
          <p:cNvPr id="33" name="812_9048">
            <a:hlinkClick r:id="" action="ppaction://media"/>
            <a:extLst>
              <a:ext uri="{FF2B5EF4-FFF2-40B4-BE49-F238E27FC236}">
                <a16:creationId xmlns:a16="http://schemas.microsoft.com/office/drawing/2014/main" id="{1D3185B9-81DA-4FBA-B578-6F571EDB8E8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854975" y="116632"/>
            <a:ext cx="277112" cy="277112"/>
          </a:xfrm>
          <a:prstGeom prst="rect">
            <a:avLst/>
          </a:prstGeom>
        </p:spPr>
      </p:pic>
      <p:pic>
        <p:nvPicPr>
          <p:cNvPr id="34" name="812_9049">
            <a:hlinkClick r:id="" action="ppaction://media"/>
            <a:extLst>
              <a:ext uri="{FF2B5EF4-FFF2-40B4-BE49-F238E27FC236}">
                <a16:creationId xmlns:a16="http://schemas.microsoft.com/office/drawing/2014/main" id="{E828EBF5-7B4F-41AD-833A-26DDDE880FD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397603" y="116632"/>
            <a:ext cx="277112" cy="277112"/>
          </a:xfrm>
          <a:prstGeom prst="rect">
            <a:avLst/>
          </a:prstGeom>
        </p:spPr>
      </p:pic>
      <p:pic>
        <p:nvPicPr>
          <p:cNvPr id="35" name="812_9050">
            <a:hlinkClick r:id="" action="ppaction://media"/>
            <a:extLst>
              <a:ext uri="{FF2B5EF4-FFF2-40B4-BE49-F238E27FC236}">
                <a16:creationId xmlns:a16="http://schemas.microsoft.com/office/drawing/2014/main" id="{25B3D412-21C2-4808-B696-64CBE7227A7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907853" y="116632"/>
            <a:ext cx="277112" cy="277112"/>
          </a:xfrm>
          <a:prstGeom prst="rect">
            <a:avLst/>
          </a:prstGeom>
        </p:spPr>
      </p:pic>
      <p:sp>
        <p:nvSpPr>
          <p:cNvPr id="39" name="Rechteck 38">
            <a:extLst>
              <a:ext uri="{FF2B5EF4-FFF2-40B4-BE49-F238E27FC236}">
                <a16:creationId xmlns:a16="http://schemas.microsoft.com/office/drawing/2014/main" id="{709576E7-506E-4208-B514-88DD66E3E0E4}"/>
              </a:ext>
            </a:extLst>
          </p:cNvPr>
          <p:cNvSpPr/>
          <p:nvPr/>
        </p:nvSpPr>
        <p:spPr>
          <a:xfrm>
            <a:off x="7621766" y="161112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BE7A41D2-A966-412B-9969-6157AAE05732}"/>
              </a:ext>
            </a:extLst>
          </p:cNvPr>
          <p:cNvSpPr/>
          <p:nvPr/>
        </p:nvSpPr>
        <p:spPr>
          <a:xfrm>
            <a:off x="6341309" y="242166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0741BD9-0E17-4DA5-A6A5-446A6B168EAD}"/>
              </a:ext>
            </a:extLst>
          </p:cNvPr>
          <p:cNvSpPr/>
          <p:nvPr/>
        </p:nvSpPr>
        <p:spPr>
          <a:xfrm>
            <a:off x="1214151" y="1598698"/>
            <a:ext cx="47692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  <a:sym typeface="Wingdings" panose="05000000000000000000" pitchFamily="2" charset="2"/>
              </a:rPr>
              <a:t>Paul will einen ________ kaufen.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DCD81798-B769-414A-9AA6-CA83D55E6366}"/>
              </a:ext>
            </a:extLst>
          </p:cNvPr>
          <p:cNvSpPr txBox="1"/>
          <p:nvPr/>
        </p:nvSpPr>
        <p:spPr>
          <a:xfrm>
            <a:off x="6341309" y="1598698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D70E5BC8-D639-449F-A2CE-E82FD7282D1C}"/>
              </a:ext>
            </a:extLst>
          </p:cNvPr>
          <p:cNvSpPr txBox="1"/>
          <p:nvPr/>
        </p:nvSpPr>
        <p:spPr>
          <a:xfrm>
            <a:off x="7621766" y="1598698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25C116C-D5CA-4DA0-A8A3-02502D72D00E}"/>
              </a:ext>
            </a:extLst>
          </p:cNvPr>
          <p:cNvSpPr/>
          <p:nvPr/>
        </p:nvSpPr>
        <p:spPr>
          <a:xfrm>
            <a:off x="3525416" y="1609234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D52B6C34-2A0A-4D9A-846B-CE692BEDEFB5}"/>
              </a:ext>
            </a:extLst>
          </p:cNvPr>
          <p:cNvSpPr/>
          <p:nvPr/>
        </p:nvSpPr>
        <p:spPr>
          <a:xfrm>
            <a:off x="3885456" y="2381219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064BAE44-2B96-4FA4-9AF6-6A934819CEC8}"/>
              </a:ext>
            </a:extLst>
          </p:cNvPr>
          <p:cNvSpPr/>
          <p:nvPr/>
        </p:nvSpPr>
        <p:spPr>
          <a:xfrm>
            <a:off x="1214151" y="2404763"/>
            <a:ext cx="479650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  <a:sym typeface="Wingdings" panose="05000000000000000000" pitchFamily="2" charset="2"/>
              </a:rPr>
              <a:t>Max schmeckt der _______ nicht.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4E8817F2-A4FB-4555-9EBD-9D371A6E7A3C}"/>
              </a:ext>
            </a:extLst>
          </p:cNvPr>
          <p:cNvSpPr txBox="1"/>
          <p:nvPr/>
        </p:nvSpPr>
        <p:spPr>
          <a:xfrm>
            <a:off x="6341309" y="240476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8EF969E4-A5F7-4931-A46B-C163F11A1BEC}"/>
              </a:ext>
            </a:extLst>
          </p:cNvPr>
          <p:cNvSpPr txBox="1"/>
          <p:nvPr/>
        </p:nvSpPr>
        <p:spPr>
          <a:xfrm>
            <a:off x="7621766" y="2404763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C1AF0591-CE2A-4AAF-8B7D-D59778C5DF68}"/>
              </a:ext>
            </a:extLst>
          </p:cNvPr>
          <p:cNvSpPr/>
          <p:nvPr/>
        </p:nvSpPr>
        <p:spPr>
          <a:xfrm>
            <a:off x="3885456" y="240132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61A4A489-EB11-47C4-ABC6-BDA0ACDF9762}"/>
              </a:ext>
            </a:extLst>
          </p:cNvPr>
          <p:cNvSpPr/>
          <p:nvPr/>
        </p:nvSpPr>
        <p:spPr>
          <a:xfrm>
            <a:off x="7621766" y="3244632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1BE5B780-8A61-427B-B6BE-7070548A041F}"/>
              </a:ext>
            </a:extLst>
          </p:cNvPr>
          <p:cNvSpPr/>
          <p:nvPr/>
        </p:nvSpPr>
        <p:spPr>
          <a:xfrm>
            <a:off x="2085256" y="3202829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D3E7DFBB-FE16-48FC-BEA4-42580B9F91EF}"/>
              </a:ext>
            </a:extLst>
          </p:cNvPr>
          <p:cNvSpPr/>
          <p:nvPr/>
        </p:nvSpPr>
        <p:spPr>
          <a:xfrm>
            <a:off x="1214151" y="3227730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EF7BAFA-9AF1-456E-AC18-8172721CB275}"/>
              </a:ext>
            </a:extLst>
          </p:cNvPr>
          <p:cNvSpPr txBox="1"/>
          <p:nvPr/>
        </p:nvSpPr>
        <p:spPr>
          <a:xfrm>
            <a:off x="6341309" y="3227730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32CB5556-36A8-4CD0-913C-DD06EC2C8D8D}"/>
              </a:ext>
            </a:extLst>
          </p:cNvPr>
          <p:cNvSpPr txBox="1"/>
          <p:nvPr/>
        </p:nvSpPr>
        <p:spPr>
          <a:xfrm>
            <a:off x="7621766" y="3230587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0C79F409-C218-429F-B5A3-BC091B9286AB}"/>
              </a:ext>
            </a:extLst>
          </p:cNvPr>
          <p:cNvSpPr/>
          <p:nvPr/>
        </p:nvSpPr>
        <p:spPr>
          <a:xfrm>
            <a:off x="2085256" y="321297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E62903C1-3455-4137-8A75-A42062EB6712}"/>
              </a:ext>
            </a:extLst>
          </p:cNvPr>
          <p:cNvSpPr/>
          <p:nvPr/>
        </p:nvSpPr>
        <p:spPr>
          <a:xfrm>
            <a:off x="6341309" y="409399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C6716F9F-9695-43FB-A508-BBB4A44395FF}"/>
              </a:ext>
            </a:extLst>
          </p:cNvPr>
          <p:cNvSpPr/>
          <p:nvPr/>
        </p:nvSpPr>
        <p:spPr>
          <a:xfrm>
            <a:off x="1896723" y="4005064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EB50282B-ABEA-4835-9D64-887B58A07B17}"/>
              </a:ext>
            </a:extLst>
          </p:cNvPr>
          <p:cNvSpPr/>
          <p:nvPr/>
        </p:nvSpPr>
        <p:spPr>
          <a:xfrm>
            <a:off x="1214151" y="4065624"/>
            <a:ext cx="42354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 hat verschlafen.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7C41ED5E-1514-4FF2-AEDB-4CBCAB8064DC}"/>
              </a:ext>
            </a:extLst>
          </p:cNvPr>
          <p:cNvSpPr txBox="1"/>
          <p:nvPr/>
        </p:nvSpPr>
        <p:spPr>
          <a:xfrm>
            <a:off x="6341309" y="4065624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3FE55031-D67F-4672-B858-A6636632AE33}"/>
              </a:ext>
            </a:extLst>
          </p:cNvPr>
          <p:cNvSpPr txBox="1"/>
          <p:nvPr/>
        </p:nvSpPr>
        <p:spPr>
          <a:xfrm>
            <a:off x="7621766" y="4068481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D72496A0-8F22-4A14-A384-8C70639C674F}"/>
              </a:ext>
            </a:extLst>
          </p:cNvPr>
          <p:cNvSpPr/>
          <p:nvPr/>
        </p:nvSpPr>
        <p:spPr>
          <a:xfrm>
            <a:off x="1896723" y="4057506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831E4B76-9470-465A-9560-95DFB71F7379}"/>
              </a:ext>
            </a:extLst>
          </p:cNvPr>
          <p:cNvSpPr/>
          <p:nvPr/>
        </p:nvSpPr>
        <p:spPr>
          <a:xfrm>
            <a:off x="7621766" y="4919875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BF6BD7FD-E8B8-4DB9-93FE-27BD0524F79E}"/>
              </a:ext>
            </a:extLst>
          </p:cNvPr>
          <p:cNvSpPr/>
          <p:nvPr/>
        </p:nvSpPr>
        <p:spPr>
          <a:xfrm>
            <a:off x="1991544" y="4899640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CBB06C40-5819-4617-A243-069AD5077D16}"/>
              </a:ext>
            </a:extLst>
          </p:cNvPr>
          <p:cNvSpPr/>
          <p:nvPr/>
        </p:nvSpPr>
        <p:spPr>
          <a:xfrm>
            <a:off x="1214151" y="4902973"/>
            <a:ext cx="47900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Der ________ ist nicht zu finden.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2D351D4-AA54-4391-9ABB-5FE3F2603B9E}"/>
              </a:ext>
            </a:extLst>
          </p:cNvPr>
          <p:cNvSpPr txBox="1"/>
          <p:nvPr/>
        </p:nvSpPr>
        <p:spPr>
          <a:xfrm>
            <a:off x="6341309" y="4902973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AA5DD92D-BF70-4524-97EA-5B080D196C39}"/>
              </a:ext>
            </a:extLst>
          </p:cNvPr>
          <p:cNvSpPr txBox="1"/>
          <p:nvPr/>
        </p:nvSpPr>
        <p:spPr>
          <a:xfrm>
            <a:off x="7621766" y="4905830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E24F98B0-EC54-4A5F-8B30-48AE43A70A24}"/>
              </a:ext>
            </a:extLst>
          </p:cNvPr>
          <p:cNvSpPr/>
          <p:nvPr/>
        </p:nvSpPr>
        <p:spPr>
          <a:xfrm>
            <a:off x="1991544" y="4906362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F3E071F-FD53-4CAE-8BA0-566BAFAB0C21}"/>
              </a:ext>
            </a:extLst>
          </p:cNvPr>
          <p:cNvSpPr/>
          <p:nvPr/>
        </p:nvSpPr>
        <p:spPr>
          <a:xfrm>
            <a:off x="7621766" y="5696749"/>
            <a:ext cx="1256258" cy="418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A56925A5-10D3-45B1-9756-F0939F780FBE}"/>
              </a:ext>
            </a:extLst>
          </p:cNvPr>
          <p:cNvSpPr/>
          <p:nvPr/>
        </p:nvSpPr>
        <p:spPr>
          <a:xfrm>
            <a:off x="2373288" y="564850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F4B9EF-F458-4922-97A6-C43A92D90629}"/>
              </a:ext>
            </a:extLst>
          </p:cNvPr>
          <p:cNvSpPr/>
          <p:nvPr/>
        </p:nvSpPr>
        <p:spPr>
          <a:xfrm>
            <a:off x="1214151" y="5679847"/>
            <a:ext cx="36022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de-DE" sz="2200" kern="0" spc="100" dirty="0">
                <a:solidFill>
                  <a:prstClr val="black"/>
                </a:solidFill>
                <a:latin typeface="Trebuchet MS" pitchFamily="34" charset="0"/>
              </a:rPr>
              <a:t>Unser ________ ist brav.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8F75B951-D61D-4957-986F-C08B7B20EBA2}"/>
              </a:ext>
            </a:extLst>
          </p:cNvPr>
          <p:cNvSpPr txBox="1"/>
          <p:nvPr/>
        </p:nvSpPr>
        <p:spPr>
          <a:xfrm>
            <a:off x="6341309" y="5679847"/>
            <a:ext cx="8598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8118DF7A-4D44-4FFE-BB41-90BB7549B4A9}"/>
              </a:ext>
            </a:extLst>
          </p:cNvPr>
          <p:cNvSpPr txBox="1"/>
          <p:nvPr/>
        </p:nvSpPr>
        <p:spPr>
          <a:xfrm>
            <a:off x="7621766" y="5682704"/>
            <a:ext cx="12133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gedehnt</a:t>
            </a:r>
            <a:endParaRPr lang="de-DE" sz="22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564479FB-0F3A-4D66-AB1A-0F630CED9BA0}"/>
              </a:ext>
            </a:extLst>
          </p:cNvPr>
          <p:cNvSpPr/>
          <p:nvPr/>
        </p:nvSpPr>
        <p:spPr>
          <a:xfrm>
            <a:off x="2373288" y="5713690"/>
            <a:ext cx="914400" cy="3796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EA0BF04C-6183-406A-8D4D-A63440512598}"/>
              </a:ext>
            </a:extLst>
          </p:cNvPr>
          <p:cNvSpPr/>
          <p:nvPr/>
        </p:nvSpPr>
        <p:spPr>
          <a:xfrm>
            <a:off x="9840416" y="1514976"/>
            <a:ext cx="7873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Bage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A94CFEA8-BF24-47CD-B8B4-4279DBC60D9C}"/>
              </a:ext>
            </a:extLst>
          </p:cNvPr>
          <p:cNvSpPr/>
          <p:nvPr/>
        </p:nvSpPr>
        <p:spPr>
          <a:xfrm>
            <a:off x="9840416" y="2358864"/>
            <a:ext cx="7344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Zalli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088F460-E495-4652-A7EC-DBED5CD1844E}"/>
              </a:ext>
            </a:extLst>
          </p:cNvPr>
          <p:cNvSpPr/>
          <p:nvPr/>
        </p:nvSpPr>
        <p:spPr>
          <a:xfrm>
            <a:off x="9840416" y="3202752"/>
            <a:ext cx="72648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Masi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26B865B2-7D97-4699-9B65-803D4AC39010}"/>
              </a:ext>
            </a:extLst>
          </p:cNvPr>
          <p:cNvSpPr/>
          <p:nvPr/>
        </p:nvSpPr>
        <p:spPr>
          <a:xfrm>
            <a:off x="9840416" y="4046640"/>
            <a:ext cx="9589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Kenno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62E980DE-EB56-4498-8F4E-A4D6B9A34685}"/>
              </a:ext>
            </a:extLst>
          </p:cNvPr>
          <p:cNvSpPr/>
          <p:nvPr/>
        </p:nvSpPr>
        <p:spPr>
          <a:xfrm>
            <a:off x="9840416" y="4890528"/>
            <a:ext cx="6976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Dori</a:t>
            </a:r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06D49FC9-CEDB-4054-9550-7C33B170F5D0}"/>
              </a:ext>
            </a:extLst>
          </p:cNvPr>
          <p:cNvSpPr/>
          <p:nvPr/>
        </p:nvSpPr>
        <p:spPr>
          <a:xfrm>
            <a:off x="9840416" y="5734417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200" kern="0" dirty="0" err="1">
                <a:latin typeface="Trebuchet MS" pitchFamily="34" charset="0"/>
              </a:rPr>
              <a:t>Zali</a:t>
            </a:r>
            <a:endParaRPr lang="de-DE" sz="2200" kern="0" dirty="0">
              <a:latin typeface="Trebuchet MS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66BCA9C-288F-4967-A933-71415C591630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4735"/>
          <a:stretch/>
        </p:blipFill>
        <p:spPr>
          <a:xfrm>
            <a:off x="1137426" y="1498462"/>
            <a:ext cx="7910357" cy="4724809"/>
          </a:xfrm>
          <a:prstGeom prst="rect">
            <a:avLst/>
          </a:prstGeom>
        </p:spPr>
      </p:pic>
      <p:sp>
        <p:nvSpPr>
          <p:cNvPr id="88" name="Textfeld 36">
            <a:extLst>
              <a:ext uri="{FF2B5EF4-FFF2-40B4-BE49-F238E27FC236}">
                <a16:creationId xmlns:a16="http://schemas.microsoft.com/office/drawing/2014/main" id="{7AED1D5E-0ED0-4022-ABE1-A04A0CE14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08	MV 01 Fantasiewörter richtig schreiben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B71697C6-7E54-447D-A257-FF944027531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auf Lautsprecher, (2. Klick </a:t>
            </a:r>
            <a:r>
              <a:rPr lang="de-DE" altLang="de-DE" sz="1800" kern="0" spc="-100" dirty="0">
                <a:latin typeface="Trebuchet MS" pitchFamily="34" charset="0"/>
              </a:rPr>
              <a:t>Wort an/aus)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klick auf kurz oder gedehnt, klick auf die Lücke!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A622F9B-1648-48AD-832D-990B82840EC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20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C3A09654-30E6-40C7-8359-3BEC08F6D62F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10D904E-9955-4697-BD6A-997C594A4E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4952" y="1472655"/>
            <a:ext cx="9736156" cy="48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8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4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4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56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56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38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72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  <p:bldLst>
      <p:bldP spid="24" grpId="0"/>
      <p:bldP spid="39" grpId="0" animBg="1"/>
      <p:bldP spid="41" grpId="0" animBg="1"/>
      <p:bldP spid="4" grpId="0" animBg="1"/>
      <p:bldP spid="52" grpId="0"/>
      <p:bldP spid="54" grpId="0"/>
      <p:bldP spid="55" grpId="0"/>
      <p:bldP spid="56" grpId="0"/>
      <p:bldP spid="57" grpId="0" animBg="1"/>
      <p:bldP spid="58" grpId="0" animBg="1"/>
      <p:bldP spid="59" grpId="0"/>
      <p:bldP spid="60" grpId="0"/>
      <p:bldP spid="61" grpId="0"/>
      <p:bldP spid="62" grpId="0"/>
      <p:bldP spid="63" grpId="0" animBg="1"/>
      <p:bldP spid="64" grpId="0" animBg="1"/>
      <p:bldP spid="65" grpId="0"/>
      <p:bldP spid="66" grpId="0"/>
      <p:bldP spid="67" grpId="0"/>
      <p:bldP spid="68" grpId="0"/>
      <p:bldP spid="69" grpId="0" animBg="1"/>
      <p:bldP spid="70" grpId="0" animBg="1"/>
      <p:bldP spid="71" grpId="0"/>
      <p:bldP spid="72" grpId="0"/>
      <p:bldP spid="73" grpId="0"/>
      <p:bldP spid="74" grpId="0"/>
      <p:bldP spid="75" grpId="0" animBg="1"/>
      <p:bldP spid="76" grpId="0" animBg="1"/>
      <p:bldP spid="77" grpId="0"/>
      <p:bldP spid="78" grpId="0"/>
      <p:bldP spid="79" grpId="0"/>
      <p:bldP spid="80" grpId="0"/>
      <p:bldP spid="81" grpId="0" animBg="1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810A5AC-BFBA-4E58-9A58-7CF3AD5E0B19}"/>
              </a:ext>
            </a:extLst>
          </p:cNvPr>
          <p:cNvSpPr/>
          <p:nvPr/>
        </p:nvSpPr>
        <p:spPr>
          <a:xfrm>
            <a:off x="291654" y="1321604"/>
            <a:ext cx="118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33A917C-3BA0-4416-AD4D-429D9E70E3F4}"/>
              </a:ext>
            </a:extLst>
          </p:cNvPr>
          <p:cNvSpPr/>
          <p:nvPr/>
        </p:nvSpPr>
        <p:spPr>
          <a:xfrm>
            <a:off x="4651984" y="1352084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Rassen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34AA572-D307-4D4B-A3C4-A1BF40082EAF}"/>
              </a:ext>
            </a:extLst>
          </p:cNvPr>
          <p:cNvSpPr/>
          <p:nvPr/>
        </p:nvSpPr>
        <p:spPr>
          <a:xfrm>
            <a:off x="291654" y="2072090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D4E9952-59B0-45CF-B952-F16752595E68}"/>
              </a:ext>
            </a:extLst>
          </p:cNvPr>
          <p:cNvSpPr/>
          <p:nvPr/>
        </p:nvSpPr>
        <p:spPr>
          <a:xfrm>
            <a:off x="4651984" y="2094525"/>
            <a:ext cx="1167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Gasse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0C3AA306-BB2F-4085-B8AE-BFE6205BAB6D}"/>
              </a:ext>
            </a:extLst>
          </p:cNvPr>
          <p:cNvSpPr/>
          <p:nvPr/>
        </p:nvSpPr>
        <p:spPr>
          <a:xfrm>
            <a:off x="291654" y="2822576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E433D65E-4D66-4178-96E3-163FE738F2E6}"/>
              </a:ext>
            </a:extLst>
          </p:cNvPr>
          <p:cNvSpPr/>
          <p:nvPr/>
        </p:nvSpPr>
        <p:spPr>
          <a:xfrm>
            <a:off x="4651984" y="2836966"/>
            <a:ext cx="1433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058DF8E-3DC6-4507-A11E-C30A13989016}"/>
              </a:ext>
            </a:extLst>
          </p:cNvPr>
          <p:cNvSpPr/>
          <p:nvPr/>
        </p:nvSpPr>
        <p:spPr>
          <a:xfrm>
            <a:off x="291654" y="3573062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4926720-C5DE-4834-8EA5-F8CAA4BBE28B}"/>
              </a:ext>
            </a:extLst>
          </p:cNvPr>
          <p:cNvSpPr/>
          <p:nvPr/>
        </p:nvSpPr>
        <p:spPr>
          <a:xfrm>
            <a:off x="4651984" y="3579407"/>
            <a:ext cx="1032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277CBFEF-A786-484C-917F-FA2B54C6D8E3}"/>
              </a:ext>
            </a:extLst>
          </p:cNvPr>
          <p:cNvSpPr/>
          <p:nvPr/>
        </p:nvSpPr>
        <p:spPr>
          <a:xfrm>
            <a:off x="291654" y="4323548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68EB18A-4313-41AE-9C39-CFB4597EF06B}"/>
              </a:ext>
            </a:extLst>
          </p:cNvPr>
          <p:cNvSpPr/>
          <p:nvPr/>
        </p:nvSpPr>
        <p:spPr>
          <a:xfrm>
            <a:off x="4651984" y="4321848"/>
            <a:ext cx="1503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Quallen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D004F7-A04C-473B-AA24-5D22F50DB3F0}"/>
              </a:ext>
            </a:extLst>
          </p:cNvPr>
          <p:cNvSpPr/>
          <p:nvPr/>
        </p:nvSpPr>
        <p:spPr>
          <a:xfrm>
            <a:off x="291654" y="5074034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AEE37AC5-C4C4-4E83-AD66-38A9004D89BE}"/>
              </a:ext>
            </a:extLst>
          </p:cNvPr>
          <p:cNvSpPr/>
          <p:nvPr/>
        </p:nvSpPr>
        <p:spPr>
          <a:xfrm>
            <a:off x="4651984" y="5064289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Schotte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CEB4B48-9E5F-4682-A978-62F8B0056D1B}"/>
              </a:ext>
            </a:extLst>
          </p:cNvPr>
          <p:cNvSpPr/>
          <p:nvPr/>
        </p:nvSpPr>
        <p:spPr>
          <a:xfrm>
            <a:off x="291654" y="582451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9ED3B4C8-BDD4-4E74-AEFB-C8B393A2CAAE}"/>
              </a:ext>
            </a:extLst>
          </p:cNvPr>
          <p:cNvSpPr/>
          <p:nvPr/>
        </p:nvSpPr>
        <p:spPr>
          <a:xfrm>
            <a:off x="4651984" y="5806729"/>
            <a:ext cx="125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Pollen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C8C8FF32-BF39-4676-AEA9-47A9A623A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3217" b="84955"/>
          <a:stretch/>
        </p:blipFill>
        <p:spPr>
          <a:xfrm>
            <a:off x="1847528" y="1074903"/>
            <a:ext cx="1152128" cy="83099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2735E82-181B-44C7-8059-F2B273110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65" y="1087858"/>
            <a:ext cx="2523963" cy="902286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6F34FBEA-1A5E-4EBB-ADBE-333FA188A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31" r="83381" b="71633"/>
          <a:stretch/>
        </p:blipFill>
        <p:spPr>
          <a:xfrm>
            <a:off x="1837264" y="1905901"/>
            <a:ext cx="1140832" cy="720079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C7B2A100-A872-41B6-A862-98700B0A8D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11092" r="18783" b="71570"/>
          <a:stretch/>
        </p:blipFill>
        <p:spPr>
          <a:xfrm>
            <a:off x="6257040" y="1769248"/>
            <a:ext cx="841954" cy="958108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278D67AA-D233-4710-9435-825B1B3A782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473" r="56254" b="56482"/>
          <a:stretch/>
        </p:blipFill>
        <p:spPr>
          <a:xfrm>
            <a:off x="1910562" y="2617745"/>
            <a:ext cx="945078" cy="83923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700F0E88-C0B5-497E-B060-71A651EDE4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31649" r="22114" b="58533"/>
          <a:stretch/>
        </p:blipFill>
        <p:spPr>
          <a:xfrm>
            <a:off x="6401297" y="2886427"/>
            <a:ext cx="553440" cy="54257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DA0942ED-96D4-452C-847A-D082DCE785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579" t="32072" b="42461"/>
          <a:stretch/>
        </p:blipFill>
        <p:spPr>
          <a:xfrm>
            <a:off x="7098994" y="2836966"/>
            <a:ext cx="949176" cy="1406669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820140EC-EEEA-4D59-A8A0-7E4CCCE77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148" t="36754" r="4394" b="43004"/>
          <a:stretch/>
        </p:blipFill>
        <p:spPr>
          <a:xfrm>
            <a:off x="2326787" y="3360186"/>
            <a:ext cx="1176925" cy="87063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6FCB3F48-6A7A-42E5-BA88-C6AE6A4A6D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97" t="56525" r="13813" b="28437"/>
          <a:stretch/>
        </p:blipFill>
        <p:spPr>
          <a:xfrm>
            <a:off x="6229660" y="4353245"/>
            <a:ext cx="1272408" cy="830997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C267DE5D-8F45-48FF-A09F-70E978796A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904" t="59279" r="-594" b="17266"/>
          <a:stretch/>
        </p:blipFill>
        <p:spPr>
          <a:xfrm>
            <a:off x="7502068" y="4301110"/>
            <a:ext cx="1272409" cy="1296144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48F7B0F-AFE4-41AC-A4A8-0C37DE67EE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93" t="66948" b="21319"/>
          <a:stretch/>
        </p:blipFill>
        <p:spPr>
          <a:xfrm>
            <a:off x="1826909" y="4973766"/>
            <a:ext cx="1193366" cy="648071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4619EE9-EB6D-498D-9B43-B06620A71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37" y="4068286"/>
            <a:ext cx="945875" cy="945875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A3511E9A-DE95-4932-A048-2F22F81D85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426" t="83349" r="9454" b="4080"/>
          <a:stretch/>
        </p:blipFill>
        <p:spPr>
          <a:xfrm>
            <a:off x="6300192" y="5748246"/>
            <a:ext cx="2039008" cy="855268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31E28BC0-757E-40DA-983E-B7A87721C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7544" y="5629735"/>
            <a:ext cx="932912" cy="830997"/>
          </a:xfrm>
          <a:prstGeom prst="rect">
            <a:avLst/>
          </a:prstGeom>
        </p:spPr>
      </p:pic>
      <p:sp>
        <p:nvSpPr>
          <p:cNvPr id="36" name="Textfeld 36">
            <a:extLst>
              <a:ext uri="{FF2B5EF4-FFF2-40B4-BE49-F238E27FC236}">
                <a16:creationId xmlns:a16="http://schemas.microsoft.com/office/drawing/2014/main" id="{0C9AE094-B01B-462C-B4E9-0980177B5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9	MV 01 Nur ein Buchstabe ist anders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B1795923-2071-4B91-B969-CD8E5128E66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Klick auf die Bilder!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EDCC7E-3B0B-4964-8DA2-1790559C459B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22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DE6DC60-B57B-4F7C-AA1E-EDC51388DC72}"/>
              </a:ext>
            </a:extLst>
          </p:cNvPr>
          <p:cNvSpPr txBox="1"/>
          <p:nvPr/>
        </p:nvSpPr>
        <p:spPr>
          <a:xfrm>
            <a:off x="9480376" y="5868284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3BEF7A7-B284-060D-B822-5A52739FC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447" y="1074903"/>
            <a:ext cx="8882642" cy="55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B25404DC-37D2-474B-9818-F87350A52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649"/>
            <a:ext cx="8401016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11006DF7-C852-40DD-ADB1-27A47F6D55A4}"/>
              </a:ext>
            </a:extLst>
          </p:cNvPr>
          <p:cNvSpPr/>
          <p:nvPr/>
        </p:nvSpPr>
        <p:spPr>
          <a:xfrm>
            <a:off x="4439562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AB60152-5642-4183-83CA-16B6C5061E18}"/>
              </a:ext>
            </a:extLst>
          </p:cNvPr>
          <p:cNvSpPr/>
          <p:nvPr/>
        </p:nvSpPr>
        <p:spPr>
          <a:xfrm>
            <a:off x="7278381" y="1165508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Kante</a:t>
            </a:r>
            <a:endParaRPr lang="de-DE" sz="2400" spc="100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F890BED-7200-4425-B12E-B9D874A2FB68}"/>
              </a:ext>
            </a:extLst>
          </p:cNvPr>
          <p:cNvSpPr/>
          <p:nvPr/>
        </p:nvSpPr>
        <p:spPr>
          <a:xfrm>
            <a:off x="3585898" y="116550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8BD1B8C-14F0-4723-B048-76F6783E4278}"/>
              </a:ext>
            </a:extLst>
          </p:cNvPr>
          <p:cNvSpPr/>
          <p:nvPr/>
        </p:nvSpPr>
        <p:spPr>
          <a:xfrm>
            <a:off x="5794243" y="1165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4A5E29E-CC7A-47A3-8031-828E42EF607C}"/>
              </a:ext>
            </a:extLst>
          </p:cNvPr>
          <p:cNvSpPr/>
          <p:nvPr/>
        </p:nvSpPr>
        <p:spPr>
          <a:xfrm>
            <a:off x="2203522" y="1165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E324C0F-EDA6-4FE0-8EA6-415F7E0E5CD3}"/>
              </a:ext>
            </a:extLst>
          </p:cNvPr>
          <p:cNvSpPr/>
          <p:nvPr/>
        </p:nvSpPr>
        <p:spPr>
          <a:xfrm>
            <a:off x="4439562" y="1675587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Leben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D5994227-C4C8-49DF-A842-506080CEC42F}"/>
              </a:ext>
            </a:extLst>
          </p:cNvPr>
          <p:cNvSpPr/>
          <p:nvPr/>
        </p:nvSpPr>
        <p:spPr>
          <a:xfrm>
            <a:off x="7636652" y="16755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38C1A88-12EC-4095-BD6A-942D1638343F}"/>
              </a:ext>
            </a:extLst>
          </p:cNvPr>
          <p:cNvSpPr/>
          <p:nvPr/>
        </p:nvSpPr>
        <p:spPr>
          <a:xfrm>
            <a:off x="3585898" y="167558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1F943E7-AB6D-475A-BD69-C032DD666E03}"/>
              </a:ext>
            </a:extLst>
          </p:cNvPr>
          <p:cNvSpPr/>
          <p:nvPr/>
        </p:nvSpPr>
        <p:spPr>
          <a:xfrm>
            <a:off x="5794243" y="167558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CACA85B-CEDF-40F4-906F-378485EA65CF}"/>
              </a:ext>
            </a:extLst>
          </p:cNvPr>
          <p:cNvSpPr/>
          <p:nvPr/>
        </p:nvSpPr>
        <p:spPr>
          <a:xfrm>
            <a:off x="1902158" y="1677555"/>
            <a:ext cx="1186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Leben </a:t>
            </a:r>
            <a:endParaRPr lang="de-DE" sz="2400" spc="100" dirty="0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43C0BA8B-0FC5-437B-8080-554C50DFB904}"/>
              </a:ext>
            </a:extLst>
          </p:cNvPr>
          <p:cNvSpPr/>
          <p:nvPr/>
        </p:nvSpPr>
        <p:spPr>
          <a:xfrm>
            <a:off x="4439562" y="2185666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rufen</a:t>
            </a:r>
            <a:endParaRPr lang="de-DE" sz="2400" spc="100" dirty="0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8CCB2730-913C-4FEE-ADE8-EB146AE505E2}"/>
              </a:ext>
            </a:extLst>
          </p:cNvPr>
          <p:cNvSpPr/>
          <p:nvPr/>
        </p:nvSpPr>
        <p:spPr>
          <a:xfrm>
            <a:off x="7636652" y="218566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80939CF1-408C-4D15-A7DD-FB19F7911CDB}"/>
              </a:ext>
            </a:extLst>
          </p:cNvPr>
          <p:cNvSpPr/>
          <p:nvPr/>
        </p:nvSpPr>
        <p:spPr>
          <a:xfrm>
            <a:off x="3585898" y="218566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974C205-09A0-49C9-BC8E-F1F39EEE511B}"/>
              </a:ext>
            </a:extLst>
          </p:cNvPr>
          <p:cNvSpPr/>
          <p:nvPr/>
        </p:nvSpPr>
        <p:spPr>
          <a:xfrm>
            <a:off x="5794243" y="218566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92C7F711-4DA3-4FE8-A0B3-75AB2153BF90}"/>
              </a:ext>
            </a:extLst>
          </p:cNvPr>
          <p:cNvSpPr/>
          <p:nvPr/>
        </p:nvSpPr>
        <p:spPr>
          <a:xfrm>
            <a:off x="2001544" y="2189602"/>
            <a:ext cx="987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rufen</a:t>
            </a:r>
            <a:endParaRPr lang="de-DE" sz="2400" spc="100" dirty="0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B3335EA9-3324-41EC-9D07-9540B7E41EE5}"/>
              </a:ext>
            </a:extLst>
          </p:cNvPr>
          <p:cNvSpPr/>
          <p:nvPr/>
        </p:nvSpPr>
        <p:spPr>
          <a:xfrm>
            <a:off x="4439562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3F133D58-98CF-44DF-92C9-084271978AE6}"/>
              </a:ext>
            </a:extLst>
          </p:cNvPr>
          <p:cNvSpPr/>
          <p:nvPr/>
        </p:nvSpPr>
        <p:spPr>
          <a:xfrm>
            <a:off x="7186208" y="2695745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senden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5FE49DDE-161C-469F-BAA8-6C3509AA0FE7}"/>
              </a:ext>
            </a:extLst>
          </p:cNvPr>
          <p:cNvSpPr/>
          <p:nvPr/>
        </p:nvSpPr>
        <p:spPr>
          <a:xfrm>
            <a:off x="3585898" y="269574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BCB5F952-E6BF-4C0C-81A1-BF6799459C1B}"/>
              </a:ext>
            </a:extLst>
          </p:cNvPr>
          <p:cNvSpPr/>
          <p:nvPr/>
        </p:nvSpPr>
        <p:spPr>
          <a:xfrm>
            <a:off x="5794243" y="269574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F417213-32AF-4FCC-A245-8D5B64246C32}"/>
              </a:ext>
            </a:extLst>
          </p:cNvPr>
          <p:cNvSpPr/>
          <p:nvPr/>
        </p:nvSpPr>
        <p:spPr>
          <a:xfrm>
            <a:off x="2203522" y="270164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96B6D05A-CAE4-4CF8-B436-7D66BC471789}"/>
              </a:ext>
            </a:extLst>
          </p:cNvPr>
          <p:cNvSpPr/>
          <p:nvPr/>
        </p:nvSpPr>
        <p:spPr>
          <a:xfrm>
            <a:off x="4439562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BE695E53-EC0D-4B80-A118-0D97455910A3}"/>
              </a:ext>
            </a:extLst>
          </p:cNvPr>
          <p:cNvSpPr/>
          <p:nvPr/>
        </p:nvSpPr>
        <p:spPr>
          <a:xfrm>
            <a:off x="7189414" y="3205824"/>
            <a:ext cx="1225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Wasser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BC9B2AF-B7FB-48F3-9A3B-C8AC9ED4A140}"/>
              </a:ext>
            </a:extLst>
          </p:cNvPr>
          <p:cNvSpPr/>
          <p:nvPr/>
        </p:nvSpPr>
        <p:spPr>
          <a:xfrm>
            <a:off x="3585898" y="320582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3CF1C08F-D03F-4C5D-B87C-3509CC1DD04B}"/>
              </a:ext>
            </a:extLst>
          </p:cNvPr>
          <p:cNvSpPr/>
          <p:nvPr/>
        </p:nvSpPr>
        <p:spPr>
          <a:xfrm>
            <a:off x="5794243" y="320582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7AF35175-7ED8-4DB6-AC1F-D543912FA74F}"/>
              </a:ext>
            </a:extLst>
          </p:cNvPr>
          <p:cNvSpPr/>
          <p:nvPr/>
        </p:nvSpPr>
        <p:spPr>
          <a:xfrm>
            <a:off x="2203522" y="321369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9C5165B8-4167-482E-AD7B-376B4A39C668}"/>
              </a:ext>
            </a:extLst>
          </p:cNvPr>
          <p:cNvSpPr/>
          <p:nvPr/>
        </p:nvSpPr>
        <p:spPr>
          <a:xfrm>
            <a:off x="4439562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265C0FC4-A628-44E9-A617-BEC1D6B84D43}"/>
              </a:ext>
            </a:extLst>
          </p:cNvPr>
          <p:cNvSpPr/>
          <p:nvPr/>
        </p:nvSpPr>
        <p:spPr>
          <a:xfrm>
            <a:off x="7206245" y="371590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Mantel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6B50FEE-13A8-4FB7-A40A-BF8E9A915D77}"/>
              </a:ext>
            </a:extLst>
          </p:cNvPr>
          <p:cNvSpPr/>
          <p:nvPr/>
        </p:nvSpPr>
        <p:spPr>
          <a:xfrm>
            <a:off x="3585898" y="371590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44218B34-CB0C-42FC-A049-F1809CDFE952}"/>
              </a:ext>
            </a:extLst>
          </p:cNvPr>
          <p:cNvSpPr/>
          <p:nvPr/>
        </p:nvSpPr>
        <p:spPr>
          <a:xfrm>
            <a:off x="5794243" y="371590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167360F6-3194-4759-AC58-D71D246C20FB}"/>
              </a:ext>
            </a:extLst>
          </p:cNvPr>
          <p:cNvSpPr/>
          <p:nvPr/>
        </p:nvSpPr>
        <p:spPr>
          <a:xfrm>
            <a:off x="2203522" y="37257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C59F452E-5C59-457F-AECD-549FD83270FC}"/>
              </a:ext>
            </a:extLst>
          </p:cNvPr>
          <p:cNvSpPr/>
          <p:nvPr/>
        </p:nvSpPr>
        <p:spPr>
          <a:xfrm>
            <a:off x="4439562" y="4225982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Rabe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FABB626-2D05-4C7A-B4EF-3DEAC9452B58}"/>
              </a:ext>
            </a:extLst>
          </p:cNvPr>
          <p:cNvSpPr/>
          <p:nvPr/>
        </p:nvSpPr>
        <p:spPr>
          <a:xfrm>
            <a:off x="7636652" y="42259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2C64FF6B-9CFC-4BA2-B0CA-E8655D8039E7}"/>
              </a:ext>
            </a:extLst>
          </p:cNvPr>
          <p:cNvSpPr/>
          <p:nvPr/>
        </p:nvSpPr>
        <p:spPr>
          <a:xfrm>
            <a:off x="3585898" y="422598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9D37984-F7C4-4793-BC50-06E1AD2E1F77}"/>
              </a:ext>
            </a:extLst>
          </p:cNvPr>
          <p:cNvSpPr/>
          <p:nvPr/>
        </p:nvSpPr>
        <p:spPr>
          <a:xfrm>
            <a:off x="5794243" y="42259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2C24FB77-E52D-49AC-9EF1-B087965304C4}"/>
              </a:ext>
            </a:extLst>
          </p:cNvPr>
          <p:cNvSpPr/>
          <p:nvPr/>
        </p:nvSpPr>
        <p:spPr>
          <a:xfrm>
            <a:off x="2036810" y="4237790"/>
            <a:ext cx="917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Rabe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D8FD9AE7-7984-49FE-AC30-800763B41A76}"/>
              </a:ext>
            </a:extLst>
          </p:cNvPr>
          <p:cNvSpPr/>
          <p:nvPr/>
        </p:nvSpPr>
        <p:spPr>
          <a:xfrm>
            <a:off x="4439562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95615E67-6D19-44EB-B574-D2B08DBDA040}"/>
              </a:ext>
            </a:extLst>
          </p:cNvPr>
          <p:cNvSpPr/>
          <p:nvPr/>
        </p:nvSpPr>
        <p:spPr>
          <a:xfrm>
            <a:off x="7251130" y="47360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Rappe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23BBCA01-46C1-4334-9593-89D7A7BB1053}"/>
              </a:ext>
            </a:extLst>
          </p:cNvPr>
          <p:cNvSpPr/>
          <p:nvPr/>
        </p:nvSpPr>
        <p:spPr>
          <a:xfrm>
            <a:off x="3585898" y="473606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36B1F95-AE6A-48E8-ACE8-B5EADAB6DD22}"/>
              </a:ext>
            </a:extLst>
          </p:cNvPr>
          <p:cNvSpPr/>
          <p:nvPr/>
        </p:nvSpPr>
        <p:spPr>
          <a:xfrm>
            <a:off x="5794243" y="473606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9E34CDFF-0058-4AA4-9393-4A975D2EC2D5}"/>
              </a:ext>
            </a:extLst>
          </p:cNvPr>
          <p:cNvSpPr/>
          <p:nvPr/>
        </p:nvSpPr>
        <p:spPr>
          <a:xfrm>
            <a:off x="2203522" y="47498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66C71036-5C44-48C9-8939-4888DEF5B154}"/>
              </a:ext>
            </a:extLst>
          </p:cNvPr>
          <p:cNvSpPr/>
          <p:nvPr/>
        </p:nvSpPr>
        <p:spPr>
          <a:xfrm>
            <a:off x="4439562" y="5246140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Stele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05CF0D-F5A8-4A5D-B685-F42372E59D01}"/>
              </a:ext>
            </a:extLst>
          </p:cNvPr>
          <p:cNvSpPr/>
          <p:nvPr/>
        </p:nvSpPr>
        <p:spPr>
          <a:xfrm>
            <a:off x="7255137" y="52461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0274786-97DA-470A-96AC-BCA2220BBF1B}"/>
              </a:ext>
            </a:extLst>
          </p:cNvPr>
          <p:cNvSpPr/>
          <p:nvPr/>
        </p:nvSpPr>
        <p:spPr>
          <a:xfrm>
            <a:off x="3585898" y="524614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9BC037B7-7768-46B1-A3DC-51EEC995A9F8}"/>
              </a:ext>
            </a:extLst>
          </p:cNvPr>
          <p:cNvSpPr/>
          <p:nvPr/>
        </p:nvSpPr>
        <p:spPr>
          <a:xfrm>
            <a:off x="5794243" y="524614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E4598674-784F-458A-BC2C-8E8D74B17475}"/>
              </a:ext>
            </a:extLst>
          </p:cNvPr>
          <p:cNvSpPr/>
          <p:nvPr/>
        </p:nvSpPr>
        <p:spPr>
          <a:xfrm>
            <a:off x="2255635" y="5238550"/>
            <a:ext cx="946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Stele</a:t>
            </a:r>
            <a:endParaRPr lang="de-DE" sz="2400" kern="0" spc="100" dirty="0">
              <a:latin typeface="Trebuchet MS" pitchFamily="34" charset="0"/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FECC4C8-DDE9-4339-8D8D-A258166EE72A}"/>
              </a:ext>
            </a:extLst>
          </p:cNvPr>
          <p:cNvSpPr/>
          <p:nvPr/>
        </p:nvSpPr>
        <p:spPr>
          <a:xfrm>
            <a:off x="4439562" y="5756220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Stelle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BBACE22F-6074-475E-9B71-F8355287C616}"/>
              </a:ext>
            </a:extLst>
          </p:cNvPr>
          <p:cNvSpPr/>
          <p:nvPr/>
        </p:nvSpPr>
        <p:spPr>
          <a:xfrm>
            <a:off x="7252304" y="5747001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Stelle</a:t>
            </a:r>
            <a:endParaRPr lang="de-DE" sz="2400" spc="100" dirty="0"/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1FFDA34E-DC41-49DD-A4CE-95B1ADC17197}"/>
              </a:ext>
            </a:extLst>
          </p:cNvPr>
          <p:cNvSpPr/>
          <p:nvPr/>
        </p:nvSpPr>
        <p:spPr>
          <a:xfrm>
            <a:off x="3585898" y="57562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Rechteck 101">
            <a:extLst>
              <a:ext uri="{FF2B5EF4-FFF2-40B4-BE49-F238E27FC236}">
                <a16:creationId xmlns:a16="http://schemas.microsoft.com/office/drawing/2014/main" id="{5F0553DD-7F46-4193-846B-59631DCB2E97}"/>
              </a:ext>
            </a:extLst>
          </p:cNvPr>
          <p:cNvSpPr/>
          <p:nvPr/>
        </p:nvSpPr>
        <p:spPr>
          <a:xfrm>
            <a:off x="5794243" y="57562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3" name="Rechteck 102">
            <a:extLst>
              <a:ext uri="{FF2B5EF4-FFF2-40B4-BE49-F238E27FC236}">
                <a16:creationId xmlns:a16="http://schemas.microsoft.com/office/drawing/2014/main" id="{D96A8825-ABB7-4CF6-9001-E8501747FB85}"/>
              </a:ext>
            </a:extLst>
          </p:cNvPr>
          <p:cNvSpPr/>
          <p:nvPr/>
        </p:nvSpPr>
        <p:spPr>
          <a:xfrm>
            <a:off x="2609883" y="57739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kern="0" spc="1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4" name="Grafik 103">
            <a:extLst>
              <a:ext uri="{FF2B5EF4-FFF2-40B4-BE49-F238E27FC236}">
                <a16:creationId xmlns:a16="http://schemas.microsoft.com/office/drawing/2014/main" id="{88137DFA-394E-46C1-9792-4D848DDEB1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560" y="4252845"/>
            <a:ext cx="1512888" cy="1171145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33F5A5A-3047-40B8-94B7-039F5949D6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93" r="31611"/>
          <a:stretch/>
        </p:blipFill>
        <p:spPr>
          <a:xfrm>
            <a:off x="1102539" y="4470413"/>
            <a:ext cx="839868" cy="1356328"/>
          </a:xfrm>
          <a:prstGeom prst="rect">
            <a:avLst/>
          </a:prstGeom>
        </p:spPr>
      </p:pic>
      <p:sp>
        <p:nvSpPr>
          <p:cNvPr id="57" name="Textfeld 36">
            <a:extLst>
              <a:ext uri="{FF2B5EF4-FFF2-40B4-BE49-F238E27FC236}">
                <a16:creationId xmlns:a16="http://schemas.microsoft.com/office/drawing/2014/main" id="{BB08A175-047F-4044-8FCB-C1187FAF5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10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C2DF9DC6-CA28-4BCD-A3DB-E95338BDEF75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8447394-46BF-41D7-8ADF-6CD3AA627A6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24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5CFC6B29-152B-493B-9693-4E434C21643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F03779A-63D4-5571-2BD3-5AC961537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14" y="1100470"/>
            <a:ext cx="9071634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3" grpId="0"/>
      <p:bldP spid="55" grpId="0"/>
      <p:bldP spid="58" grpId="0"/>
      <p:bldP spid="59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53ECD38F-EF36-4735-A4BB-9C0060217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08737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3E56433-72AB-45BB-AB2D-B2A44DD80046}"/>
              </a:ext>
            </a:extLst>
          </p:cNvPr>
          <p:cNvSpPr/>
          <p:nvPr/>
        </p:nvSpPr>
        <p:spPr>
          <a:xfrm>
            <a:off x="4310958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Peter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8CA15BD-F8F2-4228-8D96-A00B93A027D1}"/>
              </a:ext>
            </a:extLst>
          </p:cNvPr>
          <p:cNvSpPr/>
          <p:nvPr/>
        </p:nvSpPr>
        <p:spPr>
          <a:xfrm>
            <a:off x="7504040" y="113778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E154876-C02C-4681-87E4-EE5BF8B68CEF}"/>
              </a:ext>
            </a:extLst>
          </p:cNvPr>
          <p:cNvSpPr/>
          <p:nvPr/>
        </p:nvSpPr>
        <p:spPr>
          <a:xfrm>
            <a:off x="3457294" y="113778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029F5578-699C-41CE-8AE1-E10D8A344530}"/>
              </a:ext>
            </a:extLst>
          </p:cNvPr>
          <p:cNvSpPr/>
          <p:nvPr/>
        </p:nvSpPr>
        <p:spPr>
          <a:xfrm>
            <a:off x="5665639" y="113778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E18899A2-65BA-454A-AA49-814D5EC27DB5}"/>
              </a:ext>
            </a:extLst>
          </p:cNvPr>
          <p:cNvSpPr/>
          <p:nvPr/>
        </p:nvSpPr>
        <p:spPr>
          <a:xfrm>
            <a:off x="1983293" y="1137788"/>
            <a:ext cx="998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Peter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4FC277D5-0089-4FAE-8332-9EAD109B97D3}"/>
              </a:ext>
            </a:extLst>
          </p:cNvPr>
          <p:cNvSpPr/>
          <p:nvPr/>
        </p:nvSpPr>
        <p:spPr>
          <a:xfrm>
            <a:off x="431095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Ende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B1A3EDB-B737-49B4-91AB-65B4B9432D0A}"/>
              </a:ext>
            </a:extLst>
          </p:cNvPr>
          <p:cNvSpPr/>
          <p:nvPr/>
        </p:nvSpPr>
        <p:spPr>
          <a:xfrm>
            <a:off x="7214698" y="1647867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Ende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CB6060B5-B296-43CC-9247-726A717F36B8}"/>
              </a:ext>
            </a:extLst>
          </p:cNvPr>
          <p:cNvSpPr/>
          <p:nvPr/>
        </p:nvSpPr>
        <p:spPr>
          <a:xfrm>
            <a:off x="3457294" y="164786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EADF92E9-8267-47DB-B5AD-3215990A63B1}"/>
              </a:ext>
            </a:extLst>
          </p:cNvPr>
          <p:cNvSpPr/>
          <p:nvPr/>
        </p:nvSpPr>
        <p:spPr>
          <a:xfrm>
            <a:off x="5665639" y="164786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A5DB1924-FF02-496E-9EF4-422AD173FC59}"/>
              </a:ext>
            </a:extLst>
          </p:cNvPr>
          <p:cNvSpPr/>
          <p:nvPr/>
        </p:nvSpPr>
        <p:spPr>
          <a:xfrm>
            <a:off x="2190881" y="164983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33234232-1B8F-4F95-8605-2D7914B590C9}"/>
              </a:ext>
            </a:extLst>
          </p:cNvPr>
          <p:cNvSpPr/>
          <p:nvPr/>
        </p:nvSpPr>
        <p:spPr>
          <a:xfrm>
            <a:off x="4310958" y="2157946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Tube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6CFABE66-331E-4EA2-BA22-05DF0B153DD9}"/>
              </a:ext>
            </a:extLst>
          </p:cNvPr>
          <p:cNvSpPr/>
          <p:nvPr/>
        </p:nvSpPr>
        <p:spPr>
          <a:xfrm>
            <a:off x="7504040" y="21579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B8E555A9-E4B2-4698-AF96-6FA8EA3DB60D}"/>
              </a:ext>
            </a:extLst>
          </p:cNvPr>
          <p:cNvSpPr/>
          <p:nvPr/>
        </p:nvSpPr>
        <p:spPr>
          <a:xfrm>
            <a:off x="3457294" y="215794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83D09B9-7F72-4934-8C35-190783A71EB2}"/>
              </a:ext>
            </a:extLst>
          </p:cNvPr>
          <p:cNvSpPr/>
          <p:nvPr/>
        </p:nvSpPr>
        <p:spPr>
          <a:xfrm>
            <a:off x="5665639" y="215794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09C48FC1-641A-4B47-B48D-97D5B92EDE86}"/>
              </a:ext>
            </a:extLst>
          </p:cNvPr>
          <p:cNvSpPr/>
          <p:nvPr/>
        </p:nvSpPr>
        <p:spPr>
          <a:xfrm>
            <a:off x="2021764" y="2161882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Tube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1A678ECF-806D-4022-B3F7-A86A8A69D659}"/>
              </a:ext>
            </a:extLst>
          </p:cNvPr>
          <p:cNvSpPr/>
          <p:nvPr/>
        </p:nvSpPr>
        <p:spPr>
          <a:xfrm>
            <a:off x="4310958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10912062-B31D-49DC-A54F-6F9C11E4EF5F}"/>
              </a:ext>
            </a:extLst>
          </p:cNvPr>
          <p:cNvSpPr/>
          <p:nvPr/>
        </p:nvSpPr>
        <p:spPr>
          <a:xfrm>
            <a:off x="7235537" y="2668025"/>
            <a:ext cx="867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Rille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C8206C7-E705-4EC2-81BC-783CF7E5C103}"/>
              </a:ext>
            </a:extLst>
          </p:cNvPr>
          <p:cNvSpPr/>
          <p:nvPr/>
        </p:nvSpPr>
        <p:spPr>
          <a:xfrm>
            <a:off x="3457294" y="266802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132711BD-F189-449D-864C-75A0257CB5A2}"/>
              </a:ext>
            </a:extLst>
          </p:cNvPr>
          <p:cNvSpPr/>
          <p:nvPr/>
        </p:nvSpPr>
        <p:spPr>
          <a:xfrm>
            <a:off x="5665639" y="266802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11A7013-567E-4BDA-9A1D-E574813AD97C}"/>
              </a:ext>
            </a:extLst>
          </p:cNvPr>
          <p:cNvSpPr/>
          <p:nvPr/>
        </p:nvSpPr>
        <p:spPr>
          <a:xfrm>
            <a:off x="2190881" y="26739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CCC973F2-9D20-45C8-9332-9D755E24A609}"/>
              </a:ext>
            </a:extLst>
          </p:cNvPr>
          <p:cNvSpPr/>
          <p:nvPr/>
        </p:nvSpPr>
        <p:spPr>
          <a:xfrm>
            <a:off x="4310958" y="3178104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Spüle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67E88A8F-0DE0-4A63-84E1-1DB7D8932CB6}"/>
              </a:ext>
            </a:extLst>
          </p:cNvPr>
          <p:cNvSpPr/>
          <p:nvPr/>
        </p:nvSpPr>
        <p:spPr>
          <a:xfrm>
            <a:off x="7504040" y="317810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9AF9D738-4451-439A-8AEC-D5EDD306747F}"/>
              </a:ext>
            </a:extLst>
          </p:cNvPr>
          <p:cNvSpPr/>
          <p:nvPr/>
        </p:nvSpPr>
        <p:spPr>
          <a:xfrm>
            <a:off x="3457294" y="317810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85CF6264-26D4-41A5-87C9-ED94FC6C9E1C}"/>
              </a:ext>
            </a:extLst>
          </p:cNvPr>
          <p:cNvSpPr/>
          <p:nvPr/>
        </p:nvSpPr>
        <p:spPr>
          <a:xfrm>
            <a:off x="5665639" y="317810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F6E8A708-C564-4CB9-B1B4-030951CC95D4}"/>
              </a:ext>
            </a:extLst>
          </p:cNvPr>
          <p:cNvSpPr/>
          <p:nvPr/>
        </p:nvSpPr>
        <p:spPr>
          <a:xfrm>
            <a:off x="1984896" y="3185976"/>
            <a:ext cx="995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Spüle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47FE7B11-6CFA-4788-B68C-DA697F8947BE}"/>
              </a:ext>
            </a:extLst>
          </p:cNvPr>
          <p:cNvSpPr/>
          <p:nvPr/>
        </p:nvSpPr>
        <p:spPr>
          <a:xfrm>
            <a:off x="4310958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E3B3E66-A4BF-46C5-A77D-0E6E6B368BEA}"/>
              </a:ext>
            </a:extLst>
          </p:cNvPr>
          <p:cNvSpPr/>
          <p:nvPr/>
        </p:nvSpPr>
        <p:spPr>
          <a:xfrm>
            <a:off x="7073633" y="3688183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Winter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A1013A6E-88E6-4EF6-950A-D1A1DE7A31CB}"/>
              </a:ext>
            </a:extLst>
          </p:cNvPr>
          <p:cNvSpPr/>
          <p:nvPr/>
        </p:nvSpPr>
        <p:spPr>
          <a:xfrm>
            <a:off x="3457294" y="368818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46385DDD-4765-44BA-9720-3EAA1511A219}"/>
              </a:ext>
            </a:extLst>
          </p:cNvPr>
          <p:cNvSpPr/>
          <p:nvPr/>
        </p:nvSpPr>
        <p:spPr>
          <a:xfrm>
            <a:off x="5665639" y="368818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3E97821A-128F-47BF-8E32-A795CF32A020}"/>
              </a:ext>
            </a:extLst>
          </p:cNvPr>
          <p:cNvSpPr/>
          <p:nvPr/>
        </p:nvSpPr>
        <p:spPr>
          <a:xfrm>
            <a:off x="2190881" y="36980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AA1727BE-1326-437B-9559-EA74F18525EB}"/>
              </a:ext>
            </a:extLst>
          </p:cNvPr>
          <p:cNvSpPr/>
          <p:nvPr/>
        </p:nvSpPr>
        <p:spPr>
          <a:xfrm>
            <a:off x="4310958" y="4198262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reden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6493344D-4FBE-4F1B-9CB8-F267F5249743}"/>
              </a:ext>
            </a:extLst>
          </p:cNvPr>
          <p:cNvSpPr/>
          <p:nvPr/>
        </p:nvSpPr>
        <p:spPr>
          <a:xfrm>
            <a:off x="7504040" y="419826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B222956-E9C8-49E0-8701-74F008746AA1}"/>
              </a:ext>
            </a:extLst>
          </p:cNvPr>
          <p:cNvSpPr/>
          <p:nvPr/>
        </p:nvSpPr>
        <p:spPr>
          <a:xfrm>
            <a:off x="3457294" y="419826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FCA44E1-15C2-427F-BC17-C2CA0D8E9559}"/>
              </a:ext>
            </a:extLst>
          </p:cNvPr>
          <p:cNvSpPr/>
          <p:nvPr/>
        </p:nvSpPr>
        <p:spPr>
          <a:xfrm>
            <a:off x="5665639" y="419826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9A1E3CB-C11C-4B32-BAB1-2FF1D7DC2663}"/>
              </a:ext>
            </a:extLst>
          </p:cNvPr>
          <p:cNvSpPr/>
          <p:nvPr/>
        </p:nvSpPr>
        <p:spPr>
          <a:xfrm>
            <a:off x="1960048" y="4210070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reden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1021C5F2-FB66-43A0-9CFF-4A13CB73B2C4}"/>
              </a:ext>
            </a:extLst>
          </p:cNvPr>
          <p:cNvSpPr/>
          <p:nvPr/>
        </p:nvSpPr>
        <p:spPr>
          <a:xfrm>
            <a:off x="4310958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564C53EB-71A1-41F5-B22E-E6608DB8E1D1}"/>
              </a:ext>
            </a:extLst>
          </p:cNvPr>
          <p:cNvSpPr/>
          <p:nvPr/>
        </p:nvSpPr>
        <p:spPr>
          <a:xfrm>
            <a:off x="7104091" y="4708341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D54606A5-B5A8-46BD-96AC-665E1CC9EA61}"/>
              </a:ext>
            </a:extLst>
          </p:cNvPr>
          <p:cNvSpPr/>
          <p:nvPr/>
        </p:nvSpPr>
        <p:spPr>
          <a:xfrm>
            <a:off x="3457294" y="470834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1E89351-E2E1-472D-95DD-88C5A80AC23A}"/>
              </a:ext>
            </a:extLst>
          </p:cNvPr>
          <p:cNvSpPr/>
          <p:nvPr/>
        </p:nvSpPr>
        <p:spPr>
          <a:xfrm>
            <a:off x="5665639" y="470834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E1BCFE6A-4EAE-4927-9D36-543524F7E0BE}"/>
              </a:ext>
            </a:extLst>
          </p:cNvPr>
          <p:cNvSpPr/>
          <p:nvPr/>
        </p:nvSpPr>
        <p:spPr>
          <a:xfrm>
            <a:off x="2190881" y="472211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06FF1DB5-65BA-46AA-B990-EDA02A78BB18}"/>
              </a:ext>
            </a:extLst>
          </p:cNvPr>
          <p:cNvSpPr/>
          <p:nvPr/>
        </p:nvSpPr>
        <p:spPr>
          <a:xfrm>
            <a:off x="431095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4DC7550D-88FD-42A1-A536-0B3B3473D25A}"/>
              </a:ext>
            </a:extLst>
          </p:cNvPr>
          <p:cNvSpPr/>
          <p:nvPr/>
        </p:nvSpPr>
        <p:spPr>
          <a:xfrm>
            <a:off x="7049588" y="5218420"/>
            <a:ext cx="1239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Treppe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C71C79C-CB66-42FF-9DBF-FE12821BF9DC}"/>
              </a:ext>
            </a:extLst>
          </p:cNvPr>
          <p:cNvSpPr/>
          <p:nvPr/>
        </p:nvSpPr>
        <p:spPr>
          <a:xfrm>
            <a:off x="3457294" y="521842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84FFD94A-C978-47E0-9F17-11B56BC0351A}"/>
              </a:ext>
            </a:extLst>
          </p:cNvPr>
          <p:cNvSpPr/>
          <p:nvPr/>
        </p:nvSpPr>
        <p:spPr>
          <a:xfrm>
            <a:off x="5665639" y="521842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0E489C7-E389-4769-BCE3-44A0985C6F5B}"/>
              </a:ext>
            </a:extLst>
          </p:cNvPr>
          <p:cNvSpPr/>
          <p:nvPr/>
        </p:nvSpPr>
        <p:spPr>
          <a:xfrm>
            <a:off x="2190881" y="5234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073B3400-58EE-4460-B66A-468305BE15A2}"/>
              </a:ext>
            </a:extLst>
          </p:cNvPr>
          <p:cNvSpPr/>
          <p:nvPr/>
        </p:nvSpPr>
        <p:spPr>
          <a:xfrm>
            <a:off x="4310958" y="5728500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treten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0E62B75E-FB1D-42F1-AF0A-96815421B8A7}"/>
              </a:ext>
            </a:extLst>
          </p:cNvPr>
          <p:cNvSpPr/>
          <p:nvPr/>
        </p:nvSpPr>
        <p:spPr>
          <a:xfrm>
            <a:off x="7504040" y="57285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0EBE598D-0627-4C4D-876B-D0AFD2051497}"/>
              </a:ext>
            </a:extLst>
          </p:cNvPr>
          <p:cNvSpPr/>
          <p:nvPr/>
        </p:nvSpPr>
        <p:spPr>
          <a:xfrm>
            <a:off x="3457294" y="57285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0509537B-75CB-40F3-929E-1FD5B49A4886}"/>
              </a:ext>
            </a:extLst>
          </p:cNvPr>
          <p:cNvSpPr/>
          <p:nvPr/>
        </p:nvSpPr>
        <p:spPr>
          <a:xfrm>
            <a:off x="5665639" y="57285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42197C27-7D11-4329-91AE-FF47FD67FCEB}"/>
              </a:ext>
            </a:extLst>
          </p:cNvPr>
          <p:cNvSpPr/>
          <p:nvPr/>
        </p:nvSpPr>
        <p:spPr>
          <a:xfrm>
            <a:off x="1917568" y="5746215"/>
            <a:ext cx="1130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treten</a:t>
            </a:r>
            <a:endParaRPr lang="de-DE" sz="2400" spc="100" dirty="0"/>
          </a:p>
        </p:txBody>
      </p:sp>
      <p:sp>
        <p:nvSpPr>
          <p:cNvPr id="101" name="Textfeld 36">
            <a:extLst>
              <a:ext uri="{FF2B5EF4-FFF2-40B4-BE49-F238E27FC236}">
                <a16:creationId xmlns:a16="http://schemas.microsoft.com/office/drawing/2014/main" id="{C15D70EA-A720-48FB-B83E-FD615EA3E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11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4A7F6B78-A357-46C4-A9D2-D71C508E053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E7BF3FA-8A98-42C4-A493-BA8E2301C10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26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F36C64F9-6CAC-4820-B4E3-12F113351B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AA65BD8-B131-8674-AFA6-324A51571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082377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8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2A87BAD7-5F78-4AC8-9F18-7204E4C6E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44" y="1340649"/>
            <a:ext cx="8401016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7E70DC41-E43F-41D1-A9C6-DAD5C7136D70}"/>
              </a:ext>
            </a:extLst>
          </p:cNvPr>
          <p:cNvSpPr/>
          <p:nvPr/>
        </p:nvSpPr>
        <p:spPr>
          <a:xfrm>
            <a:off x="4310958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Boote</a:t>
            </a:r>
            <a:endParaRPr lang="de-DE" sz="2400" spc="100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6449BA1-975A-46D6-9F5C-3EF976631310}"/>
              </a:ext>
            </a:extLst>
          </p:cNvPr>
          <p:cNvSpPr/>
          <p:nvPr/>
        </p:nvSpPr>
        <p:spPr>
          <a:xfrm>
            <a:off x="7663832" y="116970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B46361B-5A25-4009-B62E-3A57F812AAC2}"/>
              </a:ext>
            </a:extLst>
          </p:cNvPr>
          <p:cNvSpPr/>
          <p:nvPr/>
        </p:nvSpPr>
        <p:spPr>
          <a:xfrm>
            <a:off x="3457294" y="116970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8ADFDDF-B00D-4821-8891-AF5D5BA3AA72}"/>
              </a:ext>
            </a:extLst>
          </p:cNvPr>
          <p:cNvSpPr/>
          <p:nvPr/>
        </p:nvSpPr>
        <p:spPr>
          <a:xfrm>
            <a:off x="5665639" y="116970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37CF5DE9-0343-4C53-8B9C-7AFA76D555F9}"/>
              </a:ext>
            </a:extLst>
          </p:cNvPr>
          <p:cNvSpPr/>
          <p:nvPr/>
        </p:nvSpPr>
        <p:spPr>
          <a:xfrm>
            <a:off x="1914490" y="1169700"/>
            <a:ext cx="1043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Boote</a:t>
            </a:r>
            <a:endParaRPr lang="de-DE" sz="2400" spc="1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05BA6AA3-6AD2-4A72-B1B3-829619CA8B63}"/>
              </a:ext>
            </a:extLst>
          </p:cNvPr>
          <p:cNvSpPr/>
          <p:nvPr/>
        </p:nvSpPr>
        <p:spPr>
          <a:xfrm>
            <a:off x="431095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Ginster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E1768BF7-9521-43B7-AB13-8122A6176C4D}"/>
              </a:ext>
            </a:extLst>
          </p:cNvPr>
          <p:cNvSpPr/>
          <p:nvPr/>
        </p:nvSpPr>
        <p:spPr>
          <a:xfrm>
            <a:off x="7158338" y="1679779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Ginster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43B420-D2F1-4CAA-A8F5-0D58A07924E0}"/>
              </a:ext>
            </a:extLst>
          </p:cNvPr>
          <p:cNvSpPr/>
          <p:nvPr/>
        </p:nvSpPr>
        <p:spPr>
          <a:xfrm>
            <a:off x="3457294" y="167977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7C6156B6-9F8E-47AC-A921-D4C53C79C98F}"/>
              </a:ext>
            </a:extLst>
          </p:cNvPr>
          <p:cNvSpPr/>
          <p:nvPr/>
        </p:nvSpPr>
        <p:spPr>
          <a:xfrm>
            <a:off x="5665639" y="167977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23FD2786-286C-4F57-814B-0A921AF32781}"/>
              </a:ext>
            </a:extLst>
          </p:cNvPr>
          <p:cNvSpPr/>
          <p:nvPr/>
        </p:nvSpPr>
        <p:spPr>
          <a:xfrm>
            <a:off x="2144521" y="168174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4AE9EAC6-71FE-4553-ABA7-B4315B1AA4EB}"/>
              </a:ext>
            </a:extLst>
          </p:cNvPr>
          <p:cNvSpPr/>
          <p:nvPr/>
        </p:nvSpPr>
        <p:spPr>
          <a:xfrm>
            <a:off x="4310958" y="2189858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Beute</a:t>
            </a:r>
            <a:endParaRPr lang="de-DE" sz="2400" spc="100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4D7AC49E-C464-4688-95F7-181F5D64091C}"/>
              </a:ext>
            </a:extLst>
          </p:cNvPr>
          <p:cNvSpPr/>
          <p:nvPr/>
        </p:nvSpPr>
        <p:spPr>
          <a:xfrm>
            <a:off x="7663832" y="21898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54B8E13-AAF3-4942-864E-5D12ABE2F8AE}"/>
              </a:ext>
            </a:extLst>
          </p:cNvPr>
          <p:cNvSpPr/>
          <p:nvPr/>
        </p:nvSpPr>
        <p:spPr>
          <a:xfrm>
            <a:off x="3457294" y="218985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79D56673-01C3-4FEB-BA96-E84D52525B05}"/>
              </a:ext>
            </a:extLst>
          </p:cNvPr>
          <p:cNvSpPr/>
          <p:nvPr/>
        </p:nvSpPr>
        <p:spPr>
          <a:xfrm>
            <a:off x="5665639" y="218985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9BB8BE99-A891-4392-89CC-E5A1F8AB37ED}"/>
              </a:ext>
            </a:extLst>
          </p:cNvPr>
          <p:cNvSpPr/>
          <p:nvPr/>
        </p:nvSpPr>
        <p:spPr>
          <a:xfrm>
            <a:off x="1911284" y="2193794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Beute</a:t>
            </a:r>
            <a:endParaRPr lang="de-DE" sz="2400" spc="100" dirty="0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64A3D335-7B68-4199-AA38-05BE5C069DEC}"/>
              </a:ext>
            </a:extLst>
          </p:cNvPr>
          <p:cNvSpPr/>
          <p:nvPr/>
        </p:nvSpPr>
        <p:spPr>
          <a:xfrm>
            <a:off x="4310958" y="2699937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Biene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5372581D-A520-4A0B-9834-6DC9E9A4466F}"/>
              </a:ext>
            </a:extLst>
          </p:cNvPr>
          <p:cNvSpPr/>
          <p:nvPr/>
        </p:nvSpPr>
        <p:spPr>
          <a:xfrm>
            <a:off x="7663832" y="269993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204C4787-F5B2-4C19-8CFC-5FAB05C050CB}"/>
              </a:ext>
            </a:extLst>
          </p:cNvPr>
          <p:cNvSpPr/>
          <p:nvPr/>
        </p:nvSpPr>
        <p:spPr>
          <a:xfrm>
            <a:off x="3457294" y="269993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A3BC1FF2-90F0-45A1-A062-46FF8DC89DE8}"/>
              </a:ext>
            </a:extLst>
          </p:cNvPr>
          <p:cNvSpPr/>
          <p:nvPr/>
        </p:nvSpPr>
        <p:spPr>
          <a:xfrm>
            <a:off x="5665639" y="269993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DD8FCC4-78B1-4694-BFF7-DDD2EF183E82}"/>
              </a:ext>
            </a:extLst>
          </p:cNvPr>
          <p:cNvSpPr/>
          <p:nvPr/>
        </p:nvSpPr>
        <p:spPr>
          <a:xfrm>
            <a:off x="1928116" y="2705841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Biene</a:t>
            </a:r>
            <a:endParaRPr lang="de-DE" sz="2400" spc="100" dirty="0"/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A76340E4-EBC9-4A15-BB67-F15277882B55}"/>
              </a:ext>
            </a:extLst>
          </p:cNvPr>
          <p:cNvSpPr/>
          <p:nvPr/>
        </p:nvSpPr>
        <p:spPr>
          <a:xfrm>
            <a:off x="4310958" y="3210016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Beine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AFF8520E-6D2A-41F6-971B-A8524B5E926D}"/>
              </a:ext>
            </a:extLst>
          </p:cNvPr>
          <p:cNvSpPr/>
          <p:nvPr/>
        </p:nvSpPr>
        <p:spPr>
          <a:xfrm>
            <a:off x="7663832" y="321001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F67B7DA2-13C7-47E0-9324-307BDDBAE2E7}"/>
              </a:ext>
            </a:extLst>
          </p:cNvPr>
          <p:cNvSpPr/>
          <p:nvPr/>
        </p:nvSpPr>
        <p:spPr>
          <a:xfrm>
            <a:off x="3457294" y="321001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6E13A7A2-A243-4BB0-8404-44C9F26A4C83}"/>
              </a:ext>
            </a:extLst>
          </p:cNvPr>
          <p:cNvSpPr/>
          <p:nvPr/>
        </p:nvSpPr>
        <p:spPr>
          <a:xfrm>
            <a:off x="5665639" y="321001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01397CB6-9B36-4EDE-9BCA-727E45427580}"/>
              </a:ext>
            </a:extLst>
          </p:cNvPr>
          <p:cNvSpPr/>
          <p:nvPr/>
        </p:nvSpPr>
        <p:spPr>
          <a:xfrm>
            <a:off x="1928116" y="3217888"/>
            <a:ext cx="1016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Beine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F76483BB-59A5-4864-B466-A13D4CAB1D61}"/>
              </a:ext>
            </a:extLst>
          </p:cNvPr>
          <p:cNvSpPr/>
          <p:nvPr/>
        </p:nvSpPr>
        <p:spPr>
          <a:xfrm>
            <a:off x="4310958" y="372009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Sahne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C2B5978B-6338-4639-A154-E29E27266AF9}"/>
              </a:ext>
            </a:extLst>
          </p:cNvPr>
          <p:cNvSpPr/>
          <p:nvPr/>
        </p:nvSpPr>
        <p:spPr>
          <a:xfrm>
            <a:off x="3457294" y="372009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1DFB1188-818F-4145-9133-8F5EEFB87B07}"/>
              </a:ext>
            </a:extLst>
          </p:cNvPr>
          <p:cNvSpPr/>
          <p:nvPr/>
        </p:nvSpPr>
        <p:spPr>
          <a:xfrm>
            <a:off x="5665639" y="372009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1DFA2930-2790-4DFB-AC09-41BEC14A9C41}"/>
              </a:ext>
            </a:extLst>
          </p:cNvPr>
          <p:cNvSpPr/>
          <p:nvPr/>
        </p:nvSpPr>
        <p:spPr>
          <a:xfrm>
            <a:off x="1904871" y="3729935"/>
            <a:ext cx="1063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Sahne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10D2FA68-4BF1-45D1-BADA-F81FF5F6C77B}"/>
              </a:ext>
            </a:extLst>
          </p:cNvPr>
          <p:cNvSpPr/>
          <p:nvPr/>
        </p:nvSpPr>
        <p:spPr>
          <a:xfrm>
            <a:off x="4310958" y="4230174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ihnen</a:t>
            </a:r>
            <a:endParaRPr lang="de-DE" sz="2400" spc="100" dirty="0"/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AB295F6-96B6-4E4B-8CD3-3D1B86C8CEF6}"/>
              </a:ext>
            </a:extLst>
          </p:cNvPr>
          <p:cNvSpPr/>
          <p:nvPr/>
        </p:nvSpPr>
        <p:spPr>
          <a:xfrm>
            <a:off x="7663832" y="423017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19956B7-6CE0-4D75-AFC3-D67FA3547B22}"/>
              </a:ext>
            </a:extLst>
          </p:cNvPr>
          <p:cNvSpPr/>
          <p:nvPr/>
        </p:nvSpPr>
        <p:spPr>
          <a:xfrm>
            <a:off x="3457294" y="423017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3BA9321-EB75-40C8-AB5F-734336799B66}"/>
              </a:ext>
            </a:extLst>
          </p:cNvPr>
          <p:cNvSpPr/>
          <p:nvPr/>
        </p:nvSpPr>
        <p:spPr>
          <a:xfrm>
            <a:off x="5665639" y="423017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2AC10D3-4448-47BC-8AE2-F2CDE7DF7D4A}"/>
              </a:ext>
            </a:extLst>
          </p:cNvPr>
          <p:cNvSpPr/>
          <p:nvPr/>
        </p:nvSpPr>
        <p:spPr>
          <a:xfrm>
            <a:off x="1931322" y="4241982"/>
            <a:ext cx="1010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ihnen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E267F4AD-1E68-42AA-AA79-61AC99B9D850}"/>
              </a:ext>
            </a:extLst>
          </p:cNvPr>
          <p:cNvSpPr/>
          <p:nvPr/>
        </p:nvSpPr>
        <p:spPr>
          <a:xfrm>
            <a:off x="4310958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A9416E16-13D5-4D37-9BDC-B2EE01833D13}"/>
              </a:ext>
            </a:extLst>
          </p:cNvPr>
          <p:cNvSpPr/>
          <p:nvPr/>
        </p:nvSpPr>
        <p:spPr>
          <a:xfrm>
            <a:off x="7323995" y="4740253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innen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2054B236-0985-4BC9-8384-E45D3B219D48}"/>
              </a:ext>
            </a:extLst>
          </p:cNvPr>
          <p:cNvSpPr/>
          <p:nvPr/>
        </p:nvSpPr>
        <p:spPr>
          <a:xfrm>
            <a:off x="3457294" y="474025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0478C441-4509-478D-A012-9F9358D37B54}"/>
              </a:ext>
            </a:extLst>
          </p:cNvPr>
          <p:cNvSpPr/>
          <p:nvPr/>
        </p:nvSpPr>
        <p:spPr>
          <a:xfrm>
            <a:off x="5665639" y="474025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FB7B412D-3849-463E-BFC8-30AEF40F03F3}"/>
              </a:ext>
            </a:extLst>
          </p:cNvPr>
          <p:cNvSpPr/>
          <p:nvPr/>
        </p:nvSpPr>
        <p:spPr>
          <a:xfrm>
            <a:off x="2144521" y="475402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F9325F57-5F79-4AA1-ABC7-F38D6BB0DCA5}"/>
              </a:ext>
            </a:extLst>
          </p:cNvPr>
          <p:cNvSpPr/>
          <p:nvPr/>
        </p:nvSpPr>
        <p:spPr>
          <a:xfrm>
            <a:off x="4310958" y="5250332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Bauer</a:t>
            </a:r>
            <a:endParaRPr lang="de-DE" sz="2400" spc="100" dirty="0"/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7FD56A4B-0F68-493F-856E-B905137EF623}"/>
              </a:ext>
            </a:extLst>
          </p:cNvPr>
          <p:cNvSpPr/>
          <p:nvPr/>
        </p:nvSpPr>
        <p:spPr>
          <a:xfrm>
            <a:off x="7663832" y="525033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EB673815-6DF7-4F57-8BBA-C22FEB504F67}"/>
              </a:ext>
            </a:extLst>
          </p:cNvPr>
          <p:cNvSpPr/>
          <p:nvPr/>
        </p:nvSpPr>
        <p:spPr>
          <a:xfrm>
            <a:off x="3457294" y="525033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074AFD25-C8A9-45CE-9FB9-C9C9EB51A46F}"/>
              </a:ext>
            </a:extLst>
          </p:cNvPr>
          <p:cNvSpPr/>
          <p:nvPr/>
        </p:nvSpPr>
        <p:spPr>
          <a:xfrm>
            <a:off x="5665639" y="525033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4A203843-BC29-45FF-BE10-15EA179026FD}"/>
              </a:ext>
            </a:extLst>
          </p:cNvPr>
          <p:cNvSpPr/>
          <p:nvPr/>
        </p:nvSpPr>
        <p:spPr>
          <a:xfrm>
            <a:off x="1915291" y="5266076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Bauer</a:t>
            </a:r>
            <a:endParaRPr lang="de-DE" sz="2400" spc="100" dirty="0"/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DA6CB4A7-71B0-427A-B6C1-DB79CD101E3E}"/>
              </a:ext>
            </a:extLst>
          </p:cNvPr>
          <p:cNvSpPr/>
          <p:nvPr/>
        </p:nvSpPr>
        <p:spPr>
          <a:xfrm>
            <a:off x="4310958" y="5760412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Räume</a:t>
            </a:r>
            <a:endParaRPr lang="de-DE" sz="2400" spc="100" dirty="0"/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9BC80E31-3B67-4A00-91A1-09435B2A6B11}"/>
              </a:ext>
            </a:extLst>
          </p:cNvPr>
          <p:cNvSpPr/>
          <p:nvPr/>
        </p:nvSpPr>
        <p:spPr>
          <a:xfrm>
            <a:off x="7663832" y="57604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B33703F6-6F07-495F-83AA-30AA12E195AA}"/>
              </a:ext>
            </a:extLst>
          </p:cNvPr>
          <p:cNvSpPr/>
          <p:nvPr/>
        </p:nvSpPr>
        <p:spPr>
          <a:xfrm>
            <a:off x="3457294" y="5760412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DE6E376B-2837-4039-83ED-ACD7F49C0E56}"/>
              </a:ext>
            </a:extLst>
          </p:cNvPr>
          <p:cNvSpPr/>
          <p:nvPr/>
        </p:nvSpPr>
        <p:spPr>
          <a:xfrm>
            <a:off x="5665639" y="57604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662E6402-7E5C-4054-A2E8-FE494F64D402}"/>
              </a:ext>
            </a:extLst>
          </p:cNvPr>
          <p:cNvSpPr/>
          <p:nvPr/>
        </p:nvSpPr>
        <p:spPr>
          <a:xfrm>
            <a:off x="1845561" y="5778127"/>
            <a:ext cx="1181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Räume</a:t>
            </a:r>
            <a:endParaRPr lang="de-DE" sz="2400" spc="100" dirty="0"/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AD274EB2-71D5-4FAD-9E62-126DCC89F61B}"/>
              </a:ext>
            </a:extLst>
          </p:cNvPr>
          <p:cNvSpPr/>
          <p:nvPr/>
        </p:nvSpPr>
        <p:spPr>
          <a:xfrm>
            <a:off x="7672336" y="367955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BD19E5C-BE80-4BB7-9A1B-1C9C84882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12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9D4E1B0F-7E2B-49AC-A640-9E1F6F47BDF1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70BE045-3CAB-43D5-A7F9-731D8DFC7D98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28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7EB13DC1-14E8-4FD7-87DC-458DE2CC13F2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39FAEFB-ADA2-3AA7-C189-8522AE2D0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7" y="1129194"/>
            <a:ext cx="8407113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F8B31E5-C311-4335-8258-60E4EB0E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408439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Supe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BA56C49-DD3C-4580-8A7A-0B6C60BA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6646"/>
            <a:ext cx="14189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31D4926-0A2B-45EF-AFE8-B584D2EF4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409694"/>
            <a:ext cx="148309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Suppe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4354C86-EBB6-4FA2-9F69-40E82EFCC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6544"/>
            <a:ext cx="14398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A5237A2-C772-42C4-AE9E-AAF118531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1816544"/>
            <a:ext cx="128272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Pupe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A4C33C02-065D-4340-B625-86FAAADDC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218319"/>
            <a:ext cx="12298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Uffo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F91F08B-F66E-4B0C-985B-628255BD7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18319"/>
            <a:ext cx="112562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1AA1665F-F38B-4298-8906-9263D2B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209064"/>
            <a:ext cx="11608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Ufo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EADAF449-DB9B-4E12-B92C-8A2E60B77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17133"/>
            <a:ext cx="14093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5A6434D-99D7-4646-B91B-142C2F517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2607466"/>
            <a:ext cx="147989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Sonne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E3895E8-689F-4E0F-BBF4-14B3AD213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2617133"/>
            <a:ext cx="12554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Sone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524820E-247D-4812-AAAE-948DB1E17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012117"/>
            <a:ext cx="17075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Schlüsel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D7340822-D8E0-487B-84CC-B8A733AA7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82133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A44689F8-5889-42AB-B516-2F431E871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012117"/>
            <a:ext cx="190949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Schlüssel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1E89F57E-513B-4A75-A44B-B45159513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462811"/>
            <a:ext cx="155042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Klamer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A22EDCF-46B3-4FF2-9D55-2DFDFDEF1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62811"/>
            <a:ext cx="17844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1CBF5BE-BD00-4C6B-829C-E227DB53F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457803"/>
            <a:ext cx="185499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Klammer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817ACB25-85FD-49A0-9989-CAE43427C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3868200"/>
            <a:ext cx="14670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Kamer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E1CE492-7279-4B61-88E1-4957BE0CA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68200"/>
            <a:ext cx="17011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8F91D14-9991-4EE4-91BA-B79983623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3880291"/>
            <a:ext cx="177163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Kammer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E736490B-F7F2-4CB3-B7C1-977B2C89B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267986"/>
            <a:ext cx="13516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Kisen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A1F2D4A-9454-46DA-BC9C-F71FFD258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67986"/>
            <a:ext cx="1465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38667E0E-A5F8-49CF-8B57-A327B06CB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281819"/>
            <a:ext cx="15376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Kissen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8C0A583-D798-449C-9EC1-434AFAF2B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68794"/>
            <a:ext cx="12266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CA2A840-4AF0-4366-B545-EB4342013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4659139"/>
            <a:ext cx="126509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Sofa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C154AEC3-A18D-42C5-950F-BBA74D201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4679537"/>
            <a:ext cx="133081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Soffa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796233C-1A23-45C1-A44E-68909A9FE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066751"/>
            <a:ext cx="14285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Schife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6289987E-A80C-4680-A24D-E89E8CFFC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66751"/>
            <a:ext cx="153279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9698C91E-7BC9-4838-97F7-148D696E9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082732"/>
            <a:ext cx="15905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Schiffe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378AE793-72B0-4091-8054-D3E96F0A4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3532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2DB4C066-A90C-490F-BC19-D5AB6C480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5477162"/>
            <a:ext cx="140936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Tasse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00934FD-7A58-4170-832E-31B7C0D21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6694" y="5477162"/>
            <a:ext cx="123944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Tase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69" name="Grafik 68">
            <a:extLst>
              <a:ext uri="{FF2B5EF4-FFF2-40B4-BE49-F238E27FC236}">
                <a16:creationId xmlns:a16="http://schemas.microsoft.com/office/drawing/2014/main" id="{25AED4F1-795B-4B80-B60C-856B665C646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509475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739B177D-240E-4FB2-B76B-804AF33C5B30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1916583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F89C1EA1-A893-4D28-97A1-6930EC66363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32369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238682F3-CE5E-4D8E-9F06-5C3EF1485132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2730799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777C2D95-0AB2-4D52-9D7B-349D5D4ADB66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137907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63B1EC74-5250-4946-988A-32106B7C04B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576163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1DBD60D8-4C1B-44CD-AFE8-6FC6FC8399C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3983271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36EE229A-8030-47DB-8825-65104E34FA9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390379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960B2227-29D5-45C9-9BC6-FBEB78F28B7C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4797487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B7A93289-F189-42DF-A817-DC1152F8AC0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204595"/>
            <a:ext cx="250766" cy="249651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F5F59E2A-0441-41CA-91B4-26DEED12FFC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2" y="5611701"/>
            <a:ext cx="250766" cy="249651"/>
          </a:xfrm>
          <a:prstGeom prst="rect">
            <a:avLst/>
          </a:prstGeom>
        </p:spPr>
      </p:pic>
      <p:sp>
        <p:nvSpPr>
          <p:cNvPr id="80" name="Textfeld 79">
            <a:extLst>
              <a:ext uri="{FF2B5EF4-FFF2-40B4-BE49-F238E27FC236}">
                <a16:creationId xmlns:a16="http://schemas.microsoft.com/office/drawing/2014/main" id="{E4EFF687-6BF9-4459-B0BD-EF676CCC8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486" y="1811976"/>
            <a:ext cx="150393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Puppe</a:t>
            </a:r>
          </a:p>
        </p:txBody>
      </p:sp>
      <p:pic>
        <p:nvPicPr>
          <p:cNvPr id="81" name="811_7960">
            <a:hlinkClick r:id="" action="ppaction://media"/>
            <a:extLst>
              <a:ext uri="{FF2B5EF4-FFF2-40B4-BE49-F238E27FC236}">
                <a16:creationId xmlns:a16="http://schemas.microsoft.com/office/drawing/2014/main" id="{2B061F4D-ED92-44FB-B247-EC17D8A9A3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2" name="811_7961">
            <a:hlinkClick r:id="" action="ppaction://media"/>
            <a:extLst>
              <a:ext uri="{FF2B5EF4-FFF2-40B4-BE49-F238E27FC236}">
                <a16:creationId xmlns:a16="http://schemas.microsoft.com/office/drawing/2014/main" id="{FEBE1F50-5E85-495E-AE12-9C9938DBC3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3" name="811_7963">
            <a:hlinkClick r:id="" action="ppaction://media"/>
            <a:extLst>
              <a:ext uri="{FF2B5EF4-FFF2-40B4-BE49-F238E27FC236}">
                <a16:creationId xmlns:a16="http://schemas.microsoft.com/office/drawing/2014/main" id="{31E8A374-295B-43CB-A88E-EFFBF41E2E9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4" name="811_7964">
            <a:hlinkClick r:id="" action="ppaction://media"/>
            <a:extLst>
              <a:ext uri="{FF2B5EF4-FFF2-40B4-BE49-F238E27FC236}">
                <a16:creationId xmlns:a16="http://schemas.microsoft.com/office/drawing/2014/main" id="{711B1C0C-DCD3-4485-A82A-60E26350D68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5" name="811_7965">
            <a:hlinkClick r:id="" action="ppaction://media"/>
            <a:extLst>
              <a:ext uri="{FF2B5EF4-FFF2-40B4-BE49-F238E27FC236}">
                <a16:creationId xmlns:a16="http://schemas.microsoft.com/office/drawing/2014/main" id="{CB078A82-D0D6-4F3B-BD7A-DC2A1A54378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6" name="811_7967">
            <a:hlinkClick r:id="" action="ppaction://media"/>
            <a:extLst>
              <a:ext uri="{FF2B5EF4-FFF2-40B4-BE49-F238E27FC236}">
                <a16:creationId xmlns:a16="http://schemas.microsoft.com/office/drawing/2014/main" id="{E389C69C-61F2-4571-989C-1B4DA18EDAA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7" name="811_7969">
            <a:hlinkClick r:id="" action="ppaction://media"/>
            <a:extLst>
              <a:ext uri="{FF2B5EF4-FFF2-40B4-BE49-F238E27FC236}">
                <a16:creationId xmlns:a16="http://schemas.microsoft.com/office/drawing/2014/main" id="{A4A47219-79DF-4039-BA50-1F48B386D79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8" name="811_7970">
            <a:hlinkClick r:id="" action="ppaction://media"/>
            <a:extLst>
              <a:ext uri="{FF2B5EF4-FFF2-40B4-BE49-F238E27FC236}">
                <a16:creationId xmlns:a16="http://schemas.microsoft.com/office/drawing/2014/main" id="{F1412509-09FA-442A-A4F8-F1181C13430E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89" name="811_7971">
            <a:hlinkClick r:id="" action="ppaction://media"/>
            <a:extLst>
              <a:ext uri="{FF2B5EF4-FFF2-40B4-BE49-F238E27FC236}">
                <a16:creationId xmlns:a16="http://schemas.microsoft.com/office/drawing/2014/main" id="{31BBEDCF-0B88-4E1D-8811-945F46ABDBC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0" name="811_7972">
            <a:hlinkClick r:id="" action="ppaction://media"/>
            <a:extLst>
              <a:ext uri="{FF2B5EF4-FFF2-40B4-BE49-F238E27FC236}">
                <a16:creationId xmlns:a16="http://schemas.microsoft.com/office/drawing/2014/main" id="{83AD9421-266E-4861-91AB-ABCE15AEDBA8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1" name="811_7973">
            <a:hlinkClick r:id="" action="ppaction://media"/>
            <a:extLst>
              <a:ext uri="{FF2B5EF4-FFF2-40B4-BE49-F238E27FC236}">
                <a16:creationId xmlns:a16="http://schemas.microsoft.com/office/drawing/2014/main" id="{8FEBED6B-9D9E-435B-A03D-3C429AC09EDB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2" name="811_7974">
            <a:hlinkClick r:id="" action="ppaction://media"/>
            <a:extLst>
              <a:ext uri="{FF2B5EF4-FFF2-40B4-BE49-F238E27FC236}">
                <a16:creationId xmlns:a16="http://schemas.microsoft.com/office/drawing/2014/main" id="{ABB6F5B7-9DA1-4A23-9611-0D1DF4E3AE15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3" name="811_7975">
            <a:hlinkClick r:id="" action="ppaction://media"/>
            <a:extLst>
              <a:ext uri="{FF2B5EF4-FFF2-40B4-BE49-F238E27FC236}">
                <a16:creationId xmlns:a16="http://schemas.microsoft.com/office/drawing/2014/main" id="{0B593157-ED74-4755-9E84-BE1023713D02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5" name="811_7977">
            <a:hlinkClick r:id="" action="ppaction://media"/>
            <a:extLst>
              <a:ext uri="{FF2B5EF4-FFF2-40B4-BE49-F238E27FC236}">
                <a16:creationId xmlns:a16="http://schemas.microsoft.com/office/drawing/2014/main" id="{1DA8675E-5C79-4E44-B092-6303108F746B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97" name="811_7978">
            <a:hlinkClick r:id="" action="ppaction://media"/>
            <a:extLst>
              <a:ext uri="{FF2B5EF4-FFF2-40B4-BE49-F238E27FC236}">
                <a16:creationId xmlns:a16="http://schemas.microsoft.com/office/drawing/2014/main" id="{CF8A945C-950F-43DB-B2CE-92ED990CF6CA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0" name="811_7979">
            <a:hlinkClick r:id="" action="ppaction://media"/>
            <a:extLst>
              <a:ext uri="{FF2B5EF4-FFF2-40B4-BE49-F238E27FC236}">
                <a16:creationId xmlns:a16="http://schemas.microsoft.com/office/drawing/2014/main" id="{82216215-1B1F-4737-B99C-5980B23067F2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2" name="811_7981">
            <a:hlinkClick r:id="" action="ppaction://media"/>
            <a:extLst>
              <a:ext uri="{FF2B5EF4-FFF2-40B4-BE49-F238E27FC236}">
                <a16:creationId xmlns:a16="http://schemas.microsoft.com/office/drawing/2014/main" id="{778A1DA7-02B2-4DF7-8FCB-4DB609679E7C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4" name="811_7982">
            <a:hlinkClick r:id="" action="ppaction://media"/>
            <a:extLst>
              <a:ext uri="{FF2B5EF4-FFF2-40B4-BE49-F238E27FC236}">
                <a16:creationId xmlns:a16="http://schemas.microsoft.com/office/drawing/2014/main" id="{2539A601-BDD4-4247-8830-DF51052F24C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6" name="811_7983">
            <a:hlinkClick r:id="" action="ppaction://media"/>
            <a:extLst>
              <a:ext uri="{FF2B5EF4-FFF2-40B4-BE49-F238E27FC236}">
                <a16:creationId xmlns:a16="http://schemas.microsoft.com/office/drawing/2014/main" id="{F17432D9-53A8-4CA9-8123-DE2738B4BEBD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08" name="811_7984">
            <a:hlinkClick r:id="" action="ppaction://media"/>
            <a:extLst>
              <a:ext uri="{FF2B5EF4-FFF2-40B4-BE49-F238E27FC236}">
                <a16:creationId xmlns:a16="http://schemas.microsoft.com/office/drawing/2014/main" id="{38F92020-099C-483A-8340-029E5C9EA8E2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10" name="811_7985">
            <a:hlinkClick r:id="" action="ppaction://media"/>
            <a:extLst>
              <a:ext uri="{FF2B5EF4-FFF2-40B4-BE49-F238E27FC236}">
                <a16:creationId xmlns:a16="http://schemas.microsoft.com/office/drawing/2014/main" id="{B37B0FA4-C6A6-4F4B-BA5E-7E6DAFF0278C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84424" y="73706"/>
            <a:ext cx="254000" cy="254000"/>
          </a:xfrm>
          <a:prstGeom prst="rect">
            <a:avLst/>
          </a:prstGeom>
        </p:spPr>
      </p:pic>
      <p:pic>
        <p:nvPicPr>
          <p:cNvPr id="112" name="811_7986">
            <a:hlinkClick r:id="" action="ppaction://media"/>
            <a:extLst>
              <a:ext uri="{FF2B5EF4-FFF2-40B4-BE49-F238E27FC236}">
                <a16:creationId xmlns:a16="http://schemas.microsoft.com/office/drawing/2014/main" id="{2A638271-4952-486A-A645-6488725E39AB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911424" y="101358"/>
            <a:ext cx="254000" cy="254000"/>
          </a:xfrm>
          <a:prstGeom prst="rect">
            <a:avLst/>
          </a:prstGeom>
        </p:spPr>
      </p:pic>
      <p:sp>
        <p:nvSpPr>
          <p:cNvPr id="94" name="Textfeld 36">
            <a:extLst>
              <a:ext uri="{FF2B5EF4-FFF2-40B4-BE49-F238E27FC236}">
                <a16:creationId xmlns:a16="http://schemas.microsoft.com/office/drawing/2014/main" id="{E9CB8333-4BFC-4EDA-9F90-51A32D7A8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13	MV 01 Vokal in der ersten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F5DE0BDE-33D1-4E69-8975-2BFFCCAFEFD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Lautsprecher, Doppelklick für Ton, und auf die richtige Schreibung!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28C4A5-F37D-461D-813B-3D846F932CC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09067D1-63EB-4D3F-BE47-33143A21ABF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04C4EF6-8205-4B95-B1DB-DE0675951C5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15327" y="1375158"/>
            <a:ext cx="4980864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0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9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0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146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7" dur="1253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253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154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1436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2" dur="104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7" dur="167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2" dur="143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7" dur="167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2" dur="17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7" dur="321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2" dur="2769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7" dur="339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2" dur="313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7" dur="2638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2" dur="3343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7" dur="3186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2" dur="2716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7" dur="3004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2" dur="2324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7" dur="326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audio>
              <p:cMediaNode vol="80000">
                <p:cTn id="3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3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3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3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3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3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3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3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3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3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3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3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3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3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"/>
                </p:tgtEl>
              </p:cMediaNode>
            </p:audio>
            <p:audio>
              <p:cMediaNode vol="8000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3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3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3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3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AD3C7D6-C688-4C5D-A6DB-54BCEDE5A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3413" y="1322936"/>
            <a:ext cx="42594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Vasse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steht auf dem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Tepich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0212341-3395-42A6-8BDB-4C9184F7313B}"/>
              </a:ext>
            </a:extLst>
          </p:cNvPr>
          <p:cNvSpPr/>
          <p:nvPr/>
        </p:nvSpPr>
        <p:spPr>
          <a:xfrm>
            <a:off x="1253413" y="20125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Tase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steht 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Teler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1021ECEC-4F1D-4935-9F9A-151C000DAC32}"/>
              </a:ext>
            </a:extLst>
          </p:cNvPr>
          <p:cNvSpPr/>
          <p:nvPr/>
        </p:nvSpPr>
        <p:spPr>
          <a:xfrm>
            <a:off x="1253413" y="268976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Schlüsel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liegt in der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Schüsel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D958AC1-403A-4CC1-BF4A-F2CE6637567A}"/>
              </a:ext>
            </a:extLst>
          </p:cNvPr>
          <p:cNvSpPr/>
          <p:nvPr/>
        </p:nvSpPr>
        <p:spPr>
          <a:xfrm>
            <a:off x="1253413" y="330467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Auf dem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Soffa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liegen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Kisen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9883C9A-9F5A-4E6D-A597-031FCBEFCF99}"/>
              </a:ext>
            </a:extLst>
          </p:cNvPr>
          <p:cNvSpPr/>
          <p:nvPr/>
        </p:nvSpPr>
        <p:spPr>
          <a:xfrm>
            <a:off x="1253413" y="3974110"/>
            <a:ext cx="4842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Himel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scheint die </a:t>
            </a:r>
            <a:r>
              <a:rPr lang="de-DE" sz="20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Sone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 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C626986-E3D0-43D1-B6A7-BA9C7F8C9928}"/>
              </a:ext>
            </a:extLst>
          </p:cNvPr>
          <p:cNvSpPr/>
          <p:nvPr/>
        </p:nvSpPr>
        <p:spPr>
          <a:xfrm>
            <a:off x="1253413" y="465592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Raten leben an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Flüsen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3006CA1-D20D-4EC2-AC76-9AC81D9297DC}"/>
              </a:ext>
            </a:extLst>
          </p:cNvPr>
          <p:cNvSpPr/>
          <p:nvPr/>
        </p:nvSpPr>
        <p:spPr>
          <a:xfrm>
            <a:off x="1253412" y="5322396"/>
            <a:ext cx="500148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müsen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Auto in Ratten zahlen.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02871D0-FE2C-44EB-A4D9-6CBDC300A485}"/>
              </a:ext>
            </a:extLst>
          </p:cNvPr>
          <p:cNvSpPr/>
          <p:nvPr/>
        </p:nvSpPr>
        <p:spPr>
          <a:xfrm>
            <a:off x="1253413" y="5964170"/>
            <a:ext cx="45191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Schife</a:t>
            </a:r>
            <a:r>
              <a:rPr 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fahren aus dem Haffen.</a:t>
            </a:r>
            <a:endParaRPr lang="de-DE" sz="2200" dirty="0">
              <a:solidFill>
                <a:prstClr val="black"/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062A681-CCA3-44F3-BC33-65CA15ADC641}"/>
              </a:ext>
            </a:extLst>
          </p:cNvPr>
          <p:cNvSpPr/>
          <p:nvPr/>
        </p:nvSpPr>
        <p:spPr>
          <a:xfrm>
            <a:off x="2063552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06E6650-4454-4795-B6D4-93B903887541}"/>
              </a:ext>
            </a:extLst>
          </p:cNvPr>
          <p:cNvSpPr/>
          <p:nvPr/>
        </p:nvSpPr>
        <p:spPr>
          <a:xfrm>
            <a:off x="1685461" y="1052736"/>
            <a:ext cx="76495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Vase</a:t>
            </a:r>
            <a:endParaRPr lang="de-DE" sz="22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FA10BE0-27EF-4C81-B6D8-F50B4C279089}"/>
              </a:ext>
            </a:extLst>
          </p:cNvPr>
          <p:cNvSpPr/>
          <p:nvPr/>
        </p:nvSpPr>
        <p:spPr>
          <a:xfrm>
            <a:off x="4655840" y="128792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EB73B0-1927-4114-8DCB-16B6AA5216F4}"/>
              </a:ext>
            </a:extLst>
          </p:cNvPr>
          <p:cNvSpPr/>
          <p:nvPr/>
        </p:nvSpPr>
        <p:spPr>
          <a:xfrm>
            <a:off x="4298000" y="1052736"/>
            <a:ext cx="11897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Teppich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92662CB7-38DE-448C-8373-2CBB09AE6840}"/>
              </a:ext>
            </a:extLst>
          </p:cNvPr>
          <p:cNvSpPr/>
          <p:nvPr/>
        </p:nvSpPr>
        <p:spPr>
          <a:xfrm>
            <a:off x="1710318" y="1777330"/>
            <a:ext cx="8771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Tasse</a:t>
            </a:r>
            <a:endParaRPr lang="de-DE" sz="22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4980FC15-48E1-482E-9E58-B6AC14D3B612}"/>
              </a:ext>
            </a:extLst>
          </p:cNvPr>
          <p:cNvSpPr/>
          <p:nvPr/>
        </p:nvSpPr>
        <p:spPr>
          <a:xfrm>
            <a:off x="4511824" y="197687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2E2A133-066A-4706-94CC-F58A2FACAE48}"/>
              </a:ext>
            </a:extLst>
          </p:cNvPr>
          <p:cNvSpPr/>
          <p:nvPr/>
        </p:nvSpPr>
        <p:spPr>
          <a:xfrm>
            <a:off x="4196043" y="1769636"/>
            <a:ext cx="931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Teller</a:t>
            </a:r>
            <a:endParaRPr lang="de-DE" sz="22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994F782-D0F2-47E1-97A2-7224953D40EF}"/>
              </a:ext>
            </a:extLst>
          </p:cNvPr>
          <p:cNvSpPr/>
          <p:nvPr/>
        </p:nvSpPr>
        <p:spPr>
          <a:xfrm>
            <a:off x="1991544" y="20125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0739562C-5E7A-4C7C-9394-6704C7A6CCD7}"/>
              </a:ext>
            </a:extLst>
          </p:cNvPr>
          <p:cNvSpPr/>
          <p:nvPr/>
        </p:nvSpPr>
        <p:spPr>
          <a:xfrm>
            <a:off x="1725653" y="2433850"/>
            <a:ext cx="13163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Schlüssel</a:t>
            </a:r>
            <a:endParaRPr lang="de-DE" sz="2200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41E9DED6-9C5D-4272-AC53-CD497AE0FA44}"/>
              </a:ext>
            </a:extLst>
          </p:cNvPr>
          <p:cNvSpPr/>
          <p:nvPr/>
        </p:nvSpPr>
        <p:spPr>
          <a:xfrm>
            <a:off x="4871864" y="26534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020FA23-8AEF-4B2B-AFEB-B1310A62FDFC}"/>
              </a:ext>
            </a:extLst>
          </p:cNvPr>
          <p:cNvSpPr/>
          <p:nvPr/>
        </p:nvSpPr>
        <p:spPr>
          <a:xfrm>
            <a:off x="4358914" y="2433850"/>
            <a:ext cx="12330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Schüssel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F5AB4B6-AD1F-4B96-A3E7-4F45F9647CE2}"/>
              </a:ext>
            </a:extLst>
          </p:cNvPr>
          <p:cNvSpPr/>
          <p:nvPr/>
        </p:nvSpPr>
        <p:spPr>
          <a:xfrm>
            <a:off x="2423592" y="26910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69151FBB-6F55-46D2-929F-29EF0AC731AC}"/>
              </a:ext>
            </a:extLst>
          </p:cNvPr>
          <p:cNvSpPr/>
          <p:nvPr/>
        </p:nvSpPr>
        <p:spPr>
          <a:xfrm>
            <a:off x="2290405" y="3050124"/>
            <a:ext cx="82747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So-</a:t>
            </a:r>
            <a:r>
              <a:rPr lang="de-DE" sz="2200" kern="0" dirty="0" err="1">
                <a:latin typeface="Trebuchet MS" pitchFamily="34" charset="0"/>
              </a:rPr>
              <a:t>fa</a:t>
            </a:r>
            <a:endParaRPr lang="de-DE" sz="22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D30A21B9-BAEF-4314-81D5-C94BE2F0BDDE}"/>
              </a:ext>
            </a:extLst>
          </p:cNvPr>
          <p:cNvSpPr/>
          <p:nvPr/>
        </p:nvSpPr>
        <p:spPr>
          <a:xfrm>
            <a:off x="4151784" y="330446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E1CF2E6-D607-4E7F-83B2-3B4C6C06A22E}"/>
              </a:ext>
            </a:extLst>
          </p:cNvPr>
          <p:cNvSpPr/>
          <p:nvPr/>
        </p:nvSpPr>
        <p:spPr>
          <a:xfrm>
            <a:off x="3877554" y="3024105"/>
            <a:ext cx="9621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Kissen</a:t>
            </a:r>
            <a:endParaRPr lang="de-DE" sz="2200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5F43B4E-0BA8-432B-87A3-0055389DDD2F}"/>
              </a:ext>
            </a:extLst>
          </p:cNvPr>
          <p:cNvSpPr/>
          <p:nvPr/>
        </p:nvSpPr>
        <p:spPr>
          <a:xfrm>
            <a:off x="1685049" y="3683745"/>
            <a:ext cx="11544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Himmel</a:t>
            </a:r>
            <a:endParaRPr lang="de-DE" sz="2200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9AA5DDA-E06D-4FBF-8B79-241497939C36}"/>
              </a:ext>
            </a:extLst>
          </p:cNvPr>
          <p:cNvSpPr/>
          <p:nvPr/>
        </p:nvSpPr>
        <p:spPr>
          <a:xfrm>
            <a:off x="4018495" y="392625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36694A11-1EE3-4799-B465-DE6D5CB79F6B}"/>
              </a:ext>
            </a:extLst>
          </p:cNvPr>
          <p:cNvSpPr/>
          <p:nvPr/>
        </p:nvSpPr>
        <p:spPr>
          <a:xfrm>
            <a:off x="3715221" y="3683745"/>
            <a:ext cx="933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Sonne</a:t>
            </a:r>
            <a:endParaRPr lang="de-DE" sz="2200" dirty="0">
              <a:solidFill>
                <a:srgbClr val="FF0000"/>
              </a:solidFill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190D687D-32D6-4021-B6A7-EBE088914FC7}"/>
              </a:ext>
            </a:extLst>
          </p:cNvPr>
          <p:cNvSpPr/>
          <p:nvPr/>
        </p:nvSpPr>
        <p:spPr>
          <a:xfrm>
            <a:off x="2007417" y="391632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0B9934E-0919-4E61-9B6E-4A100A37C04C}"/>
              </a:ext>
            </a:extLst>
          </p:cNvPr>
          <p:cNvSpPr/>
          <p:nvPr/>
        </p:nvSpPr>
        <p:spPr>
          <a:xfrm>
            <a:off x="1756464" y="4405992"/>
            <a:ext cx="10278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Ratten</a:t>
            </a:r>
            <a:endParaRPr lang="de-DE" sz="22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DC83717-46CB-4227-A7DE-7B43395CC1DB}"/>
              </a:ext>
            </a:extLst>
          </p:cNvPr>
          <p:cNvSpPr/>
          <p:nvPr/>
        </p:nvSpPr>
        <p:spPr>
          <a:xfrm>
            <a:off x="4023008" y="46310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4CE5623C-FA7B-4A3B-841E-5B384EECC287}"/>
              </a:ext>
            </a:extLst>
          </p:cNvPr>
          <p:cNvSpPr/>
          <p:nvPr/>
        </p:nvSpPr>
        <p:spPr>
          <a:xfrm>
            <a:off x="3662879" y="4405992"/>
            <a:ext cx="11047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Flüssen</a:t>
            </a:r>
            <a:endParaRPr lang="de-DE" sz="2200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0F3A313-90BF-48D7-A06A-0F1ADD736B1C}"/>
              </a:ext>
            </a:extLst>
          </p:cNvPr>
          <p:cNvSpPr/>
          <p:nvPr/>
        </p:nvSpPr>
        <p:spPr>
          <a:xfrm>
            <a:off x="2019213" y="454988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4B3C9CF7-6EEF-4F72-9E9A-ACCE8C663D08}"/>
              </a:ext>
            </a:extLst>
          </p:cNvPr>
          <p:cNvSpPr/>
          <p:nvPr/>
        </p:nvSpPr>
        <p:spPr>
          <a:xfrm>
            <a:off x="1667631" y="5047965"/>
            <a:ext cx="11079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müssen</a:t>
            </a:r>
            <a:endParaRPr lang="de-DE" sz="2200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E005D28-9BA1-45B7-AD1E-37FFCC54FB55}"/>
              </a:ext>
            </a:extLst>
          </p:cNvPr>
          <p:cNvSpPr/>
          <p:nvPr/>
        </p:nvSpPr>
        <p:spPr>
          <a:xfrm>
            <a:off x="2078792" y="5240505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9FECEE4B-1A55-4322-84B7-7438405D79A5}"/>
              </a:ext>
            </a:extLst>
          </p:cNvPr>
          <p:cNvSpPr/>
          <p:nvPr/>
        </p:nvSpPr>
        <p:spPr>
          <a:xfrm>
            <a:off x="4481344" y="526811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0B22ED4-7AAC-47F3-9249-A8095256D0E9}"/>
              </a:ext>
            </a:extLst>
          </p:cNvPr>
          <p:cNvSpPr/>
          <p:nvPr/>
        </p:nvSpPr>
        <p:spPr>
          <a:xfrm>
            <a:off x="4068057" y="5047965"/>
            <a:ext cx="9156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Raten</a:t>
            </a:r>
            <a:endParaRPr lang="de-DE" sz="2200" dirty="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A9A69517-5E47-4283-BBD7-FF1BFB3D6703}"/>
              </a:ext>
            </a:extLst>
          </p:cNvPr>
          <p:cNvSpPr/>
          <p:nvPr/>
        </p:nvSpPr>
        <p:spPr>
          <a:xfrm>
            <a:off x="1667631" y="5681410"/>
            <a:ext cx="10567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Schiffe</a:t>
            </a:r>
            <a:endParaRPr lang="de-DE" sz="2200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684014E6-4408-4C8C-87CA-4E055D881A7F}"/>
              </a:ext>
            </a:extLst>
          </p:cNvPr>
          <p:cNvSpPr/>
          <p:nvPr/>
        </p:nvSpPr>
        <p:spPr>
          <a:xfrm>
            <a:off x="4974352" y="58857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F4C6DDB6-A6CE-40DE-AE98-CC4401B39165}"/>
              </a:ext>
            </a:extLst>
          </p:cNvPr>
          <p:cNvSpPr/>
          <p:nvPr/>
        </p:nvSpPr>
        <p:spPr>
          <a:xfrm>
            <a:off x="4487281" y="5681410"/>
            <a:ext cx="9284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>
                <a:latin typeface="Trebuchet MS" pitchFamily="34" charset="0"/>
              </a:rPr>
              <a:t>Hafen</a:t>
            </a:r>
            <a:endParaRPr lang="de-DE" sz="2200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FEEE6AAF-9693-4AE4-B2EE-D569BD894A00}"/>
              </a:ext>
            </a:extLst>
          </p:cNvPr>
          <p:cNvSpPr/>
          <p:nvPr/>
        </p:nvSpPr>
        <p:spPr>
          <a:xfrm>
            <a:off x="2207568" y="5844692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/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9685462F-2F7C-4E7C-846E-87DAB741D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604351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54" name="Grafik 53">
            <a:extLst>
              <a:ext uri="{FF2B5EF4-FFF2-40B4-BE49-F238E27FC236}">
                <a16:creationId xmlns:a16="http://schemas.microsoft.com/office/drawing/2014/main" id="{450D2C88-8E18-46BB-AA15-47BECACBFF0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42920" y="4245013"/>
            <a:ext cx="999831" cy="768163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638ED694-EB6D-4268-9E39-61B6AA18A9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1426743"/>
            <a:ext cx="250766" cy="249651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C08C382-7451-44C4-BD91-935314CC075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133215"/>
            <a:ext cx="250766" cy="249651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50FEB9F3-DFA8-46F2-BAE1-AAC85261000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2808152"/>
            <a:ext cx="250766" cy="249651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CE86D6B9-4DBC-417F-9540-36653CC178C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3405887"/>
            <a:ext cx="250766" cy="249651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4E20442A-CF02-4D3E-B5C7-63C7CE50F1A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065579"/>
            <a:ext cx="250766" cy="249651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542BC73C-8D4A-49F0-8C98-1497C60090F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4737651"/>
            <a:ext cx="250766" cy="249651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AD266120-6C4F-4C02-A4E5-A33849BA62D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5394379"/>
            <a:ext cx="250766" cy="249651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7843F1B8-AE23-471F-9948-8290C7B68BD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70" y="6048313"/>
            <a:ext cx="250766" cy="249651"/>
          </a:xfrm>
          <a:prstGeom prst="rect">
            <a:avLst/>
          </a:prstGeom>
        </p:spPr>
      </p:pic>
      <p:pic>
        <p:nvPicPr>
          <p:cNvPr id="63" name="812_9083">
            <a:hlinkClick r:id="" action="ppaction://media"/>
            <a:extLst>
              <a:ext uri="{FF2B5EF4-FFF2-40B4-BE49-F238E27FC236}">
                <a16:creationId xmlns:a16="http://schemas.microsoft.com/office/drawing/2014/main" id="{342DC5AA-B7FE-4E2B-B140-0F8F9CC2F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92830" y="181005"/>
            <a:ext cx="198454" cy="198454"/>
          </a:xfrm>
          <a:prstGeom prst="rect">
            <a:avLst/>
          </a:prstGeom>
        </p:spPr>
      </p:pic>
      <p:pic>
        <p:nvPicPr>
          <p:cNvPr id="64" name="812_9084">
            <a:hlinkClick r:id="" action="ppaction://media"/>
            <a:extLst>
              <a:ext uri="{FF2B5EF4-FFF2-40B4-BE49-F238E27FC236}">
                <a16:creationId xmlns:a16="http://schemas.microsoft.com/office/drawing/2014/main" id="{8723A135-B938-4392-B3D9-E8B3DB48F3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85732" y="181005"/>
            <a:ext cx="198454" cy="198454"/>
          </a:xfrm>
          <a:prstGeom prst="rect">
            <a:avLst/>
          </a:prstGeom>
        </p:spPr>
      </p:pic>
      <p:pic>
        <p:nvPicPr>
          <p:cNvPr id="65" name="812_9085">
            <a:hlinkClick r:id="" action="ppaction://media"/>
            <a:extLst>
              <a:ext uri="{FF2B5EF4-FFF2-40B4-BE49-F238E27FC236}">
                <a16:creationId xmlns:a16="http://schemas.microsoft.com/office/drawing/2014/main" id="{AB16F953-39B0-4D85-848F-22E2BEB51E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78634" y="181005"/>
            <a:ext cx="198454" cy="198454"/>
          </a:xfrm>
          <a:prstGeom prst="rect">
            <a:avLst/>
          </a:prstGeom>
        </p:spPr>
      </p:pic>
      <p:pic>
        <p:nvPicPr>
          <p:cNvPr id="66" name="812_9086">
            <a:hlinkClick r:id="" action="ppaction://media"/>
            <a:extLst>
              <a:ext uri="{FF2B5EF4-FFF2-40B4-BE49-F238E27FC236}">
                <a16:creationId xmlns:a16="http://schemas.microsoft.com/office/drawing/2014/main" id="{9AF26979-E3A1-4CFA-966E-A0EA2FE68E6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1536" y="181005"/>
            <a:ext cx="198454" cy="198454"/>
          </a:xfrm>
          <a:prstGeom prst="rect">
            <a:avLst/>
          </a:prstGeom>
        </p:spPr>
      </p:pic>
      <p:pic>
        <p:nvPicPr>
          <p:cNvPr id="67" name="812_9087">
            <a:hlinkClick r:id="" action="ppaction://media"/>
            <a:extLst>
              <a:ext uri="{FF2B5EF4-FFF2-40B4-BE49-F238E27FC236}">
                <a16:creationId xmlns:a16="http://schemas.microsoft.com/office/drawing/2014/main" id="{A6F7A106-F34E-408D-96A5-3BF0723656C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764438" y="181005"/>
            <a:ext cx="198454" cy="198454"/>
          </a:xfrm>
          <a:prstGeom prst="rect">
            <a:avLst/>
          </a:prstGeom>
        </p:spPr>
      </p:pic>
      <p:pic>
        <p:nvPicPr>
          <p:cNvPr id="68" name="812_9088">
            <a:hlinkClick r:id="" action="ppaction://media"/>
            <a:extLst>
              <a:ext uri="{FF2B5EF4-FFF2-40B4-BE49-F238E27FC236}">
                <a16:creationId xmlns:a16="http://schemas.microsoft.com/office/drawing/2014/main" id="{66A58F5F-8653-4D0D-9DBF-BC14091AA46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057340" y="181005"/>
            <a:ext cx="198454" cy="198454"/>
          </a:xfrm>
          <a:prstGeom prst="rect">
            <a:avLst/>
          </a:prstGeom>
        </p:spPr>
      </p:pic>
      <p:pic>
        <p:nvPicPr>
          <p:cNvPr id="69" name="812_9089">
            <a:hlinkClick r:id="" action="ppaction://media"/>
            <a:extLst>
              <a:ext uri="{FF2B5EF4-FFF2-40B4-BE49-F238E27FC236}">
                <a16:creationId xmlns:a16="http://schemas.microsoft.com/office/drawing/2014/main" id="{B865EC7A-5FAD-4F69-93AD-BEE1A98ABDE0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350242" y="181005"/>
            <a:ext cx="198454" cy="198454"/>
          </a:xfrm>
          <a:prstGeom prst="rect">
            <a:avLst/>
          </a:prstGeom>
        </p:spPr>
      </p:pic>
      <p:pic>
        <p:nvPicPr>
          <p:cNvPr id="70" name="812_9090">
            <a:hlinkClick r:id="" action="ppaction://media"/>
            <a:extLst>
              <a:ext uri="{FF2B5EF4-FFF2-40B4-BE49-F238E27FC236}">
                <a16:creationId xmlns:a16="http://schemas.microsoft.com/office/drawing/2014/main" id="{3D523292-9CE2-4C5B-8AB1-EDA808DCB9EC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43147" y="181005"/>
            <a:ext cx="198454" cy="198454"/>
          </a:xfrm>
          <a:prstGeom prst="rect">
            <a:avLst/>
          </a:prstGeom>
        </p:spPr>
      </p:pic>
      <p:sp>
        <p:nvSpPr>
          <p:cNvPr id="72" name="Textfeld 71">
            <a:extLst>
              <a:ext uri="{FF2B5EF4-FFF2-40B4-BE49-F238E27FC236}">
                <a16:creationId xmlns:a16="http://schemas.microsoft.com/office/drawing/2014/main" id="{DDF7F262-BDFE-44CB-936D-8F4153F0A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13993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2E9040D3-F2E3-4AB0-B214-2C4203EE0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08499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D09F3F5C-4F8C-48B9-AF25-7DA26A753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276568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DA939F7-E5E6-48F1-A78D-3613F2A4F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336918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D7FB96CF-FBA2-45B8-B1DD-8073213A2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03463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9DA778D6-302D-43A7-8B8E-FDC40DC8B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471246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95BAF23E-FA4D-438C-8CCE-711150004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895" y="537495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71" name="Grafik 70">
            <a:extLst>
              <a:ext uri="{FF2B5EF4-FFF2-40B4-BE49-F238E27FC236}">
                <a16:creationId xmlns:a16="http://schemas.microsoft.com/office/drawing/2014/main" id="{8DD8B1AF-3F55-424F-B2FB-4268795AD3C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3503"/>
            <a:ext cx="250766" cy="249651"/>
          </a:xfrm>
          <a:prstGeom prst="rect">
            <a:avLst/>
          </a:prstGeom>
        </p:spPr>
      </p:pic>
      <p:sp>
        <p:nvSpPr>
          <p:cNvPr id="76" name="Textfeld 36">
            <a:extLst>
              <a:ext uri="{FF2B5EF4-FFF2-40B4-BE49-F238E27FC236}">
                <a16:creationId xmlns:a16="http://schemas.microsoft.com/office/drawing/2014/main" id="{EE9F0FAD-6269-487F-B775-FD2ADD419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14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2F07D514-2C3A-4E3C-B9E4-BEB9428341DC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D96A45F-3EFF-426C-9F99-D09F30E6C63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32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9A5EAA02-8E6C-4BAC-8C22-0E515A28D9AD}"/>
              </a:ext>
            </a:extLst>
          </p:cNvPr>
          <p:cNvSpPr txBox="1"/>
          <p:nvPr/>
        </p:nvSpPr>
        <p:spPr>
          <a:xfrm>
            <a:off x="8832304" y="5843462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F7A2A4D-A473-3575-30C1-2CE3A73F2B5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76017" y="995123"/>
            <a:ext cx="5078408" cy="550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5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4623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3186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329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3317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2795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3657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4388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389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/>
      <p:bldP spid="52" grpId="0" animBg="1"/>
      <p:bldP spid="53" grpId="0" animBg="1"/>
      <p:bldP spid="72" grpId="0" animBg="1"/>
      <p:bldP spid="73" grpId="0" animBg="1"/>
      <p:bldP spid="74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19AA2252-F58A-47A3-A29A-B8B4AAEAF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189" y="15227"/>
            <a:ext cx="1923643" cy="192364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C8CA76EF-5400-4AC9-8284-3F169BEEF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59" y="3317067"/>
            <a:ext cx="2001494" cy="1720293"/>
          </a:xfrm>
          <a:prstGeom prst="rect">
            <a:avLst/>
          </a:prstGeom>
        </p:spPr>
      </p:pic>
      <p:pic>
        <p:nvPicPr>
          <p:cNvPr id="22" name="Picture 2" descr="Bildergebnis für Skizze">
            <a:extLst>
              <a:ext uri="{FF2B5EF4-FFF2-40B4-BE49-F238E27FC236}">
                <a16:creationId xmlns:a16="http://schemas.microsoft.com/office/drawing/2014/main" id="{05159320-CA4F-4AAA-A2FF-C58E002209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5" b="11169"/>
          <a:stretch/>
        </p:blipFill>
        <p:spPr bwMode="auto">
          <a:xfrm>
            <a:off x="1955050" y="3238592"/>
            <a:ext cx="1589401" cy="93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60B1CEB5-209D-4BEA-9C1F-AB029D4963B5}"/>
              </a:ext>
            </a:extLst>
          </p:cNvPr>
          <p:cNvSpPr/>
          <p:nvPr/>
        </p:nvSpPr>
        <p:spPr>
          <a:xfrm>
            <a:off x="2277506" y="4551097"/>
            <a:ext cx="16257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Fachausdruck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für den 4. Fall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de-DE" altLang="de-DE" sz="1600" b="1" kern="0" dirty="0">
                <a:solidFill>
                  <a:schemeClr val="tx2"/>
                </a:solidFill>
                <a:latin typeface="Trebuchet MS" pitchFamily="34" charset="0"/>
              </a:rPr>
              <a:t>(Wen-Fall)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3A9FB9A2-202A-4A88-B5DA-740BDCF123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702001">
            <a:off x="5579143" y="5733888"/>
            <a:ext cx="1499746" cy="83522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71E8192-3461-4860-843F-AAD4EDA6F8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0" r="27841" b="39992"/>
          <a:stretch/>
        </p:blipFill>
        <p:spPr>
          <a:xfrm>
            <a:off x="6872175" y="1860641"/>
            <a:ext cx="1250950" cy="97313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529A9BCB-2231-4C16-807A-DE28D5F7B3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1405" y="1880738"/>
            <a:ext cx="1414395" cy="85961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0674D7B1-AA53-420E-A4FC-E787E6C7B4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6357" y="674243"/>
            <a:ext cx="1707028" cy="1085182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8DF3AA1F-F5A7-42F9-98B1-5E1AEB0658E0}"/>
              </a:ext>
            </a:extLst>
          </p:cNvPr>
          <p:cNvSpPr/>
          <p:nvPr/>
        </p:nvSpPr>
        <p:spPr>
          <a:xfrm>
            <a:off x="4076476" y="2833772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  <a:defRPr/>
            </a:pPr>
            <a:r>
              <a:rPr lang="de-DE" altLang="de-DE" sz="2800" b="1" kern="0" dirty="0">
                <a:solidFill>
                  <a:srgbClr val="FF0000"/>
                </a:solidFill>
                <a:latin typeface="Trebuchet MS" pitchFamily="34" charset="0"/>
              </a:rPr>
              <a:t>Ausnahmen: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B787930-5319-43FD-9B97-E148EE27FD8F}"/>
              </a:ext>
            </a:extLst>
          </p:cNvPr>
          <p:cNvSpPr/>
          <p:nvPr/>
        </p:nvSpPr>
        <p:spPr>
          <a:xfrm>
            <a:off x="217266" y="1304545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Spaziergang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84CB222-16C8-475F-86AC-A717DC895C6E}"/>
              </a:ext>
            </a:extLst>
          </p:cNvPr>
          <p:cNvSpPr/>
          <p:nvPr/>
        </p:nvSpPr>
        <p:spPr>
          <a:xfrm>
            <a:off x="8644529" y="1236205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Spatzen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0E7CCA1D-25A1-4DCA-B124-292587F2F502}"/>
              </a:ext>
            </a:extLst>
          </p:cNvPr>
          <p:cNvSpPr/>
          <p:nvPr/>
        </p:nvSpPr>
        <p:spPr>
          <a:xfrm>
            <a:off x="175640" y="2090021"/>
            <a:ext cx="1245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Haken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FA7B85C4-782C-4D72-9911-FD9F026CE904}"/>
              </a:ext>
            </a:extLst>
          </p:cNvPr>
          <p:cNvSpPr/>
          <p:nvPr/>
        </p:nvSpPr>
        <p:spPr>
          <a:xfrm>
            <a:off x="7960470" y="2158918"/>
            <a:ext cx="1228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Hacke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6F521550-5B17-48FB-9341-E0179CD0C473}"/>
              </a:ext>
            </a:extLst>
          </p:cNvPr>
          <p:cNvSpPr/>
          <p:nvPr/>
        </p:nvSpPr>
        <p:spPr>
          <a:xfrm>
            <a:off x="4481836" y="3422436"/>
            <a:ext cx="1253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Skizze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62B320F-9D56-4C30-B334-8D9010666AF4}"/>
              </a:ext>
            </a:extLst>
          </p:cNvPr>
          <p:cNvSpPr/>
          <p:nvPr/>
        </p:nvSpPr>
        <p:spPr>
          <a:xfrm>
            <a:off x="4511824" y="4070508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Pizza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4314826B-40A9-41A2-9124-D259492D5B8A}"/>
              </a:ext>
            </a:extLst>
          </p:cNvPr>
          <p:cNvSpPr/>
          <p:nvPr/>
        </p:nvSpPr>
        <p:spPr>
          <a:xfrm>
            <a:off x="4511824" y="5498068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58CA13C-2796-4294-9839-B8744539257B}"/>
              </a:ext>
            </a:extLst>
          </p:cNvPr>
          <p:cNvSpPr/>
          <p:nvPr/>
        </p:nvSpPr>
        <p:spPr>
          <a:xfrm>
            <a:off x="4125080" y="4790588"/>
            <a:ext cx="1826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Akkusativ</a:t>
            </a:r>
            <a:endParaRPr lang="de-DE" sz="28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feld 36">
            <a:extLst>
              <a:ext uri="{FF2B5EF4-FFF2-40B4-BE49-F238E27FC236}">
                <a16:creationId xmlns:a16="http://schemas.microsoft.com/office/drawing/2014/main" id="{CC8449B1-CD30-41F0-9662-C20D68473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15	MV 01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kk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zz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gibt es bei uns nicht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6D9AAD0-2278-4C57-9FCE-1ADEFDF5200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Welche Wörter sind gemeint?                  Klick auf die Bilder!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3044902-2193-461C-8E8F-8129A1F58B9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34</a:t>
            </a:r>
          </a:p>
        </p:txBody>
      </p:sp>
    </p:spTree>
    <p:extLst>
      <p:ext uri="{BB962C8B-B14F-4D97-AF65-F5344CB8AC3E}">
        <p14:creationId xmlns:p14="http://schemas.microsoft.com/office/powerpoint/2010/main" val="185144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41" grpId="0"/>
      <p:bldP spid="18" grpId="0"/>
      <p:bldP spid="19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6" name="Textfeld 36">
            <a:extLst>
              <a:ext uri="{FF2B5EF4-FFF2-40B4-BE49-F238E27FC236}">
                <a16:creationId xmlns:a16="http://schemas.microsoft.com/office/drawing/2014/main" id="{29AB1FEF-D085-4199-A09C-7F7D236F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56" y="-1307336"/>
            <a:ext cx="5370381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MV </a:t>
            </a:r>
            <a:r>
              <a:rPr lang="de-DE" altLang="de-DE" sz="2000" b="1" kern="0" dirty="0">
                <a:solidFill>
                  <a:srgbClr val="FF0000"/>
                </a:solidFill>
                <a:latin typeface="Trebuchet MS" pitchFamily="34" charset="0"/>
              </a:rPr>
              <a:t>09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 - 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- Wörter untersuchen!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b="1" kern="0" noProof="0" dirty="0">
                <a:solidFill>
                  <a:prstClr val="black"/>
                </a:solidFill>
                <a:latin typeface="Trebuchet MS" pitchFamily="34" charset="0"/>
              </a:rPr>
              <a:t>Kurze oder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gedehnte (lange) Vokale? </a:t>
            </a:r>
            <a:r>
              <a:rPr kumimoji="0" lang="de-DE" altLang="de-DE" sz="20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1600" b="1" kern="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Lösung!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93CEDD15-131C-4A2C-8E7C-18F9E6172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997" y="4914646"/>
            <a:ext cx="807880" cy="71962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620762A1-6F19-403A-853A-B38722D35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41" name="Rechteck 40">
            <a:extLst>
              <a:ext uri="{FF2B5EF4-FFF2-40B4-BE49-F238E27FC236}">
                <a16:creationId xmlns:a16="http://schemas.microsoft.com/office/drawing/2014/main" id="{C9EACF14-59B5-4B37-851F-366B5E1BDC9E}"/>
              </a:ext>
            </a:extLst>
          </p:cNvPr>
          <p:cNvSpPr/>
          <p:nvPr/>
        </p:nvSpPr>
        <p:spPr>
          <a:xfrm>
            <a:off x="7169736" y="1033339"/>
            <a:ext cx="1202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Glocke</a:t>
            </a:r>
            <a:endParaRPr lang="de-DE" sz="2400" spc="100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204C259C-4AD1-4AFE-BBAB-38F24A4F6B0B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EBECB157-C5DB-4258-B041-B70AE5E7F2D3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1695053-2229-40DD-9FCD-8A61D39D717F}"/>
              </a:ext>
            </a:extLst>
          </p:cNvPr>
          <p:cNvSpPr/>
          <p:nvPr/>
        </p:nvSpPr>
        <p:spPr>
          <a:xfrm>
            <a:off x="2064101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02041AF1-A297-45BE-AAE9-FD14D24BDEFA}"/>
              </a:ext>
            </a:extLst>
          </p:cNvPr>
          <p:cNvSpPr/>
          <p:nvPr/>
        </p:nvSpPr>
        <p:spPr>
          <a:xfrm>
            <a:off x="7218080" y="153169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Katze</a:t>
            </a:r>
            <a:endParaRPr lang="de-DE" sz="2400" spc="100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EEC7CAC-CD27-46E7-AD4A-E207E8D561CA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5A23C932-8382-4FA5-A89A-D70C953FDC6B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9A258184-3303-4ECB-81EF-EE65A17CD886}"/>
              </a:ext>
            </a:extLst>
          </p:cNvPr>
          <p:cNvSpPr/>
          <p:nvPr/>
        </p:nvSpPr>
        <p:spPr>
          <a:xfrm>
            <a:off x="2064101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A2CE3C7D-5A89-4312-96F6-179765555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742" y="975618"/>
            <a:ext cx="514664" cy="646808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3AC22903-73EE-40B3-95CF-374B1816F0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88" y="1918346"/>
            <a:ext cx="708116" cy="708116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BFE0856D-13C0-4AB4-985B-686FFB1F53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31" y="2506229"/>
            <a:ext cx="740764" cy="554858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7BDD525F-3BA0-4FF2-9F91-B1801FA15E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586" y="4463665"/>
            <a:ext cx="776009" cy="657176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1489DD62-1995-4225-9EAC-045A912B29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5445" y="5780070"/>
            <a:ext cx="1389088" cy="313226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9F54D322-8420-45F1-BBEF-4587B3A2EE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61" y="3262812"/>
            <a:ext cx="876894" cy="876894"/>
          </a:xfrm>
          <a:prstGeom prst="rect">
            <a:avLst/>
          </a:prstGeom>
        </p:spPr>
      </p:pic>
      <p:sp>
        <p:nvSpPr>
          <p:cNvPr id="66" name="Rechteck 65">
            <a:extLst>
              <a:ext uri="{FF2B5EF4-FFF2-40B4-BE49-F238E27FC236}">
                <a16:creationId xmlns:a16="http://schemas.microsoft.com/office/drawing/2014/main" id="{22C57184-41A2-489E-B37C-0A70F37ED2B9}"/>
              </a:ext>
            </a:extLst>
          </p:cNvPr>
          <p:cNvSpPr/>
          <p:nvPr/>
        </p:nvSpPr>
        <p:spPr>
          <a:xfrm>
            <a:off x="7205106" y="2051650"/>
            <a:ext cx="1071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Mütze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EBDF5A93-D8DB-4015-BCBC-0B411C02726B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D9458420-5964-4080-BD23-016B8E49540B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57EF0028-C26E-494C-9828-DF044A23CCEE}"/>
              </a:ext>
            </a:extLst>
          </p:cNvPr>
          <p:cNvSpPr/>
          <p:nvPr/>
        </p:nvSpPr>
        <p:spPr>
          <a:xfrm>
            <a:off x="2064101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ED898C49-8670-42A2-972A-D8361F0CBE6B}"/>
              </a:ext>
            </a:extLst>
          </p:cNvPr>
          <p:cNvSpPr/>
          <p:nvPr/>
        </p:nvSpPr>
        <p:spPr>
          <a:xfrm>
            <a:off x="7546403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037778CC-448F-4BC7-BEBD-50ABC77F7E17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365E0C50-F54E-46CD-9269-7C80095365F5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2F4E5D82-236E-4677-8705-ED61E9D49135}"/>
              </a:ext>
            </a:extLst>
          </p:cNvPr>
          <p:cNvSpPr/>
          <p:nvPr/>
        </p:nvSpPr>
        <p:spPr>
          <a:xfrm>
            <a:off x="1665741" y="2560554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Heizung</a:t>
            </a:r>
            <a:endParaRPr lang="de-DE" sz="2400" spc="100" dirty="0"/>
          </a:p>
        </p:txBody>
      </p:sp>
      <p:pic>
        <p:nvPicPr>
          <p:cNvPr id="74" name="Grafik 73">
            <a:extLst>
              <a:ext uri="{FF2B5EF4-FFF2-40B4-BE49-F238E27FC236}">
                <a16:creationId xmlns:a16="http://schemas.microsoft.com/office/drawing/2014/main" id="{2CB59D54-9FF8-44C8-BA19-C51CFAEFDA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35" y="2856686"/>
            <a:ext cx="751687" cy="770479"/>
          </a:xfrm>
          <a:prstGeom prst="rect">
            <a:avLst/>
          </a:prstGeom>
        </p:spPr>
      </p:pic>
      <p:sp>
        <p:nvSpPr>
          <p:cNvPr id="75" name="Rechteck 74">
            <a:extLst>
              <a:ext uri="{FF2B5EF4-FFF2-40B4-BE49-F238E27FC236}">
                <a16:creationId xmlns:a16="http://schemas.microsoft.com/office/drawing/2014/main" id="{8E767C5D-9906-476D-8FB2-CEAF8BC1D1A9}"/>
              </a:ext>
            </a:extLst>
          </p:cNvPr>
          <p:cNvSpPr/>
          <p:nvPr/>
        </p:nvSpPr>
        <p:spPr>
          <a:xfrm>
            <a:off x="7209217" y="3089312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Sitze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B18E27A1-C502-4343-BDC2-914833C57E38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455DFB48-E6AA-4247-83E9-73EDC2267F29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53101A-C83C-486A-9675-2B43890287A9}"/>
              </a:ext>
            </a:extLst>
          </p:cNvPr>
          <p:cNvSpPr/>
          <p:nvPr/>
        </p:nvSpPr>
        <p:spPr>
          <a:xfrm>
            <a:off x="2064101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F442F42D-8071-4A0D-972C-5DE3EAD0732C}"/>
              </a:ext>
            </a:extLst>
          </p:cNvPr>
          <p:cNvSpPr/>
          <p:nvPr/>
        </p:nvSpPr>
        <p:spPr>
          <a:xfrm>
            <a:off x="7200512" y="3619294"/>
            <a:ext cx="1194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Bäcker</a:t>
            </a:r>
            <a:endParaRPr lang="de-DE" sz="2400" spc="100" dirty="0"/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AC348380-B1E3-4A07-A032-1D6317DF83FF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CE74B80-CB6B-440C-B6DF-782E0D44DF5D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ABAA8B2E-F43F-434C-939C-D8F18E3E18B4}"/>
              </a:ext>
            </a:extLst>
          </p:cNvPr>
          <p:cNvSpPr/>
          <p:nvPr/>
        </p:nvSpPr>
        <p:spPr>
          <a:xfrm>
            <a:off x="2064101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2C5DF321-5699-4DA3-B4EF-BA6559EE89A9}"/>
              </a:ext>
            </a:extLst>
          </p:cNvPr>
          <p:cNvSpPr/>
          <p:nvPr/>
        </p:nvSpPr>
        <p:spPr>
          <a:xfrm>
            <a:off x="7546403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E442334C-A559-4836-BA9B-F6D27748C31B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1206ED7C-0EB4-440E-A3EF-CC586FCB8030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5151FAE8-7392-4806-8175-76C48AE7EC98}"/>
              </a:ext>
            </a:extLst>
          </p:cNvPr>
          <p:cNvSpPr/>
          <p:nvPr/>
        </p:nvSpPr>
        <p:spPr>
          <a:xfrm>
            <a:off x="1793513" y="4153777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Mieze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7EF9FC62-5559-4FCA-ADD5-D9CB0CFBE53B}"/>
              </a:ext>
            </a:extLst>
          </p:cNvPr>
          <p:cNvSpPr/>
          <p:nvPr/>
        </p:nvSpPr>
        <p:spPr>
          <a:xfrm>
            <a:off x="7200512" y="4663782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Ecke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BA4CF39C-3981-4B48-A929-6667149E57F4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B4FBE47-1E2F-4B11-A92B-A3A305A4915A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87630B12-DAF5-4886-B1D8-FD2AE2B0D421}"/>
              </a:ext>
            </a:extLst>
          </p:cNvPr>
          <p:cNvSpPr/>
          <p:nvPr/>
        </p:nvSpPr>
        <p:spPr>
          <a:xfrm>
            <a:off x="2064101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91" name="Grafik 90">
            <a:extLst>
              <a:ext uri="{FF2B5EF4-FFF2-40B4-BE49-F238E27FC236}">
                <a16:creationId xmlns:a16="http://schemas.microsoft.com/office/drawing/2014/main" id="{EC589F60-B16A-4C37-A06E-14D53632D9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67238" y="3856567"/>
            <a:ext cx="1301242" cy="747522"/>
          </a:xfrm>
          <a:prstGeom prst="rect">
            <a:avLst/>
          </a:prstGeom>
        </p:spPr>
      </p:pic>
      <p:sp>
        <p:nvSpPr>
          <p:cNvPr id="92" name="Rechteck 91">
            <a:extLst>
              <a:ext uri="{FF2B5EF4-FFF2-40B4-BE49-F238E27FC236}">
                <a16:creationId xmlns:a16="http://schemas.microsoft.com/office/drawing/2014/main" id="{699EA47B-665C-4B76-936D-CE48C6C409CA}"/>
              </a:ext>
            </a:extLst>
          </p:cNvPr>
          <p:cNvSpPr/>
          <p:nvPr/>
        </p:nvSpPr>
        <p:spPr>
          <a:xfrm>
            <a:off x="7192848" y="5147477"/>
            <a:ext cx="1152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Fackel</a:t>
            </a:r>
            <a:endParaRPr lang="de-DE" sz="2400" spc="100" dirty="0"/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778E06A5-2BED-42EB-AF63-B3048B1A50FD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BC8F9AF5-DE90-47FB-B175-3FFA97084F34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BFE92B8-E25F-4333-994B-B84E6399E372}"/>
              </a:ext>
            </a:extLst>
          </p:cNvPr>
          <p:cNvSpPr/>
          <p:nvPr/>
        </p:nvSpPr>
        <p:spPr>
          <a:xfrm>
            <a:off x="2064101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BCD186A4-9D69-4885-9D1A-D5E5EA8AA6A5}"/>
              </a:ext>
            </a:extLst>
          </p:cNvPr>
          <p:cNvSpPr/>
          <p:nvPr/>
        </p:nvSpPr>
        <p:spPr>
          <a:xfrm>
            <a:off x="7169736" y="5661508"/>
            <a:ext cx="1104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Spitze</a:t>
            </a:r>
            <a:endParaRPr lang="de-DE" sz="2400" spc="100" dirty="0"/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5E6176BE-859C-4563-B3BD-2EE2F6008464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2A7AAB55-4F15-4059-84A7-B02896249B46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1E6981C0-3568-4A24-AA10-635BBF134939}"/>
              </a:ext>
            </a:extLst>
          </p:cNvPr>
          <p:cNvSpPr/>
          <p:nvPr/>
        </p:nvSpPr>
        <p:spPr>
          <a:xfrm>
            <a:off x="2064101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pic>
        <p:nvPicPr>
          <p:cNvPr id="100" name="Grafik 99">
            <a:extLst>
              <a:ext uri="{FF2B5EF4-FFF2-40B4-BE49-F238E27FC236}">
                <a16:creationId xmlns:a16="http://schemas.microsoft.com/office/drawing/2014/main" id="{CD1EEAE3-891A-488A-A5B1-9D903A0A5B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93" y="1275880"/>
            <a:ext cx="1512887" cy="80401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B45E2670-3127-497A-9B89-241E2B9F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16	MV 01 Welche Wörter sind gemeint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7D617A3E-4EB2-44C2-A6C1-F7364C8FB03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7B76FD0-44D5-44F4-88AD-CE5D2F7608F4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36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FADC355A-3FD2-4814-8EF1-7F099F8024C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3D6D02-DCDA-56B7-185A-6377270948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3263" y="997439"/>
            <a:ext cx="8407113" cy="52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41" grpId="0"/>
      <p:bldP spid="46" grpId="0"/>
      <p:bldP spid="49" grpId="0"/>
      <p:bldP spid="51" grpId="0"/>
      <p:bldP spid="54" grpId="0"/>
      <p:bldP spid="5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81C9CF-4247-4B50-A98C-496E254ED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100596"/>
            <a:ext cx="143020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2553C0-9243-4C15-B020-2581C9EB0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56966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67685F1-1C13-425F-B5E0-2A51A7691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098803"/>
            <a:ext cx="16482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schmecken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0B81DC4C-96B7-40FD-9941-9065E34A7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1404"/>
            <a:ext cx="15969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Rücken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A262E14A-CBB8-494B-8914-0AC9CB544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507542"/>
            <a:ext cx="1681871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Rücken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09054E7-B58E-4E74-B48F-F0697CF76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501404"/>
            <a:ext cx="145745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Rüken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416B4BAA-2967-454A-AA93-68410FDB0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956478"/>
            <a:ext cx="1404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Zuker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F326ACA2-AEE8-484E-82E2-5CE957ADD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56478"/>
            <a:ext cx="154401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Zucker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65A54F63-A67F-4703-BBB3-2CE3D5A66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970246"/>
            <a:ext cx="162095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Zucker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B4EE713-025C-42C2-9DA5-772C58CE5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370982"/>
            <a:ext cx="10070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troken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543120D9-7695-4A94-9E16-777A91C49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0982"/>
            <a:ext cx="114646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trocken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C96206C0-90DB-4A4C-A038-380A4D1A5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372973"/>
            <a:ext cx="12041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trocken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14D77F5F-0001-40E8-9DFF-79106DF0A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780847"/>
            <a:ext cx="198483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Verpakung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7E901D4-EBF3-430A-A401-73F496662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0847"/>
            <a:ext cx="212429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Verpackung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5065895B-CE48-4DAF-B546-D4093C86E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783894"/>
            <a:ext cx="222528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Verpackung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5F50BFF6-3A60-46F1-96C0-62A2FAE9B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200551"/>
            <a:ext cx="125867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94627D0-BD95-43D0-B65D-07C3C7FA3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7601"/>
            <a:ext cx="137088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Katze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01E2F585-4051-47B3-90BC-4274F72FA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189461"/>
            <a:ext cx="142859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Katze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12DD4A65-6126-4342-820C-4396453FE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588409"/>
            <a:ext cx="116730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plözlich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D51ADA45-9CD5-4932-8DA1-F07AE36F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88409"/>
            <a:ext cx="127951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plötzlich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E182C821-2E43-4FEE-858F-D4F2047CB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593552"/>
            <a:ext cx="133402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plötzlich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D89430A6-4EC8-422B-881C-3C3949E91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994019"/>
            <a:ext cx="118814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5204D26-797A-4F40-8403-D6AF8C67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994019"/>
            <a:ext cx="130035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schützen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0540BA26-FCC0-4A8B-88DA-E5CDFA9C6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001264"/>
            <a:ext cx="137409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schützen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B2C93E41-EA6C-4DEA-B7F8-5F696E2D8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94827"/>
            <a:ext cx="143500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Spitze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66F399D6-FA07-450E-B251-CA9319DCC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387174"/>
            <a:ext cx="149752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Spitze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EF86590C-8089-437B-9961-D40C52981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405570"/>
            <a:ext cx="132279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Spize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09AC231-8539-48FD-AD3F-7B3B96AD2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798458"/>
            <a:ext cx="113845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683606CF-02CE-4990-B5FB-6CF0C9980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801358"/>
            <a:ext cx="119936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kratzen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8AF01B2-A01B-4927-9AA1-93990272D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798458"/>
            <a:ext cx="102624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krazen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D04A408C-B2DF-48AF-8FFD-1C673FD9C767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219104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3E6EFB5C-9A12-45EF-AF50-A0202DF60E9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62791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BC0A995A-7B64-4FAE-97AB-276AF00A192A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06076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58FFE95B-29D6-4EB5-8E3F-D79E85603BB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46958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8A7FFA99-4B6B-46D4-8AF7-2B6B90FCBF6F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878392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C4EF53A4-AA2A-45D5-9768-4F72636EA12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287204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FFD64C81-D6B5-41DF-9ADE-98ADC1D8BCE2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696016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58DAF3CC-13B6-43AC-BB32-6673C6A17585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104828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63B76685-2C5C-4B66-8E92-B2F44807295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513640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11454955-9BF2-4A7C-87DF-002A9E04C51D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922455"/>
            <a:ext cx="250766" cy="249651"/>
          </a:xfrm>
          <a:prstGeom prst="rect">
            <a:avLst/>
          </a:prstGeom>
        </p:spPr>
      </p:pic>
      <p:pic>
        <p:nvPicPr>
          <p:cNvPr id="79" name="812_9100">
            <a:hlinkClick r:id="" action="ppaction://media"/>
            <a:extLst>
              <a:ext uri="{FF2B5EF4-FFF2-40B4-BE49-F238E27FC236}">
                <a16:creationId xmlns:a16="http://schemas.microsoft.com/office/drawing/2014/main" id="{91AD12EF-BF83-4B4E-9232-EEB14FE5A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9678" y="235060"/>
            <a:ext cx="185053" cy="185053"/>
          </a:xfrm>
          <a:prstGeom prst="rect">
            <a:avLst/>
          </a:prstGeom>
        </p:spPr>
      </p:pic>
      <p:pic>
        <p:nvPicPr>
          <p:cNvPr id="80" name="812_9101">
            <a:hlinkClick r:id="" action="ppaction://media"/>
            <a:extLst>
              <a:ext uri="{FF2B5EF4-FFF2-40B4-BE49-F238E27FC236}">
                <a16:creationId xmlns:a16="http://schemas.microsoft.com/office/drawing/2014/main" id="{D8D93013-8D13-40F3-A936-0B05704801D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75981" y="548680"/>
            <a:ext cx="246074" cy="246074"/>
          </a:xfrm>
          <a:prstGeom prst="rect">
            <a:avLst/>
          </a:prstGeom>
        </p:spPr>
      </p:pic>
      <p:pic>
        <p:nvPicPr>
          <p:cNvPr id="81" name="812_9102">
            <a:hlinkClick r:id="" action="ppaction://media"/>
            <a:extLst>
              <a:ext uri="{FF2B5EF4-FFF2-40B4-BE49-F238E27FC236}">
                <a16:creationId xmlns:a16="http://schemas.microsoft.com/office/drawing/2014/main" id="{CF45F271-9806-4EAE-890F-AC298F0242B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13738" y="250768"/>
            <a:ext cx="246074" cy="246074"/>
          </a:xfrm>
          <a:prstGeom prst="rect">
            <a:avLst/>
          </a:prstGeom>
        </p:spPr>
      </p:pic>
      <p:pic>
        <p:nvPicPr>
          <p:cNvPr id="82" name="812_9103">
            <a:hlinkClick r:id="" action="ppaction://media"/>
            <a:extLst>
              <a:ext uri="{FF2B5EF4-FFF2-40B4-BE49-F238E27FC236}">
                <a16:creationId xmlns:a16="http://schemas.microsoft.com/office/drawing/2014/main" id="{695DA2C2-7593-40F5-917F-831960F180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1211225" y="548680"/>
            <a:ext cx="246074" cy="246074"/>
          </a:xfrm>
          <a:prstGeom prst="rect">
            <a:avLst/>
          </a:prstGeom>
        </p:spPr>
      </p:pic>
      <p:pic>
        <p:nvPicPr>
          <p:cNvPr id="85" name="812_9106">
            <a:hlinkClick r:id="" action="ppaction://media"/>
            <a:extLst>
              <a:ext uri="{FF2B5EF4-FFF2-40B4-BE49-F238E27FC236}">
                <a16:creationId xmlns:a16="http://schemas.microsoft.com/office/drawing/2014/main" id="{43435526-BEF4-4448-AE0E-03998108FD6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003214" y="255015"/>
            <a:ext cx="246074" cy="246074"/>
          </a:xfrm>
          <a:prstGeom prst="rect">
            <a:avLst/>
          </a:prstGeom>
        </p:spPr>
      </p:pic>
      <p:pic>
        <p:nvPicPr>
          <p:cNvPr id="86" name="812_9107">
            <a:hlinkClick r:id="" action="ppaction://media"/>
            <a:extLst>
              <a:ext uri="{FF2B5EF4-FFF2-40B4-BE49-F238E27FC236}">
                <a16:creationId xmlns:a16="http://schemas.microsoft.com/office/drawing/2014/main" id="{AE8C2318-9A61-4ABD-BFE6-713B2EDC25D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281713" y="548680"/>
            <a:ext cx="246074" cy="246074"/>
          </a:xfrm>
          <a:prstGeom prst="rect">
            <a:avLst/>
          </a:prstGeom>
        </p:spPr>
      </p:pic>
      <p:pic>
        <p:nvPicPr>
          <p:cNvPr id="87" name="812_9108">
            <a:hlinkClick r:id="" action="ppaction://media"/>
            <a:extLst>
              <a:ext uri="{FF2B5EF4-FFF2-40B4-BE49-F238E27FC236}">
                <a16:creationId xmlns:a16="http://schemas.microsoft.com/office/drawing/2014/main" id="{D775CF88-8DB1-45F1-A7CD-D98CE0C7B39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562005" y="250768"/>
            <a:ext cx="246074" cy="246074"/>
          </a:xfrm>
          <a:prstGeom prst="rect">
            <a:avLst/>
          </a:prstGeom>
        </p:spPr>
      </p:pic>
      <p:pic>
        <p:nvPicPr>
          <p:cNvPr id="88" name="812_9109">
            <a:hlinkClick r:id="" action="ppaction://media"/>
            <a:extLst>
              <a:ext uri="{FF2B5EF4-FFF2-40B4-BE49-F238E27FC236}">
                <a16:creationId xmlns:a16="http://schemas.microsoft.com/office/drawing/2014/main" id="{7ECD273E-B13D-4537-B647-CFBC10F116E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2816957" y="548680"/>
            <a:ext cx="246074" cy="246074"/>
          </a:xfrm>
          <a:prstGeom prst="rect">
            <a:avLst/>
          </a:prstGeom>
        </p:spPr>
      </p:pic>
      <p:pic>
        <p:nvPicPr>
          <p:cNvPr id="89" name="812_9110">
            <a:hlinkClick r:id="" action="ppaction://media"/>
            <a:extLst>
              <a:ext uri="{FF2B5EF4-FFF2-40B4-BE49-F238E27FC236}">
                <a16:creationId xmlns:a16="http://schemas.microsoft.com/office/drawing/2014/main" id="{67E97F15-7234-4D9C-BD29-5717F73EA43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073207" y="207911"/>
            <a:ext cx="246074" cy="246074"/>
          </a:xfrm>
          <a:prstGeom prst="rect">
            <a:avLst/>
          </a:prstGeom>
        </p:spPr>
      </p:pic>
      <p:pic>
        <p:nvPicPr>
          <p:cNvPr id="90" name="812_9111">
            <a:hlinkClick r:id="" action="ppaction://media"/>
            <a:extLst>
              <a:ext uri="{FF2B5EF4-FFF2-40B4-BE49-F238E27FC236}">
                <a16:creationId xmlns:a16="http://schemas.microsoft.com/office/drawing/2014/main" id="{5EC71826-2C65-4580-8F5B-38131D8E3D73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352201" y="548680"/>
            <a:ext cx="246074" cy="246074"/>
          </a:xfrm>
          <a:prstGeom prst="rect">
            <a:avLst/>
          </a:prstGeom>
        </p:spPr>
      </p:pic>
      <p:pic>
        <p:nvPicPr>
          <p:cNvPr id="91" name="812_9113">
            <a:hlinkClick r:id="" action="ppaction://media"/>
            <a:extLst>
              <a:ext uri="{FF2B5EF4-FFF2-40B4-BE49-F238E27FC236}">
                <a16:creationId xmlns:a16="http://schemas.microsoft.com/office/drawing/2014/main" id="{2EA21787-016B-48CE-9EC9-09250474B84D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597774" y="218343"/>
            <a:ext cx="246074" cy="246074"/>
          </a:xfrm>
          <a:prstGeom prst="rect">
            <a:avLst/>
          </a:prstGeom>
        </p:spPr>
      </p:pic>
      <p:pic>
        <p:nvPicPr>
          <p:cNvPr id="92" name="812_9114">
            <a:hlinkClick r:id="" action="ppaction://media"/>
            <a:extLst>
              <a:ext uri="{FF2B5EF4-FFF2-40B4-BE49-F238E27FC236}">
                <a16:creationId xmlns:a16="http://schemas.microsoft.com/office/drawing/2014/main" id="{E2D988B0-620E-4CCE-B6FC-1E88CAD2791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887445" y="548680"/>
            <a:ext cx="246074" cy="246074"/>
          </a:xfrm>
          <a:prstGeom prst="rect">
            <a:avLst/>
          </a:prstGeom>
        </p:spPr>
      </p:pic>
      <p:pic>
        <p:nvPicPr>
          <p:cNvPr id="94" name="812_9115">
            <a:hlinkClick r:id="" action="ppaction://media"/>
            <a:extLst>
              <a:ext uri="{FF2B5EF4-FFF2-40B4-BE49-F238E27FC236}">
                <a16:creationId xmlns:a16="http://schemas.microsoft.com/office/drawing/2014/main" id="{B5EFCF4F-AA6D-4498-B83D-3B7065A3D7E9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133018" y="227609"/>
            <a:ext cx="246074" cy="246074"/>
          </a:xfrm>
          <a:prstGeom prst="rect">
            <a:avLst/>
          </a:prstGeom>
        </p:spPr>
      </p:pic>
      <p:pic>
        <p:nvPicPr>
          <p:cNvPr id="95" name="812_9116">
            <a:hlinkClick r:id="" action="ppaction://media"/>
            <a:extLst>
              <a:ext uri="{FF2B5EF4-FFF2-40B4-BE49-F238E27FC236}">
                <a16:creationId xmlns:a16="http://schemas.microsoft.com/office/drawing/2014/main" id="{B9D4B2B2-456E-422D-B6BB-3CE86330052D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422689" y="548680"/>
            <a:ext cx="246074" cy="246074"/>
          </a:xfrm>
          <a:prstGeom prst="rect">
            <a:avLst/>
          </a:prstGeom>
        </p:spPr>
      </p:pic>
      <p:pic>
        <p:nvPicPr>
          <p:cNvPr id="96" name="812_9117">
            <a:hlinkClick r:id="" action="ppaction://media"/>
            <a:extLst>
              <a:ext uri="{FF2B5EF4-FFF2-40B4-BE49-F238E27FC236}">
                <a16:creationId xmlns:a16="http://schemas.microsoft.com/office/drawing/2014/main" id="{637F7000-7464-496A-A1A9-01727BBF7362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676176" y="238945"/>
            <a:ext cx="246074" cy="246074"/>
          </a:xfrm>
          <a:prstGeom prst="rect">
            <a:avLst/>
          </a:prstGeom>
        </p:spPr>
      </p:pic>
      <p:pic>
        <p:nvPicPr>
          <p:cNvPr id="97" name="812_9118">
            <a:hlinkClick r:id="" action="ppaction://media"/>
            <a:extLst>
              <a:ext uri="{FF2B5EF4-FFF2-40B4-BE49-F238E27FC236}">
                <a16:creationId xmlns:a16="http://schemas.microsoft.com/office/drawing/2014/main" id="{09BF61C9-2B19-45FB-8377-0CC2426178FB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4957933" y="548680"/>
            <a:ext cx="246074" cy="246074"/>
          </a:xfrm>
          <a:prstGeom prst="rect">
            <a:avLst/>
          </a:prstGeom>
        </p:spPr>
      </p:pic>
      <p:pic>
        <p:nvPicPr>
          <p:cNvPr id="98" name="812_9119">
            <a:hlinkClick r:id="" action="ppaction://media"/>
            <a:extLst>
              <a:ext uri="{FF2B5EF4-FFF2-40B4-BE49-F238E27FC236}">
                <a16:creationId xmlns:a16="http://schemas.microsoft.com/office/drawing/2014/main" id="{41AE6026-AD07-43AE-8430-6D8E755118A3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202072" y="206066"/>
            <a:ext cx="246074" cy="246074"/>
          </a:xfrm>
          <a:prstGeom prst="rect">
            <a:avLst/>
          </a:prstGeom>
        </p:spPr>
      </p:pic>
      <p:pic>
        <p:nvPicPr>
          <p:cNvPr id="99" name="812_9120">
            <a:hlinkClick r:id="" action="ppaction://media"/>
            <a:extLst>
              <a:ext uri="{FF2B5EF4-FFF2-40B4-BE49-F238E27FC236}">
                <a16:creationId xmlns:a16="http://schemas.microsoft.com/office/drawing/2014/main" id="{8FAA54D9-8852-4A95-A3C1-D322120EC565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493177" y="548680"/>
            <a:ext cx="246074" cy="246074"/>
          </a:xfrm>
          <a:prstGeom prst="rect">
            <a:avLst/>
          </a:prstGeom>
        </p:spPr>
      </p:pic>
      <p:pic>
        <p:nvPicPr>
          <p:cNvPr id="100" name="812_9121">
            <a:hlinkClick r:id="" action="ppaction://media"/>
            <a:extLst>
              <a:ext uri="{FF2B5EF4-FFF2-40B4-BE49-F238E27FC236}">
                <a16:creationId xmlns:a16="http://schemas.microsoft.com/office/drawing/2014/main" id="{711CF806-D1D5-4547-B3EA-64F97C04676C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766760" y="250768"/>
            <a:ext cx="246074" cy="246074"/>
          </a:xfrm>
          <a:prstGeom prst="rect">
            <a:avLst/>
          </a:prstGeom>
        </p:spPr>
      </p:pic>
      <p:pic>
        <p:nvPicPr>
          <p:cNvPr id="101" name="812_9122">
            <a:hlinkClick r:id="" action="ppaction://media"/>
            <a:extLst>
              <a:ext uri="{FF2B5EF4-FFF2-40B4-BE49-F238E27FC236}">
                <a16:creationId xmlns:a16="http://schemas.microsoft.com/office/drawing/2014/main" id="{19C4ED1E-7383-41F8-B62C-17DB931D6CF5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6028420" y="548680"/>
            <a:ext cx="246074" cy="24607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7FE57A6-EB64-4F25-9E4A-1F5CF4F2CA6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38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A65A9783-A317-48B4-B80C-9FFB9928F44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F5DA4C2-B2D5-46F4-A867-26A7863ADFE2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700967" y="1052736"/>
            <a:ext cx="5584420" cy="42980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" name="Textfeld 36">
            <a:extLst>
              <a:ext uri="{FF2B5EF4-FFF2-40B4-BE49-F238E27FC236}">
                <a16:creationId xmlns:a16="http://schemas.microsoft.com/office/drawing/2014/main" id="{F612D65D-2AFD-4FF8-B889-DDC2ACA70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17	MV 01 Vokal in der ersten Silbe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4C843F6E-E436-48E0-8951-725A6B6CEF83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den Lautsprecher</a:t>
            </a:r>
            <a:r>
              <a:rPr kumimoji="0" lang="de-DE" altLang="de-DE" sz="1800" b="0" i="0" u="none" strike="noStrike" kern="0" cap="none" spc="-10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und dann auf das richtig geschriebenen Wort. Zweiter Klick für Ton!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681618E3-BF5F-4E77-B276-E2CBBAB05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47" y="5386284"/>
            <a:ext cx="9398727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Die Regel gilt für zweisilbige, ursprünglich deutsche Wörter. Deshalb: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Hotel</a:t>
            </a:r>
            <a:r>
              <a:rPr kumimoji="0" lang="de-DE" altLang="de-DE" sz="220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  Matratze    Krawall   Religion</a:t>
            </a:r>
            <a:endParaRPr kumimoji="0" lang="de-DE" altLang="de-DE" sz="2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108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448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082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84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631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317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82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638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3448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291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324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01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201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1593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224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154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15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1619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1567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6" dur="167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1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C8186CB-61E2-43B3-A6CC-8BEBAA5CDAEF}"/>
              </a:ext>
            </a:extLst>
          </p:cNvPr>
          <p:cNvSpPr/>
          <p:nvPr/>
        </p:nvSpPr>
        <p:spPr>
          <a:xfrm>
            <a:off x="179512" y="1052736"/>
            <a:ext cx="116771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Trebuchet MS" pitchFamily="34" charset="0"/>
              </a:rPr>
              <a:t>Die Datei Grundlagen enthält den gesamten Stoff. Die anderen Dateien dienen zur Übung, Bearbeitung in der Gruppe oder einzeln. 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Ausgangspunkt sind die Vokale, die entweder kurz oder gedehnt klingen. </a:t>
            </a:r>
          </a:p>
          <a:p>
            <a:r>
              <a:rPr lang="de-DE" sz="1400" kern="0" dirty="0">
                <a:latin typeface="Trebuchet MS" pitchFamily="34" charset="0"/>
              </a:rPr>
              <a:t>Es gibt viel mehr Vokale, als die meisten Schüler vermuten.</a:t>
            </a:r>
          </a:p>
          <a:p>
            <a:r>
              <a:rPr lang="de-DE" sz="1400" kern="0" dirty="0">
                <a:latin typeface="Trebuchet MS" pitchFamily="34" charset="0"/>
              </a:rPr>
              <a:t>Literatur dazu: Günther Thomé, DEUTSCHE ORTHOGRAPHIE HISTORISCH SYSTEMATISCH DIDAKTISCH, </a:t>
            </a:r>
            <a:r>
              <a:rPr lang="de-DE" sz="1400" kern="0" dirty="0" err="1">
                <a:latin typeface="Trebuchet MS" pitchFamily="34" charset="0"/>
              </a:rPr>
              <a:t>isb</a:t>
            </a:r>
            <a:r>
              <a:rPr lang="de-DE" sz="1400" kern="0" dirty="0">
                <a:latin typeface="Trebuchet MS" pitchFamily="34" charset="0"/>
              </a:rPr>
              <a:t> Fachverlag.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Die Rechtschreibregel für die Mitlautverdoppelung basiert auf einer Leseregel, was oft nicht bewusst ist.</a:t>
            </a:r>
          </a:p>
          <a:p>
            <a:endParaRPr lang="de-DE" sz="1400" kern="0" dirty="0">
              <a:latin typeface="Trebuchet MS" pitchFamily="34" charset="0"/>
            </a:endParaRPr>
          </a:p>
          <a:p>
            <a:r>
              <a:rPr lang="de-DE" sz="1400" kern="0" dirty="0">
                <a:latin typeface="Trebuchet MS" pitchFamily="34" charset="0"/>
              </a:rPr>
              <a:t>Ich behandle nur die Konsonantenregel. </a:t>
            </a:r>
          </a:p>
          <a:p>
            <a:r>
              <a:rPr lang="de-DE" sz="1400" kern="0" dirty="0">
                <a:latin typeface="Trebuchet MS" pitchFamily="34" charset="0"/>
              </a:rPr>
              <a:t>Die Silbenregel passt wegen der unlogischen Silbenbildung des Duden nicht. Es gibt zu viele offene Silben, die mit kurzem Vokal enden (Beispiel </a:t>
            </a:r>
            <a:r>
              <a:rPr lang="de-DE" sz="1400" kern="0" dirty="0" err="1">
                <a:latin typeface="Trebuchet MS" pitchFamily="34" charset="0"/>
              </a:rPr>
              <a:t>Schne-cke</a:t>
            </a:r>
            <a:r>
              <a:rPr lang="de-DE" sz="1400" kern="0" dirty="0">
                <a:latin typeface="Trebuchet MS" pitchFamily="34" charset="0"/>
              </a:rPr>
              <a:t>).</a:t>
            </a:r>
          </a:p>
        </p:txBody>
      </p:sp>
      <p:sp>
        <p:nvSpPr>
          <p:cNvPr id="8" name="Textfeld 36">
            <a:extLst>
              <a:ext uri="{FF2B5EF4-FFF2-40B4-BE49-F238E27FC236}">
                <a16:creationId xmlns:a16="http://schemas.microsoft.com/office/drawing/2014/main" id="{98D51977-ADDB-4FF8-8347-2BC237C1D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00	MV 01</a:t>
            </a:r>
            <a:r>
              <a:rPr lang="de-DE" altLang="de-DE" sz="22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Hinweise</a:t>
            </a:r>
            <a:r>
              <a:rPr kumimoji="0" lang="de-DE" altLang="de-DE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AE9FF3-00A3-4891-AE2A-E45E5797B2EF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498860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20</a:t>
            </a:fld>
            <a:endParaRPr lang="de-DE" dirty="0"/>
          </a:p>
        </p:txBody>
      </p:sp>
      <p:pic>
        <p:nvPicPr>
          <p:cNvPr id="9" name="812_9091">
            <a:hlinkClick r:id="" action="ppaction://media"/>
            <a:extLst>
              <a:ext uri="{FF2B5EF4-FFF2-40B4-BE49-F238E27FC236}">
                <a16:creationId xmlns:a16="http://schemas.microsoft.com/office/drawing/2014/main" id="{B0438534-180F-4007-9202-25FDC4478A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9073" y="174003"/>
            <a:ext cx="217013" cy="217013"/>
          </a:xfrm>
          <a:prstGeom prst="rect">
            <a:avLst/>
          </a:prstGeom>
        </p:spPr>
      </p:pic>
      <p:pic>
        <p:nvPicPr>
          <p:cNvPr id="10" name="812_9092">
            <a:hlinkClick r:id="" action="ppaction://media"/>
            <a:extLst>
              <a:ext uri="{FF2B5EF4-FFF2-40B4-BE49-F238E27FC236}">
                <a16:creationId xmlns:a16="http://schemas.microsoft.com/office/drawing/2014/main" id="{F5228179-F7D2-4F4F-B036-93CF04E696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65826" y="174003"/>
            <a:ext cx="217013" cy="217013"/>
          </a:xfrm>
          <a:prstGeom prst="rect">
            <a:avLst/>
          </a:prstGeom>
        </p:spPr>
      </p:pic>
      <p:pic>
        <p:nvPicPr>
          <p:cNvPr id="11" name="812_9093">
            <a:hlinkClick r:id="" action="ppaction://media"/>
            <a:extLst>
              <a:ext uri="{FF2B5EF4-FFF2-40B4-BE49-F238E27FC236}">
                <a16:creationId xmlns:a16="http://schemas.microsoft.com/office/drawing/2014/main" id="{25425DCB-0771-477E-8B76-EF324D1DF7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34696" y="174003"/>
            <a:ext cx="217013" cy="217013"/>
          </a:xfrm>
          <a:prstGeom prst="rect">
            <a:avLst/>
          </a:prstGeom>
        </p:spPr>
      </p:pic>
      <p:pic>
        <p:nvPicPr>
          <p:cNvPr id="12" name="812_9095">
            <a:hlinkClick r:id="" action="ppaction://media"/>
            <a:extLst>
              <a:ext uri="{FF2B5EF4-FFF2-40B4-BE49-F238E27FC236}">
                <a16:creationId xmlns:a16="http://schemas.microsoft.com/office/drawing/2014/main" id="{22B9B986-490D-4031-9395-721583A01C9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78587" y="174003"/>
            <a:ext cx="217013" cy="21701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0C6E5CC-DBCD-45B6-899C-02EA6BBB5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68" y="1943203"/>
            <a:ext cx="3874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Bäker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backt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Nusseken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FCA6ADC-72B3-43BC-9B2D-47AE3D230712}"/>
              </a:ext>
            </a:extLst>
          </p:cNvPr>
          <p:cNvSpPr/>
          <p:nvPr/>
        </p:nvSpPr>
        <p:spPr>
          <a:xfrm>
            <a:off x="407368" y="270995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Kranz hängt an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CEDCFC1-B3F4-46DD-9A77-FD0EEF2C84C3}"/>
              </a:ext>
            </a:extLst>
          </p:cNvPr>
          <p:cNvSpPr/>
          <p:nvPr/>
        </p:nvSpPr>
        <p:spPr>
          <a:xfrm>
            <a:off x="407368" y="346924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Mein Platz ist in der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DFD96FF-B134-42BA-BC23-EE0E49C97028}"/>
              </a:ext>
            </a:extLst>
          </p:cNvPr>
          <p:cNvSpPr/>
          <p:nvPr/>
        </p:nvSpPr>
        <p:spPr>
          <a:xfrm>
            <a:off x="407368" y="4228541"/>
            <a:ext cx="9793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Bitte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erschreke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über meine zwei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Kazen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, die sich dort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räckeln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C9DE3BF-97CD-4D19-A120-E35C840F21BF}"/>
              </a:ext>
            </a:extLst>
          </p:cNvPr>
          <p:cNvSpPr/>
          <p:nvPr/>
        </p:nvSpPr>
        <p:spPr>
          <a:xfrm>
            <a:off x="1271464" y="1908189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5A2361-37AA-4149-86CA-85FA47A68A3C}"/>
              </a:ext>
            </a:extLst>
          </p:cNvPr>
          <p:cNvSpPr/>
          <p:nvPr/>
        </p:nvSpPr>
        <p:spPr>
          <a:xfrm>
            <a:off x="976141" y="1628800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Bäcker</a:t>
            </a:r>
            <a:endParaRPr lang="de-DE" sz="2400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D8F7800-D946-492D-92AD-15DEC84C0CB9}"/>
              </a:ext>
            </a:extLst>
          </p:cNvPr>
          <p:cNvSpPr/>
          <p:nvPr/>
        </p:nvSpPr>
        <p:spPr>
          <a:xfrm>
            <a:off x="3425271" y="1908189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0B1AB66-867B-40FF-94E1-98053F1E84A1}"/>
              </a:ext>
            </a:extLst>
          </p:cNvPr>
          <p:cNvSpPr/>
          <p:nvPr/>
        </p:nvSpPr>
        <p:spPr>
          <a:xfrm>
            <a:off x="2682858" y="1628800"/>
            <a:ext cx="1612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Nussecken</a:t>
            </a:r>
            <a:endParaRPr lang="de-DE" sz="2400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5B4CFFB-F773-4EB7-8DA7-5FF1D64C7672}"/>
              </a:ext>
            </a:extLst>
          </p:cNvPr>
          <p:cNvSpPr/>
          <p:nvPr/>
        </p:nvSpPr>
        <p:spPr>
          <a:xfrm>
            <a:off x="3935760" y="2674310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EA6AAB8-0D99-4A72-A350-D01AA93B18B6}"/>
              </a:ext>
            </a:extLst>
          </p:cNvPr>
          <p:cNvSpPr/>
          <p:nvPr/>
        </p:nvSpPr>
        <p:spPr>
          <a:xfrm>
            <a:off x="3667815" y="2391271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Decke</a:t>
            </a:r>
            <a:endParaRPr lang="de-DE" sz="24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17A490D-A8E2-4147-B128-B9C05A07EF85}"/>
              </a:ext>
            </a:extLst>
          </p:cNvPr>
          <p:cNvSpPr/>
          <p:nvPr/>
        </p:nvSpPr>
        <p:spPr>
          <a:xfrm>
            <a:off x="3359696" y="343297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E8E4C32-5F99-4D5E-9616-FBBB74084D2F}"/>
              </a:ext>
            </a:extLst>
          </p:cNvPr>
          <p:cNvSpPr/>
          <p:nvPr/>
        </p:nvSpPr>
        <p:spPr>
          <a:xfrm>
            <a:off x="2999656" y="3140968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Ecke</a:t>
            </a:r>
            <a:endParaRPr lang="de-DE" sz="24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FFDF643-6DFC-4104-98A9-70658A87630D}"/>
              </a:ext>
            </a:extLst>
          </p:cNvPr>
          <p:cNvSpPr/>
          <p:nvPr/>
        </p:nvSpPr>
        <p:spPr>
          <a:xfrm>
            <a:off x="1055440" y="3933056"/>
            <a:ext cx="1683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erschrecke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C224010-FD69-4798-8543-D55D421E8358}"/>
              </a:ext>
            </a:extLst>
          </p:cNvPr>
          <p:cNvSpPr/>
          <p:nvPr/>
        </p:nvSpPr>
        <p:spPr>
          <a:xfrm>
            <a:off x="6050886" y="422833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FB81B83-9385-4509-B28B-22CF0528D877}"/>
              </a:ext>
            </a:extLst>
          </p:cNvPr>
          <p:cNvSpPr/>
          <p:nvPr/>
        </p:nvSpPr>
        <p:spPr>
          <a:xfrm>
            <a:off x="5645440" y="3933056"/>
            <a:ext cx="1128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Katzen</a:t>
            </a:r>
            <a:endParaRPr lang="de-DE" sz="24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49F0A0DE-327B-4F25-A792-E189255D15C0}"/>
              </a:ext>
            </a:extLst>
          </p:cNvPr>
          <p:cNvSpPr/>
          <p:nvPr/>
        </p:nvSpPr>
        <p:spPr>
          <a:xfrm>
            <a:off x="2135560" y="422952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AE5C5AC-6AC1-4986-A7D0-A5F6AF67B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76137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AC861CBD-225D-425D-8E3B-AD594CAB00BC}"/>
              </a:ext>
            </a:extLst>
          </p:cNvPr>
          <p:cNvSpPr/>
          <p:nvPr/>
        </p:nvSpPr>
        <p:spPr>
          <a:xfrm>
            <a:off x="8832304" y="4229524"/>
            <a:ext cx="485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CC3F03B-8390-429B-879D-046594054795}"/>
              </a:ext>
            </a:extLst>
          </p:cNvPr>
          <p:cNvSpPr/>
          <p:nvPr/>
        </p:nvSpPr>
        <p:spPr>
          <a:xfrm>
            <a:off x="8532299" y="3933056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räkeln</a:t>
            </a:r>
            <a:endParaRPr lang="de-DE" sz="2400" dirty="0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72BEC8DE-98A8-402E-A0A0-711CB2E48D8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8E0B22D0-26F7-4228-9381-60F59A6039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95F578B-5F44-46CE-8AF5-7E5F6A6F99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BAD36F00-B3C3-455C-B53F-33E791142B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198A2E8-62B3-43D2-A07D-828249B44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45AF932-D07F-4D16-835A-234847432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1B8243F-98D7-4861-A334-63A42D776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DA320FD1-C29B-411D-BBDE-33E482CA4D9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74" y="188640"/>
            <a:ext cx="250766" cy="249651"/>
          </a:xfrm>
          <a:prstGeom prst="rect">
            <a:avLst/>
          </a:prstGeom>
        </p:spPr>
      </p:pic>
      <p:sp>
        <p:nvSpPr>
          <p:cNvPr id="42" name="Textfeld 36">
            <a:extLst>
              <a:ext uri="{FF2B5EF4-FFF2-40B4-BE49-F238E27FC236}">
                <a16:creationId xmlns:a16="http://schemas.microsoft.com/office/drawing/2014/main" id="{9E0EC20B-EE22-4D00-AC3C-EBEFD1EAF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18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E20F298-AE01-4712-86B4-092D196C9A1A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5867369-4119-46AB-94E3-363452CBBF9E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40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9DA309D7-B742-43B0-8FE0-A4C63CA6568B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892FD5A-BC8F-3CE8-4C64-0184BEF93E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1887" y="1565406"/>
            <a:ext cx="9888569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6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5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4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3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73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 animBg="1"/>
      <p:bldP spid="30" grpId="0" animBg="1"/>
      <p:bldP spid="31" grpId="0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6142DB34-B493-4A94-BD8F-D9B84C167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263" y="1243416"/>
            <a:ext cx="8407113" cy="4968671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C86C0E78-5293-44FA-AA55-BE8850DBBDE8}"/>
              </a:ext>
            </a:extLst>
          </p:cNvPr>
          <p:cNvSpPr/>
          <p:nvPr/>
        </p:nvSpPr>
        <p:spPr>
          <a:xfrm>
            <a:off x="7169736" y="1033339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Ba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E90FBB39-D3D7-4031-94BD-CE5A334BB843}"/>
              </a:ext>
            </a:extLst>
          </p:cNvPr>
          <p:cNvSpPr/>
          <p:nvPr/>
        </p:nvSpPr>
        <p:spPr>
          <a:xfrm>
            <a:off x="3428908" y="1033339"/>
            <a:ext cx="1071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53CEB3D-6738-4D14-A078-5703E76A3E81}"/>
              </a:ext>
            </a:extLst>
          </p:cNvPr>
          <p:cNvSpPr/>
          <p:nvPr/>
        </p:nvSpPr>
        <p:spPr>
          <a:xfrm>
            <a:off x="5735948" y="103333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32399682-D336-4BF2-A659-130510A49944}"/>
              </a:ext>
            </a:extLst>
          </p:cNvPr>
          <p:cNvSpPr/>
          <p:nvPr/>
        </p:nvSpPr>
        <p:spPr>
          <a:xfrm>
            <a:off x="2031735" y="103333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066C860-2B96-4919-A598-400B41E86DD6}"/>
              </a:ext>
            </a:extLst>
          </p:cNvPr>
          <p:cNvSpPr/>
          <p:nvPr/>
        </p:nvSpPr>
        <p:spPr>
          <a:xfrm>
            <a:off x="7169736" y="1531690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9236DFD-0E3B-4B96-9B2C-B0BC64C7604F}"/>
              </a:ext>
            </a:extLst>
          </p:cNvPr>
          <p:cNvSpPr/>
          <p:nvPr/>
        </p:nvSpPr>
        <p:spPr>
          <a:xfrm>
            <a:off x="3428908" y="153169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6B69988A-5724-43E0-887F-7E78BD500068}"/>
              </a:ext>
            </a:extLst>
          </p:cNvPr>
          <p:cNvSpPr/>
          <p:nvPr/>
        </p:nvSpPr>
        <p:spPr>
          <a:xfrm>
            <a:off x="5735948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FF493359-8F29-497C-8D8C-28C8600E2E00}"/>
              </a:ext>
            </a:extLst>
          </p:cNvPr>
          <p:cNvSpPr/>
          <p:nvPr/>
        </p:nvSpPr>
        <p:spPr>
          <a:xfrm>
            <a:off x="2031735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E9AA7E8-D62A-47B0-A5C6-681C543AF8FC}"/>
              </a:ext>
            </a:extLst>
          </p:cNvPr>
          <p:cNvSpPr/>
          <p:nvPr/>
        </p:nvSpPr>
        <p:spPr>
          <a:xfrm>
            <a:off x="7169736" y="205165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di</a:t>
            </a:r>
            <a:r>
              <a:rPr lang="de-DE" sz="2400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ck</a:t>
            </a:r>
            <a:endParaRPr lang="de-DE" sz="2400" spc="1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12A2A829-5F72-4AB5-924C-AEB88E5CE917}"/>
              </a:ext>
            </a:extLst>
          </p:cNvPr>
          <p:cNvSpPr/>
          <p:nvPr/>
        </p:nvSpPr>
        <p:spPr>
          <a:xfrm>
            <a:off x="3428908" y="2051650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A5380A4-7AE8-4F0E-B28D-9051F189380E}"/>
              </a:ext>
            </a:extLst>
          </p:cNvPr>
          <p:cNvSpPr/>
          <p:nvPr/>
        </p:nvSpPr>
        <p:spPr>
          <a:xfrm>
            <a:off x="5735948" y="205165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4865CF4B-0E81-40F1-B12D-E9DABA827227}"/>
              </a:ext>
            </a:extLst>
          </p:cNvPr>
          <p:cNvSpPr/>
          <p:nvPr/>
        </p:nvSpPr>
        <p:spPr>
          <a:xfrm>
            <a:off x="2031735" y="205165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130B299-D6CF-4FFC-A863-28E090A62310}"/>
              </a:ext>
            </a:extLst>
          </p:cNvPr>
          <p:cNvSpPr/>
          <p:nvPr/>
        </p:nvSpPr>
        <p:spPr>
          <a:xfrm>
            <a:off x="7169736" y="2560554"/>
            <a:ext cx="957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dü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nn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F8C29711-2DE3-4A38-814D-BD0E737891F1}"/>
              </a:ext>
            </a:extLst>
          </p:cNvPr>
          <p:cNvSpPr/>
          <p:nvPr/>
        </p:nvSpPr>
        <p:spPr>
          <a:xfrm>
            <a:off x="3465812" y="2560554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2B4A88F9-A34E-4957-9679-8785AC0A195D}"/>
              </a:ext>
            </a:extLst>
          </p:cNvPr>
          <p:cNvSpPr/>
          <p:nvPr/>
        </p:nvSpPr>
        <p:spPr>
          <a:xfrm>
            <a:off x="5735948" y="256055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D048E666-08EC-4FF5-B0FC-BC352DAE5CFF}"/>
              </a:ext>
            </a:extLst>
          </p:cNvPr>
          <p:cNvSpPr/>
          <p:nvPr/>
        </p:nvSpPr>
        <p:spPr>
          <a:xfrm>
            <a:off x="2031735" y="256055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89C9C05-DAFB-46A5-A614-05C2F84AC62B}"/>
              </a:ext>
            </a:extLst>
          </p:cNvPr>
          <p:cNvSpPr/>
          <p:nvPr/>
        </p:nvSpPr>
        <p:spPr>
          <a:xfrm>
            <a:off x="7169736" y="308931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E519EB0-8697-48AC-B182-7C55D3757313}"/>
              </a:ext>
            </a:extLst>
          </p:cNvPr>
          <p:cNvSpPr/>
          <p:nvPr/>
        </p:nvSpPr>
        <p:spPr>
          <a:xfrm>
            <a:off x="3428908" y="308931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39CE8DFA-108B-4E0B-8575-7911DF1F5867}"/>
              </a:ext>
            </a:extLst>
          </p:cNvPr>
          <p:cNvSpPr/>
          <p:nvPr/>
        </p:nvSpPr>
        <p:spPr>
          <a:xfrm>
            <a:off x="5735948" y="308931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AAB6B216-9F86-4FE7-85F5-9BED7DDF2C9D}"/>
              </a:ext>
            </a:extLst>
          </p:cNvPr>
          <p:cNvSpPr/>
          <p:nvPr/>
        </p:nvSpPr>
        <p:spPr>
          <a:xfrm>
            <a:off x="2031735" y="3089312"/>
            <a:ext cx="700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Bär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3DC6FA8C-6D24-45FC-86CE-ECFA324BB54A}"/>
              </a:ext>
            </a:extLst>
          </p:cNvPr>
          <p:cNvSpPr/>
          <p:nvPr/>
        </p:nvSpPr>
        <p:spPr>
          <a:xfrm>
            <a:off x="7169736" y="3619294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Go</a:t>
            </a:r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ld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748DE8D4-F09B-452A-9771-38CBAD166E7C}"/>
              </a:ext>
            </a:extLst>
          </p:cNvPr>
          <p:cNvSpPr/>
          <p:nvPr/>
        </p:nvSpPr>
        <p:spPr>
          <a:xfrm>
            <a:off x="3428908" y="3619294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093292FC-925C-4CFF-8B82-41699B2DCF48}"/>
              </a:ext>
            </a:extLst>
          </p:cNvPr>
          <p:cNvSpPr/>
          <p:nvPr/>
        </p:nvSpPr>
        <p:spPr>
          <a:xfrm>
            <a:off x="5735948" y="361929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A31C4C47-FA56-4236-9C5A-8EE1348E338E}"/>
              </a:ext>
            </a:extLst>
          </p:cNvPr>
          <p:cNvSpPr/>
          <p:nvPr/>
        </p:nvSpPr>
        <p:spPr>
          <a:xfrm>
            <a:off x="2031735" y="361929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4572E15C-E342-480C-A9AE-20D522B3ACB0}"/>
              </a:ext>
            </a:extLst>
          </p:cNvPr>
          <p:cNvSpPr/>
          <p:nvPr/>
        </p:nvSpPr>
        <p:spPr>
          <a:xfrm>
            <a:off x="7169736" y="41537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70F4E5D7-6238-4DC4-941D-0730DCAA0865}"/>
              </a:ext>
            </a:extLst>
          </p:cNvPr>
          <p:cNvSpPr/>
          <p:nvPr/>
        </p:nvSpPr>
        <p:spPr>
          <a:xfrm>
            <a:off x="3465812" y="4153777"/>
            <a:ext cx="1658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9E223AF-515B-403F-B6D8-E49BA6661ABD}"/>
              </a:ext>
            </a:extLst>
          </p:cNvPr>
          <p:cNvSpPr/>
          <p:nvPr/>
        </p:nvSpPr>
        <p:spPr>
          <a:xfrm>
            <a:off x="5735948" y="41537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72160B00-1E91-4780-90BC-BD4923492F29}"/>
              </a:ext>
            </a:extLst>
          </p:cNvPr>
          <p:cNvSpPr/>
          <p:nvPr/>
        </p:nvSpPr>
        <p:spPr>
          <a:xfrm>
            <a:off x="2031735" y="4153777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Hut</a:t>
            </a:r>
            <a:endParaRPr lang="de-DE" sz="2400" spc="100" dirty="0"/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D53E090-8733-430A-A9BB-028C3F96D7A1}"/>
              </a:ext>
            </a:extLst>
          </p:cNvPr>
          <p:cNvSpPr/>
          <p:nvPr/>
        </p:nvSpPr>
        <p:spPr>
          <a:xfrm>
            <a:off x="7169736" y="4663782"/>
            <a:ext cx="872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Herz</a:t>
            </a:r>
            <a:endParaRPr lang="de-DE" sz="2400" spc="100" dirty="0"/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BAB7BDD0-5E3F-4EF6-9F5A-8513B7120E7B}"/>
              </a:ext>
            </a:extLst>
          </p:cNvPr>
          <p:cNvSpPr/>
          <p:nvPr/>
        </p:nvSpPr>
        <p:spPr>
          <a:xfrm>
            <a:off x="3428908" y="4663782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49C8DB47-7FA7-4E7E-9EBB-1457065763D5}"/>
              </a:ext>
            </a:extLst>
          </p:cNvPr>
          <p:cNvSpPr/>
          <p:nvPr/>
        </p:nvSpPr>
        <p:spPr>
          <a:xfrm>
            <a:off x="5735948" y="4663782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9DAE359B-5C20-4A75-A89D-79A809F64823}"/>
              </a:ext>
            </a:extLst>
          </p:cNvPr>
          <p:cNvSpPr/>
          <p:nvPr/>
        </p:nvSpPr>
        <p:spPr>
          <a:xfrm>
            <a:off x="2031735" y="466378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60032FBB-454A-4D64-90AF-48845F0F6AB3}"/>
              </a:ext>
            </a:extLst>
          </p:cNvPr>
          <p:cNvSpPr/>
          <p:nvPr/>
        </p:nvSpPr>
        <p:spPr>
          <a:xfrm>
            <a:off x="7169736" y="5147477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Kuss</a:t>
            </a:r>
            <a:endParaRPr lang="de-DE" sz="2400" spc="100" dirty="0"/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7104CC36-8791-4C7D-A215-63DC6F343312}"/>
              </a:ext>
            </a:extLst>
          </p:cNvPr>
          <p:cNvSpPr/>
          <p:nvPr/>
        </p:nvSpPr>
        <p:spPr>
          <a:xfrm>
            <a:off x="3428908" y="5147477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1FB0D5C7-FBF3-4107-81B6-430407B3B8B1}"/>
              </a:ext>
            </a:extLst>
          </p:cNvPr>
          <p:cNvSpPr/>
          <p:nvPr/>
        </p:nvSpPr>
        <p:spPr>
          <a:xfrm>
            <a:off x="5735948" y="514747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570BA960-1ED5-471B-A909-EC8FA76ED083}"/>
              </a:ext>
            </a:extLst>
          </p:cNvPr>
          <p:cNvSpPr/>
          <p:nvPr/>
        </p:nvSpPr>
        <p:spPr>
          <a:xfrm>
            <a:off x="2031735" y="514747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3DE2F57F-3EC4-4D05-9E42-575390E978CB}"/>
              </a:ext>
            </a:extLst>
          </p:cNvPr>
          <p:cNvSpPr/>
          <p:nvPr/>
        </p:nvSpPr>
        <p:spPr>
          <a:xfrm>
            <a:off x="7169736" y="566150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3" name="Rechteck 92">
            <a:extLst>
              <a:ext uri="{FF2B5EF4-FFF2-40B4-BE49-F238E27FC236}">
                <a16:creationId xmlns:a16="http://schemas.microsoft.com/office/drawing/2014/main" id="{A6DAD519-FBAE-493F-8D79-C3A2CF07A5D0}"/>
              </a:ext>
            </a:extLst>
          </p:cNvPr>
          <p:cNvSpPr/>
          <p:nvPr/>
        </p:nvSpPr>
        <p:spPr>
          <a:xfrm>
            <a:off x="3428908" y="5661508"/>
            <a:ext cx="10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F890B2E0-572B-4FFF-8A83-D3CED30D7E08}"/>
              </a:ext>
            </a:extLst>
          </p:cNvPr>
          <p:cNvSpPr/>
          <p:nvPr/>
        </p:nvSpPr>
        <p:spPr>
          <a:xfrm>
            <a:off x="5735948" y="566150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0F713DC7-D582-4CD9-8C2F-1076AA23634F}"/>
              </a:ext>
            </a:extLst>
          </p:cNvPr>
          <p:cNvSpPr/>
          <p:nvPr/>
        </p:nvSpPr>
        <p:spPr>
          <a:xfrm>
            <a:off x="2031735" y="5661508"/>
            <a:ext cx="686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>
                <a:latin typeface="Trebuchet MS" pitchFamily="34" charset="0"/>
                <a:sym typeface="Wingdings" panose="05000000000000000000" pitchFamily="2" charset="2"/>
              </a:rPr>
              <a:t>Tor</a:t>
            </a:r>
            <a:endParaRPr lang="de-DE" sz="2400" spc="100" dirty="0"/>
          </a:p>
        </p:txBody>
      </p:sp>
      <p:pic>
        <p:nvPicPr>
          <p:cNvPr id="96" name="Grafik 95">
            <a:extLst>
              <a:ext uri="{FF2B5EF4-FFF2-40B4-BE49-F238E27FC236}">
                <a16:creationId xmlns:a16="http://schemas.microsoft.com/office/drawing/2014/main" id="{A4BB6E05-3BB1-4842-A609-CFD65157E0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751" y="875111"/>
            <a:ext cx="624087" cy="632140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09BC1F3C-905C-447D-8FA9-4B90C205E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99" y="1113602"/>
            <a:ext cx="704850" cy="857250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CB457AA4-396C-46D0-B2CF-4CF12DB9FD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4"/>
          <a:stretch/>
        </p:blipFill>
        <p:spPr>
          <a:xfrm>
            <a:off x="5109699" y="1990294"/>
            <a:ext cx="395805" cy="1026100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5B1A25F8-05AB-4344-96A2-AADA696751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9"/>
          <a:stretch/>
        </p:blipFill>
        <p:spPr>
          <a:xfrm>
            <a:off x="4178566" y="1373985"/>
            <a:ext cx="899911" cy="1141845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DF7BE91A-81B8-4EB7-B0CB-0B7141D36D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3"/>
          <a:stretch/>
        </p:blipFill>
        <p:spPr>
          <a:xfrm>
            <a:off x="4219819" y="2831127"/>
            <a:ext cx="893046" cy="682799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76C97C40-4824-4C04-80D0-70E55F0E12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6" y="3035836"/>
            <a:ext cx="996523" cy="99652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489DB0A4-4E73-4F90-98E7-F727427A97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167" y="4470633"/>
            <a:ext cx="667734" cy="619015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B5EEC786-B681-47C9-99D0-AE0E1A8C23D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75"/>
          <a:stretch/>
        </p:blipFill>
        <p:spPr>
          <a:xfrm>
            <a:off x="4241765" y="4073477"/>
            <a:ext cx="876374" cy="655748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BDB9C161-35B4-493D-9ED2-9278BE429B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66" y="4846936"/>
            <a:ext cx="1106239" cy="774367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DA670922-9B02-4D10-8F26-E13C72F5BF9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785" y="5496813"/>
            <a:ext cx="1106239" cy="622559"/>
          </a:xfrm>
          <a:prstGeom prst="rect">
            <a:avLst/>
          </a:prstGeom>
        </p:spPr>
      </p:pic>
      <p:sp>
        <p:nvSpPr>
          <p:cNvPr id="56" name="Textfeld 36">
            <a:extLst>
              <a:ext uri="{FF2B5EF4-FFF2-40B4-BE49-F238E27FC236}">
                <a16:creationId xmlns:a16="http://schemas.microsoft.com/office/drawing/2014/main" id="{7AC15220-2AA6-4E9C-8B7D-6C53C7477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19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84893C5F-8ABC-475E-8FD0-C5E62C18E86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Klick </a:t>
            </a:r>
            <a:r>
              <a:rPr lang="de-DE" altLang="de-DE" sz="1800" kern="0" spc="-100" dirty="0">
                <a:latin typeface="Trebuchet MS" pitchFamily="34" charset="0"/>
              </a:rPr>
              <a:t>auf 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latin typeface="Trebuchet MS" pitchFamily="34" charset="0"/>
              </a:rPr>
              <a:t> oder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r>
              <a:rPr lang="de-DE" altLang="de-DE" sz="1800" kern="0" spc="-100" dirty="0">
                <a:latin typeface="Trebuchet MS" pitchFamily="34" charset="0"/>
              </a:rPr>
              <a:t>! 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Nächstes Wort: Zweiter Klick auf die Lösung (</a:t>
            </a:r>
            <a:r>
              <a:rPr lang="de-DE" altLang="de-DE" sz="18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de-DE" altLang="de-DE" sz="1800" kern="0" spc="-100" dirty="0">
                <a:latin typeface="Trebuchet MS" pitchFamily="34" charset="0"/>
              </a:rPr>
              <a:t>oder</a:t>
            </a: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 kurz)!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002E141-388B-4071-A86E-3EFBB87875B1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42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A3A2F683-3EA2-4E70-B76B-6DAEA83FC617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009A7B-54D3-4119-86BC-292CE79300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996" y="887033"/>
            <a:ext cx="8407113" cy="53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3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38" grpId="0"/>
      <p:bldP spid="45" grpId="0"/>
      <p:bldP spid="46" grpId="0"/>
      <p:bldP spid="4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hteck 84">
            <a:extLst>
              <a:ext uri="{FF2B5EF4-FFF2-40B4-BE49-F238E27FC236}">
                <a16:creationId xmlns:a16="http://schemas.microsoft.com/office/drawing/2014/main" id="{4BC214EE-D415-47CE-A3A7-2E008BFF9C44}"/>
              </a:ext>
            </a:extLst>
          </p:cNvPr>
          <p:cNvSpPr/>
          <p:nvPr/>
        </p:nvSpPr>
        <p:spPr>
          <a:xfrm>
            <a:off x="209992" y="5850678"/>
            <a:ext cx="718557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Jetzt ist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</a:t>
            </a:r>
            <a:r>
              <a:rPr lang="de-DE" sz="2400" kern="0" dirty="0">
                <a:latin typeface="Trebuchet MS" pitchFamily="34" charset="0"/>
              </a:rPr>
              <a:t>__________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! </a:t>
            </a:r>
            <a:r>
              <a:rPr lang="de-DE" sz="2400" kern="0" dirty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(anderes Wort für Ende)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42" name="812_9055">
            <a:hlinkClick r:id="" action="ppaction://media"/>
            <a:extLst>
              <a:ext uri="{FF2B5EF4-FFF2-40B4-BE49-F238E27FC236}">
                <a16:creationId xmlns:a16="http://schemas.microsoft.com/office/drawing/2014/main" id="{BA74C9AB-6C43-404C-96C0-201C524183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161081" y="162173"/>
            <a:ext cx="282364" cy="282364"/>
          </a:xfrm>
          <a:prstGeom prst="rect">
            <a:avLst/>
          </a:prstGeom>
        </p:spPr>
      </p:pic>
      <p:pic>
        <p:nvPicPr>
          <p:cNvPr id="43" name="812_9056">
            <a:hlinkClick r:id="" action="ppaction://media"/>
            <a:extLst>
              <a:ext uri="{FF2B5EF4-FFF2-40B4-BE49-F238E27FC236}">
                <a16:creationId xmlns:a16="http://schemas.microsoft.com/office/drawing/2014/main" id="{7B74D39E-C9BC-4D40-A83B-3BBCB5CBD97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747837" y="162173"/>
            <a:ext cx="282364" cy="282364"/>
          </a:xfrm>
          <a:prstGeom prst="rect">
            <a:avLst/>
          </a:prstGeom>
        </p:spPr>
      </p:pic>
      <p:pic>
        <p:nvPicPr>
          <p:cNvPr id="45" name="812_9060">
            <a:hlinkClick r:id="" action="ppaction://media"/>
            <a:extLst>
              <a:ext uri="{FF2B5EF4-FFF2-40B4-BE49-F238E27FC236}">
                <a16:creationId xmlns:a16="http://schemas.microsoft.com/office/drawing/2014/main" id="{862EB58B-FC45-4244-85F3-DFC2ABEDD85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262315" y="162173"/>
            <a:ext cx="282364" cy="282364"/>
          </a:xfrm>
          <a:prstGeom prst="rect">
            <a:avLst/>
          </a:prstGeom>
        </p:spPr>
      </p:pic>
      <p:pic>
        <p:nvPicPr>
          <p:cNvPr id="46" name="812_9061">
            <a:hlinkClick r:id="" action="ppaction://media"/>
            <a:extLst>
              <a:ext uri="{FF2B5EF4-FFF2-40B4-BE49-F238E27FC236}">
                <a16:creationId xmlns:a16="http://schemas.microsoft.com/office/drawing/2014/main" id="{8AC9D64C-8DEC-4034-AA85-528258112E0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881688" y="162173"/>
            <a:ext cx="282364" cy="282364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627F43E6-41E1-49DD-B1E9-14536BF89B41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14703"/>
          <a:stretch/>
        </p:blipFill>
        <p:spPr>
          <a:xfrm>
            <a:off x="184421" y="1055435"/>
            <a:ext cx="7815749" cy="470239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EBDAEA5D-F511-4E97-9DBE-942E7D44469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303459"/>
            <a:ext cx="250766" cy="24965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79365146-4595-4AFD-8B2C-8B586C5816D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1883295"/>
            <a:ext cx="250766" cy="249651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F70430A4-4CAD-4117-8A8B-EF62D64EBA1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2463131"/>
            <a:ext cx="250766" cy="249651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2807691D-E5E6-448B-9216-D01A77DAA79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042967"/>
            <a:ext cx="250766" cy="24965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ACE78F5E-6749-45D8-9739-112096F4C9F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3622803"/>
            <a:ext cx="250766" cy="249651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FA74978D-B369-488A-809B-26596AD8BD7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202639"/>
            <a:ext cx="250766" cy="24965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A7C742D-5C8B-4533-887E-AF2E2E77FFA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268760"/>
            <a:ext cx="266393" cy="25072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CC47DD75-FBFD-46B7-B8FD-91EF0E974B7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1844764"/>
            <a:ext cx="266393" cy="25072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AA87F101-6D2A-4534-A37D-3BBCA497541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420768"/>
            <a:ext cx="266393" cy="250723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FF54F29F-9C1C-4D50-97E4-C16F9615701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2996772"/>
            <a:ext cx="266393" cy="250723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B94B6125-CAEB-437B-8D43-428D88E7F51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3572776"/>
            <a:ext cx="266393" cy="250723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83823CBC-5A07-4439-B52C-6D751FCF3AE7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148780"/>
            <a:ext cx="266393" cy="250723"/>
          </a:xfrm>
          <a:prstGeom prst="rect">
            <a:avLst/>
          </a:prstGeom>
        </p:spPr>
      </p:pic>
      <p:sp>
        <p:nvSpPr>
          <p:cNvPr id="61" name="Rechteck 60">
            <a:extLst>
              <a:ext uri="{FF2B5EF4-FFF2-40B4-BE49-F238E27FC236}">
                <a16:creationId xmlns:a16="http://schemas.microsoft.com/office/drawing/2014/main" id="{B1CDF2FD-93D2-44DD-8E2A-3CF7EBDBA044}"/>
              </a:ext>
            </a:extLst>
          </p:cNvPr>
          <p:cNvSpPr/>
          <p:nvPr/>
        </p:nvSpPr>
        <p:spPr>
          <a:xfrm>
            <a:off x="957181" y="1076271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</a:t>
            </a: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8250121-D7E4-4A0F-ADCE-95D5346655DB}"/>
              </a:ext>
            </a:extLst>
          </p:cNvPr>
          <p:cNvSpPr/>
          <p:nvPr/>
        </p:nvSpPr>
        <p:spPr>
          <a:xfrm>
            <a:off x="937263" y="1666109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Wall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AC12A66-5029-4264-9387-0659747342EA}"/>
              </a:ext>
            </a:extLst>
          </p:cNvPr>
          <p:cNvSpPr/>
          <p:nvPr/>
        </p:nvSpPr>
        <p:spPr>
          <a:xfrm>
            <a:off x="3651407" y="229051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schlaff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1D48BDB-3C19-4370-8DB3-D0FE8EF0BC2F}"/>
              </a:ext>
            </a:extLst>
          </p:cNvPr>
          <p:cNvSpPr/>
          <p:nvPr/>
        </p:nvSpPr>
        <p:spPr>
          <a:xfrm>
            <a:off x="2280315" y="2882544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Schlaf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D1A82DF4-CF40-4913-B3CC-EB5F41A6F801}"/>
              </a:ext>
            </a:extLst>
          </p:cNvPr>
          <p:cNvSpPr/>
          <p:nvPr/>
        </p:nvSpPr>
        <p:spPr>
          <a:xfrm>
            <a:off x="4092296" y="345584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Spann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51B37D4A-DB83-4754-9E1D-2A1683E34B56}"/>
              </a:ext>
            </a:extLst>
          </p:cNvPr>
          <p:cNvSpPr/>
          <p:nvPr/>
        </p:nvSpPr>
        <p:spPr>
          <a:xfrm>
            <a:off x="5473744" y="4019819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Span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6874FCBF-D69A-43FD-9D91-A8021A5D7699}"/>
              </a:ext>
            </a:extLst>
          </p:cNvPr>
          <p:cNvSpPr/>
          <p:nvPr/>
        </p:nvSpPr>
        <p:spPr>
          <a:xfrm>
            <a:off x="1431131" y="4607512"/>
            <a:ext cx="715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</a:t>
            </a: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9D4AD2A-8117-457D-9EEA-7ABE3D8A71E4}"/>
              </a:ext>
            </a:extLst>
          </p:cNvPr>
          <p:cNvSpPr/>
          <p:nvPr/>
        </p:nvSpPr>
        <p:spPr>
          <a:xfrm>
            <a:off x="982253" y="5173648"/>
            <a:ext cx="894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Herr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ED66B490-01E2-4DDD-B949-F67C7152D2AC}"/>
              </a:ext>
            </a:extLst>
          </p:cNvPr>
          <p:cNvSpPr/>
          <p:nvPr/>
        </p:nvSpPr>
        <p:spPr>
          <a:xfrm>
            <a:off x="1531238" y="5755628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Schluss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BAFAF895-8803-42BD-AF25-079564B3D39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4782475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656C41EC-CD5B-4BF4-8070-60177590B20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36231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4B46D436-0DD7-4ABF-B3F0-69EF7CDC8C7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48" y="5942150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471D15D9-38D9-4F3F-9D2B-D90B850F599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4724784"/>
            <a:ext cx="266393" cy="250723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E4258FBA-A09B-468F-A2DF-7F729C395DC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300788"/>
            <a:ext cx="266393" cy="250723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C5BAF7B4-9D8E-4934-B0AD-79314038CE4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095" y="5876789"/>
            <a:ext cx="266393" cy="250723"/>
          </a:xfrm>
          <a:prstGeom prst="rect">
            <a:avLst/>
          </a:prstGeom>
        </p:spPr>
      </p:pic>
      <p:pic>
        <p:nvPicPr>
          <p:cNvPr id="76" name="812_9052">
            <a:hlinkClick r:id="" action="ppaction://media"/>
            <a:extLst>
              <a:ext uri="{FF2B5EF4-FFF2-40B4-BE49-F238E27FC236}">
                <a16:creationId xmlns:a16="http://schemas.microsoft.com/office/drawing/2014/main" id="{185F7E03-8832-4EEB-963F-32E3DA3783D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00813" y="162173"/>
            <a:ext cx="282364" cy="282364"/>
          </a:xfrm>
          <a:prstGeom prst="rect">
            <a:avLst/>
          </a:prstGeom>
        </p:spPr>
      </p:pic>
      <p:pic>
        <p:nvPicPr>
          <p:cNvPr id="80" name="812_9053">
            <a:hlinkClick r:id="" action="ppaction://media"/>
            <a:extLst>
              <a:ext uri="{FF2B5EF4-FFF2-40B4-BE49-F238E27FC236}">
                <a16:creationId xmlns:a16="http://schemas.microsoft.com/office/drawing/2014/main" id="{F3961438-E6E5-4B57-AC73-100F110BF07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987569" y="162173"/>
            <a:ext cx="282364" cy="282364"/>
          </a:xfrm>
          <a:prstGeom prst="rect">
            <a:avLst/>
          </a:prstGeom>
        </p:spPr>
      </p:pic>
      <p:pic>
        <p:nvPicPr>
          <p:cNvPr id="81" name="812_9054">
            <a:hlinkClick r:id="" action="ppaction://media"/>
            <a:extLst>
              <a:ext uri="{FF2B5EF4-FFF2-40B4-BE49-F238E27FC236}">
                <a16:creationId xmlns:a16="http://schemas.microsoft.com/office/drawing/2014/main" id="{7703845F-884A-4612-B785-FB13E10A58F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574325" y="162173"/>
            <a:ext cx="282364" cy="282364"/>
          </a:xfrm>
          <a:prstGeom prst="rect">
            <a:avLst/>
          </a:prstGeom>
        </p:spPr>
      </p:pic>
      <p:pic>
        <p:nvPicPr>
          <p:cNvPr id="82" name="812_9051">
            <a:hlinkClick r:id="" action="ppaction://media"/>
            <a:extLst>
              <a:ext uri="{FF2B5EF4-FFF2-40B4-BE49-F238E27FC236}">
                <a16:creationId xmlns:a16="http://schemas.microsoft.com/office/drawing/2014/main" id="{FFB43A96-B9DC-4804-A9F5-55F384B942E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4057" y="162173"/>
            <a:ext cx="282364" cy="282364"/>
          </a:xfrm>
          <a:prstGeom prst="rect">
            <a:avLst/>
          </a:prstGeom>
        </p:spPr>
      </p:pic>
      <p:sp>
        <p:nvSpPr>
          <p:cNvPr id="83" name="Rechteck 82">
            <a:hlinkClick r:id="" action="ppaction://noaction"/>
            <a:extLst>
              <a:ext uri="{FF2B5EF4-FFF2-40B4-BE49-F238E27FC236}">
                <a16:creationId xmlns:a16="http://schemas.microsoft.com/office/drawing/2014/main" id="{8DF9D408-40C8-4F57-80E5-46A3F0B02148}"/>
              </a:ext>
            </a:extLst>
          </p:cNvPr>
          <p:cNvSpPr/>
          <p:nvPr/>
        </p:nvSpPr>
        <p:spPr>
          <a:xfrm>
            <a:off x="7840734" y="84529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812_9527">
            <a:hlinkClick r:id="" action="ppaction://media"/>
            <a:extLst>
              <a:ext uri="{FF2B5EF4-FFF2-40B4-BE49-F238E27FC236}">
                <a16:creationId xmlns:a16="http://schemas.microsoft.com/office/drawing/2014/main" id="{E2C4D6CC-992F-41BD-B94E-62ED538130C2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56500" y="162173"/>
            <a:ext cx="282364" cy="28236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1375CBF-3716-4033-A067-3A9B0E3CB1CF}"/>
              </a:ext>
            </a:extLst>
          </p:cNvPr>
          <p:cNvSpPr/>
          <p:nvPr/>
        </p:nvSpPr>
        <p:spPr>
          <a:xfrm>
            <a:off x="5373220" y="5330253"/>
            <a:ext cx="1658883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0150210-25EF-4384-9BB4-83873AF00DF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9774" y="1020936"/>
            <a:ext cx="7882811" cy="5432007"/>
          </a:xfrm>
          <a:prstGeom prst="rect">
            <a:avLst/>
          </a:prstGeom>
        </p:spPr>
      </p:pic>
      <p:sp>
        <p:nvSpPr>
          <p:cNvPr id="77" name="Textfeld 36">
            <a:extLst>
              <a:ext uri="{FF2B5EF4-FFF2-40B4-BE49-F238E27FC236}">
                <a16:creationId xmlns:a16="http://schemas.microsoft.com/office/drawing/2014/main" id="{48CC112E-1245-405A-8F85-C613958E0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20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2ED885F8-7398-4AEB-9151-9C2E9B96E6D0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1. Klick auf den Lautsprecher: Ton! 2. Klick auf den Lautsprecher: Lösung!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F427CF8-4051-46C2-84B3-B62C2066B3A9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44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BA4CF0C0-9103-47C6-A2EC-B3035CD49556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</p:spTree>
    <p:extLst>
      <p:ext uri="{BB962C8B-B14F-4D97-AF65-F5344CB8AC3E}">
        <p14:creationId xmlns:p14="http://schemas.microsoft.com/office/powerpoint/2010/main" val="371992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22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982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146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937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548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32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977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787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E04EB6-39EC-4CBE-8104-374FF0374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276974"/>
            <a:ext cx="106792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BAA702C-35C6-45B1-B1C7-4ECC43204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51277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38443CE-D943-472D-AB0C-DCB94A89A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275181"/>
            <a:ext cx="119776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der Fall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99D8A0D-B1BD-47ED-8578-12FBDBB3F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7782"/>
            <a:ext cx="115608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Rad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B2737B86-D669-4A1F-9253-61F08932E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1670065"/>
            <a:ext cx="119295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das Rad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3694E95-7780-487E-ABE6-DB2275BE7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1677782"/>
            <a:ext cx="131318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Radd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29717A2-EE4E-41D8-9805-D4645E418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100076"/>
            <a:ext cx="141577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Krann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57443E07-C606-4CB7-BBAE-454553205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100076"/>
            <a:ext cx="126188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962E81F-6DC0-4D47-B165-974033E00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097371"/>
            <a:ext cx="132760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Kran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92E651D-48F4-47B9-B722-E67533482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517628"/>
            <a:ext cx="108074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</a:t>
            </a: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989074EA-452A-4457-A610-46D3EB01B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17628"/>
            <a:ext cx="116410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Ball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E4CD648A-E8C7-4D57-9ECD-FBD4B2F75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531396"/>
            <a:ext cx="120097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Ball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8D483055-D72E-4B19-BD9A-833EBB4D8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2932132"/>
            <a:ext cx="7184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4477AB8-0218-4AA7-8AED-AD34611DD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2132"/>
            <a:ext cx="875561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stopp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910ABD0E-C77F-4B00-BD2D-863A4641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2934123"/>
            <a:ext cx="909223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stopp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3EC7D5D-C81E-4D25-9C32-C239D167D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341997"/>
            <a:ext cx="64312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53012F38-26AC-48AF-B58A-7EEF9194B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1997"/>
            <a:ext cx="79701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dann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7179AFE7-9206-4408-8545-3A316D4E4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345044"/>
            <a:ext cx="832279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dann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08852241-D085-4BF5-98B6-10A4E207B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3761701"/>
            <a:ext cx="556563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62FE7CC3-D6A3-4D3E-9EA6-C6733E0C8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48751"/>
            <a:ext cx="639919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voll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C6CC7071-043E-4755-9B6E-86C594E40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3750611"/>
            <a:ext cx="660758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voll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5742ED48-C393-4EBE-B9BC-954B4C797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149559"/>
            <a:ext cx="532518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5CD01034-9216-4E43-9728-66035BAFC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49559"/>
            <a:ext cx="615874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soll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3087F287-C26E-4492-A811-4B67F4BC2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154702"/>
            <a:ext cx="633507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soll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2B0BE607-1B75-4A7A-A6F3-3304BCD82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555169"/>
            <a:ext cx="5581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7EEB3752-2441-4A0C-AD65-38C624337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55169"/>
            <a:ext cx="64152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will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909C180D-3C6A-444A-B02F-C44BFF9F1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562414"/>
            <a:ext cx="65755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will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3FC6A028-2089-4461-8CA7-2789E3DFF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55977"/>
            <a:ext cx="125226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Stall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7C34C079-984B-4741-819E-7B6E8D026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4948324"/>
            <a:ext cx="1289135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kern="0" dirty="0">
                <a:latin typeface="Trebuchet MS" pitchFamily="34" charset="0"/>
              </a:rPr>
              <a:t>der Stall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063E5628-AEE8-4497-BB06-F11937007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4966720"/>
            <a:ext cx="1168910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</a:t>
            </a: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Stal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46871FD-AE84-40F6-AC9D-A355724AB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59608"/>
            <a:ext cx="657552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C5272EF0-C9E0-4314-9662-6F7904C1D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342" y="5362508"/>
            <a:ext cx="670376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alt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EB4A54AB-9357-41D7-AE99-B3E5936E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8808" y="5359608"/>
            <a:ext cx="574196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stil</a:t>
            </a:r>
            <a:endParaRPr kumimoji="0" lang="de-DE" altLang="de-DE" sz="22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F815360F-CD59-437E-B270-B1AD6176CC7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395482"/>
            <a:ext cx="250766" cy="24965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96756F2D-D2B0-4180-A67C-22D3BF3D2D08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1804294"/>
            <a:ext cx="250766" cy="249651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8DE61BBA-9A09-407C-B7A7-0FD16C8C41D7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213106"/>
            <a:ext cx="250766" cy="249651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13A0B423-FA8E-4393-8376-3131A189417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2621918"/>
            <a:ext cx="250766" cy="249651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045CFC17-E1C4-41FB-96EF-1040663809A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030730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C2C1D67D-9F8B-48CF-8D7E-DBCEE5E44D3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439542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19490A5A-37F4-400F-BDC7-99B5911EDDC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3848354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2AE9111C-CEF9-403E-A12B-FBC02FE5BA49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257166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14070514-E67D-4231-A04A-21750843A7A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4665978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36DD75B5-F2CC-4FAE-9C2B-7F31F74B8CD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074790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FF3F474B-BC7D-4A97-BFB0-C81E4050420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14" y="5483605"/>
            <a:ext cx="250766" cy="249651"/>
          </a:xfrm>
          <a:prstGeom prst="rect">
            <a:avLst/>
          </a:prstGeom>
        </p:spPr>
      </p:pic>
      <p:pic>
        <p:nvPicPr>
          <p:cNvPr id="79" name="812_9125">
            <a:hlinkClick r:id="" action="ppaction://media"/>
            <a:extLst>
              <a:ext uri="{FF2B5EF4-FFF2-40B4-BE49-F238E27FC236}">
                <a16:creationId xmlns:a16="http://schemas.microsoft.com/office/drawing/2014/main" id="{4224A478-1A1F-4D67-98A1-8C5DE50E1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012162" y="519268"/>
            <a:ext cx="288031" cy="288031"/>
          </a:xfrm>
          <a:prstGeom prst="rect">
            <a:avLst/>
          </a:prstGeom>
        </p:spPr>
      </p:pic>
      <p:pic>
        <p:nvPicPr>
          <p:cNvPr id="80" name="812_9126">
            <a:hlinkClick r:id="" action="ppaction://media"/>
            <a:extLst>
              <a:ext uri="{FF2B5EF4-FFF2-40B4-BE49-F238E27FC236}">
                <a16:creationId xmlns:a16="http://schemas.microsoft.com/office/drawing/2014/main" id="{3A133626-4CE8-4690-96F4-A3862BD7BE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328924" y="161344"/>
            <a:ext cx="288031" cy="288031"/>
          </a:xfrm>
          <a:prstGeom prst="rect">
            <a:avLst/>
          </a:prstGeom>
        </p:spPr>
      </p:pic>
      <p:pic>
        <p:nvPicPr>
          <p:cNvPr id="81" name="812_9127">
            <a:hlinkClick r:id="" action="ppaction://media"/>
            <a:extLst>
              <a:ext uri="{FF2B5EF4-FFF2-40B4-BE49-F238E27FC236}">
                <a16:creationId xmlns:a16="http://schemas.microsoft.com/office/drawing/2014/main" id="{F6A114C3-65EB-46D2-B078-21AE381E173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645686" y="519268"/>
            <a:ext cx="288031" cy="288031"/>
          </a:xfrm>
          <a:prstGeom prst="rect">
            <a:avLst/>
          </a:prstGeom>
        </p:spPr>
      </p:pic>
      <p:pic>
        <p:nvPicPr>
          <p:cNvPr id="82" name="812_9128">
            <a:hlinkClick r:id="" action="ppaction://media"/>
            <a:extLst>
              <a:ext uri="{FF2B5EF4-FFF2-40B4-BE49-F238E27FC236}">
                <a16:creationId xmlns:a16="http://schemas.microsoft.com/office/drawing/2014/main" id="{4675F166-1067-4806-8AD0-848ADCE71D4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962448" y="161344"/>
            <a:ext cx="288031" cy="288031"/>
          </a:xfrm>
          <a:prstGeom prst="rect">
            <a:avLst/>
          </a:prstGeom>
        </p:spPr>
      </p:pic>
      <p:pic>
        <p:nvPicPr>
          <p:cNvPr id="83" name="812_9129">
            <a:hlinkClick r:id="" action="ppaction://media"/>
            <a:extLst>
              <a:ext uri="{FF2B5EF4-FFF2-40B4-BE49-F238E27FC236}">
                <a16:creationId xmlns:a16="http://schemas.microsoft.com/office/drawing/2014/main" id="{198BB386-EA92-477A-9ABD-1DE0CACC415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279210" y="519268"/>
            <a:ext cx="288031" cy="288031"/>
          </a:xfrm>
          <a:prstGeom prst="rect">
            <a:avLst/>
          </a:prstGeom>
        </p:spPr>
      </p:pic>
      <p:pic>
        <p:nvPicPr>
          <p:cNvPr id="84" name="812_9130">
            <a:hlinkClick r:id="" action="ppaction://media"/>
            <a:extLst>
              <a:ext uri="{FF2B5EF4-FFF2-40B4-BE49-F238E27FC236}">
                <a16:creationId xmlns:a16="http://schemas.microsoft.com/office/drawing/2014/main" id="{554BADA6-1E4E-4848-8D3B-BC98ADEE8BA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595972" y="161344"/>
            <a:ext cx="288031" cy="288031"/>
          </a:xfrm>
          <a:prstGeom prst="rect">
            <a:avLst/>
          </a:prstGeom>
        </p:spPr>
      </p:pic>
      <p:pic>
        <p:nvPicPr>
          <p:cNvPr id="85" name="812_9131">
            <a:hlinkClick r:id="" action="ppaction://media"/>
            <a:extLst>
              <a:ext uri="{FF2B5EF4-FFF2-40B4-BE49-F238E27FC236}">
                <a16:creationId xmlns:a16="http://schemas.microsoft.com/office/drawing/2014/main" id="{3C24B8F4-2059-48E4-9137-285EA4F26D7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2912734" y="519268"/>
            <a:ext cx="288031" cy="288031"/>
          </a:xfrm>
          <a:prstGeom prst="rect">
            <a:avLst/>
          </a:prstGeom>
        </p:spPr>
      </p:pic>
      <p:pic>
        <p:nvPicPr>
          <p:cNvPr id="86" name="812_9132">
            <a:hlinkClick r:id="" action="ppaction://media"/>
            <a:extLst>
              <a:ext uri="{FF2B5EF4-FFF2-40B4-BE49-F238E27FC236}">
                <a16:creationId xmlns:a16="http://schemas.microsoft.com/office/drawing/2014/main" id="{4194D53E-00C5-47FB-89E5-AE0EE53020F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229496" y="161344"/>
            <a:ext cx="288031" cy="288031"/>
          </a:xfrm>
          <a:prstGeom prst="rect">
            <a:avLst/>
          </a:prstGeom>
        </p:spPr>
      </p:pic>
      <p:pic>
        <p:nvPicPr>
          <p:cNvPr id="87" name="812_9133">
            <a:hlinkClick r:id="" action="ppaction://media"/>
            <a:extLst>
              <a:ext uri="{FF2B5EF4-FFF2-40B4-BE49-F238E27FC236}">
                <a16:creationId xmlns:a16="http://schemas.microsoft.com/office/drawing/2014/main" id="{E129ABF8-51A5-4601-AE2B-0A22A75B7A7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546258" y="519268"/>
            <a:ext cx="288031" cy="288031"/>
          </a:xfrm>
          <a:prstGeom prst="rect">
            <a:avLst/>
          </a:prstGeom>
        </p:spPr>
      </p:pic>
      <p:pic>
        <p:nvPicPr>
          <p:cNvPr id="88" name="812_9134">
            <a:hlinkClick r:id="" action="ppaction://media"/>
            <a:extLst>
              <a:ext uri="{FF2B5EF4-FFF2-40B4-BE49-F238E27FC236}">
                <a16:creationId xmlns:a16="http://schemas.microsoft.com/office/drawing/2014/main" id="{1E61DDAD-0EF6-4292-802E-3E518C98DD5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3863020" y="161344"/>
            <a:ext cx="288031" cy="288031"/>
          </a:xfrm>
          <a:prstGeom prst="rect">
            <a:avLst/>
          </a:prstGeom>
        </p:spPr>
      </p:pic>
      <p:pic>
        <p:nvPicPr>
          <p:cNvPr id="89" name="812_9135">
            <a:hlinkClick r:id="" action="ppaction://media"/>
            <a:extLst>
              <a:ext uri="{FF2B5EF4-FFF2-40B4-BE49-F238E27FC236}">
                <a16:creationId xmlns:a16="http://schemas.microsoft.com/office/drawing/2014/main" id="{56BE4EFC-F3D7-4B90-A202-32C2F70E9D3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179782" y="519268"/>
            <a:ext cx="288031" cy="288031"/>
          </a:xfrm>
          <a:prstGeom prst="rect">
            <a:avLst/>
          </a:prstGeom>
        </p:spPr>
      </p:pic>
      <p:pic>
        <p:nvPicPr>
          <p:cNvPr id="90" name="812_9136">
            <a:hlinkClick r:id="" action="ppaction://media"/>
            <a:extLst>
              <a:ext uri="{FF2B5EF4-FFF2-40B4-BE49-F238E27FC236}">
                <a16:creationId xmlns:a16="http://schemas.microsoft.com/office/drawing/2014/main" id="{6EBC9F58-FF24-4CDE-9006-7E2AEE66461D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483494" y="161344"/>
            <a:ext cx="288031" cy="288031"/>
          </a:xfrm>
          <a:prstGeom prst="rect">
            <a:avLst/>
          </a:prstGeom>
        </p:spPr>
      </p:pic>
      <p:pic>
        <p:nvPicPr>
          <p:cNvPr id="91" name="812_9137">
            <a:hlinkClick r:id="" action="ppaction://media"/>
            <a:extLst>
              <a:ext uri="{FF2B5EF4-FFF2-40B4-BE49-F238E27FC236}">
                <a16:creationId xmlns:a16="http://schemas.microsoft.com/office/drawing/2014/main" id="{0E24954C-9F21-4FD4-8FD7-FEB5E0E8ED60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813306" y="519268"/>
            <a:ext cx="288031" cy="288031"/>
          </a:xfrm>
          <a:prstGeom prst="rect">
            <a:avLst/>
          </a:prstGeom>
        </p:spPr>
      </p:pic>
      <p:pic>
        <p:nvPicPr>
          <p:cNvPr id="92" name="812_9138">
            <a:hlinkClick r:id="" action="ppaction://media"/>
            <a:extLst>
              <a:ext uri="{FF2B5EF4-FFF2-40B4-BE49-F238E27FC236}">
                <a16:creationId xmlns:a16="http://schemas.microsoft.com/office/drawing/2014/main" id="{24DFFA6A-5793-4170-A614-323F381DC4F1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130068" y="161344"/>
            <a:ext cx="288031" cy="288031"/>
          </a:xfrm>
          <a:prstGeom prst="rect">
            <a:avLst/>
          </a:prstGeom>
        </p:spPr>
      </p:pic>
      <p:pic>
        <p:nvPicPr>
          <p:cNvPr id="93" name="812_9139">
            <a:hlinkClick r:id="" action="ppaction://media"/>
            <a:extLst>
              <a:ext uri="{FF2B5EF4-FFF2-40B4-BE49-F238E27FC236}">
                <a16:creationId xmlns:a16="http://schemas.microsoft.com/office/drawing/2014/main" id="{9EC06F27-6E21-473A-90D2-8E3868E488C3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446830" y="519268"/>
            <a:ext cx="288031" cy="288031"/>
          </a:xfrm>
          <a:prstGeom prst="rect">
            <a:avLst/>
          </a:prstGeom>
        </p:spPr>
      </p:pic>
      <p:pic>
        <p:nvPicPr>
          <p:cNvPr id="94" name="812_9140">
            <a:hlinkClick r:id="" action="ppaction://media"/>
            <a:extLst>
              <a:ext uri="{FF2B5EF4-FFF2-40B4-BE49-F238E27FC236}">
                <a16:creationId xmlns:a16="http://schemas.microsoft.com/office/drawing/2014/main" id="{6A766F1F-2A4D-4883-8703-32C95A1204FC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5763592" y="161344"/>
            <a:ext cx="288031" cy="288031"/>
          </a:xfrm>
          <a:prstGeom prst="rect">
            <a:avLst/>
          </a:prstGeom>
        </p:spPr>
      </p:pic>
      <p:pic>
        <p:nvPicPr>
          <p:cNvPr id="95" name="812_9141">
            <a:hlinkClick r:id="" action="ppaction://media"/>
            <a:extLst>
              <a:ext uri="{FF2B5EF4-FFF2-40B4-BE49-F238E27FC236}">
                <a16:creationId xmlns:a16="http://schemas.microsoft.com/office/drawing/2014/main" id="{EF7656A1-B4C1-4224-9F30-17EB5CE9AF0B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080354" y="519268"/>
            <a:ext cx="288031" cy="288031"/>
          </a:xfrm>
          <a:prstGeom prst="rect">
            <a:avLst/>
          </a:prstGeom>
        </p:spPr>
      </p:pic>
      <p:pic>
        <p:nvPicPr>
          <p:cNvPr id="96" name="812_9142">
            <a:hlinkClick r:id="" action="ppaction://media"/>
            <a:extLst>
              <a:ext uri="{FF2B5EF4-FFF2-40B4-BE49-F238E27FC236}">
                <a16:creationId xmlns:a16="http://schemas.microsoft.com/office/drawing/2014/main" id="{613D7DE9-07D9-45CC-A3C3-CC9EF6FFF85E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397116" y="161344"/>
            <a:ext cx="288031" cy="288031"/>
          </a:xfrm>
          <a:prstGeom prst="rect">
            <a:avLst/>
          </a:prstGeom>
        </p:spPr>
      </p:pic>
      <p:pic>
        <p:nvPicPr>
          <p:cNvPr id="97" name="812_9143">
            <a:hlinkClick r:id="" action="ppaction://media"/>
            <a:extLst>
              <a:ext uri="{FF2B5EF4-FFF2-40B4-BE49-F238E27FC236}">
                <a16:creationId xmlns:a16="http://schemas.microsoft.com/office/drawing/2014/main" id="{A22A905C-084F-432F-9605-A9B13661FFC8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713878" y="519268"/>
            <a:ext cx="288031" cy="288031"/>
          </a:xfrm>
          <a:prstGeom prst="rect">
            <a:avLst/>
          </a:prstGeom>
        </p:spPr>
      </p:pic>
      <p:pic>
        <p:nvPicPr>
          <p:cNvPr id="98" name="812_9144">
            <a:hlinkClick r:id="" action="ppaction://media"/>
            <a:extLst>
              <a:ext uri="{FF2B5EF4-FFF2-40B4-BE49-F238E27FC236}">
                <a16:creationId xmlns:a16="http://schemas.microsoft.com/office/drawing/2014/main" id="{78D0950A-448C-4B22-961B-CB9F499110DB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030640" y="161344"/>
            <a:ext cx="288031" cy="288031"/>
          </a:xfrm>
          <a:prstGeom prst="rect">
            <a:avLst/>
          </a:prstGeom>
        </p:spPr>
      </p:pic>
      <p:pic>
        <p:nvPicPr>
          <p:cNvPr id="99" name="812_9145">
            <a:hlinkClick r:id="" action="ppaction://media"/>
            <a:extLst>
              <a:ext uri="{FF2B5EF4-FFF2-40B4-BE49-F238E27FC236}">
                <a16:creationId xmlns:a16="http://schemas.microsoft.com/office/drawing/2014/main" id="{97A5CD4E-820F-4EF3-A981-EC708EA12C9E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347402" y="519268"/>
            <a:ext cx="288031" cy="288031"/>
          </a:xfrm>
          <a:prstGeom prst="rect">
            <a:avLst/>
          </a:prstGeom>
        </p:spPr>
      </p:pic>
      <p:pic>
        <p:nvPicPr>
          <p:cNvPr id="100" name="812_9124">
            <a:hlinkClick r:id="" action="ppaction://media"/>
            <a:extLst>
              <a:ext uri="{FF2B5EF4-FFF2-40B4-BE49-F238E27FC236}">
                <a16:creationId xmlns:a16="http://schemas.microsoft.com/office/drawing/2014/main" id="{385BE107-1E5C-4EE7-B81F-FB93C9082203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95400" y="161344"/>
            <a:ext cx="288031" cy="288031"/>
          </a:xfrm>
          <a:prstGeom prst="rect">
            <a:avLst/>
          </a:prstGeom>
        </p:spPr>
      </p:pic>
      <p:sp>
        <p:nvSpPr>
          <p:cNvPr id="101" name="Textfeld 36">
            <a:extLst>
              <a:ext uri="{FF2B5EF4-FFF2-40B4-BE49-F238E27FC236}">
                <a16:creationId xmlns:a16="http://schemas.microsoft.com/office/drawing/2014/main" id="{AB5893FB-BEDA-4B23-A64C-699D42911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21	MV 01 Wörter mit nur einer Silbe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10D7AC8-6353-4196-B36E-3B2479F2FEA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0" i="0" u="none" strike="noStrike" kern="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Klick auf die Lautsprecher, Doppelklick für Ton, und auf die richtige Schreibung!</a:t>
            </a:r>
            <a:endParaRPr kumimoji="0" lang="de-DE" altLang="de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2FDF8DB-5B0E-47D3-9BF4-3785386BED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46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42525B9E-0392-4890-AF95-DF15FB5B2A3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42054D1-1511-4E58-8079-1765736B111A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989342" y="1261042"/>
            <a:ext cx="4688230" cy="46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5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142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593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716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750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593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09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22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149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1541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2037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1280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295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3369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248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2089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2" dur="2011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7" dur="2194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2" dur="235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7" dur="201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2821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7" dur="3030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2" dur="292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2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2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2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2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2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2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2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2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2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2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2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2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2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80000">
                <p:cTn id="2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2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 vol="80000">
                <p:cTn id="2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9" name="812_9096">
            <a:hlinkClick r:id="" action="ppaction://media"/>
            <a:extLst>
              <a:ext uri="{FF2B5EF4-FFF2-40B4-BE49-F238E27FC236}">
                <a16:creationId xmlns:a16="http://schemas.microsoft.com/office/drawing/2014/main" id="{FDE7837D-63B1-4D23-B5E2-DDF66822F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7953" y="67248"/>
            <a:ext cx="337659" cy="337659"/>
          </a:xfrm>
          <a:prstGeom prst="rect">
            <a:avLst/>
          </a:prstGeom>
        </p:spPr>
      </p:pic>
      <p:pic>
        <p:nvPicPr>
          <p:cNvPr id="10" name="812_9097">
            <a:hlinkClick r:id="" action="ppaction://media"/>
            <a:extLst>
              <a:ext uri="{FF2B5EF4-FFF2-40B4-BE49-F238E27FC236}">
                <a16:creationId xmlns:a16="http://schemas.microsoft.com/office/drawing/2014/main" id="{21A22849-A70C-48B2-8A83-310A025FA7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72119" y="67248"/>
            <a:ext cx="337659" cy="337659"/>
          </a:xfrm>
          <a:prstGeom prst="rect">
            <a:avLst/>
          </a:prstGeom>
        </p:spPr>
      </p:pic>
      <p:pic>
        <p:nvPicPr>
          <p:cNvPr id="11" name="812_9098">
            <a:hlinkClick r:id="" action="ppaction://media"/>
            <a:extLst>
              <a:ext uri="{FF2B5EF4-FFF2-40B4-BE49-F238E27FC236}">
                <a16:creationId xmlns:a16="http://schemas.microsoft.com/office/drawing/2014/main" id="{3B0796D5-0B87-4A48-9FA7-67485A7A5E6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57710" y="67248"/>
            <a:ext cx="337659" cy="337659"/>
          </a:xfrm>
          <a:prstGeom prst="rect">
            <a:avLst/>
          </a:prstGeom>
        </p:spPr>
      </p:pic>
      <p:pic>
        <p:nvPicPr>
          <p:cNvPr id="12" name="812_9099">
            <a:hlinkClick r:id="" action="ppaction://media"/>
            <a:extLst>
              <a:ext uri="{FF2B5EF4-FFF2-40B4-BE49-F238E27FC236}">
                <a16:creationId xmlns:a16="http://schemas.microsoft.com/office/drawing/2014/main" id="{833E6A3F-C2C9-4D06-90C4-D402C94C7A5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78513" y="67248"/>
            <a:ext cx="337659" cy="337659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C57F227B-9566-4F93-BDF9-3B7A0DA8F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3" y="2015211"/>
            <a:ext cx="5476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dem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Fal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gab es einen großen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Knal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3A6A7E7-95FC-44AD-9955-3B0DA11F5B36}"/>
              </a:ext>
            </a:extLst>
          </p:cNvPr>
          <p:cNvSpPr/>
          <p:nvPr/>
        </p:nvSpPr>
        <p:spPr>
          <a:xfrm>
            <a:off x="623392" y="2744889"/>
            <a:ext cx="6099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trinken in der Barr ein Glass Wasser.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7D7E72E-2B37-483A-B6FE-59316EE5C346}"/>
              </a:ext>
            </a:extLst>
          </p:cNvPr>
          <p:cNvSpPr/>
          <p:nvPr/>
        </p:nvSpPr>
        <p:spPr>
          <a:xfrm>
            <a:off x="623393" y="35041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mus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das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schnel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erledigen.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27A72C2-9542-4CF5-87E2-4F1F274A5CD9}"/>
              </a:ext>
            </a:extLst>
          </p:cNvPr>
          <p:cNvSpPr/>
          <p:nvPr/>
        </p:nvSpPr>
        <p:spPr>
          <a:xfrm>
            <a:off x="623393" y="4268090"/>
            <a:ext cx="9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Plann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der Stadt war das Torr zum </a:t>
            </a:r>
            <a:r>
              <a:rPr lang="de-DE" sz="2400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Plaz</a:t>
            </a: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nicht eingezeichnet.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C7AF0DC-50EE-497A-B503-1795EECE0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435197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304BA93-5547-4F30-B1CA-8DCC091477F7}"/>
              </a:ext>
            </a:extLst>
          </p:cNvPr>
          <p:cNvSpPr/>
          <p:nvPr/>
        </p:nvSpPr>
        <p:spPr>
          <a:xfrm>
            <a:off x="2063553" y="1980197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FA5FDF9-2C3D-46E4-8199-955A04D26512}"/>
              </a:ext>
            </a:extLst>
          </p:cNvPr>
          <p:cNvSpPr/>
          <p:nvPr/>
        </p:nvSpPr>
        <p:spPr>
          <a:xfrm>
            <a:off x="1798604" y="1696408"/>
            <a:ext cx="6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Fall</a:t>
            </a:r>
            <a:endParaRPr lang="de-DE" sz="24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55E80A-7F6F-4101-98BA-C32557213CD9}"/>
              </a:ext>
            </a:extLst>
          </p:cNvPr>
          <p:cNvSpPr/>
          <p:nvPr/>
        </p:nvSpPr>
        <p:spPr>
          <a:xfrm>
            <a:off x="5513504" y="1980197"/>
            <a:ext cx="438481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7178278-58B7-4B9F-A17E-FE1EAD972BE7}"/>
              </a:ext>
            </a:extLst>
          </p:cNvPr>
          <p:cNvSpPr/>
          <p:nvPr/>
        </p:nvSpPr>
        <p:spPr>
          <a:xfrm>
            <a:off x="5156818" y="1706290"/>
            <a:ext cx="875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Knall</a:t>
            </a:r>
            <a:endParaRPr lang="de-DE" sz="24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20D1CD5-FF08-455E-824D-0FDAB93CA845}"/>
              </a:ext>
            </a:extLst>
          </p:cNvPr>
          <p:cNvSpPr/>
          <p:nvPr/>
        </p:nvSpPr>
        <p:spPr>
          <a:xfrm>
            <a:off x="3503713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1EDF6635-EA4F-4BE8-A7BE-AFB5294089EB}"/>
              </a:ext>
            </a:extLst>
          </p:cNvPr>
          <p:cNvSpPr/>
          <p:nvPr/>
        </p:nvSpPr>
        <p:spPr>
          <a:xfrm>
            <a:off x="3116088" y="2461234"/>
            <a:ext cx="641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Bar</a:t>
            </a:r>
            <a:endParaRPr lang="de-DE" sz="2400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21E760A-E192-44C5-AB31-9B9EA07CCE6C}"/>
              </a:ext>
            </a:extLst>
          </p:cNvPr>
          <p:cNvSpPr/>
          <p:nvPr/>
        </p:nvSpPr>
        <p:spPr>
          <a:xfrm>
            <a:off x="4799857" y="2717356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416B6E0-3D88-4DB0-B8B1-0143DE81CBEF}"/>
              </a:ext>
            </a:extLst>
          </p:cNvPr>
          <p:cNvSpPr/>
          <p:nvPr/>
        </p:nvSpPr>
        <p:spPr>
          <a:xfrm>
            <a:off x="4320031" y="2460855"/>
            <a:ext cx="7713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Glas</a:t>
            </a:r>
            <a:endParaRPr lang="de-DE" sz="24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23DF453-EEB2-4101-B487-93DDF4709530}"/>
              </a:ext>
            </a:extLst>
          </p:cNvPr>
          <p:cNvSpPr/>
          <p:nvPr/>
        </p:nvSpPr>
        <p:spPr>
          <a:xfrm>
            <a:off x="2301930" y="3209730"/>
            <a:ext cx="1149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schnell</a:t>
            </a:r>
            <a:endParaRPr lang="de-DE" sz="2400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FE66511-BAE6-4FD1-B0EF-6149494FC485}"/>
              </a:ext>
            </a:extLst>
          </p:cNvPr>
          <p:cNvSpPr/>
          <p:nvPr/>
        </p:nvSpPr>
        <p:spPr>
          <a:xfrm>
            <a:off x="1487489" y="4301532"/>
            <a:ext cx="57606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2B95139-7760-4270-923B-339CB45DC558}"/>
              </a:ext>
            </a:extLst>
          </p:cNvPr>
          <p:cNvSpPr/>
          <p:nvPr/>
        </p:nvSpPr>
        <p:spPr>
          <a:xfrm>
            <a:off x="1091195" y="3964073"/>
            <a:ext cx="777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Plan</a:t>
            </a:r>
            <a:endParaRPr lang="de-DE" sz="2400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240BA4E-A0E1-4FC1-A53C-D21ABDB4A471}"/>
              </a:ext>
            </a:extLst>
          </p:cNvPr>
          <p:cNvSpPr/>
          <p:nvPr/>
        </p:nvSpPr>
        <p:spPr>
          <a:xfrm>
            <a:off x="2999657" y="3509444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9CCAFA4-9664-41EB-98C2-98D743353550}"/>
              </a:ext>
            </a:extLst>
          </p:cNvPr>
          <p:cNvSpPr/>
          <p:nvPr/>
        </p:nvSpPr>
        <p:spPr>
          <a:xfrm>
            <a:off x="1487489" y="3501008"/>
            <a:ext cx="360040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E4EFAED1-A941-4162-8AA6-01D1FC4982AF}"/>
              </a:ext>
            </a:extLst>
          </p:cNvPr>
          <p:cNvSpPr/>
          <p:nvPr/>
        </p:nvSpPr>
        <p:spPr>
          <a:xfrm>
            <a:off x="1095139" y="3209730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muss</a:t>
            </a:r>
            <a:endParaRPr lang="de-DE" sz="24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639543F-35AC-4EDB-A4D9-D57DC5FADA33}"/>
              </a:ext>
            </a:extLst>
          </p:cNvPr>
          <p:cNvSpPr/>
          <p:nvPr/>
        </p:nvSpPr>
        <p:spPr>
          <a:xfrm>
            <a:off x="4727849" y="4221088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931857EE-0E9D-49D0-8827-BF1AA725B7CB}"/>
              </a:ext>
            </a:extLst>
          </p:cNvPr>
          <p:cNvSpPr/>
          <p:nvPr/>
        </p:nvSpPr>
        <p:spPr>
          <a:xfrm>
            <a:off x="4467408" y="3965849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Tor</a:t>
            </a:r>
            <a:endParaRPr lang="de-DE" sz="24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571BB682-AFF1-4509-91A1-1BE5E0973139}"/>
              </a:ext>
            </a:extLst>
          </p:cNvPr>
          <p:cNvSpPr/>
          <p:nvPr/>
        </p:nvSpPr>
        <p:spPr>
          <a:xfrm>
            <a:off x="6023993" y="4229524"/>
            <a:ext cx="467544" cy="49562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89C2DFF-13E6-43F3-BB2A-264FB94F5C99}"/>
              </a:ext>
            </a:extLst>
          </p:cNvPr>
          <p:cNvSpPr/>
          <p:nvPr/>
        </p:nvSpPr>
        <p:spPr>
          <a:xfrm>
            <a:off x="5763552" y="3974285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Platz</a:t>
            </a:r>
            <a:endParaRPr lang="de-DE" sz="2400" dirty="0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986571A2-2FC3-4F51-9CE2-991CD1B22E1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060848"/>
            <a:ext cx="250766" cy="24965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52A4EECA-6E65-429F-B030-731809B334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2818305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0565DD4A-8F98-4BF7-BFD8-08AF62282A0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3580431"/>
            <a:ext cx="250766" cy="24965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94B3323-D68A-406F-9FAA-9AD879BB46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86" y="4378314"/>
            <a:ext cx="250766" cy="249651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50700B86-59A8-4A70-8351-3AF8AA859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06084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774E126C-BB81-4374-8D0D-A55246A13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279743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037D487-DDC9-4BFC-BC03-3BE36357A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0123" y="35653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weiter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CA5BD35F-F39D-4384-B8B8-0047F6A9F69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06278"/>
            <a:ext cx="199516" cy="198629"/>
          </a:xfrm>
          <a:prstGeom prst="rect">
            <a:avLst/>
          </a:prstGeom>
        </p:spPr>
      </p:pic>
      <p:sp>
        <p:nvSpPr>
          <p:cNvPr id="45" name="Textfeld 36">
            <a:extLst>
              <a:ext uri="{FF2B5EF4-FFF2-40B4-BE49-F238E27FC236}">
                <a16:creationId xmlns:a16="http://schemas.microsoft.com/office/drawing/2014/main" id="{EBB926BC-34FE-4CC0-A32F-16302A09E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22	MV 01 Lautgetreu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AEB0019-477B-4CA8-AE17-E03C8CE14678}"/>
              </a:ext>
            </a:extLst>
          </p:cNvPr>
          <p:cNvSpPr txBox="1"/>
          <p:nvPr/>
        </p:nvSpPr>
        <p:spPr>
          <a:xfrm>
            <a:off x="260108" y="467380"/>
            <a:ext cx="1015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1. </a:t>
            </a: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Lies lautgetreu! Ton: Klick auf Lautsprecher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spc="-100" dirty="0">
                <a:solidFill>
                  <a:srgbClr val="FF0000"/>
                </a:solidFill>
                <a:latin typeface="Trebuchet MS" pitchFamily="34" charset="0"/>
              </a:rPr>
              <a:t>2. Fehler erkennen! Klick in der richtigen Reihenfolge genau auf die Fehler und begründe!</a:t>
            </a:r>
            <a:endParaRPr kumimoji="0" lang="de-DE" altLang="de-DE" sz="1800" i="0" u="none" strike="noStrike" kern="0" cap="none" spc="-10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9AD3C8-1A84-4B28-AB4A-3B95DC7657F6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48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67ADD3A-A4AB-46D5-A547-4D03C9774A00}"/>
              </a:ext>
            </a:extLst>
          </p:cNvPr>
          <p:cNvSpPr txBox="1"/>
          <p:nvPr/>
        </p:nvSpPr>
        <p:spPr>
          <a:xfrm>
            <a:off x="5195526" y="6438615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7B76D41-73FF-4518-8106-36397A3D2A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8373" y="1639793"/>
            <a:ext cx="9096020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4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5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42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90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/>
      <p:bldP spid="40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90500" y="1555927"/>
            <a:ext cx="5873724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Auch bei einsilbigen Wörtern gilt: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Nach kurzem Vokal </a:t>
            </a:r>
          </a:p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kommen ___________________________!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5108069-955C-42CC-9C36-8CF304A89518}"/>
              </a:ext>
            </a:extLst>
          </p:cNvPr>
          <p:cNvSpPr/>
          <p:nvPr/>
        </p:nvSpPr>
        <p:spPr>
          <a:xfrm>
            <a:off x="214068" y="4061929"/>
            <a:ext cx="65806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Es gibt aber Ausnahmen, die wichtigsten sind:</a:t>
            </a:r>
            <a:endParaRPr lang="de-DE" sz="2200" spc="1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35E4EB1-2466-4E8B-9CF0-F84F42C641BB}"/>
              </a:ext>
            </a:extLst>
          </p:cNvPr>
          <p:cNvSpPr/>
          <p:nvPr/>
        </p:nvSpPr>
        <p:spPr>
          <a:xfrm>
            <a:off x="214068" y="4798313"/>
            <a:ext cx="30396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Weitere Ausnahmen:</a:t>
            </a:r>
            <a:endParaRPr lang="de-DE" sz="2200" spc="10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1078D79-0567-4AF6-82F8-62549A1F152D}"/>
              </a:ext>
            </a:extLst>
          </p:cNvPr>
          <p:cNvSpPr/>
          <p:nvPr/>
        </p:nvSpPr>
        <p:spPr>
          <a:xfrm>
            <a:off x="184975" y="2928433"/>
            <a:ext cx="6805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Hörst du nur einen, musst du ihn ___________!</a:t>
            </a:r>
            <a:endParaRPr lang="de-DE" sz="2200" kern="0" spc="100" dirty="0">
              <a:solidFill>
                <a:srgbClr val="FF0000"/>
              </a:solidFill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9862EEB6-56E8-4743-8DF7-E1633816CC4B}"/>
              </a:ext>
            </a:extLst>
          </p:cNvPr>
          <p:cNvSpPr/>
          <p:nvPr/>
        </p:nvSpPr>
        <p:spPr>
          <a:xfrm>
            <a:off x="7119100" y="2348880"/>
            <a:ext cx="14253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Beispiele: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414D38D-FC29-452C-A790-AC87BD431400}"/>
              </a:ext>
            </a:extLst>
          </p:cNvPr>
          <p:cNvSpPr/>
          <p:nvPr/>
        </p:nvSpPr>
        <p:spPr>
          <a:xfrm>
            <a:off x="7098684" y="2944793"/>
            <a:ext cx="328166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</a:t>
            </a:r>
            <a:endParaRPr lang="de-DE" sz="2200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503C1C9-89F9-44E4-97A9-0A24038C0DB7}"/>
              </a:ext>
            </a:extLst>
          </p:cNvPr>
          <p:cNvSpPr/>
          <p:nvPr/>
        </p:nvSpPr>
        <p:spPr>
          <a:xfrm>
            <a:off x="7103670" y="4045889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3AA56D7-A041-4017-A83B-993B57C26D15}"/>
              </a:ext>
            </a:extLst>
          </p:cNvPr>
          <p:cNvSpPr/>
          <p:nvPr/>
        </p:nvSpPr>
        <p:spPr>
          <a:xfrm>
            <a:off x="4719076" y="4747279"/>
            <a:ext cx="69215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______________________________________</a:t>
            </a:r>
            <a:endParaRPr lang="de-DE" sz="22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C6E5CB9-1852-4921-9CC0-9CC7F70E9941}"/>
              </a:ext>
            </a:extLst>
          </p:cNvPr>
          <p:cNvSpPr txBox="1"/>
          <p:nvPr/>
        </p:nvSpPr>
        <p:spPr>
          <a:xfrm>
            <a:off x="2423592" y="2286580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7A8055F-A898-4F2E-AAE0-7E40808A3EA0}"/>
              </a:ext>
            </a:extLst>
          </p:cNvPr>
          <p:cNvSpPr txBox="1"/>
          <p:nvPr/>
        </p:nvSpPr>
        <p:spPr>
          <a:xfrm>
            <a:off x="1430720" y="2371684"/>
            <a:ext cx="4471872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mindestens 2 Konsonanten!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28259C2-88C3-41DF-B3EE-2E138896DC32}"/>
              </a:ext>
            </a:extLst>
          </p:cNvPr>
          <p:cNvSpPr txBox="1"/>
          <p:nvPr/>
        </p:nvSpPr>
        <p:spPr>
          <a:xfrm>
            <a:off x="5855620" y="2854097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5FEF381-3C25-4C62-A0C2-60849E22496B}"/>
              </a:ext>
            </a:extLst>
          </p:cNvPr>
          <p:cNvSpPr txBox="1"/>
          <p:nvPr/>
        </p:nvSpPr>
        <p:spPr>
          <a:xfrm>
            <a:off x="4877988" y="2910865"/>
            <a:ext cx="19319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90D8CA7-A88D-47A7-B1A7-AC1FAD8E1999}"/>
              </a:ext>
            </a:extLst>
          </p:cNvPr>
          <p:cNvSpPr txBox="1"/>
          <p:nvPr/>
        </p:nvSpPr>
        <p:spPr>
          <a:xfrm>
            <a:off x="8084548" y="2871665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9B71F3AE-CF17-4E17-9C67-8AA43DB651E3}"/>
              </a:ext>
            </a:extLst>
          </p:cNvPr>
          <p:cNvSpPr txBox="1"/>
          <p:nvPr/>
        </p:nvSpPr>
        <p:spPr>
          <a:xfrm>
            <a:off x="7106916" y="2928433"/>
            <a:ext cx="316554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Ball Stall Müll Fell will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6EABC9E-FF18-491F-899E-D829F5073DCF}"/>
              </a:ext>
            </a:extLst>
          </p:cNvPr>
          <p:cNvSpPr txBox="1"/>
          <p:nvPr/>
        </p:nvSpPr>
        <p:spPr>
          <a:xfrm>
            <a:off x="8096732" y="3966242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BEB5605-0286-425E-ACE1-4C8DAC656BC9}"/>
              </a:ext>
            </a:extLst>
          </p:cNvPr>
          <p:cNvSpPr txBox="1"/>
          <p:nvPr/>
        </p:nvSpPr>
        <p:spPr>
          <a:xfrm>
            <a:off x="7119100" y="4023010"/>
            <a:ext cx="228926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Bus des deshalb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2942DFA5-AF6D-4B4D-AC88-2B39B6699C06}"/>
              </a:ext>
            </a:extLst>
          </p:cNvPr>
          <p:cNvSpPr/>
          <p:nvPr/>
        </p:nvSpPr>
        <p:spPr>
          <a:xfrm>
            <a:off x="4742528" y="4748498"/>
            <a:ext cx="23968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_______________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B935D80-6CBC-40F4-82EF-B6A6C6FB8643}"/>
              </a:ext>
            </a:extLst>
          </p:cNvPr>
          <p:cNvSpPr txBox="1"/>
          <p:nvPr/>
        </p:nvSpPr>
        <p:spPr>
          <a:xfrm>
            <a:off x="5735590" y="466885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3046C0B-482D-49F1-9662-6C5EE90CA3FB}"/>
              </a:ext>
            </a:extLst>
          </p:cNvPr>
          <p:cNvSpPr txBox="1"/>
          <p:nvPr/>
        </p:nvSpPr>
        <p:spPr>
          <a:xfrm>
            <a:off x="4757958" y="4725619"/>
            <a:ext cx="580253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ab am bin drin im in mit um von zum</a:t>
            </a:r>
          </a:p>
        </p:txBody>
      </p:sp>
      <p:sp>
        <p:nvSpPr>
          <p:cNvPr id="26" name="Textfeld 36">
            <a:extLst>
              <a:ext uri="{FF2B5EF4-FFF2-40B4-BE49-F238E27FC236}">
                <a16:creationId xmlns:a16="http://schemas.microsoft.com/office/drawing/2014/main" id="{CF5A9E76-CD51-4FC9-BC3D-487315B27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23	MV 01 Regel bei einsilbigen Wörtern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25A0E5D-750C-4AB5-AF80-E6E90D41A65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C08947F-739C-42BE-AFD2-3C5133AC087F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50</a:t>
            </a:r>
          </a:p>
        </p:txBody>
      </p:sp>
    </p:spTree>
    <p:extLst>
      <p:ext uri="{BB962C8B-B14F-4D97-AF65-F5344CB8AC3E}">
        <p14:creationId xmlns:p14="http://schemas.microsoft.com/office/powerpoint/2010/main" val="428382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  <p:bldP spid="16" grpId="0"/>
      <p:bldP spid="18" grpId="0" animBg="1"/>
      <p:bldP spid="19" grpId="0"/>
      <p:bldP spid="20" grpId="0" animBg="1"/>
      <p:bldP spid="21" grpId="0"/>
      <p:bldP spid="22" grpId="0" animBg="1"/>
      <p:bldP spid="24" grpId="0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D7DB792-18A1-41A0-A3FF-332EA01FE92E}"/>
              </a:ext>
            </a:extLst>
          </p:cNvPr>
          <p:cNvSpPr/>
          <p:nvPr/>
        </p:nvSpPr>
        <p:spPr>
          <a:xfrm>
            <a:off x="179512" y="2046611"/>
            <a:ext cx="6186309" cy="40466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Robe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für ein Meerestier hält,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wem bei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Koma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die Zeichensetzung einfällt,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oder wer die </a:t>
            </a:r>
            <a:r>
              <a:rPr lang="de-DE" sz="22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Rate</a:t>
            </a: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 zum Nagetier macht,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de-DE" sz="2200" kern="0" spc="100" dirty="0">
              <a:latin typeface="Trebuchet MS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sz="2200" kern="0" spc="100" dirty="0">
                <a:latin typeface="Trebuchet MS" pitchFamily="34" charset="0"/>
                <a:sym typeface="Wingdings" panose="05000000000000000000" pitchFamily="2" charset="2"/>
              </a:rPr>
              <a:t>der wird jetzt kräftig ausgelacht.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91947E-1CC6-4C9E-8F9B-ED116DF5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116" y="1256899"/>
            <a:ext cx="1694178" cy="108549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9BF1AD0-09B1-410F-AF22-EC35BCA72E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7206291" y="726458"/>
            <a:ext cx="1154458" cy="159353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F9687A0-9B7F-47AC-862E-70F60FE1F544}"/>
              </a:ext>
            </a:extLst>
          </p:cNvPr>
          <p:cNvSpPr txBox="1"/>
          <p:nvPr/>
        </p:nvSpPr>
        <p:spPr>
          <a:xfrm>
            <a:off x="4149498" y="1068231"/>
            <a:ext cx="2958291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Klick auf die richtige Bildunterschrift!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0AFA58A-B3D1-494D-8D8B-9080FCC2984E}"/>
              </a:ext>
            </a:extLst>
          </p:cNvPr>
          <p:cNvSpPr/>
          <p:nvPr/>
        </p:nvSpPr>
        <p:spPr>
          <a:xfrm>
            <a:off x="7032104" y="2186408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1D3E4DD-EB6D-4654-898E-3F37F6E68245}"/>
              </a:ext>
            </a:extLst>
          </p:cNvPr>
          <p:cNvSpPr/>
          <p:nvPr/>
        </p:nvSpPr>
        <p:spPr>
          <a:xfrm>
            <a:off x="7937381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01921A03-DCB5-464D-9B86-75FE02C7A45E}"/>
              </a:ext>
            </a:extLst>
          </p:cNvPr>
          <p:cNvSpPr/>
          <p:nvPr/>
        </p:nvSpPr>
        <p:spPr>
          <a:xfrm>
            <a:off x="9551380" y="2175029"/>
            <a:ext cx="8098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C4AF3D8-F5C1-44C2-978C-CF143D2B500D}"/>
              </a:ext>
            </a:extLst>
          </p:cNvPr>
          <p:cNvSpPr/>
          <p:nvPr/>
        </p:nvSpPr>
        <p:spPr>
          <a:xfrm>
            <a:off x="10368205" y="2175029"/>
            <a:ext cx="9669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Robbe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CABD493-C9B5-4406-9330-1C7120FD766E}"/>
              </a:ext>
            </a:extLst>
          </p:cNvPr>
          <p:cNvSpPr/>
          <p:nvPr/>
        </p:nvSpPr>
        <p:spPr>
          <a:xfrm>
            <a:off x="6934362" y="2209020"/>
            <a:ext cx="225414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Robe        </a:t>
            </a:r>
            <a:endParaRPr lang="de-DE" sz="2200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AC9D1CF-A5B5-416E-8619-317824DC8DAF}"/>
              </a:ext>
            </a:extLst>
          </p:cNvPr>
          <p:cNvSpPr/>
          <p:nvPr/>
        </p:nvSpPr>
        <p:spPr>
          <a:xfrm>
            <a:off x="9603572" y="2175029"/>
            <a:ext cx="1901483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Robbe       </a:t>
            </a:r>
            <a:endParaRPr lang="de-DE" sz="22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E8188F8-BAA4-45C3-B17A-F471527DA6C6}"/>
              </a:ext>
            </a:extLst>
          </p:cNvPr>
          <p:cNvSpPr/>
          <p:nvPr/>
        </p:nvSpPr>
        <p:spPr>
          <a:xfrm>
            <a:off x="9280796" y="3341494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BF52AAB-B638-410B-B33F-8082462AE5F8}"/>
              </a:ext>
            </a:extLst>
          </p:cNvPr>
          <p:cNvSpPr/>
          <p:nvPr/>
        </p:nvSpPr>
        <p:spPr>
          <a:xfrm>
            <a:off x="10097621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6602FB1-6BE0-4DBC-856F-371A6FE90349}"/>
              </a:ext>
            </a:extLst>
          </p:cNvPr>
          <p:cNvSpPr/>
          <p:nvPr/>
        </p:nvSpPr>
        <p:spPr>
          <a:xfrm>
            <a:off x="6945425" y="3341493"/>
            <a:ext cx="8787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08859820-4D01-45BE-A68B-47BA1B4D10A9}"/>
              </a:ext>
            </a:extLst>
          </p:cNvPr>
          <p:cNvSpPr/>
          <p:nvPr/>
        </p:nvSpPr>
        <p:spPr>
          <a:xfrm>
            <a:off x="7753082" y="3341494"/>
            <a:ext cx="11128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Komma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7B31424-EBEB-4CF3-B1B8-69E9C738A321}"/>
              </a:ext>
            </a:extLst>
          </p:cNvPr>
          <p:cNvSpPr/>
          <p:nvPr/>
        </p:nvSpPr>
        <p:spPr>
          <a:xfrm>
            <a:off x="9275173" y="3341494"/>
            <a:ext cx="2217274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Komma      </a:t>
            </a:r>
            <a:endParaRPr lang="de-DE" sz="2200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22DA66A2-C897-490A-976B-8218F4695AEA}"/>
              </a:ext>
            </a:extLst>
          </p:cNvPr>
          <p:cNvSpPr/>
          <p:nvPr/>
        </p:nvSpPr>
        <p:spPr>
          <a:xfrm>
            <a:off x="6950578" y="3341494"/>
            <a:ext cx="198323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Koma        </a:t>
            </a:r>
            <a:endParaRPr lang="de-DE" sz="2200" dirty="0"/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B9F98EA1-08B7-47F7-8321-8F97E4E51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796" y="2528930"/>
            <a:ext cx="816776" cy="90092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3CB9AC24-D0D8-40BE-B631-E530FF043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006" t="47804" r="34613" b="26724"/>
          <a:stretch/>
        </p:blipFill>
        <p:spPr>
          <a:xfrm>
            <a:off x="10185488" y="2513728"/>
            <a:ext cx="735048" cy="799314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3C392129-F872-4985-9DD6-B85F0969632A}"/>
              </a:ext>
            </a:extLst>
          </p:cNvPr>
          <p:cNvSpPr/>
          <p:nvPr/>
        </p:nvSpPr>
        <p:spPr>
          <a:xfrm>
            <a:off x="6939709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497BA1D-2254-406D-8185-1FDD8375B74F}"/>
              </a:ext>
            </a:extLst>
          </p:cNvPr>
          <p:cNvSpPr/>
          <p:nvPr/>
        </p:nvSpPr>
        <p:spPr>
          <a:xfrm>
            <a:off x="7745196" y="4523987"/>
            <a:ext cx="873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9A407B7-DDC4-48D5-91E5-6616DE9120C6}"/>
              </a:ext>
            </a:extLst>
          </p:cNvPr>
          <p:cNvSpPr/>
          <p:nvPr/>
        </p:nvSpPr>
        <p:spPr>
          <a:xfrm>
            <a:off x="9799984" y="4523987"/>
            <a:ext cx="7617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443B13E-8043-4C11-B7D5-5DBBAF9C136F}"/>
              </a:ext>
            </a:extLst>
          </p:cNvPr>
          <p:cNvSpPr/>
          <p:nvPr/>
        </p:nvSpPr>
        <p:spPr>
          <a:xfrm>
            <a:off x="10616809" y="4523987"/>
            <a:ext cx="8707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Ratte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7E55A20D-76BE-46E3-9850-2653B77B72BF}"/>
              </a:ext>
            </a:extLst>
          </p:cNvPr>
          <p:cNvSpPr/>
          <p:nvPr/>
        </p:nvSpPr>
        <p:spPr>
          <a:xfrm>
            <a:off x="6595636" y="4523987"/>
            <a:ext cx="2063385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        Ratte      </a:t>
            </a:r>
            <a:endParaRPr lang="de-DE" sz="2200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40AE2755-9204-45EA-8391-AD635CB625E0}"/>
              </a:ext>
            </a:extLst>
          </p:cNvPr>
          <p:cNvSpPr/>
          <p:nvPr/>
        </p:nvSpPr>
        <p:spPr>
          <a:xfrm>
            <a:off x="9846407" y="4523987"/>
            <a:ext cx="1866217" cy="430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Rate             </a:t>
            </a:r>
            <a:endParaRPr lang="de-DE" sz="22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6A92EB3-5EAC-42D0-8FDF-8BA936858A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805" y="3851531"/>
            <a:ext cx="918673" cy="673087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D53F6107-3932-4050-BF6F-3C45773480E9}"/>
              </a:ext>
            </a:extLst>
          </p:cNvPr>
          <p:cNvSpPr/>
          <p:nvPr/>
        </p:nvSpPr>
        <p:spPr>
          <a:xfrm rot="430048">
            <a:off x="9396994" y="3886260"/>
            <a:ext cx="185820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rPr>
              <a:t>Teilzahlung</a:t>
            </a:r>
            <a:endParaRPr lang="de-DE" sz="2800" dirty="0">
              <a:solidFill>
                <a:schemeClr val="tx2">
                  <a:lumMod val="60000"/>
                  <a:lumOff val="40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8" name="Textfeld 36">
            <a:extLst>
              <a:ext uri="{FF2B5EF4-FFF2-40B4-BE49-F238E27FC236}">
                <a16:creationId xmlns:a16="http://schemas.microsoft.com/office/drawing/2014/main" id="{4A0A286C-30E3-4564-888A-3EC887017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24	MV 01 i-Tüpfelchen für Spitzenkönner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EFC6549-5E8C-467A-B2B5-F4F2831714E4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3353D7B-6618-46DF-95CF-560BB8BCC177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52</a:t>
            </a:r>
          </a:p>
        </p:txBody>
      </p:sp>
    </p:spTree>
    <p:extLst>
      <p:ext uri="{BB962C8B-B14F-4D97-AF65-F5344CB8AC3E}">
        <p14:creationId xmlns:p14="http://schemas.microsoft.com/office/powerpoint/2010/main" val="25374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4">
            <a:extLst>
              <a:ext uri="{FF2B5EF4-FFF2-40B4-BE49-F238E27FC236}">
                <a16:creationId xmlns:a16="http://schemas.microsoft.com/office/drawing/2014/main" id="{E578D2B8-7928-4F95-BA4F-0833139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465138"/>
            <a:ext cx="68421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Titel: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Quelle:</a:t>
            </a:r>
          </a:p>
        </p:txBody>
      </p:sp>
      <p:sp>
        <p:nvSpPr>
          <p:cNvPr id="7" name="Ovale Legende 5">
            <a:extLst>
              <a:ext uri="{FF2B5EF4-FFF2-40B4-BE49-F238E27FC236}">
                <a16:creationId xmlns:a16="http://schemas.microsoft.com/office/drawing/2014/main" id="{5C661DA0-4DFF-4E17-B408-9FA3EFB79E6D}"/>
              </a:ext>
            </a:extLst>
          </p:cNvPr>
          <p:cNvSpPr/>
          <p:nvPr/>
        </p:nvSpPr>
        <p:spPr>
          <a:xfrm>
            <a:off x="3215681" y="1628800"/>
            <a:ext cx="5832647" cy="3456384"/>
          </a:xfrm>
          <a:prstGeom prst="wedgeEllipseCallout">
            <a:avLst>
              <a:gd name="adj1" fmla="val -78729"/>
              <a:gd name="adj2" fmla="val 252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Grafik 7" descr="Smiley böse.png">
            <a:extLst>
              <a:ext uri="{FF2B5EF4-FFF2-40B4-BE49-F238E27FC236}">
                <a16:creationId xmlns:a16="http://schemas.microsoft.com/office/drawing/2014/main" id="{5784436A-EE23-4821-B082-744C0DCD8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09" y="4312362"/>
            <a:ext cx="850340" cy="56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Smiley gut.png">
            <a:extLst>
              <a:ext uri="{FF2B5EF4-FFF2-40B4-BE49-F238E27FC236}">
                <a16:creationId xmlns:a16="http://schemas.microsoft.com/office/drawing/2014/main" id="{42F63837-589F-4304-A137-DE1FCCA86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424" y="4287648"/>
            <a:ext cx="644443" cy="65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F42E4FD8-9EB3-4234-9C1C-E6E43927C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190" y="1978254"/>
            <a:ext cx="4963218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Nach einem kurzen Vokal,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sind zwei Mitlaute normal.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Ist aber nur ein Mitlaut zu hören,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musst du diesen vermehren.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Bei k und z da gebe acht: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werden daraus gemacht!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2080929-6F78-4DE6-8727-610FD18CE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51" y="3666943"/>
            <a:ext cx="1933271" cy="2820301"/>
          </a:xfrm>
          <a:prstGeom prst="rect">
            <a:avLst/>
          </a:prstGeom>
        </p:spPr>
      </p:pic>
      <p:sp>
        <p:nvSpPr>
          <p:cNvPr id="12" name="Textfeld 36">
            <a:extLst>
              <a:ext uri="{FF2B5EF4-FFF2-40B4-BE49-F238E27FC236}">
                <a16:creationId xmlns:a16="http://schemas.microsoft.com/office/drawing/2014/main" id="{41D0A479-E452-4265-AAC7-CFEA01347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>
                <a:latin typeface="Trebuchet MS" panose="020B0603020202020204" pitchFamily="34" charset="0"/>
                <a:ea typeface="+mj-ea"/>
                <a:cs typeface="+mj-cs"/>
              </a:rPr>
              <a:t>25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	Mitlautverdoppelung 01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247AF22-953B-436B-88A2-67F9EE48961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Üben macht gescheit!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2877C69-7117-4E2A-864F-3505DD13D1B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53</a:t>
            </a:r>
          </a:p>
        </p:txBody>
      </p:sp>
    </p:spTree>
    <p:extLst>
      <p:ext uri="{BB962C8B-B14F-4D97-AF65-F5344CB8AC3E}">
        <p14:creationId xmlns:p14="http://schemas.microsoft.com/office/powerpoint/2010/main" val="1130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C236AB5-E192-4EFA-A063-37B29B7F7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2348880"/>
            <a:ext cx="38247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Beide Namen haben die gleichen Laute: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CDC32D3-FEE2-498E-A913-CD38F416002A}"/>
              </a:ext>
            </a:extLst>
          </p:cNvPr>
          <p:cNvSpPr/>
          <p:nvPr/>
        </p:nvSpPr>
        <p:spPr>
          <a:xfrm>
            <a:off x="8439735" y="1380508"/>
            <a:ext cx="373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de-DE" sz="4000" b="1" dirty="0">
              <a:solidFill>
                <a:srgbClr val="FF0000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BBB8C34-4D79-4DBA-944C-1A49E1127A30}"/>
              </a:ext>
            </a:extLst>
          </p:cNvPr>
          <p:cNvSpPr/>
          <p:nvPr/>
        </p:nvSpPr>
        <p:spPr>
          <a:xfrm>
            <a:off x="1325277" y="1298926"/>
            <a:ext cx="486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_</a:t>
            </a:r>
            <a:endParaRPr lang="de-DE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0DEEA34-8AF5-4ED6-A3A4-C36C60C85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78" y="3830174"/>
            <a:ext cx="57233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 die Silbe?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ist 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Der Vokal klingt ______</a:t>
            </a:r>
            <a:endParaRPr kumimoji="0" lang="de-DE" sz="2200" i="0" u="none" strike="noStrike" kern="0" cap="none" spc="0" normalizeH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4FDF158E-3A62-4F30-87BD-9AAA6EF50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35203">
            <a:off x="2113404" y="1254473"/>
            <a:ext cx="1177479" cy="1068654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E49D2400-90EC-4CB2-A213-237D6ACA6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5427">
            <a:off x="7342834" y="1213772"/>
            <a:ext cx="611107" cy="1068654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BD0F312F-7CE3-4E6B-8E0E-D1FC5D545267}"/>
              </a:ext>
            </a:extLst>
          </p:cNvPr>
          <p:cNvSpPr/>
          <p:nvPr/>
        </p:nvSpPr>
        <p:spPr>
          <a:xfrm>
            <a:off x="984156" y="120591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Nele</a:t>
            </a:r>
            <a:endParaRPr lang="de-DE" sz="40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A0019B31-1C97-4151-B494-626535F661E6}"/>
              </a:ext>
            </a:extLst>
          </p:cNvPr>
          <p:cNvSpPr/>
          <p:nvPr/>
        </p:nvSpPr>
        <p:spPr>
          <a:xfrm>
            <a:off x="8060776" y="1205910"/>
            <a:ext cx="1374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Nelle</a:t>
            </a:r>
            <a:endParaRPr lang="de-DE" sz="4000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06D7B400-C339-441B-A7E1-C38F9091E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0016" y="3830174"/>
            <a:ext cx="4414991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Wie endet</a:t>
            </a:r>
            <a:r>
              <a:rPr kumimoji="0" lang="de-DE" sz="220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die Silbe?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Der Vokal klingt _______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170A12-2EA4-484D-9847-F6EE39E16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069" y="1203351"/>
            <a:ext cx="760836" cy="1007987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9584424-3510-4585-B533-AD78E6DC3D85}"/>
              </a:ext>
            </a:extLst>
          </p:cNvPr>
          <p:cNvSpPr/>
          <p:nvPr/>
        </p:nvSpPr>
        <p:spPr>
          <a:xfrm>
            <a:off x="1919536" y="5374377"/>
            <a:ext cx="82109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Überlege weitere Beispiele! Klick auf die Linien für Vorschläge!</a:t>
            </a: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18496176-B7EB-4FCD-A710-3C68C83A4C5F}"/>
              </a:ext>
            </a:extLst>
          </p:cNvPr>
          <p:cNvSpPr/>
          <p:nvPr/>
        </p:nvSpPr>
        <p:spPr>
          <a:xfrm>
            <a:off x="4695596" y="2449828"/>
            <a:ext cx="5116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</a:t>
            </a:r>
            <a:endParaRPr lang="de-DE" sz="4000" dirty="0"/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6BB6C4D1-BB30-41D8-932F-AAEE1DA81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4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2286A6E3-E01D-49A0-B9A1-CB5C3E261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032" y="5950441"/>
            <a:ext cx="46089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______________________________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A33930B-E659-4532-8B17-34B01852E568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B98DF19-291D-4A82-BE1C-DAFEB9B89B6E}"/>
              </a:ext>
            </a:extLst>
          </p:cNvPr>
          <p:cNvSpPr/>
          <p:nvPr/>
        </p:nvSpPr>
        <p:spPr>
          <a:xfrm>
            <a:off x="5487684" y="2449828"/>
            <a:ext cx="335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l</a:t>
            </a:r>
            <a:endParaRPr lang="de-DE" sz="40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A5B0366-7222-4E01-9187-15051386C741}"/>
              </a:ext>
            </a:extLst>
          </p:cNvPr>
          <p:cNvSpPr/>
          <p:nvPr/>
        </p:nvSpPr>
        <p:spPr>
          <a:xfrm>
            <a:off x="5774824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e</a:t>
            </a:r>
            <a:endParaRPr lang="de-DE" sz="40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B68D77B-6FE7-429C-97B4-D617A71C67D1}"/>
              </a:ext>
            </a:extLst>
          </p:cNvPr>
          <p:cNvSpPr txBox="1"/>
          <p:nvPr/>
        </p:nvSpPr>
        <p:spPr>
          <a:xfrm>
            <a:off x="6984727" y="2410434"/>
            <a:ext cx="35757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Kennzeichne den Laut,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der anders klingt! Klick!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B048202-8D59-4350-B693-7906AFF3633C}"/>
              </a:ext>
            </a:extLst>
          </p:cNvPr>
          <p:cNvSpPr/>
          <p:nvPr/>
        </p:nvSpPr>
        <p:spPr>
          <a:xfrm>
            <a:off x="5121059" y="2449828"/>
            <a:ext cx="465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endParaRPr lang="de-DE" sz="4000" dirty="0">
              <a:solidFill>
                <a:srgbClr val="FF0000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86CC7CA-8F3C-4C28-9561-F0413D154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586" y="277943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8ADD8FC-FB25-4F6E-B142-8D417AD9604E}"/>
              </a:ext>
            </a:extLst>
          </p:cNvPr>
          <p:cNvSpPr/>
          <p:nvPr/>
        </p:nvSpPr>
        <p:spPr>
          <a:xfrm>
            <a:off x="987955" y="3151389"/>
            <a:ext cx="1412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Ne-le</a:t>
            </a:r>
            <a:endParaRPr lang="de-DE" sz="40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B31304C-9D6F-4DD6-9448-8980ADC5D754}"/>
              </a:ext>
            </a:extLst>
          </p:cNvPr>
          <p:cNvSpPr/>
          <p:nvPr/>
        </p:nvSpPr>
        <p:spPr>
          <a:xfrm>
            <a:off x="8091309" y="3151389"/>
            <a:ext cx="1563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latin typeface="Trebuchet MS" pitchFamily="34" charset="0"/>
              </a:rPr>
              <a:t>Nel-le</a:t>
            </a:r>
            <a:endParaRPr lang="de-DE" sz="40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B00D1EC-4D86-48F2-BF99-346399FD4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044" y="167567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9D0C209-C650-4522-9F51-7397487BD0A1}"/>
              </a:ext>
            </a:extLst>
          </p:cNvPr>
          <p:cNvSpPr txBox="1"/>
          <p:nvPr/>
        </p:nvSpPr>
        <p:spPr>
          <a:xfrm>
            <a:off x="3134616" y="3848294"/>
            <a:ext cx="7953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2E7B6D73-9AC3-4412-A85F-E15558641D8E}"/>
              </a:ext>
            </a:extLst>
          </p:cNvPr>
          <p:cNvSpPr txBox="1"/>
          <p:nvPr/>
        </p:nvSpPr>
        <p:spPr>
          <a:xfrm>
            <a:off x="3039303" y="3850457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Vokal!</a:t>
            </a:r>
            <a:endParaRPr lang="de-DE" sz="2200" b="1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DC2C4E2-77C4-4B26-BB54-A47E9A987385}"/>
              </a:ext>
            </a:extLst>
          </p:cNvPr>
          <p:cNvSpPr txBox="1"/>
          <p:nvPr/>
        </p:nvSpPr>
        <p:spPr>
          <a:xfrm>
            <a:off x="2075122" y="428689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040733A1-9923-49BE-87AD-0C263253289B}"/>
              </a:ext>
            </a:extLst>
          </p:cNvPr>
          <p:cNvSpPr txBox="1"/>
          <p:nvPr/>
        </p:nvSpPr>
        <p:spPr>
          <a:xfrm>
            <a:off x="1962593" y="4320410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0BDF61A2-EE01-43A1-BFBD-5D4056A18592}"/>
              </a:ext>
            </a:extLst>
          </p:cNvPr>
          <p:cNvSpPr txBox="1"/>
          <p:nvPr/>
        </p:nvSpPr>
        <p:spPr>
          <a:xfrm>
            <a:off x="2554759" y="478000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02C9A66-2F21-49B9-90AF-EAC9043518CC}"/>
              </a:ext>
            </a:extLst>
          </p:cNvPr>
          <p:cNvSpPr txBox="1"/>
          <p:nvPr/>
        </p:nvSpPr>
        <p:spPr>
          <a:xfrm>
            <a:off x="2442230" y="4813518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lang.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89A8E7D8-69B0-40F5-9FCF-5121C3DCAC94}"/>
              </a:ext>
            </a:extLst>
          </p:cNvPr>
          <p:cNvSpPr txBox="1"/>
          <p:nvPr/>
        </p:nvSpPr>
        <p:spPr>
          <a:xfrm>
            <a:off x="9045345" y="384789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A99A1B4D-80AD-40FA-B965-0155BAC95F6E}"/>
              </a:ext>
            </a:extLst>
          </p:cNvPr>
          <p:cNvSpPr txBox="1"/>
          <p:nvPr/>
        </p:nvSpPr>
        <p:spPr>
          <a:xfrm>
            <a:off x="8932816" y="3822419"/>
            <a:ext cx="22224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Konsonanten!</a:t>
            </a:r>
            <a:endParaRPr lang="de-DE" sz="2200" b="1" dirty="0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F1EA007-B86A-4235-A7D1-46D9E544ADB5}"/>
              </a:ext>
            </a:extLst>
          </p:cNvPr>
          <p:cNvSpPr txBox="1"/>
          <p:nvPr/>
        </p:nvSpPr>
        <p:spPr>
          <a:xfrm>
            <a:off x="7874828" y="430222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BE831E4C-8EF9-46B9-A829-0935FBDD820A}"/>
              </a:ext>
            </a:extLst>
          </p:cNvPr>
          <p:cNvSpPr txBox="1"/>
          <p:nvPr/>
        </p:nvSpPr>
        <p:spPr>
          <a:xfrm>
            <a:off x="7825865" y="4320410"/>
            <a:ext cx="20941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7D6AD80A-982F-4829-96F8-EC2B9F5D9D00}"/>
              </a:ext>
            </a:extLst>
          </p:cNvPr>
          <p:cNvSpPr txBox="1"/>
          <p:nvPr/>
        </p:nvSpPr>
        <p:spPr>
          <a:xfrm>
            <a:off x="8488499" y="478560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0E158A50-01DD-418C-B502-E8DC47FA60F9}"/>
              </a:ext>
            </a:extLst>
          </p:cNvPr>
          <p:cNvSpPr txBox="1"/>
          <p:nvPr/>
        </p:nvSpPr>
        <p:spPr>
          <a:xfrm>
            <a:off x="8375970" y="4819115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kurz.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EE6DF0B-2C66-46F9-8E16-A4CA2A281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5355" y="4901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4FD10EFA-33F2-446C-ABC6-110A7A157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8873" y="491864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A678AE6D-02FF-4B06-BF91-8CB16E5B85EF}"/>
              </a:ext>
            </a:extLst>
          </p:cNvPr>
          <p:cNvSpPr/>
          <p:nvPr/>
        </p:nvSpPr>
        <p:spPr>
          <a:xfrm>
            <a:off x="687704" y="5860494"/>
            <a:ext cx="43701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H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se R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gen N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</a:t>
            </a:r>
            <a:r>
              <a:rPr lang="de-DE" sz="2200" kern="0" spc="-100" dirty="0">
                <a:latin typeface="Trebuchet MS" pitchFamily="34" charset="0"/>
              </a:rPr>
              <a:t>te K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gel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lang="de-DE" sz="2200" kern="0" spc="-100" dirty="0">
                <a:latin typeface="Trebuchet MS" pitchFamily="34" charset="0"/>
              </a:rPr>
              <a:t>se W</a:t>
            </a:r>
            <a:r>
              <a:rPr lang="de-DE" sz="2200" kern="0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lang="de-DE" sz="2200" kern="0" spc="-100" dirty="0">
                <a:latin typeface="Trebuchet MS" pitchFamily="34" charset="0"/>
              </a:rPr>
              <a:t>de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CA7208F5-ADF0-4207-8043-420034630192}"/>
              </a:ext>
            </a:extLst>
          </p:cNvPr>
          <p:cNvSpPr/>
          <p:nvPr/>
        </p:nvSpPr>
        <p:spPr>
          <a:xfrm>
            <a:off x="6384032" y="5876637"/>
            <a:ext cx="41312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spc="-100" dirty="0">
                <a:latin typeface="Trebuchet MS" pitchFamily="34" charset="0"/>
              </a:rPr>
              <a:t>W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e</a:t>
            </a:r>
            <a:r>
              <a:rPr lang="de-DE" sz="2200" kern="0" spc="-100" dirty="0">
                <a:latin typeface="Trebuchet MS" pitchFamily="34" charset="0"/>
              </a:rPr>
              <a:t>tter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u</a:t>
            </a:r>
            <a:r>
              <a:rPr lang="de-DE" sz="2200" kern="0" spc="-100" dirty="0">
                <a:latin typeface="Trebuchet MS" pitchFamily="34" charset="0"/>
              </a:rPr>
              <a:t>tter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i</a:t>
            </a:r>
            <a:r>
              <a:rPr lang="de-DE" sz="2200" kern="0" spc="-100" dirty="0">
                <a:latin typeface="Trebuchet MS" pitchFamily="34" charset="0"/>
              </a:rPr>
              <a:t>ste K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a</a:t>
            </a:r>
            <a:r>
              <a:rPr lang="de-DE" sz="2200" kern="0" spc="-100" dirty="0">
                <a:latin typeface="Trebuchet MS" pitchFamily="34" charset="0"/>
              </a:rPr>
              <a:t>sten B</a:t>
            </a:r>
            <a:r>
              <a:rPr lang="de-DE" sz="2200" kern="0" spc="-100" dirty="0">
                <a:solidFill>
                  <a:srgbClr val="FF0000"/>
                </a:solidFill>
                <a:latin typeface="Trebuchet MS" pitchFamily="34" charset="0"/>
              </a:rPr>
              <a:t>ä</a:t>
            </a:r>
            <a:r>
              <a:rPr lang="de-DE" sz="2200" kern="0" spc="-100" dirty="0">
                <a:latin typeface="Trebuchet MS" pitchFamily="34" charset="0"/>
              </a:rPr>
              <a:t>nder</a:t>
            </a:r>
          </a:p>
        </p:txBody>
      </p:sp>
      <p:sp>
        <p:nvSpPr>
          <p:cNvPr id="49" name="Textfeld 36">
            <a:extLst>
              <a:ext uri="{FF2B5EF4-FFF2-40B4-BE49-F238E27FC236}">
                <a16:creationId xmlns:a16="http://schemas.microsoft.com/office/drawing/2014/main" id="{6DD9F84D-29DF-40AC-88D4-8724C95A6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Vokale unterscheiden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3CCEA48-9017-43B5-B505-309746CC2E2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010E319-3C13-4D7C-A353-786C18AF894D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10</a:t>
            </a:r>
          </a:p>
        </p:txBody>
      </p:sp>
    </p:spTree>
    <p:extLst>
      <p:ext uri="{BB962C8B-B14F-4D97-AF65-F5344CB8AC3E}">
        <p14:creationId xmlns:p14="http://schemas.microsoft.com/office/powerpoint/2010/main" val="372582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8" grpId="0"/>
      <p:bldP spid="68" grpId="0"/>
      <p:bldP spid="2" grpId="0"/>
      <p:bldP spid="84" grpId="0"/>
      <p:bldP spid="87" grpId="0"/>
      <p:bldP spid="88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9" grpId="0"/>
      <p:bldP spid="42" grpId="0" animBg="1"/>
      <p:bldP spid="43" grpId="0"/>
      <p:bldP spid="44" grpId="0" animBg="1"/>
      <p:bldP spid="45" grpId="0" animBg="1"/>
      <p:bldP spid="46" grpId="0" animBg="1"/>
      <p:bldP spid="47" grpId="0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206" y="2791293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949028" y="3442516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Ne-le</a:t>
            </a:r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3C7ACA05-9FA2-4CCD-8958-2CB607B93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552" y="1124744"/>
            <a:ext cx="1837751" cy="1667903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1ECE2218-2A0E-4075-A143-7648F82E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512" y="1052736"/>
            <a:ext cx="947688" cy="171723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123756" y="3442516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B5125E09-7AB2-4F04-862C-9051C1C0AE9E}"/>
              </a:ext>
            </a:extLst>
          </p:cNvPr>
          <p:cNvSpPr/>
          <p:nvPr/>
        </p:nvSpPr>
        <p:spPr>
          <a:xfrm>
            <a:off x="6862232" y="3442516"/>
            <a:ext cx="5373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b="1" kern="0" spc="75" dirty="0" err="1">
                <a:solidFill>
                  <a:srgbClr val="FF0000"/>
                </a:solidFill>
                <a:latin typeface="Trebuchet MS" pitchFamily="34" charset="0"/>
              </a:rPr>
              <a:t>ll</a:t>
            </a:r>
            <a:endParaRPr lang="de-DE" sz="1400" dirty="0">
              <a:solidFill>
                <a:srgbClr val="FF0000"/>
              </a:solidFill>
            </a:endParaRP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86916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B657D4CE-2597-438D-B9AE-BC007F3D804A}"/>
              </a:ext>
            </a:extLst>
          </p:cNvPr>
          <p:cNvSpPr txBox="1"/>
          <p:nvPr/>
        </p:nvSpPr>
        <p:spPr>
          <a:xfrm>
            <a:off x="8193068" y="1189947"/>
            <a:ext cx="3889256" cy="27699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kurz</a:t>
            </a:r>
            <a:r>
              <a:rPr lang="de-DE" altLang="de-DE" sz="2200" kern="0" dirty="0">
                <a:latin typeface="Trebuchet MS" pitchFamily="34" charset="0"/>
              </a:rPr>
              <a:t> lesen:</a:t>
            </a:r>
          </a:p>
          <a:p>
            <a:endParaRPr lang="de-DE" altLang="de-DE" sz="2200" kern="0" noProof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_____________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10CCEF8F-F4C1-4E78-9888-033F7DDD282A}"/>
              </a:ext>
            </a:extLst>
          </p:cNvPr>
          <p:cNvSpPr txBox="1"/>
          <p:nvPr/>
        </p:nvSpPr>
        <p:spPr>
          <a:xfrm>
            <a:off x="249217" y="1189947"/>
            <a:ext cx="3630931" cy="27699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Lese-Regel</a:t>
            </a:r>
          </a:p>
          <a:p>
            <a:endParaRPr lang="de-DE" altLang="de-DE" sz="2200" kern="0" noProof="0" dirty="0">
              <a:solidFill>
                <a:srgbClr val="FF0000"/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 </a:t>
            </a:r>
            <a:r>
              <a:rPr kumimoji="0" lang="de-DE" altLang="de-DE" sz="2200" b="1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</a:t>
            </a:r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kli</a:t>
            </a:r>
            <a:r>
              <a:rPr kumimoji="0" lang="de-DE" altLang="de-DE" sz="2200" b="1" i="0" u="none" strike="noStrike" kern="0" cap="none" spc="0" normalizeH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ngen lassen:</a:t>
            </a:r>
            <a:endParaRPr kumimoji="0" lang="de-DE" altLang="de-DE" sz="2200" i="0" u="none" strike="noStrike" kern="0" cap="none" spc="0" normalizeH="0" baseline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  <a:p>
            <a:endParaRPr lang="de-DE" altLang="de-DE" sz="2200" kern="0" noProof="0" dirty="0"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Die Silbe endet mit einem</a:t>
            </a:r>
          </a:p>
          <a:p>
            <a:endParaRPr lang="de-DE" alt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__________</a:t>
            </a:r>
            <a:endParaRPr lang="de-DE" sz="22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endParaRPr lang="de-DE" sz="1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 Silbe ist 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16801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Nelle ist eine  eine ganz Schnelle!</a:t>
            </a:r>
            <a:endParaRPr lang="de-DE" sz="22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8760296" y="4045308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!</a:t>
            </a:r>
            <a:endParaRPr lang="de-DE" sz="2200" dirty="0"/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E1E06008-D293-4B15-8AAD-784D2FC9151F}"/>
              </a:ext>
            </a:extLst>
          </p:cNvPr>
          <p:cNvSpPr/>
          <p:nvPr/>
        </p:nvSpPr>
        <p:spPr>
          <a:xfrm>
            <a:off x="8774151" y="5073047"/>
            <a:ext cx="207496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b="1" kern="0" spc="75" dirty="0">
                <a:solidFill>
                  <a:srgbClr val="FF0000"/>
                </a:solidFill>
                <a:latin typeface="Trebuchet MS" pitchFamily="34" charset="0"/>
              </a:rPr>
              <a:t>Doppel-l!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67A2C8-1AB9-4C06-875D-81CF5FE3CED4}"/>
              </a:ext>
            </a:extLst>
          </p:cNvPr>
          <p:cNvSpPr/>
          <p:nvPr/>
        </p:nvSpPr>
        <p:spPr>
          <a:xfrm>
            <a:off x="3949028" y="1124744"/>
            <a:ext cx="1837751" cy="162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216" y="2858800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819580" y="4045308"/>
            <a:ext cx="2736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2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2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200" kern="0" dirty="0">
                <a:latin typeface="Trebuchet MS" pitchFamily="34" charset="0"/>
              </a:rPr>
              <a:t>gemütliche Seele!</a:t>
            </a:r>
            <a:endParaRPr lang="de-DE" sz="2200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4DB92FA-DBCF-4B74-8B2A-6B13A825C456}"/>
              </a:ext>
            </a:extLst>
          </p:cNvPr>
          <p:cNvSpPr txBox="1"/>
          <p:nvPr/>
        </p:nvSpPr>
        <p:spPr>
          <a:xfrm>
            <a:off x="466709" y="2884278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C70769A-31F3-46F4-8637-B45E8A1AF9AD}"/>
              </a:ext>
            </a:extLst>
          </p:cNvPr>
          <p:cNvSpPr txBox="1"/>
          <p:nvPr/>
        </p:nvSpPr>
        <p:spPr>
          <a:xfrm>
            <a:off x="354180" y="2917792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Vokal.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FFF3158-3033-4942-8820-C33619B07A5F}"/>
              </a:ext>
            </a:extLst>
          </p:cNvPr>
          <p:cNvSpPr txBox="1"/>
          <p:nvPr/>
        </p:nvSpPr>
        <p:spPr>
          <a:xfrm>
            <a:off x="1998494" y="33717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3CF8785-D15A-43EB-95D3-A290FD3D1BD1}"/>
              </a:ext>
            </a:extLst>
          </p:cNvPr>
          <p:cNvSpPr txBox="1"/>
          <p:nvPr/>
        </p:nvSpPr>
        <p:spPr>
          <a:xfrm>
            <a:off x="1885965" y="3405254"/>
            <a:ext cx="111369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offen.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0F2D861-E5D0-457E-BF9E-3AF2D8E32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058" y="30256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B7647C7-FF45-418F-BFCC-969270CF54D1}"/>
              </a:ext>
            </a:extLst>
          </p:cNvPr>
          <p:cNvSpPr/>
          <p:nvPr/>
        </p:nvSpPr>
        <p:spPr>
          <a:xfrm>
            <a:off x="5996642" y="1052736"/>
            <a:ext cx="183775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8BBC996-2BD7-4CD7-A0A0-3DBAE7F9B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131" y="4045308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2A0BC797-1DD4-4A24-9D38-1B14C7D3D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7894" y="29853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20F3498-8DCF-4BBA-AE46-A7664FC56885}"/>
              </a:ext>
            </a:extLst>
          </p:cNvPr>
          <p:cNvSpPr txBox="1"/>
          <p:nvPr/>
        </p:nvSpPr>
        <p:spPr>
          <a:xfrm>
            <a:off x="8429811" y="292154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CAF84046-4ED8-4918-8FF3-89B70ADB8B5B}"/>
              </a:ext>
            </a:extLst>
          </p:cNvPr>
          <p:cNvSpPr txBox="1"/>
          <p:nvPr/>
        </p:nvSpPr>
        <p:spPr>
          <a:xfrm>
            <a:off x="8261948" y="2908396"/>
            <a:ext cx="388925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Konsonanten (Mitlaut).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8204E564-76F2-484E-9FDB-18B243618146}"/>
              </a:ext>
            </a:extLst>
          </p:cNvPr>
          <p:cNvSpPr txBox="1"/>
          <p:nvPr/>
        </p:nvSpPr>
        <p:spPr>
          <a:xfrm>
            <a:off x="9961596" y="340900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5BA73BA-3936-4B5A-8679-5F4231643CAD}"/>
              </a:ext>
            </a:extLst>
          </p:cNvPr>
          <p:cNvSpPr txBox="1"/>
          <p:nvPr/>
        </p:nvSpPr>
        <p:spPr>
          <a:xfrm>
            <a:off x="9822659" y="3387742"/>
            <a:ext cx="181934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latin typeface="Trebuchet MS" panose="020B0603020202020204" pitchFamily="34" charset="0"/>
              </a:rPr>
              <a:t>geschlossen.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47195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53552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615036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620477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CBD2131A-8E33-4489-9E9E-38D9B77D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43966" y="405145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die Mädels!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</p:spTree>
    <p:extLst>
      <p:ext uri="{BB962C8B-B14F-4D97-AF65-F5344CB8AC3E}">
        <p14:creationId xmlns:p14="http://schemas.microsoft.com/office/powerpoint/2010/main" val="9828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61" grpId="0"/>
      <p:bldP spid="108" grpId="0" animBg="1"/>
      <p:bldP spid="111" grpId="0" animBg="1"/>
      <p:bldP spid="107" grpId="0" animBg="1"/>
      <p:bldP spid="20" grpId="0"/>
      <p:bldP spid="21" grpId="0"/>
      <p:bldP spid="124" grpId="0" animBg="1"/>
      <p:bldP spid="6" grpId="0" animBg="1"/>
      <p:bldP spid="17" grpId="0"/>
      <p:bldP spid="22" grpId="0"/>
      <p:bldP spid="24" grpId="0" animBg="1"/>
      <p:bldP spid="27" grpId="0"/>
      <p:bldP spid="28" grpId="0" animBg="1"/>
      <p:bldP spid="29" grpId="0" animBg="1"/>
      <p:bldP spid="30" grpId="0" animBg="1"/>
      <p:bldP spid="32" grpId="0" animBg="1"/>
      <p:bldP spid="34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9" name="812_9269">
            <a:hlinkClick r:id="" action="ppaction://media"/>
            <a:extLst>
              <a:ext uri="{FF2B5EF4-FFF2-40B4-BE49-F238E27FC236}">
                <a16:creationId xmlns:a16="http://schemas.microsoft.com/office/drawing/2014/main" id="{FB45C9E0-A3E3-4B77-B74E-0EBF1B5FC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275" y="138007"/>
            <a:ext cx="258301" cy="258301"/>
          </a:xfrm>
          <a:prstGeom prst="rect">
            <a:avLst/>
          </a:prstGeom>
        </p:spPr>
      </p:pic>
      <p:pic>
        <p:nvPicPr>
          <p:cNvPr id="26" name="812_9271">
            <a:hlinkClick r:id="" action="ppaction://media"/>
            <a:extLst>
              <a:ext uri="{FF2B5EF4-FFF2-40B4-BE49-F238E27FC236}">
                <a16:creationId xmlns:a16="http://schemas.microsoft.com/office/drawing/2014/main" id="{68D2D471-25DB-4EF8-8E86-6B5003CC2E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202" y="135219"/>
            <a:ext cx="258301" cy="25830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9E0DA72-2C19-47A9-85BD-28FD96CB58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769"/>
          <a:stretch/>
        </p:blipFill>
        <p:spPr>
          <a:xfrm>
            <a:off x="149603" y="3085220"/>
            <a:ext cx="1920406" cy="242088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DAE020EA-2D51-4A87-AD54-0C30143CBC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5000"/>
          <a:stretch/>
        </p:blipFill>
        <p:spPr>
          <a:xfrm>
            <a:off x="3295048" y="3666787"/>
            <a:ext cx="2584928" cy="1659786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72EC54F5-0CC9-44A1-A605-D322215EFAE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6494"/>
          <a:stretch/>
        </p:blipFill>
        <p:spPr>
          <a:xfrm>
            <a:off x="7856599" y="3754870"/>
            <a:ext cx="2664183" cy="1562241"/>
          </a:xfrm>
          <a:prstGeom prst="rect">
            <a:avLst/>
          </a:prstGeom>
        </p:spPr>
      </p:pic>
      <p:sp>
        <p:nvSpPr>
          <p:cNvPr id="65" name="Textfeld 64">
            <a:extLst>
              <a:ext uri="{FF2B5EF4-FFF2-40B4-BE49-F238E27FC236}">
                <a16:creationId xmlns:a16="http://schemas.microsoft.com/office/drawing/2014/main" id="{81DF8224-00FD-4FE4-8448-0A7D500BE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5154" y="3002770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5C96A0E-4730-4D95-AE3B-166DD043F2BB}"/>
              </a:ext>
            </a:extLst>
          </p:cNvPr>
          <p:cNvSpPr/>
          <p:nvPr/>
        </p:nvSpPr>
        <p:spPr>
          <a:xfrm>
            <a:off x="1490910" y="169114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A660942-3AC9-43B0-A91E-37A89C0AD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82" y="5506103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4207E6B-736A-4164-8A61-49593325FAD4}"/>
              </a:ext>
            </a:extLst>
          </p:cNvPr>
          <p:cNvSpPr/>
          <p:nvPr/>
        </p:nvSpPr>
        <p:spPr>
          <a:xfrm>
            <a:off x="7735642" y="2438717"/>
            <a:ext cx="2212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400" kern="0">
                <a:solidFill>
                  <a:srgbClr val="FF0000"/>
                </a:solidFill>
                <a:latin typeface="Trebuchet MS" pitchFamily="34" charset="0"/>
              </a:rPr>
              <a:t>Gleiche Laute?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A7A87906-4FD5-4ED2-975C-4D1945B29DD0}"/>
              </a:ext>
            </a:extLst>
          </p:cNvPr>
          <p:cNvCxnSpPr>
            <a:cxnSpLocks/>
          </p:cNvCxnSpPr>
          <p:nvPr/>
        </p:nvCxnSpPr>
        <p:spPr>
          <a:xfrm>
            <a:off x="1878070" y="2337752"/>
            <a:ext cx="3048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42079ED4-A9A5-4844-AEA8-EE98B4826274}"/>
              </a:ext>
            </a:extLst>
          </p:cNvPr>
          <p:cNvSpPr/>
          <p:nvPr/>
        </p:nvSpPr>
        <p:spPr>
          <a:xfrm>
            <a:off x="8280713" y="1626221"/>
            <a:ext cx="4667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6000" kern="0" dirty="0">
                <a:solidFill>
                  <a:srgbClr val="4472C4"/>
                </a:solidFill>
                <a:latin typeface="Trebuchet MS" pitchFamily="34" charset="0"/>
              </a:rPr>
              <a:t>.</a:t>
            </a:r>
            <a:endParaRPr lang="de-DE" sz="60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5EDFA59-A05F-4FCD-BDB4-11E336C7E5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3150" y="2613849"/>
            <a:ext cx="1816765" cy="1609483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39CA4DA5-C8F0-4A0E-B50E-306B8D976FD0}"/>
              </a:ext>
            </a:extLst>
          </p:cNvPr>
          <p:cNvSpPr/>
          <p:nvPr/>
        </p:nvSpPr>
        <p:spPr>
          <a:xfrm>
            <a:off x="1828869" y="4329787"/>
            <a:ext cx="173316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Ich bin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doch kein</a:t>
            </a:r>
          </a:p>
          <a:p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Ka</a:t>
            </a:r>
            <a:r>
              <a:rPr lang="de-DE" sz="2800" b="1" kern="0" dirty="0">
                <a:solidFill>
                  <a:schemeClr val="accent1"/>
                </a:solidFill>
                <a:latin typeface="Trebuchet MS" pitchFamily="34" charset="0"/>
              </a:rPr>
              <a:t>rr</a:t>
            </a:r>
            <a:r>
              <a:rPr lang="de-DE" sz="2800" kern="0" dirty="0">
                <a:solidFill>
                  <a:schemeClr val="accent1"/>
                </a:solidFill>
                <a:latin typeface="Trebuchet MS" pitchFamily="34" charset="0"/>
              </a:rPr>
              <a:t>en!</a:t>
            </a:r>
          </a:p>
        </p:txBody>
      </p:sp>
      <p:sp>
        <p:nvSpPr>
          <p:cNvPr id="29" name="Sprechblase: rechteckig mit abgerundeten Ecken 28">
            <a:extLst>
              <a:ext uri="{FF2B5EF4-FFF2-40B4-BE49-F238E27FC236}">
                <a16:creationId xmlns:a16="http://schemas.microsoft.com/office/drawing/2014/main" id="{D233D69D-5F0A-4844-8A9D-31A8D1536C96}"/>
              </a:ext>
            </a:extLst>
          </p:cNvPr>
          <p:cNvSpPr/>
          <p:nvPr/>
        </p:nvSpPr>
        <p:spPr>
          <a:xfrm>
            <a:off x="1740834" y="4362034"/>
            <a:ext cx="1821202" cy="1328807"/>
          </a:xfrm>
          <a:prstGeom prst="wedgeRoundRectCallout">
            <a:avLst>
              <a:gd name="adj1" fmla="val -58261"/>
              <a:gd name="adj2" fmla="val -6917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CED2FA0-6471-4852-AAAC-D74B336EC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9661" y="157949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F63DE57-0F23-4DFE-B460-FE46AEC12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0782" y="2143889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20BE958C-6B66-44F3-9FF9-41D2500B5C8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B24A9FA-F840-4144-A6D3-BC321DD874A8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096640F-07CE-4AD8-B610-9F3ECED2612C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36">
            <a:extLst>
              <a:ext uri="{FF2B5EF4-FFF2-40B4-BE49-F238E27FC236}">
                <a16:creationId xmlns:a16="http://schemas.microsoft.com/office/drawing/2014/main" id="{E8EE30B0-DC77-4FB3-83BA-58ACA7BB9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MV 01 Einführung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1919E9A-89A7-42E1-A36D-0C6F27284AA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das passende Bild!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5E892D4-C071-4E93-93DF-4570258EEC30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4</a:t>
            </a:r>
          </a:p>
        </p:txBody>
      </p:sp>
      <p:sp>
        <p:nvSpPr>
          <p:cNvPr id="5" name="Pfeil: gebogen 4">
            <a:extLst>
              <a:ext uri="{FF2B5EF4-FFF2-40B4-BE49-F238E27FC236}">
                <a16:creationId xmlns:a16="http://schemas.microsoft.com/office/drawing/2014/main" id="{C60D14AF-45C0-437E-BB8B-A72311F43022}"/>
              </a:ext>
            </a:extLst>
          </p:cNvPr>
          <p:cNvSpPr/>
          <p:nvPr/>
        </p:nvSpPr>
        <p:spPr>
          <a:xfrm>
            <a:off x="8710386" y="1412776"/>
            <a:ext cx="262439" cy="537710"/>
          </a:xfrm>
          <a:prstGeom prst="circularArrow">
            <a:avLst>
              <a:gd name="adj1" fmla="val 25000"/>
              <a:gd name="adj2" fmla="val 1142319"/>
              <a:gd name="adj3" fmla="val 21197858"/>
              <a:gd name="adj4" fmla="val 10800000"/>
              <a:gd name="adj5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4D9EFE63-B1C3-43E4-BBBF-8FA176D70802}"/>
              </a:ext>
            </a:extLst>
          </p:cNvPr>
          <p:cNvSpPr/>
          <p:nvPr/>
        </p:nvSpPr>
        <p:spPr>
          <a:xfrm>
            <a:off x="7988881" y="1691142"/>
            <a:ext cx="17075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Karen</a:t>
            </a:r>
            <a:r>
              <a:rPr lang="de-DE" sz="4000" kern="0" dirty="0" err="1">
                <a:solidFill>
                  <a:schemeClr val="bg1"/>
                </a:solidFill>
                <a:latin typeface="Trebuchet MS" pitchFamily="34" charset="0"/>
              </a:rPr>
              <a:t>r</a:t>
            </a:r>
            <a:endParaRPr lang="de-DE" sz="4000" kern="0" dirty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45B17BF-2C72-479F-A3A1-EF3DE901F71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3517" t="25484" b="34358"/>
          <a:stretch/>
        </p:blipFill>
        <p:spPr>
          <a:xfrm>
            <a:off x="8844232" y="1855286"/>
            <a:ext cx="1039803" cy="43088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61A71E3-C4A3-0FDE-5AF9-9DFD11D648D7}"/>
              </a:ext>
            </a:extLst>
          </p:cNvPr>
          <p:cNvSpPr txBox="1"/>
          <p:nvPr/>
        </p:nvSpPr>
        <p:spPr>
          <a:xfrm>
            <a:off x="4405970" y="1310170"/>
            <a:ext cx="291304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 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und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rr</a:t>
            </a:r>
            <a:r>
              <a:rPr kumimoji="0" 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dirty="0">
                <a:solidFill>
                  <a:prstClr val="black"/>
                </a:solidFill>
                <a:latin typeface="Trebuchet MS" pitchFamily="34" charset="0"/>
              </a:rPr>
              <a:t>klingen gleich,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man</a:t>
            </a:r>
            <a:r>
              <a:rPr kumimoji="0" lang="de-DE" sz="22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hört keinen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baseline="0" dirty="0">
                <a:solidFill>
                  <a:prstClr val="black"/>
                </a:solidFill>
                <a:latin typeface="Trebuchet MS" pitchFamily="34" charset="0"/>
              </a:rPr>
              <a:t>Unterschied!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 Vokale </a:t>
            </a:r>
            <a:r>
              <a:rPr kumimoji="0" lang="de-DE" sz="22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klingen unterschiedlich!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01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7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2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5" grpId="0" animBg="1"/>
      <p:bldP spid="25" grpId="0" animBg="1"/>
      <p:bldP spid="27" grpId="0"/>
      <p:bldP spid="22" grpId="0"/>
      <p:bldP spid="28" grpId="0"/>
      <p:bldP spid="29" grpId="0" animBg="1"/>
      <p:bldP spid="31" grpId="0" animBg="1"/>
      <p:bldP spid="32" grpId="0" animBg="1"/>
      <p:bldP spid="33" grpId="0"/>
      <p:bldP spid="34" grpId="0" animBg="1"/>
      <p:bldP spid="10" grpId="0" animBg="1"/>
      <p:bldP spid="5" grpId="0" animBg="1"/>
      <p:bldP spid="2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C1DA5E29-EE73-4D10-8EC5-DB2E46412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90" y="1415971"/>
            <a:ext cx="117743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 b c d e f g h i j k l m n o p q r s t u v w x y z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60901A2-46DC-4778-9061-01DB66C45825}"/>
              </a:ext>
            </a:extLst>
          </p:cNvPr>
          <p:cNvSpPr/>
          <p:nvPr/>
        </p:nvSpPr>
        <p:spPr>
          <a:xfrm>
            <a:off x="162290" y="148797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AFA8DA82-9ED8-48E2-A16B-826FBAE393A2}"/>
              </a:ext>
            </a:extLst>
          </p:cNvPr>
          <p:cNvSpPr txBox="1"/>
          <p:nvPr/>
        </p:nvSpPr>
        <p:spPr>
          <a:xfrm>
            <a:off x="162290" y="3140968"/>
            <a:ext cx="521363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Immer 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 Vokale 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in Kombinationen: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als Doppelvokale: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h: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1E00BD6-01F3-4648-B132-0DE476FDACCC}"/>
              </a:ext>
            </a:extLst>
          </p:cNvPr>
          <p:cNvSpPr txBox="1"/>
          <p:nvPr/>
        </p:nvSpPr>
        <p:spPr>
          <a:xfrm>
            <a:off x="2763390" y="3934742"/>
            <a:ext cx="297257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AEA7FBA7-0DAF-4C33-875E-B2C2D1FC7076}"/>
              </a:ext>
            </a:extLst>
          </p:cNvPr>
          <p:cNvSpPr txBox="1"/>
          <p:nvPr/>
        </p:nvSpPr>
        <p:spPr>
          <a:xfrm>
            <a:off x="6210962" y="3296140"/>
            <a:ext cx="581874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_____________________________________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6CB31D7-3638-4476-B1A2-ABF540518E51}"/>
              </a:ext>
            </a:extLst>
          </p:cNvPr>
          <p:cNvSpPr txBox="1"/>
          <p:nvPr/>
        </p:nvSpPr>
        <p:spPr>
          <a:xfrm>
            <a:off x="535657" y="2063299"/>
            <a:ext cx="65134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Diese Vokale können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oder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lang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klingen!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185FF0A-DAB3-4389-85EA-FF270902E860}"/>
              </a:ext>
            </a:extLst>
          </p:cNvPr>
          <p:cNvSpPr txBox="1"/>
          <p:nvPr/>
        </p:nvSpPr>
        <p:spPr>
          <a:xfrm>
            <a:off x="8016147" y="3284984"/>
            <a:ext cx="40135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Danach NIE verdoppeln!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83AAD8D-8F0B-41F3-90C7-546D73503556}"/>
              </a:ext>
            </a:extLst>
          </p:cNvPr>
          <p:cNvSpPr txBox="1"/>
          <p:nvPr/>
        </p:nvSpPr>
        <p:spPr>
          <a:xfrm>
            <a:off x="175899" y="1415971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80A4997-0547-4A87-8F3C-2E672147C985}"/>
              </a:ext>
            </a:extLst>
          </p:cNvPr>
          <p:cNvSpPr/>
          <p:nvPr/>
        </p:nvSpPr>
        <p:spPr>
          <a:xfrm>
            <a:off x="2063552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37D3694-C0B9-4506-B99E-1FD71BB9D312}"/>
              </a:ext>
            </a:extLst>
          </p:cNvPr>
          <p:cNvSpPr txBox="1"/>
          <p:nvPr/>
        </p:nvSpPr>
        <p:spPr>
          <a:xfrm>
            <a:off x="2035842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4518009-9373-432D-BD2F-979FC5AB393A}"/>
              </a:ext>
            </a:extLst>
          </p:cNvPr>
          <p:cNvSpPr/>
          <p:nvPr/>
        </p:nvSpPr>
        <p:spPr>
          <a:xfrm>
            <a:off x="3792378" y="1559987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ECDF8F9-FFD1-45E9-B22D-F5663EEA4640}"/>
              </a:ext>
            </a:extLst>
          </p:cNvPr>
          <p:cNvSpPr txBox="1"/>
          <p:nvPr/>
        </p:nvSpPr>
        <p:spPr>
          <a:xfrm>
            <a:off x="3792378" y="1437349"/>
            <a:ext cx="5242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4EECB0B-E334-4B50-A950-D0B3F4351A55}"/>
              </a:ext>
            </a:extLst>
          </p:cNvPr>
          <p:cNvSpPr/>
          <p:nvPr/>
        </p:nvSpPr>
        <p:spPr>
          <a:xfrm>
            <a:off x="6385627" y="1556649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070CC0D-448B-4D7B-ADE7-2C2C8E6D10EC}"/>
              </a:ext>
            </a:extLst>
          </p:cNvPr>
          <p:cNvSpPr txBox="1"/>
          <p:nvPr/>
        </p:nvSpPr>
        <p:spPr>
          <a:xfrm>
            <a:off x="6385627" y="142015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o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ö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36CFEC6-00CC-4420-9749-45D7B0F6B5ED}"/>
              </a:ext>
            </a:extLst>
          </p:cNvPr>
          <p:cNvSpPr/>
          <p:nvPr/>
        </p:nvSpPr>
        <p:spPr>
          <a:xfrm>
            <a:off x="8982277" y="1535414"/>
            <a:ext cx="43204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F7632A3-9DDA-4936-A1E7-C22F80D992CB}"/>
              </a:ext>
            </a:extLst>
          </p:cNvPr>
          <p:cNvSpPr txBox="1"/>
          <p:nvPr/>
        </p:nvSpPr>
        <p:spPr>
          <a:xfrm>
            <a:off x="8982277" y="1412776"/>
            <a:ext cx="52429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</a:t>
            </a:r>
          </a:p>
          <a:p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r>
              <a:rPr lang="de-DE" sz="44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ü</a:t>
            </a:r>
            <a:endParaRPr lang="de-DE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138FB47E-2596-48E1-9D5D-0ED47B6A44EB}"/>
              </a:ext>
            </a:extLst>
          </p:cNvPr>
          <p:cNvSpPr txBox="1"/>
          <p:nvPr/>
        </p:nvSpPr>
        <p:spPr>
          <a:xfrm>
            <a:off x="293133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C51FF65-C73A-497A-BF47-36A00ADE3D58}"/>
              </a:ext>
            </a:extLst>
          </p:cNvPr>
          <p:cNvSpPr txBox="1"/>
          <p:nvPr/>
        </p:nvSpPr>
        <p:spPr>
          <a:xfrm>
            <a:off x="2818810" y="3828366"/>
            <a:ext cx="26528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äu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ai ei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   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ie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D458B77-A90C-4BDE-B3FF-CB82AE425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2568" y="2481615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A08FE02-927F-4491-87AC-E4D2BEB23164}"/>
              </a:ext>
            </a:extLst>
          </p:cNvPr>
          <p:cNvSpPr txBox="1"/>
          <p:nvPr/>
        </p:nvSpPr>
        <p:spPr>
          <a:xfrm>
            <a:off x="6403648" y="3853844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D643019-8C0E-49F9-B8D0-2F644592B331}"/>
              </a:ext>
            </a:extLst>
          </p:cNvPr>
          <p:cNvSpPr txBox="1"/>
          <p:nvPr/>
        </p:nvSpPr>
        <p:spPr>
          <a:xfrm>
            <a:off x="6291120" y="3828366"/>
            <a:ext cx="5738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au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erin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ai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H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eu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zung s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gen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364A600-6B6D-499A-83E8-6E4F3EE885E8}"/>
              </a:ext>
            </a:extLst>
          </p:cNvPr>
          <p:cNvSpPr txBox="1"/>
          <p:nvPr/>
        </p:nvSpPr>
        <p:spPr>
          <a:xfrm>
            <a:off x="3222339" y="3534632"/>
            <a:ext cx="2593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Zwielaute    langes i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D2CD698-C792-4443-B009-7AD9109356A8}"/>
              </a:ext>
            </a:extLst>
          </p:cNvPr>
          <p:cNvSpPr/>
          <p:nvPr/>
        </p:nvSpPr>
        <p:spPr>
          <a:xfrm>
            <a:off x="8663136" y="3842366"/>
            <a:ext cx="2329408" cy="3922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13FAA8E-9027-4462-BD9A-185000DF76C9}"/>
              </a:ext>
            </a:extLst>
          </p:cNvPr>
          <p:cNvSpPr txBox="1"/>
          <p:nvPr/>
        </p:nvSpPr>
        <p:spPr>
          <a:xfrm>
            <a:off x="2937473" y="452074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CF7CB988-7E83-483D-A843-9C8BF00F42C4}"/>
              </a:ext>
            </a:extLst>
          </p:cNvPr>
          <p:cNvSpPr txBox="1"/>
          <p:nvPr/>
        </p:nvSpPr>
        <p:spPr>
          <a:xfrm>
            <a:off x="2824945" y="4495265"/>
            <a:ext cx="139948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baseline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2167CCF-CF3F-498F-A41D-095944EF9C23}"/>
              </a:ext>
            </a:extLst>
          </p:cNvPr>
          <p:cNvSpPr txBox="1"/>
          <p:nvPr/>
        </p:nvSpPr>
        <p:spPr>
          <a:xfrm>
            <a:off x="6403648" y="455049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F2B401F-EC53-4503-A7E2-C8EAB83192E2}"/>
              </a:ext>
            </a:extLst>
          </p:cNvPr>
          <p:cNvSpPr txBox="1"/>
          <p:nvPr/>
        </p:nvSpPr>
        <p:spPr>
          <a:xfrm>
            <a:off x="6291120" y="4525012"/>
            <a:ext cx="237201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aa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 S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B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oo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t</a:t>
            </a:r>
            <a:endParaRPr lang="de-DE" sz="22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AEB2987-ED83-4297-9D51-6CE755103CDB}"/>
              </a:ext>
            </a:extLst>
          </p:cNvPr>
          <p:cNvSpPr txBox="1"/>
          <p:nvPr/>
        </p:nvSpPr>
        <p:spPr>
          <a:xfrm>
            <a:off x="2931338" y="516826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063A38D7-765A-4D71-B19E-B72BBB1949ED}"/>
              </a:ext>
            </a:extLst>
          </p:cNvPr>
          <p:cNvSpPr txBox="1"/>
          <p:nvPr/>
        </p:nvSpPr>
        <p:spPr>
          <a:xfrm>
            <a:off x="1991544" y="5142788"/>
            <a:ext cx="407540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 äh 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oh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öh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uh </a:t>
            </a:r>
            <a:r>
              <a:rPr kumimoji="0" lang="de-DE" sz="2200" b="0" i="0" u="none" strike="noStrike" kern="0" cap="none" spc="0" normalizeH="0" noProof="0" dirty="0" err="1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üh</a:t>
            </a:r>
            <a:endParaRPr lang="de-DE" sz="2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57655B2-E4D1-4C6E-81F8-0138A5816BB9}"/>
              </a:ext>
            </a:extLst>
          </p:cNvPr>
          <p:cNvSpPr txBox="1"/>
          <p:nvPr/>
        </p:nvSpPr>
        <p:spPr>
          <a:xfrm>
            <a:off x="6345880" y="518487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55E0679B-F53C-49FE-8E61-6B4E5DA5DA92}"/>
              </a:ext>
            </a:extLst>
          </p:cNvPr>
          <p:cNvSpPr txBox="1"/>
          <p:nvPr/>
        </p:nvSpPr>
        <p:spPr>
          <a:xfrm>
            <a:off x="6233351" y="5159394"/>
            <a:ext cx="573858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ah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n Kr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äh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 R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W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eih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er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r V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ieh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Fl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oh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K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uh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3C2551BD-17FE-4593-A065-098C7EC23352}"/>
              </a:ext>
            </a:extLst>
          </p:cNvPr>
          <p:cNvSpPr/>
          <p:nvPr/>
        </p:nvSpPr>
        <p:spPr>
          <a:xfrm>
            <a:off x="3741714" y="5919663"/>
            <a:ext cx="8182615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Mitlautverdoppelung: Lese- und Rechtschreibregel für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???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  <a:endParaRPr kumimoji="0" lang="de-DE" sz="2200" b="0" i="0" u="none" strike="noStrike" kern="1200" cap="none" spc="0" normalizeH="0" baseline="0" noProof="0" dirty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47C5A907-2F8E-4C53-9ED2-3CFBEEC2B72A}"/>
              </a:ext>
            </a:extLst>
          </p:cNvPr>
          <p:cNvSpPr txBox="1"/>
          <p:nvPr/>
        </p:nvSpPr>
        <p:spPr>
          <a:xfrm>
            <a:off x="10663168" y="5925421"/>
            <a:ext cx="110183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Vokale</a:t>
            </a:r>
            <a:endParaRPr lang="de-DE" sz="2200" b="1" dirty="0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742657BE-43EB-43F7-9A67-2607DCA5F116}"/>
              </a:ext>
            </a:extLst>
          </p:cNvPr>
          <p:cNvSpPr/>
          <p:nvPr/>
        </p:nvSpPr>
        <p:spPr>
          <a:xfrm>
            <a:off x="3749275" y="5938895"/>
            <a:ext cx="8182615" cy="4816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E4E95382-A2DB-40D1-8372-A39C2E3B5DAF}"/>
              </a:ext>
            </a:extLst>
          </p:cNvPr>
          <p:cNvSpPr txBox="1"/>
          <p:nvPr/>
        </p:nvSpPr>
        <p:spPr>
          <a:xfrm>
            <a:off x="158567" y="1039437"/>
            <a:ext cx="68905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Klick in der richtigen Reihenfolge auf die Vokale!</a:t>
            </a:r>
            <a:r>
              <a:rPr kumimoji="0" lang="de-DE" altLang="de-DE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</a:t>
            </a:r>
          </a:p>
        </p:txBody>
      </p:sp>
      <p:sp>
        <p:nvSpPr>
          <p:cNvPr id="45" name="Textfeld 36">
            <a:extLst>
              <a:ext uri="{FF2B5EF4-FFF2-40B4-BE49-F238E27FC236}">
                <a16:creationId xmlns:a16="http://schemas.microsoft.com/office/drawing/2014/main" id="{9399B3AD-8E4B-44AC-A3B8-60A7AFB33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MV 01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698DB05-6048-4741-A0F2-7EB526C5AF9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Kennst du alle?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AFFA93D-2427-46E9-AFBB-CE12C290A3A7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3058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4" grpId="0"/>
      <p:bldP spid="11" grpId="0" animBg="1"/>
      <p:bldP spid="47" grpId="0"/>
      <p:bldP spid="48" grpId="0"/>
      <p:bldP spid="49" grpId="0"/>
      <p:bldP spid="10" grpId="0"/>
      <p:bldP spid="12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3" grpId="0"/>
      <p:bldP spid="25" grpId="0" animBg="1"/>
      <p:bldP spid="26" grpId="0" animBg="1"/>
      <p:bldP spid="29" grpId="0"/>
      <p:bldP spid="30" grpId="0" animBg="1"/>
      <p:bldP spid="32" grpId="0"/>
      <p:bldP spid="9" grpId="0" animBg="1"/>
      <p:bldP spid="36" grpId="0"/>
      <p:bldP spid="37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50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A782696-C6B5-4220-9DAC-B1AE89247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00" y="2198840"/>
            <a:ext cx="51651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Lies!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latin typeface="Trebuchet MS" pitchFamily="34" charset="0"/>
              </a:rPr>
              <a:t> 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stinken in der </a:t>
            </a:r>
            <a:r>
              <a:rPr lang="de-DE" sz="2800" kern="0" dirty="0">
                <a:latin typeface="Trebuchet MS" pitchFamily="34" charset="0"/>
              </a:rPr>
              <a:t>G</a:t>
            </a:r>
            <a:r>
              <a:rPr lang="de-DE" sz="2800" b="1" kern="0" dirty="0">
                <a:latin typeface="Trebuchet MS" pitchFamily="34" charset="0"/>
              </a:rPr>
              <a:t>a</a:t>
            </a:r>
            <a:r>
              <a:rPr lang="de-DE" sz="2800" kern="0" dirty="0">
                <a:latin typeface="Trebuchet MS" pitchFamily="34" charset="0"/>
              </a:rPr>
              <a:t>sse. 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BD71B917-7892-4207-B1A7-14AAA41DC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35" y="4581128"/>
            <a:ext cx="519084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/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Lies:</a:t>
            </a:r>
          </a:p>
          <a:p>
            <a:pPr lvl="0"/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Die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 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bbe </a:t>
            </a:r>
            <a:r>
              <a:rPr lang="de-DE" sz="28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braucht keine 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R</a:t>
            </a:r>
            <a:r>
              <a:rPr lang="de-DE" sz="2800" b="1" kern="0" dirty="0">
                <a:solidFill>
                  <a:prstClr val="black"/>
                </a:solidFill>
                <a:latin typeface="Trebuchet MS" pitchFamily="34" charset="0"/>
              </a:rPr>
              <a:t>o</a:t>
            </a:r>
            <a:r>
              <a:rPr lang="de-DE" sz="2800" kern="0" dirty="0">
                <a:solidFill>
                  <a:prstClr val="black"/>
                </a:solidFill>
                <a:latin typeface="Trebuchet MS" pitchFamily="34" charset="0"/>
              </a:rPr>
              <a:t>be.</a:t>
            </a:r>
            <a:endParaRPr lang="de-DE" sz="2400" dirty="0">
              <a:solidFill>
                <a:prstClr val="black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3D219EA2-3828-4D91-81AA-95F286D06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8" y="3625029"/>
            <a:ext cx="1958420" cy="1254796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DC611F57-BB16-43C5-8024-43F7A05108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263"/>
          <a:stretch/>
        </p:blipFill>
        <p:spPr>
          <a:xfrm>
            <a:off x="4184039" y="3700819"/>
            <a:ext cx="960229" cy="132543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4899D990-0660-466D-9E23-6ADBDFD68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36333"/>
            <a:ext cx="1296144" cy="865115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A8694628-3F44-4D82-B8B9-F4A92621DF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14" y="971907"/>
            <a:ext cx="960228" cy="12206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5E3DBA8-5D7A-432A-9A25-C9094A08B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2996101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A7C66F0-B3EA-4B24-BC4E-36E2E6353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2999529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38493AD-A2B6-4635-AF4A-42A24B001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2999529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E498DB8-A300-475D-A12A-847EE89A8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2132856"/>
            <a:ext cx="35189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19C9FD0-D0CC-419B-B07D-45AC5DD63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2538337"/>
            <a:ext cx="35333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96D5A96-10F3-494D-AE2A-4123B63D6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3142129"/>
            <a:ext cx="36359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D981AED-2085-44DE-9CBA-C582CB0D2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3573016"/>
            <a:ext cx="36503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Gasse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a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ADF41AD-4F4F-4100-BF9D-42A6B1A76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2681641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21DF47C-3CA6-4BF2-8F6F-6FE8DAD92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8568" y="3635542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8A1BBB0-53EB-44BE-BD4E-528A6A10D65F}"/>
              </a:ext>
            </a:extLst>
          </p:cNvPr>
          <p:cNvSpPr/>
          <p:nvPr/>
        </p:nvSpPr>
        <p:spPr>
          <a:xfrm>
            <a:off x="6428329" y="3043058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6C690DD-3486-403C-AC29-EFF1D75D0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16" y="5340716"/>
            <a:ext cx="5032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 in beiden </a:t>
            </a:r>
            <a:r>
              <a:rPr lang="de-DE" sz="2200" kern="0" dirty="0">
                <a:latin typeface="Trebuchet MS" pitchFamily="34" charset="0"/>
              </a:rPr>
              <a:t>Wörtern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gleich?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93AEA93-CC9A-4DD6-AE03-4BC09BFDE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38" y="5344144"/>
            <a:ext cx="4860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JA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80DC0A3-E3FF-4596-993F-30E12DDF0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668" y="5324110"/>
            <a:ext cx="7729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NEIN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F799528-C7B6-41A3-98F1-2EA7ED254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4464840"/>
            <a:ext cx="369844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36CD8FB0-6017-4884-BA63-18ECE7774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4870321"/>
            <a:ext cx="37128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BFE23F15-9757-4BC0-9CED-B828F6804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59" y="5530876"/>
            <a:ext cx="35413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lang.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87C08CA2-64A1-4BA0-A771-894772183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779" y="5961763"/>
            <a:ext cx="35557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Bei </a:t>
            </a:r>
            <a:r>
              <a:rPr lang="de-DE" sz="2200" kern="0" dirty="0">
                <a:latin typeface="Trebuchet MS" pitchFamily="34" charset="0"/>
              </a:rPr>
              <a:t>Robe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klingt das </a:t>
            </a:r>
            <a:r>
              <a:rPr lang="de-DE" sz="2200" b="1" kern="0" dirty="0">
                <a:latin typeface="Trebuchet MS" pitchFamily="34" charset="0"/>
              </a:rPr>
              <a:t>o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kurz.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E1481FA-20E4-480E-B90D-449E49592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342" y="5026256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67D7AE3-DEBC-440C-B01F-F16B18C307AA}"/>
              </a:ext>
            </a:extLst>
          </p:cNvPr>
          <p:cNvSpPr/>
          <p:nvPr/>
        </p:nvSpPr>
        <p:spPr>
          <a:xfrm>
            <a:off x="6428329" y="5367639"/>
            <a:ext cx="724597" cy="3839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9609EBF1-A9EB-44E5-8555-EFF6095D0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MV 01 Vokale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AD9031-C947-4F90-BF2F-BFDBD7D1E8D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Klick!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7EC2448-B596-4D51-8C61-547BF2F2C79A}"/>
              </a:ext>
            </a:extLst>
          </p:cNvPr>
          <p:cNvSpPr txBox="1"/>
          <p:nvPr/>
        </p:nvSpPr>
        <p:spPr>
          <a:xfrm>
            <a:off x="190500" y="6724134"/>
            <a:ext cx="424186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8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A146B9B-EE19-4F44-977B-EB9E35151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2144803"/>
            <a:ext cx="355556" cy="35555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3CF5C28-7B39-4EF9-8E9F-1C622441F1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3556985"/>
            <a:ext cx="355556" cy="355556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C3B9A262-7DC2-4564-9CC2-4EBC79267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4870448"/>
            <a:ext cx="355556" cy="35555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686923C-C283-4CAE-8010-109A012178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651" y="5517232"/>
            <a:ext cx="355556" cy="3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2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" grpId="0" animBg="1"/>
      <p:bldP spid="24" grpId="0"/>
      <p:bldP spid="25" grpId="0"/>
      <p:bldP spid="26" grpId="0"/>
      <p:bldP spid="27" grpId="0"/>
      <p:bldP spid="29" grpId="0"/>
      <p:bldP spid="30" grpId="0"/>
      <p:bldP spid="32" grpId="0"/>
      <p:bldP spid="33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F7B3D0F-E822-4C8C-8DBB-16768436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422" y="1279911"/>
            <a:ext cx="947688" cy="1717235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DE7DE634-2C93-4EF1-A4AB-11EB27E86859}"/>
              </a:ext>
            </a:extLst>
          </p:cNvPr>
          <p:cNvSpPr/>
          <p:nvPr/>
        </p:nvSpPr>
        <p:spPr>
          <a:xfrm>
            <a:off x="3577727" y="1919983"/>
            <a:ext cx="2074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  le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B3F7186-D1F4-4CD8-9CEF-E6D2340D8083}"/>
              </a:ext>
            </a:extLst>
          </p:cNvPr>
          <p:cNvSpPr/>
          <p:nvPr/>
        </p:nvSpPr>
        <p:spPr>
          <a:xfrm>
            <a:off x="6333538" y="1921822"/>
            <a:ext cx="2069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b="1" kern="0" spc="75" dirty="0">
                <a:solidFill>
                  <a:srgbClr val="00B0F0"/>
                </a:solidFill>
                <a:latin typeface="Trebuchet MS" pitchFamily="34" charset="0"/>
              </a:rPr>
              <a:t>N  lle</a:t>
            </a:r>
          </a:p>
        </p:txBody>
      </p:sp>
      <p:sp>
        <p:nvSpPr>
          <p:cNvPr id="108" name="Rechteck 107">
            <a:extLst>
              <a:ext uri="{FF2B5EF4-FFF2-40B4-BE49-F238E27FC236}">
                <a16:creationId xmlns:a16="http://schemas.microsoft.com/office/drawing/2014/main" id="{8C8BBCD7-152A-49EE-98B5-C43DBA95FC28}"/>
              </a:ext>
            </a:extLst>
          </p:cNvPr>
          <p:cNvSpPr/>
          <p:nvPr/>
        </p:nvSpPr>
        <p:spPr>
          <a:xfrm>
            <a:off x="4116807" y="4509120"/>
            <a:ext cx="3956532" cy="178510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Rechtschreib-Regel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Nach </a:t>
            </a:r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Vokal kommen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mindestens __  Konsonanten. 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Hörst du nur einen,</a:t>
            </a:r>
          </a:p>
          <a:p>
            <a:r>
              <a:rPr lang="de-DE" sz="22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musst du ihn ___________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7A85C2D-D6FD-46EB-8BA8-5542A8FACB69}"/>
              </a:ext>
            </a:extLst>
          </p:cNvPr>
          <p:cNvSpPr txBox="1"/>
          <p:nvPr/>
        </p:nvSpPr>
        <p:spPr>
          <a:xfrm>
            <a:off x="6300092" y="3194423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kern="0" dirty="0">
                <a:latin typeface="Trebuchet MS" pitchFamily="34" charset="0"/>
              </a:rPr>
              <a:t>Die Nelle ist eine  eine ganz Schnelle!</a:t>
            </a:r>
            <a:endParaRPr lang="de-DE" sz="240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60C3BBC-465E-4A3E-AE2B-EBA1807EB0C4}"/>
              </a:ext>
            </a:extLst>
          </p:cNvPr>
          <p:cNvSpPr txBox="1"/>
          <p:nvPr/>
        </p:nvSpPr>
        <p:spPr>
          <a:xfrm>
            <a:off x="9349530" y="2503541"/>
            <a:ext cx="27369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Und was macht </a:t>
            </a:r>
          </a:p>
          <a:p>
            <a:r>
              <a:rPr lang="de-DE" sz="2200" kern="0" dirty="0">
                <a:latin typeface="Trebuchet MS" pitchFamily="34" charset="0"/>
              </a:rPr>
              <a:t>die Nelle schnell?</a:t>
            </a:r>
          </a:p>
          <a:p>
            <a:r>
              <a:rPr lang="de-DE" sz="2200" kern="0" dirty="0">
                <a:latin typeface="Trebuchet MS" pitchFamily="34" charset="0"/>
              </a:rPr>
              <a:t>Das ist bei ihr das </a:t>
            </a:r>
          </a:p>
          <a:p>
            <a:r>
              <a:rPr lang="de-DE" sz="2200" kern="0" dirty="0">
                <a:latin typeface="Trebuchet MS" pitchFamily="34" charset="0"/>
              </a:rPr>
              <a:t>Doppel-l!</a:t>
            </a:r>
            <a:endParaRPr lang="de-DE" sz="2200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BF230A-1951-4C9E-8E08-FF5B7CE62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169" y="1343958"/>
            <a:ext cx="1837751" cy="16679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F0E0201-A57C-4D25-9CC9-DA3FF5F43683}"/>
              </a:ext>
            </a:extLst>
          </p:cNvPr>
          <p:cNvSpPr txBox="1"/>
          <p:nvPr/>
        </p:nvSpPr>
        <p:spPr>
          <a:xfrm>
            <a:off x="2235680" y="3226816"/>
            <a:ext cx="3140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de-DE" altLang="de-DE" sz="2400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Die Nele </a:t>
            </a:r>
            <a:r>
              <a:rPr lang="de-DE" sz="2400" kern="0" dirty="0">
                <a:latin typeface="Trebuchet MS" pitchFamily="34" charset="0"/>
              </a:rPr>
              <a:t>ist eine </a:t>
            </a:r>
          </a:p>
          <a:p>
            <a:pPr algn="r"/>
            <a:r>
              <a:rPr lang="de-DE" sz="2400" kern="0" dirty="0">
                <a:latin typeface="Trebuchet MS" pitchFamily="34" charset="0"/>
              </a:rPr>
              <a:t>gemütliche Seele!</a:t>
            </a:r>
            <a:endParaRPr lang="de-DE" sz="2400" dirty="0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967025B-20ED-4073-9142-D94491811EAB}"/>
              </a:ext>
            </a:extLst>
          </p:cNvPr>
          <p:cNvSpPr txBox="1"/>
          <p:nvPr/>
        </p:nvSpPr>
        <p:spPr>
          <a:xfrm>
            <a:off x="5721643" y="5111912"/>
            <a:ext cx="5189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153F85B8-EB09-43FF-B171-E5196AAC0BC9}"/>
              </a:ext>
            </a:extLst>
          </p:cNvPr>
          <p:cNvSpPr txBox="1"/>
          <p:nvPr/>
        </p:nvSpPr>
        <p:spPr>
          <a:xfrm>
            <a:off x="5708196" y="5175485"/>
            <a:ext cx="413228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8A7E4E0-5C29-4EBC-80AA-639217A920EC}"/>
              </a:ext>
            </a:extLst>
          </p:cNvPr>
          <p:cNvSpPr txBox="1"/>
          <p:nvPr/>
        </p:nvSpPr>
        <p:spPr>
          <a:xfrm>
            <a:off x="6794050" y="5790325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E60ECC82-AD25-4CDB-B157-4A8AFDDC2CEB}"/>
              </a:ext>
            </a:extLst>
          </p:cNvPr>
          <p:cNvSpPr txBox="1"/>
          <p:nvPr/>
        </p:nvSpPr>
        <p:spPr>
          <a:xfrm>
            <a:off x="5866328" y="5844736"/>
            <a:ext cx="18570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latin typeface="Trebuchet MS" panose="020B0603020202020204" pitchFamily="34" charset="0"/>
              </a:rPr>
              <a:t>verdoppeln!</a:t>
            </a:r>
          </a:p>
        </p:txBody>
      </p:sp>
      <p:sp>
        <p:nvSpPr>
          <p:cNvPr id="36" name="Textfeld 36">
            <a:extLst>
              <a:ext uri="{FF2B5EF4-FFF2-40B4-BE49-F238E27FC236}">
                <a16:creationId xmlns:a16="http://schemas.microsoft.com/office/drawing/2014/main" id="{3BD4979F-8F58-458D-8EB8-A0DAEDA74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01 Regel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DE16882-0709-438C-A2BE-DB8D9D61B37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868CCB-4950-492F-8FF8-AD1917579A62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BC3B4AC-6B2E-06D4-EAFB-857D31CF7519}"/>
              </a:ext>
            </a:extLst>
          </p:cNvPr>
          <p:cNvSpPr txBox="1"/>
          <p:nvPr/>
        </p:nvSpPr>
        <p:spPr>
          <a:xfrm>
            <a:off x="105495" y="2558514"/>
            <a:ext cx="323935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kern="0" dirty="0">
                <a:latin typeface="Trebuchet MS" pitchFamily="34" charset="0"/>
              </a:rPr>
              <a:t>Die Nele </a:t>
            </a:r>
          </a:p>
          <a:p>
            <a:r>
              <a:rPr lang="de-DE" sz="2200" kern="0" dirty="0">
                <a:latin typeface="Trebuchet MS" pitchFamily="34" charset="0"/>
              </a:rPr>
              <a:t>ganz gemütlich winkt,</a:t>
            </a:r>
          </a:p>
          <a:p>
            <a:r>
              <a:rPr lang="de-DE" sz="2200" kern="0" dirty="0">
                <a:latin typeface="Trebuchet MS" pitchFamily="34" charset="0"/>
              </a:rPr>
              <a:t>weil der Vokal </a:t>
            </a:r>
          </a:p>
          <a:p>
            <a:r>
              <a:rPr lang="de-DE" sz="2200" kern="0" dirty="0">
                <a:latin typeface="Trebuchet MS" pitchFamily="34" charset="0"/>
              </a:rPr>
              <a:t>bei ihr lang klingt!</a:t>
            </a:r>
          </a:p>
        </p:txBody>
      </p:sp>
    </p:spTree>
    <p:extLst>
      <p:ext uri="{BB962C8B-B14F-4D97-AF65-F5344CB8AC3E}">
        <p14:creationId xmlns:p14="http://schemas.microsoft.com/office/powerpoint/2010/main" val="414444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108" grpId="0" animBg="1"/>
      <p:bldP spid="20" grpId="0"/>
      <p:bldP spid="21" grpId="0"/>
      <p:bldP spid="17" grpId="0"/>
      <p:bldP spid="41" grpId="0"/>
      <p:bldP spid="42" grpId="0" animBg="1"/>
      <p:bldP spid="43" grpId="0"/>
      <p:bldP spid="44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9" name="Textfeld 36">
            <a:extLst>
              <a:ext uri="{FF2B5EF4-FFF2-40B4-BE49-F238E27FC236}">
                <a16:creationId xmlns:a16="http://schemas.microsoft.com/office/drawing/2014/main" id="{CC1C6A0C-B005-48BD-8EDA-2D1AB2B49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0948" y="860023"/>
            <a:ext cx="184731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de-DE" altLang="de-DE" sz="2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F10E758-C5F3-452D-8827-958AA6472B9E}"/>
              </a:ext>
            </a:extLst>
          </p:cNvPr>
          <p:cNvSpPr/>
          <p:nvPr/>
        </p:nvSpPr>
        <p:spPr>
          <a:xfrm>
            <a:off x="3982058" y="1301479"/>
            <a:ext cx="4027064" cy="2462213"/>
          </a:xfrm>
          <a:prstGeom prst="rect">
            <a:avLst/>
          </a:prstGeom>
          <a:ln w="12700">
            <a:noFill/>
          </a:ln>
        </p:spPr>
        <p:txBody>
          <a:bodyPr wrap="none">
            <a:spAutoFit/>
          </a:bodyPr>
          <a:lstStyle/>
          <a:p>
            <a:r>
              <a:rPr lang="de-DE" sz="2200" kern="0" dirty="0">
                <a:solidFill>
                  <a:srgbClr val="FF0000"/>
                </a:solidFill>
                <a:latin typeface="Trebuchet MS" pitchFamily="34" charset="0"/>
              </a:rPr>
              <a:t>Regel</a:t>
            </a:r>
          </a:p>
          <a:p>
            <a:r>
              <a:rPr lang="de-DE" sz="2200" kern="0" dirty="0">
                <a:latin typeface="Trebuchet MS" pitchFamily="34" charset="0"/>
              </a:rPr>
              <a:t>Nach </a:t>
            </a:r>
            <a:r>
              <a:rPr lang="de-DE" sz="2200" b="1" kern="0" dirty="0">
                <a:solidFill>
                  <a:srgbClr val="FF0000"/>
                </a:solidFill>
                <a:latin typeface="Trebuchet MS" pitchFamily="34" charset="0"/>
              </a:rPr>
              <a:t>kurzem</a:t>
            </a:r>
            <a:r>
              <a:rPr lang="de-DE" sz="2200" b="1" kern="0" dirty="0">
                <a:latin typeface="Trebuchet MS" pitchFamily="34" charset="0"/>
              </a:rPr>
              <a:t> Vokal </a:t>
            </a:r>
            <a:r>
              <a:rPr lang="de-DE" sz="2200" kern="0" dirty="0">
                <a:latin typeface="Trebuchet MS" pitchFamily="34" charset="0"/>
              </a:rPr>
              <a:t>kommen </a:t>
            </a:r>
          </a:p>
          <a:p>
            <a:r>
              <a:rPr lang="de-DE" sz="2200" kern="0" dirty="0">
                <a:latin typeface="Trebuchet MS" pitchFamily="34" charset="0"/>
              </a:rPr>
              <a:t>mindestens </a:t>
            </a:r>
            <a:r>
              <a:rPr lang="de-DE" sz="2200" b="1" kern="0" dirty="0">
                <a:latin typeface="Trebuchet MS" pitchFamily="34" charset="0"/>
              </a:rPr>
              <a:t>2 Konsonanten</a:t>
            </a:r>
            <a:r>
              <a:rPr lang="de-DE" sz="2200" kern="0" dirty="0">
                <a:latin typeface="Trebuchet MS" pitchFamily="34" charset="0"/>
              </a:rPr>
              <a:t>. </a:t>
            </a:r>
          </a:p>
          <a:p>
            <a:r>
              <a:rPr lang="de-DE" sz="2200" b="1" kern="0" dirty="0">
                <a:latin typeface="Trebuchet MS" pitchFamily="34" charset="0"/>
              </a:rPr>
              <a:t>Hörst du nur einen</a:t>
            </a:r>
            <a:r>
              <a:rPr lang="de-DE" sz="2200" kern="0" dirty="0">
                <a:latin typeface="Trebuchet MS" pitchFamily="34" charset="0"/>
              </a:rPr>
              <a:t>,</a:t>
            </a:r>
          </a:p>
          <a:p>
            <a:r>
              <a:rPr lang="de-DE" sz="2200" kern="0" dirty="0">
                <a:latin typeface="Trebuchet MS" pitchFamily="34" charset="0"/>
              </a:rPr>
              <a:t>schreibst du ihn </a:t>
            </a:r>
            <a:r>
              <a:rPr lang="de-DE" sz="2200" b="1" kern="0" dirty="0">
                <a:latin typeface="Trebuchet MS" pitchFamily="34" charset="0"/>
              </a:rPr>
              <a:t>______ </a:t>
            </a:r>
            <a:r>
              <a:rPr lang="de-DE" sz="2200" kern="0" dirty="0">
                <a:latin typeface="Trebuchet MS" pitchFamily="34" charset="0"/>
              </a:rPr>
              <a:t>!</a:t>
            </a:r>
          </a:p>
          <a:p>
            <a:endParaRPr lang="de-DE" sz="2200" kern="0" dirty="0">
              <a:latin typeface="Trebuchet MS" pitchFamily="34" charset="0"/>
            </a:endParaRPr>
          </a:p>
          <a:p>
            <a:endParaRPr lang="de-DE" sz="2200" kern="0" dirty="0">
              <a:latin typeface="Trebuchet MS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0C4F195-821B-43E6-A70D-9E5593964C79}"/>
              </a:ext>
            </a:extLst>
          </p:cNvPr>
          <p:cNvSpPr/>
          <p:nvPr/>
        </p:nvSpPr>
        <p:spPr>
          <a:xfrm>
            <a:off x="3960898" y="1295654"/>
            <a:ext cx="3852658" cy="3833778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6F2B3D9-2593-43ED-8801-A4DCF9AD9272}"/>
              </a:ext>
            </a:extLst>
          </p:cNvPr>
          <p:cNvSpPr txBox="1"/>
          <p:nvPr/>
        </p:nvSpPr>
        <p:spPr>
          <a:xfrm>
            <a:off x="3993436" y="3373727"/>
            <a:ext cx="33062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3254495-4946-4F3D-BA3A-F5BE14857CEF}"/>
              </a:ext>
            </a:extLst>
          </p:cNvPr>
          <p:cNvSpPr txBox="1"/>
          <p:nvPr/>
        </p:nvSpPr>
        <p:spPr>
          <a:xfrm>
            <a:off x="3982058" y="4359991"/>
            <a:ext cx="31220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kurzem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Vokal vor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z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schreibst du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__</a:t>
            </a: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!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74A5D054-F805-444C-9CA4-5EC5998BB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480" y="3501008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A663E7E-8A8E-480A-8C5D-EAA863ADED64}"/>
              </a:ext>
            </a:extLst>
          </p:cNvPr>
          <p:cNvSpPr txBox="1"/>
          <p:nvPr/>
        </p:nvSpPr>
        <p:spPr>
          <a:xfrm>
            <a:off x="7910702" y="2986198"/>
            <a:ext cx="43070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F9266912-DC35-4DC4-9480-2AFA765CB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1228" y="4522252"/>
            <a:ext cx="41665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___________________________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550C02F2-F159-47A9-9E61-C2CACB397F35}"/>
              </a:ext>
            </a:extLst>
          </p:cNvPr>
          <p:cNvSpPr txBox="1"/>
          <p:nvPr/>
        </p:nvSpPr>
        <p:spPr>
          <a:xfrm>
            <a:off x="197833" y="1340768"/>
            <a:ext cx="31106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Umkehrschluss: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0051209A-682C-4C65-896C-22556955108D}"/>
              </a:ext>
            </a:extLst>
          </p:cNvPr>
          <p:cNvSpPr txBox="1"/>
          <p:nvPr/>
        </p:nvSpPr>
        <p:spPr>
          <a:xfrm>
            <a:off x="197833" y="1855286"/>
            <a:ext cx="3567499" cy="8463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Nach 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langem</a:t>
            </a:r>
            <a:r>
              <a: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</a:rPr>
              <a:t> Vokal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200" b="1" kern="0" dirty="0">
                <a:solidFill>
                  <a:prstClr val="black"/>
                </a:solidFill>
                <a:latin typeface="Trebuchet MS" pitchFamily="34" charset="0"/>
              </a:rPr>
              <a:t>wird ____ verdoppelt!</a:t>
            </a:r>
            <a:endParaRPr kumimoji="0" lang="de-DE" sz="2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53706A2E-F39D-4305-90C6-28288A84378C}"/>
              </a:ext>
            </a:extLst>
          </p:cNvPr>
          <p:cNvSpPr txBox="1"/>
          <p:nvPr/>
        </p:nvSpPr>
        <p:spPr>
          <a:xfrm>
            <a:off x="197833" y="2706284"/>
            <a:ext cx="38526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 gibt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viele Schreibungen für lange Vokale (</a:t>
            </a:r>
            <a:r>
              <a:rPr kumimoji="0" lang="de-DE" sz="2200" b="0" i="0" u="none" strike="noStrike" kern="0" cap="none" spc="-1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Beispiele</a:t>
            </a:r>
            <a:r>
              <a:rPr kumimoji="0" lang="de-DE" sz="22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):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A24163BF-F74A-4233-B7EC-463509B38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123" y="3700962"/>
            <a:ext cx="3006629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kern="0" dirty="0">
                <a:latin typeface="Trebuchet MS" pitchFamily="34" charset="0"/>
              </a:rPr>
              <a:t>__________________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ED27497-9DD0-44A1-9B55-D051E6A992F6}"/>
              </a:ext>
            </a:extLst>
          </p:cNvPr>
          <p:cNvSpPr txBox="1"/>
          <p:nvPr/>
        </p:nvSpPr>
        <p:spPr>
          <a:xfrm>
            <a:off x="6187616" y="2606689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?????</a:t>
            </a:r>
            <a:endParaRPr lang="de-DE" sz="2200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48B2FA11-A519-434E-A953-2C296ED5B094}"/>
              </a:ext>
            </a:extLst>
          </p:cNvPr>
          <p:cNvSpPr txBox="1"/>
          <p:nvPr/>
        </p:nvSpPr>
        <p:spPr>
          <a:xfrm>
            <a:off x="6075087" y="2640203"/>
            <a:ext cx="117078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doppelt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9D6D294D-30A6-4148-BBA4-A12B726C155D}"/>
              </a:ext>
            </a:extLst>
          </p:cNvPr>
          <p:cNvSpPr txBox="1"/>
          <p:nvPr/>
        </p:nvSpPr>
        <p:spPr>
          <a:xfrm>
            <a:off x="5707324" y="372561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B362390-94F5-4B0D-A6C2-AC251951670D}"/>
              </a:ext>
            </a:extLst>
          </p:cNvPr>
          <p:cNvSpPr txBox="1"/>
          <p:nvPr/>
        </p:nvSpPr>
        <p:spPr>
          <a:xfrm>
            <a:off x="5615412" y="3711986"/>
            <a:ext cx="59956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D50C084-F6E6-4303-BCBF-79488F64240E}"/>
              </a:ext>
            </a:extLst>
          </p:cNvPr>
          <p:cNvSpPr txBox="1"/>
          <p:nvPr/>
        </p:nvSpPr>
        <p:spPr>
          <a:xfrm>
            <a:off x="5608020" y="4657881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2B4369A-794C-4E60-9B87-FD0EA20E6B1F}"/>
              </a:ext>
            </a:extLst>
          </p:cNvPr>
          <p:cNvSpPr txBox="1"/>
          <p:nvPr/>
        </p:nvSpPr>
        <p:spPr>
          <a:xfrm>
            <a:off x="5567136" y="4672878"/>
            <a:ext cx="45733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 err="1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endParaRPr lang="de-DE" sz="2200" b="1" spc="-1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E5564E41-A33F-4A2B-9292-E2C70DAFA8D3}"/>
              </a:ext>
            </a:extLst>
          </p:cNvPr>
          <p:cNvSpPr txBox="1"/>
          <p:nvPr/>
        </p:nvSpPr>
        <p:spPr>
          <a:xfrm>
            <a:off x="8030282" y="337372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498D4ACA-F8E0-4ADA-A36A-D0BF2F2000E1}"/>
              </a:ext>
            </a:extLst>
          </p:cNvPr>
          <p:cNvSpPr txBox="1"/>
          <p:nvPr/>
        </p:nvSpPr>
        <p:spPr>
          <a:xfrm>
            <a:off x="7921158" y="3388724"/>
            <a:ext cx="423991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 De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Bu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Go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el Zi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ck</a:t>
            </a:r>
            <a:r>
              <a:rPr lang="de-DE" sz="2200" b="1" spc="-100" dirty="0">
                <a:latin typeface="Trebuchet MS" panose="020B0603020202020204" pitchFamily="34" charset="0"/>
              </a:rPr>
              <a:t>e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F3DB1573-10B8-4CE4-B651-BDF61CC80D66}"/>
              </a:ext>
            </a:extLst>
          </p:cNvPr>
          <p:cNvSpPr txBox="1"/>
          <p:nvPr/>
        </p:nvSpPr>
        <p:spPr>
          <a:xfrm>
            <a:off x="8061205" y="4394817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F3EA1ECC-09F7-4047-8BAC-395D0A966F0A}"/>
              </a:ext>
            </a:extLst>
          </p:cNvPr>
          <p:cNvSpPr txBox="1"/>
          <p:nvPr/>
        </p:nvSpPr>
        <p:spPr>
          <a:xfrm>
            <a:off x="7952082" y="4409814"/>
            <a:ext cx="362454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Ka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Mü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Ri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 mo</a:t>
            </a:r>
            <a:r>
              <a:rPr lang="de-DE" sz="2200" b="1" spc="-100" dirty="0">
                <a:solidFill>
                  <a:srgbClr val="FF0000"/>
                </a:solidFill>
                <a:latin typeface="Trebuchet MS" panose="020B0603020202020204" pitchFamily="34" charset="0"/>
              </a:rPr>
              <a:t>tz</a:t>
            </a:r>
            <a:r>
              <a:rPr lang="de-DE" sz="2200" b="1" spc="-100" dirty="0">
                <a:latin typeface="Trebuchet MS" panose="020B0603020202020204" pitchFamily="34" charset="0"/>
              </a:rPr>
              <a:t>en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1E8424D5-F357-4454-AF85-48C024106C54}"/>
              </a:ext>
            </a:extLst>
          </p:cNvPr>
          <p:cNvSpPr txBox="1"/>
          <p:nvPr/>
        </p:nvSpPr>
        <p:spPr>
          <a:xfrm>
            <a:off x="1088379" y="2229074"/>
            <a:ext cx="5322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CA99B68D-6792-476B-8FC1-9ACE223C4E9F}"/>
              </a:ext>
            </a:extLst>
          </p:cNvPr>
          <p:cNvSpPr txBox="1"/>
          <p:nvPr/>
        </p:nvSpPr>
        <p:spPr>
          <a:xfrm>
            <a:off x="948745" y="2229074"/>
            <a:ext cx="68549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rgbClr val="FF0000"/>
                </a:solidFill>
                <a:latin typeface="Trebuchet MS" panose="020B0603020202020204" pitchFamily="34" charset="0"/>
              </a:rPr>
              <a:t>nie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B1825826-92D0-458D-BDC2-88E153523F8B}"/>
              </a:ext>
            </a:extLst>
          </p:cNvPr>
          <p:cNvSpPr txBox="1"/>
          <p:nvPr/>
        </p:nvSpPr>
        <p:spPr>
          <a:xfrm>
            <a:off x="61850" y="3573016"/>
            <a:ext cx="99359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au/</a:t>
            </a:r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A254CD1-1DF2-4803-991E-288483677E2A}"/>
              </a:ext>
            </a:extLst>
          </p:cNvPr>
          <p:cNvSpPr txBox="1"/>
          <p:nvPr/>
        </p:nvSpPr>
        <p:spPr>
          <a:xfrm>
            <a:off x="181380" y="4102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0272320-5C4F-4EC7-A4DD-766A16BD8664}"/>
              </a:ext>
            </a:extLst>
          </p:cNvPr>
          <p:cNvSpPr txBox="1"/>
          <p:nvPr/>
        </p:nvSpPr>
        <p:spPr>
          <a:xfrm>
            <a:off x="152752" y="4672540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3DC73C39-0725-4126-A2F3-B02B6634FDC8}"/>
              </a:ext>
            </a:extLst>
          </p:cNvPr>
          <p:cNvSpPr txBox="1"/>
          <p:nvPr/>
        </p:nvSpPr>
        <p:spPr>
          <a:xfrm>
            <a:off x="1019360" y="3589170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DA4C4533-BA29-49EA-8803-D3AA5E52F1C7}"/>
              </a:ext>
            </a:extLst>
          </p:cNvPr>
          <p:cNvSpPr txBox="1"/>
          <p:nvPr/>
        </p:nvSpPr>
        <p:spPr>
          <a:xfrm>
            <a:off x="910237" y="3604167"/>
            <a:ext cx="2727487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 B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äu</a:t>
            </a:r>
            <a:r>
              <a:rPr lang="de-DE" sz="2200" b="1" spc="-100" dirty="0">
                <a:latin typeface="Trebuchet MS" panose="020B0603020202020204" pitchFamily="34" charset="0"/>
              </a:rPr>
              <a:t>me 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au</a:t>
            </a:r>
            <a:r>
              <a:rPr lang="de-DE" sz="2200" b="1" spc="-100" dirty="0">
                <a:latin typeface="Trebuchet MS" panose="020B0603020202020204" pitchFamily="34" charset="0"/>
              </a:rPr>
              <a:t>er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932C1376-E17B-43C3-A25A-1A005CA31C75}"/>
              </a:ext>
            </a:extLst>
          </p:cNvPr>
          <p:cNvSpPr txBox="1"/>
          <p:nvPr/>
        </p:nvSpPr>
        <p:spPr>
          <a:xfrm>
            <a:off x="994874" y="4117616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C0B1CE21-3BE2-4B44-939A-FB7E70415BE1}"/>
              </a:ext>
            </a:extLst>
          </p:cNvPr>
          <p:cNvSpPr txBox="1"/>
          <p:nvPr/>
        </p:nvSpPr>
        <p:spPr>
          <a:xfrm>
            <a:off x="885751" y="4132613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M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se H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ei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94958F57-ED50-49BD-A557-2328D1176E20}"/>
              </a:ext>
            </a:extLst>
          </p:cNvPr>
          <p:cNvSpPr txBox="1"/>
          <p:nvPr/>
        </p:nvSpPr>
        <p:spPr>
          <a:xfrm>
            <a:off x="994874" y="4702281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77B21A5-0769-40AE-9D03-FFA8F4BA9680}"/>
              </a:ext>
            </a:extLst>
          </p:cNvPr>
          <p:cNvSpPr txBox="1"/>
          <p:nvPr/>
        </p:nvSpPr>
        <p:spPr>
          <a:xfrm>
            <a:off x="885751" y="4717278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le Kr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eu</a:t>
            </a:r>
            <a:r>
              <a:rPr lang="de-DE" sz="2200" b="1" spc="-100" dirty="0">
                <a:latin typeface="Trebuchet MS" panose="020B0603020202020204" pitchFamily="34" charset="0"/>
              </a:rPr>
              <a:t>zung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78ACCBDD-9780-42D0-AC86-A1DABA23A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877" y="5420844"/>
            <a:ext cx="628698" cy="276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de-DE"/>
            </a:defPPr>
            <a:lvl1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r>
              <a:rPr lang="de-DE" altLang="de-DE" dirty="0"/>
              <a:t>weiter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8430ED80-54C8-41DC-A7F9-82E95D24E9BD}"/>
              </a:ext>
            </a:extLst>
          </p:cNvPr>
          <p:cNvSpPr txBox="1"/>
          <p:nvPr/>
        </p:nvSpPr>
        <p:spPr>
          <a:xfrm>
            <a:off x="164434" y="5236651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endParaRPr lang="de-DE" sz="2200" b="1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58D35716-4BAA-4615-9F3D-0008FA7ED7DD}"/>
              </a:ext>
            </a:extLst>
          </p:cNvPr>
          <p:cNvSpPr txBox="1"/>
          <p:nvPr/>
        </p:nvSpPr>
        <p:spPr>
          <a:xfrm>
            <a:off x="1006556" y="5266392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96EECB6-7BC2-489D-BB8D-3AF739EBD190}"/>
              </a:ext>
            </a:extLst>
          </p:cNvPr>
          <p:cNvSpPr txBox="1"/>
          <p:nvPr/>
        </p:nvSpPr>
        <p:spPr>
          <a:xfrm>
            <a:off x="897433" y="5281389"/>
            <a:ext cx="2099584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W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se Z</a:t>
            </a:r>
            <a:r>
              <a:rPr lang="de-DE" sz="2200" b="1" spc="-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ie</a:t>
            </a:r>
            <a:r>
              <a:rPr lang="de-DE" sz="2200" b="1" spc="-100" dirty="0">
                <a:latin typeface="Trebuchet MS" panose="020B0603020202020204" pitchFamily="34" charset="0"/>
              </a:rPr>
              <a:t>ge</a:t>
            </a:r>
          </a:p>
        </p:txBody>
      </p:sp>
      <p:sp>
        <p:nvSpPr>
          <p:cNvPr id="56" name="Textfeld 36">
            <a:extLst>
              <a:ext uri="{FF2B5EF4-FFF2-40B4-BE49-F238E27FC236}">
                <a16:creationId xmlns:a16="http://schemas.microsoft.com/office/drawing/2014/main" id="{D6502021-0964-46E4-A305-02DDDB613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05	MV 01 Regelerweiterung: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ck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,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tz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lange Vokale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D4D668B6-E03D-4507-B04D-B7C43703FAEA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515D4F8-4083-47E4-88FD-F37FECED6D30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14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116B9B00-52EA-4DD0-A2EA-2660D14E0C0B}"/>
              </a:ext>
            </a:extLst>
          </p:cNvPr>
          <p:cNvSpPr txBox="1"/>
          <p:nvPr/>
        </p:nvSpPr>
        <p:spPr>
          <a:xfrm>
            <a:off x="170418" y="5800762"/>
            <a:ext cx="554111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+h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D293A96E-A4AC-40DA-ACA2-16D663B550B3}"/>
              </a:ext>
            </a:extLst>
          </p:cNvPr>
          <p:cNvSpPr txBox="1"/>
          <p:nvPr/>
        </p:nvSpPr>
        <p:spPr>
          <a:xfrm>
            <a:off x="1012540" y="5830503"/>
            <a:ext cx="8927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2200" kern="0" dirty="0">
                <a:solidFill>
                  <a:srgbClr val="FF0000"/>
                </a:solidFill>
                <a:latin typeface="Trebuchet MS" pitchFamily="34" charset="0"/>
              </a:rPr>
              <a:t>???</a:t>
            </a:r>
            <a:endParaRPr lang="de-DE" sz="2200" dirty="0"/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47B0BC74-1656-4C6C-9E27-0CD28204F05A}"/>
              </a:ext>
            </a:extLst>
          </p:cNvPr>
          <p:cNvSpPr txBox="1"/>
          <p:nvPr/>
        </p:nvSpPr>
        <p:spPr>
          <a:xfrm>
            <a:off x="903416" y="5845500"/>
            <a:ext cx="2960335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2200" b="1" spc="-100" dirty="0">
                <a:latin typeface="Trebuchet MS" panose="020B0603020202020204" pitchFamily="34" charset="0"/>
              </a:rPr>
              <a:t>f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ren, S</a:t>
            </a:r>
            <a:r>
              <a:rPr 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ah</a:t>
            </a:r>
            <a:r>
              <a:rPr lang="de-DE" sz="2200" b="1" spc="-100" dirty="0">
                <a:latin typeface="Trebuchet MS" panose="020B0603020202020204" pitchFamily="34" charset="0"/>
              </a:rPr>
              <a:t>ne</a:t>
            </a:r>
          </a:p>
        </p:txBody>
      </p:sp>
    </p:spTree>
    <p:extLst>
      <p:ext uri="{BB962C8B-B14F-4D97-AF65-F5344CB8AC3E}">
        <p14:creationId xmlns:p14="http://schemas.microsoft.com/office/powerpoint/2010/main" val="425921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5" grpId="0"/>
      <p:bldP spid="64" grpId="0"/>
      <p:bldP spid="65" grpId="0" animBg="1"/>
      <p:bldP spid="67" grpId="0"/>
      <p:bldP spid="69" grpId="0"/>
      <p:bldP spid="26" grpId="0" animBg="1"/>
      <p:bldP spid="27" grpId="0"/>
      <p:bldP spid="29" grpId="0" animBg="1"/>
      <p:bldP spid="31" grpId="0"/>
      <p:bldP spid="32" grpId="0" animBg="1"/>
      <p:bldP spid="33" grpId="0"/>
      <p:bldP spid="36" grpId="0" animBg="1"/>
      <p:bldP spid="37" grpId="0"/>
      <p:bldP spid="38" grpId="0" animBg="1"/>
      <p:bldP spid="41" grpId="0"/>
      <p:bldP spid="42" grpId="0" animBg="1"/>
      <p:bldP spid="44" grpId="0" animBg="1"/>
      <p:bldP spid="45" grpId="0" animBg="1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 animBg="1"/>
      <p:bldP spid="43" grpId="0" animBg="1"/>
      <p:bldP spid="54" grpId="0"/>
      <p:bldP spid="55" grpId="0" animBg="1"/>
      <p:bldP spid="58" grpId="0" animBg="1"/>
      <p:bldP spid="59" grpId="0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A103984B-306F-45D4-8BF0-B1923F6E7FC2}"/>
              </a:ext>
            </a:extLst>
          </p:cNvPr>
          <p:cNvSpPr/>
          <p:nvPr/>
        </p:nvSpPr>
        <p:spPr>
          <a:xfrm>
            <a:off x="9759807" y="5558395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896C6A64-124C-4476-B17D-A744F7893209}"/>
              </a:ext>
            </a:extLst>
          </p:cNvPr>
          <p:cNvSpPr/>
          <p:nvPr/>
        </p:nvSpPr>
        <p:spPr>
          <a:xfrm>
            <a:off x="10645595" y="3211455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E40E4856-74C8-4500-BCE8-0A2BFAF55302}"/>
              </a:ext>
            </a:extLst>
          </p:cNvPr>
          <p:cNvSpPr/>
          <p:nvPr/>
        </p:nvSpPr>
        <p:spPr>
          <a:xfrm>
            <a:off x="7393031" y="548542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805E9EE2-97F1-438E-95D9-9933F24888A6}"/>
              </a:ext>
            </a:extLst>
          </p:cNvPr>
          <p:cNvSpPr/>
          <p:nvPr/>
        </p:nvSpPr>
        <p:spPr>
          <a:xfrm>
            <a:off x="4943662" y="5440242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0D4E0BDD-A50E-426D-9A52-FAC6483D9AD6}"/>
              </a:ext>
            </a:extLst>
          </p:cNvPr>
          <p:cNvSpPr/>
          <p:nvPr/>
        </p:nvSpPr>
        <p:spPr>
          <a:xfrm>
            <a:off x="2358245" y="555962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3AB94782-BE77-4C40-B824-2B6309EFB784}"/>
              </a:ext>
            </a:extLst>
          </p:cNvPr>
          <p:cNvSpPr/>
          <p:nvPr/>
        </p:nvSpPr>
        <p:spPr>
          <a:xfrm>
            <a:off x="193743" y="539521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EBFC5C5B-123A-4B4A-837B-031CCA964412}"/>
              </a:ext>
            </a:extLst>
          </p:cNvPr>
          <p:cNvSpPr/>
          <p:nvPr/>
        </p:nvSpPr>
        <p:spPr>
          <a:xfrm>
            <a:off x="7261724" y="464965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F3728C88-8897-4EF3-AF3D-17C2C54CA7C0}"/>
              </a:ext>
            </a:extLst>
          </p:cNvPr>
          <p:cNvSpPr/>
          <p:nvPr/>
        </p:nvSpPr>
        <p:spPr>
          <a:xfrm>
            <a:off x="4959704" y="4682534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71C92246-EDFE-4182-9653-A43687EA5E16}"/>
              </a:ext>
            </a:extLst>
          </p:cNvPr>
          <p:cNvSpPr/>
          <p:nvPr/>
        </p:nvSpPr>
        <p:spPr>
          <a:xfrm>
            <a:off x="1578986" y="4691948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A46DD6A6-9B96-4C9B-9B7E-2BFA63B9A48C}"/>
              </a:ext>
            </a:extLst>
          </p:cNvPr>
          <p:cNvSpPr/>
          <p:nvPr/>
        </p:nvSpPr>
        <p:spPr>
          <a:xfrm>
            <a:off x="8700447" y="4095283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3392874-3200-4DEF-9CAA-72A109BC1DAD}"/>
              </a:ext>
            </a:extLst>
          </p:cNvPr>
          <p:cNvSpPr/>
          <p:nvPr/>
        </p:nvSpPr>
        <p:spPr>
          <a:xfrm>
            <a:off x="4929941" y="409564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9D342F4B-AC44-4CF1-861B-41477FFAE5F5}"/>
              </a:ext>
            </a:extLst>
          </p:cNvPr>
          <p:cNvSpPr/>
          <p:nvPr/>
        </p:nvSpPr>
        <p:spPr>
          <a:xfrm>
            <a:off x="5562301" y="321887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74F74CF-75F6-4BA3-BA4B-6B805FFD98F6}"/>
              </a:ext>
            </a:extLst>
          </p:cNvPr>
          <p:cNvSpPr/>
          <p:nvPr/>
        </p:nvSpPr>
        <p:spPr>
          <a:xfrm>
            <a:off x="1713812" y="321356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75B462-B8FB-471A-8816-BC9C2297D10C}"/>
              </a:ext>
            </a:extLst>
          </p:cNvPr>
          <p:cNvSpPr/>
          <p:nvPr/>
        </p:nvSpPr>
        <p:spPr>
          <a:xfrm>
            <a:off x="8327780" y="246615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7B6DAFCA-F66D-48F2-9049-FED62F690F17}"/>
              </a:ext>
            </a:extLst>
          </p:cNvPr>
          <p:cNvSpPr/>
          <p:nvPr/>
        </p:nvSpPr>
        <p:spPr>
          <a:xfrm>
            <a:off x="5497877" y="2622386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DDD360F-8EE6-4814-84B7-C261787876D1}"/>
              </a:ext>
            </a:extLst>
          </p:cNvPr>
          <p:cNvSpPr/>
          <p:nvPr/>
        </p:nvSpPr>
        <p:spPr>
          <a:xfrm>
            <a:off x="2539389" y="2459499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738E44E-77A1-4E13-B323-776A5576AE07}"/>
              </a:ext>
            </a:extLst>
          </p:cNvPr>
          <p:cNvSpPr/>
          <p:nvPr/>
        </p:nvSpPr>
        <p:spPr>
          <a:xfrm>
            <a:off x="3578575" y="174348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A97732D-CE0A-7999-23FA-45A90AF291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1915608" y="1041364"/>
            <a:ext cx="511279" cy="20373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CD412D-C60F-4771-A1CB-FFD7B5773953}" type="slidenum">
              <a:rPr kumimoji="0" lang="de-DE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AE1823D-A808-4B68-8971-5BB7045E33A9}"/>
              </a:ext>
            </a:extLst>
          </p:cNvPr>
          <p:cNvSpPr/>
          <p:nvPr/>
        </p:nvSpPr>
        <p:spPr>
          <a:xfrm>
            <a:off x="368040" y="1131531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7BB3994-FFA2-417A-9F99-37CFF6E66568}"/>
              </a:ext>
            </a:extLst>
          </p:cNvPr>
          <p:cNvSpPr/>
          <p:nvPr/>
        </p:nvSpPr>
        <p:spPr>
          <a:xfrm>
            <a:off x="170035" y="1124744"/>
            <a:ext cx="9349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Nele und Nelle denken sich eine Fantasiegeschichte aus.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EAC7B43-6B72-4201-BE93-2DB389B9FAF5}"/>
              </a:ext>
            </a:extLst>
          </p:cNvPr>
          <p:cNvSpPr/>
          <p:nvPr/>
        </p:nvSpPr>
        <p:spPr>
          <a:xfrm>
            <a:off x="1922135" y="999757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CDCF0D1-4938-453E-AE38-F5F38C478610}"/>
              </a:ext>
            </a:extLst>
          </p:cNvPr>
          <p:cNvSpPr/>
          <p:nvPr/>
        </p:nvSpPr>
        <p:spPr>
          <a:xfrm>
            <a:off x="1835421" y="1119288"/>
            <a:ext cx="338827" cy="12581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3C8C9C6-C55D-477F-8E0B-BBC07F76AD1A}"/>
              </a:ext>
            </a:extLst>
          </p:cNvPr>
          <p:cNvSpPr/>
          <p:nvPr/>
        </p:nvSpPr>
        <p:spPr>
          <a:xfrm>
            <a:off x="170035" y="1857222"/>
            <a:ext cx="52084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Sie spielt im fernen </a:t>
            </a:r>
            <a:r>
              <a:rPr lang="de-DE" sz="2800" kern="0" dirty="0" err="1">
                <a:latin typeface="Trebuchet MS" pitchFamily="34" charset="0"/>
              </a:rPr>
              <a:t>Tuckaland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C9FE4FD-94B7-4556-978F-D35E9F7C27B3}"/>
              </a:ext>
            </a:extLst>
          </p:cNvPr>
          <p:cNvSpPr/>
          <p:nvPr/>
        </p:nvSpPr>
        <p:spPr>
          <a:xfrm>
            <a:off x="5519936" y="1857222"/>
            <a:ext cx="4951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liegt im Kontinent </a:t>
            </a:r>
            <a:r>
              <a:rPr lang="de-DE" sz="2800" kern="0" dirty="0" err="1">
                <a:latin typeface="Trebuchet MS" pitchFamily="34" charset="0"/>
              </a:rPr>
              <a:t>Buka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9F32BF4D-0F24-46CD-B2AC-C742B4BD8CC0}"/>
              </a:ext>
            </a:extLst>
          </p:cNvPr>
          <p:cNvSpPr/>
          <p:nvPr/>
        </p:nvSpPr>
        <p:spPr>
          <a:xfrm>
            <a:off x="170035" y="2589700"/>
            <a:ext cx="3725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gibt es große Kallen.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60E93E7-B05F-4480-85FF-709D7D7C3607}"/>
              </a:ext>
            </a:extLst>
          </p:cNvPr>
          <p:cNvSpPr/>
          <p:nvPr/>
        </p:nvSpPr>
        <p:spPr>
          <a:xfrm>
            <a:off x="3719736" y="2589700"/>
            <a:ext cx="5899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Und tiefe </a:t>
            </a:r>
            <a:r>
              <a:rPr lang="de-DE" sz="2800" kern="0" dirty="0" err="1">
                <a:latin typeface="Trebuchet MS" pitchFamily="34" charset="0"/>
              </a:rPr>
              <a:t>Kasen</a:t>
            </a:r>
            <a:r>
              <a:rPr lang="de-DE" sz="2800" kern="0" dirty="0">
                <a:latin typeface="Trebuchet MS" pitchFamily="34" charset="0"/>
              </a:rPr>
              <a:t> mit hellem </a:t>
            </a:r>
            <a:r>
              <a:rPr lang="de-DE" sz="2800" kern="0" dirty="0" err="1">
                <a:latin typeface="Trebuchet MS" pitchFamily="34" charset="0"/>
              </a:rPr>
              <a:t>Sussa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C5F357C-5C5B-4D22-926D-D74B976AA573}"/>
              </a:ext>
            </a:extLst>
          </p:cNvPr>
          <p:cNvSpPr/>
          <p:nvPr/>
        </p:nvSpPr>
        <p:spPr>
          <a:xfrm>
            <a:off x="10272464" y="1857222"/>
            <a:ext cx="8787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Dort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BB0CF235-E19B-4D37-8A12-034CDB2AF57A}"/>
              </a:ext>
            </a:extLst>
          </p:cNvPr>
          <p:cNvSpPr/>
          <p:nvPr/>
        </p:nvSpPr>
        <p:spPr>
          <a:xfrm>
            <a:off x="9513910" y="2589700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Darin gibt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22ACBEA-D945-4E55-B3AD-D0D651EC1005}"/>
              </a:ext>
            </a:extLst>
          </p:cNvPr>
          <p:cNvSpPr/>
          <p:nvPr/>
        </p:nvSpPr>
        <p:spPr>
          <a:xfrm>
            <a:off x="170035" y="3322178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es viele </a:t>
            </a:r>
            <a:r>
              <a:rPr lang="de-DE" sz="2800" kern="0" dirty="0" err="1">
                <a:latin typeface="Trebuchet MS" pitchFamily="34" charset="0"/>
              </a:rPr>
              <a:t>Gullen</a:t>
            </a:r>
            <a:r>
              <a:rPr lang="de-DE" sz="2800" kern="0" dirty="0">
                <a:latin typeface="Trebuchet MS" pitchFamily="34" charset="0"/>
              </a:rPr>
              <a:t>. 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05B67B3-0114-412B-91E2-C42006062208}"/>
              </a:ext>
            </a:extLst>
          </p:cNvPr>
          <p:cNvSpPr/>
          <p:nvPr/>
        </p:nvSpPr>
        <p:spPr>
          <a:xfrm>
            <a:off x="2927648" y="3322178"/>
            <a:ext cx="4055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schmecken </a:t>
            </a:r>
            <a:r>
              <a:rPr lang="de-DE" sz="2800" kern="0" dirty="0" err="1">
                <a:latin typeface="Trebuchet MS" pitchFamily="34" charset="0"/>
              </a:rPr>
              <a:t>kasslich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3AB11BD-B7AA-4386-9342-E5C799B539D4}"/>
              </a:ext>
            </a:extLst>
          </p:cNvPr>
          <p:cNvSpPr/>
          <p:nvPr/>
        </p:nvSpPr>
        <p:spPr>
          <a:xfrm>
            <a:off x="7032104" y="3322178"/>
            <a:ext cx="4876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Menschen heißen </a:t>
            </a:r>
            <a:r>
              <a:rPr lang="de-DE" sz="2800" kern="0" dirty="0" err="1">
                <a:latin typeface="Trebuchet MS" pitchFamily="34" charset="0"/>
              </a:rPr>
              <a:t>Zackos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737C7C33-8309-4E68-9D7F-CE200B64836E}"/>
              </a:ext>
            </a:extLst>
          </p:cNvPr>
          <p:cNvSpPr/>
          <p:nvPr/>
        </p:nvSpPr>
        <p:spPr>
          <a:xfrm>
            <a:off x="170035" y="4054656"/>
            <a:ext cx="5713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 häufiges Haustier ist der </a:t>
            </a:r>
            <a:r>
              <a:rPr lang="de-DE" sz="2800" kern="0" dirty="0" err="1">
                <a:latin typeface="Trebuchet MS" pitchFamily="34" charset="0"/>
              </a:rPr>
              <a:t>Zako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165A729-1B24-467A-A16B-1A5A3E749C6E}"/>
              </a:ext>
            </a:extLst>
          </p:cNvPr>
          <p:cNvSpPr/>
          <p:nvPr/>
        </p:nvSpPr>
        <p:spPr>
          <a:xfrm>
            <a:off x="5951984" y="405465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Der König heißt Rato.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D715CB70-6828-4496-92AC-B1F8BA2C55B5}"/>
              </a:ext>
            </a:extLst>
          </p:cNvPr>
          <p:cNvSpPr/>
          <p:nvPr/>
        </p:nvSpPr>
        <p:spPr>
          <a:xfrm>
            <a:off x="9614012" y="4054656"/>
            <a:ext cx="2130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Er wohnt in 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710B72A-A9E6-464B-B2C1-329F2CB656DC}"/>
              </a:ext>
            </a:extLst>
          </p:cNvPr>
          <p:cNvSpPr/>
          <p:nvPr/>
        </p:nvSpPr>
        <p:spPr>
          <a:xfrm>
            <a:off x="170035" y="4787134"/>
            <a:ext cx="2497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einem </a:t>
            </a:r>
            <a:r>
              <a:rPr lang="de-DE" sz="2800" kern="0" dirty="0" err="1">
                <a:latin typeface="Trebuchet MS" pitchFamily="34" charset="0"/>
              </a:rPr>
              <a:t>Broggo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D4CD629-16C2-4E5C-BD55-F11141729FB6}"/>
              </a:ext>
            </a:extLst>
          </p:cNvPr>
          <p:cNvSpPr/>
          <p:nvPr/>
        </p:nvSpPr>
        <p:spPr>
          <a:xfrm>
            <a:off x="2783632" y="4787134"/>
            <a:ext cx="5832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Das hat vier Kotten und ist </a:t>
            </a:r>
            <a:r>
              <a:rPr lang="de-DE" sz="2800" kern="0" dirty="0" err="1">
                <a:latin typeface="Trebuchet MS" pitchFamily="34" charset="0"/>
              </a:rPr>
              <a:t>ransig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FAFDBC68-0569-4A67-ABCC-7FE50A9DDC20}"/>
              </a:ext>
            </a:extLst>
          </p:cNvPr>
          <p:cNvSpPr/>
          <p:nvPr/>
        </p:nvSpPr>
        <p:spPr>
          <a:xfrm>
            <a:off x="8562953" y="4787134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Hauptperson ist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74F69A0-623A-4ACD-9F72-97DB675F3713}"/>
              </a:ext>
            </a:extLst>
          </p:cNvPr>
          <p:cNvSpPr/>
          <p:nvPr/>
        </p:nvSpPr>
        <p:spPr>
          <a:xfrm>
            <a:off x="170035" y="5519611"/>
            <a:ext cx="1217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 err="1">
                <a:latin typeface="Trebuchet MS" pitchFamily="34" charset="0"/>
              </a:rPr>
              <a:t>Amnu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A60F2D33-AE18-43CA-89F4-C391982A32D8}"/>
              </a:ext>
            </a:extLst>
          </p:cNvPr>
          <p:cNvSpPr/>
          <p:nvPr/>
        </p:nvSpPr>
        <p:spPr>
          <a:xfrm>
            <a:off x="1487972" y="5569790"/>
            <a:ext cx="72234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Die mugelt sich mit Muggeln durchs </a:t>
            </a:r>
            <a:r>
              <a:rPr lang="de-DE" sz="2800" kern="0" dirty="0" err="1">
                <a:latin typeface="Trebuchet MS" pitchFamily="34" charset="0"/>
              </a:rPr>
              <a:t>Larden</a:t>
            </a:r>
            <a:r>
              <a:rPr lang="de-DE" sz="2800" kern="0" dirty="0">
                <a:latin typeface="Trebuchet MS" pitchFamily="34" charset="0"/>
              </a:rPr>
              <a:t>.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4BDA776-56D5-4825-B583-5754BD9D2E13}"/>
              </a:ext>
            </a:extLst>
          </p:cNvPr>
          <p:cNvSpPr/>
          <p:nvPr/>
        </p:nvSpPr>
        <p:spPr>
          <a:xfrm>
            <a:off x="8790431" y="5519611"/>
            <a:ext cx="2133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2800" kern="0" dirty="0">
                <a:latin typeface="Trebuchet MS" pitchFamily="34" charset="0"/>
              </a:rPr>
              <a:t>Sehr kamos!</a:t>
            </a:r>
          </a:p>
        </p:txBody>
      </p:sp>
      <p:sp>
        <p:nvSpPr>
          <p:cNvPr id="67" name="Textfeld 36">
            <a:extLst>
              <a:ext uri="{FF2B5EF4-FFF2-40B4-BE49-F238E27FC236}">
                <a16:creationId xmlns:a16="http://schemas.microsoft.com/office/drawing/2014/main" id="{699FB1C1-094C-4AC0-940C-00EA8F08C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06	MV 01 Richtig lesen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2F2F833D-A84F-4B2C-ABD8-7388EB806E4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Lies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lautgetreu und bestimme die 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Vokallänge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de-DE" altLang="de-DE" sz="180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ín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der ersten Silbe durch </a:t>
            </a: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Klick auf        !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87CB97B3-5144-4DCE-834B-087687666E7F}"/>
              </a:ext>
            </a:extLst>
          </p:cNvPr>
          <p:cNvSpPr txBox="1"/>
          <p:nvPr/>
        </p:nvSpPr>
        <p:spPr>
          <a:xfrm>
            <a:off x="5243234" y="642270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7F75EDB-B4CB-342A-E2B6-D7BFF206BF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4890862" y="3152"/>
            <a:ext cx="511279" cy="2037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68BB0DF-FB7B-0EAD-10C0-93C37EE57F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348794" y="1041364"/>
            <a:ext cx="511279" cy="20373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E160F75F-D652-42A0-8641-1A24298BDC74}"/>
              </a:ext>
            </a:extLst>
          </p:cNvPr>
          <p:cNvSpPr/>
          <p:nvPr/>
        </p:nvSpPr>
        <p:spPr>
          <a:xfrm>
            <a:off x="640165" y="1096583"/>
            <a:ext cx="338827" cy="14851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27250E85-8D75-DFAA-7DC7-DA0DC6D824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8671427" y="548368"/>
            <a:ext cx="511279" cy="203735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207B24E0-6202-C595-8FA6-11C2A8DCB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3569334" y="1768431"/>
            <a:ext cx="511279" cy="203735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EA67CE7E-1836-459F-88A7-87944F864FFA}"/>
              </a:ext>
            </a:extLst>
          </p:cNvPr>
          <p:cNvSpPr/>
          <p:nvPr/>
        </p:nvSpPr>
        <p:spPr>
          <a:xfrm>
            <a:off x="3477393" y="1768431"/>
            <a:ext cx="338827" cy="1754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3" name="Grafik 72">
            <a:extLst>
              <a:ext uri="{FF2B5EF4-FFF2-40B4-BE49-F238E27FC236}">
                <a16:creationId xmlns:a16="http://schemas.microsoft.com/office/drawing/2014/main" id="{D1CCC474-6C51-D593-227E-B1C26DB165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2478311" y="2475408"/>
            <a:ext cx="511279" cy="203735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15F51B33-6CC4-D74A-2FC4-181C12340D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5407315" y="2486444"/>
            <a:ext cx="511279" cy="203735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227A3506-71EF-4EF7-B901-3153FAEC6F93}"/>
              </a:ext>
            </a:extLst>
          </p:cNvPr>
          <p:cNvSpPr/>
          <p:nvPr/>
        </p:nvSpPr>
        <p:spPr>
          <a:xfrm>
            <a:off x="5712603" y="2432622"/>
            <a:ext cx="338827" cy="28012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DD86E7A8-26E3-4B21-5E20-A55DC67DC3B9}"/>
              </a:ext>
            </a:extLst>
          </p:cNvPr>
          <p:cNvSpPr/>
          <p:nvPr/>
        </p:nvSpPr>
        <p:spPr>
          <a:xfrm>
            <a:off x="9349117" y="1876440"/>
            <a:ext cx="4106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900"/>
              </a:spcAft>
              <a:defRPr/>
            </a:pPr>
            <a:r>
              <a:rPr lang="de-DE" sz="4800" kern="0" dirty="0">
                <a:latin typeface="Trebuchet MS" pitchFamily="34" charset="0"/>
              </a:rPr>
              <a:t>-</a:t>
            </a:r>
          </a:p>
        </p:txBody>
      </p:sp>
      <p:pic>
        <p:nvPicPr>
          <p:cNvPr id="76" name="Grafik 75">
            <a:extLst>
              <a:ext uri="{FF2B5EF4-FFF2-40B4-BE49-F238E27FC236}">
                <a16:creationId xmlns:a16="http://schemas.microsoft.com/office/drawing/2014/main" id="{A71DB37E-6835-5692-4084-3747A03B0B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9258555" y="1740498"/>
            <a:ext cx="511279" cy="203735"/>
          </a:xfrm>
          <a:prstGeom prst="rect">
            <a:avLst/>
          </a:prstGeom>
        </p:spPr>
      </p:pic>
      <p:sp>
        <p:nvSpPr>
          <p:cNvPr id="77" name="Rechteck 76">
            <a:extLst>
              <a:ext uri="{FF2B5EF4-FFF2-40B4-BE49-F238E27FC236}">
                <a16:creationId xmlns:a16="http://schemas.microsoft.com/office/drawing/2014/main" id="{C5C4A4A0-F37C-66E9-FDB5-A681D891C115}"/>
              </a:ext>
            </a:extLst>
          </p:cNvPr>
          <p:cNvSpPr/>
          <p:nvPr/>
        </p:nvSpPr>
        <p:spPr>
          <a:xfrm>
            <a:off x="9563843" y="1686676"/>
            <a:ext cx="338827" cy="28012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6F68695E-BC23-494C-A473-28E33337D398}"/>
              </a:ext>
            </a:extLst>
          </p:cNvPr>
          <p:cNvSpPr/>
          <p:nvPr/>
        </p:nvSpPr>
        <p:spPr>
          <a:xfrm>
            <a:off x="2364681" y="2504154"/>
            <a:ext cx="338827" cy="17984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8E0DF752-5FC8-A53C-3179-6928B0C80D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8279152" y="2466623"/>
            <a:ext cx="511279" cy="203735"/>
          </a:xfrm>
          <a:prstGeom prst="rect">
            <a:avLst/>
          </a:prstGeom>
        </p:spPr>
      </p:pic>
      <p:sp>
        <p:nvSpPr>
          <p:cNvPr id="42" name="Rechteck 41">
            <a:extLst>
              <a:ext uri="{FF2B5EF4-FFF2-40B4-BE49-F238E27FC236}">
                <a16:creationId xmlns:a16="http://schemas.microsoft.com/office/drawing/2014/main" id="{998D6283-4200-4D45-83DB-D7F339168B01}"/>
              </a:ext>
            </a:extLst>
          </p:cNvPr>
          <p:cNvSpPr/>
          <p:nvPr/>
        </p:nvSpPr>
        <p:spPr>
          <a:xfrm>
            <a:off x="8199686" y="2459499"/>
            <a:ext cx="338827" cy="20680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944DAA62-B17E-CDCE-D21D-5F2D4DEF82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1640929" y="3174579"/>
            <a:ext cx="511279" cy="203735"/>
          </a:xfrm>
          <a:prstGeom prst="rect">
            <a:avLst/>
          </a:prstGeom>
        </p:spPr>
      </p:pic>
      <p:sp>
        <p:nvSpPr>
          <p:cNvPr id="44" name="Rechteck 43">
            <a:extLst>
              <a:ext uri="{FF2B5EF4-FFF2-40B4-BE49-F238E27FC236}">
                <a16:creationId xmlns:a16="http://schemas.microsoft.com/office/drawing/2014/main" id="{95B06933-4608-44DA-AB8D-9AA6A04CAD60}"/>
              </a:ext>
            </a:extLst>
          </p:cNvPr>
          <p:cNvSpPr/>
          <p:nvPr/>
        </p:nvSpPr>
        <p:spPr>
          <a:xfrm>
            <a:off x="1530223" y="3104868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2" name="Grafik 71">
            <a:extLst>
              <a:ext uri="{FF2B5EF4-FFF2-40B4-BE49-F238E27FC236}">
                <a16:creationId xmlns:a16="http://schemas.microsoft.com/office/drawing/2014/main" id="{351C5A0A-3F68-BCB9-484D-1F203AFFA5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5515436" y="3214231"/>
            <a:ext cx="511279" cy="203735"/>
          </a:xfrm>
          <a:prstGeom prst="rect">
            <a:avLst/>
          </a:prstGeom>
        </p:spPr>
      </p:pic>
      <p:sp>
        <p:nvSpPr>
          <p:cNvPr id="46" name="Rechteck 45">
            <a:extLst>
              <a:ext uri="{FF2B5EF4-FFF2-40B4-BE49-F238E27FC236}">
                <a16:creationId xmlns:a16="http://schemas.microsoft.com/office/drawing/2014/main" id="{A80D327D-DDF4-40F8-8CED-9830DFD9D267}"/>
              </a:ext>
            </a:extLst>
          </p:cNvPr>
          <p:cNvSpPr/>
          <p:nvPr/>
        </p:nvSpPr>
        <p:spPr>
          <a:xfrm>
            <a:off x="5421092" y="315038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8" name="Grafik 77">
            <a:extLst>
              <a:ext uri="{FF2B5EF4-FFF2-40B4-BE49-F238E27FC236}">
                <a16:creationId xmlns:a16="http://schemas.microsoft.com/office/drawing/2014/main" id="{EF2CE643-57CF-2D6E-8874-39433205D1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10662279" y="3214231"/>
            <a:ext cx="511279" cy="203735"/>
          </a:xfrm>
          <a:prstGeom prst="rect">
            <a:avLst/>
          </a:prstGeom>
        </p:spPr>
      </p:pic>
      <p:sp>
        <p:nvSpPr>
          <p:cNvPr id="48" name="Rechteck 47">
            <a:extLst>
              <a:ext uri="{FF2B5EF4-FFF2-40B4-BE49-F238E27FC236}">
                <a16:creationId xmlns:a16="http://schemas.microsoft.com/office/drawing/2014/main" id="{03333CAB-1389-46F1-BF06-62E9B000ECBE}"/>
              </a:ext>
            </a:extLst>
          </p:cNvPr>
          <p:cNvSpPr/>
          <p:nvPr/>
        </p:nvSpPr>
        <p:spPr>
          <a:xfrm>
            <a:off x="10585522" y="3198467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9" name="Grafik 78">
            <a:extLst>
              <a:ext uri="{FF2B5EF4-FFF2-40B4-BE49-F238E27FC236}">
                <a16:creationId xmlns:a16="http://schemas.microsoft.com/office/drawing/2014/main" id="{874A2B1E-750B-352A-A697-CA8072A7D4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4894380" y="3940584"/>
            <a:ext cx="511279" cy="203735"/>
          </a:xfrm>
          <a:prstGeom prst="rect">
            <a:avLst/>
          </a:prstGeom>
        </p:spPr>
      </p:pic>
      <p:sp>
        <p:nvSpPr>
          <p:cNvPr id="50" name="Rechteck 49">
            <a:extLst>
              <a:ext uri="{FF2B5EF4-FFF2-40B4-BE49-F238E27FC236}">
                <a16:creationId xmlns:a16="http://schemas.microsoft.com/office/drawing/2014/main" id="{DA1F9F46-417A-4F77-B9A9-6F7CE5643160}"/>
              </a:ext>
            </a:extLst>
          </p:cNvPr>
          <p:cNvSpPr/>
          <p:nvPr/>
        </p:nvSpPr>
        <p:spPr>
          <a:xfrm>
            <a:off x="5142530" y="381574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0" name="Grafik 79">
            <a:extLst>
              <a:ext uri="{FF2B5EF4-FFF2-40B4-BE49-F238E27FC236}">
                <a16:creationId xmlns:a16="http://schemas.microsoft.com/office/drawing/2014/main" id="{49BC52D0-8B7A-D0BE-9050-C2C2861309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8650152" y="3931292"/>
            <a:ext cx="511279" cy="203735"/>
          </a:xfrm>
          <a:prstGeom prst="rect">
            <a:avLst/>
          </a:prstGeom>
        </p:spPr>
      </p:pic>
      <p:sp>
        <p:nvSpPr>
          <p:cNvPr id="52" name="Rechteck 51">
            <a:extLst>
              <a:ext uri="{FF2B5EF4-FFF2-40B4-BE49-F238E27FC236}">
                <a16:creationId xmlns:a16="http://schemas.microsoft.com/office/drawing/2014/main" id="{2FD20D75-3189-4BC7-95CD-931F7BFF9EBD}"/>
              </a:ext>
            </a:extLst>
          </p:cNvPr>
          <p:cNvSpPr/>
          <p:nvPr/>
        </p:nvSpPr>
        <p:spPr>
          <a:xfrm>
            <a:off x="8925434" y="3845398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1" name="Grafik 80">
            <a:extLst>
              <a:ext uri="{FF2B5EF4-FFF2-40B4-BE49-F238E27FC236}">
                <a16:creationId xmlns:a16="http://schemas.microsoft.com/office/drawing/2014/main" id="{5096AC4C-A109-CA57-051F-32ED25991F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1571159" y="4687971"/>
            <a:ext cx="511279" cy="203735"/>
          </a:xfrm>
          <a:prstGeom prst="rect">
            <a:avLst/>
          </a:prstGeom>
        </p:spPr>
      </p:pic>
      <p:sp>
        <p:nvSpPr>
          <p:cNvPr id="54" name="Rechteck 53">
            <a:extLst>
              <a:ext uri="{FF2B5EF4-FFF2-40B4-BE49-F238E27FC236}">
                <a16:creationId xmlns:a16="http://schemas.microsoft.com/office/drawing/2014/main" id="{F2466560-C913-4026-B7CC-2D0DC4002F8F}"/>
              </a:ext>
            </a:extLst>
          </p:cNvPr>
          <p:cNvSpPr/>
          <p:nvPr/>
        </p:nvSpPr>
        <p:spPr>
          <a:xfrm>
            <a:off x="1487972" y="4629110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2" name="Grafik 81">
            <a:extLst>
              <a:ext uri="{FF2B5EF4-FFF2-40B4-BE49-F238E27FC236}">
                <a16:creationId xmlns:a16="http://schemas.microsoft.com/office/drawing/2014/main" id="{BD4C4BC2-49E6-A62C-975A-D94DF8DE1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4926064" y="4688320"/>
            <a:ext cx="511279" cy="203735"/>
          </a:xfrm>
          <a:prstGeom prst="rect">
            <a:avLst/>
          </a:prstGeom>
        </p:spPr>
      </p:pic>
      <p:pic>
        <p:nvPicPr>
          <p:cNvPr id="83" name="Grafik 82">
            <a:extLst>
              <a:ext uri="{FF2B5EF4-FFF2-40B4-BE49-F238E27FC236}">
                <a16:creationId xmlns:a16="http://schemas.microsoft.com/office/drawing/2014/main" id="{341AA36F-7588-C56A-FE42-907FC6EEF1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7235464" y="4725836"/>
            <a:ext cx="511279" cy="203735"/>
          </a:xfrm>
          <a:prstGeom prst="rect">
            <a:avLst/>
          </a:prstGeom>
        </p:spPr>
      </p:pic>
      <p:sp>
        <p:nvSpPr>
          <p:cNvPr id="56" name="Rechteck 55">
            <a:extLst>
              <a:ext uri="{FF2B5EF4-FFF2-40B4-BE49-F238E27FC236}">
                <a16:creationId xmlns:a16="http://schemas.microsoft.com/office/drawing/2014/main" id="{C9BAF258-D0FF-4A37-AF8E-DFFA678ABCC8}"/>
              </a:ext>
            </a:extLst>
          </p:cNvPr>
          <p:cNvSpPr/>
          <p:nvPr/>
        </p:nvSpPr>
        <p:spPr>
          <a:xfrm>
            <a:off x="4866814" y="459877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B9E15FEA-7561-4D42-A092-2304F843A8F6}"/>
              </a:ext>
            </a:extLst>
          </p:cNvPr>
          <p:cNvSpPr/>
          <p:nvPr/>
        </p:nvSpPr>
        <p:spPr>
          <a:xfrm>
            <a:off x="7179800" y="4678890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4" name="Grafik 83">
            <a:extLst>
              <a:ext uri="{FF2B5EF4-FFF2-40B4-BE49-F238E27FC236}">
                <a16:creationId xmlns:a16="http://schemas.microsoft.com/office/drawing/2014/main" id="{A9D3A663-F97A-E349-C893-DEFF940526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147624" y="5405583"/>
            <a:ext cx="511279" cy="203735"/>
          </a:xfrm>
          <a:prstGeom prst="rect">
            <a:avLst/>
          </a:prstGeom>
        </p:spPr>
      </p:pic>
      <p:sp>
        <p:nvSpPr>
          <p:cNvPr id="60" name="Rechteck 59">
            <a:extLst>
              <a:ext uri="{FF2B5EF4-FFF2-40B4-BE49-F238E27FC236}">
                <a16:creationId xmlns:a16="http://schemas.microsoft.com/office/drawing/2014/main" id="{4FED5DE2-9D76-4631-AD8C-A5F612877668}"/>
              </a:ext>
            </a:extLst>
          </p:cNvPr>
          <p:cNvSpPr/>
          <p:nvPr/>
        </p:nvSpPr>
        <p:spPr>
          <a:xfrm>
            <a:off x="75949" y="5280263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8AA6F378-9767-E0EF-4251-28CE340C9F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2330136" y="5433693"/>
            <a:ext cx="511279" cy="203735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DF17DD34-5B59-004E-AEE7-3FF9874421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4886439" y="5414424"/>
            <a:ext cx="511279" cy="203735"/>
          </a:xfrm>
          <a:prstGeom prst="rect">
            <a:avLst/>
          </a:prstGeom>
        </p:spPr>
      </p:pic>
      <p:sp>
        <p:nvSpPr>
          <p:cNvPr id="62" name="Rechteck 61">
            <a:extLst>
              <a:ext uri="{FF2B5EF4-FFF2-40B4-BE49-F238E27FC236}">
                <a16:creationId xmlns:a16="http://schemas.microsoft.com/office/drawing/2014/main" id="{738167BC-9203-4AE4-A75A-BDA98027D5B5}"/>
              </a:ext>
            </a:extLst>
          </p:cNvPr>
          <p:cNvSpPr/>
          <p:nvPr/>
        </p:nvSpPr>
        <p:spPr>
          <a:xfrm>
            <a:off x="2616249" y="5300920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B3E82F4D-D13D-485C-8E83-A6E5BC1D77C6}"/>
              </a:ext>
            </a:extLst>
          </p:cNvPr>
          <p:cNvSpPr/>
          <p:nvPr/>
        </p:nvSpPr>
        <p:spPr>
          <a:xfrm>
            <a:off x="4796901" y="5372639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8" name="Grafik 87">
            <a:extLst>
              <a:ext uri="{FF2B5EF4-FFF2-40B4-BE49-F238E27FC236}">
                <a16:creationId xmlns:a16="http://schemas.microsoft.com/office/drawing/2014/main" id="{021ADFAA-7FE3-20EF-1516-AE738743EB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9664040" y="5386946"/>
            <a:ext cx="511279" cy="203735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40D2811B-1E6D-420D-8456-6E3D96240357}"/>
              </a:ext>
            </a:extLst>
          </p:cNvPr>
          <p:cNvSpPr/>
          <p:nvPr/>
        </p:nvSpPr>
        <p:spPr>
          <a:xfrm>
            <a:off x="9966456" y="5346096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7" name="Grafik 86">
            <a:extLst>
              <a:ext uri="{FF2B5EF4-FFF2-40B4-BE49-F238E27FC236}">
                <a16:creationId xmlns:a16="http://schemas.microsoft.com/office/drawing/2014/main" id="{0951CD85-8C41-D18A-75F0-B62986839B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445" t="43583" r="29445" b="42037"/>
          <a:stretch/>
        </p:blipFill>
        <p:spPr>
          <a:xfrm>
            <a:off x="7416774" y="5480377"/>
            <a:ext cx="511279" cy="203735"/>
          </a:xfrm>
          <a:prstGeom prst="rect">
            <a:avLst/>
          </a:prstGeom>
        </p:spPr>
      </p:pic>
      <p:sp>
        <p:nvSpPr>
          <p:cNvPr id="66" name="Rechteck 65">
            <a:extLst>
              <a:ext uri="{FF2B5EF4-FFF2-40B4-BE49-F238E27FC236}">
                <a16:creationId xmlns:a16="http://schemas.microsoft.com/office/drawing/2014/main" id="{C671651B-6038-4CCC-B033-88EF57E1BF27}"/>
              </a:ext>
            </a:extLst>
          </p:cNvPr>
          <p:cNvSpPr/>
          <p:nvPr/>
        </p:nvSpPr>
        <p:spPr>
          <a:xfrm>
            <a:off x="7348916" y="5374717"/>
            <a:ext cx="338827" cy="3596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EC0E2172-A0E5-82ED-733B-37DC51D03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7483" y="860297"/>
            <a:ext cx="12058933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0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65" grpId="0"/>
      <p:bldP spid="63" grpId="0"/>
      <p:bldP spid="61" grpId="0"/>
      <p:bldP spid="59" grpId="0"/>
      <p:bldP spid="57" grpId="0"/>
      <p:bldP spid="55" grpId="0"/>
      <p:bldP spid="53" grpId="0"/>
      <p:bldP spid="51" grpId="0"/>
      <p:bldP spid="49" grpId="0"/>
      <p:bldP spid="45" grpId="0"/>
      <p:bldP spid="43" grpId="0"/>
      <p:bldP spid="41" grpId="0"/>
      <p:bldP spid="36" grpId="0"/>
      <p:bldP spid="34" grpId="0"/>
      <p:bldP spid="30" grpId="0"/>
      <p:bldP spid="6" grpId="0"/>
      <p:bldP spid="8" grpId="0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7" grpId="0" animBg="1"/>
      <p:bldP spid="75" grpId="0"/>
      <p:bldP spid="77" grpId="0" animBg="1"/>
      <p:bldP spid="35" grpId="0" animBg="1"/>
      <p:bldP spid="42" grpId="0" animBg="1"/>
      <p:bldP spid="44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6" grpId="0" animBg="1"/>
      <p:bldP spid="58" grpId="0" animBg="1"/>
      <p:bldP spid="60" grpId="0" animBg="1"/>
      <p:bldP spid="62" grpId="0" animBg="1"/>
      <p:bldP spid="64" grpId="0" animBg="1"/>
      <p:bldP spid="40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5" name="Foliennummernplatzhalter 2">
            <a:extLst>
              <a:ext uri="{FF2B5EF4-FFF2-40B4-BE49-F238E27FC236}">
                <a16:creationId xmlns:a16="http://schemas.microsoft.com/office/drawing/2014/main" id="{86935B27-E157-404C-BFDE-8E11A7C94FCF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41F05D77-9AA0-42BD-B2D6-A4A5FBAA9C0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1384" y="1192560"/>
            <a:ext cx="9496984" cy="4968671"/>
          </a:xfrm>
          <a:prstGeom prst="rect">
            <a:avLst/>
          </a:prstGeom>
        </p:spPr>
      </p:pic>
      <p:sp>
        <p:nvSpPr>
          <p:cNvPr id="40" name="Rechteck 39">
            <a:extLst>
              <a:ext uri="{FF2B5EF4-FFF2-40B4-BE49-F238E27FC236}">
                <a16:creationId xmlns:a16="http://schemas.microsoft.com/office/drawing/2014/main" id="{623D1726-316B-425E-AFC2-916D80BF4284}"/>
              </a:ext>
            </a:extLst>
          </p:cNvPr>
          <p:cNvSpPr/>
          <p:nvPr/>
        </p:nvSpPr>
        <p:spPr>
          <a:xfrm>
            <a:off x="4792678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Zuga</a:t>
            </a:r>
            <a:endParaRPr lang="de-DE" sz="2400" spc="100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0B4FF86E-7E7A-4D2D-966B-055E21F026BE}"/>
              </a:ext>
            </a:extLst>
          </p:cNvPr>
          <p:cNvSpPr/>
          <p:nvPr/>
        </p:nvSpPr>
        <p:spPr>
          <a:xfrm>
            <a:off x="8283902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FC6EDA66-790A-4D7C-8575-1D892381EBE7}"/>
              </a:ext>
            </a:extLst>
          </p:cNvPr>
          <p:cNvSpPr/>
          <p:nvPr/>
        </p:nvSpPr>
        <p:spPr>
          <a:xfrm>
            <a:off x="3359696" y="1021611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5584CC96-5506-49EA-9CC5-A991212264CD}"/>
              </a:ext>
            </a:extLst>
          </p:cNvPr>
          <p:cNvSpPr/>
          <p:nvPr/>
        </p:nvSpPr>
        <p:spPr>
          <a:xfrm>
            <a:off x="6322134" y="1021611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AF50E210-BF51-4836-AEE4-FFE4E3F74CEB}"/>
              </a:ext>
            </a:extLst>
          </p:cNvPr>
          <p:cNvSpPr/>
          <p:nvPr/>
        </p:nvSpPr>
        <p:spPr>
          <a:xfrm>
            <a:off x="2092297" y="1021611"/>
            <a:ext cx="889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Zuga</a:t>
            </a:r>
            <a:endParaRPr lang="de-DE" sz="2400" spc="100" dirty="0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0C0D3731-1782-4003-A31A-A7CE358BEE7F}"/>
              </a:ext>
            </a:extLst>
          </p:cNvPr>
          <p:cNvSpPr/>
          <p:nvPr/>
        </p:nvSpPr>
        <p:spPr>
          <a:xfrm>
            <a:off x="4792678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Teggi</a:t>
            </a:r>
            <a:endParaRPr lang="de-DE" sz="2400" spc="1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28D293E1-1A69-4496-93CB-5348F5C8BC1B}"/>
              </a:ext>
            </a:extLst>
          </p:cNvPr>
          <p:cNvSpPr/>
          <p:nvPr/>
        </p:nvSpPr>
        <p:spPr>
          <a:xfrm>
            <a:off x="7994560" y="153169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Teggi</a:t>
            </a:r>
            <a:endParaRPr lang="de-DE" sz="2400" spc="100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85B59DEB-714E-44BB-9278-8D4D8CCA3F32}"/>
              </a:ext>
            </a:extLst>
          </p:cNvPr>
          <p:cNvSpPr/>
          <p:nvPr/>
        </p:nvSpPr>
        <p:spPr>
          <a:xfrm>
            <a:off x="3359696" y="1531690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C1A98EDD-E1CA-4B61-B5B4-21B637F19CF7}"/>
              </a:ext>
            </a:extLst>
          </p:cNvPr>
          <p:cNvSpPr/>
          <p:nvPr/>
        </p:nvSpPr>
        <p:spPr>
          <a:xfrm>
            <a:off x="6322134" y="1531690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0265A381-AC5B-486B-BB37-41320BE630DD}"/>
              </a:ext>
            </a:extLst>
          </p:cNvPr>
          <p:cNvSpPr/>
          <p:nvPr/>
        </p:nvSpPr>
        <p:spPr>
          <a:xfrm>
            <a:off x="2190881" y="153365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522CEA2F-C323-442E-A2DD-3AB668740E65}"/>
              </a:ext>
            </a:extLst>
          </p:cNvPr>
          <p:cNvSpPr/>
          <p:nvPr/>
        </p:nvSpPr>
        <p:spPr>
          <a:xfrm>
            <a:off x="4792678" y="2041769"/>
            <a:ext cx="859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Bato</a:t>
            </a:r>
            <a:endParaRPr lang="de-DE" sz="2400" spc="100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A2CC508E-8DD3-44DC-A069-CDD407697B39}"/>
              </a:ext>
            </a:extLst>
          </p:cNvPr>
          <p:cNvSpPr/>
          <p:nvPr/>
        </p:nvSpPr>
        <p:spPr>
          <a:xfrm>
            <a:off x="8283902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A8FFB766-E76F-4A6D-80C7-2D98F11748CA}"/>
              </a:ext>
            </a:extLst>
          </p:cNvPr>
          <p:cNvSpPr/>
          <p:nvPr/>
        </p:nvSpPr>
        <p:spPr>
          <a:xfrm>
            <a:off x="3359696" y="2041769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E16924E-ED3A-4122-8F8E-E54CB15F580C}"/>
              </a:ext>
            </a:extLst>
          </p:cNvPr>
          <p:cNvSpPr/>
          <p:nvPr/>
        </p:nvSpPr>
        <p:spPr>
          <a:xfrm>
            <a:off x="6322134" y="2041769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64D776D9-29FE-4F8F-A2C8-C11ED44E2B05}"/>
              </a:ext>
            </a:extLst>
          </p:cNvPr>
          <p:cNvSpPr/>
          <p:nvPr/>
        </p:nvSpPr>
        <p:spPr>
          <a:xfrm>
            <a:off x="2084281" y="2045705"/>
            <a:ext cx="859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Bato</a:t>
            </a:r>
            <a:endParaRPr lang="de-DE" sz="2400" kern="0" spc="100" dirty="0">
              <a:latin typeface="Trebuchet MS" pitchFamily="34" charset="0"/>
              <a:sym typeface="Wingdings" panose="05000000000000000000" pitchFamily="2" charset="2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B7AACECA-1357-41DE-BCEF-07264397CA72}"/>
              </a:ext>
            </a:extLst>
          </p:cNvPr>
          <p:cNvSpPr/>
          <p:nvPr/>
        </p:nvSpPr>
        <p:spPr>
          <a:xfrm>
            <a:off x="4792678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C61DF000-B561-4B6B-A0AA-D9DC6BCA2FF3}"/>
              </a:ext>
            </a:extLst>
          </p:cNvPr>
          <p:cNvSpPr/>
          <p:nvPr/>
        </p:nvSpPr>
        <p:spPr>
          <a:xfrm>
            <a:off x="8015399" y="2551848"/>
            <a:ext cx="939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Tulla</a:t>
            </a:r>
            <a:endParaRPr lang="de-DE" sz="2400" spc="100" dirty="0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E6311BD2-C222-4ADB-A541-C29E8851C9FA}"/>
              </a:ext>
            </a:extLst>
          </p:cNvPr>
          <p:cNvSpPr/>
          <p:nvPr/>
        </p:nvSpPr>
        <p:spPr>
          <a:xfrm>
            <a:off x="3359696" y="2551848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703A14CA-C751-4FE0-A4CF-F5B3F002A682}"/>
              </a:ext>
            </a:extLst>
          </p:cNvPr>
          <p:cNvSpPr/>
          <p:nvPr/>
        </p:nvSpPr>
        <p:spPr>
          <a:xfrm>
            <a:off x="6322134" y="2551848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78E345C1-8DA5-41EC-A807-1E81BB2D1420}"/>
              </a:ext>
            </a:extLst>
          </p:cNvPr>
          <p:cNvSpPr/>
          <p:nvPr/>
        </p:nvSpPr>
        <p:spPr>
          <a:xfrm>
            <a:off x="2190881" y="2557752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10F7F4FB-7034-4A2D-90A9-64B9DFB725A1}"/>
              </a:ext>
            </a:extLst>
          </p:cNvPr>
          <p:cNvSpPr/>
          <p:nvPr/>
        </p:nvSpPr>
        <p:spPr>
          <a:xfrm>
            <a:off x="4792678" y="3061927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Sübo</a:t>
            </a:r>
            <a:endParaRPr lang="de-DE" sz="2400" spc="100" dirty="0"/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1CECDC2F-1B53-422F-B32E-3FE3C72231BF}"/>
              </a:ext>
            </a:extLst>
          </p:cNvPr>
          <p:cNvSpPr/>
          <p:nvPr/>
        </p:nvSpPr>
        <p:spPr>
          <a:xfrm>
            <a:off x="8283902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50A4ECD8-6F54-40A5-9F15-EA7ED4E78BF9}"/>
              </a:ext>
            </a:extLst>
          </p:cNvPr>
          <p:cNvSpPr/>
          <p:nvPr/>
        </p:nvSpPr>
        <p:spPr>
          <a:xfrm>
            <a:off x="3359696" y="3061927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D7921044-1C9B-4D69-AFA3-BA455E591E9B}"/>
              </a:ext>
            </a:extLst>
          </p:cNvPr>
          <p:cNvSpPr/>
          <p:nvPr/>
        </p:nvSpPr>
        <p:spPr>
          <a:xfrm>
            <a:off x="6322134" y="3061927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C95610BF-F110-43DF-A578-A3CD66EAB79B}"/>
              </a:ext>
            </a:extLst>
          </p:cNvPr>
          <p:cNvSpPr/>
          <p:nvPr/>
        </p:nvSpPr>
        <p:spPr>
          <a:xfrm>
            <a:off x="2092297" y="3069799"/>
            <a:ext cx="888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Sübo</a:t>
            </a:r>
            <a:endParaRPr lang="de-DE" sz="2400" spc="100" dirty="0"/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E6E2B703-0543-4B38-BF22-5A6C0BB41FA3}"/>
              </a:ext>
            </a:extLst>
          </p:cNvPr>
          <p:cNvSpPr/>
          <p:nvPr/>
        </p:nvSpPr>
        <p:spPr>
          <a:xfrm>
            <a:off x="4792678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2AA34CD6-3872-4410-9641-7583507B6C7B}"/>
              </a:ext>
            </a:extLst>
          </p:cNvPr>
          <p:cNvSpPr/>
          <p:nvPr/>
        </p:nvSpPr>
        <p:spPr>
          <a:xfrm>
            <a:off x="7853495" y="3572006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Lemti</a:t>
            </a:r>
            <a:endParaRPr lang="de-DE" sz="2400" spc="100" dirty="0"/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3C410AE6-2A5C-40F3-813C-B2CAE51BF7D4}"/>
              </a:ext>
            </a:extLst>
          </p:cNvPr>
          <p:cNvSpPr/>
          <p:nvPr/>
        </p:nvSpPr>
        <p:spPr>
          <a:xfrm>
            <a:off x="3359696" y="3572006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7821F5B3-496B-4C90-8384-AE8001E80EF6}"/>
              </a:ext>
            </a:extLst>
          </p:cNvPr>
          <p:cNvSpPr/>
          <p:nvPr/>
        </p:nvSpPr>
        <p:spPr>
          <a:xfrm>
            <a:off x="6322134" y="3572006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FF1F075E-75DA-462D-B776-6679403448E4}"/>
              </a:ext>
            </a:extLst>
          </p:cNvPr>
          <p:cNvSpPr/>
          <p:nvPr/>
        </p:nvSpPr>
        <p:spPr>
          <a:xfrm>
            <a:off x="2190881" y="358184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1" name="Rechteck 80">
            <a:extLst>
              <a:ext uri="{FF2B5EF4-FFF2-40B4-BE49-F238E27FC236}">
                <a16:creationId xmlns:a16="http://schemas.microsoft.com/office/drawing/2014/main" id="{EBD4C911-F9B2-4BDD-B559-5A99D8274454}"/>
              </a:ext>
            </a:extLst>
          </p:cNvPr>
          <p:cNvSpPr/>
          <p:nvPr/>
        </p:nvSpPr>
        <p:spPr>
          <a:xfrm>
            <a:off x="4792678" y="4082085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flagen</a:t>
            </a:r>
            <a:endParaRPr lang="de-DE" sz="2400" spc="100" dirty="0"/>
          </a:p>
        </p:txBody>
      </p:sp>
      <p:sp>
        <p:nvSpPr>
          <p:cNvPr id="82" name="Rechteck 81">
            <a:extLst>
              <a:ext uri="{FF2B5EF4-FFF2-40B4-BE49-F238E27FC236}">
                <a16:creationId xmlns:a16="http://schemas.microsoft.com/office/drawing/2014/main" id="{91DC009B-4577-457A-86E2-5BAEC0A73207}"/>
              </a:ext>
            </a:extLst>
          </p:cNvPr>
          <p:cNvSpPr/>
          <p:nvPr/>
        </p:nvSpPr>
        <p:spPr>
          <a:xfrm>
            <a:off x="8283902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38B15F15-5B61-4F3C-9675-1F3AB12A4064}"/>
              </a:ext>
            </a:extLst>
          </p:cNvPr>
          <p:cNvSpPr/>
          <p:nvPr/>
        </p:nvSpPr>
        <p:spPr>
          <a:xfrm>
            <a:off x="3359696" y="4082085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DB3D98A0-1C6B-4D07-A98B-3209E36999B2}"/>
              </a:ext>
            </a:extLst>
          </p:cNvPr>
          <p:cNvSpPr/>
          <p:nvPr/>
        </p:nvSpPr>
        <p:spPr>
          <a:xfrm>
            <a:off x="6322134" y="4082085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942E7439-0661-4FBE-802C-72844F33C0F7}"/>
              </a:ext>
            </a:extLst>
          </p:cNvPr>
          <p:cNvSpPr/>
          <p:nvPr/>
        </p:nvSpPr>
        <p:spPr>
          <a:xfrm>
            <a:off x="1886310" y="4093893"/>
            <a:ext cx="1119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flagen</a:t>
            </a:r>
            <a:endParaRPr lang="de-DE" sz="2400" spc="100" dirty="0"/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98F061F0-E4AB-4062-8963-60E3C8434AFB}"/>
              </a:ext>
            </a:extLst>
          </p:cNvPr>
          <p:cNvSpPr/>
          <p:nvPr/>
        </p:nvSpPr>
        <p:spPr>
          <a:xfrm>
            <a:off x="4792678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7" name="Rechteck 86">
            <a:extLst>
              <a:ext uri="{FF2B5EF4-FFF2-40B4-BE49-F238E27FC236}">
                <a16:creationId xmlns:a16="http://schemas.microsoft.com/office/drawing/2014/main" id="{4A440AE4-444C-4C67-A347-079D0EAE9A26}"/>
              </a:ext>
            </a:extLst>
          </p:cNvPr>
          <p:cNvSpPr/>
          <p:nvPr/>
        </p:nvSpPr>
        <p:spPr>
          <a:xfrm>
            <a:off x="7883953" y="4592164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zetten</a:t>
            </a:r>
            <a:endParaRPr lang="de-DE" sz="2400" spc="100" dirty="0"/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4186E263-7411-4268-AF9E-D8087030A740}"/>
              </a:ext>
            </a:extLst>
          </p:cNvPr>
          <p:cNvSpPr/>
          <p:nvPr/>
        </p:nvSpPr>
        <p:spPr>
          <a:xfrm>
            <a:off x="3359696" y="4592164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Rechteck 88">
            <a:extLst>
              <a:ext uri="{FF2B5EF4-FFF2-40B4-BE49-F238E27FC236}">
                <a16:creationId xmlns:a16="http://schemas.microsoft.com/office/drawing/2014/main" id="{4457411A-C5A2-4D4D-B465-73FF9FF43206}"/>
              </a:ext>
            </a:extLst>
          </p:cNvPr>
          <p:cNvSpPr/>
          <p:nvPr/>
        </p:nvSpPr>
        <p:spPr>
          <a:xfrm>
            <a:off x="6322134" y="4592164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0" name="Rechteck 89">
            <a:extLst>
              <a:ext uri="{FF2B5EF4-FFF2-40B4-BE49-F238E27FC236}">
                <a16:creationId xmlns:a16="http://schemas.microsoft.com/office/drawing/2014/main" id="{2926006D-9E1E-4648-A4BE-7BB1511D065D}"/>
              </a:ext>
            </a:extLst>
          </p:cNvPr>
          <p:cNvSpPr/>
          <p:nvPr/>
        </p:nvSpPr>
        <p:spPr>
          <a:xfrm>
            <a:off x="2190881" y="460594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88A68A64-DE25-4DE1-92D4-5A48A1187DBD}"/>
              </a:ext>
            </a:extLst>
          </p:cNvPr>
          <p:cNvSpPr/>
          <p:nvPr/>
        </p:nvSpPr>
        <p:spPr>
          <a:xfrm>
            <a:off x="4792678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15D2144E-C137-47C9-A4C2-231C59197FCB}"/>
              </a:ext>
            </a:extLst>
          </p:cNvPr>
          <p:cNvSpPr/>
          <p:nvPr/>
        </p:nvSpPr>
        <p:spPr>
          <a:xfrm>
            <a:off x="7829450" y="5102243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latin typeface="Trebuchet MS" pitchFamily="34" charset="0"/>
              </a:rPr>
              <a:t>keppeln</a:t>
            </a:r>
            <a:endParaRPr lang="de-DE" sz="2400" spc="100" dirty="0"/>
          </a:p>
        </p:txBody>
      </p:sp>
      <p:sp>
        <p:nvSpPr>
          <p:cNvPr id="94" name="Rechteck 93">
            <a:extLst>
              <a:ext uri="{FF2B5EF4-FFF2-40B4-BE49-F238E27FC236}">
                <a16:creationId xmlns:a16="http://schemas.microsoft.com/office/drawing/2014/main" id="{C861F22E-FFA2-4914-B6BB-F405D1745626}"/>
              </a:ext>
            </a:extLst>
          </p:cNvPr>
          <p:cNvSpPr/>
          <p:nvPr/>
        </p:nvSpPr>
        <p:spPr>
          <a:xfrm>
            <a:off x="3359696" y="510224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5" name="Rechteck 94">
            <a:extLst>
              <a:ext uri="{FF2B5EF4-FFF2-40B4-BE49-F238E27FC236}">
                <a16:creationId xmlns:a16="http://schemas.microsoft.com/office/drawing/2014/main" id="{9DBA8411-176B-445C-9322-5EB83D768F63}"/>
              </a:ext>
            </a:extLst>
          </p:cNvPr>
          <p:cNvSpPr/>
          <p:nvPr/>
        </p:nvSpPr>
        <p:spPr>
          <a:xfrm>
            <a:off x="6322134" y="510224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96" name="Rechteck 95">
            <a:extLst>
              <a:ext uri="{FF2B5EF4-FFF2-40B4-BE49-F238E27FC236}">
                <a16:creationId xmlns:a16="http://schemas.microsoft.com/office/drawing/2014/main" id="{AAB5DB18-E976-4FF2-A0C0-96EAFE6A5B68}"/>
              </a:ext>
            </a:extLst>
          </p:cNvPr>
          <p:cNvSpPr/>
          <p:nvPr/>
        </p:nvSpPr>
        <p:spPr>
          <a:xfrm>
            <a:off x="2190881" y="511798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7" name="Rechteck 96">
            <a:extLst>
              <a:ext uri="{FF2B5EF4-FFF2-40B4-BE49-F238E27FC236}">
                <a16:creationId xmlns:a16="http://schemas.microsoft.com/office/drawing/2014/main" id="{84E6975D-7F84-4E76-8CDA-B07E4856EC61}"/>
              </a:ext>
            </a:extLst>
          </p:cNvPr>
          <p:cNvSpPr/>
          <p:nvPr/>
        </p:nvSpPr>
        <p:spPr>
          <a:xfrm>
            <a:off x="4792678" y="5612323"/>
            <a:ext cx="949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 err="1">
                <a:latin typeface="Trebuchet MS" pitchFamily="34" charset="0"/>
              </a:rPr>
              <a:t>Gudo</a:t>
            </a:r>
            <a:endParaRPr lang="de-DE" sz="2400" spc="100" dirty="0"/>
          </a:p>
        </p:txBody>
      </p:sp>
      <p:sp>
        <p:nvSpPr>
          <p:cNvPr id="98" name="Rechteck 97">
            <a:extLst>
              <a:ext uri="{FF2B5EF4-FFF2-40B4-BE49-F238E27FC236}">
                <a16:creationId xmlns:a16="http://schemas.microsoft.com/office/drawing/2014/main" id="{43F937EC-B344-4D8F-B76B-A89114E0AA9B}"/>
              </a:ext>
            </a:extLst>
          </p:cNvPr>
          <p:cNvSpPr/>
          <p:nvPr/>
        </p:nvSpPr>
        <p:spPr>
          <a:xfrm>
            <a:off x="8283902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kern="0" spc="100" dirty="0">
                <a:solidFill>
                  <a:srgbClr val="FF0000"/>
                </a:solidFill>
                <a:latin typeface="Trebuchet MS" pitchFamily="34" charset="0"/>
                <a:sym typeface="Wingdings" panose="05000000000000000000" pitchFamily="2" charset="2"/>
              </a:rPr>
              <a:t></a:t>
            </a:r>
            <a:endParaRPr lang="de-DE" sz="2400" b="1" spc="100" dirty="0">
              <a:solidFill>
                <a:srgbClr val="FF0000"/>
              </a:solidFill>
            </a:endParaRPr>
          </a:p>
        </p:txBody>
      </p:sp>
      <p:sp>
        <p:nvSpPr>
          <p:cNvPr id="99" name="Rechteck 98">
            <a:extLst>
              <a:ext uri="{FF2B5EF4-FFF2-40B4-BE49-F238E27FC236}">
                <a16:creationId xmlns:a16="http://schemas.microsoft.com/office/drawing/2014/main" id="{955589EC-0C52-42EF-9A0F-067D9C7AD0C4}"/>
              </a:ext>
            </a:extLst>
          </p:cNvPr>
          <p:cNvSpPr/>
          <p:nvPr/>
        </p:nvSpPr>
        <p:spPr>
          <a:xfrm>
            <a:off x="3359696" y="5612323"/>
            <a:ext cx="781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lang</a:t>
            </a:r>
            <a:endParaRPr lang="de-DE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E2738ED6-169F-4CDC-8922-754B1ADB5507}"/>
              </a:ext>
            </a:extLst>
          </p:cNvPr>
          <p:cNvSpPr/>
          <p:nvPr/>
        </p:nvSpPr>
        <p:spPr>
          <a:xfrm>
            <a:off x="6322134" y="5612323"/>
            <a:ext cx="827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de-DE" sz="2400" b="1" kern="0" dirty="0">
                <a:solidFill>
                  <a:srgbClr val="FF0000"/>
                </a:solidFill>
                <a:latin typeface="Trebuchet MS" pitchFamily="34" charset="0"/>
              </a:rPr>
              <a:t>kurz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01" name="Rechteck 100">
            <a:extLst>
              <a:ext uri="{FF2B5EF4-FFF2-40B4-BE49-F238E27FC236}">
                <a16:creationId xmlns:a16="http://schemas.microsoft.com/office/drawing/2014/main" id="{0469BB5D-4432-4CB2-8A65-94A4BFF68FC0}"/>
              </a:ext>
            </a:extLst>
          </p:cNvPr>
          <p:cNvSpPr/>
          <p:nvPr/>
        </p:nvSpPr>
        <p:spPr>
          <a:xfrm>
            <a:off x="2098708" y="5630038"/>
            <a:ext cx="949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2400" kern="0" spc="100" dirty="0" err="1">
                <a:latin typeface="Trebuchet MS" pitchFamily="34" charset="0"/>
                <a:sym typeface="Wingdings" panose="05000000000000000000" pitchFamily="2" charset="2"/>
              </a:rPr>
              <a:t>Gudo</a:t>
            </a:r>
            <a:endParaRPr lang="de-DE" sz="2400" spc="100" dirty="0"/>
          </a:p>
        </p:txBody>
      </p:sp>
      <p:pic>
        <p:nvPicPr>
          <p:cNvPr id="103" name="812_9457">
            <a:hlinkClick r:id="" action="ppaction://media"/>
            <a:extLst>
              <a:ext uri="{FF2B5EF4-FFF2-40B4-BE49-F238E27FC236}">
                <a16:creationId xmlns:a16="http://schemas.microsoft.com/office/drawing/2014/main" id="{EA3EF50F-A91A-4274-A9F3-6188E1889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5344" y="116632"/>
            <a:ext cx="296333" cy="296333"/>
          </a:xfrm>
          <a:prstGeom prst="rect">
            <a:avLst/>
          </a:prstGeom>
        </p:spPr>
      </p:pic>
      <p:pic>
        <p:nvPicPr>
          <p:cNvPr id="104" name="812_9459">
            <a:hlinkClick r:id="" action="ppaction://media"/>
            <a:extLst>
              <a:ext uri="{FF2B5EF4-FFF2-40B4-BE49-F238E27FC236}">
                <a16:creationId xmlns:a16="http://schemas.microsoft.com/office/drawing/2014/main" id="{FDAD07D4-C73C-4FE8-9393-531099BF50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10579" y="116632"/>
            <a:ext cx="296333" cy="296333"/>
          </a:xfrm>
          <a:prstGeom prst="rect">
            <a:avLst/>
          </a:prstGeom>
        </p:spPr>
      </p:pic>
      <p:pic>
        <p:nvPicPr>
          <p:cNvPr id="105" name="812_9460">
            <a:hlinkClick r:id="" action="ppaction://media"/>
            <a:extLst>
              <a:ext uri="{FF2B5EF4-FFF2-40B4-BE49-F238E27FC236}">
                <a16:creationId xmlns:a16="http://schemas.microsoft.com/office/drawing/2014/main" id="{C36E2F0E-01B5-4C04-B69B-729D24C861B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268556" y="116632"/>
            <a:ext cx="296333" cy="296333"/>
          </a:xfrm>
          <a:prstGeom prst="rect">
            <a:avLst/>
          </a:prstGeom>
        </p:spPr>
      </p:pic>
      <p:pic>
        <p:nvPicPr>
          <p:cNvPr id="106" name="812_9461">
            <a:hlinkClick r:id="" action="ppaction://media"/>
            <a:extLst>
              <a:ext uri="{FF2B5EF4-FFF2-40B4-BE49-F238E27FC236}">
                <a16:creationId xmlns:a16="http://schemas.microsoft.com/office/drawing/2014/main" id="{7694C86E-8605-4668-BAFA-89B666F360D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846582" y="116632"/>
            <a:ext cx="296333" cy="296333"/>
          </a:xfrm>
          <a:prstGeom prst="rect">
            <a:avLst/>
          </a:prstGeom>
        </p:spPr>
      </p:pic>
      <p:pic>
        <p:nvPicPr>
          <p:cNvPr id="107" name="812_9462">
            <a:hlinkClick r:id="" action="ppaction://media"/>
            <a:extLst>
              <a:ext uri="{FF2B5EF4-FFF2-40B4-BE49-F238E27FC236}">
                <a16:creationId xmlns:a16="http://schemas.microsoft.com/office/drawing/2014/main" id="{8E8024D6-DA7B-458A-B4C2-AB44C85C25F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546923" y="116632"/>
            <a:ext cx="296333" cy="296333"/>
          </a:xfrm>
          <a:prstGeom prst="rect">
            <a:avLst/>
          </a:prstGeom>
        </p:spPr>
      </p:pic>
      <p:pic>
        <p:nvPicPr>
          <p:cNvPr id="108" name="812_9463">
            <a:hlinkClick r:id="" action="ppaction://media"/>
            <a:extLst>
              <a:ext uri="{FF2B5EF4-FFF2-40B4-BE49-F238E27FC236}">
                <a16:creationId xmlns:a16="http://schemas.microsoft.com/office/drawing/2014/main" id="{C55DEE9A-C083-44CC-9489-A8C70EBD2D5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283770" y="116632"/>
            <a:ext cx="296333" cy="296333"/>
          </a:xfrm>
          <a:prstGeom prst="rect">
            <a:avLst/>
          </a:prstGeom>
        </p:spPr>
      </p:pic>
      <p:pic>
        <p:nvPicPr>
          <p:cNvPr id="109" name="812_9464">
            <a:hlinkClick r:id="" action="ppaction://media"/>
            <a:extLst>
              <a:ext uri="{FF2B5EF4-FFF2-40B4-BE49-F238E27FC236}">
                <a16:creationId xmlns:a16="http://schemas.microsoft.com/office/drawing/2014/main" id="{2BC23B91-1F71-41E5-8F01-2C1F57036798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893370" y="116632"/>
            <a:ext cx="296333" cy="296333"/>
          </a:xfrm>
          <a:prstGeom prst="rect">
            <a:avLst/>
          </a:prstGeom>
        </p:spPr>
      </p:pic>
      <p:pic>
        <p:nvPicPr>
          <p:cNvPr id="110" name="812_9465">
            <a:hlinkClick r:id="" action="ppaction://media"/>
            <a:extLst>
              <a:ext uri="{FF2B5EF4-FFF2-40B4-BE49-F238E27FC236}">
                <a16:creationId xmlns:a16="http://schemas.microsoft.com/office/drawing/2014/main" id="{3CECBF93-F36D-48BB-BACA-70EA3C51487B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585408" y="116632"/>
            <a:ext cx="296333" cy="296333"/>
          </a:xfrm>
          <a:prstGeom prst="rect">
            <a:avLst/>
          </a:prstGeom>
        </p:spPr>
      </p:pic>
      <p:pic>
        <p:nvPicPr>
          <p:cNvPr id="111" name="812_9466">
            <a:hlinkClick r:id="" action="ppaction://media"/>
            <a:extLst>
              <a:ext uri="{FF2B5EF4-FFF2-40B4-BE49-F238E27FC236}">
                <a16:creationId xmlns:a16="http://schemas.microsoft.com/office/drawing/2014/main" id="{2DC9A851-0577-48A5-8C48-95813C603D7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239817" y="116632"/>
            <a:ext cx="296333" cy="296333"/>
          </a:xfrm>
          <a:prstGeom prst="rect">
            <a:avLst/>
          </a:prstGeom>
        </p:spPr>
      </p:pic>
      <p:pic>
        <p:nvPicPr>
          <p:cNvPr id="112" name="812_9467">
            <a:hlinkClick r:id="" action="ppaction://media"/>
            <a:extLst>
              <a:ext uri="{FF2B5EF4-FFF2-40B4-BE49-F238E27FC236}">
                <a16:creationId xmlns:a16="http://schemas.microsoft.com/office/drawing/2014/main" id="{771C8639-4AA2-4CD5-9479-E0AA1EE55DB2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951795" y="116632"/>
            <a:ext cx="296333" cy="296333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CC7F6C8D-B8F6-45AB-90DB-3194FA71ED8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175956"/>
            <a:ext cx="250766" cy="249651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A0E9950D-8511-4AC9-B3A2-CD21E7463C7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1682420"/>
            <a:ext cx="250766" cy="249651"/>
          </a:xfrm>
          <a:prstGeom prst="rect">
            <a:avLst/>
          </a:prstGeom>
        </p:spPr>
      </p:pic>
      <p:pic>
        <p:nvPicPr>
          <p:cNvPr id="115" name="Grafik 114">
            <a:extLst>
              <a:ext uri="{FF2B5EF4-FFF2-40B4-BE49-F238E27FC236}">
                <a16:creationId xmlns:a16="http://schemas.microsoft.com/office/drawing/2014/main" id="{E9E92C9E-5D12-4B4A-A07B-4D4E1CD7848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188884"/>
            <a:ext cx="250766" cy="249651"/>
          </a:xfrm>
          <a:prstGeom prst="rect">
            <a:avLst/>
          </a:prstGeom>
        </p:spPr>
      </p:pic>
      <p:pic>
        <p:nvPicPr>
          <p:cNvPr id="116" name="Grafik 115">
            <a:extLst>
              <a:ext uri="{FF2B5EF4-FFF2-40B4-BE49-F238E27FC236}">
                <a16:creationId xmlns:a16="http://schemas.microsoft.com/office/drawing/2014/main" id="{6534E159-158D-49E8-838B-8BC774E23B0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2695348"/>
            <a:ext cx="250766" cy="249651"/>
          </a:xfrm>
          <a:prstGeom prst="rect">
            <a:avLst/>
          </a:prstGeom>
        </p:spPr>
      </p:pic>
      <p:pic>
        <p:nvPicPr>
          <p:cNvPr id="117" name="Grafik 116">
            <a:extLst>
              <a:ext uri="{FF2B5EF4-FFF2-40B4-BE49-F238E27FC236}">
                <a16:creationId xmlns:a16="http://schemas.microsoft.com/office/drawing/2014/main" id="{EC452E6A-0F44-4EBF-8F12-2D18B7511A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201812"/>
            <a:ext cx="250766" cy="249651"/>
          </a:xfrm>
          <a:prstGeom prst="rect">
            <a:avLst/>
          </a:prstGeom>
        </p:spPr>
      </p:pic>
      <p:pic>
        <p:nvPicPr>
          <p:cNvPr id="118" name="Grafik 117">
            <a:extLst>
              <a:ext uri="{FF2B5EF4-FFF2-40B4-BE49-F238E27FC236}">
                <a16:creationId xmlns:a16="http://schemas.microsoft.com/office/drawing/2014/main" id="{4E213D17-6DA1-4A8A-B3D6-04E7D37011D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3708276"/>
            <a:ext cx="250766" cy="249651"/>
          </a:xfrm>
          <a:prstGeom prst="rect">
            <a:avLst/>
          </a:prstGeom>
        </p:spPr>
      </p:pic>
      <p:pic>
        <p:nvPicPr>
          <p:cNvPr id="119" name="Grafik 118">
            <a:extLst>
              <a:ext uri="{FF2B5EF4-FFF2-40B4-BE49-F238E27FC236}">
                <a16:creationId xmlns:a16="http://schemas.microsoft.com/office/drawing/2014/main" id="{8CA33BEA-A071-49F8-A419-C92F05CC22D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214740"/>
            <a:ext cx="250766" cy="249651"/>
          </a:xfrm>
          <a:prstGeom prst="rect">
            <a:avLst/>
          </a:prstGeom>
        </p:spPr>
      </p:pic>
      <p:pic>
        <p:nvPicPr>
          <p:cNvPr id="120" name="Grafik 119">
            <a:extLst>
              <a:ext uri="{FF2B5EF4-FFF2-40B4-BE49-F238E27FC236}">
                <a16:creationId xmlns:a16="http://schemas.microsoft.com/office/drawing/2014/main" id="{FD4D2256-21C3-44DC-99AF-07EA45D6E8F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4721204"/>
            <a:ext cx="250766" cy="249651"/>
          </a:xfrm>
          <a:prstGeom prst="rect">
            <a:avLst/>
          </a:prstGeom>
        </p:spPr>
      </p:pic>
      <p:pic>
        <p:nvPicPr>
          <p:cNvPr id="121" name="Grafik 120">
            <a:extLst>
              <a:ext uri="{FF2B5EF4-FFF2-40B4-BE49-F238E27FC236}">
                <a16:creationId xmlns:a16="http://schemas.microsoft.com/office/drawing/2014/main" id="{D2E12A01-61DF-44B6-AB28-BC5C3A9068D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227668"/>
            <a:ext cx="250766" cy="249651"/>
          </a:xfrm>
          <a:prstGeom prst="rect">
            <a:avLst/>
          </a:prstGeom>
        </p:spPr>
      </p:pic>
      <p:pic>
        <p:nvPicPr>
          <p:cNvPr id="122" name="Grafik 121">
            <a:extLst>
              <a:ext uri="{FF2B5EF4-FFF2-40B4-BE49-F238E27FC236}">
                <a16:creationId xmlns:a16="http://schemas.microsoft.com/office/drawing/2014/main" id="{7A7C2A8C-1993-4B3F-8C14-A1B2AF834D2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87" y="5734135"/>
            <a:ext cx="250766" cy="249651"/>
          </a:xfrm>
          <a:prstGeom prst="rect">
            <a:avLst/>
          </a:prstGeom>
        </p:spPr>
      </p:pic>
      <p:sp>
        <p:nvSpPr>
          <p:cNvPr id="123" name="Rechteck 122">
            <a:extLst>
              <a:ext uri="{FF2B5EF4-FFF2-40B4-BE49-F238E27FC236}">
                <a16:creationId xmlns:a16="http://schemas.microsoft.com/office/drawing/2014/main" id="{95CA966A-4EBC-497F-A8E1-64ED63D8AF30}"/>
              </a:ext>
            </a:extLst>
          </p:cNvPr>
          <p:cNvSpPr/>
          <p:nvPr/>
        </p:nvSpPr>
        <p:spPr>
          <a:xfrm>
            <a:off x="5998864" y="102161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DBBDB2C7-EBA7-4AAF-9DCB-CD1DE2962214}"/>
              </a:ext>
            </a:extLst>
          </p:cNvPr>
          <p:cNvSpPr/>
          <p:nvPr/>
        </p:nvSpPr>
        <p:spPr>
          <a:xfrm>
            <a:off x="5998864" y="153169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5" name="Rechteck 124">
            <a:extLst>
              <a:ext uri="{FF2B5EF4-FFF2-40B4-BE49-F238E27FC236}">
                <a16:creationId xmlns:a16="http://schemas.microsoft.com/office/drawing/2014/main" id="{83B7503F-D931-4845-A961-9E38D9DE662A}"/>
              </a:ext>
            </a:extLst>
          </p:cNvPr>
          <p:cNvSpPr/>
          <p:nvPr/>
        </p:nvSpPr>
        <p:spPr>
          <a:xfrm>
            <a:off x="5998864" y="204176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6" name="Rechteck 125">
            <a:extLst>
              <a:ext uri="{FF2B5EF4-FFF2-40B4-BE49-F238E27FC236}">
                <a16:creationId xmlns:a16="http://schemas.microsoft.com/office/drawing/2014/main" id="{94BCB6FB-AA67-4AE7-89E0-E75BCCB9A8B6}"/>
              </a:ext>
            </a:extLst>
          </p:cNvPr>
          <p:cNvSpPr/>
          <p:nvPr/>
        </p:nvSpPr>
        <p:spPr>
          <a:xfrm>
            <a:off x="5998864" y="255184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6B75C060-1467-4E20-B4F0-53DFF5EB503E}"/>
              </a:ext>
            </a:extLst>
          </p:cNvPr>
          <p:cNvSpPr/>
          <p:nvPr/>
        </p:nvSpPr>
        <p:spPr>
          <a:xfrm>
            <a:off x="5998864" y="3061927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2B552C39-266D-47F6-8533-BF429577D953}"/>
              </a:ext>
            </a:extLst>
          </p:cNvPr>
          <p:cNvSpPr/>
          <p:nvPr/>
        </p:nvSpPr>
        <p:spPr>
          <a:xfrm>
            <a:off x="5998864" y="3572006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7E5578D2-0BFD-4B77-AFAA-4939B71EB94C}"/>
              </a:ext>
            </a:extLst>
          </p:cNvPr>
          <p:cNvSpPr/>
          <p:nvPr/>
        </p:nvSpPr>
        <p:spPr>
          <a:xfrm>
            <a:off x="5998864" y="408208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Rechteck 129">
            <a:extLst>
              <a:ext uri="{FF2B5EF4-FFF2-40B4-BE49-F238E27FC236}">
                <a16:creationId xmlns:a16="http://schemas.microsoft.com/office/drawing/2014/main" id="{828CF89F-F3AF-4876-97AB-D27006CC82BB}"/>
              </a:ext>
            </a:extLst>
          </p:cNvPr>
          <p:cNvSpPr/>
          <p:nvPr/>
        </p:nvSpPr>
        <p:spPr>
          <a:xfrm>
            <a:off x="5998864" y="4592164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1" name="Rechteck 130">
            <a:extLst>
              <a:ext uri="{FF2B5EF4-FFF2-40B4-BE49-F238E27FC236}">
                <a16:creationId xmlns:a16="http://schemas.microsoft.com/office/drawing/2014/main" id="{FDFD617F-EB97-4F0C-A122-ADCCC6568AF3}"/>
              </a:ext>
            </a:extLst>
          </p:cNvPr>
          <p:cNvSpPr/>
          <p:nvPr/>
        </p:nvSpPr>
        <p:spPr>
          <a:xfrm>
            <a:off x="5998864" y="510224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2" name="Rechteck 131">
            <a:extLst>
              <a:ext uri="{FF2B5EF4-FFF2-40B4-BE49-F238E27FC236}">
                <a16:creationId xmlns:a16="http://schemas.microsoft.com/office/drawing/2014/main" id="{4DCD45D8-833D-451B-BDB3-7E9AC2315A7E}"/>
              </a:ext>
            </a:extLst>
          </p:cNvPr>
          <p:cNvSpPr/>
          <p:nvPr/>
        </p:nvSpPr>
        <p:spPr>
          <a:xfrm>
            <a:off x="5998864" y="561232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kern="0" spc="10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sym typeface="Wingdings" panose="05000000000000000000" pitchFamily="2" charset="2"/>
              </a:rPr>
              <a:t></a:t>
            </a:r>
            <a:endParaRPr lang="de-DE" sz="2400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Textfeld 36">
            <a:extLst>
              <a:ext uri="{FF2B5EF4-FFF2-40B4-BE49-F238E27FC236}">
                <a16:creationId xmlns:a16="http://schemas.microsoft.com/office/drawing/2014/main" id="{A3EC30FE-EB6B-4819-BA68-9C8997A77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07	MV 01 Fantasiewörter untersuchen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75721988-81A7-4BCE-93BC-B0DEAE097B9F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800" kern="0" dirty="0">
                <a:solidFill>
                  <a:srgbClr val="FF0000"/>
                </a:solidFill>
                <a:latin typeface="Trebuchet MS" pitchFamily="34" charset="0"/>
              </a:rPr>
              <a:t>Klick auf den Lautsprecher für den Ton, auf den Smiley für das Wort und entscheide!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64A0862-0A80-412F-942A-80E2ADB28503}"/>
              </a:ext>
            </a:extLst>
          </p:cNvPr>
          <p:cNvSpPr txBox="1"/>
          <p:nvPr/>
        </p:nvSpPr>
        <p:spPr>
          <a:xfrm>
            <a:off x="190500" y="6724134"/>
            <a:ext cx="4281941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01 Grundlagen.pptx - Seite 18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04CFE136-4064-4375-871E-6E066A6C5018}"/>
              </a:ext>
            </a:extLst>
          </p:cNvPr>
          <p:cNvSpPr txBox="1"/>
          <p:nvPr/>
        </p:nvSpPr>
        <p:spPr>
          <a:xfrm>
            <a:off x="5164301" y="6416357"/>
            <a:ext cx="2852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283E2FA-6E4C-40DD-D4D3-A929DC548B3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45557" y="970954"/>
            <a:ext cx="9498391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0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2742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2011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3" dur="1906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2011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3" dur="1828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1645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3" dur="1697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8" dur="167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1567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175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"/>
                </p:tgtEl>
              </p:cMediaNode>
            </p:audio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50" grpId="0"/>
      <p:bldP spid="53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3192</Words>
  <Application>Microsoft Office PowerPoint</Application>
  <PresentationFormat>Breitbild</PresentationFormat>
  <Paragraphs>1026</Paragraphs>
  <Slides>29</Slides>
  <Notes>1</Notes>
  <HiddenSlides>0</HiddenSlides>
  <MMClips>107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29</vt:i4>
      </vt:variant>
    </vt:vector>
  </HeadingPairs>
  <TitlesOfParts>
    <vt:vector size="40" baseType="lpstr">
      <vt:lpstr>Arial</vt:lpstr>
      <vt:lpstr>Baskerville Old Face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2261</cp:revision>
  <cp:lastPrinted>2024-04-24T10:43:43Z</cp:lastPrinted>
  <dcterms:created xsi:type="dcterms:W3CDTF">2012-08-26T07:44:46Z</dcterms:created>
  <dcterms:modified xsi:type="dcterms:W3CDTF">2025-01-23T10:59:02Z</dcterms:modified>
</cp:coreProperties>
</file>