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6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0" r:id="rId2"/>
    <p:sldMasterId id="2147483708" r:id="rId3"/>
    <p:sldMasterId id="2147483696" r:id="rId4"/>
    <p:sldMasterId id="2147483684" r:id="rId5"/>
    <p:sldMasterId id="2147483672" r:id="rId6"/>
    <p:sldMasterId id="2147483660" r:id="rId7"/>
  </p:sldMasterIdLst>
  <p:notesMasterIdLst>
    <p:notesMasterId r:id="rId10"/>
  </p:notesMasterIdLst>
  <p:sldIdLst>
    <p:sldId id="495" r:id="rId8"/>
    <p:sldId id="782" r:id="rId9"/>
  </p:sldIdLst>
  <p:sldSz cx="12192000" cy="6858000"/>
  <p:notesSz cx="6742113" cy="9875838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1" userDrawn="1">
          <p15:clr>
            <a:srgbClr val="A4A3A4"/>
          </p15:clr>
        </p15:guide>
        <p15:guide id="2" pos="2123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ael Sokaliwska" initials="MS" lastIdx="1" clrIdx="0"/>
  <p:cmAuthor id="2" name="Siegbert Rudolph" initials="SR" lastIdx="3" clrIdx="1">
    <p:extLst>
      <p:ext uri="{19B8F6BF-5375-455C-9EA6-DF929625EA0E}">
        <p15:presenceInfo xmlns:p15="http://schemas.microsoft.com/office/powerpoint/2012/main" userId="2af4d44886c067c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343"/>
    <a:srgbClr val="00F62F"/>
    <a:srgbClr val="0070C0"/>
    <a:srgbClr val="F60000"/>
    <a:srgbClr val="98B5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554" autoAdjust="0"/>
    <p:restoredTop sz="93474" autoAdjust="0"/>
  </p:normalViewPr>
  <p:slideViewPr>
    <p:cSldViewPr>
      <p:cViewPr varScale="1">
        <p:scale>
          <a:sx n="87" d="100"/>
          <a:sy n="87" d="100"/>
        </p:scale>
        <p:origin x="186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3378" y="-108"/>
      </p:cViewPr>
      <p:guideLst>
        <p:guide orient="horz" pos="3111"/>
        <p:guide pos="212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commentAuthors" Target="commentAuthors.xml"/><Relationship Id="rId5" Type="http://schemas.openxmlformats.org/officeDocument/2006/relationships/slideMaster" Target="slideMasters/slideMaster5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egbert Rudolph" userId="2af4d44886c067cc" providerId="LiveId" clId="{8FE6157C-2100-4A06-9F03-50ADDA7C9CFA}"/>
    <pc:docChg chg="modSld">
      <pc:chgData name="Siegbert Rudolph" userId="2af4d44886c067cc" providerId="LiveId" clId="{8FE6157C-2100-4A06-9F03-50ADDA7C9CFA}" dt="2024-09-23T06:11:51.386" v="1" actId="20577"/>
      <pc:docMkLst>
        <pc:docMk/>
      </pc:docMkLst>
      <pc:sldChg chg="modSp mod">
        <pc:chgData name="Siegbert Rudolph" userId="2af4d44886c067cc" providerId="LiveId" clId="{8FE6157C-2100-4A06-9F03-50ADDA7C9CFA}" dt="2024-09-23T06:11:49.116" v="0" actId="20577"/>
        <pc:sldMkLst>
          <pc:docMk/>
          <pc:sldMk cId="562011083" sldId="495"/>
        </pc:sldMkLst>
        <pc:spChg chg="mod">
          <ac:chgData name="Siegbert Rudolph" userId="2af4d44886c067cc" providerId="LiveId" clId="{8FE6157C-2100-4A06-9F03-50ADDA7C9CFA}" dt="2024-09-23T06:11:49.116" v="0" actId="20577"/>
          <ac:spMkLst>
            <pc:docMk/>
            <pc:sldMk cId="562011083" sldId="495"/>
            <ac:spMk id="14" creationId="{489C3684-B448-462D-8747-A2403C234BFD}"/>
          </ac:spMkLst>
        </pc:spChg>
      </pc:sldChg>
      <pc:sldChg chg="modSp mod">
        <pc:chgData name="Siegbert Rudolph" userId="2af4d44886c067cc" providerId="LiveId" clId="{8FE6157C-2100-4A06-9F03-50ADDA7C9CFA}" dt="2024-09-23T06:11:51.386" v="1" actId="20577"/>
        <pc:sldMkLst>
          <pc:docMk/>
          <pc:sldMk cId="3921975673" sldId="782"/>
        </pc:sldMkLst>
        <pc:spChg chg="mod">
          <ac:chgData name="Siegbert Rudolph" userId="2af4d44886c067cc" providerId="LiveId" clId="{8FE6157C-2100-4A06-9F03-50ADDA7C9CFA}" dt="2024-09-23T06:11:51.386" v="1" actId="20577"/>
          <ac:spMkLst>
            <pc:docMk/>
            <pc:sldMk cId="3921975673" sldId="782"/>
            <ac:spMk id="13" creationId="{A0328D4A-A77D-4414-A9D7-7B0866C42963}"/>
          </ac:spMkLst>
        </pc:spChg>
      </pc:sldChg>
    </pc:docChg>
  </pc:docChgLst>
  <pc:docChgLst>
    <pc:chgData name="Siegbert Rudolph" userId="2af4d44886c067cc" providerId="LiveId" clId="{B5F54D7C-691F-48CE-A79E-0600CE2C16B1}"/>
    <pc:docChg chg="custSel delSld modSld">
      <pc:chgData name="Siegbert Rudolph" userId="2af4d44886c067cc" providerId="LiveId" clId="{B5F54D7C-691F-48CE-A79E-0600CE2C16B1}" dt="2021-09-11T13:51:08.491" v="24" actId="20577"/>
      <pc:docMkLst>
        <pc:docMk/>
      </pc:docMkLst>
      <pc:sldChg chg="del">
        <pc:chgData name="Siegbert Rudolph" userId="2af4d44886c067cc" providerId="LiveId" clId="{B5F54D7C-691F-48CE-A79E-0600CE2C16B1}" dt="2021-08-28T10:15:42.798" v="0" actId="47"/>
        <pc:sldMkLst>
          <pc:docMk/>
          <pc:sldMk cId="0" sldId="444"/>
        </pc:sldMkLst>
      </pc:sldChg>
      <pc:sldChg chg="addSp modSp mod">
        <pc:chgData name="Siegbert Rudolph" userId="2af4d44886c067cc" providerId="LiveId" clId="{B5F54D7C-691F-48CE-A79E-0600CE2C16B1}" dt="2021-08-29T15:35:32.501" v="14"/>
        <pc:sldMkLst>
          <pc:docMk/>
          <pc:sldMk cId="562011083" sldId="495"/>
        </pc:sldMkLst>
        <pc:spChg chg="mod">
          <ac:chgData name="Siegbert Rudolph" userId="2af4d44886c067cc" providerId="LiveId" clId="{B5F54D7C-691F-48CE-A79E-0600CE2C16B1}" dt="2021-08-28T10:24:30.711" v="8" actId="1076"/>
          <ac:spMkLst>
            <pc:docMk/>
            <pc:sldMk cId="562011083" sldId="495"/>
            <ac:spMk id="2" creationId="{BACB7FAB-19B1-4656-807A-77508D142410}"/>
          </ac:spMkLst>
        </pc:spChg>
        <pc:spChg chg="add mod">
          <ac:chgData name="Siegbert Rudolph" userId="2af4d44886c067cc" providerId="LiveId" clId="{B5F54D7C-691F-48CE-A79E-0600CE2C16B1}" dt="2021-08-29T15:35:32.501" v="14"/>
          <ac:spMkLst>
            <pc:docMk/>
            <pc:sldMk cId="562011083" sldId="495"/>
            <ac:spMk id="7" creationId="{C6E28B21-3867-49C3-93C6-9921C978E64E}"/>
          </ac:spMkLst>
        </pc:spChg>
      </pc:sldChg>
      <pc:sldChg chg="del">
        <pc:chgData name="Siegbert Rudolph" userId="2af4d44886c067cc" providerId="LiveId" clId="{B5F54D7C-691F-48CE-A79E-0600CE2C16B1}" dt="2021-08-28T10:15:44.689" v="1" actId="47"/>
        <pc:sldMkLst>
          <pc:docMk/>
          <pc:sldMk cId="4284429325" sldId="773"/>
        </pc:sldMkLst>
      </pc:sldChg>
      <pc:sldChg chg="del">
        <pc:chgData name="Siegbert Rudolph" userId="2af4d44886c067cc" providerId="LiveId" clId="{B5F54D7C-691F-48CE-A79E-0600CE2C16B1}" dt="2021-08-28T10:15:48.282" v="3" actId="47"/>
        <pc:sldMkLst>
          <pc:docMk/>
          <pc:sldMk cId="113015713" sldId="776"/>
        </pc:sldMkLst>
      </pc:sldChg>
      <pc:sldChg chg="del">
        <pc:chgData name="Siegbert Rudolph" userId="2af4d44886c067cc" providerId="LiveId" clId="{B5F54D7C-691F-48CE-A79E-0600CE2C16B1}" dt="2021-08-28T10:15:47.266" v="2" actId="47"/>
        <pc:sldMkLst>
          <pc:docMk/>
          <pc:sldMk cId="2608461729" sldId="777"/>
        </pc:sldMkLst>
      </pc:sldChg>
      <pc:sldChg chg="addSp modSp mod">
        <pc:chgData name="Siegbert Rudolph" userId="2af4d44886c067cc" providerId="LiveId" clId="{B5F54D7C-691F-48CE-A79E-0600CE2C16B1}" dt="2021-09-11T13:51:08.491" v="24" actId="20577"/>
        <pc:sldMkLst>
          <pc:docMk/>
          <pc:sldMk cId="3921975673" sldId="782"/>
        </pc:sldMkLst>
        <pc:spChg chg="mod">
          <ac:chgData name="Siegbert Rudolph" userId="2af4d44886c067cc" providerId="LiveId" clId="{B5F54D7C-691F-48CE-A79E-0600CE2C16B1}" dt="2021-08-28T10:24:30.711" v="13" actId="1076"/>
          <ac:spMkLst>
            <pc:docMk/>
            <pc:sldMk cId="3921975673" sldId="782"/>
            <ac:spMk id="4" creationId="{967067DC-B93A-4707-8497-030DEADF55D4}"/>
          </ac:spMkLst>
        </pc:spChg>
        <pc:spChg chg="add mod">
          <ac:chgData name="Siegbert Rudolph" userId="2af4d44886c067cc" providerId="LiveId" clId="{B5F54D7C-691F-48CE-A79E-0600CE2C16B1}" dt="2021-08-29T15:35:34.751" v="15"/>
          <ac:spMkLst>
            <pc:docMk/>
            <pc:sldMk cId="3921975673" sldId="782"/>
            <ac:spMk id="7" creationId="{C7D930E3-358F-425C-8856-4B7DB2919A92}"/>
          </ac:spMkLst>
        </pc:spChg>
        <pc:spChg chg="mod">
          <ac:chgData name="Siegbert Rudolph" userId="2af4d44886c067cc" providerId="LiveId" clId="{B5F54D7C-691F-48CE-A79E-0600CE2C16B1}" dt="2021-09-11T13:51:08.491" v="24" actId="20577"/>
          <ac:spMkLst>
            <pc:docMk/>
            <pc:sldMk cId="3921975673" sldId="782"/>
            <ac:spMk id="14" creationId="{EF11441B-A88B-4458-8C05-4853950D9FE0}"/>
          </ac:spMkLst>
        </pc:spChg>
      </pc:sldChg>
    </pc:docChg>
  </pc:docChgLst>
  <pc:docChgLst>
    <pc:chgData name="Siegbert Rudolph" userId="2af4d44886c067cc" providerId="LiveId" clId="{1857679D-59C0-4513-AAA8-C53805314211}"/>
    <pc:docChg chg="modNotesMaster">
      <pc:chgData name="Siegbert Rudolph" userId="2af4d44886c067cc" providerId="LiveId" clId="{1857679D-59C0-4513-AAA8-C53805314211}" dt="2024-04-24T10:50:02.737" v="0"/>
      <pc:docMkLst>
        <pc:docMk/>
      </pc:docMkLst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0887" cy="494266"/>
          </a:xfrm>
          <a:prstGeom prst="rect">
            <a:avLst/>
          </a:prstGeom>
        </p:spPr>
        <p:txBody>
          <a:bodyPr vert="horz" lIns="91522" tIns="45761" rIns="91522" bIns="45761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19620" y="0"/>
            <a:ext cx="2920887" cy="494266"/>
          </a:xfrm>
          <a:prstGeom prst="rect">
            <a:avLst/>
          </a:prstGeom>
        </p:spPr>
        <p:txBody>
          <a:bodyPr vert="horz" lIns="91522" tIns="45761" rIns="91522" bIns="45761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4890388-E142-486A-9A35-B82F9143B759}" type="datetimeFigureOut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0963" y="741363"/>
            <a:ext cx="6580187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22" tIns="45761" rIns="91522" bIns="45761" rtlCol="0" anchor="ctr"/>
          <a:lstStyle/>
          <a:p>
            <a:pPr lvl="0"/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9994"/>
            <a:ext cx="2920887" cy="494266"/>
          </a:xfrm>
          <a:prstGeom prst="rect">
            <a:avLst/>
          </a:prstGeom>
        </p:spPr>
        <p:txBody>
          <a:bodyPr vert="horz" lIns="91522" tIns="45761" rIns="91522" bIns="45761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19620" y="9379994"/>
            <a:ext cx="2920887" cy="494266"/>
          </a:xfrm>
          <a:prstGeom prst="rect">
            <a:avLst/>
          </a:prstGeom>
        </p:spPr>
        <p:txBody>
          <a:bodyPr vert="horz" wrap="square" lIns="91522" tIns="45761" rIns="91522" bIns="45761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0F261D31-D41E-4D5E-85A8-04A1FDF90B0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312394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42BF58FD-A277-49CE-9644-D0623EA38BF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394364" y="834527"/>
            <a:ext cx="8797636" cy="51823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latin typeface="Trebuchet MS" panose="020B0603020202020204" pitchFamily="34" charset="0"/>
              </a:defRPr>
            </a:lvl1pPr>
          </a:lstStyle>
          <a:p>
            <a:r>
              <a:rPr lang="de-DE" dirty="0" err="1"/>
              <a:t>aaa</a:t>
            </a:r>
            <a:endParaRPr lang="de-DE" dirty="0"/>
          </a:p>
        </p:txBody>
      </p:sp>
      <p:sp>
        <p:nvSpPr>
          <p:cNvPr id="8" name="Untertitel 2">
            <a:extLst>
              <a:ext uri="{FF2B5EF4-FFF2-40B4-BE49-F238E27FC236}">
                <a16:creationId xmlns:a16="http://schemas.microsoft.com/office/drawing/2014/main" id="{3F8B6FB5-3BF6-484E-AAA5-C5C1FF7AF1D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394364" y="1384568"/>
            <a:ext cx="8797636" cy="51823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 b="1">
                <a:latin typeface="Trebuchet MS" panose="020B0603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err="1"/>
              <a:t>aaa</a:t>
            </a:r>
            <a:endParaRPr lang="de-DE" dirty="0"/>
          </a:p>
        </p:txBody>
      </p:sp>
      <p:pic>
        <p:nvPicPr>
          <p:cNvPr id="9" name="shpLesekochValidCheck" descr="lesekoch_logo_mit_Hintergrund-1.jpg">
            <a:extLst>
              <a:ext uri="{FF2B5EF4-FFF2-40B4-BE49-F238E27FC236}">
                <a16:creationId xmlns:a16="http://schemas.microsoft.com/office/drawing/2014/main" id="{8C5946BD-336B-407C-AA18-9ADEA1C91AC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109" y="139285"/>
            <a:ext cx="10175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feld 4">
            <a:extLst>
              <a:ext uri="{FF2B5EF4-FFF2-40B4-BE49-F238E27FC236}">
                <a16:creationId xmlns:a16="http://schemas.microsoft.com/office/drawing/2014/main" id="{FF2E2F63-E9BC-4B78-A36D-3A32295EE3B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5839" y="834527"/>
            <a:ext cx="2523447" cy="2046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Übungsart: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Titel: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Textquelle: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Leseübungen: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BB395AB5-04F3-47AA-A447-FB431B499A72}"/>
              </a:ext>
            </a:extLst>
          </p:cNvPr>
          <p:cNvSpPr/>
          <p:nvPr userDrawn="1"/>
        </p:nvSpPr>
        <p:spPr>
          <a:xfrm>
            <a:off x="3394364" y="4953127"/>
            <a:ext cx="378955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Bedienung: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Makros freischalten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Präsentationsmodus starten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Mit einem Klick geht es weiter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Beenden: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Escape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-Taste drücken</a:t>
            </a:r>
          </a:p>
        </p:txBody>
      </p:sp>
      <p:sp>
        <p:nvSpPr>
          <p:cNvPr id="12" name="Rechteck 11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C54CC55C-834A-4640-900E-FFADA277061C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D7847BEE-06B1-42EE-9A66-DFFAA9478763}"/>
              </a:ext>
            </a:extLst>
          </p:cNvPr>
          <p:cNvSpPr txBox="1">
            <a:spLocks/>
          </p:cNvSpPr>
          <p:nvPr userDrawn="1"/>
        </p:nvSpPr>
        <p:spPr>
          <a:xfrm>
            <a:off x="3394364" y="1871677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/>
              <a:t>Siegbert Rudolph</a:t>
            </a:r>
          </a:p>
        </p:txBody>
      </p:sp>
      <p:sp>
        <p:nvSpPr>
          <p:cNvPr id="14" name="Untertitel 2">
            <a:extLst>
              <a:ext uri="{FF2B5EF4-FFF2-40B4-BE49-F238E27FC236}">
                <a16:creationId xmlns:a16="http://schemas.microsoft.com/office/drawing/2014/main" id="{F86E910D-8A66-4634-8E99-06C1371A71DD}"/>
              </a:ext>
            </a:extLst>
          </p:cNvPr>
          <p:cNvSpPr txBox="1">
            <a:spLocks/>
          </p:cNvSpPr>
          <p:nvPr userDrawn="1"/>
        </p:nvSpPr>
        <p:spPr>
          <a:xfrm>
            <a:off x="3394364" y="2421718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latin typeface="Trebuchet MS" panose="020B0603020202020204" pitchFamily="34" charset="0"/>
              </a:rPr>
              <a:t>Siegbert Rudolph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89A57D90-1AEE-4C85-904D-33C91FBD0E8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582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B1CA1-9E51-480A-A07A-0E7D8584C895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18A62-6F58-4796-844A-1DE78E7B08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7892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E5D90-020C-4691-B4AA-2B2F98DF81A4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58E6B-F8B9-4C44-9A54-2ABEFBCAF65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47218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AB3F1-6151-49F2-930C-B8E038924B4C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ADD19-B194-4F04-82D6-0605551CC2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52470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E42D4-3034-4FE5-80B3-5473AF5D48F7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31098-89E9-4B77-B0EA-A04DD1C1697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769795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5C7B1-5D8D-4B98-90C5-090B1BB35B98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98A2F-A915-47DD-935F-2D0977E4813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141814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3C879-DCE9-4DA1-888C-FED4E28B7398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4498E-F697-46D5-A634-5D669FDFCB9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071617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D9BF0-2A07-4E25-BC99-9A6D1FEBCA4B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29461-5362-4DE6-86B4-14C181C0718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3656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CE0F1-DA2B-4525-BBBF-E45DB459B259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E45B7A-6455-4EA0-BFE3-AB17A7D6363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86742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DDC7D-8035-48FE-ACC9-596FE5DDFBFF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0C238-4593-438D-A7A1-949D7A05CA3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52290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220DE-EED3-44F7-B1BF-2301256A44C7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F9593-0ADA-4B15-B31C-4160C9F679B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14274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A2C0F574-B905-4917-B9E9-2241E24B67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0109" y="85228"/>
            <a:ext cx="10515600" cy="43431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de-DE" sz="2800" kern="1200" dirty="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 err="1"/>
              <a:t>aaa</a:t>
            </a:r>
            <a:br>
              <a:rPr lang="de-DE" dirty="0"/>
            </a:br>
            <a:r>
              <a:rPr lang="de-DE" dirty="0" err="1"/>
              <a:t>bbb</a:t>
            </a:r>
            <a:endParaRPr lang="de-DE" dirty="0"/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91056877-43A1-41DC-8ADE-A8A2FE0CD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Trebuchet MS" panose="020B0603020202020204" pitchFamily="34" charset="0"/>
              </a:defRPr>
            </a:lvl1pPr>
          </a:lstStyle>
          <a:p>
            <a:fld id="{C9CD412D-C60F-4771-A1CB-FFD7B5773953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51E32DFC-7741-47FB-A0F2-89ED6A43B5F3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hteck 9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AF2356A9-2F9A-4C87-9663-DCCDE279252E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Vorherige  Seite</a:t>
            </a:r>
          </a:p>
        </p:txBody>
      </p:sp>
      <p:sp>
        <p:nvSpPr>
          <p:cNvPr id="11" name="Rechteck 10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E11E66F3-E321-441D-AA1A-592D8D578A3E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BFEE64A4-5636-44BD-A158-E20B6ACBA0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  <p:sp>
        <p:nvSpPr>
          <p:cNvPr id="13" name="Textfeld 7">
            <a:extLst>
              <a:ext uri="{FF2B5EF4-FFF2-40B4-BE49-F238E27FC236}">
                <a16:creationId xmlns:a16="http://schemas.microsoft.com/office/drawing/2014/main" id="{7163376D-EC0D-4315-A2F0-425215FE837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0632504" y="540802"/>
            <a:ext cx="1460656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Bearbeitet  von:  </a:t>
            </a:r>
          </a:p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Siegbert  Rudolph</a:t>
            </a:r>
          </a:p>
        </p:txBody>
      </p:sp>
    </p:spTree>
    <p:extLst>
      <p:ext uri="{BB962C8B-B14F-4D97-AF65-F5344CB8AC3E}">
        <p14:creationId xmlns:p14="http://schemas.microsoft.com/office/powerpoint/2010/main" val="40638939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1BFA1-5F37-478E-B8F9-1A44198778EA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A5CC5-8774-4A5A-8686-958EA7333D0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85779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0B614-8E5C-4F77-BC15-F48B870A82CF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43A889-7975-4D34-A6C1-BDF28DA09C9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232508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322E4-1D8B-4885-8EAA-2E1E9D7D833C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FC710F-E9F2-4BA2-9316-CC915B1162E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84086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0FDC2-F274-4CF1-B0C5-84AFE6028350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48505-4B2D-4178-B894-17A1B3FA0E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653711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5C483-569A-477A-8E1C-E0BF9864C651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A441C-38D3-448A-8CF9-AC5A0796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891285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6DCF26-836A-4976-A17C-EEE5B272D79A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781BA-EC12-459D-B450-9A9237DFC3A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7386467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553F8-7055-45F5-B276-B318B72EE1D5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EBBCE3-A541-428A-BE62-B9EB655C70F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640399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60B53-AD61-40DB-92B9-80997BD69F3B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76890-D58D-4D77-ABDC-0CAF59B575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2998274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A4BB6-0A96-4679-87E7-7A40DB629942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5191B-E4FE-48D8-A236-4DCEFAD19D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5877068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1E920-9389-4CD6-9DC6-6666ACEA92FF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4208FD-A59C-44B2-B893-4D8B97E1B4A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3342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435C59-9215-41C0-A27C-6CFB826CB3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85057" y="4869160"/>
            <a:ext cx="10515600" cy="1338262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400" b="1">
                <a:solidFill>
                  <a:schemeClr val="accent1"/>
                </a:solidFill>
                <a:latin typeface="Trebuchet MS" panose="020B0603020202020204" pitchFamily="34" charset="0"/>
              </a:defRPr>
            </a:lvl1pPr>
          </a:lstStyle>
          <a:p>
            <a:br>
              <a:rPr lang="de-DE" dirty="0"/>
            </a:br>
            <a:br>
              <a:rPr lang="de-DE" dirty="0"/>
            </a:br>
            <a:r>
              <a:rPr lang="de-DE" dirty="0"/>
              <a:t>Hurra, wieder ein Stück weiter!</a:t>
            </a: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8989F0D0-5950-47AD-888D-84400EEE5C2A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36">
            <a:extLst>
              <a:ext uri="{FF2B5EF4-FFF2-40B4-BE49-F238E27FC236}">
                <a16:creationId xmlns:a16="http://schemas.microsoft.com/office/drawing/2014/main" id="{7D7F5985-9CA6-44A4-9657-1C248A88F51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79512" y="116632"/>
            <a:ext cx="9054923" cy="7078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Üben verbessert die Fertigkeit.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Wer viel übt, der wird gescheit!</a:t>
            </a:r>
            <a:endParaRPr lang="de-DE" altLang="de-DE" sz="2000" dirty="0">
              <a:solidFill>
                <a:srgbClr val="FF0000"/>
              </a:solidFill>
              <a:latin typeface="Trebuchet MS" pitchFamily="34" charset="0"/>
            </a:endParaRPr>
          </a:p>
        </p:txBody>
      </p:sp>
      <p:pic>
        <p:nvPicPr>
          <p:cNvPr id="10" name="Grafik 9" descr="Smiley böse.png">
            <a:extLst>
              <a:ext uri="{FF2B5EF4-FFF2-40B4-BE49-F238E27FC236}">
                <a16:creationId xmlns:a16="http://schemas.microsoft.com/office/drawing/2014/main" id="{66ADAD09-392E-4A74-A85E-D530CA26847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1527" y="2022475"/>
            <a:ext cx="2825750" cy="188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Grafik 10" descr="Smiley gut.png">
            <a:extLst>
              <a:ext uri="{FF2B5EF4-FFF2-40B4-BE49-F238E27FC236}">
                <a16:creationId xmlns:a16="http://schemas.microsoft.com/office/drawing/2014/main" id="{0B3BE68C-BED1-42C7-B52A-DF831DFD7B7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6177" y="1916113"/>
            <a:ext cx="2141538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2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7703BC49-34F6-4EA9-AC31-3A29353BE18C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/>
              <a:t>Vorherige  Seite</a:t>
            </a:r>
            <a:endParaRPr lang="de-DE" sz="1400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7F2B07AC-27E2-4A7E-B277-D2B9BA37B60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975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spd="3333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47D9D2-6CD1-45D4-998A-24C649EAF81D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11508-8875-4999-BD75-C138390666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4606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956178-5F9F-44AC-9413-92404CA4E581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2EB19-B0AF-44E6-8560-17516E5578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8258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4A675-217C-4492-B706-92ACA8BABB46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B61B64-5F88-4809-87E9-D4072AB6197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2617454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6E744-B780-442C-9424-DA4D4ED607FA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23407E-DD7A-4A98-82F9-251228E315E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0025440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B106CD-E8F1-4701-9FB9-341D8845F3CB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A0FCC-4E16-4041-9471-E3D3105CC0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493402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9E16B-293E-43BA-8D08-693653BE69B8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946EB-9C3F-429B-AA59-2305650827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1999064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170EB-6975-44CA-A302-7C3AD0D4A980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89A403-2D7F-4220-B450-8DB2F388C6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0514210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6E15F-20E6-4F16-B3C7-B774968DBB08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28291-B488-42AB-BCDB-A3C5B209229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9753889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FFA3A-8CC1-4463-85A4-B033C391805D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887EAA-F6A1-494E-B8A9-0B934452375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306906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ECC376-5B09-4C09-B192-165559B6D809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BCFC2-1E78-41F3-9E46-FAD61E693D0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37816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94806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34A23-ED6F-4DB9-A18B-0D059A488D3F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4BEF6-E827-4C63-85BF-5326D25BFFA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4949159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AC109-B690-4A42-AA67-B777BF266CF9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AF3C3-452A-455B-A8E8-BDFE55150C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6554647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EBF0A-E659-4940-A848-7E9FB3A0B28D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1D38EA-60FD-41C7-A7D4-2A87AE83BD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0695309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897B7-3410-4068-804D-4923B18B8C09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D5311-C5FD-462B-AC2B-E56E6162C35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253539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6E97E-8A43-42C0-BEEE-83F0D3C90964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18D8D-85D7-41BD-97BB-77CFC06793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458137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58B45-6C50-4722-BA48-156C26E02D32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963C1E-5E4D-44D1-9DA1-3991D98C8C4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7531663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3AC28-D511-4804-BDE7-071A20CC8739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C3342-E34D-4A61-8702-1173E89F798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030667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FEA19B-56DD-4323-A74C-F5039E58DE40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90D9D-EAAD-4C08-895F-F7B506DAF9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6671757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0D9F3-6DB6-40D7-BFA7-7B3867C7B61C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516FB-C372-498B-8199-665BEE245E2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3635831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5507C-13E3-485D-AE0A-344B7A2998EC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38FA5-6918-4088-9CDF-164FCDABC1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5308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C5636-D9E0-4DF9-8A98-DF40A3C32D4E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5C9702-96DA-4123-80B2-C175AA516EF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2207502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62057-A3B4-438C-9459-24769B7EEDC2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8B720-27BA-4555-829F-02A03FF9A9E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9650947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C3D2D-EDDD-4E89-8169-F591664DF679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5DA7E-DF07-498D-8238-20027BAED43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9721966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E07D9A-3A92-4219-AD30-815279F10761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37D1C-76BF-4E86-AB49-C1AC7431582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2492243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5BBD7-7F6C-4384-A7CD-1BDCF8DC0510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CFD601-93BB-468E-8314-FDBEE656D86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000248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B89E1-DFE8-4310-AE92-20AEEBC1B4F0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F9643-44C3-467C-8E77-9EF1F996412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3193203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8CE02-24D5-481E-9EBB-2A29BA0E97AC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CDBF26-7EF5-458A-8536-B007702566F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8592932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42CEE-4D0F-4646-A100-CE86DF41C1AE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7B02C-E4E8-4C67-9DF2-07D89F147DE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4170054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A95A5-19E5-4312-B003-EC46CC806B7D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50E79-CA75-405C-A677-DBB2F58C842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4132131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5262C-6149-4623-9522-7E932FCBD093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98F2B0-6039-4534-BCE4-954A2F5E42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153155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0B9FD3-5C9B-4F79-A472-C313218FD229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0D10E-A5F0-4173-8445-D6E1ABEFDE1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23685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B13B5-4488-4200-BEF0-56A85EA0F7ED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FE7D4-B6AF-41CE-B9E1-933E34E9BBA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8885323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0B86D-3D81-4ADE-AA8A-834AFBCCE6DE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DF69F-863D-49B0-A143-F4B7FA61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434194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D0C07-1F04-4B67-928E-7D713A595525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85986-35F2-46CF-9599-CAF50CE527A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4209091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A9FBE-D85A-4880-ACFC-F51F670A4D69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B4F40-B29A-4947-9B4A-3A4681D196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9521532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CB07F-C3B9-4404-9085-FE38671D1E9A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97327-9B86-481D-A896-F82E9FAFA67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8124377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ED0616-1371-40D0-BF0A-AE2F0478261F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0E14A-91A1-4A68-A7E0-2CCD002D82C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320026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D5060-09BB-40A9-8382-AEF4131E2F17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D683B5-C6F3-4B7A-B3A1-BF2BB2589D3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049307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13DEA-4188-4B3F-AE6B-B78254CBDBE0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093C7-C21B-460F-8B21-7A57A62EB26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5142259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FB8A8-EE9B-4381-AB83-A7D603A03E26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1833E-FE1F-4DC9-BB2C-0EE5F874A95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813912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9BA04-F045-46B9-87AE-7F1D0084EAAA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DBE42F-8A13-4D68-BBB1-5D2DC06043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4384345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19581-0461-4ED7-AA79-C069BE59B5FE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C3561-2FCF-44D9-8DBA-951082F8D28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08324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602C3-5C02-47AE-993D-24947A06D9DC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2DBC1-B71A-43A0-9608-F477DE346DD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2107126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54146-41D1-4BAB-9BC4-7E9F833E9431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ED25A-DD8A-4D41-BE4E-12C87D04FF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7601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F9DB3-BE94-402B-B33B-6188C34B44F8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067F0-5754-424E-9D98-80FF899FF5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6440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AD44A-B7AD-4328-B227-BFE2192A381B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D2FEB4-7148-402D-A6E3-34AFF3F8374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9963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6535" r:id="rId1"/>
    <p:sldLayoutId id="2147486536" r:id="rId2"/>
    <p:sldLayoutId id="2147486545" r:id="rId3"/>
    <p:sldLayoutId id="2147486468" r:id="rId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205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0FDFD83-B327-4CE9-967F-633DC993C34D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FB691F5-B9D6-4015-BA22-92EB8E0C834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69" r:id="rId1"/>
    <p:sldLayoutId id="2147486470" r:id="rId2"/>
    <p:sldLayoutId id="2147486471" r:id="rId3"/>
    <p:sldLayoutId id="2147486472" r:id="rId4"/>
    <p:sldLayoutId id="2147486473" r:id="rId5"/>
    <p:sldLayoutId id="2147486474" r:id="rId6"/>
    <p:sldLayoutId id="2147486475" r:id="rId7"/>
    <p:sldLayoutId id="2147486476" r:id="rId8"/>
    <p:sldLayoutId id="2147486477" r:id="rId9"/>
    <p:sldLayoutId id="2147486478" r:id="rId10"/>
    <p:sldLayoutId id="214748647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3075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E4D25FE-6116-4786-BF95-9085D1D45A51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7A83ADA-95F7-4A56-9BBA-405099FD334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80" r:id="rId1"/>
    <p:sldLayoutId id="2147486481" r:id="rId2"/>
    <p:sldLayoutId id="2147486482" r:id="rId3"/>
    <p:sldLayoutId id="2147486483" r:id="rId4"/>
    <p:sldLayoutId id="2147486484" r:id="rId5"/>
    <p:sldLayoutId id="2147486485" r:id="rId6"/>
    <p:sldLayoutId id="2147486486" r:id="rId7"/>
    <p:sldLayoutId id="2147486487" r:id="rId8"/>
    <p:sldLayoutId id="2147486488" r:id="rId9"/>
    <p:sldLayoutId id="2147486489" r:id="rId10"/>
    <p:sldLayoutId id="2147486490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4099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5CE99BF-5649-4C31-9973-21C21CA27A4F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2804F15B-0C8C-4A88-A00D-34B62FDBFF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91" r:id="rId1"/>
    <p:sldLayoutId id="2147486492" r:id="rId2"/>
    <p:sldLayoutId id="2147486493" r:id="rId3"/>
    <p:sldLayoutId id="2147486494" r:id="rId4"/>
    <p:sldLayoutId id="2147486495" r:id="rId5"/>
    <p:sldLayoutId id="2147486496" r:id="rId6"/>
    <p:sldLayoutId id="2147486497" r:id="rId7"/>
    <p:sldLayoutId id="2147486498" r:id="rId8"/>
    <p:sldLayoutId id="2147486499" r:id="rId9"/>
    <p:sldLayoutId id="2147486500" r:id="rId10"/>
    <p:sldLayoutId id="214748650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512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B474A22-6DC3-4EFD-9028-97240753486F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713E413-FD60-4C92-993A-223DA805B1A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02" r:id="rId1"/>
    <p:sldLayoutId id="2147486503" r:id="rId2"/>
    <p:sldLayoutId id="2147486504" r:id="rId3"/>
    <p:sldLayoutId id="2147486505" r:id="rId4"/>
    <p:sldLayoutId id="2147486506" r:id="rId5"/>
    <p:sldLayoutId id="2147486507" r:id="rId6"/>
    <p:sldLayoutId id="2147486508" r:id="rId7"/>
    <p:sldLayoutId id="2147486509" r:id="rId8"/>
    <p:sldLayoutId id="2147486510" r:id="rId9"/>
    <p:sldLayoutId id="2147486511" r:id="rId10"/>
    <p:sldLayoutId id="2147486512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614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E5E5DA1-B5E4-436A-8E1E-B86D81DF06EE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EAC2A5C-309C-464E-A174-FF189516B5E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13" r:id="rId1"/>
    <p:sldLayoutId id="2147486514" r:id="rId2"/>
    <p:sldLayoutId id="2147486515" r:id="rId3"/>
    <p:sldLayoutId id="2147486516" r:id="rId4"/>
    <p:sldLayoutId id="2147486517" r:id="rId5"/>
    <p:sldLayoutId id="2147486518" r:id="rId6"/>
    <p:sldLayoutId id="2147486519" r:id="rId7"/>
    <p:sldLayoutId id="2147486520" r:id="rId8"/>
    <p:sldLayoutId id="2147486521" r:id="rId9"/>
    <p:sldLayoutId id="2147486522" r:id="rId10"/>
    <p:sldLayoutId id="214748652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717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6D2AAF1-9ADB-4B22-BDAE-F09D272D1F67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55663F3A-39C7-4BCA-A7D8-5DAF0BC3491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24" r:id="rId1"/>
    <p:sldLayoutId id="2147486525" r:id="rId2"/>
    <p:sldLayoutId id="2147486526" r:id="rId3"/>
    <p:sldLayoutId id="2147486527" r:id="rId4"/>
    <p:sldLayoutId id="2147486528" r:id="rId5"/>
    <p:sldLayoutId id="2147486529" r:id="rId6"/>
    <p:sldLayoutId id="2147486530" r:id="rId7"/>
    <p:sldLayoutId id="2147486531" r:id="rId8"/>
    <p:sldLayoutId id="2147486532" r:id="rId9"/>
    <p:sldLayoutId id="2147486533" r:id="rId10"/>
    <p:sldLayoutId id="214748653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5990EA3-65E1-4568-B42C-FB1F6F6AF1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</a:t>
            </a:fld>
            <a:endParaRPr lang="de-DE" dirty="0"/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ECA2AFA6-572A-40A9-9E35-B1F50B4448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271" y="980728"/>
            <a:ext cx="11839458" cy="5455536"/>
          </a:xfrm>
          <a:prstGeom prst="rect">
            <a:avLst/>
          </a:prstGeom>
        </p:spPr>
      </p:pic>
      <p:sp>
        <p:nvSpPr>
          <p:cNvPr id="14" name="Textfeld 36">
            <a:extLst>
              <a:ext uri="{FF2B5EF4-FFF2-40B4-BE49-F238E27FC236}">
                <a16:creationId xmlns:a16="http://schemas.microsoft.com/office/drawing/2014/main" id="{489C3684-B448-462D-8747-A2403C234B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01	MV 04 Lernzieldiktat					</a:t>
            </a:r>
            <a:r>
              <a:rPr kumimoji="0" lang="de-DE" altLang="de-DE" sz="22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0C4E7E01-59A4-4EFF-9CB2-13DD0F6CF783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rgbClr val="FF0000"/>
                </a:solidFill>
              </a:rPr>
              <a:t>Schreibe!</a:t>
            </a:r>
            <a:endParaRPr kumimoji="0" lang="de-DE" altLang="de-DE" sz="18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BACB7FAB-19B1-4656-807A-77508D142410}"/>
              </a:ext>
            </a:extLst>
          </p:cNvPr>
          <p:cNvSpPr txBox="1"/>
          <p:nvPr/>
        </p:nvSpPr>
        <p:spPr>
          <a:xfrm>
            <a:off x="190500" y="6724134"/>
            <a:ext cx="4886274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Übungen\Rechtschreibförderung\Mitlautverdoppelung\MV 09 Lernzieldiktat - Arbeitsblätter.pptx - Seite 1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C6E28B21-3867-49C3-93C6-9921C978E64E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62011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5990EA3-65E1-4568-B42C-FB1F6F6AF1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2</a:t>
            </a:fld>
            <a:endParaRPr lang="de-DE" dirty="0"/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87755A84-47EE-42DB-A56D-83FAEC4B8C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271" y="980728"/>
            <a:ext cx="11839458" cy="5455536"/>
          </a:xfrm>
          <a:prstGeom prst="rect">
            <a:avLst/>
          </a:prstGeom>
        </p:spPr>
      </p:pic>
      <p:sp>
        <p:nvSpPr>
          <p:cNvPr id="13" name="Textfeld 36">
            <a:extLst>
              <a:ext uri="{FF2B5EF4-FFF2-40B4-BE49-F238E27FC236}">
                <a16:creationId xmlns:a16="http://schemas.microsoft.com/office/drawing/2014/main" id="{A0328D4A-A77D-4414-A9D7-7B0866C429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02	</a:t>
            </a:r>
            <a:r>
              <a:rPr lang="de-DE" altLang="de-DE" sz="2200" b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MV 04 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Lernzieldiktat					</a:t>
            </a:r>
            <a:r>
              <a:rPr kumimoji="0" lang="de-DE" altLang="de-DE" sz="22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EF11441B-A88B-4458-8C05-4853950D9FE0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rgbClr val="FF0000"/>
                </a:solidFill>
              </a:rPr>
              <a:t>Schreibe!</a:t>
            </a:r>
            <a:endParaRPr kumimoji="0" lang="de-DE" altLang="de-DE" sz="18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967067DC-B93A-4707-8497-030DEADF55D4}"/>
              </a:ext>
            </a:extLst>
          </p:cNvPr>
          <p:cNvSpPr txBox="1"/>
          <p:nvPr/>
        </p:nvSpPr>
        <p:spPr>
          <a:xfrm>
            <a:off x="190500" y="6724134"/>
            <a:ext cx="4886274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Übungen\Rechtschreibförderung\Mitlautverdoppelung\MV 09 Lernzieldiktat - Arbeitsblätter.pptx - Seite 2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C7D930E3-358F-425C-8856-4B7DB2919A92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21975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theme/theme1.xml><?xml version="1.0" encoding="utf-8"?>
<a:theme xmlns:a="http://schemas.openxmlformats.org/drawingml/2006/main" name="Z2 Lesekoch Mastervorlage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Z2 Lesekoch Mastervorlage</Template>
  <TotalTime>0</TotalTime>
  <Words>92</Words>
  <Application>Microsoft Office PowerPoint</Application>
  <PresentationFormat>Breitbild</PresentationFormat>
  <Paragraphs>8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7</vt:i4>
      </vt:variant>
      <vt:variant>
        <vt:lpstr>Folientitel</vt:lpstr>
      </vt:variant>
      <vt:variant>
        <vt:i4>2</vt:i4>
      </vt:variant>
    </vt:vector>
  </HeadingPairs>
  <TitlesOfParts>
    <vt:vector size="12" baseType="lpstr">
      <vt:lpstr>Arial</vt:lpstr>
      <vt:lpstr>Calibri</vt:lpstr>
      <vt:lpstr>Trebuchet MS</vt:lpstr>
      <vt:lpstr>Z2 Lesekoch Mastervorlage</vt:lpstr>
      <vt:lpstr>5_Benutzerdefiniertes Design</vt:lpstr>
      <vt:lpstr>4_Benutzerdefiniertes Design</vt:lpstr>
      <vt:lpstr>3_Benutzerdefiniertes Design</vt:lpstr>
      <vt:lpstr>2_Benutzerdefiniertes Design</vt:lpstr>
      <vt:lpstr>1_Benutzerdefiniertes Design</vt:lpstr>
      <vt:lpstr>Benutzerdefiniertes Design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Rudolph</dc:creator>
  <cp:lastModifiedBy>Siegbert Rudolph</cp:lastModifiedBy>
  <cp:revision>2305</cp:revision>
  <cp:lastPrinted>2024-04-24T10:50:03Z</cp:lastPrinted>
  <dcterms:created xsi:type="dcterms:W3CDTF">2012-08-26T07:44:46Z</dcterms:created>
  <dcterms:modified xsi:type="dcterms:W3CDTF">2024-09-23T06:11:53Z</dcterms:modified>
</cp:coreProperties>
</file>