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08" r:id="rId3"/>
    <p:sldMasterId id="2147483696" r:id="rId4"/>
    <p:sldMasterId id="2147483684" r:id="rId5"/>
    <p:sldMasterId id="2147483672" r:id="rId6"/>
    <p:sldMasterId id="2147483660" r:id="rId7"/>
  </p:sldMasterIdLst>
  <p:notesMasterIdLst>
    <p:notesMasterId r:id="rId10"/>
  </p:notesMasterIdLst>
  <p:sldIdLst>
    <p:sldId id="495" r:id="rId8"/>
    <p:sldId id="782" r:id="rId9"/>
  </p:sldIdLst>
  <p:sldSz cx="12192000" cy="6858000"/>
  <p:notesSz cx="6735763" cy="98663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okaliwska" initials="MS" lastIdx="1" clrIdx="0"/>
  <p:cmAuthor id="2" name="Siegbert Rudolph" initials="SR" lastIdx="3" clrIdx="1">
    <p:extLst>
      <p:ext uri="{19B8F6BF-5375-455C-9EA6-DF929625EA0E}">
        <p15:presenceInfo xmlns:p15="http://schemas.microsoft.com/office/powerpoint/2012/main" userId="2af4d44886c067c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343"/>
    <a:srgbClr val="00F62F"/>
    <a:srgbClr val="0070C0"/>
    <a:srgbClr val="F60000"/>
    <a:srgbClr val="98B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49" autoAdjust="0"/>
    <p:restoredTop sz="93474" autoAdjust="0"/>
  </p:normalViewPr>
  <p:slideViewPr>
    <p:cSldViewPr>
      <p:cViewPr varScale="1">
        <p:scale>
          <a:sx n="87" d="100"/>
          <a:sy n="87" d="100"/>
        </p:scale>
        <p:origin x="498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378" y="-108"/>
      </p:cViewPr>
      <p:guideLst>
        <p:guide orient="horz" pos="3108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commentAuthors" Target="commentAuthors.xml"/><Relationship Id="rId5" Type="http://schemas.openxmlformats.org/officeDocument/2006/relationships/slideMaster" Target="slideMasters/slideMaster5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egbert Rudolph" userId="2af4d44886c067cc" providerId="LiveId" clId="{5EF131E1-F1C5-428B-A9EA-7D948A8D11F8}"/>
    <pc:docChg chg="custSel delSld modSld">
      <pc:chgData name="Siegbert Rudolph" userId="2af4d44886c067cc" providerId="LiveId" clId="{5EF131E1-F1C5-428B-A9EA-7D948A8D11F8}" dt="2021-08-29T15:36:07.089" v="15"/>
      <pc:docMkLst>
        <pc:docMk/>
      </pc:docMkLst>
      <pc:sldChg chg="del">
        <pc:chgData name="Siegbert Rudolph" userId="2af4d44886c067cc" providerId="LiveId" clId="{5EF131E1-F1C5-428B-A9EA-7D948A8D11F8}" dt="2021-08-28T10:17:41.201" v="0" actId="47"/>
        <pc:sldMkLst>
          <pc:docMk/>
          <pc:sldMk cId="0" sldId="444"/>
        </pc:sldMkLst>
      </pc:sldChg>
      <pc:sldChg chg="addSp modSp mod">
        <pc:chgData name="Siegbert Rudolph" userId="2af4d44886c067cc" providerId="LiveId" clId="{5EF131E1-F1C5-428B-A9EA-7D948A8D11F8}" dt="2021-08-29T15:36:05.245" v="14"/>
        <pc:sldMkLst>
          <pc:docMk/>
          <pc:sldMk cId="562011083" sldId="495"/>
        </pc:sldMkLst>
        <pc:spChg chg="mod">
          <ac:chgData name="Siegbert Rudolph" userId="2af4d44886c067cc" providerId="LiveId" clId="{5EF131E1-F1C5-428B-A9EA-7D948A8D11F8}" dt="2021-08-28T10:24:37.319" v="8" actId="1076"/>
          <ac:spMkLst>
            <pc:docMk/>
            <pc:sldMk cId="562011083" sldId="495"/>
            <ac:spMk id="2" creationId="{500A0459-9A84-4838-9570-C8DA646DC841}"/>
          </ac:spMkLst>
        </pc:spChg>
        <pc:spChg chg="add mod">
          <ac:chgData name="Siegbert Rudolph" userId="2af4d44886c067cc" providerId="LiveId" clId="{5EF131E1-F1C5-428B-A9EA-7D948A8D11F8}" dt="2021-08-29T15:36:05.245" v="14"/>
          <ac:spMkLst>
            <pc:docMk/>
            <pc:sldMk cId="562011083" sldId="495"/>
            <ac:spMk id="9" creationId="{02F06444-E087-4838-82F2-6F7EDCF0020E}"/>
          </ac:spMkLst>
        </pc:spChg>
      </pc:sldChg>
      <pc:sldChg chg="del">
        <pc:chgData name="Siegbert Rudolph" userId="2af4d44886c067cc" providerId="LiveId" clId="{5EF131E1-F1C5-428B-A9EA-7D948A8D11F8}" dt="2021-08-28T10:17:42.700" v="1" actId="47"/>
        <pc:sldMkLst>
          <pc:docMk/>
          <pc:sldMk cId="4284429325" sldId="773"/>
        </pc:sldMkLst>
      </pc:sldChg>
      <pc:sldChg chg="del">
        <pc:chgData name="Siegbert Rudolph" userId="2af4d44886c067cc" providerId="LiveId" clId="{5EF131E1-F1C5-428B-A9EA-7D948A8D11F8}" dt="2021-08-28T10:17:44.763" v="3" actId="47"/>
        <pc:sldMkLst>
          <pc:docMk/>
          <pc:sldMk cId="113015713" sldId="776"/>
        </pc:sldMkLst>
      </pc:sldChg>
      <pc:sldChg chg="del">
        <pc:chgData name="Siegbert Rudolph" userId="2af4d44886c067cc" providerId="LiveId" clId="{5EF131E1-F1C5-428B-A9EA-7D948A8D11F8}" dt="2021-08-28T10:17:43.748" v="2" actId="47"/>
        <pc:sldMkLst>
          <pc:docMk/>
          <pc:sldMk cId="2608461729" sldId="777"/>
        </pc:sldMkLst>
      </pc:sldChg>
      <pc:sldChg chg="addSp modSp mod">
        <pc:chgData name="Siegbert Rudolph" userId="2af4d44886c067cc" providerId="LiveId" clId="{5EF131E1-F1C5-428B-A9EA-7D948A8D11F8}" dt="2021-08-29T15:36:07.089" v="15"/>
        <pc:sldMkLst>
          <pc:docMk/>
          <pc:sldMk cId="3921975673" sldId="782"/>
        </pc:sldMkLst>
        <pc:spChg chg="mod">
          <ac:chgData name="Siegbert Rudolph" userId="2af4d44886c067cc" providerId="LiveId" clId="{5EF131E1-F1C5-428B-A9EA-7D948A8D11F8}" dt="2021-08-28T10:24:37.319" v="13" actId="1076"/>
          <ac:spMkLst>
            <pc:docMk/>
            <pc:sldMk cId="3921975673" sldId="782"/>
            <ac:spMk id="2" creationId="{59A04B59-25F5-4163-AABF-8AE4B348F7EE}"/>
          </ac:spMkLst>
        </pc:spChg>
        <pc:spChg chg="add mod">
          <ac:chgData name="Siegbert Rudolph" userId="2af4d44886c067cc" providerId="LiveId" clId="{5EF131E1-F1C5-428B-A9EA-7D948A8D11F8}" dt="2021-08-29T15:36:07.089" v="15"/>
          <ac:spMkLst>
            <pc:docMk/>
            <pc:sldMk cId="3921975673" sldId="782"/>
            <ac:spMk id="9" creationId="{A4F321EE-ECEE-4AEA-97BC-7CB3268B73CE}"/>
          </ac:spMkLst>
        </pc:spChg>
      </pc:sldChg>
    </pc:docChg>
  </pc:docChgLst>
  <pc:docChgLst>
    <pc:chgData name="Siegbert Rudolph" userId="2af4d44886c067cc" providerId="LiveId" clId="{9ED79095-9DED-4AE7-A614-0448B06D8D65}"/>
    <pc:docChg chg="modSld">
      <pc:chgData name="Siegbert Rudolph" userId="2af4d44886c067cc" providerId="LiveId" clId="{9ED79095-9DED-4AE7-A614-0448B06D8D65}" dt="2024-09-23T06:18:46.330" v="3" actId="20577"/>
      <pc:docMkLst>
        <pc:docMk/>
      </pc:docMkLst>
      <pc:sldChg chg="modSp mod">
        <pc:chgData name="Siegbert Rudolph" userId="2af4d44886c067cc" providerId="LiveId" clId="{9ED79095-9DED-4AE7-A614-0448B06D8D65}" dt="2024-09-23T06:18:39.195" v="1" actId="20577"/>
        <pc:sldMkLst>
          <pc:docMk/>
          <pc:sldMk cId="562011083" sldId="495"/>
        </pc:sldMkLst>
        <pc:spChg chg="mod">
          <ac:chgData name="Siegbert Rudolph" userId="2af4d44886c067cc" providerId="LiveId" clId="{9ED79095-9DED-4AE7-A614-0448B06D8D65}" dt="2024-09-23T06:18:39.195" v="1" actId="20577"/>
          <ac:spMkLst>
            <pc:docMk/>
            <pc:sldMk cId="562011083" sldId="495"/>
            <ac:spMk id="7" creationId="{296BA389-AD0A-4B6C-B5F5-E4DBB1B7D0EF}"/>
          </ac:spMkLst>
        </pc:spChg>
      </pc:sldChg>
      <pc:sldChg chg="modSp mod">
        <pc:chgData name="Siegbert Rudolph" userId="2af4d44886c067cc" providerId="LiveId" clId="{9ED79095-9DED-4AE7-A614-0448B06D8D65}" dt="2024-09-23T06:18:46.330" v="3" actId="20577"/>
        <pc:sldMkLst>
          <pc:docMk/>
          <pc:sldMk cId="3921975673" sldId="782"/>
        </pc:sldMkLst>
        <pc:spChg chg="mod">
          <ac:chgData name="Siegbert Rudolph" userId="2af4d44886c067cc" providerId="LiveId" clId="{9ED79095-9DED-4AE7-A614-0448B06D8D65}" dt="2024-09-23T06:18:46.330" v="3" actId="20577"/>
          <ac:spMkLst>
            <pc:docMk/>
            <pc:sldMk cId="3921975673" sldId="782"/>
            <ac:spMk id="7" creationId="{171D4BCF-A68C-407E-A99D-AA35905D8BDE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6023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890388-E142-486A-9A35-B82F9143B759}" type="datetimeFigureOut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0963" y="741363"/>
            <a:ext cx="6573837" cy="3697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0947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6023" y="9370947"/>
            <a:ext cx="2918136" cy="49378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0F261D31-D41E-4D5E-85A8-04A1FDF90B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123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42BF58FD-A277-49CE-9644-D0623EA38B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94364" y="834527"/>
            <a:ext cx="8797636" cy="51823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latin typeface="Trebuchet MS" panose="020B0603020202020204" pitchFamily="34" charset="0"/>
              </a:defRPr>
            </a:lvl1pPr>
          </a:lstStyle>
          <a:p>
            <a:r>
              <a:rPr lang="de-DE" dirty="0" err="1"/>
              <a:t>aaa</a:t>
            </a:r>
            <a:endParaRPr lang="de-DE" dirty="0"/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3F8B6FB5-3BF6-484E-AAA5-C5C1FF7AF1D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94364" y="1384568"/>
            <a:ext cx="8797636" cy="5182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 b="1">
                <a:latin typeface="Trebuchet MS" panose="020B06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err="1"/>
              <a:t>aaa</a:t>
            </a:r>
            <a:endParaRPr lang="de-DE" dirty="0"/>
          </a:p>
        </p:txBody>
      </p:sp>
      <p:pic>
        <p:nvPicPr>
          <p:cNvPr id="9" name="shpLesekochValidCheck" descr="lesekoch_logo_mit_Hintergrund-1.jpg">
            <a:extLst>
              <a:ext uri="{FF2B5EF4-FFF2-40B4-BE49-F238E27FC236}">
                <a16:creationId xmlns:a16="http://schemas.microsoft.com/office/drawing/2014/main" id="{8C5946BD-336B-407C-AA18-9ADEA1C91A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09" y="139285"/>
            <a:ext cx="1017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4">
            <a:extLst>
              <a:ext uri="{FF2B5EF4-FFF2-40B4-BE49-F238E27FC236}">
                <a16:creationId xmlns:a16="http://schemas.microsoft.com/office/drawing/2014/main" id="{FF2E2F63-E9BC-4B78-A36D-3A32295EE3B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5839" y="834527"/>
            <a:ext cx="2523447" cy="204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Übungsart: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Titel: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Textquelle: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Leseübungen: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B395AB5-04F3-47AA-A447-FB431B499A72}"/>
              </a:ext>
            </a:extLst>
          </p:cNvPr>
          <p:cNvSpPr/>
          <p:nvPr userDrawn="1"/>
        </p:nvSpPr>
        <p:spPr>
          <a:xfrm>
            <a:off x="3394364" y="4953127"/>
            <a:ext cx="37895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Bedienung: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Makros freischalten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Präsentationsmodus starten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 einem Klick geht es weiter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Beenden: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Escape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-Taste drücken</a:t>
            </a:r>
          </a:p>
        </p:txBody>
      </p:sp>
      <p:sp>
        <p:nvSpPr>
          <p:cNvPr id="12" name="Rechteck 1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54CC55C-834A-4640-900E-FFADA277061C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D7847BEE-06B1-42EE-9A66-DFFAA9478763}"/>
              </a:ext>
            </a:extLst>
          </p:cNvPr>
          <p:cNvSpPr txBox="1">
            <a:spLocks/>
          </p:cNvSpPr>
          <p:nvPr userDrawn="1"/>
        </p:nvSpPr>
        <p:spPr>
          <a:xfrm>
            <a:off x="3394364" y="1871677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Siegbert Rudolph</a:t>
            </a:r>
          </a:p>
        </p:txBody>
      </p:sp>
      <p:sp>
        <p:nvSpPr>
          <p:cNvPr id="14" name="Untertitel 2">
            <a:extLst>
              <a:ext uri="{FF2B5EF4-FFF2-40B4-BE49-F238E27FC236}">
                <a16:creationId xmlns:a16="http://schemas.microsoft.com/office/drawing/2014/main" id="{F86E910D-8A66-4634-8E99-06C1371A71DD}"/>
              </a:ext>
            </a:extLst>
          </p:cNvPr>
          <p:cNvSpPr txBox="1">
            <a:spLocks/>
          </p:cNvSpPr>
          <p:nvPr userDrawn="1"/>
        </p:nvSpPr>
        <p:spPr>
          <a:xfrm>
            <a:off x="3394364" y="2421718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rebuchet MS" panose="020B0603020202020204" pitchFamily="34" charset="0"/>
              </a:rPr>
              <a:t>Siegbert Rudolph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9A57D90-1AEE-4C85-904D-33C91FBD0E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58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1CA1-9E51-480A-A07A-0E7D8584C895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8A62-6F58-4796-844A-1DE78E7B08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7892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5D90-020C-4691-B4AA-2B2F98DF81A4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8E6B-F8B9-4C44-9A54-2ABEFBCAF6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721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B3F1-6151-49F2-930C-B8E038924B4C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ADD19-B194-4F04-82D6-0605551CC2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5247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E42D4-3034-4FE5-80B3-5473AF5D48F7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1098-89E9-4B77-B0EA-A04DD1C169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6979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5C7B1-5D8D-4B98-90C5-090B1BB35B98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98A2F-A915-47DD-935F-2D0977E4813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4181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C879-DCE9-4DA1-888C-FED4E28B7398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4498E-F697-46D5-A634-5D669FDFCB9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7161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9BF0-2A07-4E25-BC99-9A6D1FEBCA4B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29461-5362-4DE6-86B4-14C181C071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365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E0F1-DA2B-4525-BBBF-E45DB459B259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45B7A-6455-4EA0-BFE3-AB17A7D6363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8674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DDC7D-8035-48FE-ACC9-596FE5DDFBFF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0C238-4593-438D-A7A1-949D7A05CA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52290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220DE-EED3-44F7-B1BF-2301256A44C7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9593-0ADA-4B15-B31C-4160C9F679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4274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A2C0F574-B905-4917-B9E9-2241E24B67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0109" y="85228"/>
            <a:ext cx="10515600" cy="4343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800" kern="1200" dirty="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/>
              <a:t>aaa</a:t>
            </a:r>
            <a:br>
              <a:rPr lang="de-DE" dirty="0"/>
            </a:br>
            <a:r>
              <a:rPr lang="de-DE" dirty="0" err="1"/>
              <a:t>bbb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91056877-43A1-41DC-8ADE-A8A2FE0CD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Trebuchet MS" panose="020B0603020202020204" pitchFamily="34" charset="0"/>
              </a:defRPr>
            </a:lvl1pPr>
          </a:lstStyle>
          <a:p>
            <a:fld id="{C9CD412D-C60F-4771-A1CB-FFD7B5773953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51E32DFC-7741-47FB-A0F2-89ED6A43B5F3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F2356A9-2F9A-4C87-9663-DCCDE279252E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Vorherige  Seite</a:t>
            </a:r>
          </a:p>
        </p:txBody>
      </p:sp>
      <p:sp>
        <p:nvSpPr>
          <p:cNvPr id="11" name="Rechteck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11E66F3-E321-441D-AA1A-592D8D578A3E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FEE64A4-5636-44BD-A158-E20B6ACBA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  <p:sp>
        <p:nvSpPr>
          <p:cNvPr id="13" name="Textfeld 7">
            <a:extLst>
              <a:ext uri="{FF2B5EF4-FFF2-40B4-BE49-F238E27FC236}">
                <a16:creationId xmlns:a16="http://schemas.microsoft.com/office/drawing/2014/main" id="{7163376D-EC0D-4315-A2F0-425215FE83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32504" y="540802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</p:spTree>
    <p:extLst>
      <p:ext uri="{BB962C8B-B14F-4D97-AF65-F5344CB8AC3E}">
        <p14:creationId xmlns:p14="http://schemas.microsoft.com/office/powerpoint/2010/main" val="4063893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1BFA1-5F37-478E-B8F9-1A44198778EA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5CC5-8774-4A5A-8686-958EA7333D0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8577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B614-8E5C-4F77-BC15-F48B870A82CF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3A889-7975-4D34-A6C1-BDF28DA09C9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3250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322E4-1D8B-4885-8EAA-2E1E9D7D833C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C710F-E9F2-4BA2-9316-CC915B1162E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8408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DC2-F274-4CF1-B0C5-84AFE6028350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48505-4B2D-4178-B894-17A1B3FA0E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3711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5C483-569A-477A-8E1C-E0BF9864C651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A441C-38D3-448A-8CF9-AC5A0796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1285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DCF26-836A-4976-A17C-EEE5B272D79A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1BA-EC12-459D-B450-9A9237DFC3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38646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53F8-7055-45F5-B276-B318B72EE1D5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BBCE3-A541-428A-BE62-B9EB655C70F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0399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0B53-AD61-40DB-92B9-80997BD69F3B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6890-D58D-4D77-ABDC-0CAF59B575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99827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4BB6-0A96-4679-87E7-7A40DB629942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5191B-E4FE-48D8-A236-4DCEFAD19D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7706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1E920-9389-4CD6-9DC6-6666ACEA92FF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208FD-A59C-44B2-B893-4D8B97E1B4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34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435C59-9215-41C0-A27C-6CFB826CB3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5057" y="4869160"/>
            <a:ext cx="10515600" cy="133826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1"/>
                </a:solidFill>
                <a:latin typeface="Trebuchet MS" panose="020B0603020202020204" pitchFamily="34" charset="0"/>
              </a:defRPr>
            </a:lvl1pPr>
          </a:lstStyle>
          <a:p>
            <a:br>
              <a:rPr lang="de-DE" dirty="0"/>
            </a:br>
            <a:br>
              <a:rPr lang="de-DE" dirty="0"/>
            </a:br>
            <a:r>
              <a:rPr lang="de-DE" dirty="0"/>
              <a:t>Hurra, wieder ein Stück weiter!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8989F0D0-5950-47AD-888D-84400EEE5C2A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36">
            <a:extLst>
              <a:ext uri="{FF2B5EF4-FFF2-40B4-BE49-F238E27FC236}">
                <a16:creationId xmlns:a16="http://schemas.microsoft.com/office/drawing/2014/main" id="{7D7F5985-9CA6-44A4-9657-1C248A88F51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79512" y="116632"/>
            <a:ext cx="9054923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Üben verbessert die Fertigkeit.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Wer viel übt, der wird gescheit!</a:t>
            </a:r>
            <a:endParaRPr lang="de-DE" altLang="de-DE" sz="20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66ADAD09-392E-4A74-A85E-D530CA2684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527" y="2022475"/>
            <a:ext cx="2825750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0B3BE68C-BED1-42C7-B52A-DF831DFD7B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177" y="1916113"/>
            <a:ext cx="2141538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703BC49-34F6-4EA9-AC31-3A29353BE18C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/>
              <a:t>Vorherige  Seite</a:t>
            </a:r>
            <a:endParaRPr lang="de-DE" sz="1400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F2B07AC-27E2-4A7E-B277-D2B9BA37B60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97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spd="3333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D9D2-6CD1-45D4-998A-24C649EAF81D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11508-8875-4999-BD75-C138390666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606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6178-5F9F-44AC-9413-92404CA4E581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2EB19-B0AF-44E6-8560-17516E5578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258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4A675-217C-4492-B706-92ACA8BABB46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61B64-5F88-4809-87E9-D4072AB6197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61745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E744-B780-442C-9424-DA4D4ED607FA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3407E-DD7A-4A98-82F9-251228E315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02544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106CD-E8F1-4701-9FB9-341D8845F3CB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A0FCC-4E16-4041-9471-E3D3105CC0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9340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E16B-293E-43BA-8D08-693653BE69B8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946EB-9C3F-429B-AA59-2305650827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99906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70EB-6975-44CA-A302-7C3AD0D4A980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A403-2D7F-4220-B450-8DB2F388C6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1421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6E15F-20E6-4F16-B3C7-B774968DBB08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28291-B488-42AB-BCDB-A3C5B209229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5388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FFA3A-8CC1-4463-85A4-B033C391805D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87EAA-F6A1-494E-B8A9-0B93445237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30690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C376-5B09-4C09-B192-165559B6D809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BCFC2-1E78-41F3-9E46-FAD61E693D0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816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9480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34A23-ED6F-4DB9-A18B-0D059A488D3F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BEF6-E827-4C63-85BF-5326D25BFF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4915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AC109-B690-4A42-AA67-B777BF266CF9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F3C3-452A-455B-A8E8-BDFE55150C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55464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EBF0A-E659-4940-A848-7E9FB3A0B28D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38EA-60FD-41C7-A7D4-2A87AE83BD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69530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97B7-3410-4068-804D-4923B18B8C09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5311-C5FD-462B-AC2B-E56E6162C35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25353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E97E-8A43-42C0-BEEE-83F0D3C90964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18D8D-85D7-41BD-97BB-77CFC06793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5813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8B45-6C50-4722-BA48-156C26E02D32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63C1E-5E4D-44D1-9DA1-3991D98C8C4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53166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3AC28-D511-4804-BDE7-071A20CC8739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3342-E34D-4A61-8702-1173E89F798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30667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EA19B-56DD-4323-A74C-F5039E58DE40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90D9D-EAAD-4C08-895F-F7B506DAF9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67175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D9F3-6DB6-40D7-BFA7-7B3867C7B61C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16FB-C372-498B-8199-665BEE245E2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63583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507C-13E3-485D-AE0A-344B7A2998EC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38FA5-6918-4088-9CDF-164FCDABC1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5308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5636-D9E0-4DF9-8A98-DF40A3C32D4E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C9702-96DA-4123-80B2-C175AA516E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20750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62057-A3B4-438C-9459-24769B7EEDC2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B720-27BA-4555-829F-02A03FF9A9E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65094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C3D2D-EDDD-4E89-8169-F591664DF679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DA7E-DF07-498D-8238-20027BAED43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2196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07D9A-3A92-4219-AD30-815279F10761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37D1C-76BF-4E86-AB49-C1AC7431582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49224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BBD7-7F6C-4384-A7CD-1BDCF8DC0510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D601-93BB-468E-8314-FDBEE656D8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00024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89E1-DFE8-4310-AE92-20AEEBC1B4F0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9643-44C3-467C-8E77-9EF1F99641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19320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CE02-24D5-481E-9EBB-2A29BA0E97AC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DBF26-7EF5-458A-8536-B007702566F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59293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2CEE-4D0F-4646-A100-CE86DF41C1AE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7B02C-E4E8-4C67-9DF2-07D89F147DE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17005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A95A5-19E5-4312-B003-EC46CC806B7D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50E79-CA75-405C-A677-DBB2F58C842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13213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5262C-6149-4623-9522-7E932FCBD093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8F2B0-6039-4534-BCE4-954A2F5E42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5315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9FD3-5C9B-4F79-A472-C313218FD229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D10E-A5F0-4173-8445-D6E1ABEFDE1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685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B13B5-4488-4200-BEF0-56A85EA0F7ED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FE7D4-B6AF-41CE-B9E1-933E34E9BBA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885323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0B86D-3D81-4ADE-AA8A-834AFBCCE6DE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DF69F-863D-49B0-A143-F4B7FA61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434194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D0C07-1F04-4B67-928E-7D713A595525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85986-35F2-46CF-9599-CAF50CE527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0909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9FBE-D85A-4880-ACFC-F51F670A4D69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4F40-B29A-4947-9B4A-3A4681D196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2153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B07F-C3B9-4404-9085-FE38671D1E9A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7327-9B86-481D-A896-F82E9FAFA67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124377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0616-1371-40D0-BF0A-AE2F0478261F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0E14A-91A1-4A68-A7E0-2CCD002D82C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320026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D5060-09BB-40A9-8382-AEF4131E2F17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683B5-C6F3-4B7A-B3A1-BF2BB2589D3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049307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13DEA-4188-4B3F-AE6B-B78254CBDBE0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93C7-C21B-460F-8B21-7A57A62EB26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14225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FB8A8-EE9B-4381-AB83-A7D603A03E26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833E-FE1F-4DC9-BB2C-0EE5F874A9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13912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BA04-F045-46B9-87AE-7F1D0084EAAA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E42F-8A13-4D68-BBB1-5D2DC06043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384345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19581-0461-4ED7-AA79-C069BE59B5FE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C3561-2FCF-44D9-8DBA-951082F8D28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8324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602C3-5C02-47AE-993D-24947A06D9DC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2DBC1-B71A-43A0-9608-F477DE346D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10712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4146-41D1-4BAB-9BC4-7E9F833E9431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ED25A-DD8A-4D41-BE4E-12C87D04FF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60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F9DB3-BE94-402B-B33B-6188C34B44F8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67F0-5754-424E-9D98-80FF899FF5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44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D44A-B7AD-4328-B227-BFE2192A381B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2FEB4-7148-402D-A6E3-34AFF3F8374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996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6535" r:id="rId1"/>
    <p:sldLayoutId id="2147486536" r:id="rId2"/>
    <p:sldLayoutId id="2147486545" r:id="rId3"/>
    <p:sldLayoutId id="2147486468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FDFD83-B327-4CE9-967F-633DC993C34D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FB691F5-B9D6-4015-BA22-92EB8E0C834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69" r:id="rId1"/>
    <p:sldLayoutId id="2147486470" r:id="rId2"/>
    <p:sldLayoutId id="2147486471" r:id="rId3"/>
    <p:sldLayoutId id="2147486472" r:id="rId4"/>
    <p:sldLayoutId id="2147486473" r:id="rId5"/>
    <p:sldLayoutId id="2147486474" r:id="rId6"/>
    <p:sldLayoutId id="2147486475" r:id="rId7"/>
    <p:sldLayoutId id="2147486476" r:id="rId8"/>
    <p:sldLayoutId id="2147486477" r:id="rId9"/>
    <p:sldLayoutId id="2147486478" r:id="rId10"/>
    <p:sldLayoutId id="214748647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4D25FE-6116-4786-BF95-9085D1D45A51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7A83ADA-95F7-4A56-9BBA-405099FD334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80" r:id="rId1"/>
    <p:sldLayoutId id="2147486481" r:id="rId2"/>
    <p:sldLayoutId id="2147486482" r:id="rId3"/>
    <p:sldLayoutId id="2147486483" r:id="rId4"/>
    <p:sldLayoutId id="2147486484" r:id="rId5"/>
    <p:sldLayoutId id="2147486485" r:id="rId6"/>
    <p:sldLayoutId id="2147486486" r:id="rId7"/>
    <p:sldLayoutId id="2147486487" r:id="rId8"/>
    <p:sldLayoutId id="2147486488" r:id="rId9"/>
    <p:sldLayoutId id="2147486489" r:id="rId10"/>
    <p:sldLayoutId id="21474864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40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CE99BF-5649-4C31-9973-21C21CA27A4F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804F15B-0C8C-4A88-A00D-34B62FDBFF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1" r:id="rId1"/>
    <p:sldLayoutId id="2147486492" r:id="rId2"/>
    <p:sldLayoutId id="2147486493" r:id="rId3"/>
    <p:sldLayoutId id="2147486494" r:id="rId4"/>
    <p:sldLayoutId id="2147486495" r:id="rId5"/>
    <p:sldLayoutId id="2147486496" r:id="rId6"/>
    <p:sldLayoutId id="2147486497" r:id="rId7"/>
    <p:sldLayoutId id="2147486498" r:id="rId8"/>
    <p:sldLayoutId id="2147486499" r:id="rId9"/>
    <p:sldLayoutId id="2147486500" r:id="rId10"/>
    <p:sldLayoutId id="21474865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512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474A22-6DC3-4EFD-9028-97240753486F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713E413-FD60-4C92-993A-223DA805B1A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2" r:id="rId1"/>
    <p:sldLayoutId id="2147486503" r:id="rId2"/>
    <p:sldLayoutId id="2147486504" r:id="rId3"/>
    <p:sldLayoutId id="2147486505" r:id="rId4"/>
    <p:sldLayoutId id="2147486506" r:id="rId5"/>
    <p:sldLayoutId id="2147486507" r:id="rId6"/>
    <p:sldLayoutId id="2147486508" r:id="rId7"/>
    <p:sldLayoutId id="2147486509" r:id="rId8"/>
    <p:sldLayoutId id="2147486510" r:id="rId9"/>
    <p:sldLayoutId id="2147486511" r:id="rId10"/>
    <p:sldLayoutId id="214748651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614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5E5DA1-B5E4-436A-8E1E-B86D81DF06EE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AC2A5C-309C-464E-A174-FF189516B5E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13" r:id="rId1"/>
    <p:sldLayoutId id="2147486514" r:id="rId2"/>
    <p:sldLayoutId id="2147486515" r:id="rId3"/>
    <p:sldLayoutId id="2147486516" r:id="rId4"/>
    <p:sldLayoutId id="2147486517" r:id="rId5"/>
    <p:sldLayoutId id="2147486518" r:id="rId6"/>
    <p:sldLayoutId id="2147486519" r:id="rId7"/>
    <p:sldLayoutId id="2147486520" r:id="rId8"/>
    <p:sldLayoutId id="2147486521" r:id="rId9"/>
    <p:sldLayoutId id="2147486522" r:id="rId10"/>
    <p:sldLayoutId id="21474865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717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D2AAF1-9ADB-4B22-BDAE-F09D272D1F67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5663F3A-39C7-4BCA-A7D8-5DAF0BC3491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24" r:id="rId1"/>
    <p:sldLayoutId id="2147486525" r:id="rId2"/>
    <p:sldLayoutId id="2147486526" r:id="rId3"/>
    <p:sldLayoutId id="2147486527" r:id="rId4"/>
    <p:sldLayoutId id="2147486528" r:id="rId5"/>
    <p:sldLayoutId id="2147486529" r:id="rId6"/>
    <p:sldLayoutId id="2147486530" r:id="rId7"/>
    <p:sldLayoutId id="2147486531" r:id="rId8"/>
    <p:sldLayoutId id="2147486532" r:id="rId9"/>
    <p:sldLayoutId id="2147486533" r:id="rId10"/>
    <p:sldLayoutId id="21474865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5990EA3-65E1-4568-B42C-FB1F6F6AF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</a:t>
            </a:fld>
            <a:endParaRPr lang="de-DE" dirty="0"/>
          </a:p>
        </p:txBody>
      </p:sp>
      <p:sp>
        <p:nvSpPr>
          <p:cNvPr id="6" name="Foliennummernplatzhalter 2">
            <a:extLst>
              <a:ext uri="{FF2B5EF4-FFF2-40B4-BE49-F238E27FC236}">
                <a16:creationId xmlns:a16="http://schemas.microsoft.com/office/drawing/2014/main" id="{F0D5498E-7875-4510-A609-A867B42023B4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1</a:t>
            </a:fld>
            <a:endParaRPr lang="de-DE" dirty="0"/>
          </a:p>
        </p:txBody>
      </p:sp>
      <p:sp>
        <p:nvSpPr>
          <p:cNvPr id="7" name="Textfeld 36">
            <a:extLst>
              <a:ext uri="{FF2B5EF4-FFF2-40B4-BE49-F238E27FC236}">
                <a16:creationId xmlns:a16="http://schemas.microsoft.com/office/drawing/2014/main" id="{296BA389-AD0A-4B6C-B5F5-E4DBB1B7D0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01	MV 06 Lernzieldiktat					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C2B56EB8-49D4-4485-87DE-A668E5F96930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Schreibe!</a:t>
            </a:r>
            <a:endParaRPr kumimoji="0" lang="de-DE" altLang="de-DE" sz="1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497945DC-4702-4183-B04D-978DE6E2C5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271" y="980728"/>
            <a:ext cx="11839458" cy="5455536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500A0459-9A84-4838-9570-C8DA646DC841}"/>
              </a:ext>
            </a:extLst>
          </p:cNvPr>
          <p:cNvSpPr txBox="1"/>
          <p:nvPr/>
        </p:nvSpPr>
        <p:spPr>
          <a:xfrm>
            <a:off x="190500" y="6724134"/>
            <a:ext cx="4886274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Übungen\Rechtschreibförderung\Mitlautverdoppelung\MV 11 Lernzieldiktat - Arbeitsblätter.pptx - Seite 1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02F06444-E087-4838-82F2-6F7EDCF0020E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2011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5990EA3-65E1-4568-B42C-FB1F6F6AF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6" name="Foliennummernplatzhalter 2">
            <a:extLst>
              <a:ext uri="{FF2B5EF4-FFF2-40B4-BE49-F238E27FC236}">
                <a16:creationId xmlns:a16="http://schemas.microsoft.com/office/drawing/2014/main" id="{15365217-1D3E-4B9F-BD11-DFB775FC7552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7" name="Textfeld 36">
            <a:extLst>
              <a:ext uri="{FF2B5EF4-FFF2-40B4-BE49-F238E27FC236}">
                <a16:creationId xmlns:a16="http://schemas.microsoft.com/office/drawing/2014/main" id="{171D4BCF-A68C-407E-A99D-AA35905D8B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02	</a:t>
            </a:r>
            <a:r>
              <a:rPr lang="de-DE" altLang="de-DE" sz="2200" b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MV 06 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Lernzieldiktat					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CB0F9167-9017-44D6-A8CE-05B79D49760A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Schreibe!</a:t>
            </a:r>
            <a:endParaRPr kumimoji="0" lang="de-DE" altLang="de-DE" sz="1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7AB139CE-DA16-47EA-B129-6DD85051D3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271" y="980728"/>
            <a:ext cx="11839458" cy="5455536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59A04B59-25F5-4163-AABF-8AE4B348F7EE}"/>
              </a:ext>
            </a:extLst>
          </p:cNvPr>
          <p:cNvSpPr txBox="1"/>
          <p:nvPr/>
        </p:nvSpPr>
        <p:spPr>
          <a:xfrm>
            <a:off x="190500" y="6724134"/>
            <a:ext cx="4886274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Übungen\Rechtschreibförderung\Mitlautverdoppelung\MV 11 Lernzieldiktat - Arbeitsblätter.pptx - Seite 2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A4F321EE-ECEE-4AEA-97BC-7CB3268B73CE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1975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theme/theme1.xml><?xml version="1.0" encoding="utf-8"?>
<a:theme xmlns:a="http://schemas.openxmlformats.org/drawingml/2006/main" name="Z2 Lesekoch Master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Z2 Lesekoch Mastervorlage</Template>
  <TotalTime>0</TotalTime>
  <Words>94</Words>
  <Application>Microsoft Office PowerPoint</Application>
  <PresentationFormat>Breitbild</PresentationFormat>
  <Paragraphs>10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2</vt:i4>
      </vt:variant>
    </vt:vector>
  </HeadingPairs>
  <TitlesOfParts>
    <vt:vector size="12" baseType="lpstr">
      <vt:lpstr>Arial</vt:lpstr>
      <vt:lpstr>Calibri</vt:lpstr>
      <vt:lpstr>Trebuchet MS</vt:lpstr>
      <vt:lpstr>Z2 Lesekoch Mastervorlage</vt:lpstr>
      <vt:lpstr>5_Benutzerdefiniertes Design</vt:lpstr>
      <vt:lpstr>4_Benutzerdefiniertes Design</vt:lpstr>
      <vt:lpstr>3_Benutzerdefiniertes Design</vt:lpstr>
      <vt:lpstr>2_Benutzerdefiniertes Design</vt:lpstr>
      <vt:lpstr>1_Benutzerdefiniertes Design</vt:lpstr>
      <vt:lpstr>Benutzerdefiniertes Design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Rudolph</dc:creator>
  <cp:lastModifiedBy>Siegbert Rudolph</cp:lastModifiedBy>
  <cp:revision>2308</cp:revision>
  <cp:lastPrinted>2020-01-26T13:21:09Z</cp:lastPrinted>
  <dcterms:created xsi:type="dcterms:W3CDTF">2012-08-26T07:44:46Z</dcterms:created>
  <dcterms:modified xsi:type="dcterms:W3CDTF">2024-09-23T06:18:48Z</dcterms:modified>
</cp:coreProperties>
</file>