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4"/>
  </p:notesMasterIdLst>
  <p:sldIdLst>
    <p:sldId id="444" r:id="rId8"/>
    <p:sldId id="495" r:id="rId9"/>
    <p:sldId id="773" r:id="rId10"/>
    <p:sldId id="782" r:id="rId11"/>
    <p:sldId id="777" r:id="rId12"/>
    <p:sldId id="776" r:id="rId13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76" autoAdjust="0"/>
    <p:restoredTop sz="93474" autoAdjust="0"/>
  </p:normalViewPr>
  <p:slideViewPr>
    <p:cSldViewPr>
      <p:cViewPr varScale="1">
        <p:scale>
          <a:sx n="87" d="100"/>
          <a:sy n="87" d="100"/>
        </p:scale>
        <p:origin x="35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commentAuthors" Target="commentAuthors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A9764CDB-70E4-4B61-8C99-F34EAE1D7F81}"/>
    <pc:docChg chg="custSel delSld modSld">
      <pc:chgData name="Siegbert Rudolph" userId="2af4d44886c067cc" providerId="LiveId" clId="{A9764CDB-70E4-4B61-8C99-F34EAE1D7F81}" dt="2021-09-12T07:24:19.803" v="1663" actId="1035"/>
      <pc:docMkLst>
        <pc:docMk/>
      </pc:docMkLst>
      <pc:sldChg chg="modSp mod">
        <pc:chgData name="Siegbert Rudolph" userId="2af4d44886c067cc" providerId="LiveId" clId="{A9764CDB-70E4-4B61-8C99-F34EAE1D7F81}" dt="2021-08-28T10:24:38.053" v="992" actId="1076"/>
        <pc:sldMkLst>
          <pc:docMk/>
          <pc:sldMk cId="0" sldId="444"/>
        </pc:sldMkLst>
        <pc:spChg chg="mod">
          <ac:chgData name="Siegbert Rudolph" userId="2af4d44886c067cc" providerId="LiveId" clId="{A9764CDB-70E4-4B61-8C99-F34EAE1D7F81}" dt="2021-08-28T10:01:57.442" v="987" actId="20577"/>
          <ac:spMkLst>
            <pc:docMk/>
            <pc:sldMk cId="0" sldId="444"/>
            <ac:spMk id="2" creationId="{0F24340D-DF09-4204-BA92-0D6ACF337D26}"/>
          </ac:spMkLst>
        </pc:spChg>
        <pc:spChg chg="mod">
          <ac:chgData name="Siegbert Rudolph" userId="2af4d44886c067cc" providerId="LiveId" clId="{A9764CDB-70E4-4B61-8C99-F34EAE1D7F81}" dt="2021-08-28T10:24:38.053" v="992" actId="1076"/>
          <ac:spMkLst>
            <pc:docMk/>
            <pc:sldMk cId="0" sldId="444"/>
            <ac:spMk id="4" creationId="{04D03A3C-78D3-4103-9EF8-EE0BA8455DF1}"/>
          </ac:spMkLst>
        </pc:spChg>
      </pc:sldChg>
      <pc:sldChg chg="addSp delSp modSp mod">
        <pc:chgData name="Siegbert Rudolph" userId="2af4d44886c067cc" providerId="LiveId" clId="{A9764CDB-70E4-4B61-8C99-F34EAE1D7F81}" dt="2021-08-28T10:24:38.069" v="997" actId="1076"/>
        <pc:sldMkLst>
          <pc:docMk/>
          <pc:sldMk cId="562011083" sldId="495"/>
        </pc:sldMkLst>
        <pc:spChg chg="mod">
          <ac:chgData name="Siegbert Rudolph" userId="2af4d44886c067cc" providerId="LiveId" clId="{A9764CDB-70E4-4B61-8C99-F34EAE1D7F81}" dt="2021-08-28T10:24:38.069" v="997" actId="1076"/>
          <ac:spMkLst>
            <pc:docMk/>
            <pc:sldMk cId="562011083" sldId="495"/>
            <ac:spMk id="2" creationId="{9C955B24-784E-4ED0-9FD6-959C57193CC4}"/>
          </ac:spMkLst>
        </pc:spChg>
        <pc:spChg chg="add mod">
          <ac:chgData name="Siegbert Rudolph" userId="2af4d44886c067cc" providerId="LiveId" clId="{A9764CDB-70E4-4B61-8C99-F34EAE1D7F81}" dt="2021-08-28T09:58:10.458" v="909"/>
          <ac:spMkLst>
            <pc:docMk/>
            <pc:sldMk cId="562011083" sldId="495"/>
            <ac:spMk id="6" creationId="{F0D5498E-7875-4510-A609-A867B42023B4}"/>
          </ac:spMkLst>
        </pc:spChg>
        <pc:spChg chg="add mod">
          <ac:chgData name="Siegbert Rudolph" userId="2af4d44886c067cc" providerId="LiveId" clId="{A9764CDB-70E4-4B61-8C99-F34EAE1D7F81}" dt="2021-08-28T09:58:13.426" v="910" actId="20577"/>
          <ac:spMkLst>
            <pc:docMk/>
            <pc:sldMk cId="562011083" sldId="495"/>
            <ac:spMk id="7" creationId="{296BA389-AD0A-4B6C-B5F5-E4DBB1B7D0EF}"/>
          </ac:spMkLst>
        </pc:spChg>
        <pc:spChg chg="add mod">
          <ac:chgData name="Siegbert Rudolph" userId="2af4d44886c067cc" providerId="LiveId" clId="{A9764CDB-70E4-4B61-8C99-F34EAE1D7F81}" dt="2021-08-28T09:58:10.458" v="909"/>
          <ac:spMkLst>
            <pc:docMk/>
            <pc:sldMk cId="562011083" sldId="495"/>
            <ac:spMk id="8" creationId="{C2B56EB8-49D4-4485-87DE-A668E5F96930}"/>
          </ac:spMkLst>
        </pc:spChg>
        <pc:spChg chg="del">
          <ac:chgData name="Siegbert Rudolph" userId="2af4d44886c067cc" providerId="LiveId" clId="{A9764CDB-70E4-4B61-8C99-F34EAE1D7F81}" dt="2021-08-28T09:58:08.958" v="908" actId="478"/>
          <ac:spMkLst>
            <pc:docMk/>
            <pc:sldMk cId="562011083" sldId="495"/>
            <ac:spMk id="35" creationId="{F771018B-9556-47D1-B9BE-B861B96F1C44}"/>
          </ac:spMkLst>
        </pc:spChg>
        <pc:picChg chg="del">
          <ac:chgData name="Siegbert Rudolph" userId="2af4d44886c067cc" providerId="LiveId" clId="{A9764CDB-70E4-4B61-8C99-F34EAE1D7F81}" dt="2021-08-28T10:00:57.702" v="981" actId="478"/>
          <ac:picMkLst>
            <pc:docMk/>
            <pc:sldMk cId="562011083" sldId="495"/>
            <ac:picMk id="9" creationId="{0B56F32C-1216-430A-9CF6-AFC96F7A7026}"/>
          </ac:picMkLst>
        </pc:picChg>
        <pc:picChg chg="del">
          <ac:chgData name="Siegbert Rudolph" userId="2af4d44886c067cc" providerId="LiveId" clId="{A9764CDB-70E4-4B61-8C99-F34EAE1D7F81}" dt="2021-08-28T10:01:31.446" v="985" actId="478"/>
          <ac:picMkLst>
            <pc:docMk/>
            <pc:sldMk cId="562011083" sldId="495"/>
            <ac:picMk id="10" creationId="{C66AA56A-7300-4D9D-B8EE-F077A8F03895}"/>
          </ac:picMkLst>
        </pc:picChg>
        <pc:picChg chg="add mod">
          <ac:chgData name="Siegbert Rudolph" userId="2af4d44886c067cc" providerId="LiveId" clId="{A9764CDB-70E4-4B61-8C99-F34EAE1D7F81}" dt="2021-08-28T10:01:33.055" v="986"/>
          <ac:picMkLst>
            <pc:docMk/>
            <pc:sldMk cId="562011083" sldId="495"/>
            <ac:picMk id="11" creationId="{497945DC-4702-4183-B04D-978DE6E2C524}"/>
          </ac:picMkLst>
        </pc:picChg>
      </pc:sldChg>
      <pc:sldChg chg="modSp del mod">
        <pc:chgData name="Siegbert Rudolph" userId="2af4d44886c067cc" providerId="LiveId" clId="{A9764CDB-70E4-4B61-8C99-F34EAE1D7F81}" dt="2021-08-28T10:00:39.609" v="980" actId="47"/>
        <pc:sldMkLst>
          <pc:docMk/>
          <pc:sldMk cId="1547346025" sldId="772"/>
        </pc:sldMkLst>
        <pc:spChg chg="mod">
          <ac:chgData name="Siegbert Rudolph" userId="2af4d44886c067cc" providerId="LiveId" clId="{A9764CDB-70E4-4B61-8C99-F34EAE1D7F81}" dt="2021-08-24T15:10:30.065" v="2" actId="20577"/>
          <ac:spMkLst>
            <pc:docMk/>
            <pc:sldMk cId="1547346025" sldId="772"/>
            <ac:spMk id="2" creationId="{FD50FA9B-6977-4EE2-AE47-980AF35754A0}"/>
          </ac:spMkLst>
        </pc:spChg>
      </pc:sldChg>
      <pc:sldChg chg="addSp delSp modSp mod delAnim modAnim">
        <pc:chgData name="Siegbert Rudolph" userId="2af4d44886c067cc" providerId="LiveId" clId="{A9764CDB-70E4-4B61-8C99-F34EAE1D7F81}" dt="2021-09-12T07:24:19.803" v="1663" actId="1035"/>
        <pc:sldMkLst>
          <pc:docMk/>
          <pc:sldMk cId="4284429325" sldId="773"/>
        </pc:sldMkLst>
        <pc:spChg chg="mod">
          <ac:chgData name="Siegbert Rudolph" userId="2af4d44886c067cc" providerId="LiveId" clId="{A9764CDB-70E4-4B61-8C99-F34EAE1D7F81}" dt="2021-08-28T10:24:38.069" v="1002" actId="1076"/>
          <ac:spMkLst>
            <pc:docMk/>
            <pc:sldMk cId="4284429325" sldId="773"/>
            <ac:spMk id="2" creationId="{72184F90-537F-40A1-8982-782BBAC058FE}"/>
          </ac:spMkLst>
        </pc:spChg>
        <pc:spChg chg="del mod">
          <ac:chgData name="Siegbert Rudolph" userId="2af4d44886c067cc" providerId="LiveId" clId="{A9764CDB-70E4-4B61-8C99-F34EAE1D7F81}" dt="2021-08-28T09:58:38.216" v="915" actId="478"/>
          <ac:spMkLst>
            <pc:docMk/>
            <pc:sldMk cId="4284429325" sldId="773"/>
            <ac:spMk id="31" creationId="{6A8AAFC4-67F5-4D5B-83FD-3DBFF4E699E0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48" creationId="{10E0787F-B9FF-4E9F-8CAC-A01284DFD3FF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51" creationId="{DA1D5F0E-B532-4C16-AA0F-2A63ECE006C2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54" creationId="{E4D73319-03F8-40B1-ADCC-05E0FE943042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57" creationId="{F2B0395B-F7A6-4B1C-81C6-14C6ACDA5DFB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60" creationId="{DAF57F0C-F98E-4F72-953E-D11203055D37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63" creationId="{AD735AD8-0B4B-4F85-9C12-B4CF6231AFE7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66" creationId="{F5BDDA12-622E-448D-8457-F3E3C838D445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69" creationId="{86559D76-5649-4762-A436-AB918117F927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72" creationId="{AD6FAD61-D228-495F-BE52-2A059916C541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75" creationId="{F227A5BC-E067-4C7A-9E76-41E20D8DFE35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78" creationId="{45365E66-2BAA-4154-A0BF-2612235121F2}"/>
          </ac:spMkLst>
        </pc:spChg>
        <pc:spChg chg="mod ord">
          <ac:chgData name="Siegbert Rudolph" userId="2af4d44886c067cc" providerId="LiveId" clId="{A9764CDB-70E4-4B61-8C99-F34EAE1D7F81}" dt="2021-09-11T14:20:33.051" v="1522" actId="1076"/>
          <ac:spMkLst>
            <pc:docMk/>
            <pc:sldMk cId="4284429325" sldId="773"/>
            <ac:spMk id="80" creationId="{61F3903C-A523-4B00-A3B6-C74820C40827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82" creationId="{12322114-242A-4333-8854-A23A207C5C21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85" creationId="{69D5690A-4CF1-4558-B64F-885323307335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88" creationId="{2885A4F2-D385-4D55-9A7E-1218513F410C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91" creationId="{2524B0A9-7E0D-4301-88C1-9B40D2957A12}"/>
          </ac:spMkLst>
        </pc:spChg>
        <pc:spChg chg="add mod or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93" creationId="{CA90C1F2-FA6D-480A-B6B2-5BC476F5EAC1}"/>
          </ac:spMkLst>
        </pc:spChg>
        <pc:spChg chg="add del mod">
          <ac:chgData name="Siegbert Rudolph" userId="2af4d44886c067cc" providerId="LiveId" clId="{A9764CDB-70E4-4B61-8C99-F34EAE1D7F81}" dt="2021-08-24T15:11:48.301" v="20" actId="478"/>
          <ac:spMkLst>
            <pc:docMk/>
            <pc:sldMk cId="4284429325" sldId="773"/>
            <ac:spMk id="94" creationId="{12EAE0DC-2481-4293-83DC-1A024332F439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94" creationId="{9B29F33C-8F16-4CE4-BF61-273787182D90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95" creationId="{44736B84-21FC-467A-91BB-F21A74AEFBCD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96" creationId="{9000C95E-EE2C-41D1-9E73-3C866F7EBB8E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97" creationId="{8297690F-CE95-41EA-A975-C09F4C0586DE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98" creationId="{491A6D6C-A0C2-456F-9D03-C285D686CEAA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99" creationId="{C58727BE-F403-4CE1-8CBF-97028F00BA74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00" creationId="{2BEF8E20-289A-4ED1-8777-917DC4464D37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01" creationId="{FB2C5133-5219-4B66-90E1-4DECDC1F965C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02" creationId="{255792B1-D7B2-40A9-8FE4-DCB5A94BF83F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03" creationId="{1A2E44B3-E023-48CD-93F5-CE937F7B6A49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04" creationId="{E45D5EE8-0ED7-49DF-8AFF-47524EB083B2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05" creationId="{6D8BA85A-2744-4F2D-AAB1-8C8B03BF7B62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06" creationId="{C1EA8C0D-FCDA-4A9A-B88D-183D321F35B3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07" creationId="{547DA9F3-3D42-48DF-BCF7-DA34FF0EF0FC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08" creationId="{2782C385-E3AB-4801-A979-08DFC8113F2D}"/>
          </ac:spMkLst>
        </pc:spChg>
        <pc:spChg chg="add mod">
          <ac:chgData name="Siegbert Rudolph" userId="2af4d44886c067cc" providerId="LiveId" clId="{A9764CDB-70E4-4B61-8C99-F34EAE1D7F81}" dt="2021-08-28T09:58:48.088" v="921" actId="20577"/>
          <ac:spMkLst>
            <pc:docMk/>
            <pc:sldMk cId="4284429325" sldId="773"/>
            <ac:spMk id="109" creationId="{3239A169-D72E-4FB2-ADE3-AE4E50CDECF7}"/>
          </ac:spMkLst>
        </pc:spChg>
        <pc:spChg chg="add mod">
          <ac:chgData name="Siegbert Rudolph" userId="2af4d44886c067cc" providerId="LiveId" clId="{A9764CDB-70E4-4B61-8C99-F34EAE1D7F81}" dt="2021-09-12T07:17:23.568" v="1622" actId="207"/>
          <ac:spMkLst>
            <pc:docMk/>
            <pc:sldMk cId="4284429325" sldId="773"/>
            <ac:spMk id="110" creationId="{ACCAFC72-5799-4C34-AD66-9003FCA5F664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11" creationId="{8EED5447-F08A-4392-AD2E-10567BD3ABEA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12" creationId="{6E9ADEC4-5A19-4E59-B43D-DD2ED0D376CE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13" creationId="{C45F5E07-04E1-4D03-A9D3-D6065AF3108E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14" creationId="{9722DA0F-12DB-4B99-978F-33F13600827C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15" creationId="{2BFF9037-13B3-4704-BBBE-C405B9C25312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16" creationId="{DAC3D256-FD14-41C4-AE6D-2D61B75ECD8A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17" creationId="{7B7A4781-DAE2-46D1-8959-2718D0DA38B7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18" creationId="{5EABA8EF-FCBC-4F24-A87C-468FD0E45704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19" creationId="{474BC1A7-3A7C-4F5A-9EE8-C490EF9DAAB2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20" creationId="{AD03933A-BC60-4D7D-B017-64EA282AC4E7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21" creationId="{E99023BB-8A26-40D3-9ED6-861ABE5C9432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22" creationId="{BF05A312-D8A2-4CEB-A797-A91B05CA91D4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23" creationId="{D057FB83-0C46-4ABD-86F9-35AF9CED28BF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24" creationId="{045BC830-5648-4872-8ED4-0875CA0B67F8}"/>
          </ac:spMkLst>
        </pc:spChg>
        <pc:spChg chg="add mod">
          <ac:chgData name="Siegbert Rudolph" userId="2af4d44886c067cc" providerId="LiveId" clId="{A9764CDB-70E4-4B61-8C99-F34EAE1D7F81}" dt="2021-09-12T07:24:19.803" v="1663" actId="1035"/>
          <ac:spMkLst>
            <pc:docMk/>
            <pc:sldMk cId="4284429325" sldId="773"/>
            <ac:spMk id="125" creationId="{5E165CD0-AFD0-426F-A166-195D7E6EEF93}"/>
          </ac:spMkLst>
        </pc:spChg>
        <pc:picChg chg="del">
          <ac:chgData name="Siegbert Rudolph" userId="2af4d44886c067cc" providerId="LiveId" clId="{A9764CDB-70E4-4B61-8C99-F34EAE1D7F81}" dt="2021-08-24T15:10:40.055" v="3" actId="478"/>
          <ac:picMkLst>
            <pc:docMk/>
            <pc:sldMk cId="4284429325" sldId="773"/>
            <ac:picMk id="5" creationId="{727D421F-F8AF-427E-96EF-F2282292228B}"/>
          </ac:picMkLst>
        </pc:picChg>
        <pc:picChg chg="del">
          <ac:chgData name="Siegbert Rudolph" userId="2af4d44886c067cc" providerId="LiveId" clId="{A9764CDB-70E4-4B61-8C99-F34EAE1D7F81}" dt="2021-08-24T15:10:40.055" v="3" actId="478"/>
          <ac:picMkLst>
            <pc:docMk/>
            <pc:sldMk cId="4284429325" sldId="773"/>
            <ac:picMk id="6" creationId="{A9486B73-A14F-4953-9882-871B5D5FBE5A}"/>
          </ac:picMkLst>
        </pc:picChg>
        <pc:picChg chg="del">
          <ac:chgData name="Siegbert Rudolph" userId="2af4d44886c067cc" providerId="LiveId" clId="{A9764CDB-70E4-4B61-8C99-F34EAE1D7F81}" dt="2021-08-24T15:10:40.055" v="3" actId="478"/>
          <ac:picMkLst>
            <pc:docMk/>
            <pc:sldMk cId="4284429325" sldId="773"/>
            <ac:picMk id="7" creationId="{BD7E0006-86F2-458C-B739-61263B712B0B}"/>
          </ac:picMkLst>
        </pc:picChg>
        <pc:picChg chg="del">
          <ac:chgData name="Siegbert Rudolph" userId="2af4d44886c067cc" providerId="LiveId" clId="{A9764CDB-70E4-4B61-8C99-F34EAE1D7F81}" dt="2021-08-24T15:10:40.055" v="3" actId="478"/>
          <ac:picMkLst>
            <pc:docMk/>
            <pc:sldMk cId="4284429325" sldId="773"/>
            <ac:picMk id="8" creationId="{8F84935F-E373-448B-AFA2-34A3374BE11C}"/>
          </ac:picMkLst>
        </pc:picChg>
        <pc:picChg chg="del">
          <ac:chgData name="Siegbert Rudolph" userId="2af4d44886c067cc" providerId="LiveId" clId="{A9764CDB-70E4-4B61-8C99-F34EAE1D7F81}" dt="2021-08-24T15:10:40.055" v="3" actId="478"/>
          <ac:picMkLst>
            <pc:docMk/>
            <pc:sldMk cId="4284429325" sldId="773"/>
            <ac:picMk id="9" creationId="{64F367E1-85F9-40B9-8618-FFE89412AD6B}"/>
          </ac:picMkLst>
        </pc:picChg>
        <pc:picChg chg="del">
          <ac:chgData name="Siegbert Rudolph" userId="2af4d44886c067cc" providerId="LiveId" clId="{A9764CDB-70E4-4B61-8C99-F34EAE1D7F81}" dt="2021-08-24T15:10:40.055" v="3" actId="478"/>
          <ac:picMkLst>
            <pc:docMk/>
            <pc:sldMk cId="4284429325" sldId="773"/>
            <ac:picMk id="10" creationId="{E5B21DFD-FD32-4E0B-8B1C-3DA8D400D400}"/>
          </ac:picMkLst>
        </pc:picChg>
        <pc:picChg chg="del">
          <ac:chgData name="Siegbert Rudolph" userId="2af4d44886c067cc" providerId="LiveId" clId="{A9764CDB-70E4-4B61-8C99-F34EAE1D7F81}" dt="2021-08-24T15:10:40.055" v="3" actId="478"/>
          <ac:picMkLst>
            <pc:docMk/>
            <pc:sldMk cId="4284429325" sldId="773"/>
            <ac:picMk id="11" creationId="{58E40D27-46F9-40A3-900D-8B95BD963888}"/>
          </ac:picMkLst>
        </pc:picChg>
        <pc:picChg chg="del">
          <ac:chgData name="Siegbert Rudolph" userId="2af4d44886c067cc" providerId="LiveId" clId="{A9764CDB-70E4-4B61-8C99-F34EAE1D7F81}" dt="2021-08-24T15:10:40.055" v="3" actId="478"/>
          <ac:picMkLst>
            <pc:docMk/>
            <pc:sldMk cId="4284429325" sldId="773"/>
            <ac:picMk id="12" creationId="{BD508A31-F50D-4385-8952-5A9203BD9676}"/>
          </ac:picMkLst>
        </pc:picChg>
        <pc:picChg chg="del">
          <ac:chgData name="Siegbert Rudolph" userId="2af4d44886c067cc" providerId="LiveId" clId="{A9764CDB-70E4-4B61-8C99-F34EAE1D7F81}" dt="2021-08-24T15:10:40.055" v="3" actId="478"/>
          <ac:picMkLst>
            <pc:docMk/>
            <pc:sldMk cId="4284429325" sldId="773"/>
            <ac:picMk id="13" creationId="{0604639F-B285-4DB5-8D52-2F018C86987F}"/>
          </ac:picMkLst>
        </pc:picChg>
        <pc:picChg chg="del">
          <ac:chgData name="Siegbert Rudolph" userId="2af4d44886c067cc" providerId="LiveId" clId="{A9764CDB-70E4-4B61-8C99-F34EAE1D7F81}" dt="2021-08-24T15:10:40.055" v="3" actId="478"/>
          <ac:picMkLst>
            <pc:docMk/>
            <pc:sldMk cId="4284429325" sldId="773"/>
            <ac:picMk id="14" creationId="{D635B242-EFFD-4D47-B793-5320BE0ED347}"/>
          </ac:picMkLst>
        </pc:picChg>
        <pc:picChg chg="del">
          <ac:chgData name="Siegbert Rudolph" userId="2af4d44886c067cc" providerId="LiveId" clId="{A9764CDB-70E4-4B61-8C99-F34EAE1D7F81}" dt="2021-08-24T15:10:40.055" v="3" actId="478"/>
          <ac:picMkLst>
            <pc:docMk/>
            <pc:sldMk cId="4284429325" sldId="773"/>
            <ac:picMk id="15" creationId="{645F5B28-8021-4F4B-BDBB-A53467C472CA}"/>
          </ac:picMkLst>
        </pc:picChg>
        <pc:picChg chg="del">
          <ac:chgData name="Siegbert Rudolph" userId="2af4d44886c067cc" providerId="LiveId" clId="{A9764CDB-70E4-4B61-8C99-F34EAE1D7F81}" dt="2021-08-24T15:10:40.055" v="3" actId="478"/>
          <ac:picMkLst>
            <pc:docMk/>
            <pc:sldMk cId="4284429325" sldId="773"/>
            <ac:picMk id="16" creationId="{2AF091B3-D6E3-46BD-8889-68BEA797DEB9}"/>
          </ac:picMkLst>
        </pc:picChg>
        <pc:picChg chg="del">
          <ac:chgData name="Siegbert Rudolph" userId="2af4d44886c067cc" providerId="LiveId" clId="{A9764CDB-70E4-4B61-8C99-F34EAE1D7F81}" dt="2021-08-24T15:10:42.426" v="4" actId="478"/>
          <ac:picMkLst>
            <pc:docMk/>
            <pc:sldMk cId="4284429325" sldId="773"/>
            <ac:picMk id="17" creationId="{E923BD49-C013-4DB9-8570-57A7B0EEAF29}"/>
          </ac:picMkLst>
        </pc:picChg>
        <pc:picChg chg="del">
          <ac:chgData name="Siegbert Rudolph" userId="2af4d44886c067cc" providerId="LiveId" clId="{A9764CDB-70E4-4B61-8C99-F34EAE1D7F81}" dt="2021-08-24T15:10:42.426" v="4" actId="478"/>
          <ac:picMkLst>
            <pc:docMk/>
            <pc:sldMk cId="4284429325" sldId="773"/>
            <ac:picMk id="18" creationId="{16B16E7B-0FF4-4678-A783-A0EB00440057}"/>
          </ac:picMkLst>
        </pc:picChg>
        <pc:picChg chg="del">
          <ac:chgData name="Siegbert Rudolph" userId="2af4d44886c067cc" providerId="LiveId" clId="{A9764CDB-70E4-4B61-8C99-F34EAE1D7F81}" dt="2021-08-24T15:10:42.426" v="4" actId="478"/>
          <ac:picMkLst>
            <pc:docMk/>
            <pc:sldMk cId="4284429325" sldId="773"/>
            <ac:picMk id="19" creationId="{22583E89-04FD-40C0-80B1-C8535B1037DD}"/>
          </ac:picMkLst>
        </pc:picChg>
        <pc:picChg chg="del">
          <ac:chgData name="Siegbert Rudolph" userId="2af4d44886c067cc" providerId="LiveId" clId="{A9764CDB-70E4-4B61-8C99-F34EAE1D7F81}" dt="2021-08-24T15:10:42.426" v="4" actId="478"/>
          <ac:picMkLst>
            <pc:docMk/>
            <pc:sldMk cId="4284429325" sldId="773"/>
            <ac:picMk id="20" creationId="{E6469A22-1E1C-4809-BB7C-358EE4EBD0A0}"/>
          </ac:picMkLst>
        </pc:picChg>
        <pc:picChg chg="del">
          <ac:chgData name="Siegbert Rudolph" userId="2af4d44886c067cc" providerId="LiveId" clId="{A9764CDB-70E4-4B61-8C99-F34EAE1D7F81}" dt="2021-08-24T15:10:42.426" v="4" actId="478"/>
          <ac:picMkLst>
            <pc:docMk/>
            <pc:sldMk cId="4284429325" sldId="773"/>
            <ac:picMk id="21" creationId="{A6140FD8-FCF2-414B-B553-AEC52967A34A}"/>
          </ac:picMkLst>
        </pc:picChg>
        <pc:picChg chg="del">
          <ac:chgData name="Siegbert Rudolph" userId="2af4d44886c067cc" providerId="LiveId" clId="{A9764CDB-70E4-4B61-8C99-F34EAE1D7F81}" dt="2021-08-24T15:10:42.426" v="4" actId="478"/>
          <ac:picMkLst>
            <pc:docMk/>
            <pc:sldMk cId="4284429325" sldId="773"/>
            <ac:picMk id="22" creationId="{1D5D13E7-D6BD-4EE9-8BF2-F0577A1438B3}"/>
          </ac:picMkLst>
        </pc:picChg>
        <pc:picChg chg="del">
          <ac:chgData name="Siegbert Rudolph" userId="2af4d44886c067cc" providerId="LiveId" clId="{A9764CDB-70E4-4B61-8C99-F34EAE1D7F81}" dt="2021-08-24T15:10:42.426" v="4" actId="478"/>
          <ac:picMkLst>
            <pc:docMk/>
            <pc:sldMk cId="4284429325" sldId="773"/>
            <ac:picMk id="23" creationId="{62B1A777-DDCC-4ECF-B17A-FD037C98A78C}"/>
          </ac:picMkLst>
        </pc:picChg>
        <pc:picChg chg="del">
          <ac:chgData name="Siegbert Rudolph" userId="2af4d44886c067cc" providerId="LiveId" clId="{A9764CDB-70E4-4B61-8C99-F34EAE1D7F81}" dt="2021-08-24T15:10:42.426" v="4" actId="478"/>
          <ac:picMkLst>
            <pc:docMk/>
            <pc:sldMk cId="4284429325" sldId="773"/>
            <ac:picMk id="24" creationId="{5294736D-A327-4426-A5C7-2B0AFC5DB405}"/>
          </ac:picMkLst>
        </pc:picChg>
        <pc:picChg chg="del">
          <ac:chgData name="Siegbert Rudolph" userId="2af4d44886c067cc" providerId="LiveId" clId="{A9764CDB-70E4-4B61-8C99-F34EAE1D7F81}" dt="2021-08-24T15:10:42.426" v="4" actId="478"/>
          <ac:picMkLst>
            <pc:docMk/>
            <pc:sldMk cId="4284429325" sldId="773"/>
            <ac:picMk id="25" creationId="{01663B53-BF6F-4D8D-893F-B39B5198A1AB}"/>
          </ac:picMkLst>
        </pc:picChg>
        <pc:picChg chg="del">
          <ac:chgData name="Siegbert Rudolph" userId="2af4d44886c067cc" providerId="LiveId" clId="{A9764CDB-70E4-4B61-8C99-F34EAE1D7F81}" dt="2021-08-24T15:10:42.426" v="4" actId="478"/>
          <ac:picMkLst>
            <pc:docMk/>
            <pc:sldMk cId="4284429325" sldId="773"/>
            <ac:picMk id="26" creationId="{2AC54E3B-BF59-468A-8A63-4D9C523A2CC8}"/>
          </ac:picMkLst>
        </pc:picChg>
        <pc:picChg chg="del">
          <ac:chgData name="Siegbert Rudolph" userId="2af4d44886c067cc" providerId="LiveId" clId="{A9764CDB-70E4-4B61-8C99-F34EAE1D7F81}" dt="2021-08-24T15:10:42.426" v="4" actId="478"/>
          <ac:picMkLst>
            <pc:docMk/>
            <pc:sldMk cId="4284429325" sldId="773"/>
            <ac:picMk id="27" creationId="{5DD6CD78-5E61-4FCD-905C-4CD9B63230D2}"/>
          </ac:picMkLst>
        </pc:picChg>
        <pc:picChg chg="del">
          <ac:chgData name="Siegbert Rudolph" userId="2af4d44886c067cc" providerId="LiveId" clId="{A9764CDB-70E4-4B61-8C99-F34EAE1D7F81}" dt="2021-08-24T15:10:40.055" v="3" actId="478"/>
          <ac:picMkLst>
            <pc:docMk/>
            <pc:sldMk cId="4284429325" sldId="773"/>
            <ac:picMk id="29" creationId="{97C78252-C381-468C-BE2B-A78A1E5B45C4}"/>
          </ac:picMkLst>
        </pc:picChg>
        <pc:picChg chg="add mod">
          <ac:chgData name="Siegbert Rudolph" userId="2af4d44886c067cc" providerId="LiveId" clId="{A9764CDB-70E4-4B61-8C99-F34EAE1D7F81}" dt="2021-08-28T09:58:44.074" v="920" actId="1035"/>
          <ac:picMkLst>
            <pc:docMk/>
            <pc:sldMk cId="4284429325" sldId="773"/>
            <ac:picMk id="30" creationId="{51DD3F18-9A2F-4B27-A369-AA5B30F75D7B}"/>
          </ac:picMkLst>
        </pc:picChg>
        <pc:picChg chg="add mod">
          <ac:chgData name="Siegbert Rudolph" userId="2af4d44886c067cc" providerId="LiveId" clId="{A9764CDB-70E4-4B61-8C99-F34EAE1D7F81}" dt="2021-08-28T09:58:44.074" v="920" actId="1035"/>
          <ac:picMkLst>
            <pc:docMk/>
            <pc:sldMk cId="4284429325" sldId="773"/>
            <ac:picMk id="32" creationId="{67FEA412-6CC1-4CD6-800A-FB6214223833}"/>
          </ac:picMkLst>
        </pc:picChg>
        <pc:picChg chg="add mod">
          <ac:chgData name="Siegbert Rudolph" userId="2af4d44886c067cc" providerId="LiveId" clId="{A9764CDB-70E4-4B61-8C99-F34EAE1D7F81}" dt="2021-08-28T09:58:44.074" v="920" actId="1035"/>
          <ac:picMkLst>
            <pc:docMk/>
            <pc:sldMk cId="4284429325" sldId="773"/>
            <ac:picMk id="33" creationId="{80AD240F-4ED5-4EB8-B219-5385385125F5}"/>
          </ac:picMkLst>
        </pc:picChg>
        <pc:picChg chg="add mod">
          <ac:chgData name="Siegbert Rudolph" userId="2af4d44886c067cc" providerId="LiveId" clId="{A9764CDB-70E4-4B61-8C99-F34EAE1D7F81}" dt="2021-08-28T09:58:44.074" v="920" actId="1035"/>
          <ac:picMkLst>
            <pc:docMk/>
            <pc:sldMk cId="4284429325" sldId="773"/>
            <ac:picMk id="34" creationId="{54CE3B41-3EA0-4B3B-B92A-0CD25C29A6C0}"/>
          </ac:picMkLst>
        </pc:picChg>
        <pc:picChg chg="add mod">
          <ac:chgData name="Siegbert Rudolph" userId="2af4d44886c067cc" providerId="LiveId" clId="{A9764CDB-70E4-4B61-8C99-F34EAE1D7F81}" dt="2021-08-28T09:58:44.074" v="920" actId="1035"/>
          <ac:picMkLst>
            <pc:docMk/>
            <pc:sldMk cId="4284429325" sldId="773"/>
            <ac:picMk id="35" creationId="{AFF08152-366E-49DF-B08C-9D1E0E4D50D3}"/>
          </ac:picMkLst>
        </pc:picChg>
        <pc:picChg chg="add mod">
          <ac:chgData name="Siegbert Rudolph" userId="2af4d44886c067cc" providerId="LiveId" clId="{A9764CDB-70E4-4B61-8C99-F34EAE1D7F81}" dt="2021-08-28T09:58:44.074" v="920" actId="1035"/>
          <ac:picMkLst>
            <pc:docMk/>
            <pc:sldMk cId="4284429325" sldId="773"/>
            <ac:picMk id="36" creationId="{11A630F8-5B29-451E-A751-35C039056A27}"/>
          </ac:picMkLst>
        </pc:picChg>
        <pc:picChg chg="add mod">
          <ac:chgData name="Siegbert Rudolph" userId="2af4d44886c067cc" providerId="LiveId" clId="{A9764CDB-70E4-4B61-8C99-F34EAE1D7F81}" dt="2021-08-28T09:58:44.074" v="920" actId="1035"/>
          <ac:picMkLst>
            <pc:docMk/>
            <pc:sldMk cId="4284429325" sldId="773"/>
            <ac:picMk id="37" creationId="{0AF1AFF2-5670-425D-BEF3-215057650B27}"/>
          </ac:picMkLst>
        </pc:picChg>
        <pc:picChg chg="add mod">
          <ac:chgData name="Siegbert Rudolph" userId="2af4d44886c067cc" providerId="LiveId" clId="{A9764CDB-70E4-4B61-8C99-F34EAE1D7F81}" dt="2021-08-28T09:58:44.074" v="920" actId="1035"/>
          <ac:picMkLst>
            <pc:docMk/>
            <pc:sldMk cId="4284429325" sldId="773"/>
            <ac:picMk id="38" creationId="{CB9E3E37-1BAA-43E1-9E32-BD30B26511A6}"/>
          </ac:picMkLst>
        </pc:picChg>
        <pc:picChg chg="add mod">
          <ac:chgData name="Siegbert Rudolph" userId="2af4d44886c067cc" providerId="LiveId" clId="{A9764CDB-70E4-4B61-8C99-F34EAE1D7F81}" dt="2021-08-28T09:58:44.074" v="920" actId="1035"/>
          <ac:picMkLst>
            <pc:docMk/>
            <pc:sldMk cId="4284429325" sldId="773"/>
            <ac:picMk id="39" creationId="{E79AD3E2-C065-4231-BC41-268D2E23B08A}"/>
          </ac:picMkLst>
        </pc:picChg>
        <pc:picChg chg="add mod">
          <ac:chgData name="Siegbert Rudolph" userId="2af4d44886c067cc" providerId="LiveId" clId="{A9764CDB-70E4-4B61-8C99-F34EAE1D7F81}" dt="2021-08-28T09:58:44.074" v="920" actId="1035"/>
          <ac:picMkLst>
            <pc:docMk/>
            <pc:sldMk cId="4284429325" sldId="773"/>
            <ac:picMk id="40" creationId="{2E02CEE6-011E-4C4F-8301-427F0D82E15B}"/>
          </ac:picMkLst>
        </pc:picChg>
        <pc:picChg chg="add mod">
          <ac:chgData name="Siegbert Rudolph" userId="2af4d44886c067cc" providerId="LiveId" clId="{A9764CDB-70E4-4B61-8C99-F34EAE1D7F81}" dt="2021-08-28T09:58:44.074" v="920" actId="1035"/>
          <ac:picMkLst>
            <pc:docMk/>
            <pc:sldMk cId="4284429325" sldId="773"/>
            <ac:picMk id="41" creationId="{422F0E31-7FAD-4BF8-A99B-D02609B30C45}"/>
          </ac:picMkLst>
        </pc:picChg>
        <pc:picChg chg="add mod">
          <ac:chgData name="Siegbert Rudolph" userId="2af4d44886c067cc" providerId="LiveId" clId="{A9764CDB-70E4-4B61-8C99-F34EAE1D7F81}" dt="2021-08-28T09:58:44.074" v="920" actId="1035"/>
          <ac:picMkLst>
            <pc:docMk/>
            <pc:sldMk cId="4284429325" sldId="773"/>
            <ac:picMk id="42" creationId="{0D53D1B6-1442-42C6-9097-D9516895F9E4}"/>
          </ac:picMkLst>
        </pc:picChg>
        <pc:picChg chg="add mod">
          <ac:chgData name="Siegbert Rudolph" userId="2af4d44886c067cc" providerId="LiveId" clId="{A9764CDB-70E4-4B61-8C99-F34EAE1D7F81}" dt="2021-08-28T09:58:44.074" v="920" actId="1035"/>
          <ac:picMkLst>
            <pc:docMk/>
            <pc:sldMk cId="4284429325" sldId="773"/>
            <ac:picMk id="43" creationId="{6C3BBD87-380B-4226-9D6E-EB521C6024CC}"/>
          </ac:picMkLst>
        </pc:picChg>
        <pc:picChg chg="add mod">
          <ac:chgData name="Siegbert Rudolph" userId="2af4d44886c067cc" providerId="LiveId" clId="{A9764CDB-70E4-4B61-8C99-F34EAE1D7F81}" dt="2021-08-28T09:58:44.074" v="920" actId="1035"/>
          <ac:picMkLst>
            <pc:docMk/>
            <pc:sldMk cId="4284429325" sldId="773"/>
            <ac:picMk id="44" creationId="{4789A70F-56E8-4236-9AC4-188DFCF5EE73}"/>
          </ac:picMkLst>
        </pc:picChg>
        <pc:picChg chg="add mod">
          <ac:chgData name="Siegbert Rudolph" userId="2af4d44886c067cc" providerId="LiveId" clId="{A9764CDB-70E4-4B61-8C99-F34EAE1D7F81}" dt="2021-08-28T09:58:44.074" v="920" actId="1035"/>
          <ac:picMkLst>
            <pc:docMk/>
            <pc:sldMk cId="4284429325" sldId="773"/>
            <ac:picMk id="45" creationId="{B4DFF2DA-B910-4F26-A5FC-E1AEA3CEB7CC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46" creationId="{BC306C3E-DF97-4AFE-A8B9-CEFFEAC49760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47" creationId="{1EB27362-B907-40AD-9594-DA39DF8CF6C0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49" creationId="{2CE73C29-0CED-4BE1-867C-F05C6DEF1A0A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50" creationId="{B79D7D31-7187-41AC-A955-5AE172AD0A9C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52" creationId="{ED96FD31-8CAE-4E78-A922-F847D439515E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53" creationId="{ABF2BBA6-765B-4311-AF4C-FD677E9B3C40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55" creationId="{9C6E53EC-1878-4E8C-8587-8238DD5E4CFC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56" creationId="{2BCBA221-9D1A-45EF-AD29-C81AE38BEC8C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58" creationId="{DDEB17F2-25EE-4933-81BF-27447C9F055E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59" creationId="{739DD2BD-6F8C-4A40-A54C-BF67330FEAE5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61" creationId="{7F24CB09-A86F-40F5-AD31-8FF34E50D55E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62" creationId="{4B250351-F6AA-4523-B903-D8A63100F054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64" creationId="{E75B93A9-A48D-4B65-BA6A-49C5EF9CF350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65" creationId="{D48BF7D2-3899-49DF-9889-73EFD6B0AA2D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67" creationId="{BD83CBA0-3DED-4993-B7BC-1F5170F55AE1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68" creationId="{D8DA96CD-440B-4108-B4F6-6C9981049292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70" creationId="{B427D9A4-92C9-4757-B888-D9CF78AE5FC8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71" creationId="{C4871C1F-BB23-49E1-AFF0-D77F1000286F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73" creationId="{5026279E-A794-48B5-84B1-F8C4654D6D80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74" creationId="{706D9072-B908-4672-9C39-A8CDCED5A769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76" creationId="{6187E092-D747-4A07-814D-437963A04329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77" creationId="{F74F14E7-33EC-4366-930F-1D4D76B75129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79" creationId="{8DC3D7DA-E34C-4788-BF47-BBA0CFEC5084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81" creationId="{EF252858-2BAE-4A3F-9304-67002CD5A095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83" creationId="{90539483-7224-48D4-B2E6-3E943E2154C5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84" creationId="{45764A65-CECA-4F09-BD9E-E91DEFDAF45A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86" creationId="{2EB05D01-E010-4024-ACB6-D1A93D9A9914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87" creationId="{D8E949CB-EE7D-4BD8-80EB-2855A9BD7E20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89" creationId="{9DDB42C2-A9EE-4168-8210-06773417EBA7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90" creationId="{739E67EF-E5E2-4752-A16D-4648BC1413A4}"/>
          </ac:picMkLst>
        </pc:picChg>
        <pc:picChg chg="add mod">
          <ac:chgData name="Siegbert Rudolph" userId="2af4d44886c067cc" providerId="LiveId" clId="{A9764CDB-70E4-4B61-8C99-F34EAE1D7F81}" dt="2021-09-12T07:24:19.803" v="1663" actId="1035"/>
          <ac:picMkLst>
            <pc:docMk/>
            <pc:sldMk cId="4284429325" sldId="773"/>
            <ac:picMk id="92" creationId="{F90BCA81-587F-48E2-A07D-6441C280660E}"/>
          </ac:picMkLst>
        </pc:picChg>
      </pc:sldChg>
      <pc:sldChg chg="addSp delSp modSp mod modAnim">
        <pc:chgData name="Siegbert Rudolph" userId="2af4d44886c067cc" providerId="LiveId" clId="{A9764CDB-70E4-4B61-8C99-F34EAE1D7F81}" dt="2021-08-28T10:24:38.085" v="1018" actId="1076"/>
        <pc:sldMkLst>
          <pc:docMk/>
          <pc:sldMk cId="113015713" sldId="776"/>
        </pc:sldMkLst>
        <pc:spChg chg="del">
          <ac:chgData name="Siegbert Rudolph" userId="2af4d44886c067cc" providerId="LiveId" clId="{A9764CDB-70E4-4B61-8C99-F34EAE1D7F81}" dt="2021-08-28T10:24:38.085" v="1013" actId="478"/>
          <ac:spMkLst>
            <pc:docMk/>
            <pc:sldMk cId="113015713" sldId="776"/>
            <ac:spMk id="2" creationId="{586A501E-F739-4A1C-B5A1-207A8807CDC2}"/>
          </ac:spMkLst>
        </pc:spChg>
        <pc:spChg chg="mod">
          <ac:chgData name="Siegbert Rudolph" userId="2af4d44886c067cc" providerId="LiveId" clId="{A9764CDB-70E4-4B61-8C99-F34EAE1D7F81}" dt="2021-08-28T10:24:38.085" v="1018" actId="1076"/>
          <ac:spMkLst>
            <pc:docMk/>
            <pc:sldMk cId="113015713" sldId="776"/>
            <ac:spMk id="4" creationId="{DD807683-5A23-484D-8211-63E55E3AD76F}"/>
          </ac:spMkLst>
        </pc:spChg>
        <pc:spChg chg="del">
          <ac:chgData name="Siegbert Rudolph" userId="2af4d44886c067cc" providerId="LiveId" clId="{A9764CDB-70E4-4B61-8C99-F34EAE1D7F81}" dt="2021-08-28T10:00:16.068" v="955" actId="478"/>
          <ac:spMkLst>
            <pc:docMk/>
            <pc:sldMk cId="113015713" sldId="776"/>
            <ac:spMk id="4" creationId="{E578D2B8-7928-4F95-BA4F-083313946AA5}"/>
          </ac:spMkLst>
        </pc:spChg>
        <pc:spChg chg="del mod">
          <ac:chgData name="Siegbert Rudolph" userId="2af4d44886c067cc" providerId="LiveId" clId="{A9764CDB-70E4-4B61-8C99-F34EAE1D7F81}" dt="2021-08-28T10:00:01.365" v="953" actId="478"/>
          <ac:spMkLst>
            <pc:docMk/>
            <pc:sldMk cId="113015713" sldId="776"/>
            <ac:spMk id="6" creationId="{7A9E6220-AA64-4629-8029-68A88828B876}"/>
          </ac:spMkLst>
        </pc:spChg>
        <pc:spChg chg="add mod">
          <ac:chgData name="Siegbert Rudolph" userId="2af4d44886c067cc" providerId="LiveId" clId="{A9764CDB-70E4-4B61-8C99-F34EAE1D7F81}" dt="2021-08-28T10:00:12.569" v="954"/>
          <ac:spMkLst>
            <pc:docMk/>
            <pc:sldMk cId="113015713" sldId="776"/>
            <ac:spMk id="12" creationId="{4BC5843C-696A-4D1C-BD17-9FEAAFD55680}"/>
          </ac:spMkLst>
        </pc:spChg>
        <pc:spChg chg="add mod">
          <ac:chgData name="Siegbert Rudolph" userId="2af4d44886c067cc" providerId="LiveId" clId="{A9764CDB-70E4-4B61-8C99-F34EAE1D7F81}" dt="2021-08-28T10:00:25.519" v="958" actId="20577"/>
          <ac:spMkLst>
            <pc:docMk/>
            <pc:sldMk cId="113015713" sldId="776"/>
            <ac:spMk id="24" creationId="{9C983F21-B069-470D-8CD3-1810072EE113}"/>
          </ac:spMkLst>
        </pc:spChg>
        <pc:spChg chg="add mod">
          <ac:chgData name="Siegbert Rudolph" userId="2af4d44886c067cc" providerId="LiveId" clId="{A9764CDB-70E4-4B61-8C99-F34EAE1D7F81}" dt="2021-08-28T10:00:36.251" v="979" actId="207"/>
          <ac:spMkLst>
            <pc:docMk/>
            <pc:sldMk cId="113015713" sldId="776"/>
            <ac:spMk id="25" creationId="{C0FB0298-E1C4-47DD-A57C-BA3E5FEE74E9}"/>
          </ac:spMkLst>
        </pc:spChg>
        <pc:picChg chg="add del mod">
          <ac:chgData name="Siegbert Rudolph" userId="2af4d44886c067cc" providerId="LiveId" clId="{A9764CDB-70E4-4B61-8C99-F34EAE1D7F81}" dt="2021-08-28T10:00:16.068" v="955" actId="478"/>
          <ac:picMkLst>
            <pc:docMk/>
            <pc:sldMk cId="113015713" sldId="776"/>
            <ac:picMk id="13" creationId="{54F4BF26-2700-4166-A611-768B78D038FF}"/>
          </ac:picMkLst>
        </pc:picChg>
        <pc:picChg chg="add del mod">
          <ac:chgData name="Siegbert Rudolph" userId="2af4d44886c067cc" providerId="LiveId" clId="{A9764CDB-70E4-4B61-8C99-F34EAE1D7F81}" dt="2021-08-28T10:00:16.068" v="955" actId="478"/>
          <ac:picMkLst>
            <pc:docMk/>
            <pc:sldMk cId="113015713" sldId="776"/>
            <ac:picMk id="14" creationId="{C89CFF25-2B7B-4E34-BF8D-1569FB25E26A}"/>
          </ac:picMkLst>
        </pc:picChg>
        <pc:picChg chg="add del mod">
          <ac:chgData name="Siegbert Rudolph" userId="2af4d44886c067cc" providerId="LiveId" clId="{A9764CDB-70E4-4B61-8C99-F34EAE1D7F81}" dt="2021-08-28T10:00:16.068" v="955" actId="478"/>
          <ac:picMkLst>
            <pc:docMk/>
            <pc:sldMk cId="113015713" sldId="776"/>
            <ac:picMk id="15" creationId="{E25280E9-D565-448B-A582-DD45DDB1365F}"/>
          </ac:picMkLst>
        </pc:picChg>
        <pc:picChg chg="add del mod">
          <ac:chgData name="Siegbert Rudolph" userId="2af4d44886c067cc" providerId="LiveId" clId="{A9764CDB-70E4-4B61-8C99-F34EAE1D7F81}" dt="2021-08-28T10:00:16.068" v="955" actId="478"/>
          <ac:picMkLst>
            <pc:docMk/>
            <pc:sldMk cId="113015713" sldId="776"/>
            <ac:picMk id="16" creationId="{214B6174-3940-4677-8EB2-C87D3B178B6F}"/>
          </ac:picMkLst>
        </pc:picChg>
        <pc:picChg chg="add del mod">
          <ac:chgData name="Siegbert Rudolph" userId="2af4d44886c067cc" providerId="LiveId" clId="{A9764CDB-70E4-4B61-8C99-F34EAE1D7F81}" dt="2021-08-28T10:00:16.068" v="955" actId="478"/>
          <ac:picMkLst>
            <pc:docMk/>
            <pc:sldMk cId="113015713" sldId="776"/>
            <ac:picMk id="17" creationId="{105EDFAF-CA4D-434E-B4A9-A6B457291B11}"/>
          </ac:picMkLst>
        </pc:picChg>
        <pc:picChg chg="add del mod">
          <ac:chgData name="Siegbert Rudolph" userId="2af4d44886c067cc" providerId="LiveId" clId="{A9764CDB-70E4-4B61-8C99-F34EAE1D7F81}" dt="2021-08-28T10:00:16.068" v="955" actId="478"/>
          <ac:picMkLst>
            <pc:docMk/>
            <pc:sldMk cId="113015713" sldId="776"/>
            <ac:picMk id="18" creationId="{E0DF81F5-C963-4393-807D-CD74B97D39CC}"/>
          </ac:picMkLst>
        </pc:picChg>
        <pc:picChg chg="add del mod">
          <ac:chgData name="Siegbert Rudolph" userId="2af4d44886c067cc" providerId="LiveId" clId="{A9764CDB-70E4-4B61-8C99-F34EAE1D7F81}" dt="2021-08-28T10:00:16.068" v="955" actId="478"/>
          <ac:picMkLst>
            <pc:docMk/>
            <pc:sldMk cId="113015713" sldId="776"/>
            <ac:picMk id="19" creationId="{B0E211ED-54E5-4896-AB44-756F34111169}"/>
          </ac:picMkLst>
        </pc:picChg>
        <pc:picChg chg="add del mod">
          <ac:chgData name="Siegbert Rudolph" userId="2af4d44886c067cc" providerId="LiveId" clId="{A9764CDB-70E4-4B61-8C99-F34EAE1D7F81}" dt="2021-08-28T10:00:16.068" v="955" actId="478"/>
          <ac:picMkLst>
            <pc:docMk/>
            <pc:sldMk cId="113015713" sldId="776"/>
            <ac:picMk id="20" creationId="{D2111479-FA59-4763-9673-565A7845FDAE}"/>
          </ac:picMkLst>
        </pc:picChg>
        <pc:picChg chg="add del mod">
          <ac:chgData name="Siegbert Rudolph" userId="2af4d44886c067cc" providerId="LiveId" clId="{A9764CDB-70E4-4B61-8C99-F34EAE1D7F81}" dt="2021-08-28T10:00:16.068" v="955" actId="478"/>
          <ac:picMkLst>
            <pc:docMk/>
            <pc:sldMk cId="113015713" sldId="776"/>
            <ac:picMk id="21" creationId="{E301E45F-99A4-4533-BC8C-0F29741D6A37}"/>
          </ac:picMkLst>
        </pc:picChg>
        <pc:picChg chg="add del mod">
          <ac:chgData name="Siegbert Rudolph" userId="2af4d44886c067cc" providerId="LiveId" clId="{A9764CDB-70E4-4B61-8C99-F34EAE1D7F81}" dt="2021-08-28T10:00:16.068" v="955" actId="478"/>
          <ac:picMkLst>
            <pc:docMk/>
            <pc:sldMk cId="113015713" sldId="776"/>
            <ac:picMk id="22" creationId="{BE3EA4EF-E1BD-4A45-AF7F-59F0B2947DF1}"/>
          </ac:picMkLst>
        </pc:picChg>
        <pc:picChg chg="add del mod">
          <ac:chgData name="Siegbert Rudolph" userId="2af4d44886c067cc" providerId="LiveId" clId="{A9764CDB-70E4-4B61-8C99-F34EAE1D7F81}" dt="2021-08-28T10:00:16.068" v="955" actId="478"/>
          <ac:picMkLst>
            <pc:docMk/>
            <pc:sldMk cId="113015713" sldId="776"/>
            <ac:picMk id="23" creationId="{37FD5F86-0FE7-495D-A520-5BD1C7EE9B1A}"/>
          </ac:picMkLst>
        </pc:picChg>
      </pc:sldChg>
      <pc:sldChg chg="addSp delSp modSp mod delAnim modAnim">
        <pc:chgData name="Siegbert Rudolph" userId="2af4d44886c067cc" providerId="LiveId" clId="{A9764CDB-70E4-4B61-8C99-F34EAE1D7F81}" dt="2021-09-12T07:24:07.055" v="1658" actId="1035"/>
        <pc:sldMkLst>
          <pc:docMk/>
          <pc:sldMk cId="2608461729" sldId="777"/>
        </pc:sldMkLst>
        <pc:spChg chg="mod">
          <ac:chgData name="Siegbert Rudolph" userId="2af4d44886c067cc" providerId="LiveId" clId="{A9764CDB-70E4-4B61-8C99-F34EAE1D7F81}" dt="2021-08-28T10:24:38.085" v="1012" actId="1076"/>
          <ac:spMkLst>
            <pc:docMk/>
            <pc:sldMk cId="2608461729" sldId="777"/>
            <ac:spMk id="2" creationId="{29B3F9CE-F112-4A6E-A26D-104C005CFA31}"/>
          </ac:spMkLst>
        </pc:spChg>
        <pc:spChg chg="del mod">
          <ac:chgData name="Siegbert Rudolph" userId="2af4d44886c067cc" providerId="LiveId" clId="{A9764CDB-70E4-4B61-8C99-F34EAE1D7F81}" dt="2021-08-28T09:59:02.658" v="923" actId="478"/>
          <ac:spMkLst>
            <pc:docMk/>
            <pc:sldMk cId="2608461729" sldId="777"/>
            <ac:spMk id="4" creationId="{451EB480-67BB-448C-876A-A35FD8C54843}"/>
          </ac:spMkLst>
        </pc:spChg>
        <pc:spChg chg="add mod or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37" creationId="{72EA2488-23A3-4FFE-976C-691250F91CC8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40" creationId="{BF02AAD6-E3FA-4512-8831-5C5A41A784AD}"/>
          </ac:spMkLst>
        </pc:spChg>
        <pc:spChg chg="add del mod">
          <ac:chgData name="Siegbert Rudolph" userId="2af4d44886c067cc" providerId="LiveId" clId="{A9764CDB-70E4-4B61-8C99-F34EAE1D7F81}" dt="2021-08-24T15:13:27.080" v="27" actId="478"/>
          <ac:spMkLst>
            <pc:docMk/>
            <pc:sldMk cId="2608461729" sldId="777"/>
            <ac:spMk id="41" creationId="{36E39AAD-18F6-407C-AFC6-E673806D5FA1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44" creationId="{BE315F3F-7FAE-4CE6-8AB2-FDFCFD0E5D8C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47" creationId="{B0CDBCCD-2C35-4EBB-A979-4B59D5CE7D53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50" creationId="{06CA4BEB-B667-463B-BD70-EA1D25128F70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53" creationId="{FDAB8030-B181-4D10-91DD-9BDAEC8E092D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56" creationId="{02DDD378-360A-4BF3-BF64-C00C17BC33D5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59" creationId="{7F0207D8-FC7E-4808-8E29-E12C0F12C127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62" creationId="{A81E1166-6A58-40A0-B729-5F6EDBE13663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65" creationId="{BF86DB20-CDBF-4B42-B949-8FCA338356F7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68" creationId="{969EEC58-8BF3-4F68-B5C7-77469FF2437F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71" creationId="{572132B0-C764-432E-A51C-709FC717841C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74" creationId="{99AB7905-513E-40E9-A572-48720ECEBE94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77" creationId="{CAC9664C-2BA1-4E05-8F0E-4D0CC81B60FA}"/>
          </ac:spMkLst>
        </pc:spChg>
        <pc:spChg chg="mod ord">
          <ac:chgData name="Siegbert Rudolph" userId="2af4d44886c067cc" providerId="LiveId" clId="{A9764CDB-70E4-4B61-8C99-F34EAE1D7F81}" dt="2021-09-11T14:20:22.210" v="1521" actId="1076"/>
          <ac:spMkLst>
            <pc:docMk/>
            <pc:sldMk cId="2608461729" sldId="777"/>
            <ac:spMk id="80" creationId="{61F3903C-A523-4B00-A3B6-C74820C40827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81" creationId="{1EF61D03-035E-4E06-87DF-05C57CCE8D1F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84" creationId="{54DABF79-D12B-4452-B93C-0071804D127A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86" creationId="{038ED5FE-0F76-4322-B9AE-E7A329331894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87" creationId="{AFFD7972-53DF-478F-90FE-EE08BEAE9D84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88" creationId="{1AC7C412-5F94-42A3-B1BC-572694E44694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89" creationId="{92B58EEF-553C-47D0-BFA9-C9A2B44DBC4C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90" creationId="{31C185F5-9876-4493-9154-4A2DED89410A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91" creationId="{A8E48177-38C6-4548-9FD2-E4C7B688B2AB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92" creationId="{3A2D73B8-0149-4E2B-B905-A24A75DC1588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93" creationId="{17FEEEDE-67CD-493D-B1FE-AB1D65194086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94" creationId="{1968C828-6243-4C63-8CFC-8BF378670BEE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95" creationId="{C28AE33C-3B4F-41C5-85E1-481981F58F5E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96" creationId="{A146BB8D-15F0-48F9-B25F-F75F2A25AF72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97" creationId="{42AB7856-D0A2-4A66-96E1-0DC821E0ACEB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98" creationId="{20917080-C510-4DE7-A9E5-30561988CE36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99" creationId="{2F121F3D-D314-484D-BA4C-1F73F69E3806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100" creationId="{5668538C-51A3-4991-9747-52807BEA6DDB}"/>
          </ac:spMkLst>
        </pc:spChg>
        <pc:spChg chg="add mod">
          <ac:chgData name="Siegbert Rudolph" userId="2af4d44886c067cc" providerId="LiveId" clId="{A9764CDB-70E4-4B61-8C99-F34EAE1D7F81}" dt="2021-08-28T09:59:16.514" v="926" actId="20577"/>
          <ac:spMkLst>
            <pc:docMk/>
            <pc:sldMk cId="2608461729" sldId="777"/>
            <ac:spMk id="101" creationId="{23AB9C86-910F-4DD2-A9A8-4FBD532C57D3}"/>
          </ac:spMkLst>
        </pc:spChg>
        <pc:spChg chg="add mod">
          <ac:chgData name="Siegbert Rudolph" userId="2af4d44886c067cc" providerId="LiveId" clId="{A9764CDB-70E4-4B61-8C99-F34EAE1D7F81}" dt="2021-09-12T07:17:39.954" v="1623"/>
          <ac:spMkLst>
            <pc:docMk/>
            <pc:sldMk cId="2608461729" sldId="777"/>
            <ac:spMk id="102" creationId="{E92D3BA0-BB62-4060-9394-2A2D1D22555F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103" creationId="{DED34122-9184-4271-8BE7-00FDFC7D5D31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104" creationId="{4D3E36FE-E44F-44AD-A78C-090A1E8696B2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105" creationId="{3E271710-CE5D-4ADE-87CC-74BD54B3A2E2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106" creationId="{56A11EB5-A0EE-4BDE-968C-0A68C6A4E497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107" creationId="{3A4DCBC9-4AA1-4021-BA18-37359E6FB280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108" creationId="{0E017C72-26EA-4769-8858-14BB67B8118A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109" creationId="{515A6110-7F5F-4F64-85ED-D4CB934621B7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110" creationId="{9AA6E3FC-B563-4BDA-93B3-811C72E4B8D8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111" creationId="{335A4205-B919-4BB6-819D-CDD054449037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112" creationId="{725D656F-2F2B-447D-9F4E-EA238E78DB45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113" creationId="{800F8AA5-C380-4A12-8DC1-56EF797814B6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114" creationId="{B431F198-09BF-4BF5-B1B7-50A0E10A2FB4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115" creationId="{6C8EB005-B833-42C3-BC11-75A4BF704D4C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116" creationId="{9AB1DF0F-2522-4A0F-AE7C-E5A2BA377B3E}"/>
          </ac:spMkLst>
        </pc:spChg>
        <pc:spChg chg="add mod">
          <ac:chgData name="Siegbert Rudolph" userId="2af4d44886c067cc" providerId="LiveId" clId="{A9764CDB-70E4-4B61-8C99-F34EAE1D7F81}" dt="2021-09-12T07:24:07.055" v="1658" actId="1035"/>
          <ac:spMkLst>
            <pc:docMk/>
            <pc:sldMk cId="2608461729" sldId="777"/>
            <ac:spMk id="117" creationId="{1D57ABAB-B2B0-42C1-8DD8-42B4D96A17B9}"/>
          </ac:spMkLst>
        </pc:spChg>
        <pc:picChg chg="del">
          <ac:chgData name="Siegbert Rudolph" userId="2af4d44886c067cc" providerId="LiveId" clId="{A9764CDB-70E4-4B61-8C99-F34EAE1D7F81}" dt="2021-08-24T15:10:54.404" v="5" actId="478"/>
          <ac:picMkLst>
            <pc:docMk/>
            <pc:sldMk cId="2608461729" sldId="777"/>
            <ac:picMk id="5" creationId="{FAACAE42-C260-4642-B3E7-8EC194762A9E}"/>
          </ac:picMkLst>
        </pc:picChg>
        <pc:picChg chg="del">
          <ac:chgData name="Siegbert Rudolph" userId="2af4d44886c067cc" providerId="LiveId" clId="{A9764CDB-70E4-4B61-8C99-F34EAE1D7F81}" dt="2021-08-24T15:10:54.404" v="5" actId="478"/>
          <ac:picMkLst>
            <pc:docMk/>
            <pc:sldMk cId="2608461729" sldId="777"/>
            <ac:picMk id="6" creationId="{5F6A54BD-4610-4522-BB37-8BB434B830D0}"/>
          </ac:picMkLst>
        </pc:picChg>
        <pc:picChg chg="del">
          <ac:chgData name="Siegbert Rudolph" userId="2af4d44886c067cc" providerId="LiveId" clId="{A9764CDB-70E4-4B61-8C99-F34EAE1D7F81}" dt="2021-08-24T15:10:54.404" v="5" actId="478"/>
          <ac:picMkLst>
            <pc:docMk/>
            <pc:sldMk cId="2608461729" sldId="777"/>
            <ac:picMk id="7" creationId="{6400BCB3-0DC9-4D7A-8FD4-673C4BF564EA}"/>
          </ac:picMkLst>
        </pc:picChg>
        <pc:picChg chg="del">
          <ac:chgData name="Siegbert Rudolph" userId="2af4d44886c067cc" providerId="LiveId" clId="{A9764CDB-70E4-4B61-8C99-F34EAE1D7F81}" dt="2021-08-24T15:10:54.404" v="5" actId="478"/>
          <ac:picMkLst>
            <pc:docMk/>
            <pc:sldMk cId="2608461729" sldId="777"/>
            <ac:picMk id="8" creationId="{35AE0836-AA15-4BED-B593-773F086B5080}"/>
          </ac:picMkLst>
        </pc:picChg>
        <pc:picChg chg="del">
          <ac:chgData name="Siegbert Rudolph" userId="2af4d44886c067cc" providerId="LiveId" clId="{A9764CDB-70E4-4B61-8C99-F34EAE1D7F81}" dt="2021-08-24T15:10:54.404" v="5" actId="478"/>
          <ac:picMkLst>
            <pc:docMk/>
            <pc:sldMk cId="2608461729" sldId="777"/>
            <ac:picMk id="9" creationId="{6FE6427F-B45E-4F21-AF52-667CFF9A0C8F}"/>
          </ac:picMkLst>
        </pc:picChg>
        <pc:picChg chg="del">
          <ac:chgData name="Siegbert Rudolph" userId="2af4d44886c067cc" providerId="LiveId" clId="{A9764CDB-70E4-4B61-8C99-F34EAE1D7F81}" dt="2021-08-24T15:10:54.404" v="5" actId="478"/>
          <ac:picMkLst>
            <pc:docMk/>
            <pc:sldMk cId="2608461729" sldId="777"/>
            <ac:picMk id="10" creationId="{DF5B7704-30BB-4458-9535-06B08D876049}"/>
          </ac:picMkLst>
        </pc:picChg>
        <pc:picChg chg="del">
          <ac:chgData name="Siegbert Rudolph" userId="2af4d44886c067cc" providerId="LiveId" clId="{A9764CDB-70E4-4B61-8C99-F34EAE1D7F81}" dt="2021-08-24T15:10:54.404" v="5" actId="478"/>
          <ac:picMkLst>
            <pc:docMk/>
            <pc:sldMk cId="2608461729" sldId="777"/>
            <ac:picMk id="11" creationId="{D1F19EE1-0AFD-439A-9004-92E15F36B91E}"/>
          </ac:picMkLst>
        </pc:picChg>
        <pc:picChg chg="del">
          <ac:chgData name="Siegbert Rudolph" userId="2af4d44886c067cc" providerId="LiveId" clId="{A9764CDB-70E4-4B61-8C99-F34EAE1D7F81}" dt="2021-08-24T15:10:54.404" v="5" actId="478"/>
          <ac:picMkLst>
            <pc:docMk/>
            <pc:sldMk cId="2608461729" sldId="777"/>
            <ac:picMk id="12" creationId="{88D57F2B-4DF5-4F2F-9BAE-AA7601880E20}"/>
          </ac:picMkLst>
        </pc:picChg>
        <pc:picChg chg="del">
          <ac:chgData name="Siegbert Rudolph" userId="2af4d44886c067cc" providerId="LiveId" clId="{A9764CDB-70E4-4B61-8C99-F34EAE1D7F81}" dt="2021-08-24T15:10:56.971" v="6" actId="478"/>
          <ac:picMkLst>
            <pc:docMk/>
            <pc:sldMk cId="2608461729" sldId="777"/>
            <ac:picMk id="13" creationId="{A20F0DD7-A0D4-4716-A60A-F26D5FBA89DC}"/>
          </ac:picMkLst>
        </pc:picChg>
        <pc:picChg chg="del">
          <ac:chgData name="Siegbert Rudolph" userId="2af4d44886c067cc" providerId="LiveId" clId="{A9764CDB-70E4-4B61-8C99-F34EAE1D7F81}" dt="2021-08-24T15:10:56.971" v="6" actId="478"/>
          <ac:picMkLst>
            <pc:docMk/>
            <pc:sldMk cId="2608461729" sldId="777"/>
            <ac:picMk id="14" creationId="{FA5E6065-2309-4DDB-BBA5-8B81A4B689CB}"/>
          </ac:picMkLst>
        </pc:picChg>
        <pc:picChg chg="del">
          <ac:chgData name="Siegbert Rudolph" userId="2af4d44886c067cc" providerId="LiveId" clId="{A9764CDB-70E4-4B61-8C99-F34EAE1D7F81}" dt="2021-08-24T15:10:56.971" v="6" actId="478"/>
          <ac:picMkLst>
            <pc:docMk/>
            <pc:sldMk cId="2608461729" sldId="777"/>
            <ac:picMk id="15" creationId="{7CFDB151-6FBB-4996-B7A4-F1B36FBB2193}"/>
          </ac:picMkLst>
        </pc:picChg>
        <pc:picChg chg="del">
          <ac:chgData name="Siegbert Rudolph" userId="2af4d44886c067cc" providerId="LiveId" clId="{A9764CDB-70E4-4B61-8C99-F34EAE1D7F81}" dt="2021-08-24T15:10:56.971" v="6" actId="478"/>
          <ac:picMkLst>
            <pc:docMk/>
            <pc:sldMk cId="2608461729" sldId="777"/>
            <ac:picMk id="16" creationId="{95EAB6B4-F560-4F98-BB01-9120E9ACF122}"/>
          </ac:picMkLst>
        </pc:picChg>
        <pc:picChg chg="del">
          <ac:chgData name="Siegbert Rudolph" userId="2af4d44886c067cc" providerId="LiveId" clId="{A9764CDB-70E4-4B61-8C99-F34EAE1D7F81}" dt="2021-08-24T15:10:56.971" v="6" actId="478"/>
          <ac:picMkLst>
            <pc:docMk/>
            <pc:sldMk cId="2608461729" sldId="777"/>
            <ac:picMk id="17" creationId="{68B2E10E-9580-4699-B585-5ABD021F3FFC}"/>
          </ac:picMkLst>
        </pc:picChg>
        <pc:picChg chg="del">
          <ac:chgData name="Siegbert Rudolph" userId="2af4d44886c067cc" providerId="LiveId" clId="{A9764CDB-70E4-4B61-8C99-F34EAE1D7F81}" dt="2021-08-24T15:10:56.971" v="6" actId="478"/>
          <ac:picMkLst>
            <pc:docMk/>
            <pc:sldMk cId="2608461729" sldId="777"/>
            <ac:picMk id="18" creationId="{4461FFD2-7AB0-48CD-9DFE-5A49A74C4907}"/>
          </ac:picMkLst>
        </pc:picChg>
        <pc:picChg chg="del">
          <ac:chgData name="Siegbert Rudolph" userId="2af4d44886c067cc" providerId="LiveId" clId="{A9764CDB-70E4-4B61-8C99-F34EAE1D7F81}" dt="2021-08-24T15:10:56.971" v="6" actId="478"/>
          <ac:picMkLst>
            <pc:docMk/>
            <pc:sldMk cId="2608461729" sldId="777"/>
            <ac:picMk id="19" creationId="{A1F61359-5798-44D8-8674-7BF40C8E3DEC}"/>
          </ac:picMkLst>
        </pc:picChg>
        <pc:picChg chg="del">
          <ac:chgData name="Siegbert Rudolph" userId="2af4d44886c067cc" providerId="LiveId" clId="{A9764CDB-70E4-4B61-8C99-F34EAE1D7F81}" dt="2021-08-24T15:10:54.404" v="5" actId="478"/>
          <ac:picMkLst>
            <pc:docMk/>
            <pc:sldMk cId="2608461729" sldId="777"/>
            <ac:picMk id="21" creationId="{E450ABA8-489B-41B9-BCFB-8348D479D595}"/>
          </ac:picMkLst>
        </pc:picChg>
        <pc:picChg chg="add mod">
          <ac:chgData name="Siegbert Rudolph" userId="2af4d44886c067cc" providerId="LiveId" clId="{A9764CDB-70E4-4B61-8C99-F34EAE1D7F81}" dt="2021-08-28T09:59:22.403" v="930" actId="1035"/>
          <ac:picMkLst>
            <pc:docMk/>
            <pc:sldMk cId="2608461729" sldId="777"/>
            <ac:picMk id="22" creationId="{EAA5D687-FCB9-4A69-ADE2-B95C7AB42788}"/>
          </ac:picMkLst>
        </pc:picChg>
        <pc:picChg chg="add mod">
          <ac:chgData name="Siegbert Rudolph" userId="2af4d44886c067cc" providerId="LiveId" clId="{A9764CDB-70E4-4B61-8C99-F34EAE1D7F81}" dt="2021-08-28T09:59:22.403" v="930" actId="1035"/>
          <ac:picMkLst>
            <pc:docMk/>
            <pc:sldMk cId="2608461729" sldId="777"/>
            <ac:picMk id="23" creationId="{D8A86310-B46A-4802-B0E9-FF0F1C334113}"/>
          </ac:picMkLst>
        </pc:picChg>
        <pc:picChg chg="add mod">
          <ac:chgData name="Siegbert Rudolph" userId="2af4d44886c067cc" providerId="LiveId" clId="{A9764CDB-70E4-4B61-8C99-F34EAE1D7F81}" dt="2021-08-28T09:59:22.403" v="930" actId="1035"/>
          <ac:picMkLst>
            <pc:docMk/>
            <pc:sldMk cId="2608461729" sldId="777"/>
            <ac:picMk id="24" creationId="{EBD0F834-7133-4235-A9E9-0A70AE46276B}"/>
          </ac:picMkLst>
        </pc:picChg>
        <pc:picChg chg="add mod">
          <ac:chgData name="Siegbert Rudolph" userId="2af4d44886c067cc" providerId="LiveId" clId="{A9764CDB-70E4-4B61-8C99-F34EAE1D7F81}" dt="2021-08-28T09:59:22.403" v="930" actId="1035"/>
          <ac:picMkLst>
            <pc:docMk/>
            <pc:sldMk cId="2608461729" sldId="777"/>
            <ac:picMk id="25" creationId="{8904D49E-F972-40B9-A820-1DEB94B8D908}"/>
          </ac:picMkLst>
        </pc:picChg>
        <pc:picChg chg="add mod">
          <ac:chgData name="Siegbert Rudolph" userId="2af4d44886c067cc" providerId="LiveId" clId="{A9764CDB-70E4-4B61-8C99-F34EAE1D7F81}" dt="2021-08-28T09:59:22.403" v="930" actId="1035"/>
          <ac:picMkLst>
            <pc:docMk/>
            <pc:sldMk cId="2608461729" sldId="777"/>
            <ac:picMk id="26" creationId="{D7711929-E0C2-4A4C-A3E3-23C9CA71436E}"/>
          </ac:picMkLst>
        </pc:picChg>
        <pc:picChg chg="add mod">
          <ac:chgData name="Siegbert Rudolph" userId="2af4d44886c067cc" providerId="LiveId" clId="{A9764CDB-70E4-4B61-8C99-F34EAE1D7F81}" dt="2021-08-28T09:59:22.403" v="930" actId="1035"/>
          <ac:picMkLst>
            <pc:docMk/>
            <pc:sldMk cId="2608461729" sldId="777"/>
            <ac:picMk id="27" creationId="{56CE4B48-EE39-4390-8CF0-CFB646A6D604}"/>
          </ac:picMkLst>
        </pc:picChg>
        <pc:picChg chg="add mod">
          <ac:chgData name="Siegbert Rudolph" userId="2af4d44886c067cc" providerId="LiveId" clId="{A9764CDB-70E4-4B61-8C99-F34EAE1D7F81}" dt="2021-08-28T09:59:22.403" v="930" actId="1035"/>
          <ac:picMkLst>
            <pc:docMk/>
            <pc:sldMk cId="2608461729" sldId="777"/>
            <ac:picMk id="28" creationId="{47A9E228-2295-465C-8D63-95D1F8CFAC22}"/>
          </ac:picMkLst>
        </pc:picChg>
        <pc:picChg chg="add mod">
          <ac:chgData name="Siegbert Rudolph" userId="2af4d44886c067cc" providerId="LiveId" clId="{A9764CDB-70E4-4B61-8C99-F34EAE1D7F81}" dt="2021-08-28T09:59:22.403" v="930" actId="1035"/>
          <ac:picMkLst>
            <pc:docMk/>
            <pc:sldMk cId="2608461729" sldId="777"/>
            <ac:picMk id="29" creationId="{B668742C-BEA1-4CA4-A14C-829859B442C3}"/>
          </ac:picMkLst>
        </pc:picChg>
        <pc:picChg chg="add mod">
          <ac:chgData name="Siegbert Rudolph" userId="2af4d44886c067cc" providerId="LiveId" clId="{A9764CDB-70E4-4B61-8C99-F34EAE1D7F81}" dt="2021-08-28T09:59:22.403" v="930" actId="1035"/>
          <ac:picMkLst>
            <pc:docMk/>
            <pc:sldMk cId="2608461729" sldId="777"/>
            <ac:picMk id="30" creationId="{9A80958E-3FAA-4E25-9E50-4F6B88422119}"/>
          </ac:picMkLst>
        </pc:picChg>
        <pc:picChg chg="add mod">
          <ac:chgData name="Siegbert Rudolph" userId="2af4d44886c067cc" providerId="LiveId" clId="{A9764CDB-70E4-4B61-8C99-F34EAE1D7F81}" dt="2021-08-28T09:59:22.403" v="930" actId="1035"/>
          <ac:picMkLst>
            <pc:docMk/>
            <pc:sldMk cId="2608461729" sldId="777"/>
            <ac:picMk id="31" creationId="{93AB5CD5-A425-4C9A-8F12-916DA016F82C}"/>
          </ac:picMkLst>
        </pc:picChg>
        <pc:picChg chg="add mod">
          <ac:chgData name="Siegbert Rudolph" userId="2af4d44886c067cc" providerId="LiveId" clId="{A9764CDB-70E4-4B61-8C99-F34EAE1D7F81}" dt="2021-08-28T09:59:22.403" v="930" actId="1035"/>
          <ac:picMkLst>
            <pc:docMk/>
            <pc:sldMk cId="2608461729" sldId="777"/>
            <ac:picMk id="32" creationId="{D3DDAFB4-4FB7-4F49-ACEF-C4D0C98937B5}"/>
          </ac:picMkLst>
        </pc:picChg>
        <pc:picChg chg="add mod">
          <ac:chgData name="Siegbert Rudolph" userId="2af4d44886c067cc" providerId="LiveId" clId="{A9764CDB-70E4-4B61-8C99-F34EAE1D7F81}" dt="2021-08-28T09:59:22.403" v="930" actId="1035"/>
          <ac:picMkLst>
            <pc:docMk/>
            <pc:sldMk cId="2608461729" sldId="777"/>
            <ac:picMk id="33" creationId="{BA8095BF-0499-4E94-8EF5-C5EB123121C5}"/>
          </ac:picMkLst>
        </pc:picChg>
        <pc:picChg chg="add mod">
          <ac:chgData name="Siegbert Rudolph" userId="2af4d44886c067cc" providerId="LiveId" clId="{A9764CDB-70E4-4B61-8C99-F34EAE1D7F81}" dt="2021-08-28T09:59:22.403" v="930" actId="1035"/>
          <ac:picMkLst>
            <pc:docMk/>
            <pc:sldMk cId="2608461729" sldId="777"/>
            <ac:picMk id="34" creationId="{383F4CE8-EB45-40F1-B65E-84C26F6320FC}"/>
          </ac:picMkLst>
        </pc:picChg>
        <pc:picChg chg="add mod">
          <ac:chgData name="Siegbert Rudolph" userId="2af4d44886c067cc" providerId="LiveId" clId="{A9764CDB-70E4-4B61-8C99-F34EAE1D7F81}" dt="2021-08-28T09:59:22.403" v="930" actId="1035"/>
          <ac:picMkLst>
            <pc:docMk/>
            <pc:sldMk cId="2608461729" sldId="777"/>
            <ac:picMk id="35" creationId="{5C98D778-0A87-488A-817F-22AC54538838}"/>
          </ac:picMkLst>
        </pc:picChg>
        <pc:picChg chg="add mod">
          <ac:chgData name="Siegbert Rudolph" userId="2af4d44886c067cc" providerId="LiveId" clId="{A9764CDB-70E4-4B61-8C99-F34EAE1D7F81}" dt="2021-08-28T09:59:22.403" v="930" actId="1035"/>
          <ac:picMkLst>
            <pc:docMk/>
            <pc:sldMk cId="2608461729" sldId="777"/>
            <ac:picMk id="36" creationId="{5CD1C300-E90E-40EA-8401-255DD64AF7B8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38" creationId="{E544EB1D-7B72-4448-B13C-35CCE984D71A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39" creationId="{015A2CB7-AA64-4625-82CD-B641F2DC3752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42" creationId="{125029BD-DBB5-4730-AFFC-2A2D365CFAC3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43" creationId="{660B07AD-507B-45FE-87DA-0A938DF94C4D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45" creationId="{7D7A6611-2A0C-4D91-8B81-93DA418ED4E9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46" creationId="{0CCC9001-D42A-4528-80EE-2407D4B894D9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48" creationId="{039E8658-7C7E-40CC-BDE5-14B645E68424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49" creationId="{5C670646-A932-4315-A1F9-4C60D9952ABD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51" creationId="{96419A29-791A-4748-B927-2460D3463A59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52" creationId="{4A6D6BC0-8B49-44F2-9F70-36B7908797B0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54" creationId="{1267ECC1-F201-4758-89D6-CC7A6892E12A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55" creationId="{58F42745-9ED4-47C5-A1F1-93B2FB75032A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57" creationId="{FBE00079-7753-4EFC-90B7-C9DC6A8D44B7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58" creationId="{472F8A43-486A-4743-BEE0-380D6D1C290D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60" creationId="{1EF730B2-5616-4DCB-9D75-4ED613A4FC48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61" creationId="{72E87446-3AE9-438B-8CF3-4FCA632E4441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63" creationId="{E65628AF-9024-4E95-B078-8301866FD4BC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64" creationId="{73E36044-5C0F-4F17-A91B-47216D17260E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66" creationId="{364B0AEA-44A5-4694-87F3-EEBBA069ACEC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67" creationId="{46E3639B-0233-4F4B-A954-33D3EFA67240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69" creationId="{895BF80E-0273-446D-ACB5-5F73700C11D4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70" creationId="{F8B8A951-36A2-43A2-8789-AA8AA450D807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72" creationId="{59A1FE30-08FF-4160-9695-1942DD35E24D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73" creationId="{97D03D0B-A1EF-4D43-B488-B24CA6B9968B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75" creationId="{44B08FD9-2A7E-4FEF-88C6-F54604670807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76" creationId="{78E179E4-083C-4B76-BAA5-2DB63E3BE40F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78" creationId="{ADAD632A-864E-4110-BED9-321429F29CDB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79" creationId="{7B14590D-B59B-4963-9D47-BB34E85A1424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82" creationId="{3EE3B13C-759F-4C79-A7E0-6B36964C0EF8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83" creationId="{15896D65-FB72-43C2-AA25-EA990DE09161}"/>
          </ac:picMkLst>
        </pc:picChg>
        <pc:picChg chg="add mod">
          <ac:chgData name="Siegbert Rudolph" userId="2af4d44886c067cc" providerId="LiveId" clId="{A9764CDB-70E4-4B61-8C99-F34EAE1D7F81}" dt="2021-09-12T07:24:07.055" v="1658" actId="1035"/>
          <ac:picMkLst>
            <pc:docMk/>
            <pc:sldMk cId="2608461729" sldId="777"/>
            <ac:picMk id="85" creationId="{ECB37B58-DC11-4E2A-BC75-4955B55D0A7F}"/>
          </ac:picMkLst>
        </pc:picChg>
      </pc:sldChg>
      <pc:sldChg chg="addSp delSp modSp mod">
        <pc:chgData name="Siegbert Rudolph" userId="2af4d44886c067cc" providerId="LiveId" clId="{A9764CDB-70E4-4B61-8C99-F34EAE1D7F81}" dt="2021-08-28T10:24:38.069" v="1007" actId="1076"/>
        <pc:sldMkLst>
          <pc:docMk/>
          <pc:sldMk cId="3921975673" sldId="782"/>
        </pc:sldMkLst>
        <pc:spChg chg="mod">
          <ac:chgData name="Siegbert Rudolph" userId="2af4d44886c067cc" providerId="LiveId" clId="{A9764CDB-70E4-4B61-8C99-F34EAE1D7F81}" dt="2021-08-28T10:24:38.069" v="1007" actId="1076"/>
          <ac:spMkLst>
            <pc:docMk/>
            <pc:sldMk cId="3921975673" sldId="782"/>
            <ac:spMk id="2" creationId="{DFD2DE30-5D59-4D15-957A-CB7C274F0BBD}"/>
          </ac:spMkLst>
        </pc:spChg>
        <pc:spChg chg="add mod">
          <ac:chgData name="Siegbert Rudolph" userId="2af4d44886c067cc" providerId="LiveId" clId="{A9764CDB-70E4-4B61-8C99-F34EAE1D7F81}" dt="2021-08-28T09:58:19.534" v="912"/>
          <ac:spMkLst>
            <pc:docMk/>
            <pc:sldMk cId="3921975673" sldId="782"/>
            <ac:spMk id="6" creationId="{15365217-1D3E-4B9F-BD11-DFB775FC7552}"/>
          </ac:spMkLst>
        </pc:spChg>
        <pc:spChg chg="add mod">
          <ac:chgData name="Siegbert Rudolph" userId="2af4d44886c067cc" providerId="LiveId" clId="{A9764CDB-70E4-4B61-8C99-F34EAE1D7F81}" dt="2021-08-28T09:58:24.626" v="914" actId="20577"/>
          <ac:spMkLst>
            <pc:docMk/>
            <pc:sldMk cId="3921975673" sldId="782"/>
            <ac:spMk id="7" creationId="{171D4BCF-A68C-407E-A99D-AA35905D8BDE}"/>
          </ac:spMkLst>
        </pc:spChg>
        <pc:spChg chg="add mod">
          <ac:chgData name="Siegbert Rudolph" userId="2af4d44886c067cc" providerId="LiveId" clId="{A9764CDB-70E4-4B61-8C99-F34EAE1D7F81}" dt="2021-08-28T09:58:19.534" v="912"/>
          <ac:spMkLst>
            <pc:docMk/>
            <pc:sldMk cId="3921975673" sldId="782"/>
            <ac:spMk id="8" creationId="{CB0F9167-9017-44D6-A8CE-05B79D49760A}"/>
          </ac:spMkLst>
        </pc:spChg>
        <pc:spChg chg="del">
          <ac:chgData name="Siegbert Rudolph" userId="2af4d44886c067cc" providerId="LiveId" clId="{A9764CDB-70E4-4B61-8C99-F34EAE1D7F81}" dt="2021-08-28T09:58:18.268" v="911" actId="478"/>
          <ac:spMkLst>
            <pc:docMk/>
            <pc:sldMk cId="3921975673" sldId="782"/>
            <ac:spMk id="35" creationId="{F771018B-9556-47D1-B9BE-B861B96F1C44}"/>
          </ac:spMkLst>
        </pc:spChg>
        <pc:picChg chg="del">
          <ac:chgData name="Siegbert Rudolph" userId="2af4d44886c067cc" providerId="LiveId" clId="{A9764CDB-70E4-4B61-8C99-F34EAE1D7F81}" dt="2021-08-28T10:01:00.092" v="982" actId="478"/>
          <ac:picMkLst>
            <pc:docMk/>
            <pc:sldMk cId="3921975673" sldId="782"/>
            <ac:picMk id="9" creationId="{0B56F32C-1216-430A-9CF6-AFC96F7A7026}"/>
          </ac:picMkLst>
        </pc:picChg>
        <pc:picChg chg="del">
          <ac:chgData name="Siegbert Rudolph" userId="2af4d44886c067cc" providerId="LiveId" clId="{A9764CDB-70E4-4B61-8C99-F34EAE1D7F81}" dt="2021-08-28T10:01:25.760" v="983" actId="478"/>
          <ac:picMkLst>
            <pc:docMk/>
            <pc:sldMk cId="3921975673" sldId="782"/>
            <ac:picMk id="10" creationId="{C66AA56A-7300-4D9D-B8EE-F077A8F03895}"/>
          </ac:picMkLst>
        </pc:picChg>
        <pc:picChg chg="add mod">
          <ac:chgData name="Siegbert Rudolph" userId="2af4d44886c067cc" providerId="LiveId" clId="{A9764CDB-70E4-4B61-8C99-F34EAE1D7F81}" dt="2021-08-28T10:01:26.932" v="984"/>
          <ac:picMkLst>
            <pc:docMk/>
            <pc:sldMk cId="3921975673" sldId="782"/>
            <ac:picMk id="11" creationId="{7AB139CE-DA16-47EA-B129-6DD85051D309}"/>
          </ac:picMkLst>
        </pc:picChg>
      </pc:sldChg>
      <pc:sldChg chg="del">
        <pc:chgData name="Siegbert Rudolph" userId="2af4d44886c067cc" providerId="LiveId" clId="{A9764CDB-70E4-4B61-8C99-F34EAE1D7F81}" dt="2021-08-24T15:11:00.999" v="8" actId="47"/>
        <pc:sldMkLst>
          <pc:docMk/>
          <pc:sldMk cId="3716510201" sldId="783"/>
        </pc:sldMkLst>
      </pc:sldChg>
      <pc:sldChg chg="del">
        <pc:chgData name="Siegbert Rudolph" userId="2af4d44886c067cc" providerId="LiveId" clId="{A9764CDB-70E4-4B61-8C99-F34EAE1D7F81}" dt="2021-08-24T15:11:01.720" v="10" actId="47"/>
        <pc:sldMkLst>
          <pc:docMk/>
          <pc:sldMk cId="579551909" sldId="784"/>
        </pc:sldMkLst>
      </pc:sldChg>
      <pc:sldChg chg="del">
        <pc:chgData name="Siegbert Rudolph" userId="2af4d44886c067cc" providerId="LiveId" clId="{A9764CDB-70E4-4B61-8C99-F34EAE1D7F81}" dt="2021-08-24T15:11:02.870" v="12" actId="47"/>
        <pc:sldMkLst>
          <pc:docMk/>
          <pc:sldMk cId="1700194599" sldId="785"/>
        </pc:sldMkLst>
      </pc:sldChg>
      <pc:sldChg chg="del">
        <pc:chgData name="Siegbert Rudolph" userId="2af4d44886c067cc" providerId="LiveId" clId="{A9764CDB-70E4-4B61-8C99-F34EAE1D7F81}" dt="2021-08-24T15:11:03.974" v="14" actId="47"/>
        <pc:sldMkLst>
          <pc:docMk/>
          <pc:sldMk cId="4103128670" sldId="786"/>
        </pc:sldMkLst>
      </pc:sldChg>
      <pc:sldChg chg="del">
        <pc:chgData name="Siegbert Rudolph" userId="2af4d44886c067cc" providerId="LiveId" clId="{A9764CDB-70E4-4B61-8C99-F34EAE1D7F81}" dt="2021-08-24T15:11:05.269" v="16" actId="47"/>
        <pc:sldMkLst>
          <pc:docMk/>
          <pc:sldMk cId="2545769415" sldId="787"/>
        </pc:sldMkLst>
      </pc:sldChg>
      <pc:sldChg chg="del">
        <pc:chgData name="Siegbert Rudolph" userId="2af4d44886c067cc" providerId="LiveId" clId="{A9764CDB-70E4-4B61-8C99-F34EAE1D7F81}" dt="2021-08-24T15:11:06.510" v="18" actId="47"/>
        <pc:sldMkLst>
          <pc:docMk/>
          <pc:sldMk cId="3778973115" sldId="788"/>
        </pc:sldMkLst>
      </pc:sldChg>
      <pc:sldChg chg="del">
        <pc:chgData name="Siegbert Rudolph" userId="2af4d44886c067cc" providerId="LiveId" clId="{A9764CDB-70E4-4B61-8C99-F34EAE1D7F81}" dt="2021-08-24T15:11:00.542" v="7" actId="47"/>
        <pc:sldMkLst>
          <pc:docMk/>
          <pc:sldMk cId="4223593772" sldId="789"/>
        </pc:sldMkLst>
      </pc:sldChg>
      <pc:sldChg chg="del">
        <pc:chgData name="Siegbert Rudolph" userId="2af4d44886c067cc" providerId="LiveId" clId="{A9764CDB-70E4-4B61-8C99-F34EAE1D7F81}" dt="2021-08-24T15:11:01.352" v="9" actId="47"/>
        <pc:sldMkLst>
          <pc:docMk/>
          <pc:sldMk cId="83286164" sldId="790"/>
        </pc:sldMkLst>
      </pc:sldChg>
      <pc:sldChg chg="del">
        <pc:chgData name="Siegbert Rudolph" userId="2af4d44886c067cc" providerId="LiveId" clId="{A9764CDB-70E4-4B61-8C99-F34EAE1D7F81}" dt="2021-08-24T15:11:02.462" v="11" actId="47"/>
        <pc:sldMkLst>
          <pc:docMk/>
          <pc:sldMk cId="1491243614" sldId="791"/>
        </pc:sldMkLst>
      </pc:sldChg>
      <pc:sldChg chg="del">
        <pc:chgData name="Siegbert Rudolph" userId="2af4d44886c067cc" providerId="LiveId" clId="{A9764CDB-70E4-4B61-8C99-F34EAE1D7F81}" dt="2021-08-24T15:11:03.613" v="13" actId="47"/>
        <pc:sldMkLst>
          <pc:docMk/>
          <pc:sldMk cId="3065118200" sldId="792"/>
        </pc:sldMkLst>
      </pc:sldChg>
      <pc:sldChg chg="del">
        <pc:chgData name="Siegbert Rudolph" userId="2af4d44886c067cc" providerId="LiveId" clId="{A9764CDB-70E4-4B61-8C99-F34EAE1D7F81}" dt="2021-08-24T15:11:04.621" v="15" actId="47"/>
        <pc:sldMkLst>
          <pc:docMk/>
          <pc:sldMk cId="3150385418" sldId="793"/>
        </pc:sldMkLst>
      </pc:sldChg>
      <pc:sldChg chg="del">
        <pc:chgData name="Siegbert Rudolph" userId="2af4d44886c067cc" providerId="LiveId" clId="{A9764CDB-70E4-4B61-8C99-F34EAE1D7F81}" dt="2021-08-24T15:11:05.910" v="17" actId="47"/>
        <pc:sldMkLst>
          <pc:docMk/>
          <pc:sldMk cId="2813254778" sldId="794"/>
        </pc:sldMkLst>
      </pc:sldChg>
    </pc:docChg>
  </pc:docChgLst>
  <pc:docChgLst>
    <pc:chgData name="Siegbert Rudolph" userId="2af4d44886c067cc" providerId="LiveId" clId="{70EC4E4F-07F4-45ED-9603-72FC8A887983}"/>
    <pc:docChg chg="custSel modSld">
      <pc:chgData name="Siegbert Rudolph" userId="2af4d44886c067cc" providerId="LiveId" clId="{70EC4E4F-07F4-45ED-9603-72FC8A887983}" dt="2024-09-23T06:22:33.206" v="54" actId="20577"/>
      <pc:docMkLst>
        <pc:docMk/>
      </pc:docMkLst>
      <pc:sldChg chg="modSp mod">
        <pc:chgData name="Siegbert Rudolph" userId="2af4d44886c067cc" providerId="LiveId" clId="{70EC4E4F-07F4-45ED-9603-72FC8A887983}" dt="2024-09-23T06:22:33.206" v="54" actId="20577"/>
        <pc:sldMkLst>
          <pc:docMk/>
          <pc:sldMk cId="0" sldId="444"/>
        </pc:sldMkLst>
        <pc:spChg chg="mod">
          <ac:chgData name="Siegbert Rudolph" userId="2af4d44886c067cc" providerId="LiveId" clId="{70EC4E4F-07F4-45ED-9603-72FC8A887983}" dt="2024-09-23T06:22:33.206" v="54" actId="20577"/>
          <ac:spMkLst>
            <pc:docMk/>
            <pc:sldMk cId="0" sldId="444"/>
            <ac:spMk id="2" creationId="{0F24340D-DF09-4204-BA92-0D6ACF337D26}"/>
          </ac:spMkLst>
        </pc:spChg>
      </pc:sldChg>
      <pc:sldChg chg="modSp mod">
        <pc:chgData name="Siegbert Rudolph" userId="2af4d44886c067cc" providerId="LiveId" clId="{70EC4E4F-07F4-45ED-9603-72FC8A887983}" dt="2024-09-23T06:20:29.588" v="3" actId="20577"/>
        <pc:sldMkLst>
          <pc:docMk/>
          <pc:sldMk cId="562011083" sldId="495"/>
        </pc:sldMkLst>
        <pc:spChg chg="mod">
          <ac:chgData name="Siegbert Rudolph" userId="2af4d44886c067cc" providerId="LiveId" clId="{70EC4E4F-07F4-45ED-9603-72FC8A887983}" dt="2024-09-23T06:20:29.588" v="3" actId="20577"/>
          <ac:spMkLst>
            <pc:docMk/>
            <pc:sldMk cId="562011083" sldId="495"/>
            <ac:spMk id="7" creationId="{296BA389-AD0A-4B6C-B5F5-E4DBB1B7D0EF}"/>
          </ac:spMkLst>
        </pc:spChg>
      </pc:sldChg>
      <pc:sldChg chg="modSp mod">
        <pc:chgData name="Siegbert Rudolph" userId="2af4d44886c067cc" providerId="LiveId" clId="{70EC4E4F-07F4-45ED-9603-72FC8A887983}" dt="2024-09-23T06:20:37.454" v="5" actId="20577"/>
        <pc:sldMkLst>
          <pc:docMk/>
          <pc:sldMk cId="4284429325" sldId="773"/>
        </pc:sldMkLst>
        <pc:spChg chg="mod">
          <ac:chgData name="Siegbert Rudolph" userId="2af4d44886c067cc" providerId="LiveId" clId="{70EC4E4F-07F4-45ED-9603-72FC8A887983}" dt="2024-09-23T06:20:37.454" v="5" actId="20577"/>
          <ac:spMkLst>
            <pc:docMk/>
            <pc:sldMk cId="4284429325" sldId="773"/>
            <ac:spMk id="109" creationId="{3239A169-D72E-4FB2-ADE3-AE4E50CDECF7}"/>
          </ac:spMkLst>
        </pc:spChg>
      </pc:sldChg>
      <pc:sldChg chg="modSp mod">
        <pc:chgData name="Siegbert Rudolph" userId="2af4d44886c067cc" providerId="LiveId" clId="{70EC4E4F-07F4-45ED-9603-72FC8A887983}" dt="2024-09-23T06:21:01.487" v="13" actId="20577"/>
        <pc:sldMkLst>
          <pc:docMk/>
          <pc:sldMk cId="113015713" sldId="776"/>
        </pc:sldMkLst>
        <pc:spChg chg="mod">
          <ac:chgData name="Siegbert Rudolph" userId="2af4d44886c067cc" providerId="LiveId" clId="{70EC4E4F-07F4-45ED-9603-72FC8A887983}" dt="2024-09-23T06:21:01.487" v="13" actId="20577"/>
          <ac:spMkLst>
            <pc:docMk/>
            <pc:sldMk cId="113015713" sldId="776"/>
            <ac:spMk id="24" creationId="{9C983F21-B069-470D-8CD3-1810072EE113}"/>
          </ac:spMkLst>
        </pc:spChg>
      </pc:sldChg>
      <pc:sldChg chg="modSp mod">
        <pc:chgData name="Siegbert Rudolph" userId="2af4d44886c067cc" providerId="LiveId" clId="{70EC4E4F-07F4-45ED-9603-72FC8A887983}" dt="2024-09-23T06:20:54.598" v="11" actId="20577"/>
        <pc:sldMkLst>
          <pc:docMk/>
          <pc:sldMk cId="2608461729" sldId="777"/>
        </pc:sldMkLst>
        <pc:spChg chg="mod">
          <ac:chgData name="Siegbert Rudolph" userId="2af4d44886c067cc" providerId="LiveId" clId="{70EC4E4F-07F4-45ED-9603-72FC8A887983}" dt="2024-09-23T06:20:54.598" v="11" actId="20577"/>
          <ac:spMkLst>
            <pc:docMk/>
            <pc:sldMk cId="2608461729" sldId="777"/>
            <ac:spMk id="101" creationId="{23AB9C86-910F-4DD2-A9A8-4FBD532C57D3}"/>
          </ac:spMkLst>
        </pc:spChg>
      </pc:sldChg>
      <pc:sldChg chg="modSp mod">
        <pc:chgData name="Siegbert Rudolph" userId="2af4d44886c067cc" providerId="LiveId" clId="{70EC4E4F-07F4-45ED-9603-72FC8A887983}" dt="2024-09-23T06:20:45.315" v="7" actId="20577"/>
        <pc:sldMkLst>
          <pc:docMk/>
          <pc:sldMk cId="3921975673" sldId="782"/>
        </pc:sldMkLst>
        <pc:spChg chg="mod">
          <ac:chgData name="Siegbert Rudolph" userId="2af4d44886c067cc" providerId="LiveId" clId="{70EC4E4F-07F4-45ED-9603-72FC8A887983}" dt="2024-09-23T06:20:45.315" v="7" actId="20577"/>
          <ac:spMkLst>
            <pc:docMk/>
            <pc:sldMk cId="3921975673" sldId="782"/>
            <ac:spMk id="7" creationId="{171D4BCF-A68C-407E-A99D-AA35905D8BD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3" Type="http://schemas.microsoft.com/office/2007/relationships/media" Target="../media/media7.MP3"/><Relationship Id="rId18" Type="http://schemas.openxmlformats.org/officeDocument/2006/relationships/audio" Target="../media/media9.MP3"/><Relationship Id="rId26" Type="http://schemas.openxmlformats.org/officeDocument/2006/relationships/audio" Target="../media/media13.MP3"/><Relationship Id="rId3" Type="http://schemas.microsoft.com/office/2007/relationships/media" Target="../media/media2.MP3"/><Relationship Id="rId21" Type="http://schemas.microsoft.com/office/2007/relationships/media" Target="../media/media11.MP3"/><Relationship Id="rId34" Type="http://schemas.openxmlformats.org/officeDocument/2006/relationships/image" Target="../media/image8.png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microsoft.com/office/2007/relationships/media" Target="../media/media9.MP3"/><Relationship Id="rId25" Type="http://schemas.microsoft.com/office/2007/relationships/media" Target="../media/media13.MP3"/><Relationship Id="rId33" Type="http://schemas.openxmlformats.org/officeDocument/2006/relationships/image" Target="../media/image7.png"/><Relationship Id="rId2" Type="http://schemas.openxmlformats.org/officeDocument/2006/relationships/audio" Target="../media/media1.MP3"/><Relationship Id="rId16" Type="http://schemas.openxmlformats.org/officeDocument/2006/relationships/audio" Target="../media/media8.MP3"/><Relationship Id="rId20" Type="http://schemas.openxmlformats.org/officeDocument/2006/relationships/audio" Target="../media/media10.MP3"/><Relationship Id="rId29" Type="http://schemas.microsoft.com/office/2007/relationships/media" Target="../media/media15.MP3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24" Type="http://schemas.openxmlformats.org/officeDocument/2006/relationships/audio" Target="../media/media12.MP3"/><Relationship Id="rId32" Type="http://schemas.openxmlformats.org/officeDocument/2006/relationships/image" Target="../media/image6.png"/><Relationship Id="rId5" Type="http://schemas.microsoft.com/office/2007/relationships/media" Target="../media/media3.MP3"/><Relationship Id="rId15" Type="http://schemas.microsoft.com/office/2007/relationships/media" Target="../media/media8.MP3"/><Relationship Id="rId23" Type="http://schemas.microsoft.com/office/2007/relationships/media" Target="../media/media12.MP3"/><Relationship Id="rId28" Type="http://schemas.openxmlformats.org/officeDocument/2006/relationships/audio" Target="../media/media14.MP3"/><Relationship Id="rId10" Type="http://schemas.openxmlformats.org/officeDocument/2006/relationships/audio" Target="../media/media5.MP3"/><Relationship Id="rId19" Type="http://schemas.microsoft.com/office/2007/relationships/media" Target="../media/media10.MP3"/><Relationship Id="rId31" Type="http://schemas.openxmlformats.org/officeDocument/2006/relationships/slideLayout" Target="../slideLayouts/slideLayout2.xml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audio" Target="../media/media7.MP3"/><Relationship Id="rId22" Type="http://schemas.openxmlformats.org/officeDocument/2006/relationships/audio" Target="../media/media11.MP3"/><Relationship Id="rId27" Type="http://schemas.microsoft.com/office/2007/relationships/media" Target="../media/media14.MP3"/><Relationship Id="rId30" Type="http://schemas.openxmlformats.org/officeDocument/2006/relationships/audio" Target="../media/media15.MP3"/><Relationship Id="rId35" Type="http://schemas.openxmlformats.org/officeDocument/2006/relationships/image" Target="../media/image9.png"/><Relationship Id="rId8" Type="http://schemas.openxmlformats.org/officeDocument/2006/relationships/audio" Target="../media/media4.MP3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3" Type="http://schemas.microsoft.com/office/2007/relationships/media" Target="../media/media22.MP3"/><Relationship Id="rId18" Type="http://schemas.openxmlformats.org/officeDocument/2006/relationships/audio" Target="../media/media24.MP3"/><Relationship Id="rId26" Type="http://schemas.openxmlformats.org/officeDocument/2006/relationships/audio" Target="../media/media28.MP3"/><Relationship Id="rId3" Type="http://schemas.microsoft.com/office/2007/relationships/media" Target="../media/media17.MP3"/><Relationship Id="rId21" Type="http://schemas.microsoft.com/office/2007/relationships/media" Target="../media/media26.MP3"/><Relationship Id="rId34" Type="http://schemas.openxmlformats.org/officeDocument/2006/relationships/image" Target="../media/image8.png"/><Relationship Id="rId7" Type="http://schemas.microsoft.com/office/2007/relationships/media" Target="../media/media19.MP3"/><Relationship Id="rId12" Type="http://schemas.openxmlformats.org/officeDocument/2006/relationships/audio" Target="../media/media21.MP3"/><Relationship Id="rId17" Type="http://schemas.microsoft.com/office/2007/relationships/media" Target="../media/media24.MP3"/><Relationship Id="rId25" Type="http://schemas.microsoft.com/office/2007/relationships/media" Target="../media/media28.MP3"/><Relationship Id="rId33" Type="http://schemas.openxmlformats.org/officeDocument/2006/relationships/image" Target="../media/image7.png"/><Relationship Id="rId2" Type="http://schemas.openxmlformats.org/officeDocument/2006/relationships/audio" Target="../media/media16.MP3"/><Relationship Id="rId16" Type="http://schemas.openxmlformats.org/officeDocument/2006/relationships/audio" Target="../media/media23.MP3"/><Relationship Id="rId20" Type="http://schemas.openxmlformats.org/officeDocument/2006/relationships/audio" Target="../media/media25.MP3"/><Relationship Id="rId29" Type="http://schemas.microsoft.com/office/2007/relationships/media" Target="../media/media30.MP3"/><Relationship Id="rId1" Type="http://schemas.microsoft.com/office/2007/relationships/media" Target="../media/media16.MP3"/><Relationship Id="rId6" Type="http://schemas.openxmlformats.org/officeDocument/2006/relationships/audio" Target="../media/media18.MP3"/><Relationship Id="rId11" Type="http://schemas.microsoft.com/office/2007/relationships/media" Target="../media/media21.MP3"/><Relationship Id="rId24" Type="http://schemas.openxmlformats.org/officeDocument/2006/relationships/audio" Target="../media/media27.MP3"/><Relationship Id="rId32" Type="http://schemas.openxmlformats.org/officeDocument/2006/relationships/image" Target="../media/image6.png"/><Relationship Id="rId5" Type="http://schemas.microsoft.com/office/2007/relationships/media" Target="../media/media18.MP3"/><Relationship Id="rId15" Type="http://schemas.microsoft.com/office/2007/relationships/media" Target="../media/media23.MP3"/><Relationship Id="rId23" Type="http://schemas.microsoft.com/office/2007/relationships/media" Target="../media/media27.MP3"/><Relationship Id="rId28" Type="http://schemas.openxmlformats.org/officeDocument/2006/relationships/audio" Target="../media/media29.MP3"/><Relationship Id="rId10" Type="http://schemas.openxmlformats.org/officeDocument/2006/relationships/audio" Target="../media/media20.MP3"/><Relationship Id="rId19" Type="http://schemas.microsoft.com/office/2007/relationships/media" Target="../media/media25.MP3"/><Relationship Id="rId31" Type="http://schemas.openxmlformats.org/officeDocument/2006/relationships/slideLayout" Target="../slideLayouts/slideLayout2.xml"/><Relationship Id="rId4" Type="http://schemas.openxmlformats.org/officeDocument/2006/relationships/audio" Target="../media/media17.MP3"/><Relationship Id="rId9" Type="http://schemas.microsoft.com/office/2007/relationships/media" Target="../media/media20.MP3"/><Relationship Id="rId14" Type="http://schemas.openxmlformats.org/officeDocument/2006/relationships/audio" Target="../media/media22.MP3"/><Relationship Id="rId22" Type="http://schemas.openxmlformats.org/officeDocument/2006/relationships/audio" Target="../media/media26.MP3"/><Relationship Id="rId27" Type="http://schemas.microsoft.com/office/2007/relationships/media" Target="../media/media29.MP3"/><Relationship Id="rId30" Type="http://schemas.openxmlformats.org/officeDocument/2006/relationships/audio" Target="../media/media30.MP3"/><Relationship Id="rId35" Type="http://schemas.openxmlformats.org/officeDocument/2006/relationships/image" Target="../media/image9.png"/><Relationship Id="rId8" Type="http://schemas.openxmlformats.org/officeDocument/2006/relationships/audio" Target="../media/media19.MP3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201913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03866" y="412034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201913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01913" y="858048"/>
            <a:ext cx="11582719" cy="31700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rebuchet MS" panose="020B0603020202020204" pitchFamily="34" charset="0"/>
              </a:rPr>
              <a:t>Mitlautverdoppelung 06</a:t>
            </a:r>
          </a:p>
          <a:p>
            <a:r>
              <a:rPr lang="de-DE" sz="2800" b="1" dirty="0">
                <a:latin typeface="Trebuchet MS" panose="020B0603020202020204" pitchFamily="34" charset="0"/>
              </a:rPr>
              <a:t>Lernzieldiktat – Sätze oder nur </a:t>
            </a:r>
            <a:r>
              <a:rPr lang="de-DE" sz="2800" b="1">
                <a:latin typeface="Trebuchet MS" panose="020B0603020202020204" pitchFamily="34" charset="0"/>
              </a:rPr>
              <a:t>Verdoppelung schreiben</a:t>
            </a:r>
            <a:endParaRPr lang="de-DE" sz="2800" b="1" dirty="0">
              <a:latin typeface="Trebuchet MS" panose="020B0603020202020204" pitchFamily="34" charset="0"/>
            </a:endParaRP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 Zusammenarbeit mit Beratungsrektorin Ute Eberlein und Förderlehrer Sebastian Schmid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Mittelschule Zirndorf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kern="0" dirty="0">
                <a:solidFill>
                  <a:sysClr val="windowText" lastClr="000000"/>
                </a:solidFill>
                <a:latin typeface="Trebuchet MS" pitchFamily="34" charset="0"/>
              </a:rPr>
              <a:t>Übung mit </a:t>
            </a:r>
            <a:r>
              <a:rPr lang="de-DE" b="1" kern="0" dirty="0" err="1">
                <a:solidFill>
                  <a:sysClr val="windowText" lastClr="000000"/>
                </a:solidFill>
                <a:latin typeface="Trebuchet MS" pitchFamily="34" charset="0"/>
              </a:rPr>
              <a:t>Sätzelisten</a:t>
            </a:r>
            <a:r>
              <a:rPr lang="de-DE" b="1" kern="0" dirty="0">
                <a:solidFill>
                  <a:sysClr val="windowText" lastClr="000000"/>
                </a:solidFill>
                <a:latin typeface="Trebuchet MS" pitchFamily="34" charset="0"/>
              </a:rPr>
              <a:t> von Katrin Neuerer, 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kern="0" dirty="0">
                <a:solidFill>
                  <a:sysClr val="windowText" lastClr="000000"/>
                </a:solidFill>
                <a:latin typeface="Trebuchet MS" pitchFamily="34" charset="0"/>
              </a:rPr>
              <a:t>Förderlehrerin an der Mittelschule Zirndorf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4D03A3C-78D3-4103-9EF8-EE0BA8455DF1}"/>
              </a:ext>
            </a:extLst>
          </p:cNvPr>
          <p:cNvSpPr txBox="1"/>
          <p:nvPr/>
        </p:nvSpPr>
        <p:spPr>
          <a:xfrm>
            <a:off x="190500" y="6724134"/>
            <a:ext cx="433003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11 Lernzieldiktat.pptx - Seite 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6" name="Foliennummernplatzhalter 2">
            <a:extLst>
              <a:ext uri="{FF2B5EF4-FFF2-40B4-BE49-F238E27FC236}">
                <a16:creationId xmlns:a16="http://schemas.microsoft.com/office/drawing/2014/main" id="{F0D5498E-7875-4510-A609-A867B42023B4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7" name="Textfeld 36">
            <a:extLst>
              <a:ext uri="{FF2B5EF4-FFF2-40B4-BE49-F238E27FC236}">
                <a16:creationId xmlns:a16="http://schemas.microsoft.com/office/drawing/2014/main" id="{296BA389-AD0A-4B6C-B5F5-E4DBB1B7D0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MV 06 Lernzieldiktat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2B56EB8-49D4-4485-87DE-A668E5F9693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497945DC-4702-4183-B04D-978DE6E2C5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71" y="980728"/>
            <a:ext cx="11839458" cy="545553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9C955B24-784E-4ED0-9FD6-959C57193CC4}"/>
              </a:ext>
            </a:extLst>
          </p:cNvPr>
          <p:cNvSpPr txBox="1"/>
          <p:nvPr/>
        </p:nvSpPr>
        <p:spPr>
          <a:xfrm>
            <a:off x="190500" y="6724134"/>
            <a:ext cx="433003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11 Lernzieldiktat.pptx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56201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30" name="811_9327">
            <a:hlinkClick r:id="" action="ppaction://media"/>
            <a:extLst>
              <a:ext uri="{FF2B5EF4-FFF2-40B4-BE49-F238E27FC236}">
                <a16:creationId xmlns:a16="http://schemas.microsoft.com/office/drawing/2014/main" id="{51DD3F18-9A2F-4B27-A369-AA5B30F75D7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424160" y="188640"/>
            <a:ext cx="254000" cy="254000"/>
          </a:xfrm>
          <a:prstGeom prst="rect">
            <a:avLst/>
          </a:prstGeom>
        </p:spPr>
      </p:pic>
      <p:pic>
        <p:nvPicPr>
          <p:cNvPr id="32" name="811_9328">
            <a:hlinkClick r:id="" action="ppaction://media"/>
            <a:extLst>
              <a:ext uri="{FF2B5EF4-FFF2-40B4-BE49-F238E27FC236}">
                <a16:creationId xmlns:a16="http://schemas.microsoft.com/office/drawing/2014/main" id="{67FEA412-6CC1-4CD6-800A-FB6214223833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805160" y="188640"/>
            <a:ext cx="254000" cy="254000"/>
          </a:xfrm>
          <a:prstGeom prst="rect">
            <a:avLst/>
          </a:prstGeom>
        </p:spPr>
      </p:pic>
      <p:pic>
        <p:nvPicPr>
          <p:cNvPr id="33" name="811_9329">
            <a:hlinkClick r:id="" action="ppaction://media"/>
            <a:extLst>
              <a:ext uri="{FF2B5EF4-FFF2-40B4-BE49-F238E27FC236}">
                <a16:creationId xmlns:a16="http://schemas.microsoft.com/office/drawing/2014/main" id="{80AD240F-4ED5-4EB8-B219-5385385125F5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1186160" y="188640"/>
            <a:ext cx="254000" cy="254000"/>
          </a:xfrm>
          <a:prstGeom prst="rect">
            <a:avLst/>
          </a:prstGeom>
        </p:spPr>
      </p:pic>
      <p:pic>
        <p:nvPicPr>
          <p:cNvPr id="34" name="811_9330">
            <a:hlinkClick r:id="" action="ppaction://media"/>
            <a:extLst>
              <a:ext uri="{FF2B5EF4-FFF2-40B4-BE49-F238E27FC236}">
                <a16:creationId xmlns:a16="http://schemas.microsoft.com/office/drawing/2014/main" id="{54CE3B41-3EA0-4B3B-B92A-0CD25C29A6C0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1567160" y="188640"/>
            <a:ext cx="254000" cy="254000"/>
          </a:xfrm>
          <a:prstGeom prst="rect">
            <a:avLst/>
          </a:prstGeom>
        </p:spPr>
      </p:pic>
      <p:pic>
        <p:nvPicPr>
          <p:cNvPr id="35" name="811_9331">
            <a:hlinkClick r:id="" action="ppaction://media"/>
            <a:extLst>
              <a:ext uri="{FF2B5EF4-FFF2-40B4-BE49-F238E27FC236}">
                <a16:creationId xmlns:a16="http://schemas.microsoft.com/office/drawing/2014/main" id="{AFF08152-366E-49DF-B08C-9D1E0E4D50D3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1948160" y="188640"/>
            <a:ext cx="254000" cy="254000"/>
          </a:xfrm>
          <a:prstGeom prst="rect">
            <a:avLst/>
          </a:prstGeom>
        </p:spPr>
      </p:pic>
      <p:pic>
        <p:nvPicPr>
          <p:cNvPr id="36" name="811_9332">
            <a:hlinkClick r:id="" action="ppaction://media"/>
            <a:extLst>
              <a:ext uri="{FF2B5EF4-FFF2-40B4-BE49-F238E27FC236}">
                <a16:creationId xmlns:a16="http://schemas.microsoft.com/office/drawing/2014/main" id="{11A630F8-5B29-451E-A751-35C039056A27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2329160" y="188640"/>
            <a:ext cx="254000" cy="254000"/>
          </a:xfrm>
          <a:prstGeom prst="rect">
            <a:avLst/>
          </a:prstGeom>
        </p:spPr>
      </p:pic>
      <p:pic>
        <p:nvPicPr>
          <p:cNvPr id="37" name="811_9333">
            <a:hlinkClick r:id="" action="ppaction://media"/>
            <a:extLst>
              <a:ext uri="{FF2B5EF4-FFF2-40B4-BE49-F238E27FC236}">
                <a16:creationId xmlns:a16="http://schemas.microsoft.com/office/drawing/2014/main" id="{0AF1AFF2-5670-425D-BEF3-215057650B27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2710160" y="188640"/>
            <a:ext cx="254000" cy="254000"/>
          </a:xfrm>
          <a:prstGeom prst="rect">
            <a:avLst/>
          </a:prstGeom>
        </p:spPr>
      </p:pic>
      <p:pic>
        <p:nvPicPr>
          <p:cNvPr id="38" name="811_9334">
            <a:hlinkClick r:id="" action="ppaction://media"/>
            <a:extLst>
              <a:ext uri="{FF2B5EF4-FFF2-40B4-BE49-F238E27FC236}">
                <a16:creationId xmlns:a16="http://schemas.microsoft.com/office/drawing/2014/main" id="{CB9E3E37-1BAA-43E1-9E32-BD30B26511A6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3091160" y="188640"/>
            <a:ext cx="254000" cy="254000"/>
          </a:xfrm>
          <a:prstGeom prst="rect">
            <a:avLst/>
          </a:prstGeom>
        </p:spPr>
      </p:pic>
      <p:pic>
        <p:nvPicPr>
          <p:cNvPr id="39" name="811_9335">
            <a:hlinkClick r:id="" action="ppaction://media"/>
            <a:extLst>
              <a:ext uri="{FF2B5EF4-FFF2-40B4-BE49-F238E27FC236}">
                <a16:creationId xmlns:a16="http://schemas.microsoft.com/office/drawing/2014/main" id="{E79AD3E2-C065-4231-BC41-268D2E23B08A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3472160" y="188640"/>
            <a:ext cx="254000" cy="254000"/>
          </a:xfrm>
          <a:prstGeom prst="rect">
            <a:avLst/>
          </a:prstGeom>
        </p:spPr>
      </p:pic>
      <p:pic>
        <p:nvPicPr>
          <p:cNvPr id="40" name="811_9336">
            <a:hlinkClick r:id="" action="ppaction://media"/>
            <a:extLst>
              <a:ext uri="{FF2B5EF4-FFF2-40B4-BE49-F238E27FC236}">
                <a16:creationId xmlns:a16="http://schemas.microsoft.com/office/drawing/2014/main" id="{2E02CEE6-011E-4C4F-8301-427F0D82E15B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3853160" y="188640"/>
            <a:ext cx="254000" cy="254000"/>
          </a:xfrm>
          <a:prstGeom prst="rect">
            <a:avLst/>
          </a:prstGeom>
        </p:spPr>
      </p:pic>
      <p:pic>
        <p:nvPicPr>
          <p:cNvPr id="41" name="811_9337">
            <a:hlinkClick r:id="" action="ppaction://media"/>
            <a:extLst>
              <a:ext uri="{FF2B5EF4-FFF2-40B4-BE49-F238E27FC236}">
                <a16:creationId xmlns:a16="http://schemas.microsoft.com/office/drawing/2014/main" id="{422F0E31-7FAD-4BF8-A99B-D02609B30C45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4234160" y="188640"/>
            <a:ext cx="254000" cy="254000"/>
          </a:xfrm>
          <a:prstGeom prst="rect">
            <a:avLst/>
          </a:prstGeom>
        </p:spPr>
      </p:pic>
      <p:pic>
        <p:nvPicPr>
          <p:cNvPr id="42" name="811_9338">
            <a:hlinkClick r:id="" action="ppaction://media"/>
            <a:extLst>
              <a:ext uri="{FF2B5EF4-FFF2-40B4-BE49-F238E27FC236}">
                <a16:creationId xmlns:a16="http://schemas.microsoft.com/office/drawing/2014/main" id="{0D53D1B6-1442-42C6-9097-D9516895F9E4}"/>
              </a:ext>
            </a:extLst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4615160" y="188640"/>
            <a:ext cx="254000" cy="254000"/>
          </a:xfrm>
          <a:prstGeom prst="rect">
            <a:avLst/>
          </a:prstGeom>
        </p:spPr>
      </p:pic>
      <p:pic>
        <p:nvPicPr>
          <p:cNvPr id="43" name="811_9339">
            <a:hlinkClick r:id="" action="ppaction://media"/>
            <a:extLst>
              <a:ext uri="{FF2B5EF4-FFF2-40B4-BE49-F238E27FC236}">
                <a16:creationId xmlns:a16="http://schemas.microsoft.com/office/drawing/2014/main" id="{6C3BBD87-380B-4226-9D6E-EB521C6024CC}"/>
              </a:ext>
            </a:extLst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4996160" y="188640"/>
            <a:ext cx="254000" cy="254000"/>
          </a:xfrm>
          <a:prstGeom prst="rect">
            <a:avLst/>
          </a:prstGeom>
        </p:spPr>
      </p:pic>
      <p:pic>
        <p:nvPicPr>
          <p:cNvPr id="44" name="811_9340">
            <a:hlinkClick r:id="" action="ppaction://media"/>
            <a:extLst>
              <a:ext uri="{FF2B5EF4-FFF2-40B4-BE49-F238E27FC236}">
                <a16:creationId xmlns:a16="http://schemas.microsoft.com/office/drawing/2014/main" id="{4789A70F-56E8-4236-9AC4-188DFCF5EE73}"/>
              </a:ext>
            </a:extLst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5377160" y="188640"/>
            <a:ext cx="254000" cy="254000"/>
          </a:xfrm>
          <a:prstGeom prst="rect">
            <a:avLst/>
          </a:prstGeom>
        </p:spPr>
      </p:pic>
      <p:pic>
        <p:nvPicPr>
          <p:cNvPr id="45" name="811_9341">
            <a:hlinkClick r:id="" action="ppaction://media"/>
            <a:extLst>
              <a:ext uri="{FF2B5EF4-FFF2-40B4-BE49-F238E27FC236}">
                <a16:creationId xmlns:a16="http://schemas.microsoft.com/office/drawing/2014/main" id="{B4DFF2DA-B910-4F26-A5FC-E1AEA3CEB7CC}"/>
              </a:ext>
            </a:extLst>
          </p:cNvPr>
          <p:cNvPicPr>
            <a:picLocks noChangeAspect="1"/>
          </p:cNvPicPr>
          <p:nvPr>
            <a:audioFile r:link="rId30"/>
            <p:extLst>
              <p:ext uri="{DAA4B4D4-6D71-4841-9C94-3DE7FCFB9230}">
                <p14:media xmlns:p14="http://schemas.microsoft.com/office/powerpoint/2010/main" r:embed="rId29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5758160" y="188640"/>
            <a:ext cx="254000" cy="254000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BC306C3E-DF97-4AFE-A8B9-CEFFEAC49760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978" y="1092397"/>
            <a:ext cx="250766" cy="249651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1EB27362-B907-40AD-9594-DA39DF8CF6C0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015" y="1045907"/>
            <a:ext cx="266393" cy="250723"/>
          </a:xfrm>
          <a:prstGeom prst="rect">
            <a:avLst/>
          </a:prstGeom>
        </p:spPr>
      </p:pic>
      <p:sp>
        <p:nvSpPr>
          <p:cNvPr id="48" name="Rechteck 47">
            <a:extLst>
              <a:ext uri="{FF2B5EF4-FFF2-40B4-BE49-F238E27FC236}">
                <a16:creationId xmlns:a16="http://schemas.microsoft.com/office/drawing/2014/main" id="{10E0787F-B9FF-4E9F-8CAC-A01284DFD3FF}"/>
              </a:ext>
            </a:extLst>
          </p:cNvPr>
          <p:cNvSpPr/>
          <p:nvPr/>
        </p:nvSpPr>
        <p:spPr>
          <a:xfrm>
            <a:off x="2654848" y="102544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 Wort</a:t>
            </a:r>
            <a:endParaRPr lang="de-DE" dirty="0"/>
          </a:p>
        </p:txBody>
      </p:sp>
      <p:pic>
        <p:nvPicPr>
          <p:cNvPr id="49" name="Grafik 48">
            <a:extLst>
              <a:ext uri="{FF2B5EF4-FFF2-40B4-BE49-F238E27FC236}">
                <a16:creationId xmlns:a16="http://schemas.microsoft.com/office/drawing/2014/main" id="{2CE73C29-0CED-4BE1-867C-F05C6DEF1A0A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978" y="1451943"/>
            <a:ext cx="250766" cy="249651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B79D7D31-7187-41AC-A955-5AE172AD0A9C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015" y="1405453"/>
            <a:ext cx="266393" cy="250723"/>
          </a:xfrm>
          <a:prstGeom prst="rect">
            <a:avLst/>
          </a:prstGeom>
        </p:spPr>
      </p:pic>
      <p:sp>
        <p:nvSpPr>
          <p:cNvPr id="51" name="Rechteck 50">
            <a:extLst>
              <a:ext uri="{FF2B5EF4-FFF2-40B4-BE49-F238E27FC236}">
                <a16:creationId xmlns:a16="http://schemas.microsoft.com/office/drawing/2014/main" id="{DA1D5F0E-B532-4C16-AA0F-2A63ECE006C2}"/>
              </a:ext>
            </a:extLst>
          </p:cNvPr>
          <p:cNvSpPr/>
          <p:nvPr/>
        </p:nvSpPr>
        <p:spPr>
          <a:xfrm>
            <a:off x="2654848" y="1384986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 Wort</a:t>
            </a:r>
            <a:endParaRPr lang="de-DE" dirty="0"/>
          </a:p>
        </p:txBody>
      </p:sp>
      <p:pic>
        <p:nvPicPr>
          <p:cNvPr id="52" name="Grafik 51">
            <a:extLst>
              <a:ext uri="{FF2B5EF4-FFF2-40B4-BE49-F238E27FC236}">
                <a16:creationId xmlns:a16="http://schemas.microsoft.com/office/drawing/2014/main" id="{ED96FD31-8CAE-4E78-A922-F847D439515E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978" y="1811489"/>
            <a:ext cx="250766" cy="249651"/>
          </a:xfrm>
          <a:prstGeom prst="rect">
            <a:avLst/>
          </a:prstGeom>
        </p:spPr>
      </p:pic>
      <p:pic>
        <p:nvPicPr>
          <p:cNvPr id="53" name="Grafik 52">
            <a:extLst>
              <a:ext uri="{FF2B5EF4-FFF2-40B4-BE49-F238E27FC236}">
                <a16:creationId xmlns:a16="http://schemas.microsoft.com/office/drawing/2014/main" id="{ABF2BBA6-765B-4311-AF4C-FD677E9B3C40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015" y="1764999"/>
            <a:ext cx="266393" cy="250723"/>
          </a:xfrm>
          <a:prstGeom prst="rect">
            <a:avLst/>
          </a:prstGeom>
        </p:spPr>
      </p:pic>
      <p:sp>
        <p:nvSpPr>
          <p:cNvPr id="54" name="Rechteck 53">
            <a:extLst>
              <a:ext uri="{FF2B5EF4-FFF2-40B4-BE49-F238E27FC236}">
                <a16:creationId xmlns:a16="http://schemas.microsoft.com/office/drawing/2014/main" id="{E4D73319-03F8-40B1-ADCC-05E0FE943042}"/>
              </a:ext>
            </a:extLst>
          </p:cNvPr>
          <p:cNvSpPr/>
          <p:nvPr/>
        </p:nvSpPr>
        <p:spPr>
          <a:xfrm>
            <a:off x="2654848" y="1744532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 Wort</a:t>
            </a:r>
            <a:endParaRPr lang="de-DE" dirty="0"/>
          </a:p>
        </p:txBody>
      </p:sp>
      <p:pic>
        <p:nvPicPr>
          <p:cNvPr id="55" name="Grafik 54">
            <a:extLst>
              <a:ext uri="{FF2B5EF4-FFF2-40B4-BE49-F238E27FC236}">
                <a16:creationId xmlns:a16="http://schemas.microsoft.com/office/drawing/2014/main" id="{9C6E53EC-1878-4E8C-8587-8238DD5E4CFC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978" y="2171035"/>
            <a:ext cx="250766" cy="249651"/>
          </a:xfrm>
          <a:prstGeom prst="rect">
            <a:avLst/>
          </a:prstGeom>
        </p:spPr>
      </p:pic>
      <p:pic>
        <p:nvPicPr>
          <p:cNvPr id="56" name="Grafik 55">
            <a:extLst>
              <a:ext uri="{FF2B5EF4-FFF2-40B4-BE49-F238E27FC236}">
                <a16:creationId xmlns:a16="http://schemas.microsoft.com/office/drawing/2014/main" id="{2BCBA221-9D1A-45EF-AD29-C81AE38BEC8C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015" y="2124545"/>
            <a:ext cx="266393" cy="250723"/>
          </a:xfrm>
          <a:prstGeom prst="rect">
            <a:avLst/>
          </a:prstGeom>
        </p:spPr>
      </p:pic>
      <p:sp>
        <p:nvSpPr>
          <p:cNvPr id="57" name="Rechteck 56">
            <a:extLst>
              <a:ext uri="{FF2B5EF4-FFF2-40B4-BE49-F238E27FC236}">
                <a16:creationId xmlns:a16="http://schemas.microsoft.com/office/drawing/2014/main" id="{F2B0395B-F7A6-4B1C-81C6-14C6ACDA5DFB}"/>
              </a:ext>
            </a:extLst>
          </p:cNvPr>
          <p:cNvSpPr/>
          <p:nvPr/>
        </p:nvSpPr>
        <p:spPr>
          <a:xfrm>
            <a:off x="2654848" y="2104078"/>
            <a:ext cx="1093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2 Wörter</a:t>
            </a:r>
            <a:endParaRPr lang="de-DE" dirty="0"/>
          </a:p>
        </p:txBody>
      </p:sp>
      <p:pic>
        <p:nvPicPr>
          <p:cNvPr id="58" name="Grafik 57">
            <a:extLst>
              <a:ext uri="{FF2B5EF4-FFF2-40B4-BE49-F238E27FC236}">
                <a16:creationId xmlns:a16="http://schemas.microsoft.com/office/drawing/2014/main" id="{DDEB17F2-25EE-4933-81BF-27447C9F055E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978" y="2530581"/>
            <a:ext cx="250766" cy="249651"/>
          </a:xfrm>
          <a:prstGeom prst="rect">
            <a:avLst/>
          </a:prstGeom>
        </p:spPr>
      </p:pic>
      <p:pic>
        <p:nvPicPr>
          <p:cNvPr id="59" name="Grafik 58">
            <a:extLst>
              <a:ext uri="{FF2B5EF4-FFF2-40B4-BE49-F238E27FC236}">
                <a16:creationId xmlns:a16="http://schemas.microsoft.com/office/drawing/2014/main" id="{739DD2BD-6F8C-4A40-A54C-BF67330FEAE5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015" y="2484091"/>
            <a:ext cx="266393" cy="250723"/>
          </a:xfrm>
          <a:prstGeom prst="rect">
            <a:avLst/>
          </a:prstGeom>
        </p:spPr>
      </p:pic>
      <p:sp>
        <p:nvSpPr>
          <p:cNvPr id="60" name="Rechteck 59">
            <a:extLst>
              <a:ext uri="{FF2B5EF4-FFF2-40B4-BE49-F238E27FC236}">
                <a16:creationId xmlns:a16="http://schemas.microsoft.com/office/drawing/2014/main" id="{DAF57F0C-F98E-4F72-953E-D11203055D37}"/>
              </a:ext>
            </a:extLst>
          </p:cNvPr>
          <p:cNvSpPr/>
          <p:nvPr/>
        </p:nvSpPr>
        <p:spPr>
          <a:xfrm>
            <a:off x="2654848" y="2463624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 Wort</a:t>
            </a:r>
            <a:endParaRPr lang="de-DE" dirty="0"/>
          </a:p>
        </p:txBody>
      </p:sp>
      <p:pic>
        <p:nvPicPr>
          <p:cNvPr id="61" name="Grafik 60">
            <a:extLst>
              <a:ext uri="{FF2B5EF4-FFF2-40B4-BE49-F238E27FC236}">
                <a16:creationId xmlns:a16="http://schemas.microsoft.com/office/drawing/2014/main" id="{7F24CB09-A86F-40F5-AD31-8FF34E50D55E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978" y="2890127"/>
            <a:ext cx="250766" cy="249651"/>
          </a:xfrm>
          <a:prstGeom prst="rect">
            <a:avLst/>
          </a:prstGeom>
        </p:spPr>
      </p:pic>
      <p:pic>
        <p:nvPicPr>
          <p:cNvPr id="62" name="Grafik 61">
            <a:extLst>
              <a:ext uri="{FF2B5EF4-FFF2-40B4-BE49-F238E27FC236}">
                <a16:creationId xmlns:a16="http://schemas.microsoft.com/office/drawing/2014/main" id="{4B250351-F6AA-4523-B903-D8A63100F054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015" y="2843637"/>
            <a:ext cx="266393" cy="250723"/>
          </a:xfrm>
          <a:prstGeom prst="rect">
            <a:avLst/>
          </a:prstGeom>
        </p:spPr>
      </p:pic>
      <p:sp>
        <p:nvSpPr>
          <p:cNvPr id="63" name="Rechteck 62">
            <a:extLst>
              <a:ext uri="{FF2B5EF4-FFF2-40B4-BE49-F238E27FC236}">
                <a16:creationId xmlns:a16="http://schemas.microsoft.com/office/drawing/2014/main" id="{AD735AD8-0B4B-4F85-9C12-B4CF6231AFE7}"/>
              </a:ext>
            </a:extLst>
          </p:cNvPr>
          <p:cNvSpPr/>
          <p:nvPr/>
        </p:nvSpPr>
        <p:spPr>
          <a:xfrm>
            <a:off x="2654848" y="282317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 Wort</a:t>
            </a:r>
            <a:endParaRPr lang="de-DE" dirty="0"/>
          </a:p>
        </p:txBody>
      </p:sp>
      <p:pic>
        <p:nvPicPr>
          <p:cNvPr id="64" name="Grafik 63">
            <a:extLst>
              <a:ext uri="{FF2B5EF4-FFF2-40B4-BE49-F238E27FC236}">
                <a16:creationId xmlns:a16="http://schemas.microsoft.com/office/drawing/2014/main" id="{E75B93A9-A48D-4B65-BA6A-49C5EF9CF350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978" y="3249673"/>
            <a:ext cx="250766" cy="249651"/>
          </a:xfrm>
          <a:prstGeom prst="rect">
            <a:avLst/>
          </a:prstGeom>
        </p:spPr>
      </p:pic>
      <p:pic>
        <p:nvPicPr>
          <p:cNvPr id="65" name="Grafik 64">
            <a:extLst>
              <a:ext uri="{FF2B5EF4-FFF2-40B4-BE49-F238E27FC236}">
                <a16:creationId xmlns:a16="http://schemas.microsoft.com/office/drawing/2014/main" id="{D48BF7D2-3899-49DF-9889-73EFD6B0AA2D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015" y="3203183"/>
            <a:ext cx="266393" cy="250723"/>
          </a:xfrm>
          <a:prstGeom prst="rect">
            <a:avLst/>
          </a:prstGeom>
        </p:spPr>
      </p:pic>
      <p:sp>
        <p:nvSpPr>
          <p:cNvPr id="66" name="Rechteck 65">
            <a:extLst>
              <a:ext uri="{FF2B5EF4-FFF2-40B4-BE49-F238E27FC236}">
                <a16:creationId xmlns:a16="http://schemas.microsoft.com/office/drawing/2014/main" id="{F5BDDA12-622E-448D-8457-F3E3C838D445}"/>
              </a:ext>
            </a:extLst>
          </p:cNvPr>
          <p:cNvSpPr/>
          <p:nvPr/>
        </p:nvSpPr>
        <p:spPr>
          <a:xfrm>
            <a:off x="2654848" y="3182716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 Wort</a:t>
            </a:r>
            <a:endParaRPr lang="de-DE" dirty="0"/>
          </a:p>
        </p:txBody>
      </p:sp>
      <p:pic>
        <p:nvPicPr>
          <p:cNvPr id="67" name="Grafik 66">
            <a:extLst>
              <a:ext uri="{FF2B5EF4-FFF2-40B4-BE49-F238E27FC236}">
                <a16:creationId xmlns:a16="http://schemas.microsoft.com/office/drawing/2014/main" id="{BD83CBA0-3DED-4993-B7BC-1F5170F55AE1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978" y="3609219"/>
            <a:ext cx="250766" cy="249651"/>
          </a:xfrm>
          <a:prstGeom prst="rect">
            <a:avLst/>
          </a:prstGeom>
        </p:spPr>
      </p:pic>
      <p:pic>
        <p:nvPicPr>
          <p:cNvPr id="68" name="Grafik 67">
            <a:extLst>
              <a:ext uri="{FF2B5EF4-FFF2-40B4-BE49-F238E27FC236}">
                <a16:creationId xmlns:a16="http://schemas.microsoft.com/office/drawing/2014/main" id="{D8DA96CD-440B-4108-B4F6-6C9981049292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015" y="3562729"/>
            <a:ext cx="266393" cy="250723"/>
          </a:xfrm>
          <a:prstGeom prst="rect">
            <a:avLst/>
          </a:prstGeom>
        </p:spPr>
      </p:pic>
      <p:sp>
        <p:nvSpPr>
          <p:cNvPr id="69" name="Rechteck 68">
            <a:extLst>
              <a:ext uri="{FF2B5EF4-FFF2-40B4-BE49-F238E27FC236}">
                <a16:creationId xmlns:a16="http://schemas.microsoft.com/office/drawing/2014/main" id="{86559D76-5649-4762-A436-AB918117F927}"/>
              </a:ext>
            </a:extLst>
          </p:cNvPr>
          <p:cNvSpPr/>
          <p:nvPr/>
        </p:nvSpPr>
        <p:spPr>
          <a:xfrm>
            <a:off x="2654848" y="3542262"/>
            <a:ext cx="1093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2 Wörter</a:t>
            </a:r>
            <a:endParaRPr lang="de-DE" dirty="0"/>
          </a:p>
        </p:txBody>
      </p:sp>
      <p:pic>
        <p:nvPicPr>
          <p:cNvPr id="70" name="Grafik 69">
            <a:extLst>
              <a:ext uri="{FF2B5EF4-FFF2-40B4-BE49-F238E27FC236}">
                <a16:creationId xmlns:a16="http://schemas.microsoft.com/office/drawing/2014/main" id="{B427D9A4-92C9-4757-B888-D9CF78AE5FC8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978" y="3968765"/>
            <a:ext cx="250766" cy="249651"/>
          </a:xfrm>
          <a:prstGeom prst="rect">
            <a:avLst/>
          </a:prstGeom>
        </p:spPr>
      </p:pic>
      <p:pic>
        <p:nvPicPr>
          <p:cNvPr id="71" name="Grafik 70">
            <a:extLst>
              <a:ext uri="{FF2B5EF4-FFF2-40B4-BE49-F238E27FC236}">
                <a16:creationId xmlns:a16="http://schemas.microsoft.com/office/drawing/2014/main" id="{C4871C1F-BB23-49E1-AFF0-D77F1000286F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015" y="3922275"/>
            <a:ext cx="266393" cy="250723"/>
          </a:xfrm>
          <a:prstGeom prst="rect">
            <a:avLst/>
          </a:prstGeom>
        </p:spPr>
      </p:pic>
      <p:sp>
        <p:nvSpPr>
          <p:cNvPr id="72" name="Rechteck 71">
            <a:extLst>
              <a:ext uri="{FF2B5EF4-FFF2-40B4-BE49-F238E27FC236}">
                <a16:creationId xmlns:a16="http://schemas.microsoft.com/office/drawing/2014/main" id="{AD6FAD61-D228-495F-BE52-2A059916C541}"/>
              </a:ext>
            </a:extLst>
          </p:cNvPr>
          <p:cNvSpPr/>
          <p:nvPr/>
        </p:nvSpPr>
        <p:spPr>
          <a:xfrm>
            <a:off x="2654848" y="3901808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 Wort</a:t>
            </a:r>
            <a:endParaRPr lang="de-DE" dirty="0"/>
          </a:p>
        </p:txBody>
      </p:sp>
      <p:pic>
        <p:nvPicPr>
          <p:cNvPr id="73" name="Grafik 72">
            <a:extLst>
              <a:ext uri="{FF2B5EF4-FFF2-40B4-BE49-F238E27FC236}">
                <a16:creationId xmlns:a16="http://schemas.microsoft.com/office/drawing/2014/main" id="{5026279E-A794-48B5-84B1-F8C4654D6D80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978" y="4328311"/>
            <a:ext cx="250766" cy="249651"/>
          </a:xfrm>
          <a:prstGeom prst="rect">
            <a:avLst/>
          </a:prstGeom>
        </p:spPr>
      </p:pic>
      <p:pic>
        <p:nvPicPr>
          <p:cNvPr id="74" name="Grafik 73">
            <a:extLst>
              <a:ext uri="{FF2B5EF4-FFF2-40B4-BE49-F238E27FC236}">
                <a16:creationId xmlns:a16="http://schemas.microsoft.com/office/drawing/2014/main" id="{706D9072-B908-4672-9C39-A8CDCED5A769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015" y="4281821"/>
            <a:ext cx="266393" cy="250723"/>
          </a:xfrm>
          <a:prstGeom prst="rect">
            <a:avLst/>
          </a:prstGeom>
        </p:spPr>
      </p:pic>
      <p:sp>
        <p:nvSpPr>
          <p:cNvPr id="75" name="Rechteck 74">
            <a:extLst>
              <a:ext uri="{FF2B5EF4-FFF2-40B4-BE49-F238E27FC236}">
                <a16:creationId xmlns:a16="http://schemas.microsoft.com/office/drawing/2014/main" id="{F227A5BC-E067-4C7A-9E76-41E20D8DFE35}"/>
              </a:ext>
            </a:extLst>
          </p:cNvPr>
          <p:cNvSpPr/>
          <p:nvPr/>
        </p:nvSpPr>
        <p:spPr>
          <a:xfrm>
            <a:off x="2654848" y="4261354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 Wort</a:t>
            </a:r>
            <a:endParaRPr lang="de-DE" dirty="0"/>
          </a:p>
        </p:txBody>
      </p:sp>
      <p:pic>
        <p:nvPicPr>
          <p:cNvPr id="76" name="Grafik 75">
            <a:extLst>
              <a:ext uri="{FF2B5EF4-FFF2-40B4-BE49-F238E27FC236}">
                <a16:creationId xmlns:a16="http://schemas.microsoft.com/office/drawing/2014/main" id="{6187E092-D747-4A07-814D-437963A04329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978" y="4687857"/>
            <a:ext cx="250766" cy="249651"/>
          </a:xfrm>
          <a:prstGeom prst="rect">
            <a:avLst/>
          </a:prstGeom>
        </p:spPr>
      </p:pic>
      <p:pic>
        <p:nvPicPr>
          <p:cNvPr id="77" name="Grafik 76">
            <a:extLst>
              <a:ext uri="{FF2B5EF4-FFF2-40B4-BE49-F238E27FC236}">
                <a16:creationId xmlns:a16="http://schemas.microsoft.com/office/drawing/2014/main" id="{F74F14E7-33EC-4366-930F-1D4D76B75129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015" y="4641367"/>
            <a:ext cx="266393" cy="250723"/>
          </a:xfrm>
          <a:prstGeom prst="rect">
            <a:avLst/>
          </a:prstGeom>
        </p:spPr>
      </p:pic>
      <p:sp>
        <p:nvSpPr>
          <p:cNvPr id="78" name="Rechteck 77">
            <a:extLst>
              <a:ext uri="{FF2B5EF4-FFF2-40B4-BE49-F238E27FC236}">
                <a16:creationId xmlns:a16="http://schemas.microsoft.com/office/drawing/2014/main" id="{45365E66-2BAA-4154-A0BF-2612235121F2}"/>
              </a:ext>
            </a:extLst>
          </p:cNvPr>
          <p:cNvSpPr/>
          <p:nvPr/>
        </p:nvSpPr>
        <p:spPr>
          <a:xfrm>
            <a:off x="2654848" y="462090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 Wort</a:t>
            </a:r>
            <a:endParaRPr lang="de-DE" dirty="0"/>
          </a:p>
        </p:txBody>
      </p:sp>
      <p:pic>
        <p:nvPicPr>
          <p:cNvPr id="79" name="Grafik 78">
            <a:extLst>
              <a:ext uri="{FF2B5EF4-FFF2-40B4-BE49-F238E27FC236}">
                <a16:creationId xmlns:a16="http://schemas.microsoft.com/office/drawing/2014/main" id="{8DC3D7DA-E34C-4788-BF47-BBA0CFEC5084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978" y="5047403"/>
            <a:ext cx="250766" cy="249651"/>
          </a:xfrm>
          <a:prstGeom prst="rect">
            <a:avLst/>
          </a:prstGeom>
        </p:spPr>
      </p:pic>
      <p:pic>
        <p:nvPicPr>
          <p:cNvPr id="81" name="Grafik 80">
            <a:extLst>
              <a:ext uri="{FF2B5EF4-FFF2-40B4-BE49-F238E27FC236}">
                <a16:creationId xmlns:a16="http://schemas.microsoft.com/office/drawing/2014/main" id="{EF252858-2BAE-4A3F-9304-67002CD5A095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015" y="5000913"/>
            <a:ext cx="266393" cy="250723"/>
          </a:xfrm>
          <a:prstGeom prst="rect">
            <a:avLst/>
          </a:prstGeom>
        </p:spPr>
      </p:pic>
      <p:sp>
        <p:nvSpPr>
          <p:cNvPr id="82" name="Rechteck 81">
            <a:extLst>
              <a:ext uri="{FF2B5EF4-FFF2-40B4-BE49-F238E27FC236}">
                <a16:creationId xmlns:a16="http://schemas.microsoft.com/office/drawing/2014/main" id="{12322114-242A-4333-8854-A23A207C5C21}"/>
              </a:ext>
            </a:extLst>
          </p:cNvPr>
          <p:cNvSpPr/>
          <p:nvPr/>
        </p:nvSpPr>
        <p:spPr>
          <a:xfrm>
            <a:off x="2654848" y="4980446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 Wort</a:t>
            </a:r>
            <a:endParaRPr lang="de-DE" dirty="0"/>
          </a:p>
        </p:txBody>
      </p:sp>
      <p:pic>
        <p:nvPicPr>
          <p:cNvPr id="83" name="Grafik 82">
            <a:extLst>
              <a:ext uri="{FF2B5EF4-FFF2-40B4-BE49-F238E27FC236}">
                <a16:creationId xmlns:a16="http://schemas.microsoft.com/office/drawing/2014/main" id="{90539483-7224-48D4-B2E6-3E943E2154C5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978" y="5406949"/>
            <a:ext cx="250766" cy="249651"/>
          </a:xfrm>
          <a:prstGeom prst="rect">
            <a:avLst/>
          </a:prstGeom>
        </p:spPr>
      </p:pic>
      <p:pic>
        <p:nvPicPr>
          <p:cNvPr id="84" name="Grafik 83">
            <a:extLst>
              <a:ext uri="{FF2B5EF4-FFF2-40B4-BE49-F238E27FC236}">
                <a16:creationId xmlns:a16="http://schemas.microsoft.com/office/drawing/2014/main" id="{45764A65-CECA-4F09-BD9E-E91DEFDAF45A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015" y="5360459"/>
            <a:ext cx="266393" cy="250723"/>
          </a:xfrm>
          <a:prstGeom prst="rect">
            <a:avLst/>
          </a:prstGeom>
        </p:spPr>
      </p:pic>
      <p:sp>
        <p:nvSpPr>
          <p:cNvPr id="85" name="Rechteck 84">
            <a:extLst>
              <a:ext uri="{FF2B5EF4-FFF2-40B4-BE49-F238E27FC236}">
                <a16:creationId xmlns:a16="http://schemas.microsoft.com/office/drawing/2014/main" id="{69D5690A-4CF1-4558-B64F-885323307335}"/>
              </a:ext>
            </a:extLst>
          </p:cNvPr>
          <p:cNvSpPr/>
          <p:nvPr/>
        </p:nvSpPr>
        <p:spPr>
          <a:xfrm>
            <a:off x="2654848" y="5339992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 Wort</a:t>
            </a:r>
            <a:endParaRPr lang="de-DE" dirty="0"/>
          </a:p>
        </p:txBody>
      </p:sp>
      <p:pic>
        <p:nvPicPr>
          <p:cNvPr id="86" name="Grafik 85">
            <a:extLst>
              <a:ext uri="{FF2B5EF4-FFF2-40B4-BE49-F238E27FC236}">
                <a16:creationId xmlns:a16="http://schemas.microsoft.com/office/drawing/2014/main" id="{2EB05D01-E010-4024-ACB6-D1A93D9A9914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978" y="5766495"/>
            <a:ext cx="250766" cy="249651"/>
          </a:xfrm>
          <a:prstGeom prst="rect">
            <a:avLst/>
          </a:prstGeom>
        </p:spPr>
      </p:pic>
      <p:pic>
        <p:nvPicPr>
          <p:cNvPr id="87" name="Grafik 86">
            <a:extLst>
              <a:ext uri="{FF2B5EF4-FFF2-40B4-BE49-F238E27FC236}">
                <a16:creationId xmlns:a16="http://schemas.microsoft.com/office/drawing/2014/main" id="{D8E949CB-EE7D-4BD8-80EB-2855A9BD7E20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015" y="5720005"/>
            <a:ext cx="266393" cy="250723"/>
          </a:xfrm>
          <a:prstGeom prst="rect">
            <a:avLst/>
          </a:prstGeom>
        </p:spPr>
      </p:pic>
      <p:sp>
        <p:nvSpPr>
          <p:cNvPr id="88" name="Rechteck 87">
            <a:extLst>
              <a:ext uri="{FF2B5EF4-FFF2-40B4-BE49-F238E27FC236}">
                <a16:creationId xmlns:a16="http://schemas.microsoft.com/office/drawing/2014/main" id="{2885A4F2-D385-4D55-9A7E-1218513F410C}"/>
              </a:ext>
            </a:extLst>
          </p:cNvPr>
          <p:cNvSpPr/>
          <p:nvPr/>
        </p:nvSpPr>
        <p:spPr>
          <a:xfrm>
            <a:off x="2654848" y="5699538"/>
            <a:ext cx="1093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2 Wörter</a:t>
            </a:r>
            <a:endParaRPr lang="de-DE" dirty="0"/>
          </a:p>
        </p:txBody>
      </p:sp>
      <p:pic>
        <p:nvPicPr>
          <p:cNvPr id="89" name="Grafik 88">
            <a:extLst>
              <a:ext uri="{FF2B5EF4-FFF2-40B4-BE49-F238E27FC236}">
                <a16:creationId xmlns:a16="http://schemas.microsoft.com/office/drawing/2014/main" id="{9DDB42C2-A9EE-4168-8210-06773417EBA7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978" y="6126045"/>
            <a:ext cx="250766" cy="249651"/>
          </a:xfrm>
          <a:prstGeom prst="rect">
            <a:avLst/>
          </a:prstGeom>
        </p:spPr>
      </p:pic>
      <p:pic>
        <p:nvPicPr>
          <p:cNvPr id="90" name="Grafik 89">
            <a:extLst>
              <a:ext uri="{FF2B5EF4-FFF2-40B4-BE49-F238E27FC236}">
                <a16:creationId xmlns:a16="http://schemas.microsoft.com/office/drawing/2014/main" id="{739E67EF-E5E2-4752-A16D-4648BC1413A4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015" y="6079555"/>
            <a:ext cx="266393" cy="250723"/>
          </a:xfrm>
          <a:prstGeom prst="rect">
            <a:avLst/>
          </a:prstGeom>
        </p:spPr>
      </p:pic>
      <p:sp>
        <p:nvSpPr>
          <p:cNvPr id="91" name="Rechteck 90">
            <a:extLst>
              <a:ext uri="{FF2B5EF4-FFF2-40B4-BE49-F238E27FC236}">
                <a16:creationId xmlns:a16="http://schemas.microsoft.com/office/drawing/2014/main" id="{2524B0A9-7E0D-4301-88C1-9B40D2957A12}"/>
              </a:ext>
            </a:extLst>
          </p:cNvPr>
          <p:cNvSpPr/>
          <p:nvPr/>
        </p:nvSpPr>
        <p:spPr>
          <a:xfrm>
            <a:off x="2654848" y="6059088"/>
            <a:ext cx="1093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2 Wörter</a:t>
            </a:r>
            <a:endParaRPr lang="de-DE" dirty="0"/>
          </a:p>
        </p:txBody>
      </p:sp>
      <p:pic>
        <p:nvPicPr>
          <p:cNvPr id="92" name="Grafik 91">
            <a:extLst>
              <a:ext uri="{FF2B5EF4-FFF2-40B4-BE49-F238E27FC236}">
                <a16:creationId xmlns:a16="http://schemas.microsoft.com/office/drawing/2014/main" id="{F90BCA81-587F-48E2-A07D-6441C280660E}"/>
              </a:ext>
            </a:extLst>
          </p:cNvPr>
          <p:cNvPicPr>
            <a:picLocks noChangeAspect="1"/>
          </p:cNvPicPr>
          <p:nvPr/>
        </p:nvPicPr>
        <p:blipFill rotWithShape="1">
          <a:blip r:embed="rId35"/>
          <a:srcRect r="-76" b="8556"/>
          <a:stretch/>
        </p:blipFill>
        <p:spPr>
          <a:xfrm>
            <a:off x="1386231" y="965289"/>
            <a:ext cx="402675" cy="5383076"/>
          </a:xfrm>
          <a:prstGeom prst="rect">
            <a:avLst/>
          </a:prstGeom>
        </p:spPr>
      </p:pic>
      <p:sp>
        <p:nvSpPr>
          <p:cNvPr id="94" name="Textfeld 93">
            <a:extLst>
              <a:ext uri="{FF2B5EF4-FFF2-40B4-BE49-F238E27FC236}">
                <a16:creationId xmlns:a16="http://schemas.microsoft.com/office/drawing/2014/main" id="{9B29F33C-8F16-4CE4-BF61-273787182D90}"/>
              </a:ext>
            </a:extLst>
          </p:cNvPr>
          <p:cNvSpPr txBox="1"/>
          <p:nvPr/>
        </p:nvSpPr>
        <p:spPr>
          <a:xfrm>
            <a:off x="3998954" y="1007868"/>
            <a:ext cx="41779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Das Auto ...... lauter als gestern.</a:t>
            </a: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44736B84-21FC-467A-91BB-F21A74AEFBCD}"/>
              </a:ext>
            </a:extLst>
          </p:cNvPr>
          <p:cNvSpPr txBox="1"/>
          <p:nvPr/>
        </p:nvSpPr>
        <p:spPr>
          <a:xfrm>
            <a:off x="3998954" y="1384524"/>
            <a:ext cx="38977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Ich ...... die Tafel wischen.</a:t>
            </a: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9000C95E-EE2C-41D1-9E73-3C866F7EBB8E}"/>
              </a:ext>
            </a:extLst>
          </p:cNvPr>
          <p:cNvSpPr txBox="1"/>
          <p:nvPr/>
        </p:nvSpPr>
        <p:spPr>
          <a:xfrm>
            <a:off x="3998954" y="1761180"/>
            <a:ext cx="36738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......die Stacheln nicht an!</a:t>
            </a: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8297690F-CE95-41EA-A975-C09F4C0586DE}"/>
              </a:ext>
            </a:extLst>
          </p:cNvPr>
          <p:cNvSpPr txBox="1"/>
          <p:nvPr/>
        </p:nvSpPr>
        <p:spPr>
          <a:xfrm>
            <a:off x="3998954" y="2137836"/>
            <a:ext cx="38178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Der ...... des Baumes ist ,,,,,,.</a:t>
            </a:r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id="{491A6D6C-A0C2-456F-9D03-C285D686CEAA}"/>
              </a:ext>
            </a:extLst>
          </p:cNvPr>
          <p:cNvSpPr txBox="1"/>
          <p:nvPr/>
        </p:nvSpPr>
        <p:spPr>
          <a:xfrm>
            <a:off x="3998954" y="2514492"/>
            <a:ext cx="3048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Ich hole einen .......</a:t>
            </a: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C58727BE-F403-4CE1-8CBF-97028F00BA74}"/>
              </a:ext>
            </a:extLst>
          </p:cNvPr>
          <p:cNvSpPr txBox="1"/>
          <p:nvPr/>
        </p:nvSpPr>
        <p:spPr>
          <a:xfrm>
            <a:off x="3998954" y="2860370"/>
            <a:ext cx="31783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Ich sehe einen .......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2BEF8E20-289A-4ED1-8777-917DC4464D37}"/>
              </a:ext>
            </a:extLst>
          </p:cNvPr>
          <p:cNvSpPr txBox="1"/>
          <p:nvPr/>
        </p:nvSpPr>
        <p:spPr>
          <a:xfrm>
            <a:off x="3998954" y="3237026"/>
            <a:ext cx="33948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...... eure Stifte weg!</a:t>
            </a: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FB2C5133-5219-4B66-90E1-4DECDC1F965C}"/>
              </a:ext>
            </a:extLst>
          </p:cNvPr>
          <p:cNvSpPr txBox="1"/>
          <p:nvPr/>
        </p:nvSpPr>
        <p:spPr>
          <a:xfrm>
            <a:off x="3998953" y="3582904"/>
            <a:ext cx="43973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Die ......  ...... durch den Flur.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255792B1-D7B2-40A9-8FE4-DCB5A94BF83F}"/>
              </a:ext>
            </a:extLst>
          </p:cNvPr>
          <p:cNvSpPr txBox="1"/>
          <p:nvPr/>
        </p:nvSpPr>
        <p:spPr>
          <a:xfrm>
            <a:off x="3998954" y="3928782"/>
            <a:ext cx="38178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Der Hund ..... dem Hasen nach.</a:t>
            </a:r>
          </a:p>
        </p:txBody>
      </p:sp>
      <p:sp>
        <p:nvSpPr>
          <p:cNvPr id="103" name="Textfeld 102">
            <a:extLst>
              <a:ext uri="{FF2B5EF4-FFF2-40B4-BE49-F238E27FC236}">
                <a16:creationId xmlns:a16="http://schemas.microsoft.com/office/drawing/2014/main" id="{1A2E44B3-E023-48CD-93F5-CE937F7B6A49}"/>
              </a:ext>
            </a:extLst>
          </p:cNvPr>
          <p:cNvSpPr txBox="1"/>
          <p:nvPr/>
        </p:nvSpPr>
        <p:spPr>
          <a:xfrm>
            <a:off x="4029042" y="4274660"/>
            <a:ext cx="13934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...... das!</a:t>
            </a: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E45D5EE8-0ED7-49DF-8AFF-47524EB083B2}"/>
              </a:ext>
            </a:extLst>
          </p:cNvPr>
          <p:cNvSpPr txBox="1"/>
          <p:nvPr/>
        </p:nvSpPr>
        <p:spPr>
          <a:xfrm>
            <a:off x="3998954" y="4651316"/>
            <a:ext cx="31783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...... du Frau Neuerer?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6D8BA85A-2744-4F2D-AAB1-8C8B03BF7B62}"/>
              </a:ext>
            </a:extLst>
          </p:cNvPr>
          <p:cNvSpPr txBox="1"/>
          <p:nvPr/>
        </p:nvSpPr>
        <p:spPr>
          <a:xfrm>
            <a:off x="3998954" y="4997194"/>
            <a:ext cx="31783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...... euch!</a:t>
            </a:r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C1EA8C0D-FCDA-4A9A-B88D-183D321F35B3}"/>
              </a:ext>
            </a:extLst>
          </p:cNvPr>
          <p:cNvSpPr txBox="1"/>
          <p:nvPr/>
        </p:nvSpPr>
        <p:spPr>
          <a:xfrm>
            <a:off x="3998953" y="5343072"/>
            <a:ext cx="372021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...... du auch ein Kaninchen?</a:t>
            </a:r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547DA9F3-3D42-48DF-BCF7-DA34FF0EF0FC}"/>
              </a:ext>
            </a:extLst>
          </p:cNvPr>
          <p:cNvSpPr txBox="1"/>
          <p:nvPr/>
        </p:nvSpPr>
        <p:spPr>
          <a:xfrm>
            <a:off x="3998954" y="5688950"/>
            <a:ext cx="34696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Der rote ......  ...... nicht.</a:t>
            </a:r>
          </a:p>
        </p:txBody>
      </p:sp>
      <p:sp>
        <p:nvSpPr>
          <p:cNvPr id="108" name="Textfeld 107">
            <a:extLst>
              <a:ext uri="{FF2B5EF4-FFF2-40B4-BE49-F238E27FC236}">
                <a16:creationId xmlns:a16="http://schemas.microsoft.com/office/drawing/2014/main" id="{2782C385-E3AB-4801-A979-08DFC8113F2D}"/>
              </a:ext>
            </a:extLst>
          </p:cNvPr>
          <p:cNvSpPr txBox="1"/>
          <p:nvPr/>
        </p:nvSpPr>
        <p:spPr>
          <a:xfrm>
            <a:off x="3998954" y="6034824"/>
            <a:ext cx="38178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Du ..... ein ...... Brötchen.</a:t>
            </a:r>
          </a:p>
        </p:txBody>
      </p:sp>
      <p:sp>
        <p:nvSpPr>
          <p:cNvPr id="109" name="Textfeld 36">
            <a:extLst>
              <a:ext uri="{FF2B5EF4-FFF2-40B4-BE49-F238E27FC236}">
                <a16:creationId xmlns:a16="http://schemas.microsoft.com/office/drawing/2014/main" id="{3239A169-D72E-4FB2-ADE3-AE4E50CDEC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MV 06 Lernzieldiktat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0" name="Textfeld 109">
            <a:extLst>
              <a:ext uri="{FF2B5EF4-FFF2-40B4-BE49-F238E27FC236}">
                <a16:creationId xmlns:a16="http://schemas.microsoft.com/office/drawing/2014/main" id="{ACCAFC72-5799-4C34-AD66-9003FCA5F66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den Lautsprecher für Ton  und auf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Wort</a:t>
            </a:r>
            <a:r>
              <a:rPr lang="de-DE" sz="1800" dirty="0">
                <a:solidFill>
                  <a:srgbClr val="FF0000"/>
                </a:solidFill>
              </a:rPr>
              <a:t> für Text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an/aus </a:t>
            </a:r>
            <a:r>
              <a:rPr lang="de-DE" sz="1800" dirty="0">
                <a:solidFill>
                  <a:srgbClr val="FF0000"/>
                </a:solidFill>
              </a:rPr>
              <a:t>und auf den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Text</a:t>
            </a:r>
            <a:r>
              <a:rPr lang="de-DE" sz="1800" dirty="0">
                <a:solidFill>
                  <a:srgbClr val="FF0000"/>
                </a:solidFill>
              </a:rPr>
              <a:t> für die Lösung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an/aus</a:t>
            </a:r>
            <a:r>
              <a:rPr lang="de-DE" sz="1800" dirty="0">
                <a:solidFill>
                  <a:srgbClr val="FF0000"/>
                </a:solidFill>
              </a:rPr>
              <a:t>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2184F90-537F-40A1-8982-782BBAC058FE}"/>
              </a:ext>
            </a:extLst>
          </p:cNvPr>
          <p:cNvSpPr txBox="1"/>
          <p:nvPr/>
        </p:nvSpPr>
        <p:spPr>
          <a:xfrm>
            <a:off x="190500" y="6724134"/>
            <a:ext cx="433003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11 Lernzieldiktat.pptx - Seite 3</a:t>
            </a:r>
          </a:p>
        </p:txBody>
      </p:sp>
      <p:sp>
        <p:nvSpPr>
          <p:cNvPr id="111" name="Textfeld 110">
            <a:extLst>
              <a:ext uri="{FF2B5EF4-FFF2-40B4-BE49-F238E27FC236}">
                <a16:creationId xmlns:a16="http://schemas.microsoft.com/office/drawing/2014/main" id="{8EED5447-F08A-4392-AD2E-10567BD3ABEA}"/>
              </a:ext>
            </a:extLst>
          </p:cNvPr>
          <p:cNvSpPr txBox="1"/>
          <p:nvPr/>
        </p:nvSpPr>
        <p:spPr>
          <a:xfrm>
            <a:off x="8014072" y="1007868"/>
            <a:ext cx="22469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brummt</a:t>
            </a:r>
          </a:p>
        </p:txBody>
      </p:sp>
      <p:sp>
        <p:nvSpPr>
          <p:cNvPr id="112" name="Textfeld 111">
            <a:extLst>
              <a:ext uri="{FF2B5EF4-FFF2-40B4-BE49-F238E27FC236}">
                <a16:creationId xmlns:a16="http://schemas.microsoft.com/office/drawing/2014/main" id="{6E9ADEC4-5A19-4E59-B43D-DD2ED0D376CE}"/>
              </a:ext>
            </a:extLst>
          </p:cNvPr>
          <p:cNvSpPr txBox="1"/>
          <p:nvPr/>
        </p:nvSpPr>
        <p:spPr>
          <a:xfrm>
            <a:off x="7435529" y="1390589"/>
            <a:ext cx="22469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soll</a:t>
            </a:r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C45F5E07-04E1-4D03-A9D3-D6065AF3108E}"/>
              </a:ext>
            </a:extLst>
          </p:cNvPr>
          <p:cNvSpPr txBox="1"/>
          <p:nvPr/>
        </p:nvSpPr>
        <p:spPr>
          <a:xfrm>
            <a:off x="7452230" y="1789725"/>
            <a:ext cx="22469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Fass</a:t>
            </a:r>
          </a:p>
        </p:txBody>
      </p:sp>
      <p:sp>
        <p:nvSpPr>
          <p:cNvPr id="114" name="Textfeld 113">
            <a:extLst>
              <a:ext uri="{FF2B5EF4-FFF2-40B4-BE49-F238E27FC236}">
                <a16:creationId xmlns:a16="http://schemas.microsoft.com/office/drawing/2014/main" id="{9722DA0F-12DB-4B99-978F-33F13600827C}"/>
              </a:ext>
            </a:extLst>
          </p:cNvPr>
          <p:cNvSpPr txBox="1"/>
          <p:nvPr/>
        </p:nvSpPr>
        <p:spPr>
          <a:xfrm>
            <a:off x="7864058" y="2130754"/>
            <a:ext cx="22469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Stamm   dick</a:t>
            </a:r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2BFF9037-13B3-4704-BBBE-C405B9C25312}"/>
              </a:ext>
            </a:extLst>
          </p:cNvPr>
          <p:cNvSpPr txBox="1"/>
          <p:nvPr/>
        </p:nvSpPr>
        <p:spPr>
          <a:xfrm>
            <a:off x="6549351" y="2527111"/>
            <a:ext cx="22469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Stock</a:t>
            </a:r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DAC3D256-FD14-41C4-AE6D-2D61B75ECD8A}"/>
              </a:ext>
            </a:extLst>
          </p:cNvPr>
          <p:cNvSpPr txBox="1"/>
          <p:nvPr/>
        </p:nvSpPr>
        <p:spPr>
          <a:xfrm>
            <a:off x="7196968" y="2821527"/>
            <a:ext cx="22469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Ziegenbock</a:t>
            </a:r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id="{7B7A4781-DAE2-46D1-8959-2718D0DA38B7}"/>
              </a:ext>
            </a:extLst>
          </p:cNvPr>
          <p:cNvSpPr txBox="1"/>
          <p:nvPr/>
        </p:nvSpPr>
        <p:spPr>
          <a:xfrm>
            <a:off x="7126205" y="3186326"/>
            <a:ext cx="22469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Steckt</a:t>
            </a:r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5EABA8EF-FCBC-4F24-A87C-468FD0E45704}"/>
              </a:ext>
            </a:extLst>
          </p:cNvPr>
          <p:cNvSpPr txBox="1"/>
          <p:nvPr/>
        </p:nvSpPr>
        <p:spPr>
          <a:xfrm>
            <a:off x="7928053" y="3582904"/>
            <a:ext cx="22469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Stimme   hallt</a:t>
            </a:r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id="{474BC1A7-3A7C-4F5A-9EE8-C490EF9DAAB2}"/>
              </a:ext>
            </a:extLst>
          </p:cNvPr>
          <p:cNvSpPr txBox="1"/>
          <p:nvPr/>
        </p:nvSpPr>
        <p:spPr>
          <a:xfrm>
            <a:off x="7939065" y="3926662"/>
            <a:ext cx="22469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schoss</a:t>
            </a:r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AD03933A-BC60-4D7D-B017-64EA282AC4E7}"/>
              </a:ext>
            </a:extLst>
          </p:cNvPr>
          <p:cNvSpPr txBox="1"/>
          <p:nvPr/>
        </p:nvSpPr>
        <p:spPr>
          <a:xfrm>
            <a:off x="5533703" y="4301774"/>
            <a:ext cx="22469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Lass</a:t>
            </a:r>
          </a:p>
        </p:txBody>
      </p:sp>
      <p:sp>
        <p:nvSpPr>
          <p:cNvPr id="121" name="Textfeld 120">
            <a:extLst>
              <a:ext uri="{FF2B5EF4-FFF2-40B4-BE49-F238E27FC236}">
                <a16:creationId xmlns:a16="http://schemas.microsoft.com/office/drawing/2014/main" id="{E99023BB-8A26-40D3-9ED6-861ABE5C9432}"/>
              </a:ext>
            </a:extLst>
          </p:cNvPr>
          <p:cNvSpPr txBox="1"/>
          <p:nvPr/>
        </p:nvSpPr>
        <p:spPr>
          <a:xfrm>
            <a:off x="7038364" y="4629147"/>
            <a:ext cx="22469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Kennst</a:t>
            </a:r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id="{BF05A312-D8A2-4CEB-A797-A91B05CA91D4}"/>
              </a:ext>
            </a:extLst>
          </p:cNvPr>
          <p:cNvSpPr txBox="1"/>
          <p:nvPr/>
        </p:nvSpPr>
        <p:spPr>
          <a:xfrm>
            <a:off x="5681060" y="5021200"/>
            <a:ext cx="22469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Entspannt</a:t>
            </a:r>
          </a:p>
        </p:txBody>
      </p:sp>
      <p:sp>
        <p:nvSpPr>
          <p:cNvPr id="123" name="Textfeld 122">
            <a:extLst>
              <a:ext uri="{FF2B5EF4-FFF2-40B4-BE49-F238E27FC236}">
                <a16:creationId xmlns:a16="http://schemas.microsoft.com/office/drawing/2014/main" id="{D057FB83-0C46-4ABD-86F9-35AF9CED28BF}"/>
              </a:ext>
            </a:extLst>
          </p:cNvPr>
          <p:cNvSpPr txBox="1"/>
          <p:nvPr/>
        </p:nvSpPr>
        <p:spPr>
          <a:xfrm>
            <a:off x="7719172" y="5365313"/>
            <a:ext cx="22469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Bekommst</a:t>
            </a:r>
          </a:p>
        </p:txBody>
      </p:sp>
      <p:sp>
        <p:nvSpPr>
          <p:cNvPr id="124" name="Textfeld 123">
            <a:extLst>
              <a:ext uri="{FF2B5EF4-FFF2-40B4-BE49-F238E27FC236}">
                <a16:creationId xmlns:a16="http://schemas.microsoft.com/office/drawing/2014/main" id="{045BC830-5648-4872-8ED4-0875CA0B67F8}"/>
              </a:ext>
            </a:extLst>
          </p:cNvPr>
          <p:cNvSpPr txBox="1"/>
          <p:nvPr/>
        </p:nvSpPr>
        <p:spPr>
          <a:xfrm>
            <a:off x="7379292" y="5688950"/>
            <a:ext cx="22469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Pulli   passt</a:t>
            </a:r>
          </a:p>
        </p:txBody>
      </p:sp>
      <p:sp>
        <p:nvSpPr>
          <p:cNvPr id="125" name="Textfeld 124">
            <a:extLst>
              <a:ext uri="{FF2B5EF4-FFF2-40B4-BE49-F238E27FC236}">
                <a16:creationId xmlns:a16="http://schemas.microsoft.com/office/drawing/2014/main" id="{5E165CD0-AFD0-426F-A166-195D7E6EEF93}"/>
              </a:ext>
            </a:extLst>
          </p:cNvPr>
          <p:cNvSpPr txBox="1"/>
          <p:nvPr/>
        </p:nvSpPr>
        <p:spPr>
          <a:xfrm>
            <a:off x="7328147" y="6049478"/>
            <a:ext cx="22469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isst   leckeres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CA90C1F2-FA6D-480A-B6B2-5BC476F5EA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0160" y="1025440"/>
            <a:ext cx="6517457" cy="542712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Das Auto </a:t>
            </a:r>
            <a:r>
              <a:rPr lang="de-DE" sz="2000" b="1" kern="0" dirty="0">
                <a:latin typeface="Trebuchet MS" pitchFamily="34" charset="0"/>
              </a:rPr>
              <a:t>brummt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lauter als gestern.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Ich </a:t>
            </a:r>
            <a:r>
              <a:rPr lang="de-DE" sz="2000" b="1" kern="0" dirty="0">
                <a:latin typeface="Trebuchet MS" pitchFamily="34" charset="0"/>
              </a:rPr>
              <a:t>soll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die Tafel wischen.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b="1" kern="0" dirty="0">
                <a:latin typeface="Trebuchet MS" pitchFamily="34" charset="0"/>
              </a:rPr>
              <a:t>Fass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die Stacheln nicht an!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Der </a:t>
            </a:r>
            <a:r>
              <a:rPr lang="de-DE" sz="2000" b="1" kern="0" dirty="0">
                <a:latin typeface="Trebuchet MS" pitchFamily="34" charset="0"/>
              </a:rPr>
              <a:t>Stamm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des Baumes ist </a:t>
            </a:r>
            <a:r>
              <a:rPr lang="de-DE" sz="2000" b="1" kern="0" dirty="0">
                <a:latin typeface="Trebuchet MS" pitchFamily="34" charset="0"/>
              </a:rPr>
              <a:t>dick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Ich hole einen </a:t>
            </a:r>
            <a:r>
              <a:rPr lang="de-DE" sz="2000" b="1" kern="0" dirty="0">
                <a:latin typeface="Trebuchet MS" pitchFamily="34" charset="0"/>
              </a:rPr>
              <a:t>Stock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Ich sehe einen </a:t>
            </a:r>
            <a:r>
              <a:rPr lang="de-DE" sz="2000" b="1" kern="0" dirty="0">
                <a:latin typeface="Trebuchet MS" pitchFamily="34" charset="0"/>
              </a:rPr>
              <a:t>Ziegenbock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b="1" kern="0" dirty="0">
                <a:latin typeface="Trebuchet MS" pitchFamily="34" charset="0"/>
              </a:rPr>
              <a:t>Steckt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eure Stifte weg!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 </a:t>
            </a:r>
            <a:r>
              <a:rPr lang="de-DE" sz="2000" b="1" kern="0" dirty="0">
                <a:latin typeface="Trebuchet MS" pitchFamily="34" charset="0"/>
              </a:rPr>
              <a:t>Stimme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000" b="1" kern="0" dirty="0">
                <a:latin typeface="Trebuchet MS" pitchFamily="34" charset="0"/>
              </a:rPr>
              <a:t>hallt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durch den Flur.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Der Hund </a:t>
            </a:r>
            <a:r>
              <a:rPr lang="de-DE" sz="2000" b="1" kern="0" dirty="0">
                <a:latin typeface="Trebuchet MS" pitchFamily="34" charset="0"/>
              </a:rPr>
              <a:t>schoss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dem Hasen nach.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b="1" kern="0" dirty="0">
                <a:latin typeface="Trebuchet MS" pitchFamily="34" charset="0"/>
              </a:rPr>
              <a:t>Lasst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das!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b="1" kern="0" dirty="0">
                <a:latin typeface="Trebuchet MS" pitchFamily="34" charset="0"/>
              </a:rPr>
              <a:t>Kennst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du Frau Neuerer?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b="1" kern="0" dirty="0">
                <a:latin typeface="Trebuchet MS" pitchFamily="34" charset="0"/>
              </a:rPr>
              <a:t>Entspannt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euch!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b="1" kern="0" dirty="0">
                <a:latin typeface="Trebuchet MS" pitchFamily="34" charset="0"/>
              </a:rPr>
              <a:t>Bekommst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du auch ein Kaninchen?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Der rote </a:t>
            </a:r>
            <a:r>
              <a:rPr lang="de-DE" sz="2000" b="1" kern="0" dirty="0">
                <a:latin typeface="Trebuchet MS" pitchFamily="34" charset="0"/>
              </a:rPr>
              <a:t>Pulli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000" b="1" kern="0" dirty="0">
                <a:latin typeface="Trebuchet MS" pitchFamily="34" charset="0"/>
              </a:rPr>
              <a:t>passt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nicht.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Du </a:t>
            </a:r>
            <a:r>
              <a:rPr lang="de-DE" sz="2000" b="1" kern="0" dirty="0">
                <a:latin typeface="Trebuchet MS" pitchFamily="34" charset="0"/>
              </a:rPr>
              <a:t>isst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ein </a:t>
            </a:r>
            <a:r>
              <a:rPr lang="de-DE" sz="2000" b="1" kern="0" dirty="0">
                <a:latin typeface="Trebuchet MS" pitchFamily="34" charset="0"/>
              </a:rPr>
              <a:t>leckeres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Brötchen.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61F3903C-A523-4B00-A3B6-C74820C40827}"/>
              </a:ext>
            </a:extLst>
          </p:cNvPr>
          <p:cNvSpPr txBox="1"/>
          <p:nvPr/>
        </p:nvSpPr>
        <p:spPr>
          <a:xfrm>
            <a:off x="5657088" y="6440689"/>
            <a:ext cx="300330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</a:t>
            </a:r>
            <a:endParaRPr lang="de-DE" sz="22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42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276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3004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004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3108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2429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2847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2507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3" dur="3056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2" dur="2298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1" dur="1724" fill="hold"/>
                                        <p:tgtEl>
                                          <p:spTgt spid="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0" dur="2560" fill="hold"/>
                                        <p:tgtEl>
                                          <p:spTgt spid="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9" dur="1985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8" dur="2533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7" dur="2586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6" dur="3343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1" dur="5276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6" dur="3004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1" dur="3004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6" dur="3108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1" dur="2429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6" dur="2847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1" dur="2507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6" dur="3056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1" dur="2298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6" dur="1724" fill="hold"/>
                                        <p:tgtEl>
                                          <p:spTgt spid="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1" dur="2560" fill="hold"/>
                                        <p:tgtEl>
                                          <p:spTgt spid="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6" dur="1985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1" dur="2533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6" dur="2586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>
                      <p:stCondLst>
                        <p:cond delay="0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1" dur="3343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audio>
              <p:cMediaNode vol="80000">
                <p:cTn id="2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audio>
              <p:cMediaNode vol="80000">
                <p:cTn id="2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  <p:audio>
              <p:cMediaNode vol="80000">
                <p:cTn id="2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audio>
              <p:cMediaNode vol="80000">
                <p:cTn id="2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  <p:audio>
              <p:cMediaNode vol="80000">
                <p:cTn id="2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  <p:audio>
              <p:cMediaNode vol="80000">
                <p:cTn id="2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  <p:audio>
              <p:cMediaNode vol="80000">
                <p:cTn id="2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"/>
                </p:tgtEl>
              </p:cMediaNode>
            </p:audio>
            <p:audio>
              <p:cMediaNode vol="80000">
                <p:cTn id="2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  <p:audio>
              <p:cMediaNode vol="80000">
                <p:cTn id="2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  <p:audio>
              <p:cMediaNode vol="80000">
                <p:cTn id="2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"/>
                </p:tgtEl>
              </p:cMediaNode>
            </p:audio>
            <p:audio>
              <p:cMediaNode vol="80000">
                <p:cTn id="2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"/>
                </p:tgtEl>
              </p:cMediaNode>
            </p:audio>
            <p:audio>
              <p:cMediaNode vol="80000">
                <p:cTn id="2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"/>
                </p:tgtEl>
              </p:cMediaNode>
            </p:audio>
            <p:audio>
              <p:cMediaNode vol="80000">
                <p:cTn id="2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audio>
            <p:audio>
              <p:cMediaNode vol="80000">
                <p:cTn id="2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audio>
            <p:audio>
              <p:cMediaNode vol="80000">
                <p:cTn id="2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>
                      <p:stCondLst>
                        <p:cond delay="0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23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3" fill="hold">
                      <p:stCondLst>
                        <p:cond delay="0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3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8" fill="hold">
                      <p:stCondLst>
                        <p:cond delay="0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247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8" fill="hold">
                      <p:stCondLst>
                        <p:cond delay="0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26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3" fill="hold">
                      <p:stCondLst>
                        <p:cond delay="0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27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3" fill="hold">
                      <p:stCondLst>
                        <p:cond delay="0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77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8" fill="hold">
                      <p:stCondLst>
                        <p:cond delay="0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287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8" fill="hold">
                      <p:stCondLst>
                        <p:cond delay="0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29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3" fill="hold">
                      <p:stCondLst>
                        <p:cond delay="0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297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8" fill="hold">
                      <p:stCondLst>
                        <p:cond delay="0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302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3" fill="hold">
                      <p:stCondLst>
                        <p:cond delay="0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307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8" fill="hold">
                      <p:stCondLst>
                        <p:cond delay="0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312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3" fill="hold">
                      <p:stCondLst>
                        <p:cond delay="0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317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8" fill="hold">
                      <p:stCondLst>
                        <p:cond delay="0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32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3" fill="hold">
                      <p:stCondLst>
                        <p:cond delay="0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327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8" fill="hold">
                      <p:stCondLst>
                        <p:cond delay="0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33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3" fill="hold">
                      <p:stCondLst>
                        <p:cond delay="0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337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8" fill="hold">
                      <p:stCondLst>
                        <p:cond delay="0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342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3" fill="hold">
                      <p:stCondLst>
                        <p:cond delay="0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347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8" fill="hold">
                      <p:stCondLst>
                        <p:cond delay="0"/>
                      </p:stCondLst>
                      <p:childTnLst>
                        <p:par>
                          <p:cTn id="349" fill="hold">
                            <p:stCondLst>
                              <p:cond delay="0"/>
                            </p:stCondLst>
                            <p:childTnLst>
                              <p:par>
                                <p:cTn id="3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352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3" fill="hold">
                      <p:stCondLst>
                        <p:cond delay="0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357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8" fill="hold">
                      <p:stCondLst>
                        <p:cond delay="0"/>
                      </p:stCondLst>
                      <p:childTnLst>
                        <p:par>
                          <p:cTn id="359" fill="hold">
                            <p:stCondLst>
                              <p:cond delay="0"/>
                            </p:stCondLst>
                            <p:childTnLst>
                              <p:par>
                                <p:cTn id="3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362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3" fill="hold">
                      <p:stCondLst>
                        <p:cond delay="0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367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8" fill="hold">
                      <p:stCondLst>
                        <p:cond delay="0"/>
                      </p:stCondLst>
                      <p:childTnLst>
                        <p:par>
                          <p:cTn id="369" fill="hold">
                            <p:stCondLst>
                              <p:cond delay="0"/>
                            </p:stCondLst>
                            <p:childTnLst>
                              <p:par>
                                <p:cTn id="3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372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3" fill="hold">
                      <p:stCondLst>
                        <p:cond delay="0"/>
                      </p:stCondLst>
                      <p:childTnLst>
                        <p:par>
                          <p:cTn id="374" fill="hold">
                            <p:stCondLst>
                              <p:cond delay="0"/>
                            </p:stCondLst>
                            <p:childTnLst>
                              <p:par>
                                <p:cTn id="3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377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8" fill="hold">
                      <p:stCondLst>
                        <p:cond delay="0"/>
                      </p:stCondLst>
                      <p:childTnLst>
                        <p:par>
                          <p:cTn id="379" fill="hold">
                            <p:stCondLst>
                              <p:cond delay="0"/>
                            </p:stCondLst>
                            <p:childTnLst>
                              <p:par>
                                <p:cTn id="3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</p:childTnLst>
        </p:cTn>
      </p:par>
    </p:tnLst>
    <p:bldLst>
      <p:bldP spid="48" grpId="0"/>
      <p:bldP spid="51" grpId="0"/>
      <p:bldP spid="54" grpId="0"/>
      <p:bldP spid="57" grpId="0"/>
      <p:bldP spid="60" grpId="0"/>
      <p:bldP spid="63" grpId="0"/>
      <p:bldP spid="66" grpId="0"/>
      <p:bldP spid="69" grpId="0"/>
      <p:bldP spid="72" grpId="0"/>
      <p:bldP spid="75" grpId="0"/>
      <p:bldP spid="78" grpId="0"/>
      <p:bldP spid="82" grpId="0"/>
      <p:bldP spid="85" grpId="0"/>
      <p:bldP spid="88" grpId="0"/>
      <p:bldP spid="91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9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6" name="Foliennummernplatzhalter 2">
            <a:extLst>
              <a:ext uri="{FF2B5EF4-FFF2-40B4-BE49-F238E27FC236}">
                <a16:creationId xmlns:a16="http://schemas.microsoft.com/office/drawing/2014/main" id="{15365217-1D3E-4B9F-BD11-DFB775FC7552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7" name="Textfeld 36">
            <a:extLst>
              <a:ext uri="{FF2B5EF4-FFF2-40B4-BE49-F238E27FC236}">
                <a16:creationId xmlns:a16="http://schemas.microsoft.com/office/drawing/2014/main" id="{171D4BCF-A68C-407E-A99D-AA35905D8B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MV 06 Lernzieldiktat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B0F9167-9017-44D6-A8CE-05B79D49760A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7AB139CE-DA16-47EA-B129-6DD85051D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71" y="980728"/>
            <a:ext cx="11839458" cy="545553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DFD2DE30-5D59-4D15-957A-CB7C274F0BBD}"/>
              </a:ext>
            </a:extLst>
          </p:cNvPr>
          <p:cNvSpPr txBox="1"/>
          <p:nvPr/>
        </p:nvSpPr>
        <p:spPr>
          <a:xfrm>
            <a:off x="190500" y="6724134"/>
            <a:ext cx="433003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11 Lernzieldiktat.pptx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392197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22" name="811_9424">
            <a:hlinkClick r:id="" action="ppaction://media"/>
            <a:extLst>
              <a:ext uri="{FF2B5EF4-FFF2-40B4-BE49-F238E27FC236}">
                <a16:creationId xmlns:a16="http://schemas.microsoft.com/office/drawing/2014/main" id="{EAA5D687-FCB9-4A69-ADE2-B95C7AB4278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1524000" y="230168"/>
            <a:ext cx="254000" cy="254000"/>
          </a:xfrm>
          <a:prstGeom prst="rect">
            <a:avLst/>
          </a:prstGeom>
        </p:spPr>
      </p:pic>
      <p:pic>
        <p:nvPicPr>
          <p:cNvPr id="23" name="811_9425">
            <a:hlinkClick r:id="" action="ppaction://media"/>
            <a:extLst>
              <a:ext uri="{FF2B5EF4-FFF2-40B4-BE49-F238E27FC236}">
                <a16:creationId xmlns:a16="http://schemas.microsoft.com/office/drawing/2014/main" id="{D8A86310-B46A-4802-B0E9-FF0F1C334113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1905000" y="230168"/>
            <a:ext cx="254000" cy="254000"/>
          </a:xfrm>
          <a:prstGeom prst="rect">
            <a:avLst/>
          </a:prstGeom>
        </p:spPr>
      </p:pic>
      <p:pic>
        <p:nvPicPr>
          <p:cNvPr id="24" name="811_9426">
            <a:hlinkClick r:id="" action="ppaction://media"/>
            <a:extLst>
              <a:ext uri="{FF2B5EF4-FFF2-40B4-BE49-F238E27FC236}">
                <a16:creationId xmlns:a16="http://schemas.microsoft.com/office/drawing/2014/main" id="{EBD0F834-7133-4235-A9E9-0A70AE46276B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2286000" y="230168"/>
            <a:ext cx="254000" cy="254000"/>
          </a:xfrm>
          <a:prstGeom prst="rect">
            <a:avLst/>
          </a:prstGeom>
        </p:spPr>
      </p:pic>
      <p:pic>
        <p:nvPicPr>
          <p:cNvPr id="25" name="811_9427">
            <a:hlinkClick r:id="" action="ppaction://media"/>
            <a:extLst>
              <a:ext uri="{FF2B5EF4-FFF2-40B4-BE49-F238E27FC236}">
                <a16:creationId xmlns:a16="http://schemas.microsoft.com/office/drawing/2014/main" id="{8904D49E-F972-40B9-A820-1DEB94B8D908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2667000" y="230168"/>
            <a:ext cx="254000" cy="254000"/>
          </a:xfrm>
          <a:prstGeom prst="rect">
            <a:avLst/>
          </a:prstGeom>
        </p:spPr>
      </p:pic>
      <p:pic>
        <p:nvPicPr>
          <p:cNvPr id="26" name="811_9428">
            <a:hlinkClick r:id="" action="ppaction://media"/>
            <a:extLst>
              <a:ext uri="{FF2B5EF4-FFF2-40B4-BE49-F238E27FC236}">
                <a16:creationId xmlns:a16="http://schemas.microsoft.com/office/drawing/2014/main" id="{D7711929-E0C2-4A4C-A3E3-23C9CA71436E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3048000" y="230168"/>
            <a:ext cx="254000" cy="254000"/>
          </a:xfrm>
          <a:prstGeom prst="rect">
            <a:avLst/>
          </a:prstGeom>
        </p:spPr>
      </p:pic>
      <p:pic>
        <p:nvPicPr>
          <p:cNvPr id="27" name="811_9429">
            <a:hlinkClick r:id="" action="ppaction://media"/>
            <a:extLst>
              <a:ext uri="{FF2B5EF4-FFF2-40B4-BE49-F238E27FC236}">
                <a16:creationId xmlns:a16="http://schemas.microsoft.com/office/drawing/2014/main" id="{56CE4B48-EE39-4390-8CF0-CFB646A6D604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3429000" y="230168"/>
            <a:ext cx="254000" cy="254000"/>
          </a:xfrm>
          <a:prstGeom prst="rect">
            <a:avLst/>
          </a:prstGeom>
        </p:spPr>
      </p:pic>
      <p:pic>
        <p:nvPicPr>
          <p:cNvPr id="28" name="811_9430">
            <a:hlinkClick r:id="" action="ppaction://media"/>
            <a:extLst>
              <a:ext uri="{FF2B5EF4-FFF2-40B4-BE49-F238E27FC236}">
                <a16:creationId xmlns:a16="http://schemas.microsoft.com/office/drawing/2014/main" id="{47A9E228-2295-465C-8D63-95D1F8CFAC22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3810000" y="230168"/>
            <a:ext cx="254000" cy="254000"/>
          </a:xfrm>
          <a:prstGeom prst="rect">
            <a:avLst/>
          </a:prstGeom>
        </p:spPr>
      </p:pic>
      <p:pic>
        <p:nvPicPr>
          <p:cNvPr id="29" name="811_9431">
            <a:hlinkClick r:id="" action="ppaction://media"/>
            <a:extLst>
              <a:ext uri="{FF2B5EF4-FFF2-40B4-BE49-F238E27FC236}">
                <a16:creationId xmlns:a16="http://schemas.microsoft.com/office/drawing/2014/main" id="{B668742C-BEA1-4CA4-A14C-829859B442C3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4191000" y="230168"/>
            <a:ext cx="254000" cy="254000"/>
          </a:xfrm>
          <a:prstGeom prst="rect">
            <a:avLst/>
          </a:prstGeom>
        </p:spPr>
      </p:pic>
      <p:pic>
        <p:nvPicPr>
          <p:cNvPr id="30" name="811_9432">
            <a:hlinkClick r:id="" action="ppaction://media"/>
            <a:extLst>
              <a:ext uri="{FF2B5EF4-FFF2-40B4-BE49-F238E27FC236}">
                <a16:creationId xmlns:a16="http://schemas.microsoft.com/office/drawing/2014/main" id="{9A80958E-3FAA-4E25-9E50-4F6B88422119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4572000" y="230168"/>
            <a:ext cx="254000" cy="254000"/>
          </a:xfrm>
          <a:prstGeom prst="rect">
            <a:avLst/>
          </a:prstGeom>
        </p:spPr>
      </p:pic>
      <p:pic>
        <p:nvPicPr>
          <p:cNvPr id="31" name="811_9433">
            <a:hlinkClick r:id="" action="ppaction://media"/>
            <a:extLst>
              <a:ext uri="{FF2B5EF4-FFF2-40B4-BE49-F238E27FC236}">
                <a16:creationId xmlns:a16="http://schemas.microsoft.com/office/drawing/2014/main" id="{93AB5CD5-A425-4C9A-8F12-916DA016F82C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4953000" y="230168"/>
            <a:ext cx="254000" cy="254000"/>
          </a:xfrm>
          <a:prstGeom prst="rect">
            <a:avLst/>
          </a:prstGeom>
        </p:spPr>
      </p:pic>
      <p:pic>
        <p:nvPicPr>
          <p:cNvPr id="32" name="811_9434">
            <a:hlinkClick r:id="" action="ppaction://media"/>
            <a:extLst>
              <a:ext uri="{FF2B5EF4-FFF2-40B4-BE49-F238E27FC236}">
                <a16:creationId xmlns:a16="http://schemas.microsoft.com/office/drawing/2014/main" id="{D3DDAFB4-4FB7-4F49-ACEF-C4D0C98937B5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5334000" y="230168"/>
            <a:ext cx="254000" cy="254000"/>
          </a:xfrm>
          <a:prstGeom prst="rect">
            <a:avLst/>
          </a:prstGeom>
        </p:spPr>
      </p:pic>
      <p:pic>
        <p:nvPicPr>
          <p:cNvPr id="33" name="811_9435">
            <a:hlinkClick r:id="" action="ppaction://media"/>
            <a:extLst>
              <a:ext uri="{FF2B5EF4-FFF2-40B4-BE49-F238E27FC236}">
                <a16:creationId xmlns:a16="http://schemas.microsoft.com/office/drawing/2014/main" id="{BA8095BF-0499-4E94-8EF5-C5EB123121C5}"/>
              </a:ext>
            </a:extLst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5715000" y="230168"/>
            <a:ext cx="254000" cy="254000"/>
          </a:xfrm>
          <a:prstGeom prst="rect">
            <a:avLst/>
          </a:prstGeom>
        </p:spPr>
      </p:pic>
      <p:pic>
        <p:nvPicPr>
          <p:cNvPr id="34" name="811_9421">
            <a:hlinkClick r:id="" action="ppaction://media"/>
            <a:extLst>
              <a:ext uri="{FF2B5EF4-FFF2-40B4-BE49-F238E27FC236}">
                <a16:creationId xmlns:a16="http://schemas.microsoft.com/office/drawing/2014/main" id="{383F4CE8-EB45-40F1-B65E-84C26F6320FC}"/>
              </a:ext>
            </a:extLst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381000" y="230168"/>
            <a:ext cx="254000" cy="254000"/>
          </a:xfrm>
          <a:prstGeom prst="rect">
            <a:avLst/>
          </a:prstGeom>
        </p:spPr>
      </p:pic>
      <p:pic>
        <p:nvPicPr>
          <p:cNvPr id="35" name="811_9422">
            <a:hlinkClick r:id="" action="ppaction://media"/>
            <a:extLst>
              <a:ext uri="{FF2B5EF4-FFF2-40B4-BE49-F238E27FC236}">
                <a16:creationId xmlns:a16="http://schemas.microsoft.com/office/drawing/2014/main" id="{5C98D778-0A87-488A-817F-22AC54538838}"/>
              </a:ext>
            </a:extLst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762000" y="230168"/>
            <a:ext cx="254000" cy="254000"/>
          </a:xfrm>
          <a:prstGeom prst="rect">
            <a:avLst/>
          </a:prstGeom>
        </p:spPr>
      </p:pic>
      <p:pic>
        <p:nvPicPr>
          <p:cNvPr id="36" name="811_9423">
            <a:hlinkClick r:id="" action="ppaction://media"/>
            <a:extLst>
              <a:ext uri="{FF2B5EF4-FFF2-40B4-BE49-F238E27FC236}">
                <a16:creationId xmlns:a16="http://schemas.microsoft.com/office/drawing/2014/main" id="{5CD1C300-E90E-40EA-8401-255DD64AF7B8}"/>
              </a:ext>
            </a:extLst>
          </p:cNvPr>
          <p:cNvPicPr>
            <a:picLocks noChangeAspect="1"/>
          </p:cNvPicPr>
          <p:nvPr>
            <a:audioFile r:link="rId30"/>
            <p:extLst>
              <p:ext uri="{DAA4B4D4-6D71-4841-9C94-3DE7FCFB9230}">
                <p14:media xmlns:p14="http://schemas.microsoft.com/office/powerpoint/2010/main" r:embed="rId29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1143000" y="230168"/>
            <a:ext cx="254000" cy="254000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E544EB1D-7B72-4448-B13C-35CCE984D71A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261" y="1123312"/>
            <a:ext cx="250766" cy="249651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015A2CB7-AA64-4625-82CD-B641F2DC3752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298" y="1076822"/>
            <a:ext cx="266393" cy="250723"/>
          </a:xfrm>
          <a:prstGeom prst="rect">
            <a:avLst/>
          </a:prstGeom>
        </p:spPr>
      </p:pic>
      <p:sp>
        <p:nvSpPr>
          <p:cNvPr id="40" name="Rechteck 39">
            <a:extLst>
              <a:ext uri="{FF2B5EF4-FFF2-40B4-BE49-F238E27FC236}">
                <a16:creationId xmlns:a16="http://schemas.microsoft.com/office/drawing/2014/main" id="{BF02AAD6-E3FA-4512-8831-5C5A41A784AD}"/>
              </a:ext>
            </a:extLst>
          </p:cNvPr>
          <p:cNvSpPr/>
          <p:nvPr/>
        </p:nvSpPr>
        <p:spPr>
          <a:xfrm>
            <a:off x="2642131" y="1056355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 Wort</a:t>
            </a:r>
            <a:endParaRPr lang="de-DE" dirty="0"/>
          </a:p>
        </p:txBody>
      </p:sp>
      <p:pic>
        <p:nvPicPr>
          <p:cNvPr id="42" name="Grafik 41">
            <a:extLst>
              <a:ext uri="{FF2B5EF4-FFF2-40B4-BE49-F238E27FC236}">
                <a16:creationId xmlns:a16="http://schemas.microsoft.com/office/drawing/2014/main" id="{125029BD-DBB5-4730-AFFC-2A2D365CFAC3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261" y="1482858"/>
            <a:ext cx="250766" cy="249651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660B07AD-507B-45FE-87DA-0A938DF94C4D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298" y="1436368"/>
            <a:ext cx="266393" cy="250723"/>
          </a:xfrm>
          <a:prstGeom prst="rect">
            <a:avLst/>
          </a:prstGeom>
        </p:spPr>
      </p:pic>
      <p:sp>
        <p:nvSpPr>
          <p:cNvPr id="44" name="Rechteck 43">
            <a:extLst>
              <a:ext uri="{FF2B5EF4-FFF2-40B4-BE49-F238E27FC236}">
                <a16:creationId xmlns:a16="http://schemas.microsoft.com/office/drawing/2014/main" id="{BE315F3F-7FAE-4CE6-8AB2-FDFCFD0E5D8C}"/>
              </a:ext>
            </a:extLst>
          </p:cNvPr>
          <p:cNvSpPr/>
          <p:nvPr/>
        </p:nvSpPr>
        <p:spPr>
          <a:xfrm>
            <a:off x="2642131" y="1415901"/>
            <a:ext cx="1093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2 Wörter</a:t>
            </a:r>
            <a:endParaRPr lang="de-DE" dirty="0"/>
          </a:p>
        </p:txBody>
      </p:sp>
      <p:pic>
        <p:nvPicPr>
          <p:cNvPr id="45" name="Grafik 44">
            <a:extLst>
              <a:ext uri="{FF2B5EF4-FFF2-40B4-BE49-F238E27FC236}">
                <a16:creationId xmlns:a16="http://schemas.microsoft.com/office/drawing/2014/main" id="{7D7A6611-2A0C-4D91-8B81-93DA418ED4E9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261" y="1842404"/>
            <a:ext cx="250766" cy="249651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0CCC9001-D42A-4528-80EE-2407D4B894D9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298" y="1795914"/>
            <a:ext cx="266393" cy="250723"/>
          </a:xfrm>
          <a:prstGeom prst="rect">
            <a:avLst/>
          </a:prstGeom>
        </p:spPr>
      </p:pic>
      <p:sp>
        <p:nvSpPr>
          <p:cNvPr id="47" name="Rechteck 46">
            <a:extLst>
              <a:ext uri="{FF2B5EF4-FFF2-40B4-BE49-F238E27FC236}">
                <a16:creationId xmlns:a16="http://schemas.microsoft.com/office/drawing/2014/main" id="{B0CDBCCD-2C35-4EBB-A979-4B59D5CE7D53}"/>
              </a:ext>
            </a:extLst>
          </p:cNvPr>
          <p:cNvSpPr/>
          <p:nvPr/>
        </p:nvSpPr>
        <p:spPr>
          <a:xfrm>
            <a:off x="2642131" y="1775447"/>
            <a:ext cx="1093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3 Wörter</a:t>
            </a:r>
            <a:endParaRPr lang="de-DE" dirty="0"/>
          </a:p>
        </p:txBody>
      </p:sp>
      <p:pic>
        <p:nvPicPr>
          <p:cNvPr id="48" name="Grafik 47">
            <a:extLst>
              <a:ext uri="{FF2B5EF4-FFF2-40B4-BE49-F238E27FC236}">
                <a16:creationId xmlns:a16="http://schemas.microsoft.com/office/drawing/2014/main" id="{039E8658-7C7E-40CC-BDE5-14B645E68424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261" y="2201950"/>
            <a:ext cx="250766" cy="249651"/>
          </a:xfrm>
          <a:prstGeom prst="rect">
            <a:avLst/>
          </a:prstGeom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5C670646-A932-4315-A1F9-4C60D9952ABD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298" y="2155460"/>
            <a:ext cx="266393" cy="250723"/>
          </a:xfrm>
          <a:prstGeom prst="rect">
            <a:avLst/>
          </a:prstGeom>
        </p:spPr>
      </p:pic>
      <p:sp>
        <p:nvSpPr>
          <p:cNvPr id="50" name="Rechteck 49">
            <a:extLst>
              <a:ext uri="{FF2B5EF4-FFF2-40B4-BE49-F238E27FC236}">
                <a16:creationId xmlns:a16="http://schemas.microsoft.com/office/drawing/2014/main" id="{06CA4BEB-B667-463B-BD70-EA1D25128F70}"/>
              </a:ext>
            </a:extLst>
          </p:cNvPr>
          <p:cNvSpPr/>
          <p:nvPr/>
        </p:nvSpPr>
        <p:spPr>
          <a:xfrm>
            <a:off x="2642131" y="2134993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 Wort</a:t>
            </a:r>
            <a:endParaRPr lang="de-DE" dirty="0"/>
          </a:p>
        </p:txBody>
      </p:sp>
      <p:pic>
        <p:nvPicPr>
          <p:cNvPr id="51" name="Grafik 50">
            <a:extLst>
              <a:ext uri="{FF2B5EF4-FFF2-40B4-BE49-F238E27FC236}">
                <a16:creationId xmlns:a16="http://schemas.microsoft.com/office/drawing/2014/main" id="{96419A29-791A-4748-B927-2460D3463A59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261" y="2561496"/>
            <a:ext cx="250766" cy="249651"/>
          </a:xfrm>
          <a:prstGeom prst="rect">
            <a:avLst/>
          </a:prstGeom>
        </p:spPr>
      </p:pic>
      <p:pic>
        <p:nvPicPr>
          <p:cNvPr id="52" name="Grafik 51">
            <a:extLst>
              <a:ext uri="{FF2B5EF4-FFF2-40B4-BE49-F238E27FC236}">
                <a16:creationId xmlns:a16="http://schemas.microsoft.com/office/drawing/2014/main" id="{4A6D6BC0-8B49-44F2-9F70-36B7908797B0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298" y="2515006"/>
            <a:ext cx="266393" cy="250723"/>
          </a:xfrm>
          <a:prstGeom prst="rect">
            <a:avLst/>
          </a:prstGeom>
        </p:spPr>
      </p:pic>
      <p:sp>
        <p:nvSpPr>
          <p:cNvPr id="53" name="Rechteck 52">
            <a:extLst>
              <a:ext uri="{FF2B5EF4-FFF2-40B4-BE49-F238E27FC236}">
                <a16:creationId xmlns:a16="http://schemas.microsoft.com/office/drawing/2014/main" id="{FDAB8030-B181-4D10-91DD-9BDAEC8E092D}"/>
              </a:ext>
            </a:extLst>
          </p:cNvPr>
          <p:cNvSpPr/>
          <p:nvPr/>
        </p:nvSpPr>
        <p:spPr>
          <a:xfrm>
            <a:off x="2642131" y="2494539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 Wort</a:t>
            </a:r>
            <a:endParaRPr lang="de-DE" dirty="0"/>
          </a:p>
        </p:txBody>
      </p:sp>
      <p:pic>
        <p:nvPicPr>
          <p:cNvPr id="54" name="Grafik 53">
            <a:extLst>
              <a:ext uri="{FF2B5EF4-FFF2-40B4-BE49-F238E27FC236}">
                <a16:creationId xmlns:a16="http://schemas.microsoft.com/office/drawing/2014/main" id="{1267ECC1-F201-4758-89D6-CC7A6892E12A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261" y="2921042"/>
            <a:ext cx="250766" cy="249651"/>
          </a:xfrm>
          <a:prstGeom prst="rect">
            <a:avLst/>
          </a:prstGeom>
        </p:spPr>
      </p:pic>
      <p:pic>
        <p:nvPicPr>
          <p:cNvPr id="55" name="Grafik 54">
            <a:extLst>
              <a:ext uri="{FF2B5EF4-FFF2-40B4-BE49-F238E27FC236}">
                <a16:creationId xmlns:a16="http://schemas.microsoft.com/office/drawing/2014/main" id="{58F42745-9ED4-47C5-A1F1-93B2FB75032A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298" y="2874552"/>
            <a:ext cx="266393" cy="250723"/>
          </a:xfrm>
          <a:prstGeom prst="rect">
            <a:avLst/>
          </a:prstGeom>
        </p:spPr>
      </p:pic>
      <p:sp>
        <p:nvSpPr>
          <p:cNvPr id="56" name="Rechteck 55">
            <a:extLst>
              <a:ext uri="{FF2B5EF4-FFF2-40B4-BE49-F238E27FC236}">
                <a16:creationId xmlns:a16="http://schemas.microsoft.com/office/drawing/2014/main" id="{02DDD378-360A-4BF3-BF64-C00C17BC33D5}"/>
              </a:ext>
            </a:extLst>
          </p:cNvPr>
          <p:cNvSpPr/>
          <p:nvPr/>
        </p:nvSpPr>
        <p:spPr>
          <a:xfrm>
            <a:off x="2642131" y="2854085"/>
            <a:ext cx="1093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2 Wörter</a:t>
            </a:r>
            <a:endParaRPr lang="de-DE" dirty="0"/>
          </a:p>
        </p:txBody>
      </p:sp>
      <p:pic>
        <p:nvPicPr>
          <p:cNvPr id="57" name="Grafik 56">
            <a:extLst>
              <a:ext uri="{FF2B5EF4-FFF2-40B4-BE49-F238E27FC236}">
                <a16:creationId xmlns:a16="http://schemas.microsoft.com/office/drawing/2014/main" id="{FBE00079-7753-4EFC-90B7-C9DC6A8D44B7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261" y="3280588"/>
            <a:ext cx="250766" cy="249651"/>
          </a:xfrm>
          <a:prstGeom prst="rect">
            <a:avLst/>
          </a:prstGeom>
        </p:spPr>
      </p:pic>
      <p:pic>
        <p:nvPicPr>
          <p:cNvPr id="58" name="Grafik 57">
            <a:extLst>
              <a:ext uri="{FF2B5EF4-FFF2-40B4-BE49-F238E27FC236}">
                <a16:creationId xmlns:a16="http://schemas.microsoft.com/office/drawing/2014/main" id="{472F8A43-486A-4743-BEE0-380D6D1C290D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298" y="3234098"/>
            <a:ext cx="266393" cy="250723"/>
          </a:xfrm>
          <a:prstGeom prst="rect">
            <a:avLst/>
          </a:prstGeom>
        </p:spPr>
      </p:pic>
      <p:sp>
        <p:nvSpPr>
          <p:cNvPr id="59" name="Rechteck 58">
            <a:extLst>
              <a:ext uri="{FF2B5EF4-FFF2-40B4-BE49-F238E27FC236}">
                <a16:creationId xmlns:a16="http://schemas.microsoft.com/office/drawing/2014/main" id="{7F0207D8-FC7E-4808-8E29-E12C0F12C127}"/>
              </a:ext>
            </a:extLst>
          </p:cNvPr>
          <p:cNvSpPr/>
          <p:nvPr/>
        </p:nvSpPr>
        <p:spPr>
          <a:xfrm>
            <a:off x="2642131" y="3213631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 Wort</a:t>
            </a:r>
            <a:endParaRPr lang="de-DE" dirty="0"/>
          </a:p>
        </p:txBody>
      </p:sp>
      <p:pic>
        <p:nvPicPr>
          <p:cNvPr id="60" name="Grafik 59">
            <a:extLst>
              <a:ext uri="{FF2B5EF4-FFF2-40B4-BE49-F238E27FC236}">
                <a16:creationId xmlns:a16="http://schemas.microsoft.com/office/drawing/2014/main" id="{1EF730B2-5616-4DCB-9D75-4ED613A4FC48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261" y="3640134"/>
            <a:ext cx="250766" cy="249651"/>
          </a:xfrm>
          <a:prstGeom prst="rect">
            <a:avLst/>
          </a:prstGeom>
        </p:spPr>
      </p:pic>
      <p:pic>
        <p:nvPicPr>
          <p:cNvPr id="61" name="Grafik 60">
            <a:extLst>
              <a:ext uri="{FF2B5EF4-FFF2-40B4-BE49-F238E27FC236}">
                <a16:creationId xmlns:a16="http://schemas.microsoft.com/office/drawing/2014/main" id="{72E87446-3AE9-438B-8CF3-4FCA632E4441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298" y="3593644"/>
            <a:ext cx="266393" cy="250723"/>
          </a:xfrm>
          <a:prstGeom prst="rect">
            <a:avLst/>
          </a:prstGeom>
        </p:spPr>
      </p:pic>
      <p:sp>
        <p:nvSpPr>
          <p:cNvPr id="62" name="Rechteck 61">
            <a:extLst>
              <a:ext uri="{FF2B5EF4-FFF2-40B4-BE49-F238E27FC236}">
                <a16:creationId xmlns:a16="http://schemas.microsoft.com/office/drawing/2014/main" id="{A81E1166-6A58-40A0-B729-5F6EDBE13663}"/>
              </a:ext>
            </a:extLst>
          </p:cNvPr>
          <p:cNvSpPr/>
          <p:nvPr/>
        </p:nvSpPr>
        <p:spPr>
          <a:xfrm>
            <a:off x="2642131" y="3573177"/>
            <a:ext cx="1093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3 Wörter</a:t>
            </a:r>
            <a:endParaRPr lang="de-DE" dirty="0"/>
          </a:p>
        </p:txBody>
      </p:sp>
      <p:pic>
        <p:nvPicPr>
          <p:cNvPr id="63" name="Grafik 62">
            <a:extLst>
              <a:ext uri="{FF2B5EF4-FFF2-40B4-BE49-F238E27FC236}">
                <a16:creationId xmlns:a16="http://schemas.microsoft.com/office/drawing/2014/main" id="{E65628AF-9024-4E95-B078-8301866FD4BC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261" y="3999680"/>
            <a:ext cx="250766" cy="249651"/>
          </a:xfrm>
          <a:prstGeom prst="rect">
            <a:avLst/>
          </a:prstGeom>
        </p:spPr>
      </p:pic>
      <p:pic>
        <p:nvPicPr>
          <p:cNvPr id="64" name="Grafik 63">
            <a:extLst>
              <a:ext uri="{FF2B5EF4-FFF2-40B4-BE49-F238E27FC236}">
                <a16:creationId xmlns:a16="http://schemas.microsoft.com/office/drawing/2014/main" id="{73E36044-5C0F-4F17-A91B-47216D17260E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298" y="3953190"/>
            <a:ext cx="266393" cy="250723"/>
          </a:xfrm>
          <a:prstGeom prst="rect">
            <a:avLst/>
          </a:prstGeom>
        </p:spPr>
      </p:pic>
      <p:sp>
        <p:nvSpPr>
          <p:cNvPr id="65" name="Rechteck 64">
            <a:extLst>
              <a:ext uri="{FF2B5EF4-FFF2-40B4-BE49-F238E27FC236}">
                <a16:creationId xmlns:a16="http://schemas.microsoft.com/office/drawing/2014/main" id="{BF86DB20-CDBF-4B42-B949-8FCA338356F7}"/>
              </a:ext>
            </a:extLst>
          </p:cNvPr>
          <p:cNvSpPr/>
          <p:nvPr/>
        </p:nvSpPr>
        <p:spPr>
          <a:xfrm>
            <a:off x="2642131" y="3932723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 Wort</a:t>
            </a:r>
            <a:endParaRPr lang="de-DE" dirty="0"/>
          </a:p>
        </p:txBody>
      </p:sp>
      <p:pic>
        <p:nvPicPr>
          <p:cNvPr id="66" name="Grafik 65">
            <a:extLst>
              <a:ext uri="{FF2B5EF4-FFF2-40B4-BE49-F238E27FC236}">
                <a16:creationId xmlns:a16="http://schemas.microsoft.com/office/drawing/2014/main" id="{364B0AEA-44A5-4694-87F3-EEBBA069ACEC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261" y="4359226"/>
            <a:ext cx="250766" cy="249651"/>
          </a:xfrm>
          <a:prstGeom prst="rect">
            <a:avLst/>
          </a:prstGeom>
        </p:spPr>
      </p:pic>
      <p:pic>
        <p:nvPicPr>
          <p:cNvPr id="67" name="Grafik 66">
            <a:extLst>
              <a:ext uri="{FF2B5EF4-FFF2-40B4-BE49-F238E27FC236}">
                <a16:creationId xmlns:a16="http://schemas.microsoft.com/office/drawing/2014/main" id="{46E3639B-0233-4F4B-A954-33D3EFA67240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298" y="4312736"/>
            <a:ext cx="266393" cy="250723"/>
          </a:xfrm>
          <a:prstGeom prst="rect">
            <a:avLst/>
          </a:prstGeom>
        </p:spPr>
      </p:pic>
      <p:sp>
        <p:nvSpPr>
          <p:cNvPr id="68" name="Rechteck 67">
            <a:extLst>
              <a:ext uri="{FF2B5EF4-FFF2-40B4-BE49-F238E27FC236}">
                <a16:creationId xmlns:a16="http://schemas.microsoft.com/office/drawing/2014/main" id="{969EEC58-8BF3-4F68-B5C7-77469FF2437F}"/>
              </a:ext>
            </a:extLst>
          </p:cNvPr>
          <p:cNvSpPr/>
          <p:nvPr/>
        </p:nvSpPr>
        <p:spPr>
          <a:xfrm>
            <a:off x="2642131" y="4292269"/>
            <a:ext cx="1093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2 Wörter</a:t>
            </a:r>
            <a:endParaRPr lang="de-DE" dirty="0"/>
          </a:p>
        </p:txBody>
      </p:sp>
      <p:pic>
        <p:nvPicPr>
          <p:cNvPr id="69" name="Grafik 68">
            <a:extLst>
              <a:ext uri="{FF2B5EF4-FFF2-40B4-BE49-F238E27FC236}">
                <a16:creationId xmlns:a16="http://schemas.microsoft.com/office/drawing/2014/main" id="{895BF80E-0273-446D-ACB5-5F73700C11D4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261" y="4718772"/>
            <a:ext cx="250766" cy="249651"/>
          </a:xfrm>
          <a:prstGeom prst="rect">
            <a:avLst/>
          </a:prstGeom>
        </p:spPr>
      </p:pic>
      <p:pic>
        <p:nvPicPr>
          <p:cNvPr id="70" name="Grafik 69">
            <a:extLst>
              <a:ext uri="{FF2B5EF4-FFF2-40B4-BE49-F238E27FC236}">
                <a16:creationId xmlns:a16="http://schemas.microsoft.com/office/drawing/2014/main" id="{F8B8A951-36A2-43A2-8789-AA8AA450D807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298" y="4672282"/>
            <a:ext cx="266393" cy="250723"/>
          </a:xfrm>
          <a:prstGeom prst="rect">
            <a:avLst/>
          </a:prstGeom>
        </p:spPr>
      </p:pic>
      <p:sp>
        <p:nvSpPr>
          <p:cNvPr id="71" name="Rechteck 70">
            <a:extLst>
              <a:ext uri="{FF2B5EF4-FFF2-40B4-BE49-F238E27FC236}">
                <a16:creationId xmlns:a16="http://schemas.microsoft.com/office/drawing/2014/main" id="{572132B0-C764-432E-A51C-709FC717841C}"/>
              </a:ext>
            </a:extLst>
          </p:cNvPr>
          <p:cNvSpPr/>
          <p:nvPr/>
        </p:nvSpPr>
        <p:spPr>
          <a:xfrm>
            <a:off x="2642131" y="4651815"/>
            <a:ext cx="1093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3 Wörter</a:t>
            </a:r>
            <a:endParaRPr lang="de-DE" dirty="0"/>
          </a:p>
        </p:txBody>
      </p:sp>
      <p:pic>
        <p:nvPicPr>
          <p:cNvPr id="72" name="Grafik 71">
            <a:extLst>
              <a:ext uri="{FF2B5EF4-FFF2-40B4-BE49-F238E27FC236}">
                <a16:creationId xmlns:a16="http://schemas.microsoft.com/office/drawing/2014/main" id="{59A1FE30-08FF-4160-9695-1942DD35E24D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261" y="5078318"/>
            <a:ext cx="250766" cy="249651"/>
          </a:xfrm>
          <a:prstGeom prst="rect">
            <a:avLst/>
          </a:prstGeom>
        </p:spPr>
      </p:pic>
      <p:pic>
        <p:nvPicPr>
          <p:cNvPr id="73" name="Grafik 72">
            <a:extLst>
              <a:ext uri="{FF2B5EF4-FFF2-40B4-BE49-F238E27FC236}">
                <a16:creationId xmlns:a16="http://schemas.microsoft.com/office/drawing/2014/main" id="{97D03D0B-A1EF-4D43-B488-B24CA6B9968B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298" y="5031828"/>
            <a:ext cx="266393" cy="250723"/>
          </a:xfrm>
          <a:prstGeom prst="rect">
            <a:avLst/>
          </a:prstGeom>
        </p:spPr>
      </p:pic>
      <p:sp>
        <p:nvSpPr>
          <p:cNvPr id="74" name="Rechteck 73">
            <a:extLst>
              <a:ext uri="{FF2B5EF4-FFF2-40B4-BE49-F238E27FC236}">
                <a16:creationId xmlns:a16="http://schemas.microsoft.com/office/drawing/2014/main" id="{99AB7905-513E-40E9-A572-48720ECEBE94}"/>
              </a:ext>
            </a:extLst>
          </p:cNvPr>
          <p:cNvSpPr/>
          <p:nvPr/>
        </p:nvSpPr>
        <p:spPr>
          <a:xfrm>
            <a:off x="2642131" y="5011361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 Wort</a:t>
            </a:r>
            <a:endParaRPr lang="de-DE" dirty="0"/>
          </a:p>
        </p:txBody>
      </p:sp>
      <p:pic>
        <p:nvPicPr>
          <p:cNvPr id="75" name="Grafik 74">
            <a:extLst>
              <a:ext uri="{FF2B5EF4-FFF2-40B4-BE49-F238E27FC236}">
                <a16:creationId xmlns:a16="http://schemas.microsoft.com/office/drawing/2014/main" id="{44B08FD9-2A7E-4FEF-88C6-F54604670807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261" y="5437864"/>
            <a:ext cx="250766" cy="249651"/>
          </a:xfrm>
          <a:prstGeom prst="rect">
            <a:avLst/>
          </a:prstGeom>
        </p:spPr>
      </p:pic>
      <p:pic>
        <p:nvPicPr>
          <p:cNvPr id="76" name="Grafik 75">
            <a:extLst>
              <a:ext uri="{FF2B5EF4-FFF2-40B4-BE49-F238E27FC236}">
                <a16:creationId xmlns:a16="http://schemas.microsoft.com/office/drawing/2014/main" id="{78E179E4-083C-4B76-BAA5-2DB63E3BE40F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298" y="5391374"/>
            <a:ext cx="266393" cy="250723"/>
          </a:xfrm>
          <a:prstGeom prst="rect">
            <a:avLst/>
          </a:prstGeom>
        </p:spPr>
      </p:pic>
      <p:sp>
        <p:nvSpPr>
          <p:cNvPr id="77" name="Rechteck 76">
            <a:extLst>
              <a:ext uri="{FF2B5EF4-FFF2-40B4-BE49-F238E27FC236}">
                <a16:creationId xmlns:a16="http://schemas.microsoft.com/office/drawing/2014/main" id="{CAC9664C-2BA1-4E05-8F0E-4D0CC81B60FA}"/>
              </a:ext>
            </a:extLst>
          </p:cNvPr>
          <p:cNvSpPr/>
          <p:nvPr/>
        </p:nvSpPr>
        <p:spPr>
          <a:xfrm>
            <a:off x="2642131" y="5370907"/>
            <a:ext cx="1093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2 Wörter</a:t>
            </a:r>
            <a:endParaRPr lang="de-DE" dirty="0"/>
          </a:p>
        </p:txBody>
      </p:sp>
      <p:pic>
        <p:nvPicPr>
          <p:cNvPr id="78" name="Grafik 77">
            <a:extLst>
              <a:ext uri="{FF2B5EF4-FFF2-40B4-BE49-F238E27FC236}">
                <a16:creationId xmlns:a16="http://schemas.microsoft.com/office/drawing/2014/main" id="{ADAD632A-864E-4110-BED9-321429F29CDB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261" y="5797410"/>
            <a:ext cx="250766" cy="249651"/>
          </a:xfrm>
          <a:prstGeom prst="rect">
            <a:avLst/>
          </a:prstGeom>
        </p:spPr>
      </p:pic>
      <p:pic>
        <p:nvPicPr>
          <p:cNvPr id="79" name="Grafik 78">
            <a:extLst>
              <a:ext uri="{FF2B5EF4-FFF2-40B4-BE49-F238E27FC236}">
                <a16:creationId xmlns:a16="http://schemas.microsoft.com/office/drawing/2014/main" id="{7B14590D-B59B-4963-9D47-BB34E85A1424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298" y="5750920"/>
            <a:ext cx="266393" cy="250723"/>
          </a:xfrm>
          <a:prstGeom prst="rect">
            <a:avLst/>
          </a:prstGeom>
        </p:spPr>
      </p:pic>
      <p:sp>
        <p:nvSpPr>
          <p:cNvPr id="81" name="Rechteck 80">
            <a:extLst>
              <a:ext uri="{FF2B5EF4-FFF2-40B4-BE49-F238E27FC236}">
                <a16:creationId xmlns:a16="http://schemas.microsoft.com/office/drawing/2014/main" id="{1EF61D03-035E-4E06-87DF-05C57CCE8D1F}"/>
              </a:ext>
            </a:extLst>
          </p:cNvPr>
          <p:cNvSpPr/>
          <p:nvPr/>
        </p:nvSpPr>
        <p:spPr>
          <a:xfrm>
            <a:off x="2642131" y="5730453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 Wort</a:t>
            </a:r>
            <a:endParaRPr lang="de-DE" dirty="0"/>
          </a:p>
        </p:txBody>
      </p:sp>
      <p:pic>
        <p:nvPicPr>
          <p:cNvPr id="82" name="Grafik 81">
            <a:extLst>
              <a:ext uri="{FF2B5EF4-FFF2-40B4-BE49-F238E27FC236}">
                <a16:creationId xmlns:a16="http://schemas.microsoft.com/office/drawing/2014/main" id="{3EE3B13C-759F-4C79-A7E0-6B36964C0EF8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261" y="6156960"/>
            <a:ext cx="250766" cy="249651"/>
          </a:xfrm>
          <a:prstGeom prst="rect">
            <a:avLst/>
          </a:prstGeom>
        </p:spPr>
      </p:pic>
      <p:pic>
        <p:nvPicPr>
          <p:cNvPr id="83" name="Grafik 82">
            <a:extLst>
              <a:ext uri="{FF2B5EF4-FFF2-40B4-BE49-F238E27FC236}">
                <a16:creationId xmlns:a16="http://schemas.microsoft.com/office/drawing/2014/main" id="{15896D65-FB72-43C2-AA25-EA990DE09161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298" y="6110470"/>
            <a:ext cx="266393" cy="250723"/>
          </a:xfrm>
          <a:prstGeom prst="rect">
            <a:avLst/>
          </a:prstGeom>
        </p:spPr>
      </p:pic>
      <p:sp>
        <p:nvSpPr>
          <p:cNvPr id="84" name="Rechteck 83">
            <a:extLst>
              <a:ext uri="{FF2B5EF4-FFF2-40B4-BE49-F238E27FC236}">
                <a16:creationId xmlns:a16="http://schemas.microsoft.com/office/drawing/2014/main" id="{54DABF79-D12B-4452-B93C-0071804D127A}"/>
              </a:ext>
            </a:extLst>
          </p:cNvPr>
          <p:cNvSpPr/>
          <p:nvPr/>
        </p:nvSpPr>
        <p:spPr>
          <a:xfrm>
            <a:off x="2642131" y="6090003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 Wort</a:t>
            </a:r>
            <a:endParaRPr lang="de-DE" dirty="0"/>
          </a:p>
        </p:txBody>
      </p:sp>
      <p:pic>
        <p:nvPicPr>
          <p:cNvPr id="85" name="Grafik 84">
            <a:extLst>
              <a:ext uri="{FF2B5EF4-FFF2-40B4-BE49-F238E27FC236}">
                <a16:creationId xmlns:a16="http://schemas.microsoft.com/office/drawing/2014/main" id="{ECB37B58-DC11-4E2A-BC75-4955B55D0A7F}"/>
              </a:ext>
            </a:extLst>
          </p:cNvPr>
          <p:cNvPicPr>
            <a:picLocks noChangeAspect="1"/>
          </p:cNvPicPr>
          <p:nvPr/>
        </p:nvPicPr>
        <p:blipFill rotWithShape="1">
          <a:blip r:embed="rId35"/>
          <a:srcRect r="-76" b="8556"/>
          <a:stretch/>
        </p:blipFill>
        <p:spPr>
          <a:xfrm>
            <a:off x="1307527" y="979654"/>
            <a:ext cx="402675" cy="5383076"/>
          </a:xfrm>
          <a:prstGeom prst="rect">
            <a:avLst/>
          </a:prstGeom>
        </p:spPr>
      </p:pic>
      <p:sp>
        <p:nvSpPr>
          <p:cNvPr id="86" name="Textfeld 85">
            <a:extLst>
              <a:ext uri="{FF2B5EF4-FFF2-40B4-BE49-F238E27FC236}">
                <a16:creationId xmlns:a16="http://schemas.microsoft.com/office/drawing/2014/main" id="{038ED5FE-0F76-4322-B9AE-E7A329331894}"/>
              </a:ext>
            </a:extLst>
          </p:cNvPr>
          <p:cNvSpPr txBox="1"/>
          <p:nvPr/>
        </p:nvSpPr>
        <p:spPr>
          <a:xfrm>
            <a:off x="4091354" y="1038783"/>
            <a:ext cx="52568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Heute ...... trifft sich mein Freund mit mir.</a:t>
            </a: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AFFD7972-53DF-478F-90FE-EE08BEAE9D84}"/>
              </a:ext>
            </a:extLst>
          </p:cNvPr>
          <p:cNvSpPr txBox="1"/>
          <p:nvPr/>
        </p:nvSpPr>
        <p:spPr>
          <a:xfrm>
            <a:off x="4091355" y="1397851"/>
            <a:ext cx="38977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Die ...... wachsen im ......</a:t>
            </a: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1AC7C412-5F94-42A3-B1BC-572694E44694}"/>
              </a:ext>
            </a:extLst>
          </p:cNvPr>
          <p:cNvSpPr txBox="1"/>
          <p:nvPr/>
        </p:nvSpPr>
        <p:spPr>
          <a:xfrm>
            <a:off x="4091355" y="1756919"/>
            <a:ext cx="46233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......  ....... sich am ...... fest.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92B58EEF-553C-47D0-BFA9-C9A2B44DBC4C}"/>
              </a:ext>
            </a:extLst>
          </p:cNvPr>
          <p:cNvSpPr txBox="1"/>
          <p:nvPr/>
        </p:nvSpPr>
        <p:spPr>
          <a:xfrm>
            <a:off x="4091354" y="2115987"/>
            <a:ext cx="49790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Einen ...... gibt es nur in Geschichten.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31C185F5-9876-4493-9154-4A2DED89410A}"/>
              </a:ext>
            </a:extLst>
          </p:cNvPr>
          <p:cNvSpPr txBox="1"/>
          <p:nvPr/>
        </p:nvSpPr>
        <p:spPr>
          <a:xfrm>
            <a:off x="4091355" y="2475055"/>
            <a:ext cx="372021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Die Frau hat einen ...... an.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A8E48177-38C6-4548-9FD2-E4C7B688B2AB}"/>
              </a:ext>
            </a:extLst>
          </p:cNvPr>
          <p:cNvSpPr txBox="1"/>
          <p:nvPr/>
        </p:nvSpPr>
        <p:spPr>
          <a:xfrm>
            <a:off x="4091355" y="2834123"/>
            <a:ext cx="40707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Auf dem ...... ist ein ......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3A2D73B8-0149-4E2B-B905-A24A75DC1588}"/>
              </a:ext>
            </a:extLst>
          </p:cNvPr>
          <p:cNvSpPr txBox="1"/>
          <p:nvPr/>
        </p:nvSpPr>
        <p:spPr>
          <a:xfrm>
            <a:off x="4091355" y="3193191"/>
            <a:ext cx="33948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Mein Hund ...... nur selten.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17FEEEDE-67CD-493D-B1FE-AB1D65194086}"/>
              </a:ext>
            </a:extLst>
          </p:cNvPr>
          <p:cNvSpPr txBox="1"/>
          <p:nvPr/>
        </p:nvSpPr>
        <p:spPr>
          <a:xfrm>
            <a:off x="4091354" y="3552259"/>
            <a:ext cx="43973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Der ......  ...... das ......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1968C828-6243-4C63-8CFC-8BF378670BEE}"/>
              </a:ext>
            </a:extLst>
          </p:cNvPr>
          <p:cNvSpPr txBox="1"/>
          <p:nvPr/>
        </p:nvSpPr>
        <p:spPr>
          <a:xfrm>
            <a:off x="4091355" y="3911327"/>
            <a:ext cx="38178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Du bist ...... Wirst du krank?</a:t>
            </a: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C28AE33C-3B4F-41C5-85E1-481981F58F5E}"/>
              </a:ext>
            </a:extLst>
          </p:cNvPr>
          <p:cNvSpPr txBox="1"/>
          <p:nvPr/>
        </p:nvSpPr>
        <p:spPr>
          <a:xfrm>
            <a:off x="4121443" y="4270395"/>
            <a:ext cx="301791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Du ...... aber ......</a:t>
            </a: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A146BB8D-15F0-48F9-B25F-F75F2A25AF72}"/>
              </a:ext>
            </a:extLst>
          </p:cNvPr>
          <p:cNvSpPr txBox="1"/>
          <p:nvPr/>
        </p:nvSpPr>
        <p:spPr>
          <a:xfrm>
            <a:off x="4091355" y="4629463"/>
            <a:ext cx="31783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...... den ......, ......!</a:t>
            </a: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42AB7856-D0A2-4A66-96E1-0DC821E0ACEB}"/>
              </a:ext>
            </a:extLst>
          </p:cNvPr>
          <p:cNvSpPr txBox="1"/>
          <p:nvPr/>
        </p:nvSpPr>
        <p:spPr>
          <a:xfrm>
            <a:off x="4091355" y="4988531"/>
            <a:ext cx="31783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Ich wurde leider ......</a:t>
            </a:r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id="{20917080-C510-4DE7-A9E5-30561988CE36}"/>
              </a:ext>
            </a:extLst>
          </p:cNvPr>
          <p:cNvSpPr txBox="1"/>
          <p:nvPr/>
        </p:nvSpPr>
        <p:spPr>
          <a:xfrm>
            <a:off x="4091354" y="5347599"/>
            <a:ext cx="372021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...... ich ...... ein Brot haben?</a:t>
            </a: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2F121F3D-D314-484D-BA4C-1F73F69E3806}"/>
              </a:ext>
            </a:extLst>
          </p:cNvPr>
          <p:cNvSpPr txBox="1"/>
          <p:nvPr/>
        </p:nvSpPr>
        <p:spPr>
          <a:xfrm>
            <a:off x="4091355" y="5706667"/>
            <a:ext cx="34696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Ist die Zeitung ......?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5668538C-51A3-4991-9747-52807BEA6DDB}"/>
              </a:ext>
            </a:extLst>
          </p:cNvPr>
          <p:cNvSpPr txBox="1"/>
          <p:nvPr/>
        </p:nvSpPr>
        <p:spPr>
          <a:xfrm>
            <a:off x="4091355" y="6065739"/>
            <a:ext cx="38178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Der Löwe ...... laut.</a:t>
            </a:r>
          </a:p>
        </p:txBody>
      </p:sp>
      <p:sp>
        <p:nvSpPr>
          <p:cNvPr id="101" name="Textfeld 36">
            <a:extLst>
              <a:ext uri="{FF2B5EF4-FFF2-40B4-BE49-F238E27FC236}">
                <a16:creationId xmlns:a16="http://schemas.microsoft.com/office/drawing/2014/main" id="{23AB9C86-910F-4DD2-A9A8-4FBD532C57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MV 06 Lernzieldiktat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E92D3BA0-BB62-4060-9394-2A2D1D22555F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den Lautsprecher für Ton  und auf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Wort</a:t>
            </a:r>
            <a:r>
              <a:rPr lang="de-DE" sz="1800" dirty="0">
                <a:solidFill>
                  <a:srgbClr val="FF0000"/>
                </a:solidFill>
              </a:rPr>
              <a:t> für Text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an/aus </a:t>
            </a:r>
            <a:r>
              <a:rPr lang="de-DE" sz="1800" dirty="0">
                <a:solidFill>
                  <a:srgbClr val="FF0000"/>
                </a:solidFill>
              </a:rPr>
              <a:t>und auf den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Text</a:t>
            </a:r>
            <a:r>
              <a:rPr lang="de-DE" sz="1800" dirty="0">
                <a:solidFill>
                  <a:srgbClr val="FF0000"/>
                </a:solidFill>
              </a:rPr>
              <a:t> für die Lösung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an/aus</a:t>
            </a:r>
            <a:r>
              <a:rPr lang="de-DE" sz="1800" dirty="0">
                <a:solidFill>
                  <a:srgbClr val="FF0000"/>
                </a:solidFill>
              </a:rPr>
              <a:t>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9B3F9CE-F112-4A6E-A26D-104C005CFA31}"/>
              </a:ext>
            </a:extLst>
          </p:cNvPr>
          <p:cNvSpPr txBox="1"/>
          <p:nvPr/>
        </p:nvSpPr>
        <p:spPr>
          <a:xfrm>
            <a:off x="190500" y="6724134"/>
            <a:ext cx="433003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11 Lernzieldiktat.pptx - Seite 5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61F3903C-A523-4B00-A3B6-C74820C40827}"/>
              </a:ext>
            </a:extLst>
          </p:cNvPr>
          <p:cNvSpPr txBox="1"/>
          <p:nvPr/>
        </p:nvSpPr>
        <p:spPr>
          <a:xfrm>
            <a:off x="5380640" y="6474220"/>
            <a:ext cx="321568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sp>
        <p:nvSpPr>
          <p:cNvPr id="103" name="Textfeld 102">
            <a:extLst>
              <a:ext uri="{FF2B5EF4-FFF2-40B4-BE49-F238E27FC236}">
                <a16:creationId xmlns:a16="http://schemas.microsoft.com/office/drawing/2014/main" id="{DED34122-9184-4271-8BE7-00FDFC7D5D31}"/>
              </a:ext>
            </a:extLst>
          </p:cNvPr>
          <p:cNvSpPr txBox="1"/>
          <p:nvPr/>
        </p:nvSpPr>
        <p:spPr>
          <a:xfrm>
            <a:off x="9188691" y="1045147"/>
            <a:ext cx="22469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trifft</a:t>
            </a: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4D3E36FE-E44F-44AD-A78C-090A1E8696B2}"/>
              </a:ext>
            </a:extLst>
          </p:cNvPr>
          <p:cNvSpPr txBox="1"/>
          <p:nvPr/>
        </p:nvSpPr>
        <p:spPr>
          <a:xfrm>
            <a:off x="7989057" y="1358341"/>
            <a:ext cx="22469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Korallen   Riff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3E271710-CE5D-4ADE-87CC-74BD54B3A2E2}"/>
              </a:ext>
            </a:extLst>
          </p:cNvPr>
          <p:cNvSpPr txBox="1"/>
          <p:nvPr/>
        </p:nvSpPr>
        <p:spPr>
          <a:xfrm>
            <a:off x="8833959" y="1759313"/>
            <a:ext cx="31376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Katze   krallt   Teppich</a:t>
            </a:r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56A11EB5-A0EE-4BDE-968C-0A68C6A4E497}"/>
              </a:ext>
            </a:extLst>
          </p:cNvPr>
          <p:cNvSpPr txBox="1"/>
          <p:nvPr/>
        </p:nvSpPr>
        <p:spPr>
          <a:xfrm>
            <a:off x="8952175" y="2135428"/>
            <a:ext cx="31376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Troll</a:t>
            </a:r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3A4DCBC9-4AA1-4021-BA18-37359E6FB280}"/>
              </a:ext>
            </a:extLst>
          </p:cNvPr>
          <p:cNvSpPr txBox="1"/>
          <p:nvPr/>
        </p:nvSpPr>
        <p:spPr>
          <a:xfrm>
            <a:off x="7710682" y="2482129"/>
            <a:ext cx="31376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Rock</a:t>
            </a:r>
          </a:p>
        </p:txBody>
      </p:sp>
      <p:sp>
        <p:nvSpPr>
          <p:cNvPr id="108" name="Textfeld 107">
            <a:extLst>
              <a:ext uri="{FF2B5EF4-FFF2-40B4-BE49-F238E27FC236}">
                <a16:creationId xmlns:a16="http://schemas.microsoft.com/office/drawing/2014/main" id="{0E017C72-26EA-4769-8858-14BB67B8118A}"/>
              </a:ext>
            </a:extLst>
          </p:cNvPr>
          <p:cNvSpPr txBox="1"/>
          <p:nvPr/>
        </p:nvSpPr>
        <p:spPr>
          <a:xfrm>
            <a:off x="7590779" y="2851701"/>
            <a:ext cx="31376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Pulli   Fleck</a:t>
            </a:r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515A6110-7F5F-4F64-85ED-D4CB934621B7}"/>
              </a:ext>
            </a:extLst>
          </p:cNvPr>
          <p:cNvSpPr txBox="1"/>
          <p:nvPr/>
        </p:nvSpPr>
        <p:spPr>
          <a:xfrm>
            <a:off x="7779421" y="3211603"/>
            <a:ext cx="31376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bellt</a:t>
            </a:r>
          </a:p>
        </p:txBody>
      </p:sp>
      <p:sp>
        <p:nvSpPr>
          <p:cNvPr id="110" name="Textfeld 109">
            <a:extLst>
              <a:ext uri="{FF2B5EF4-FFF2-40B4-BE49-F238E27FC236}">
                <a16:creationId xmlns:a16="http://schemas.microsoft.com/office/drawing/2014/main" id="{9AA6E3FC-B563-4BDA-93B3-811C72E4B8D8}"/>
              </a:ext>
            </a:extLst>
          </p:cNvPr>
          <p:cNvSpPr txBox="1"/>
          <p:nvPr/>
        </p:nvSpPr>
        <p:spPr>
          <a:xfrm>
            <a:off x="7949430" y="3556831"/>
            <a:ext cx="38178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Mann   knackt   Schloss</a:t>
            </a:r>
          </a:p>
        </p:txBody>
      </p:sp>
      <p:sp>
        <p:nvSpPr>
          <p:cNvPr id="111" name="Textfeld 110">
            <a:extLst>
              <a:ext uri="{FF2B5EF4-FFF2-40B4-BE49-F238E27FC236}">
                <a16:creationId xmlns:a16="http://schemas.microsoft.com/office/drawing/2014/main" id="{335A4205-B919-4BB6-819D-CDD054449037}"/>
              </a:ext>
            </a:extLst>
          </p:cNvPr>
          <p:cNvSpPr txBox="1"/>
          <p:nvPr/>
        </p:nvSpPr>
        <p:spPr>
          <a:xfrm>
            <a:off x="7839536" y="3908386"/>
            <a:ext cx="31376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blass</a:t>
            </a:r>
          </a:p>
        </p:txBody>
      </p:sp>
      <p:sp>
        <p:nvSpPr>
          <p:cNvPr id="112" name="Textfeld 111">
            <a:extLst>
              <a:ext uri="{FF2B5EF4-FFF2-40B4-BE49-F238E27FC236}">
                <a16:creationId xmlns:a16="http://schemas.microsoft.com/office/drawing/2014/main" id="{725D656F-2F2B-447D-9F4E-EA238E78DB45}"/>
              </a:ext>
            </a:extLst>
          </p:cNvPr>
          <p:cNvSpPr txBox="1"/>
          <p:nvPr/>
        </p:nvSpPr>
        <p:spPr>
          <a:xfrm>
            <a:off x="7265127" y="4268412"/>
            <a:ext cx="31376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rennst   schnell</a:t>
            </a:r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800F8AA5-C380-4A12-8DC1-56EF797814B6}"/>
              </a:ext>
            </a:extLst>
          </p:cNvPr>
          <p:cNvSpPr txBox="1"/>
          <p:nvPr/>
        </p:nvSpPr>
        <p:spPr>
          <a:xfrm>
            <a:off x="7199470" y="4626522"/>
            <a:ext cx="31376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Trennt   Müll   bitte</a:t>
            </a:r>
          </a:p>
        </p:txBody>
      </p:sp>
      <p:sp>
        <p:nvSpPr>
          <p:cNvPr id="114" name="Textfeld 113">
            <a:extLst>
              <a:ext uri="{FF2B5EF4-FFF2-40B4-BE49-F238E27FC236}">
                <a16:creationId xmlns:a16="http://schemas.microsoft.com/office/drawing/2014/main" id="{B431F198-09BF-4BF5-B1B7-50A0E10A2FB4}"/>
              </a:ext>
            </a:extLst>
          </p:cNvPr>
          <p:cNvSpPr txBox="1"/>
          <p:nvPr/>
        </p:nvSpPr>
        <p:spPr>
          <a:xfrm>
            <a:off x="7941216" y="5013505"/>
            <a:ext cx="31376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überstimmt</a:t>
            </a:r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6C8EB005-B833-42C3-BC11-75A4BF704D4C}"/>
              </a:ext>
            </a:extLst>
          </p:cNvPr>
          <p:cNvSpPr txBox="1"/>
          <p:nvPr/>
        </p:nvSpPr>
        <p:spPr>
          <a:xfrm>
            <a:off x="8107633" y="5364641"/>
            <a:ext cx="31376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Könnte   bitte</a:t>
            </a:r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9AB1DF0F-2522-4A0F-AE7C-E5A2BA377B3E}"/>
              </a:ext>
            </a:extLst>
          </p:cNvPr>
          <p:cNvSpPr txBox="1"/>
          <p:nvPr/>
        </p:nvSpPr>
        <p:spPr>
          <a:xfrm>
            <a:off x="7084390" y="5702697"/>
            <a:ext cx="31376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aktuell</a:t>
            </a:r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id="{1D57ABAB-B2B0-42C1-8DD8-42B4D96A17B9}"/>
              </a:ext>
            </a:extLst>
          </p:cNvPr>
          <p:cNvSpPr txBox="1"/>
          <p:nvPr/>
        </p:nvSpPr>
        <p:spPr>
          <a:xfrm>
            <a:off x="6694263" y="6073881"/>
            <a:ext cx="31376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brüllt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72EA2488-23A3-4FFE-976C-691250F91C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6766" y="1035909"/>
            <a:ext cx="7577935" cy="542712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Heute </a:t>
            </a:r>
            <a:r>
              <a:rPr lang="de-DE" sz="2000" b="1" kern="0" dirty="0">
                <a:latin typeface="Trebuchet MS" pitchFamily="34" charset="0"/>
              </a:rPr>
              <a:t>trifft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sich mein Freund mit mir.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 </a:t>
            </a:r>
            <a:r>
              <a:rPr lang="de-DE" sz="2000" b="1" kern="0" dirty="0">
                <a:latin typeface="Trebuchet MS" pitchFamily="34" charset="0"/>
              </a:rPr>
              <a:t>Korallen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wachsen im </a:t>
            </a:r>
            <a:r>
              <a:rPr lang="de-DE" sz="2000" b="1" kern="0" dirty="0">
                <a:latin typeface="Trebuchet MS" pitchFamily="34" charset="0"/>
              </a:rPr>
              <a:t>Riff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 </a:t>
            </a:r>
            <a:r>
              <a:rPr lang="de-DE" sz="2000" b="1" kern="0" dirty="0">
                <a:latin typeface="Trebuchet MS" pitchFamily="34" charset="0"/>
              </a:rPr>
              <a:t>Katze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000" b="1" kern="0" dirty="0">
                <a:latin typeface="Trebuchet MS" pitchFamily="34" charset="0"/>
              </a:rPr>
              <a:t>krallt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sich am </a:t>
            </a:r>
            <a:r>
              <a:rPr lang="de-DE" sz="2000" b="1" kern="0" dirty="0">
                <a:latin typeface="Trebuchet MS" pitchFamily="34" charset="0"/>
              </a:rPr>
              <a:t>Teppich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fest.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Einen </a:t>
            </a:r>
            <a:r>
              <a:rPr lang="de-DE" sz="2000" b="1" kern="0" dirty="0">
                <a:latin typeface="Trebuchet MS" pitchFamily="34" charset="0"/>
              </a:rPr>
              <a:t>Troll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gibt es nur in Geschichten.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 Frau hat einen </a:t>
            </a:r>
            <a:r>
              <a:rPr lang="de-DE" sz="2000" b="1" kern="0" dirty="0">
                <a:latin typeface="Trebuchet MS" pitchFamily="34" charset="0"/>
              </a:rPr>
              <a:t>Rock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an.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Auf dem </a:t>
            </a:r>
            <a:r>
              <a:rPr lang="de-DE" sz="2000" b="1" kern="0" dirty="0">
                <a:latin typeface="Trebuchet MS" pitchFamily="34" charset="0"/>
              </a:rPr>
              <a:t>Pulli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ist ein </a:t>
            </a:r>
            <a:r>
              <a:rPr lang="de-DE" sz="2000" b="1" kern="0" dirty="0">
                <a:latin typeface="Trebuchet MS" pitchFamily="34" charset="0"/>
              </a:rPr>
              <a:t>Fleck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Mein Hund </a:t>
            </a:r>
            <a:r>
              <a:rPr lang="de-DE" sz="2000" b="1" kern="0" dirty="0">
                <a:latin typeface="Trebuchet MS" pitchFamily="34" charset="0"/>
              </a:rPr>
              <a:t>bellt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nur selten.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Der </a:t>
            </a:r>
            <a:r>
              <a:rPr lang="de-DE" sz="2000" b="1" kern="0" dirty="0">
                <a:latin typeface="Trebuchet MS" pitchFamily="34" charset="0"/>
              </a:rPr>
              <a:t>Mann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000" b="1" kern="0" dirty="0">
                <a:latin typeface="Trebuchet MS" pitchFamily="34" charset="0"/>
              </a:rPr>
              <a:t>knackt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das </a:t>
            </a:r>
            <a:r>
              <a:rPr lang="de-DE" sz="2000" b="1" kern="0" dirty="0">
                <a:latin typeface="Trebuchet MS" pitchFamily="34" charset="0"/>
              </a:rPr>
              <a:t>Schloss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Du bist </a:t>
            </a:r>
            <a:r>
              <a:rPr lang="de-DE" sz="2000" b="1" kern="0" dirty="0">
                <a:latin typeface="Trebuchet MS" pitchFamily="34" charset="0"/>
              </a:rPr>
              <a:t>blass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Wirst du krank?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Du </a:t>
            </a:r>
            <a:r>
              <a:rPr lang="de-DE" sz="2000" b="1" kern="0" dirty="0">
                <a:latin typeface="Trebuchet MS" pitchFamily="34" charset="0"/>
              </a:rPr>
              <a:t>rennst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aber </a:t>
            </a:r>
            <a:r>
              <a:rPr lang="de-DE" sz="2000" b="1" kern="0" dirty="0">
                <a:latin typeface="Trebuchet MS" pitchFamily="34" charset="0"/>
              </a:rPr>
              <a:t>schnell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b="1" kern="0" dirty="0">
                <a:latin typeface="Trebuchet MS" pitchFamily="34" charset="0"/>
              </a:rPr>
              <a:t>Trennt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den </a:t>
            </a:r>
            <a:r>
              <a:rPr lang="de-DE" sz="2000" b="1" kern="0" dirty="0">
                <a:latin typeface="Trebuchet MS" pitchFamily="34" charset="0"/>
              </a:rPr>
              <a:t>Müll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, </a:t>
            </a:r>
            <a:r>
              <a:rPr lang="de-DE" sz="2000" b="1" kern="0" dirty="0">
                <a:latin typeface="Trebuchet MS" pitchFamily="34" charset="0"/>
              </a:rPr>
              <a:t>bitte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!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Ich wurde leider </a:t>
            </a:r>
            <a:r>
              <a:rPr lang="de-DE" sz="2000" b="1" kern="0" dirty="0">
                <a:latin typeface="Trebuchet MS" pitchFamily="34" charset="0"/>
              </a:rPr>
              <a:t>überstimmt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b="1" kern="0" dirty="0">
                <a:latin typeface="Trebuchet MS" pitchFamily="34" charset="0"/>
              </a:rPr>
              <a:t>Könnte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ich </a:t>
            </a:r>
            <a:r>
              <a:rPr lang="de-DE" sz="2000" b="1" kern="0" dirty="0">
                <a:latin typeface="Trebuchet MS" pitchFamily="34" charset="0"/>
              </a:rPr>
              <a:t>bitte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ein Brot haben?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Ist die Zeitung </a:t>
            </a:r>
            <a:r>
              <a:rPr lang="de-DE" sz="2000" b="1" kern="0" dirty="0">
                <a:latin typeface="Trebuchet MS" pitchFamily="34" charset="0"/>
              </a:rPr>
              <a:t>aktuell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?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Der Löwe </a:t>
            </a:r>
            <a:r>
              <a:rPr lang="de-DE" sz="2000" b="1" kern="0" dirty="0">
                <a:latin typeface="Trebuchet MS" pitchFamily="34" charset="0"/>
              </a:rPr>
              <a:t>brüllt</a:t>
            </a: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laut.</a:t>
            </a:r>
          </a:p>
        </p:txBody>
      </p:sp>
    </p:spTree>
    <p:extLst>
      <p:ext uri="{BB962C8B-B14F-4D97-AF65-F5344CB8AC3E}">
        <p14:creationId xmlns:p14="http://schemas.microsoft.com/office/powerpoint/2010/main" val="260846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310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4049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4571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4597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4153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3448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3239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3" dur="3186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2" dur="3030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1" dur="2507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0" dur="2586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9" dur="3030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8" dur="3813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7" dur="3160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6" dur="3030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1" dur="4597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6" dur="4153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1" dur="3448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6" dur="3239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1" dur="3186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6" dur="3030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1" dur="2507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6" dur="2586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1" dur="3030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6" dur="3813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1" dur="3160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6" dur="3030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1" dur="4310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6" dur="4049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>
                      <p:stCondLst>
                        <p:cond delay="0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1" dur="4571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audio>
              <p:cMediaNode vol="80000">
                <p:cTn id="2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 vol="80000">
                <p:cTn id="2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 vol="80000">
                <p:cTn id="2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vol="80000">
                <p:cTn id="2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 vol="80000">
                <p:cTn id="2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vol="80000">
                <p:cTn id="2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vol="80000">
                <p:cTn id="2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vol="80000">
                <p:cTn id="2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 vol="80000">
                <p:cTn id="2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audio>
              <p:cMediaNode vol="80000">
                <p:cTn id="2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audio>
              <p:cMediaNode vol="80000">
                <p:cTn id="2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  <p:audio>
              <p:cMediaNode vol="80000">
                <p:cTn id="2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audio>
              <p:cMediaNode vol="80000">
                <p:cTn id="2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  <p:audio>
              <p:cMediaNode vol="80000">
                <p:cTn id="2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  <p:audio>
              <p:cMediaNode vol="80000">
                <p:cTn id="2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>
                      <p:stCondLst>
                        <p:cond delay="0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23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3" fill="hold">
                      <p:stCondLst>
                        <p:cond delay="0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3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8" fill="hold">
                      <p:stCondLst>
                        <p:cond delay="0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4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8" fill="hold">
                      <p:stCondLst>
                        <p:cond delay="0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62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3" fill="hold">
                      <p:stCondLst>
                        <p:cond delay="0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7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3" fill="hold">
                      <p:stCondLst>
                        <p:cond delay="0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277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8" fill="hold">
                      <p:stCondLst>
                        <p:cond delay="0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287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8" fill="hold">
                      <p:stCondLst>
                        <p:cond delay="0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29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3" fill="hold">
                      <p:stCondLst>
                        <p:cond delay="0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297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8" fill="hold">
                      <p:stCondLst>
                        <p:cond delay="0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30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3" fill="hold">
                      <p:stCondLst>
                        <p:cond delay="0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307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8" fill="hold">
                      <p:stCondLst>
                        <p:cond delay="0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31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3" fill="hold">
                      <p:stCondLst>
                        <p:cond delay="0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317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8" fill="hold">
                      <p:stCondLst>
                        <p:cond delay="0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32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3" fill="hold">
                      <p:stCondLst>
                        <p:cond delay="0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327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8" fill="hold">
                      <p:stCondLst>
                        <p:cond delay="0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332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3" fill="hold">
                      <p:stCondLst>
                        <p:cond delay="0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337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8" fill="hold">
                      <p:stCondLst>
                        <p:cond delay="0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342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3" fill="hold">
                      <p:stCondLst>
                        <p:cond delay="0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347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8" fill="hold">
                      <p:stCondLst>
                        <p:cond delay="0"/>
                      </p:stCondLst>
                      <p:childTnLst>
                        <p:par>
                          <p:cTn id="349" fill="hold">
                            <p:stCondLst>
                              <p:cond delay="0"/>
                            </p:stCondLst>
                            <p:childTnLst>
                              <p:par>
                                <p:cTn id="3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352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3" fill="hold">
                      <p:stCondLst>
                        <p:cond delay="0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357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8" fill="hold">
                      <p:stCondLst>
                        <p:cond delay="0"/>
                      </p:stCondLst>
                      <p:childTnLst>
                        <p:par>
                          <p:cTn id="359" fill="hold">
                            <p:stCondLst>
                              <p:cond delay="0"/>
                            </p:stCondLst>
                            <p:childTnLst>
                              <p:par>
                                <p:cTn id="3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36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3" fill="hold">
                      <p:stCondLst>
                        <p:cond delay="0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367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8" fill="hold">
                      <p:stCondLst>
                        <p:cond delay="0"/>
                      </p:stCondLst>
                      <p:childTnLst>
                        <p:par>
                          <p:cTn id="369" fill="hold">
                            <p:stCondLst>
                              <p:cond delay="0"/>
                            </p:stCondLst>
                            <p:childTnLst>
                              <p:par>
                                <p:cTn id="3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37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3" fill="hold">
                      <p:stCondLst>
                        <p:cond delay="0"/>
                      </p:stCondLst>
                      <p:childTnLst>
                        <p:par>
                          <p:cTn id="374" fill="hold">
                            <p:stCondLst>
                              <p:cond delay="0"/>
                            </p:stCondLst>
                            <p:childTnLst>
                              <p:par>
                                <p:cTn id="3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377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8" fill="hold">
                      <p:stCondLst>
                        <p:cond delay="0"/>
                      </p:stCondLst>
                      <p:childTnLst>
                        <p:par>
                          <p:cTn id="379" fill="hold">
                            <p:stCondLst>
                              <p:cond delay="0"/>
                            </p:stCondLst>
                            <p:childTnLst>
                              <p:par>
                                <p:cTn id="3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</p:childTnLst>
        </p:cTn>
      </p:par>
    </p:tnLst>
    <p:bldLst>
      <p:bldP spid="40" grpId="0"/>
      <p:bldP spid="44" grpId="0"/>
      <p:bldP spid="47" grpId="0"/>
      <p:bldP spid="50" grpId="0"/>
      <p:bldP spid="53" grpId="0"/>
      <p:bldP spid="56" grpId="0"/>
      <p:bldP spid="59" grpId="0"/>
      <p:bldP spid="62" grpId="0"/>
      <p:bldP spid="65" grpId="0"/>
      <p:bldP spid="68" grpId="0"/>
      <p:bldP spid="71" grpId="0"/>
      <p:bldP spid="74" grpId="0"/>
      <p:bldP spid="77" grpId="0"/>
      <p:bldP spid="81" grpId="0"/>
      <p:bldP spid="84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7" name="Ovale Legende 5">
            <a:extLst>
              <a:ext uri="{FF2B5EF4-FFF2-40B4-BE49-F238E27FC236}">
                <a16:creationId xmlns:a16="http://schemas.microsoft.com/office/drawing/2014/main" id="{5C661DA0-4DFF-4E17-B408-9FA3EFB79E6D}"/>
              </a:ext>
            </a:extLst>
          </p:cNvPr>
          <p:cNvSpPr/>
          <p:nvPr/>
        </p:nvSpPr>
        <p:spPr>
          <a:xfrm>
            <a:off x="3215681" y="1628800"/>
            <a:ext cx="5832647" cy="3456384"/>
          </a:xfrm>
          <a:prstGeom prst="wedgeEllipseCallout">
            <a:avLst>
              <a:gd name="adj1" fmla="val -78729"/>
              <a:gd name="adj2" fmla="val 2528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8" name="Grafik 7" descr="Smiley böse.png">
            <a:extLst>
              <a:ext uri="{FF2B5EF4-FFF2-40B4-BE49-F238E27FC236}">
                <a16:creationId xmlns:a16="http://schemas.microsoft.com/office/drawing/2014/main" id="{5784436A-EE23-4821-B082-744C0DCD88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709" y="4312362"/>
            <a:ext cx="850340" cy="56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8" descr="Smiley gut.png">
            <a:extLst>
              <a:ext uri="{FF2B5EF4-FFF2-40B4-BE49-F238E27FC236}">
                <a16:creationId xmlns:a16="http://schemas.microsoft.com/office/drawing/2014/main" id="{42F63837-589F-4304-A137-DE1FCCA86D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424" y="4287648"/>
            <a:ext cx="644443" cy="65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F42E4FD8-9EB3-4234-9C1C-E6E43927CF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190" y="1978254"/>
            <a:ext cx="4963218" cy="230832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Nach einem kurzen Vokal,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sind zwei Mitlaute normal.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Ist aber nur ein Mitlaut zu hören,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musst du diesen vermehren.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Bei k und z da gebe acht: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ck und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tz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werden daraus gemacht!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2080929-6F78-4DE6-8727-610FD18CE8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751" y="3666943"/>
            <a:ext cx="1933271" cy="2820301"/>
          </a:xfrm>
          <a:prstGeom prst="rect">
            <a:avLst/>
          </a:prstGeom>
        </p:spPr>
      </p:pic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4BC5843C-696A-4D1C-BD17-9FEAAFD55680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9C983F21-B069-470D-8CD3-1810072EE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</a:t>
            </a:r>
            <a:r>
              <a:rPr lang="de-DE" altLang="de-DE" sz="2200" b="1">
                <a:latin typeface="Trebuchet MS" panose="020B0603020202020204" pitchFamily="34" charset="0"/>
                <a:ea typeface="+mj-ea"/>
                <a:cs typeface="+mj-cs"/>
              </a:rPr>
              <a:t>MV 06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Lernzieldiktat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C0FB0298-E1C4-47DD-A57C-BA3E5FEE74E9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Üben macht gescheit!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D807683-5A23-484D-8211-63E55E3AD76F}"/>
              </a:ext>
            </a:extLst>
          </p:cNvPr>
          <p:cNvSpPr txBox="1"/>
          <p:nvPr/>
        </p:nvSpPr>
        <p:spPr>
          <a:xfrm>
            <a:off x="190500" y="6724134"/>
            <a:ext cx="433003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11 Lernzieldiktat.pptx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113015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816</Words>
  <Application>Microsoft Office PowerPoint</Application>
  <PresentationFormat>Breitbild</PresentationFormat>
  <Paragraphs>168</Paragraphs>
  <Slides>6</Slides>
  <Notes>0</Notes>
  <HiddenSlides>0</HiddenSlides>
  <MMClips>30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6</vt:i4>
      </vt:variant>
    </vt:vector>
  </HeadingPairs>
  <TitlesOfParts>
    <vt:vector size="16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2315</cp:revision>
  <cp:lastPrinted>2020-01-26T13:21:09Z</cp:lastPrinted>
  <dcterms:created xsi:type="dcterms:W3CDTF">2012-08-26T07:44:46Z</dcterms:created>
  <dcterms:modified xsi:type="dcterms:W3CDTF">2024-09-23T06:22:34Z</dcterms:modified>
</cp:coreProperties>
</file>