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2998F9-7C3D-4BF7-AFD9-FE51E3A046ED}" v="1629" dt="2024-09-29T14:46:41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672998F9-7C3D-4BF7-AFD9-FE51E3A046ED}"/>
    <pc:docChg chg="undo custSel addSld delSld modSld">
      <pc:chgData name="Siegbert Rudolph" userId="2af4d44886c067cc" providerId="LiveId" clId="{672998F9-7C3D-4BF7-AFD9-FE51E3A046ED}" dt="2024-09-29T14:47:00.707" v="2946" actId="47"/>
      <pc:docMkLst>
        <pc:docMk/>
      </pc:docMkLst>
      <pc:sldChg chg="modSp mod">
        <pc:chgData name="Siegbert Rudolph" userId="2af4d44886c067cc" providerId="LiveId" clId="{672998F9-7C3D-4BF7-AFD9-FE51E3A046ED}" dt="2024-09-29T13:51:48.195" v="1879" actId="166"/>
        <pc:sldMkLst>
          <pc:docMk/>
          <pc:sldMk cId="1999395001" sldId="256"/>
        </pc:sldMkLst>
        <pc:spChg chg="mod">
          <ac:chgData name="Siegbert Rudolph" userId="2af4d44886c067cc" providerId="LiveId" clId="{672998F9-7C3D-4BF7-AFD9-FE51E3A046ED}" dt="2024-09-29T13:51:42.143" v="1878" actId="20577"/>
          <ac:spMkLst>
            <pc:docMk/>
            <pc:sldMk cId="1999395001" sldId="256"/>
            <ac:spMk id="9" creationId="{76D9F4F1-9A99-CFA8-BA50-EF9B7B9EE607}"/>
          </ac:spMkLst>
        </pc:spChg>
        <pc:spChg chg="ord">
          <ac:chgData name="Siegbert Rudolph" userId="2af4d44886c067cc" providerId="LiveId" clId="{672998F9-7C3D-4BF7-AFD9-FE51E3A046ED}" dt="2024-09-29T13:51:48.195" v="1879" actId="166"/>
          <ac:spMkLst>
            <pc:docMk/>
            <pc:sldMk cId="1999395001" sldId="256"/>
            <ac:spMk id="11" creationId="{6CE5F2CE-9472-AF20-B972-5C052AA7344E}"/>
          </ac:spMkLst>
        </pc:spChg>
      </pc:sldChg>
      <pc:sldChg chg="addSp modSp mod modTransition modAnim">
        <pc:chgData name="Siegbert Rudolph" userId="2af4d44886c067cc" providerId="LiveId" clId="{672998F9-7C3D-4BF7-AFD9-FE51E3A046ED}" dt="2024-09-29T14:43:08.426" v="2909" actId="1076"/>
        <pc:sldMkLst>
          <pc:docMk/>
          <pc:sldMk cId="1826884558" sldId="257"/>
        </pc:sldMkLst>
        <pc:picChg chg="add mod">
          <ac:chgData name="Siegbert Rudolph" userId="2af4d44886c067cc" providerId="LiveId" clId="{672998F9-7C3D-4BF7-AFD9-FE51E3A046ED}" dt="2024-09-29T14:43:08.426" v="2909" actId="1076"/>
          <ac:picMkLst>
            <pc:docMk/>
            <pc:sldMk cId="1826884558" sldId="257"/>
            <ac:picMk id="8" creationId="{8D252115-EA61-E580-F4D8-76B0C3BF9143}"/>
          </ac:picMkLst>
        </pc:picChg>
      </pc:sldChg>
      <pc:sldChg chg="addSp delSp modSp mod delAnim modAnim">
        <pc:chgData name="Siegbert Rudolph" userId="2af4d44886c067cc" providerId="LiveId" clId="{672998F9-7C3D-4BF7-AFD9-FE51E3A046ED}" dt="2024-09-29T13:48:59.085" v="1653" actId="478"/>
        <pc:sldMkLst>
          <pc:docMk/>
          <pc:sldMk cId="520995875" sldId="258"/>
        </pc:sldMkLst>
        <pc:spChg chg="add del mod">
          <ac:chgData name="Siegbert Rudolph" userId="2af4d44886c067cc" providerId="LiveId" clId="{672998F9-7C3D-4BF7-AFD9-FE51E3A046ED}" dt="2024-09-29T13:48:59.085" v="1653" actId="478"/>
          <ac:spMkLst>
            <pc:docMk/>
            <pc:sldMk cId="520995875" sldId="258"/>
            <ac:spMk id="2" creationId="{C3F99C2E-14D0-5D05-F50F-4A75C1608C80}"/>
          </ac:spMkLst>
        </pc:spChg>
        <pc:spChg chg="add del mod">
          <ac:chgData name="Siegbert Rudolph" userId="2af4d44886c067cc" providerId="LiveId" clId="{672998F9-7C3D-4BF7-AFD9-FE51E3A046ED}" dt="2024-09-29T13:48:59.085" v="1653" actId="478"/>
          <ac:spMkLst>
            <pc:docMk/>
            <pc:sldMk cId="520995875" sldId="258"/>
            <ac:spMk id="5" creationId="{EFB48D1B-08EE-5ADB-694F-68D4223171C8}"/>
          </ac:spMkLst>
        </pc:spChg>
        <pc:picChg chg="add del mod">
          <ac:chgData name="Siegbert Rudolph" userId="2af4d44886c067cc" providerId="LiveId" clId="{672998F9-7C3D-4BF7-AFD9-FE51E3A046ED}" dt="2024-09-29T13:48:59.085" v="1653" actId="478"/>
          <ac:picMkLst>
            <pc:docMk/>
            <pc:sldMk cId="520995875" sldId="258"/>
            <ac:picMk id="3" creationId="{4D2AC977-3B1D-A073-FAF0-D734B45C7479}"/>
          </ac:picMkLst>
        </pc:picChg>
        <pc:picChg chg="add del mod">
          <ac:chgData name="Siegbert Rudolph" userId="2af4d44886c067cc" providerId="LiveId" clId="{672998F9-7C3D-4BF7-AFD9-FE51E3A046ED}" dt="2024-09-29T13:48:59.085" v="1653" actId="478"/>
          <ac:picMkLst>
            <pc:docMk/>
            <pc:sldMk cId="520995875" sldId="258"/>
            <ac:picMk id="4" creationId="{B83463EF-E1F8-B7B9-AEB2-0C1A92385D6A}"/>
          </ac:picMkLst>
        </pc:picChg>
      </pc:sldChg>
      <pc:sldChg chg="addSp modSp add mod modAnim">
        <pc:chgData name="Siegbert Rudolph" userId="2af4d44886c067cc" providerId="LiveId" clId="{672998F9-7C3D-4BF7-AFD9-FE51E3A046ED}" dt="2024-09-29T14:44:27.941" v="2923" actId="1076"/>
        <pc:sldMkLst>
          <pc:docMk/>
          <pc:sldMk cId="598443234" sldId="259"/>
        </pc:sldMkLst>
        <pc:spChg chg="mod">
          <ac:chgData name="Siegbert Rudolph" userId="2af4d44886c067cc" providerId="LiveId" clId="{672998F9-7C3D-4BF7-AFD9-FE51E3A046ED}" dt="2024-09-29T13:01:06.373" v="417" actId="20577"/>
          <ac:spMkLst>
            <pc:docMk/>
            <pc:sldMk cId="598443234" sldId="259"/>
            <ac:spMk id="7" creationId="{2CC25424-A493-8D9F-C864-3B73173F305C}"/>
          </ac:spMkLst>
        </pc:spChg>
        <pc:spChg chg="mod">
          <ac:chgData name="Siegbert Rudolph" userId="2af4d44886c067cc" providerId="LiveId" clId="{672998F9-7C3D-4BF7-AFD9-FE51E3A046ED}" dt="2024-09-29T13:02:57.163" v="519" actId="1037"/>
          <ac:spMkLst>
            <pc:docMk/>
            <pc:sldMk cId="598443234" sldId="259"/>
            <ac:spMk id="9" creationId="{C6A1D954-84B2-6C06-9334-363503DFFF0D}"/>
          </ac:spMkLst>
        </pc:spChg>
        <pc:spChg chg="mod">
          <ac:chgData name="Siegbert Rudolph" userId="2af4d44886c067cc" providerId="LiveId" clId="{672998F9-7C3D-4BF7-AFD9-FE51E3A046ED}" dt="2024-09-29T13:02:57.163" v="519" actId="1037"/>
          <ac:spMkLst>
            <pc:docMk/>
            <pc:sldMk cId="598443234" sldId="259"/>
            <ac:spMk id="10" creationId="{5D536F5A-C620-6D42-2A12-927F41BB7876}"/>
          </ac:spMkLst>
        </pc:spChg>
        <pc:spChg chg="mod">
          <ac:chgData name="Siegbert Rudolph" userId="2af4d44886c067cc" providerId="LiveId" clId="{672998F9-7C3D-4BF7-AFD9-FE51E3A046ED}" dt="2024-09-29T13:01:53.342" v="447" actId="20577"/>
          <ac:spMkLst>
            <pc:docMk/>
            <pc:sldMk cId="598443234" sldId="259"/>
            <ac:spMk id="11" creationId="{A629C8F2-A642-BA99-F804-883B01165F3C}"/>
          </ac:spMkLst>
        </pc:spChg>
        <pc:spChg chg="mod">
          <ac:chgData name="Siegbert Rudolph" userId="2af4d44886c067cc" providerId="LiveId" clId="{672998F9-7C3D-4BF7-AFD9-FE51E3A046ED}" dt="2024-09-29T13:03:05.014" v="569" actId="1037"/>
          <ac:spMkLst>
            <pc:docMk/>
            <pc:sldMk cId="598443234" sldId="259"/>
            <ac:spMk id="12" creationId="{20C98957-F4F9-8F0F-92F2-6B78423DCF2A}"/>
          </ac:spMkLst>
        </pc:spChg>
        <pc:spChg chg="mod">
          <ac:chgData name="Siegbert Rudolph" userId="2af4d44886c067cc" providerId="LiveId" clId="{672998F9-7C3D-4BF7-AFD9-FE51E3A046ED}" dt="2024-09-29T13:03:05.014" v="569" actId="1037"/>
          <ac:spMkLst>
            <pc:docMk/>
            <pc:sldMk cId="598443234" sldId="259"/>
            <ac:spMk id="13" creationId="{8116CBAF-2A04-DFB5-7F89-6D24668D759D}"/>
          </ac:spMkLst>
        </pc:spChg>
        <pc:spChg chg="mod">
          <ac:chgData name="Siegbert Rudolph" userId="2af4d44886c067cc" providerId="LiveId" clId="{672998F9-7C3D-4BF7-AFD9-FE51E3A046ED}" dt="2024-09-29T13:02:21.558" v="467" actId="20577"/>
          <ac:spMkLst>
            <pc:docMk/>
            <pc:sldMk cId="598443234" sldId="259"/>
            <ac:spMk id="14" creationId="{1EC52878-F694-8440-1928-5762ED7488EF}"/>
          </ac:spMkLst>
        </pc:spChg>
        <pc:spChg chg="mod">
          <ac:chgData name="Siegbert Rudolph" userId="2af4d44886c067cc" providerId="LiveId" clId="{672998F9-7C3D-4BF7-AFD9-FE51E3A046ED}" dt="2024-09-29T13:03:11.895" v="600" actId="1038"/>
          <ac:spMkLst>
            <pc:docMk/>
            <pc:sldMk cId="598443234" sldId="259"/>
            <ac:spMk id="15" creationId="{8A2B99B6-B509-FA10-D245-8DD0D52F235E}"/>
          </ac:spMkLst>
        </pc:spChg>
        <pc:spChg chg="mod">
          <ac:chgData name="Siegbert Rudolph" userId="2af4d44886c067cc" providerId="LiveId" clId="{672998F9-7C3D-4BF7-AFD9-FE51E3A046ED}" dt="2024-09-29T13:03:11.895" v="600" actId="1038"/>
          <ac:spMkLst>
            <pc:docMk/>
            <pc:sldMk cId="598443234" sldId="259"/>
            <ac:spMk id="16" creationId="{AC75BE1E-14FC-EBE2-4052-B81A71C9ECDC}"/>
          </ac:spMkLst>
        </pc:spChg>
        <pc:spChg chg="mod">
          <ac:chgData name="Siegbert Rudolph" userId="2af4d44886c067cc" providerId="LiveId" clId="{672998F9-7C3D-4BF7-AFD9-FE51E3A046ED}" dt="2024-09-29T13:00:05.159" v="309" actId="1037"/>
          <ac:spMkLst>
            <pc:docMk/>
            <pc:sldMk cId="598443234" sldId="259"/>
            <ac:spMk id="17" creationId="{63628DC1-3F69-0547-5411-8603C23EAC51}"/>
          </ac:spMkLst>
        </pc:spChg>
        <pc:spChg chg="mod">
          <ac:chgData name="Siegbert Rudolph" userId="2af4d44886c067cc" providerId="LiveId" clId="{672998F9-7C3D-4BF7-AFD9-FE51E3A046ED}" dt="2024-09-29T13:00:23.843" v="345" actId="1038"/>
          <ac:spMkLst>
            <pc:docMk/>
            <pc:sldMk cId="598443234" sldId="259"/>
            <ac:spMk id="18" creationId="{BCBDF348-9416-03D8-076F-A32DC0DD01B0}"/>
          </ac:spMkLst>
        </pc:spChg>
        <pc:spChg chg="mod">
          <ac:chgData name="Siegbert Rudolph" userId="2af4d44886c067cc" providerId="LiveId" clId="{672998F9-7C3D-4BF7-AFD9-FE51E3A046ED}" dt="2024-09-29T13:00:28.721" v="370" actId="1038"/>
          <ac:spMkLst>
            <pc:docMk/>
            <pc:sldMk cId="598443234" sldId="259"/>
            <ac:spMk id="19" creationId="{070904C4-C83C-5033-B520-46E00039892A}"/>
          </ac:spMkLst>
        </pc:spChg>
        <pc:spChg chg="mod">
          <ac:chgData name="Siegbert Rudolph" userId="2af4d44886c067cc" providerId="LiveId" clId="{672998F9-7C3D-4BF7-AFD9-FE51E3A046ED}" dt="2024-09-29T13:03:33.670" v="639" actId="20577"/>
          <ac:spMkLst>
            <pc:docMk/>
            <pc:sldMk cId="598443234" sldId="259"/>
            <ac:spMk id="20" creationId="{54BDA8B7-24D9-B4AE-1DC2-D370A27EB2B5}"/>
          </ac:spMkLst>
        </pc:spChg>
        <pc:spChg chg="mod">
          <ac:chgData name="Siegbert Rudolph" userId="2af4d44886c067cc" providerId="LiveId" clId="{672998F9-7C3D-4BF7-AFD9-FE51E3A046ED}" dt="2024-09-29T13:03:38.598" v="672" actId="1037"/>
          <ac:spMkLst>
            <pc:docMk/>
            <pc:sldMk cId="598443234" sldId="259"/>
            <ac:spMk id="21" creationId="{33A3E63A-9DE3-9D57-AB14-9D9F1566F401}"/>
          </ac:spMkLst>
        </pc:spChg>
        <pc:spChg chg="mod">
          <ac:chgData name="Siegbert Rudolph" userId="2af4d44886c067cc" providerId="LiveId" clId="{672998F9-7C3D-4BF7-AFD9-FE51E3A046ED}" dt="2024-09-29T13:03:38.598" v="672" actId="1037"/>
          <ac:spMkLst>
            <pc:docMk/>
            <pc:sldMk cId="598443234" sldId="259"/>
            <ac:spMk id="22" creationId="{1A55DDDA-6807-0B66-6860-258C60F72EAA}"/>
          </ac:spMkLst>
        </pc:spChg>
        <pc:spChg chg="mod">
          <ac:chgData name="Siegbert Rudolph" userId="2af4d44886c067cc" providerId="LiveId" clId="{672998F9-7C3D-4BF7-AFD9-FE51E3A046ED}" dt="2024-09-29T13:00:35.459" v="404" actId="1037"/>
          <ac:spMkLst>
            <pc:docMk/>
            <pc:sldMk cId="598443234" sldId="259"/>
            <ac:spMk id="23" creationId="{B71F7682-F3C3-A393-C2F4-AEBFD7277F9E}"/>
          </ac:spMkLst>
        </pc:spChg>
        <pc:picChg chg="add mod">
          <ac:chgData name="Siegbert Rudolph" userId="2af4d44886c067cc" providerId="LiveId" clId="{672998F9-7C3D-4BF7-AFD9-FE51E3A046ED}" dt="2024-09-29T14:44:27.941" v="2923" actId="1076"/>
          <ac:picMkLst>
            <pc:docMk/>
            <pc:sldMk cId="598443234" sldId="259"/>
            <ac:picMk id="8" creationId="{D34A2534-5A79-A8F6-C1ED-DFEA959F4C8D}"/>
          </ac:picMkLst>
        </pc:picChg>
      </pc:sldChg>
      <pc:sldChg chg="add del">
        <pc:chgData name="Siegbert Rudolph" userId="2af4d44886c067cc" providerId="LiveId" clId="{672998F9-7C3D-4BF7-AFD9-FE51E3A046ED}" dt="2024-09-29T12:36:27.036" v="1" actId="47"/>
        <pc:sldMkLst>
          <pc:docMk/>
          <pc:sldMk cId="2165068908" sldId="259"/>
        </pc:sldMkLst>
      </pc:sldChg>
      <pc:sldChg chg="addSp delSp modSp add mod delAnim modAnim">
        <pc:chgData name="Siegbert Rudolph" userId="2af4d44886c067cc" providerId="LiveId" clId="{672998F9-7C3D-4BF7-AFD9-FE51E3A046ED}" dt="2024-09-29T14:45:49.743" v="2933" actId="1076"/>
        <pc:sldMkLst>
          <pc:docMk/>
          <pc:sldMk cId="2231985531" sldId="260"/>
        </pc:sldMkLst>
        <pc:spChg chg="mod">
          <ac:chgData name="Siegbert Rudolph" userId="2af4d44886c067cc" providerId="LiveId" clId="{672998F9-7C3D-4BF7-AFD9-FE51E3A046ED}" dt="2024-09-29T13:12:56.824" v="1019" actId="6549"/>
          <ac:spMkLst>
            <pc:docMk/>
            <pc:sldMk cId="2231985531" sldId="260"/>
            <ac:spMk id="6" creationId="{0226210F-73EF-B45C-F1D3-E781E264A177}"/>
          </ac:spMkLst>
        </pc:spChg>
        <pc:spChg chg="mod">
          <ac:chgData name="Siegbert Rudolph" userId="2af4d44886c067cc" providerId="LiveId" clId="{672998F9-7C3D-4BF7-AFD9-FE51E3A046ED}" dt="2024-09-29T14:24:47.598" v="2828" actId="6549"/>
          <ac:spMkLst>
            <pc:docMk/>
            <pc:sldMk cId="2231985531" sldId="260"/>
            <ac:spMk id="7" creationId="{2CC25424-A493-8D9F-C864-3B73173F305C}"/>
          </ac:spMkLst>
        </pc:spChg>
        <pc:spChg chg="add mod">
          <ac:chgData name="Siegbert Rudolph" userId="2af4d44886c067cc" providerId="LiveId" clId="{672998F9-7C3D-4BF7-AFD9-FE51E3A046ED}" dt="2024-09-29T13:11:20.168" v="956" actId="1038"/>
          <ac:spMkLst>
            <pc:docMk/>
            <pc:sldMk cId="2231985531" sldId="260"/>
            <ac:spMk id="8" creationId="{5CD76301-3B9A-C1B5-2A27-C7C51B416435}"/>
          </ac:spMkLst>
        </pc:spChg>
        <pc:spChg chg="mod">
          <ac:chgData name="Siegbert Rudolph" userId="2af4d44886c067cc" providerId="LiveId" clId="{672998F9-7C3D-4BF7-AFD9-FE51E3A046ED}" dt="2024-09-29T13:10:55.893" v="934" actId="14100"/>
          <ac:spMkLst>
            <pc:docMk/>
            <pc:sldMk cId="2231985531" sldId="260"/>
            <ac:spMk id="9" creationId="{C6A1D954-84B2-6C06-9334-363503DFFF0D}"/>
          </ac:spMkLst>
        </pc:spChg>
        <pc:spChg chg="mod">
          <ac:chgData name="Siegbert Rudolph" userId="2af4d44886c067cc" providerId="LiveId" clId="{672998F9-7C3D-4BF7-AFD9-FE51E3A046ED}" dt="2024-09-29T14:24:32.751" v="2817" actId="1076"/>
          <ac:spMkLst>
            <pc:docMk/>
            <pc:sldMk cId="2231985531" sldId="260"/>
            <ac:spMk id="10" creationId="{5D536F5A-C620-6D42-2A12-927F41BB7876}"/>
          </ac:spMkLst>
        </pc:spChg>
        <pc:spChg chg="mod">
          <ac:chgData name="Siegbert Rudolph" userId="2af4d44886c067cc" providerId="LiveId" clId="{672998F9-7C3D-4BF7-AFD9-FE51E3A046ED}" dt="2024-09-29T14:23:22.797" v="2789" actId="20577"/>
          <ac:spMkLst>
            <pc:docMk/>
            <pc:sldMk cId="2231985531" sldId="260"/>
            <ac:spMk id="11" creationId="{A629C8F2-A642-BA99-F804-883B01165F3C}"/>
          </ac:spMkLst>
        </pc:spChg>
        <pc:spChg chg="del">
          <ac:chgData name="Siegbert Rudolph" userId="2af4d44886c067cc" providerId="LiveId" clId="{672998F9-7C3D-4BF7-AFD9-FE51E3A046ED}" dt="2024-09-29T13:17:04.294" v="1025" actId="478"/>
          <ac:spMkLst>
            <pc:docMk/>
            <pc:sldMk cId="2231985531" sldId="260"/>
            <ac:spMk id="12" creationId="{20C98957-F4F9-8F0F-92F2-6B78423DCF2A}"/>
          </ac:spMkLst>
        </pc:spChg>
        <pc:spChg chg="del">
          <ac:chgData name="Siegbert Rudolph" userId="2af4d44886c067cc" providerId="LiveId" clId="{672998F9-7C3D-4BF7-AFD9-FE51E3A046ED}" dt="2024-09-29T13:17:04.294" v="1025" actId="478"/>
          <ac:spMkLst>
            <pc:docMk/>
            <pc:sldMk cId="2231985531" sldId="260"/>
            <ac:spMk id="13" creationId="{8116CBAF-2A04-DFB5-7F89-6D24668D759D}"/>
          </ac:spMkLst>
        </pc:spChg>
        <pc:spChg chg="del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14" creationId="{1EC52878-F694-8440-1928-5762ED7488EF}"/>
          </ac:spMkLst>
        </pc:spChg>
        <pc:spChg chg="del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15" creationId="{8A2B99B6-B509-FA10-D245-8DD0D52F235E}"/>
          </ac:spMkLst>
        </pc:spChg>
        <pc:spChg chg="del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16" creationId="{AC75BE1E-14FC-EBE2-4052-B81A71C9ECDC}"/>
          </ac:spMkLst>
        </pc:spChg>
        <pc:spChg chg="mod">
          <ac:chgData name="Siegbert Rudolph" userId="2af4d44886c067cc" providerId="LiveId" clId="{672998F9-7C3D-4BF7-AFD9-FE51E3A046ED}" dt="2024-09-29T13:42:34.138" v="1479" actId="20577"/>
          <ac:spMkLst>
            <pc:docMk/>
            <pc:sldMk cId="2231985531" sldId="260"/>
            <ac:spMk id="17" creationId="{63628DC1-3F69-0547-5411-8603C23EAC51}"/>
          </ac:spMkLst>
        </pc:spChg>
        <pc:spChg chg="del mod">
          <ac:chgData name="Siegbert Rudolph" userId="2af4d44886c067cc" providerId="LiveId" clId="{672998F9-7C3D-4BF7-AFD9-FE51E3A046ED}" dt="2024-09-29T13:17:04.294" v="1025" actId="478"/>
          <ac:spMkLst>
            <pc:docMk/>
            <pc:sldMk cId="2231985531" sldId="260"/>
            <ac:spMk id="18" creationId="{BCBDF348-9416-03D8-076F-A32DC0DD01B0}"/>
          </ac:spMkLst>
        </pc:spChg>
        <pc:spChg chg="del mod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19" creationId="{070904C4-C83C-5033-B520-46E00039892A}"/>
          </ac:spMkLst>
        </pc:spChg>
        <pc:spChg chg="del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20" creationId="{54BDA8B7-24D9-B4AE-1DC2-D370A27EB2B5}"/>
          </ac:spMkLst>
        </pc:spChg>
        <pc:spChg chg="del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21" creationId="{33A3E63A-9DE3-9D57-AB14-9D9F1566F401}"/>
          </ac:spMkLst>
        </pc:spChg>
        <pc:spChg chg="del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22" creationId="{1A55DDDA-6807-0B66-6860-258C60F72EAA}"/>
          </ac:spMkLst>
        </pc:spChg>
        <pc:spChg chg="del mod">
          <ac:chgData name="Siegbert Rudolph" userId="2af4d44886c067cc" providerId="LiveId" clId="{672998F9-7C3D-4BF7-AFD9-FE51E3A046ED}" dt="2024-09-29T13:16:56.194" v="1024" actId="478"/>
          <ac:spMkLst>
            <pc:docMk/>
            <pc:sldMk cId="2231985531" sldId="260"/>
            <ac:spMk id="23" creationId="{B71F7682-F3C3-A393-C2F4-AEBFD7277F9E}"/>
          </ac:spMkLst>
        </pc:spChg>
        <pc:spChg chg="add mod">
          <ac:chgData name="Siegbert Rudolph" userId="2af4d44886c067cc" providerId="LiveId" clId="{672998F9-7C3D-4BF7-AFD9-FE51E3A046ED}" dt="2024-09-29T14:24:32.266" v="2816" actId="1076"/>
          <ac:spMkLst>
            <pc:docMk/>
            <pc:sldMk cId="2231985531" sldId="260"/>
            <ac:spMk id="24" creationId="{98B49F4C-3A79-0CAF-5432-6A972550813C}"/>
          </ac:spMkLst>
        </pc:spChg>
        <pc:spChg chg="add mod">
          <ac:chgData name="Siegbert Rudolph" userId="2af4d44886c067cc" providerId="LiveId" clId="{672998F9-7C3D-4BF7-AFD9-FE51E3A046ED}" dt="2024-09-29T13:42:29.475" v="1478" actId="20577"/>
          <ac:spMkLst>
            <pc:docMk/>
            <pc:sldMk cId="2231985531" sldId="260"/>
            <ac:spMk id="25" creationId="{9DC2C7D0-C911-50B8-8094-8A57DAB84421}"/>
          </ac:spMkLst>
        </pc:spChg>
        <pc:spChg chg="add mod">
          <ac:chgData name="Siegbert Rudolph" userId="2af4d44886c067cc" providerId="LiveId" clId="{672998F9-7C3D-4BF7-AFD9-FE51E3A046ED}" dt="2024-09-29T13:22:17.951" v="1173" actId="1037"/>
          <ac:spMkLst>
            <pc:docMk/>
            <pc:sldMk cId="2231985531" sldId="260"/>
            <ac:spMk id="26" creationId="{7A1982B6-7D9B-7C79-279E-1B543A3B953A}"/>
          </ac:spMkLst>
        </pc:spChg>
        <pc:spChg chg="add mod">
          <ac:chgData name="Siegbert Rudolph" userId="2af4d44886c067cc" providerId="LiveId" clId="{672998F9-7C3D-4BF7-AFD9-FE51E3A046ED}" dt="2024-09-29T14:24:31.860" v="2815" actId="1076"/>
          <ac:spMkLst>
            <pc:docMk/>
            <pc:sldMk cId="2231985531" sldId="260"/>
            <ac:spMk id="27" creationId="{91A52182-CC08-EFF0-9C2D-76975A6BE3A7}"/>
          </ac:spMkLst>
        </pc:spChg>
        <pc:spChg chg="add mod">
          <ac:chgData name="Siegbert Rudolph" userId="2af4d44886c067cc" providerId="LiveId" clId="{672998F9-7C3D-4BF7-AFD9-FE51E3A046ED}" dt="2024-09-29T13:41:53.749" v="1473" actId="1076"/>
          <ac:spMkLst>
            <pc:docMk/>
            <pc:sldMk cId="2231985531" sldId="260"/>
            <ac:spMk id="28" creationId="{C5E544F7-39F1-9CEF-0AC2-76B5DC22BC8F}"/>
          </ac:spMkLst>
        </pc:spChg>
        <pc:spChg chg="add mod">
          <ac:chgData name="Siegbert Rudolph" userId="2af4d44886c067cc" providerId="LiveId" clId="{672998F9-7C3D-4BF7-AFD9-FE51E3A046ED}" dt="2024-09-29T13:22:46.550" v="1197" actId="14100"/>
          <ac:spMkLst>
            <pc:docMk/>
            <pc:sldMk cId="2231985531" sldId="260"/>
            <ac:spMk id="29" creationId="{16F21F01-51FC-2BA5-E0C3-DEB5D9094068}"/>
          </ac:spMkLst>
        </pc:spChg>
        <pc:spChg chg="add mod">
          <ac:chgData name="Siegbert Rudolph" userId="2af4d44886c067cc" providerId="LiveId" clId="{672998F9-7C3D-4BF7-AFD9-FE51E3A046ED}" dt="2024-09-29T14:24:31.609" v="2814" actId="1076"/>
          <ac:spMkLst>
            <pc:docMk/>
            <pc:sldMk cId="2231985531" sldId="260"/>
            <ac:spMk id="30" creationId="{D5A8D18A-2413-21A8-0DA4-255E0316BF37}"/>
          </ac:spMkLst>
        </pc:spChg>
        <pc:spChg chg="add mod">
          <ac:chgData name="Siegbert Rudolph" userId="2af4d44886c067cc" providerId="LiveId" clId="{672998F9-7C3D-4BF7-AFD9-FE51E3A046ED}" dt="2024-09-29T13:41:49.166" v="1472" actId="1076"/>
          <ac:spMkLst>
            <pc:docMk/>
            <pc:sldMk cId="2231985531" sldId="260"/>
            <ac:spMk id="31" creationId="{0AA06326-BF74-96EE-8DB2-EE7FC4595E10}"/>
          </ac:spMkLst>
        </pc:spChg>
        <pc:spChg chg="add mod">
          <ac:chgData name="Siegbert Rudolph" userId="2af4d44886c067cc" providerId="LiveId" clId="{672998F9-7C3D-4BF7-AFD9-FE51E3A046ED}" dt="2024-09-29T14:23:35.308" v="2797" actId="20577"/>
          <ac:spMkLst>
            <pc:docMk/>
            <pc:sldMk cId="2231985531" sldId="260"/>
            <ac:spMk id="32" creationId="{6FABB96A-D07A-E982-3D56-28FF90551B06}"/>
          </ac:spMkLst>
        </pc:spChg>
        <pc:spChg chg="add mod">
          <ac:chgData name="Siegbert Rudolph" userId="2af4d44886c067cc" providerId="LiveId" clId="{672998F9-7C3D-4BF7-AFD9-FE51E3A046ED}" dt="2024-09-29T13:33:43.659" v="1344" actId="1076"/>
          <ac:spMkLst>
            <pc:docMk/>
            <pc:sldMk cId="2231985531" sldId="260"/>
            <ac:spMk id="33" creationId="{045A1E17-8370-61A2-722C-DD8C94524F45}"/>
          </ac:spMkLst>
        </pc:spChg>
        <pc:spChg chg="add mod">
          <ac:chgData name="Siegbert Rudolph" userId="2af4d44886c067cc" providerId="LiveId" clId="{672998F9-7C3D-4BF7-AFD9-FE51E3A046ED}" dt="2024-09-29T14:24:31.344" v="2813" actId="1076"/>
          <ac:spMkLst>
            <pc:docMk/>
            <pc:sldMk cId="2231985531" sldId="260"/>
            <ac:spMk id="34" creationId="{59EB6250-8B34-8758-13A3-C79E6BF757C1}"/>
          </ac:spMkLst>
        </pc:spChg>
        <pc:spChg chg="add mod">
          <ac:chgData name="Siegbert Rudolph" userId="2af4d44886c067cc" providerId="LiveId" clId="{672998F9-7C3D-4BF7-AFD9-FE51E3A046ED}" dt="2024-09-29T13:42:02.521" v="1475" actId="1076"/>
          <ac:spMkLst>
            <pc:docMk/>
            <pc:sldMk cId="2231985531" sldId="260"/>
            <ac:spMk id="35" creationId="{4BB8F13D-C46E-07D4-6C43-E0570B208FA0}"/>
          </ac:spMkLst>
        </pc:spChg>
        <pc:spChg chg="add mod">
          <ac:chgData name="Siegbert Rudolph" userId="2af4d44886c067cc" providerId="LiveId" clId="{672998F9-7C3D-4BF7-AFD9-FE51E3A046ED}" dt="2024-09-29T13:40:18.918" v="1468" actId="1076"/>
          <ac:spMkLst>
            <pc:docMk/>
            <pc:sldMk cId="2231985531" sldId="260"/>
            <ac:spMk id="36" creationId="{B913F657-CF73-9E63-8CCB-EB91C01EC4C7}"/>
          </ac:spMkLst>
        </pc:spChg>
        <pc:spChg chg="add mod">
          <ac:chgData name="Siegbert Rudolph" userId="2af4d44886c067cc" providerId="LiveId" clId="{672998F9-7C3D-4BF7-AFD9-FE51E3A046ED}" dt="2024-09-29T14:24:30.952" v="2812" actId="1076"/>
          <ac:spMkLst>
            <pc:docMk/>
            <pc:sldMk cId="2231985531" sldId="260"/>
            <ac:spMk id="37" creationId="{1E116B96-856D-DB99-21ED-1703C4DCB7A7}"/>
          </ac:spMkLst>
        </pc:spChg>
        <pc:spChg chg="add mod">
          <ac:chgData name="Siegbert Rudolph" userId="2af4d44886c067cc" providerId="LiveId" clId="{672998F9-7C3D-4BF7-AFD9-FE51E3A046ED}" dt="2024-09-29T13:41:57.347" v="1474" actId="1076"/>
          <ac:spMkLst>
            <pc:docMk/>
            <pc:sldMk cId="2231985531" sldId="260"/>
            <ac:spMk id="38" creationId="{9854FC37-2DFF-2902-1F0B-7077ED0BB394}"/>
          </ac:spMkLst>
        </pc:spChg>
        <pc:spChg chg="add del mod">
          <ac:chgData name="Siegbert Rudolph" userId="2af4d44886c067cc" providerId="LiveId" clId="{672998F9-7C3D-4BF7-AFD9-FE51E3A046ED}" dt="2024-09-29T13:27:45.012" v="1214"/>
          <ac:spMkLst>
            <pc:docMk/>
            <pc:sldMk cId="2231985531" sldId="260"/>
            <ac:spMk id="39" creationId="{787CE787-DD25-8E69-7DD3-15B84D7DF624}"/>
          </ac:spMkLst>
        </pc:spChg>
        <pc:spChg chg="add del mod">
          <ac:chgData name="Siegbert Rudolph" userId="2af4d44886c067cc" providerId="LiveId" clId="{672998F9-7C3D-4BF7-AFD9-FE51E3A046ED}" dt="2024-09-29T13:27:45.012" v="1214"/>
          <ac:spMkLst>
            <pc:docMk/>
            <pc:sldMk cId="2231985531" sldId="260"/>
            <ac:spMk id="40" creationId="{1DA22EA4-A904-4CA0-1D38-30DDFAD3C505}"/>
          </ac:spMkLst>
        </pc:spChg>
        <pc:spChg chg="add del mod">
          <ac:chgData name="Siegbert Rudolph" userId="2af4d44886c067cc" providerId="LiveId" clId="{672998F9-7C3D-4BF7-AFD9-FE51E3A046ED}" dt="2024-09-29T13:27:45.012" v="1214"/>
          <ac:spMkLst>
            <pc:docMk/>
            <pc:sldMk cId="2231985531" sldId="260"/>
            <ac:spMk id="41" creationId="{363C7DA7-A9CB-A83F-F5C1-B2C61B3351CE}"/>
          </ac:spMkLst>
        </pc:spChg>
        <pc:spChg chg="add del mod">
          <ac:chgData name="Siegbert Rudolph" userId="2af4d44886c067cc" providerId="LiveId" clId="{672998F9-7C3D-4BF7-AFD9-FE51E3A046ED}" dt="2024-09-29T13:27:45.012" v="1214"/>
          <ac:spMkLst>
            <pc:docMk/>
            <pc:sldMk cId="2231985531" sldId="260"/>
            <ac:spMk id="42" creationId="{78C129EE-9C6A-21E4-5866-E7A9A3273424}"/>
          </ac:spMkLst>
        </pc:spChg>
        <pc:spChg chg="add del mod">
          <ac:chgData name="Siegbert Rudolph" userId="2af4d44886c067cc" providerId="LiveId" clId="{672998F9-7C3D-4BF7-AFD9-FE51E3A046ED}" dt="2024-09-29T13:27:45.012" v="1214"/>
          <ac:spMkLst>
            <pc:docMk/>
            <pc:sldMk cId="2231985531" sldId="260"/>
            <ac:spMk id="43" creationId="{13CD3D4D-C6EA-E12B-9AA6-731C2D7FF5A5}"/>
          </ac:spMkLst>
        </pc:spChg>
        <pc:spChg chg="add mod">
          <ac:chgData name="Siegbert Rudolph" userId="2af4d44886c067cc" providerId="LiveId" clId="{672998F9-7C3D-4BF7-AFD9-FE51E3A046ED}" dt="2024-09-29T14:23:44.970" v="2805" actId="20577"/>
          <ac:spMkLst>
            <pc:docMk/>
            <pc:sldMk cId="2231985531" sldId="260"/>
            <ac:spMk id="44" creationId="{EBCF8B7B-A574-6EE2-D6DB-CF3B84B3F1B5}"/>
          </ac:spMkLst>
        </pc:spChg>
        <pc:spChg chg="add mod">
          <ac:chgData name="Siegbert Rudolph" userId="2af4d44886c067cc" providerId="LiveId" clId="{672998F9-7C3D-4BF7-AFD9-FE51E3A046ED}" dt="2024-09-29T13:39:39.511" v="1463" actId="1037"/>
          <ac:spMkLst>
            <pc:docMk/>
            <pc:sldMk cId="2231985531" sldId="260"/>
            <ac:spMk id="45" creationId="{5456448B-F99A-8EF2-6F0D-94B08CB67C46}"/>
          </ac:spMkLst>
        </pc:spChg>
        <pc:spChg chg="add mod">
          <ac:chgData name="Siegbert Rudolph" userId="2af4d44886c067cc" providerId="LiveId" clId="{672998F9-7C3D-4BF7-AFD9-FE51E3A046ED}" dt="2024-09-29T13:39:43.395" v="1464" actId="1076"/>
          <ac:spMkLst>
            <pc:docMk/>
            <pc:sldMk cId="2231985531" sldId="260"/>
            <ac:spMk id="46" creationId="{846E15B5-5B04-DFA6-B810-30816336EDFE}"/>
          </ac:spMkLst>
        </pc:spChg>
        <pc:spChg chg="add mod">
          <ac:chgData name="Siegbert Rudolph" userId="2af4d44886c067cc" providerId="LiveId" clId="{672998F9-7C3D-4BF7-AFD9-FE51E3A046ED}" dt="2024-09-29T13:42:15.325" v="1477" actId="1076"/>
          <ac:spMkLst>
            <pc:docMk/>
            <pc:sldMk cId="2231985531" sldId="260"/>
            <ac:spMk id="47" creationId="{1496F5FC-964C-822B-96A9-55F1308B20A3}"/>
          </ac:spMkLst>
        </pc:spChg>
        <pc:spChg chg="add mod">
          <ac:chgData name="Siegbert Rudolph" userId="2af4d44886c067cc" providerId="LiveId" clId="{672998F9-7C3D-4BF7-AFD9-FE51E3A046ED}" dt="2024-09-29T13:37:33.533" v="1449" actId="14100"/>
          <ac:spMkLst>
            <pc:docMk/>
            <pc:sldMk cId="2231985531" sldId="260"/>
            <ac:spMk id="48" creationId="{A0E94084-7754-3287-6E09-96F0E2FD14F5}"/>
          </ac:spMkLst>
        </pc:spChg>
        <pc:spChg chg="add mod">
          <ac:chgData name="Siegbert Rudolph" userId="2af4d44886c067cc" providerId="LiveId" clId="{672998F9-7C3D-4BF7-AFD9-FE51E3A046ED}" dt="2024-09-29T13:38:04.477" v="1452" actId="1076"/>
          <ac:spMkLst>
            <pc:docMk/>
            <pc:sldMk cId="2231985531" sldId="260"/>
            <ac:spMk id="49" creationId="{6A70324A-06E4-2305-9268-87D0BB7D0D9E}"/>
          </ac:spMkLst>
        </pc:spChg>
        <pc:spChg chg="add mod">
          <ac:chgData name="Siegbert Rudolph" userId="2af4d44886c067cc" providerId="LiveId" clId="{672998F9-7C3D-4BF7-AFD9-FE51E3A046ED}" dt="2024-09-29T13:42:09.642" v="1476" actId="1076"/>
          <ac:spMkLst>
            <pc:docMk/>
            <pc:sldMk cId="2231985531" sldId="260"/>
            <ac:spMk id="50" creationId="{127B4D05-A39B-D4B1-9480-552924D88651}"/>
          </ac:spMkLst>
        </pc:spChg>
        <pc:picChg chg="add mod">
          <ac:chgData name="Siegbert Rudolph" userId="2af4d44886c067cc" providerId="LiveId" clId="{672998F9-7C3D-4BF7-AFD9-FE51E3A046ED}" dt="2024-09-29T14:45:49.743" v="2933" actId="1076"/>
          <ac:picMkLst>
            <pc:docMk/>
            <pc:sldMk cId="2231985531" sldId="260"/>
            <ac:picMk id="12" creationId="{EBE1D3DF-288C-EFE5-96B7-91921625D79E}"/>
          </ac:picMkLst>
        </pc:picChg>
      </pc:sldChg>
      <pc:sldChg chg="addSp delSp modSp add mod delAnim modAnim">
        <pc:chgData name="Siegbert Rudolph" userId="2af4d44886c067cc" providerId="LiveId" clId="{672998F9-7C3D-4BF7-AFD9-FE51E3A046ED}" dt="2024-09-29T14:46:56.534" v="2945" actId="1076"/>
        <pc:sldMkLst>
          <pc:docMk/>
          <pc:sldMk cId="928539848" sldId="261"/>
        </pc:sldMkLst>
        <pc:spChg chg="mod">
          <ac:chgData name="Siegbert Rudolph" userId="2af4d44886c067cc" providerId="LiveId" clId="{672998F9-7C3D-4BF7-AFD9-FE51E3A046ED}" dt="2024-09-29T14:15:09.262" v="2494" actId="20577"/>
          <ac:spMkLst>
            <pc:docMk/>
            <pc:sldMk cId="928539848" sldId="261"/>
            <ac:spMk id="6" creationId="{0226210F-73EF-B45C-F1D3-E781E264A177}"/>
          </ac:spMkLst>
        </pc:spChg>
        <pc:spChg chg="mod">
          <ac:chgData name="Siegbert Rudolph" userId="2af4d44886c067cc" providerId="LiveId" clId="{672998F9-7C3D-4BF7-AFD9-FE51E3A046ED}" dt="2024-09-29T13:57:11.975" v="1978" actId="20577"/>
          <ac:spMkLst>
            <pc:docMk/>
            <pc:sldMk cId="928539848" sldId="261"/>
            <ac:spMk id="7" creationId="{2CC25424-A493-8D9F-C864-3B73173F305C}"/>
          </ac:spMkLst>
        </pc:spChg>
        <pc:spChg chg="mod">
          <ac:chgData name="Siegbert Rudolph" userId="2af4d44886c067cc" providerId="LiveId" clId="{672998F9-7C3D-4BF7-AFD9-FE51E3A046ED}" dt="2024-09-29T14:18:34.964" v="2646" actId="1036"/>
          <ac:spMkLst>
            <pc:docMk/>
            <pc:sldMk cId="928539848" sldId="261"/>
            <ac:spMk id="8" creationId="{5CD76301-3B9A-C1B5-2A27-C7C51B416435}"/>
          </ac:spMkLst>
        </pc:spChg>
        <pc:spChg chg="mod">
          <ac:chgData name="Siegbert Rudolph" userId="2af4d44886c067cc" providerId="LiveId" clId="{672998F9-7C3D-4BF7-AFD9-FE51E3A046ED}" dt="2024-09-29T14:17:57.097" v="2624" actId="14100"/>
          <ac:spMkLst>
            <pc:docMk/>
            <pc:sldMk cId="928539848" sldId="261"/>
            <ac:spMk id="9" creationId="{C6A1D954-84B2-6C06-9334-363503DFFF0D}"/>
          </ac:spMkLst>
        </pc:spChg>
        <pc:spChg chg="mod">
          <ac:chgData name="Siegbert Rudolph" userId="2af4d44886c067cc" providerId="LiveId" clId="{672998F9-7C3D-4BF7-AFD9-FE51E3A046ED}" dt="2024-09-29T14:18:04.925" v="2626" actId="1076"/>
          <ac:spMkLst>
            <pc:docMk/>
            <pc:sldMk cId="928539848" sldId="261"/>
            <ac:spMk id="10" creationId="{5D536F5A-C620-6D42-2A12-927F41BB7876}"/>
          </ac:spMkLst>
        </pc:spChg>
        <pc:spChg chg="mod">
          <ac:chgData name="Siegbert Rudolph" userId="2af4d44886c067cc" providerId="LiveId" clId="{672998F9-7C3D-4BF7-AFD9-FE51E3A046ED}" dt="2024-09-29T14:35:53.570" v="2896" actId="20577"/>
          <ac:spMkLst>
            <pc:docMk/>
            <pc:sldMk cId="928539848" sldId="261"/>
            <ac:spMk id="11" creationId="{A629C8F2-A642-BA99-F804-883B01165F3C}"/>
          </ac:spMkLst>
        </pc:spChg>
        <pc:spChg chg="add mod">
          <ac:chgData name="Siegbert Rudolph" userId="2af4d44886c067cc" providerId="LiveId" clId="{672998F9-7C3D-4BF7-AFD9-FE51E3A046ED}" dt="2024-09-29T14:17:17.490" v="2580" actId="1037"/>
          <ac:spMkLst>
            <pc:docMk/>
            <pc:sldMk cId="928539848" sldId="261"/>
            <ac:spMk id="12" creationId="{BE8DD85B-94BE-8EC9-C9F3-DF58843D459E}"/>
          </ac:spMkLst>
        </pc:spChg>
        <pc:spChg chg="add mod">
          <ac:chgData name="Siegbert Rudolph" userId="2af4d44886c067cc" providerId="LiveId" clId="{672998F9-7C3D-4BF7-AFD9-FE51E3A046ED}" dt="2024-09-29T14:20:20.473" v="2708" actId="14100"/>
          <ac:spMkLst>
            <pc:docMk/>
            <pc:sldMk cId="928539848" sldId="261"/>
            <ac:spMk id="13" creationId="{38E0197F-D098-F492-3507-5F2B76877248}"/>
          </ac:spMkLst>
        </pc:spChg>
        <pc:spChg chg="add mod">
          <ac:chgData name="Siegbert Rudolph" userId="2af4d44886c067cc" providerId="LiveId" clId="{672998F9-7C3D-4BF7-AFD9-FE51E3A046ED}" dt="2024-09-29T14:17:17.490" v="2580" actId="1037"/>
          <ac:spMkLst>
            <pc:docMk/>
            <pc:sldMk cId="928539848" sldId="261"/>
            <ac:spMk id="14" creationId="{051C6EA6-5AC2-C5C7-9CB1-53C9A21179C4}"/>
          </ac:spMkLst>
        </pc:spChg>
        <pc:spChg chg="add mod">
          <ac:chgData name="Siegbert Rudolph" userId="2af4d44886c067cc" providerId="LiveId" clId="{672998F9-7C3D-4BF7-AFD9-FE51E3A046ED}" dt="2024-09-29T14:17:17.490" v="2580" actId="1037"/>
          <ac:spMkLst>
            <pc:docMk/>
            <pc:sldMk cId="928539848" sldId="261"/>
            <ac:spMk id="15" creationId="{0D47480B-B202-8F1A-5D9B-DB4D39AEC143}"/>
          </ac:spMkLst>
        </pc:spChg>
        <pc:spChg chg="add mod">
          <ac:chgData name="Siegbert Rudolph" userId="2af4d44886c067cc" providerId="LiveId" clId="{672998F9-7C3D-4BF7-AFD9-FE51E3A046ED}" dt="2024-09-29T14:20:36.542" v="2717" actId="1035"/>
          <ac:spMkLst>
            <pc:docMk/>
            <pc:sldMk cId="928539848" sldId="261"/>
            <ac:spMk id="16" creationId="{1E70E0D8-1231-A791-6A91-8E9D87112813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17" creationId="{63628DC1-3F69-0547-5411-8603C23EAC51}"/>
          </ac:spMkLst>
        </pc:spChg>
        <pc:spChg chg="add mod">
          <ac:chgData name="Siegbert Rudolph" userId="2af4d44886c067cc" providerId="LiveId" clId="{672998F9-7C3D-4BF7-AFD9-FE51E3A046ED}" dt="2024-09-29T14:20:41.251" v="2718" actId="1076"/>
          <ac:spMkLst>
            <pc:docMk/>
            <pc:sldMk cId="928539848" sldId="261"/>
            <ac:spMk id="18" creationId="{01447076-46E0-D194-7901-5260C8379C04}"/>
          </ac:spMkLst>
        </pc:spChg>
        <pc:spChg chg="add mod">
          <ac:chgData name="Siegbert Rudolph" userId="2af4d44886c067cc" providerId="LiveId" clId="{672998F9-7C3D-4BF7-AFD9-FE51E3A046ED}" dt="2024-09-29T14:20:51.459" v="2719" actId="1076"/>
          <ac:spMkLst>
            <pc:docMk/>
            <pc:sldMk cId="928539848" sldId="261"/>
            <ac:spMk id="19" creationId="{AA231CDB-AE9F-CAB6-D340-6BBBEFF781C0}"/>
          </ac:spMkLst>
        </pc:spChg>
        <pc:spChg chg="add mod">
          <ac:chgData name="Siegbert Rudolph" userId="2af4d44886c067cc" providerId="LiveId" clId="{672998F9-7C3D-4BF7-AFD9-FE51E3A046ED}" dt="2024-09-29T14:20:58.030" v="2720" actId="1076"/>
          <ac:spMkLst>
            <pc:docMk/>
            <pc:sldMk cId="928539848" sldId="261"/>
            <ac:spMk id="20" creationId="{C650F4AB-1FD8-103A-562D-5E948F05A12F}"/>
          </ac:spMkLst>
        </pc:spChg>
        <pc:spChg chg="add mod">
          <ac:chgData name="Siegbert Rudolph" userId="2af4d44886c067cc" providerId="LiveId" clId="{672998F9-7C3D-4BF7-AFD9-FE51E3A046ED}" dt="2024-09-29T14:21:04.596" v="2721" actId="1076"/>
          <ac:spMkLst>
            <pc:docMk/>
            <pc:sldMk cId="928539848" sldId="261"/>
            <ac:spMk id="21" creationId="{0F27F055-1D42-11EB-BE51-4CD695A45536}"/>
          </ac:spMkLst>
        </pc:spChg>
        <pc:spChg chg="add mod">
          <ac:chgData name="Siegbert Rudolph" userId="2af4d44886c067cc" providerId="LiveId" clId="{672998F9-7C3D-4BF7-AFD9-FE51E3A046ED}" dt="2024-09-29T14:21:10.745" v="2722" actId="1076"/>
          <ac:spMkLst>
            <pc:docMk/>
            <pc:sldMk cId="928539848" sldId="261"/>
            <ac:spMk id="22" creationId="{93C25C57-6E29-6CFD-233D-191D8EDF51BE}"/>
          </ac:spMkLst>
        </pc:spChg>
        <pc:spChg chg="add mod">
          <ac:chgData name="Siegbert Rudolph" userId="2af4d44886c067cc" providerId="LiveId" clId="{672998F9-7C3D-4BF7-AFD9-FE51E3A046ED}" dt="2024-09-29T14:17:17.490" v="2580" actId="1037"/>
          <ac:spMkLst>
            <pc:docMk/>
            <pc:sldMk cId="928539848" sldId="261"/>
            <ac:spMk id="23" creationId="{93A4631E-DF75-7FE7-558C-260C24AC6D4E}"/>
          </ac:spMkLst>
        </pc:spChg>
        <pc:spChg chg="mod">
          <ac:chgData name="Siegbert Rudolph" userId="2af4d44886c067cc" providerId="LiveId" clId="{672998F9-7C3D-4BF7-AFD9-FE51E3A046ED}" dt="2024-09-29T14:18:20.499" v="2627" actId="1076"/>
          <ac:spMkLst>
            <pc:docMk/>
            <pc:sldMk cId="928539848" sldId="261"/>
            <ac:spMk id="24" creationId="{98B49F4C-3A79-0CAF-5432-6A972550813C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25" creationId="{9DC2C7D0-C911-50B8-8094-8A57DAB84421}"/>
          </ac:spMkLst>
        </pc:spChg>
        <pc:spChg chg="mod">
          <ac:chgData name="Siegbert Rudolph" userId="2af4d44886c067cc" providerId="LiveId" clId="{672998F9-7C3D-4BF7-AFD9-FE51E3A046ED}" dt="2024-09-29T14:30:56.404" v="2863" actId="1038"/>
          <ac:spMkLst>
            <pc:docMk/>
            <pc:sldMk cId="928539848" sldId="261"/>
            <ac:spMk id="26" creationId="{7A1982B6-7D9B-7C79-279E-1B543A3B953A}"/>
          </ac:spMkLst>
        </pc:spChg>
        <pc:spChg chg="mod">
          <ac:chgData name="Siegbert Rudolph" userId="2af4d44886c067cc" providerId="LiveId" clId="{672998F9-7C3D-4BF7-AFD9-FE51E3A046ED}" dt="2024-09-29T14:31:00.334" v="2873" actId="1038"/>
          <ac:spMkLst>
            <pc:docMk/>
            <pc:sldMk cId="928539848" sldId="261"/>
            <ac:spMk id="27" creationId="{91A52182-CC08-EFF0-9C2D-76975A6BE3A7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28" creationId="{C5E544F7-39F1-9CEF-0AC2-76B5DC22BC8F}"/>
          </ac:spMkLst>
        </pc:spChg>
        <pc:spChg chg="mod">
          <ac:chgData name="Siegbert Rudolph" userId="2af4d44886c067cc" providerId="LiveId" clId="{672998F9-7C3D-4BF7-AFD9-FE51E3A046ED}" dt="2024-09-29T14:18:59.941" v="2660" actId="1038"/>
          <ac:spMkLst>
            <pc:docMk/>
            <pc:sldMk cId="928539848" sldId="261"/>
            <ac:spMk id="29" creationId="{16F21F01-51FC-2BA5-E0C3-DEB5D9094068}"/>
          </ac:spMkLst>
        </pc:spChg>
        <pc:spChg chg="mod">
          <ac:chgData name="Siegbert Rudolph" userId="2af4d44886c067cc" providerId="LiveId" clId="{672998F9-7C3D-4BF7-AFD9-FE51E3A046ED}" dt="2024-09-29T13:46:00.856" v="1628" actId="1037"/>
          <ac:spMkLst>
            <pc:docMk/>
            <pc:sldMk cId="928539848" sldId="261"/>
            <ac:spMk id="30" creationId="{D5A8D18A-2413-21A8-0DA4-255E0316BF37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31" creationId="{0AA06326-BF74-96EE-8DB2-EE7FC4595E10}"/>
          </ac:spMkLst>
        </pc:spChg>
        <pc:spChg chg="mod">
          <ac:chgData name="Siegbert Rudolph" userId="2af4d44886c067cc" providerId="LiveId" clId="{672998F9-7C3D-4BF7-AFD9-FE51E3A046ED}" dt="2024-09-29T14:31:58.617" v="2874" actId="20577"/>
          <ac:spMkLst>
            <pc:docMk/>
            <pc:sldMk cId="928539848" sldId="261"/>
            <ac:spMk id="32" creationId="{6FABB96A-D07A-E982-3D56-28FF90551B06}"/>
          </ac:spMkLst>
        </pc:spChg>
        <pc:spChg chg="mod">
          <ac:chgData name="Siegbert Rudolph" userId="2af4d44886c067cc" providerId="LiveId" clId="{672998F9-7C3D-4BF7-AFD9-FE51E3A046ED}" dt="2024-09-29T13:46:00.856" v="1628" actId="1037"/>
          <ac:spMkLst>
            <pc:docMk/>
            <pc:sldMk cId="928539848" sldId="261"/>
            <ac:spMk id="33" creationId="{045A1E17-8370-61A2-722C-DD8C94524F45}"/>
          </ac:spMkLst>
        </pc:spChg>
        <pc:spChg chg="mod">
          <ac:chgData name="Siegbert Rudolph" userId="2af4d44886c067cc" providerId="LiveId" clId="{672998F9-7C3D-4BF7-AFD9-FE51E3A046ED}" dt="2024-09-29T13:46:00.856" v="1628" actId="1037"/>
          <ac:spMkLst>
            <pc:docMk/>
            <pc:sldMk cId="928539848" sldId="261"/>
            <ac:spMk id="34" creationId="{59EB6250-8B34-8758-13A3-C79E6BF757C1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35" creationId="{4BB8F13D-C46E-07D4-6C43-E0570B208FA0}"/>
          </ac:spMkLst>
        </pc:spChg>
        <pc:spChg chg="mod">
          <ac:chgData name="Siegbert Rudolph" userId="2af4d44886c067cc" providerId="LiveId" clId="{672998F9-7C3D-4BF7-AFD9-FE51E3A046ED}" dt="2024-09-29T14:19:28.051" v="2679" actId="1037"/>
          <ac:spMkLst>
            <pc:docMk/>
            <pc:sldMk cId="928539848" sldId="261"/>
            <ac:spMk id="36" creationId="{B913F657-CF73-9E63-8CCB-EB91C01EC4C7}"/>
          </ac:spMkLst>
        </pc:spChg>
        <pc:spChg chg="mod">
          <ac:chgData name="Siegbert Rudolph" userId="2af4d44886c067cc" providerId="LiveId" clId="{672998F9-7C3D-4BF7-AFD9-FE51E3A046ED}" dt="2024-09-29T14:19:34.198" v="2680" actId="1076"/>
          <ac:spMkLst>
            <pc:docMk/>
            <pc:sldMk cId="928539848" sldId="261"/>
            <ac:spMk id="37" creationId="{1E116B96-856D-DB99-21ED-1703C4DCB7A7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38" creationId="{9854FC37-2DFF-2902-1F0B-7077ED0BB394}"/>
          </ac:spMkLst>
        </pc:spChg>
        <pc:spChg chg="add mod">
          <ac:chgData name="Siegbert Rudolph" userId="2af4d44886c067cc" providerId="LiveId" clId="{672998F9-7C3D-4BF7-AFD9-FE51E3A046ED}" dt="2024-09-29T14:17:17.490" v="2580" actId="1037"/>
          <ac:spMkLst>
            <pc:docMk/>
            <pc:sldMk cId="928539848" sldId="261"/>
            <ac:spMk id="39" creationId="{73681ED5-E354-3500-8CF2-CC884B5C6C0D}"/>
          </ac:spMkLst>
        </pc:spChg>
        <pc:spChg chg="add mod">
          <ac:chgData name="Siegbert Rudolph" userId="2af4d44886c067cc" providerId="LiveId" clId="{672998F9-7C3D-4BF7-AFD9-FE51E3A046ED}" dt="2024-09-29T14:17:17.490" v="2580" actId="1037"/>
          <ac:spMkLst>
            <pc:docMk/>
            <pc:sldMk cId="928539848" sldId="261"/>
            <ac:spMk id="40" creationId="{3CEB957B-AEA0-3FAC-ADEC-805D814F6D59}"/>
          </ac:spMkLst>
        </pc:spChg>
        <pc:spChg chg="add mod">
          <ac:chgData name="Siegbert Rudolph" userId="2af4d44886c067cc" providerId="LiveId" clId="{672998F9-7C3D-4BF7-AFD9-FE51E3A046ED}" dt="2024-09-29T14:21:20.859" v="2729" actId="1035"/>
          <ac:spMkLst>
            <pc:docMk/>
            <pc:sldMk cId="928539848" sldId="261"/>
            <ac:spMk id="41" creationId="{985185EB-9941-C828-20D1-51D21FA79620}"/>
          </ac:spMkLst>
        </pc:spChg>
        <pc:spChg chg="add mod">
          <ac:chgData name="Siegbert Rudolph" userId="2af4d44886c067cc" providerId="LiveId" clId="{672998F9-7C3D-4BF7-AFD9-FE51E3A046ED}" dt="2024-09-29T14:21:26.308" v="2730" actId="1076"/>
          <ac:spMkLst>
            <pc:docMk/>
            <pc:sldMk cId="928539848" sldId="261"/>
            <ac:spMk id="42" creationId="{E303FFB7-0CE8-1CDA-79BE-B78DEC22070E}"/>
          </ac:spMkLst>
        </pc:spChg>
        <pc:spChg chg="add mod">
          <ac:chgData name="Siegbert Rudolph" userId="2af4d44886c067cc" providerId="LiveId" clId="{672998F9-7C3D-4BF7-AFD9-FE51E3A046ED}" dt="2024-09-29T14:17:17.490" v="2580" actId="1037"/>
          <ac:spMkLst>
            <pc:docMk/>
            <pc:sldMk cId="928539848" sldId="261"/>
            <ac:spMk id="43" creationId="{F933316C-96AC-DC6F-27B8-0E9EF3E13A11}"/>
          </ac:spMkLst>
        </pc:spChg>
        <pc:spChg chg="mod">
          <ac:chgData name="Siegbert Rudolph" userId="2af4d44886c067cc" providerId="LiveId" clId="{672998F9-7C3D-4BF7-AFD9-FE51E3A046ED}" dt="2024-09-29T14:33:23.739" v="2887" actId="14100"/>
          <ac:spMkLst>
            <pc:docMk/>
            <pc:sldMk cId="928539848" sldId="261"/>
            <ac:spMk id="44" creationId="{EBCF8B7B-A574-6EE2-D6DB-CF3B84B3F1B5}"/>
          </ac:spMkLst>
        </pc:spChg>
        <pc:spChg chg="mod">
          <ac:chgData name="Siegbert Rudolph" userId="2af4d44886c067cc" providerId="LiveId" clId="{672998F9-7C3D-4BF7-AFD9-FE51E3A046ED}" dt="2024-09-29T14:19:50.279" v="2696" actId="1038"/>
          <ac:spMkLst>
            <pc:docMk/>
            <pc:sldMk cId="928539848" sldId="261"/>
            <ac:spMk id="45" creationId="{5456448B-F99A-8EF2-6F0D-94B08CB67C46}"/>
          </ac:spMkLst>
        </pc:spChg>
        <pc:spChg chg="mod">
          <ac:chgData name="Siegbert Rudolph" userId="2af4d44886c067cc" providerId="LiveId" clId="{672998F9-7C3D-4BF7-AFD9-FE51E3A046ED}" dt="2024-09-29T14:19:57.121" v="2697" actId="1076"/>
          <ac:spMkLst>
            <pc:docMk/>
            <pc:sldMk cId="928539848" sldId="261"/>
            <ac:spMk id="46" creationId="{846E15B5-5B04-DFA6-B810-30816336EDFE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47" creationId="{1496F5FC-964C-822B-96A9-55F1308B20A3}"/>
          </ac:spMkLst>
        </pc:spChg>
        <pc:spChg chg="mod">
          <ac:chgData name="Siegbert Rudolph" userId="2af4d44886c067cc" providerId="LiveId" clId="{672998F9-7C3D-4BF7-AFD9-FE51E3A046ED}" dt="2024-09-29T14:33:38.983" v="2891" actId="1038"/>
          <ac:spMkLst>
            <pc:docMk/>
            <pc:sldMk cId="928539848" sldId="261"/>
            <ac:spMk id="48" creationId="{A0E94084-7754-3287-6E09-96F0E2FD14F5}"/>
          </ac:spMkLst>
        </pc:spChg>
        <pc:spChg chg="mod">
          <ac:chgData name="Siegbert Rudolph" userId="2af4d44886c067cc" providerId="LiveId" clId="{672998F9-7C3D-4BF7-AFD9-FE51E3A046ED}" dt="2024-09-29T14:33:44.752" v="2892" actId="1076"/>
          <ac:spMkLst>
            <pc:docMk/>
            <pc:sldMk cId="928539848" sldId="261"/>
            <ac:spMk id="49" creationId="{6A70324A-06E4-2305-9268-87D0BB7D0D9E}"/>
          </ac:spMkLst>
        </pc:spChg>
        <pc:spChg chg="del">
          <ac:chgData name="Siegbert Rudolph" userId="2af4d44886c067cc" providerId="LiveId" clId="{672998F9-7C3D-4BF7-AFD9-FE51E3A046ED}" dt="2024-09-29T13:45:51.384" v="1541" actId="478"/>
          <ac:spMkLst>
            <pc:docMk/>
            <pc:sldMk cId="928539848" sldId="261"/>
            <ac:spMk id="50" creationId="{127B4D05-A39B-D4B1-9480-552924D88651}"/>
          </ac:spMkLst>
        </pc:spChg>
        <pc:spChg chg="add mod">
          <ac:chgData name="Siegbert Rudolph" userId="2af4d44886c067cc" providerId="LiveId" clId="{672998F9-7C3D-4BF7-AFD9-FE51E3A046ED}" dt="2024-09-29T14:21:41.051" v="2742" actId="14100"/>
          <ac:spMkLst>
            <pc:docMk/>
            <pc:sldMk cId="928539848" sldId="261"/>
            <ac:spMk id="51" creationId="{F5B81C32-5CB8-2EA4-6387-2831A964D19F}"/>
          </ac:spMkLst>
        </pc:spChg>
        <pc:spChg chg="add mod">
          <ac:chgData name="Siegbert Rudolph" userId="2af4d44886c067cc" providerId="LiveId" clId="{672998F9-7C3D-4BF7-AFD9-FE51E3A046ED}" dt="2024-09-29T14:21:45.621" v="2743" actId="1076"/>
          <ac:spMkLst>
            <pc:docMk/>
            <pc:sldMk cId="928539848" sldId="261"/>
            <ac:spMk id="52" creationId="{673D8C70-99AE-6862-9F2B-8B77308BCC82}"/>
          </ac:spMkLst>
        </pc:spChg>
        <pc:spChg chg="add mod">
          <ac:chgData name="Siegbert Rudolph" userId="2af4d44886c067cc" providerId="LiveId" clId="{672998F9-7C3D-4BF7-AFD9-FE51E3A046ED}" dt="2024-09-29T14:21:55.615" v="2770" actId="1038"/>
          <ac:spMkLst>
            <pc:docMk/>
            <pc:sldMk cId="928539848" sldId="261"/>
            <ac:spMk id="53" creationId="{E9735D83-4CB4-C661-35A3-6C0E64544E3F}"/>
          </ac:spMkLst>
        </pc:spChg>
        <pc:spChg chg="add mod">
          <ac:chgData name="Siegbert Rudolph" userId="2af4d44886c067cc" providerId="LiveId" clId="{672998F9-7C3D-4BF7-AFD9-FE51E3A046ED}" dt="2024-09-29T14:22:01.149" v="2771" actId="1076"/>
          <ac:spMkLst>
            <pc:docMk/>
            <pc:sldMk cId="928539848" sldId="261"/>
            <ac:spMk id="54" creationId="{6F349A65-1DD1-84C4-D234-7B64D3DB2199}"/>
          </ac:spMkLst>
        </pc:spChg>
        <pc:picChg chg="add mod">
          <ac:chgData name="Siegbert Rudolph" userId="2af4d44886c067cc" providerId="LiveId" clId="{672998F9-7C3D-4BF7-AFD9-FE51E3A046ED}" dt="2024-09-29T14:46:56.534" v="2945" actId="1076"/>
          <ac:picMkLst>
            <pc:docMk/>
            <pc:sldMk cId="928539848" sldId="261"/>
            <ac:picMk id="17" creationId="{08E65157-71E1-1F7D-95CC-80F6B30607BA}"/>
          </ac:picMkLst>
        </pc:picChg>
      </pc:sldChg>
      <pc:sldChg chg="addSp delSp modSp add mod modAnim">
        <pc:chgData name="Siegbert Rudolph" userId="2af4d44886c067cc" providerId="LiveId" clId="{672998F9-7C3D-4BF7-AFD9-FE51E3A046ED}" dt="2024-09-29T13:49:32.848" v="1658" actId="113"/>
        <pc:sldMkLst>
          <pc:docMk/>
          <pc:sldMk cId="1231396014" sldId="262"/>
        </pc:sldMkLst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6" creationId="{0226210F-73EF-B45C-F1D3-E781E264A177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7" creationId="{2CC25424-A493-8D9F-C864-3B73173F305C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8" creationId="{5CD76301-3B9A-C1B5-2A27-C7C51B416435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9" creationId="{C6A1D954-84B2-6C06-9334-363503DFFF0D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0" creationId="{5D536F5A-C620-6D42-2A12-927F41BB7876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1" creationId="{A629C8F2-A642-BA99-F804-883B01165F3C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2" creationId="{BE8DD85B-94BE-8EC9-C9F3-DF58843D459E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3" creationId="{38E0197F-D098-F492-3507-5F2B76877248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4" creationId="{051C6EA6-5AC2-C5C7-9CB1-53C9A21179C4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5" creationId="{0D47480B-B202-8F1A-5D9B-DB4D39AEC143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6" creationId="{1E70E0D8-1231-A791-6A91-8E9D87112813}"/>
          </ac:spMkLst>
        </pc:spChg>
        <pc:spChg chg="add mod">
          <ac:chgData name="Siegbert Rudolph" userId="2af4d44886c067cc" providerId="LiveId" clId="{672998F9-7C3D-4BF7-AFD9-FE51E3A046ED}" dt="2024-09-29T13:49:32.848" v="1658" actId="113"/>
          <ac:spMkLst>
            <pc:docMk/>
            <pc:sldMk cId="1231396014" sldId="262"/>
            <ac:spMk id="17" creationId="{EB9EED23-0518-FE40-7F5F-C83E12159F6E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8" creationId="{01447076-46E0-D194-7901-5260C8379C04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19" creationId="{AA231CDB-AE9F-CAB6-D340-6BBBEFF781C0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0" creationId="{C650F4AB-1FD8-103A-562D-5E948F05A12F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1" creationId="{0F27F055-1D42-11EB-BE51-4CD695A45536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2" creationId="{93C25C57-6E29-6CFD-233D-191D8EDF51BE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3" creationId="{93A4631E-DF75-7FE7-558C-260C24AC6D4E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4" creationId="{98B49F4C-3A79-0CAF-5432-6A972550813C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6" creationId="{7A1982B6-7D9B-7C79-279E-1B543A3B953A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7" creationId="{91A52182-CC08-EFF0-9C2D-76975A6BE3A7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29" creationId="{16F21F01-51FC-2BA5-E0C3-DEB5D9094068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30" creationId="{D5A8D18A-2413-21A8-0DA4-255E0316BF37}"/>
          </ac:spMkLst>
        </pc:spChg>
        <pc:spChg chg="add mod">
          <ac:chgData name="Siegbert Rudolph" userId="2af4d44886c067cc" providerId="LiveId" clId="{672998F9-7C3D-4BF7-AFD9-FE51E3A046ED}" dt="2024-09-29T13:49:18.156" v="1656"/>
          <ac:spMkLst>
            <pc:docMk/>
            <pc:sldMk cId="1231396014" sldId="262"/>
            <ac:spMk id="31" creationId="{4EEAED49-A1F6-7350-01BB-3C862F843B75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32" creationId="{6FABB96A-D07A-E982-3D56-28FF90551B06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33" creationId="{045A1E17-8370-61A2-722C-DD8C94524F45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34" creationId="{59EB6250-8B34-8758-13A3-C79E6BF757C1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36" creationId="{B913F657-CF73-9E63-8CCB-EB91C01EC4C7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37" creationId="{1E116B96-856D-DB99-21ED-1703C4DCB7A7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39" creationId="{73681ED5-E354-3500-8CF2-CC884B5C6C0D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0" creationId="{3CEB957B-AEA0-3FAC-ADEC-805D814F6D59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1" creationId="{985185EB-9941-C828-20D1-51D21FA79620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2" creationId="{E303FFB7-0CE8-1CDA-79BE-B78DEC22070E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3" creationId="{F933316C-96AC-DC6F-27B8-0E9EF3E13A11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4" creationId="{EBCF8B7B-A574-6EE2-D6DB-CF3B84B3F1B5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5" creationId="{5456448B-F99A-8EF2-6F0D-94B08CB67C46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6" creationId="{846E15B5-5B04-DFA6-B810-30816336EDFE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8" creationId="{A0E94084-7754-3287-6E09-96F0E2FD14F5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49" creationId="{6A70324A-06E4-2305-9268-87D0BB7D0D9E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51" creationId="{F5B81C32-5CB8-2EA4-6387-2831A964D19F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52" creationId="{673D8C70-99AE-6862-9F2B-8B77308BCC82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53" creationId="{E9735D83-4CB4-C661-35A3-6C0E64544E3F}"/>
          </ac:spMkLst>
        </pc:spChg>
        <pc:spChg chg="del">
          <ac:chgData name="Siegbert Rudolph" userId="2af4d44886c067cc" providerId="LiveId" clId="{672998F9-7C3D-4BF7-AFD9-FE51E3A046ED}" dt="2024-09-29T13:49:15.635" v="1655" actId="478"/>
          <ac:spMkLst>
            <pc:docMk/>
            <pc:sldMk cId="1231396014" sldId="262"/>
            <ac:spMk id="54" creationId="{6F349A65-1DD1-84C4-D234-7B64D3DB2199}"/>
          </ac:spMkLst>
        </pc:spChg>
        <pc:picChg chg="add mod">
          <ac:chgData name="Siegbert Rudolph" userId="2af4d44886c067cc" providerId="LiveId" clId="{672998F9-7C3D-4BF7-AFD9-FE51E3A046ED}" dt="2024-09-29T13:49:18.156" v="1656"/>
          <ac:picMkLst>
            <pc:docMk/>
            <pc:sldMk cId="1231396014" sldId="262"/>
            <ac:picMk id="25" creationId="{4327DD7F-B01F-1D21-5CF0-0B0561A3B59F}"/>
          </ac:picMkLst>
        </pc:picChg>
        <pc:picChg chg="add mod">
          <ac:chgData name="Siegbert Rudolph" userId="2af4d44886c067cc" providerId="LiveId" clId="{672998F9-7C3D-4BF7-AFD9-FE51E3A046ED}" dt="2024-09-29T13:49:18.156" v="1656"/>
          <ac:picMkLst>
            <pc:docMk/>
            <pc:sldMk cId="1231396014" sldId="262"/>
            <ac:picMk id="28" creationId="{E564E4C8-AFC1-1A61-3EA6-D59684011776}"/>
          </ac:picMkLst>
        </pc:picChg>
      </pc:sldChg>
      <pc:sldChg chg="delSp modSp add del mod delAnim">
        <pc:chgData name="Siegbert Rudolph" userId="2af4d44886c067cc" providerId="LiveId" clId="{672998F9-7C3D-4BF7-AFD9-FE51E3A046ED}" dt="2024-09-29T14:43:15.374" v="2910" actId="47"/>
        <pc:sldMkLst>
          <pc:docMk/>
          <pc:sldMk cId="1421844642" sldId="263"/>
        </pc:sldMkLst>
        <pc:spChg chg="del mod">
          <ac:chgData name="Siegbert Rudolph" userId="2af4d44886c067cc" providerId="LiveId" clId="{672998F9-7C3D-4BF7-AFD9-FE51E3A046ED}" dt="2024-09-29T14:42:26.811" v="2904" actId="21"/>
          <ac:spMkLst>
            <pc:docMk/>
            <pc:sldMk cId="1421844642" sldId="263"/>
            <ac:spMk id="7" creationId="{2CC25424-A493-8D9F-C864-3B73173F305C}"/>
          </ac:spMkLst>
        </pc:spChg>
        <pc:spChg chg="del">
          <ac:chgData name="Siegbert Rudolph" userId="2af4d44886c067cc" providerId="LiveId" clId="{672998F9-7C3D-4BF7-AFD9-FE51E3A046ED}" dt="2024-09-29T14:37:57.603" v="2901" actId="478"/>
          <ac:spMkLst>
            <pc:docMk/>
            <pc:sldMk cId="1421844642" sldId="263"/>
            <ac:spMk id="9" creationId="{C6A1D954-84B2-6C06-9334-363503DFFF0D}"/>
          </ac:spMkLst>
        </pc:spChg>
        <pc:spChg chg="del">
          <ac:chgData name="Siegbert Rudolph" userId="2af4d44886c067cc" providerId="LiveId" clId="{672998F9-7C3D-4BF7-AFD9-FE51E3A046ED}" dt="2024-09-29T14:37:57.603" v="2901" actId="478"/>
          <ac:spMkLst>
            <pc:docMk/>
            <pc:sldMk cId="1421844642" sldId="263"/>
            <ac:spMk id="10" creationId="{5D536F5A-C620-6D42-2A12-927F41BB7876}"/>
          </ac:spMkLst>
        </pc:spChg>
        <pc:spChg chg="del mod">
          <ac:chgData name="Siegbert Rudolph" userId="2af4d44886c067cc" providerId="LiveId" clId="{672998F9-7C3D-4BF7-AFD9-FE51E3A046ED}" dt="2024-09-29T14:42:26.811" v="2904" actId="21"/>
          <ac:spMkLst>
            <pc:docMk/>
            <pc:sldMk cId="1421844642" sldId="263"/>
            <ac:spMk id="11" creationId="{A629C8F2-A642-BA99-F804-883B01165F3C}"/>
          </ac:spMkLst>
        </pc:spChg>
        <pc:spChg chg="del mod">
          <ac:chgData name="Siegbert Rudolph" userId="2af4d44886c067cc" providerId="LiveId" clId="{672998F9-7C3D-4BF7-AFD9-FE51E3A046ED}" dt="2024-09-29T14:42:26.811" v="2904" actId="21"/>
          <ac:spMkLst>
            <pc:docMk/>
            <pc:sldMk cId="1421844642" sldId="263"/>
            <ac:spMk id="12" creationId="{20C98957-F4F9-8F0F-92F2-6B78423DCF2A}"/>
          </ac:spMkLst>
        </pc:spChg>
        <pc:spChg chg="del">
          <ac:chgData name="Siegbert Rudolph" userId="2af4d44886c067cc" providerId="LiveId" clId="{672998F9-7C3D-4BF7-AFD9-FE51E3A046ED}" dt="2024-09-29T14:37:59.838" v="2902" actId="478"/>
          <ac:spMkLst>
            <pc:docMk/>
            <pc:sldMk cId="1421844642" sldId="263"/>
            <ac:spMk id="13" creationId="{8116CBAF-2A04-DFB5-7F89-6D24668D759D}"/>
          </ac:spMkLst>
        </pc:spChg>
        <pc:spChg chg="del mod">
          <ac:chgData name="Siegbert Rudolph" userId="2af4d44886c067cc" providerId="LiveId" clId="{672998F9-7C3D-4BF7-AFD9-FE51E3A046ED}" dt="2024-09-29T14:42:26.811" v="2904" actId="21"/>
          <ac:spMkLst>
            <pc:docMk/>
            <pc:sldMk cId="1421844642" sldId="263"/>
            <ac:spMk id="14" creationId="{1EC52878-F694-8440-1928-5762ED7488EF}"/>
          </ac:spMkLst>
        </pc:spChg>
        <pc:spChg chg="del">
          <ac:chgData name="Siegbert Rudolph" userId="2af4d44886c067cc" providerId="LiveId" clId="{672998F9-7C3D-4BF7-AFD9-FE51E3A046ED}" dt="2024-09-29T14:37:50.776" v="2899" actId="478"/>
          <ac:spMkLst>
            <pc:docMk/>
            <pc:sldMk cId="1421844642" sldId="263"/>
            <ac:spMk id="15" creationId="{8A2B99B6-B509-FA10-D245-8DD0D52F235E}"/>
          </ac:spMkLst>
        </pc:spChg>
        <pc:spChg chg="del">
          <ac:chgData name="Siegbert Rudolph" userId="2af4d44886c067cc" providerId="LiveId" clId="{672998F9-7C3D-4BF7-AFD9-FE51E3A046ED}" dt="2024-09-29T14:37:50.776" v="2899" actId="478"/>
          <ac:spMkLst>
            <pc:docMk/>
            <pc:sldMk cId="1421844642" sldId="263"/>
            <ac:spMk id="16" creationId="{AC75BE1E-14FC-EBE2-4052-B81A71C9ECDC}"/>
          </ac:spMkLst>
        </pc:spChg>
        <pc:spChg chg="del">
          <ac:chgData name="Siegbert Rudolph" userId="2af4d44886c067cc" providerId="LiveId" clId="{672998F9-7C3D-4BF7-AFD9-FE51E3A046ED}" dt="2024-09-29T14:37:46.426" v="2898" actId="478"/>
          <ac:spMkLst>
            <pc:docMk/>
            <pc:sldMk cId="1421844642" sldId="263"/>
            <ac:spMk id="17" creationId="{63628DC1-3F69-0547-5411-8603C23EAC51}"/>
          </ac:spMkLst>
        </pc:spChg>
        <pc:spChg chg="del">
          <ac:chgData name="Siegbert Rudolph" userId="2af4d44886c067cc" providerId="LiveId" clId="{672998F9-7C3D-4BF7-AFD9-FE51E3A046ED}" dt="2024-09-29T14:37:46.426" v="2898" actId="478"/>
          <ac:spMkLst>
            <pc:docMk/>
            <pc:sldMk cId="1421844642" sldId="263"/>
            <ac:spMk id="18" creationId="{BCBDF348-9416-03D8-076F-A32DC0DD01B0}"/>
          </ac:spMkLst>
        </pc:spChg>
        <pc:spChg chg="del">
          <ac:chgData name="Siegbert Rudolph" userId="2af4d44886c067cc" providerId="LiveId" clId="{672998F9-7C3D-4BF7-AFD9-FE51E3A046ED}" dt="2024-09-29T14:37:46.426" v="2898" actId="478"/>
          <ac:spMkLst>
            <pc:docMk/>
            <pc:sldMk cId="1421844642" sldId="263"/>
            <ac:spMk id="19" creationId="{070904C4-C83C-5033-B520-46E00039892A}"/>
          </ac:spMkLst>
        </pc:spChg>
        <pc:spChg chg="del mod">
          <ac:chgData name="Siegbert Rudolph" userId="2af4d44886c067cc" providerId="LiveId" clId="{672998F9-7C3D-4BF7-AFD9-FE51E3A046ED}" dt="2024-09-29T14:42:26.811" v="2904" actId="21"/>
          <ac:spMkLst>
            <pc:docMk/>
            <pc:sldMk cId="1421844642" sldId="263"/>
            <ac:spMk id="20" creationId="{54BDA8B7-24D9-B4AE-1DC2-D370A27EB2B5}"/>
          </ac:spMkLst>
        </pc:spChg>
        <pc:spChg chg="del">
          <ac:chgData name="Siegbert Rudolph" userId="2af4d44886c067cc" providerId="LiveId" clId="{672998F9-7C3D-4BF7-AFD9-FE51E3A046ED}" dt="2024-09-29T14:37:52.684" v="2900" actId="478"/>
          <ac:spMkLst>
            <pc:docMk/>
            <pc:sldMk cId="1421844642" sldId="263"/>
            <ac:spMk id="21" creationId="{33A3E63A-9DE3-9D57-AB14-9D9F1566F401}"/>
          </ac:spMkLst>
        </pc:spChg>
        <pc:spChg chg="del">
          <ac:chgData name="Siegbert Rudolph" userId="2af4d44886c067cc" providerId="LiveId" clId="{672998F9-7C3D-4BF7-AFD9-FE51E3A046ED}" dt="2024-09-29T14:37:52.684" v="2900" actId="478"/>
          <ac:spMkLst>
            <pc:docMk/>
            <pc:sldMk cId="1421844642" sldId="263"/>
            <ac:spMk id="22" creationId="{1A55DDDA-6807-0B66-6860-258C60F72EAA}"/>
          </ac:spMkLst>
        </pc:spChg>
        <pc:spChg chg="del">
          <ac:chgData name="Siegbert Rudolph" userId="2af4d44886c067cc" providerId="LiveId" clId="{672998F9-7C3D-4BF7-AFD9-FE51E3A046ED}" dt="2024-09-29T14:37:46.426" v="2898" actId="478"/>
          <ac:spMkLst>
            <pc:docMk/>
            <pc:sldMk cId="1421844642" sldId="263"/>
            <ac:spMk id="23" creationId="{B71F7682-F3C3-A393-C2F4-AEBFD7277F9E}"/>
          </ac:spMkLst>
        </pc:spChg>
      </pc:sldChg>
      <pc:sldChg chg="delSp add del mod delAnim">
        <pc:chgData name="Siegbert Rudolph" userId="2af4d44886c067cc" providerId="LiveId" clId="{672998F9-7C3D-4BF7-AFD9-FE51E3A046ED}" dt="2024-09-29T14:45:54.642" v="2934" actId="47"/>
        <pc:sldMkLst>
          <pc:docMk/>
          <pc:sldMk cId="1750996022" sldId="263"/>
        </pc:sldMkLst>
        <pc:spChg chg="del">
          <ac:chgData name="Siegbert Rudolph" userId="2af4d44886c067cc" providerId="LiveId" clId="{672998F9-7C3D-4BF7-AFD9-FE51E3A046ED}" dt="2024-09-29T14:44:52.245" v="2927" actId="478"/>
          <ac:spMkLst>
            <pc:docMk/>
            <pc:sldMk cId="1750996022" sldId="263"/>
            <ac:spMk id="8" creationId="{5CD76301-3B9A-C1B5-2A27-C7C51B416435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9" creationId="{C6A1D954-84B2-6C06-9334-363503DFFF0D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10" creationId="{5D536F5A-C620-6D42-2A12-927F41BB7876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17" creationId="{63628DC1-3F69-0547-5411-8603C23EAC51}"/>
          </ac:spMkLst>
        </pc:spChg>
        <pc:spChg chg="del">
          <ac:chgData name="Siegbert Rudolph" userId="2af4d44886c067cc" providerId="LiveId" clId="{672998F9-7C3D-4BF7-AFD9-FE51E3A046ED}" dt="2024-09-29T14:44:52.245" v="2927" actId="478"/>
          <ac:spMkLst>
            <pc:docMk/>
            <pc:sldMk cId="1750996022" sldId="263"/>
            <ac:spMk id="24" creationId="{98B49F4C-3A79-0CAF-5432-6A972550813C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25" creationId="{9DC2C7D0-C911-50B8-8094-8A57DAB84421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27" creationId="{91A52182-CC08-EFF0-9C2D-76975A6BE3A7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28" creationId="{C5E544F7-39F1-9CEF-0AC2-76B5DC22BC8F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29" creationId="{16F21F01-51FC-2BA5-E0C3-DEB5D9094068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30" creationId="{D5A8D18A-2413-21A8-0DA4-255E0316BF37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31" creationId="{0AA06326-BF74-96EE-8DB2-EE7FC4595E10}"/>
          </ac:spMkLst>
        </pc:spChg>
        <pc:spChg chg="del">
          <ac:chgData name="Siegbert Rudolph" userId="2af4d44886c067cc" providerId="LiveId" clId="{672998F9-7C3D-4BF7-AFD9-FE51E3A046ED}" dt="2024-09-29T14:44:52.245" v="2927" actId="478"/>
          <ac:spMkLst>
            <pc:docMk/>
            <pc:sldMk cId="1750996022" sldId="263"/>
            <ac:spMk id="34" creationId="{59EB6250-8B34-8758-13A3-C79E6BF757C1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35" creationId="{4BB8F13D-C46E-07D4-6C43-E0570B208FA0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37" creationId="{1E116B96-856D-DB99-21ED-1703C4DCB7A7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38" creationId="{9854FC37-2DFF-2902-1F0B-7077ED0BB394}"/>
          </ac:spMkLst>
        </pc:spChg>
        <pc:spChg chg="del">
          <ac:chgData name="Siegbert Rudolph" userId="2af4d44886c067cc" providerId="LiveId" clId="{672998F9-7C3D-4BF7-AFD9-FE51E3A046ED}" dt="2024-09-29T14:44:52.245" v="2927" actId="478"/>
          <ac:spMkLst>
            <pc:docMk/>
            <pc:sldMk cId="1750996022" sldId="263"/>
            <ac:spMk id="46" creationId="{846E15B5-5B04-DFA6-B810-30816336EDFE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47" creationId="{1496F5FC-964C-822B-96A9-55F1308B20A3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48" creationId="{A0E94084-7754-3287-6E09-96F0E2FD14F5}"/>
          </ac:spMkLst>
        </pc:spChg>
        <pc:spChg chg="del">
          <ac:chgData name="Siegbert Rudolph" userId="2af4d44886c067cc" providerId="LiveId" clId="{672998F9-7C3D-4BF7-AFD9-FE51E3A046ED}" dt="2024-09-29T14:44:56.127" v="2928" actId="478"/>
          <ac:spMkLst>
            <pc:docMk/>
            <pc:sldMk cId="1750996022" sldId="263"/>
            <ac:spMk id="49" creationId="{6A70324A-06E4-2305-9268-87D0BB7D0D9E}"/>
          </ac:spMkLst>
        </pc:spChg>
        <pc:spChg chg="del">
          <ac:chgData name="Siegbert Rudolph" userId="2af4d44886c067cc" providerId="LiveId" clId="{672998F9-7C3D-4BF7-AFD9-FE51E3A046ED}" dt="2024-09-29T14:44:46.622" v="2926" actId="478"/>
          <ac:spMkLst>
            <pc:docMk/>
            <pc:sldMk cId="1750996022" sldId="263"/>
            <ac:spMk id="50" creationId="{127B4D05-A39B-D4B1-9480-552924D88651}"/>
          </ac:spMkLst>
        </pc:spChg>
      </pc:sldChg>
      <pc:sldChg chg="delSp add del mod delAnim">
        <pc:chgData name="Siegbert Rudolph" userId="2af4d44886c067cc" providerId="LiveId" clId="{672998F9-7C3D-4BF7-AFD9-FE51E3A046ED}" dt="2024-09-29T14:47:00.707" v="2946" actId="47"/>
        <pc:sldMkLst>
          <pc:docMk/>
          <pc:sldMk cId="2370430347" sldId="263"/>
        </pc:sldMkLst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7" creationId="{2CC25424-A493-8D9F-C864-3B73173F305C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8" creationId="{5CD76301-3B9A-C1B5-2A27-C7C51B416435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9" creationId="{C6A1D954-84B2-6C06-9334-363503DFFF0D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10" creationId="{5D536F5A-C620-6D42-2A12-927F41BB7876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11" creationId="{A629C8F2-A642-BA99-F804-883B01165F3C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12" creationId="{BE8DD85B-94BE-8EC9-C9F3-DF58843D459E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13" creationId="{38E0197F-D098-F492-3507-5F2B76877248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14" creationId="{051C6EA6-5AC2-C5C7-9CB1-53C9A21179C4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15" creationId="{0D47480B-B202-8F1A-5D9B-DB4D39AEC143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16" creationId="{1E70E0D8-1231-A791-6A91-8E9D87112813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18" creationId="{01447076-46E0-D194-7901-5260C8379C04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19" creationId="{AA231CDB-AE9F-CAB6-D340-6BBBEFF781C0}"/>
          </ac:spMkLst>
        </pc:spChg>
        <pc:spChg chg="del">
          <ac:chgData name="Siegbert Rudolph" userId="2af4d44886c067cc" providerId="LiveId" clId="{672998F9-7C3D-4BF7-AFD9-FE51E3A046ED}" dt="2024-09-29T14:46:11.184" v="2938" actId="478"/>
          <ac:spMkLst>
            <pc:docMk/>
            <pc:sldMk cId="2370430347" sldId="263"/>
            <ac:spMk id="20" creationId="{C650F4AB-1FD8-103A-562D-5E948F05A12F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21" creationId="{0F27F055-1D42-11EB-BE51-4CD695A45536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22" creationId="{93C25C57-6E29-6CFD-233D-191D8EDF51BE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23" creationId="{93A4631E-DF75-7FE7-558C-260C24AC6D4E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24" creationId="{98B49F4C-3A79-0CAF-5432-6A972550813C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26" creationId="{7A1982B6-7D9B-7C79-279E-1B543A3B953A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27" creationId="{91A52182-CC08-EFF0-9C2D-76975A6BE3A7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29" creationId="{16F21F01-51FC-2BA5-E0C3-DEB5D9094068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30" creationId="{D5A8D18A-2413-21A8-0DA4-255E0316BF37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32" creationId="{6FABB96A-D07A-E982-3D56-28FF90551B06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33" creationId="{045A1E17-8370-61A2-722C-DD8C94524F45}"/>
          </ac:spMkLst>
        </pc:spChg>
        <pc:spChg chg="del">
          <ac:chgData name="Siegbert Rudolph" userId="2af4d44886c067cc" providerId="LiveId" clId="{672998F9-7C3D-4BF7-AFD9-FE51E3A046ED}" dt="2024-09-29T14:46:15.268" v="2939" actId="478"/>
          <ac:spMkLst>
            <pc:docMk/>
            <pc:sldMk cId="2370430347" sldId="263"/>
            <ac:spMk id="34" creationId="{59EB6250-8B34-8758-13A3-C79E6BF757C1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36" creationId="{B913F657-CF73-9E63-8CCB-EB91C01EC4C7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37" creationId="{1E116B96-856D-DB99-21ED-1703C4DCB7A7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39" creationId="{73681ED5-E354-3500-8CF2-CC884B5C6C0D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40" creationId="{3CEB957B-AEA0-3FAC-ADEC-805D814F6D59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41" creationId="{985185EB-9941-C828-20D1-51D21FA79620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42" creationId="{E303FFB7-0CE8-1CDA-79BE-B78DEC22070E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43" creationId="{F933316C-96AC-DC6F-27B8-0E9EF3E13A11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44" creationId="{EBCF8B7B-A574-6EE2-D6DB-CF3B84B3F1B5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45" creationId="{5456448B-F99A-8EF2-6F0D-94B08CB67C46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46" creationId="{846E15B5-5B04-DFA6-B810-30816336EDFE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48" creationId="{A0E94084-7754-3287-6E09-96F0E2FD14F5}"/>
          </ac:spMkLst>
        </pc:spChg>
        <pc:spChg chg="del">
          <ac:chgData name="Siegbert Rudolph" userId="2af4d44886c067cc" providerId="LiveId" clId="{672998F9-7C3D-4BF7-AFD9-FE51E3A046ED}" dt="2024-09-29T14:46:04.952" v="2936" actId="478"/>
          <ac:spMkLst>
            <pc:docMk/>
            <pc:sldMk cId="2370430347" sldId="263"/>
            <ac:spMk id="49" creationId="{6A70324A-06E4-2305-9268-87D0BB7D0D9E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51" creationId="{F5B81C32-5CB8-2EA4-6387-2831A964D19F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52" creationId="{673D8C70-99AE-6862-9F2B-8B77308BCC82}"/>
          </ac:spMkLst>
        </pc:spChg>
        <pc:spChg chg="del">
          <ac:chgData name="Siegbert Rudolph" userId="2af4d44886c067cc" providerId="LiveId" clId="{672998F9-7C3D-4BF7-AFD9-FE51E3A046ED}" dt="2024-09-29T14:46:22.139" v="2940" actId="21"/>
          <ac:spMkLst>
            <pc:docMk/>
            <pc:sldMk cId="2370430347" sldId="263"/>
            <ac:spMk id="53" creationId="{E9735D83-4CB4-C661-35A3-6C0E64544E3F}"/>
          </ac:spMkLst>
        </pc:spChg>
        <pc:spChg chg="del">
          <ac:chgData name="Siegbert Rudolph" userId="2af4d44886c067cc" providerId="LiveId" clId="{672998F9-7C3D-4BF7-AFD9-FE51E3A046ED}" dt="2024-09-29T14:46:08.428" v="2937" actId="478"/>
          <ac:spMkLst>
            <pc:docMk/>
            <pc:sldMk cId="2370430347" sldId="263"/>
            <ac:spMk id="54" creationId="{6F349A65-1DD1-84C4-D234-7B64D3DB2199}"/>
          </ac:spMkLst>
        </pc:spChg>
      </pc:sldChg>
      <pc:sldChg chg="delSp modSp add del mod delAnim">
        <pc:chgData name="Siegbert Rudolph" userId="2af4d44886c067cc" providerId="LiveId" clId="{672998F9-7C3D-4BF7-AFD9-FE51E3A046ED}" dt="2024-09-29T14:44:35.653" v="2924" actId="47"/>
        <pc:sldMkLst>
          <pc:docMk/>
          <pc:sldMk cId="3432997851" sldId="263"/>
        </pc:sldMkLst>
        <pc:spChg chg="del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7" creationId="{2CC25424-A493-8D9F-C864-3B73173F305C}"/>
          </ac:spMkLst>
        </pc:spChg>
        <pc:spChg chg="del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9" creationId="{C6A1D954-84B2-6C06-9334-363503DFFF0D}"/>
          </ac:spMkLst>
        </pc:spChg>
        <pc:spChg chg="del">
          <ac:chgData name="Siegbert Rudolph" userId="2af4d44886c067cc" providerId="LiveId" clId="{672998F9-7C3D-4BF7-AFD9-FE51E3A046ED}" dt="2024-09-29T14:43:32.908" v="2913" actId="478"/>
          <ac:spMkLst>
            <pc:docMk/>
            <pc:sldMk cId="3432997851" sldId="263"/>
            <ac:spMk id="10" creationId="{5D536F5A-C620-6D42-2A12-927F41BB7876}"/>
          </ac:spMkLst>
        </pc:spChg>
        <pc:spChg chg="del mod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11" creationId="{A629C8F2-A642-BA99-F804-883B01165F3C}"/>
          </ac:spMkLst>
        </pc:spChg>
        <pc:spChg chg="del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12" creationId="{20C98957-F4F9-8F0F-92F2-6B78423DCF2A}"/>
          </ac:spMkLst>
        </pc:spChg>
        <pc:spChg chg="del">
          <ac:chgData name="Siegbert Rudolph" userId="2af4d44886c067cc" providerId="LiveId" clId="{672998F9-7C3D-4BF7-AFD9-FE51E3A046ED}" dt="2024-09-29T14:43:34.535" v="2914" actId="478"/>
          <ac:spMkLst>
            <pc:docMk/>
            <pc:sldMk cId="3432997851" sldId="263"/>
            <ac:spMk id="13" creationId="{8116CBAF-2A04-DFB5-7F89-6D24668D759D}"/>
          </ac:spMkLst>
        </pc:spChg>
        <pc:spChg chg="del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14" creationId="{1EC52878-F694-8440-1928-5762ED7488EF}"/>
          </ac:spMkLst>
        </pc:spChg>
        <pc:spChg chg="del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15" creationId="{8A2B99B6-B509-FA10-D245-8DD0D52F235E}"/>
          </ac:spMkLst>
        </pc:spChg>
        <pc:spChg chg="del">
          <ac:chgData name="Siegbert Rudolph" userId="2af4d44886c067cc" providerId="LiveId" clId="{672998F9-7C3D-4BF7-AFD9-FE51E3A046ED}" dt="2024-09-29T14:43:39.959" v="2915" actId="478"/>
          <ac:spMkLst>
            <pc:docMk/>
            <pc:sldMk cId="3432997851" sldId="263"/>
            <ac:spMk id="16" creationId="{AC75BE1E-14FC-EBE2-4052-B81A71C9ECDC}"/>
          </ac:spMkLst>
        </pc:spChg>
        <pc:spChg chg="del">
          <ac:chgData name="Siegbert Rudolph" userId="2af4d44886c067cc" providerId="LiveId" clId="{672998F9-7C3D-4BF7-AFD9-FE51E3A046ED}" dt="2024-09-29T14:43:29.235" v="2912" actId="478"/>
          <ac:spMkLst>
            <pc:docMk/>
            <pc:sldMk cId="3432997851" sldId="263"/>
            <ac:spMk id="17" creationId="{63628DC1-3F69-0547-5411-8603C23EAC51}"/>
          </ac:spMkLst>
        </pc:spChg>
        <pc:spChg chg="del">
          <ac:chgData name="Siegbert Rudolph" userId="2af4d44886c067cc" providerId="LiveId" clId="{672998F9-7C3D-4BF7-AFD9-FE51E3A046ED}" dt="2024-09-29T14:43:29.235" v="2912" actId="478"/>
          <ac:spMkLst>
            <pc:docMk/>
            <pc:sldMk cId="3432997851" sldId="263"/>
            <ac:spMk id="18" creationId="{BCBDF348-9416-03D8-076F-A32DC0DD01B0}"/>
          </ac:spMkLst>
        </pc:spChg>
        <pc:spChg chg="del">
          <ac:chgData name="Siegbert Rudolph" userId="2af4d44886c067cc" providerId="LiveId" clId="{672998F9-7C3D-4BF7-AFD9-FE51E3A046ED}" dt="2024-09-29T14:43:29.235" v="2912" actId="478"/>
          <ac:spMkLst>
            <pc:docMk/>
            <pc:sldMk cId="3432997851" sldId="263"/>
            <ac:spMk id="19" creationId="{070904C4-C83C-5033-B520-46E00039892A}"/>
          </ac:spMkLst>
        </pc:spChg>
        <pc:spChg chg="del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20" creationId="{54BDA8B7-24D9-B4AE-1DC2-D370A27EB2B5}"/>
          </ac:spMkLst>
        </pc:spChg>
        <pc:spChg chg="del">
          <ac:chgData name="Siegbert Rudolph" userId="2af4d44886c067cc" providerId="LiveId" clId="{672998F9-7C3D-4BF7-AFD9-FE51E3A046ED}" dt="2024-09-29T14:43:53.047" v="2918" actId="21"/>
          <ac:spMkLst>
            <pc:docMk/>
            <pc:sldMk cId="3432997851" sldId="263"/>
            <ac:spMk id="21" creationId="{33A3E63A-9DE3-9D57-AB14-9D9F1566F401}"/>
          </ac:spMkLst>
        </pc:spChg>
        <pc:spChg chg="del">
          <ac:chgData name="Siegbert Rudolph" userId="2af4d44886c067cc" providerId="LiveId" clId="{672998F9-7C3D-4BF7-AFD9-FE51E3A046ED}" dt="2024-09-29T14:43:41.464" v="2916" actId="478"/>
          <ac:spMkLst>
            <pc:docMk/>
            <pc:sldMk cId="3432997851" sldId="263"/>
            <ac:spMk id="22" creationId="{1A55DDDA-6807-0B66-6860-258C60F72EAA}"/>
          </ac:spMkLst>
        </pc:spChg>
        <pc:spChg chg="del">
          <ac:chgData name="Siegbert Rudolph" userId="2af4d44886c067cc" providerId="LiveId" clId="{672998F9-7C3D-4BF7-AFD9-FE51E3A046ED}" dt="2024-09-29T14:43:29.235" v="2912" actId="478"/>
          <ac:spMkLst>
            <pc:docMk/>
            <pc:sldMk cId="3432997851" sldId="263"/>
            <ac:spMk id="23" creationId="{B71F7682-F3C3-A393-C2F4-AEBFD7277F9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8BC90-6E40-4181-B208-CB6BD4BBC522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CBD81-EF35-4B6E-BD02-2D5D69DD0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3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CBD81-EF35-4B6E-BD02-2D5D69DD05D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09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E7068-F3EB-52F6-C0CF-4C49F0F9B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8E801EF-9E87-7F42-2E08-1F37B089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BD76DD-B079-E117-0F98-A104646C0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C84504-8C02-5BD0-759C-0725D988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607C63-9B8A-8618-1C9A-4AC53B1C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0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3F6F4B-121B-3D08-2657-55E86143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C031A80-372C-36C6-5DA9-C9F8C6E4A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87ECFD-0141-EEA0-987E-E31CC083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4B9F82-A4A3-0EF0-52B3-413C6CF0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EA771-D79E-FC01-6CE0-33B86E99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29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99304A1-3488-F333-D466-D5D325360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E642D4C-9A55-7B3C-6115-59355F238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AD0D27-A542-8070-C4B4-C8EC65AE7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59708B-F2FF-3183-8F50-D4CE3E4A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99B9F6-3E71-FC20-3009-D4598A78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12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8F004E-9471-1016-1026-A2FBF1AB9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F03B7A-443C-0A57-D221-FF1436F40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4A6B0-3C86-1534-B3B7-D4D53F9D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8C6D73-5924-A944-B1D4-AAA81162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4AC746-E119-9406-2EF7-8CA25159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60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D54A5-C531-4689-96B2-F536BB57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CA94EE-8AD4-296F-6800-C9315770D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B52E53-0EEC-7DF4-A9B8-7C669FE7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0C6A26-6570-3C67-15FA-98DA9BB56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6EAD79-525C-F127-7BAA-C67E2B1F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81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07625-7B62-5F05-5F76-E0414687B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E48827-1369-C947-B62C-DB8DD482A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2249BF-33E2-D7FD-98EC-29F5B7AFB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30274E-0795-6925-981A-89B076EBD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EE5A19-E8A5-1603-34A8-B8CB22F30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E66B40-A58B-0409-A350-77B9AC3B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59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CE586-C041-FA14-BBDF-1E68DD6A9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8DAC5E-72FD-4A94-934B-9E4B7FE84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43F4C4-358D-6A08-6F2E-F676325E7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BE064A-3D85-C1F7-A673-5C39212701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EA7D304-A162-171F-F2BF-2DB94D4CB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EDCD50-2313-BBFA-2C1E-BC329F23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1A3CC2-7E25-6CBE-109D-68FB5920F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03F165-6FAD-56BF-3D61-22227340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38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ED508-65E3-1B81-6FBA-BC0EBCC5B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51DAD56-121D-632C-5575-EF1F535A6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60BD233-34BA-FE85-EAF6-630E92C4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943FFF-12F5-FD43-2C9A-2CCBFB54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53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BC60D8C-4043-DF5C-3AF5-B1573C179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753D788-9BB2-D064-B8FF-FFCA2566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DF57C5-DD2C-4DCD-1641-055D6FF3A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98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4F3E8-AFFB-3B0B-8CAE-C444B722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ED1DE6-CC84-6F9C-3436-11E2E4B90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AB31BB-4C0E-5A0B-1F6C-EF49831C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25997F2-4D3C-1354-F032-6D97C169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81D432-F1B5-7C08-B419-611831A3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AFE5E32-867D-4F50-B540-7A11F23AC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3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783F4-B620-E954-B4B8-735F132AA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11E2A3-2D58-4676-B333-0076ABB4C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03CD32-2306-2769-0D64-F9941DD96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8F601A-646A-15F2-D0FF-0283ED86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D3E4C8-9077-9822-B729-1BA48FD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F8D3A0-BF9A-967B-4B21-8F396D3E1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64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7C0DD77-5446-434F-061A-7CF0EB57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576B9A-21D5-A967-CC08-620C81D2E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A8C71C-226F-88CC-32B6-183591066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C93A82-B1A2-4777-9775-69B2EB3AA44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D48F28-DCB7-FA3F-3E38-E378C2CF9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C3719F-8028-2D44-7487-7261883B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6E2A90-A9A4-4A1C-9581-3183298D35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96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Z0H5jVlIWQ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0A64CD14-764F-7FC4-1888-7658C218A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6" y="6022272"/>
            <a:ext cx="1551177" cy="70211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F3A59A0-9FCF-EF7C-4D90-5F691AB9595E}"/>
              </a:ext>
            </a:extLst>
          </p:cNvPr>
          <p:cNvSpPr txBox="1"/>
          <p:nvPr/>
        </p:nvSpPr>
        <p:spPr>
          <a:xfrm>
            <a:off x="1266154" y="772311"/>
            <a:ext cx="239200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Übungsart:</a:t>
            </a:r>
          </a:p>
          <a:p>
            <a:r>
              <a:rPr lang="de-DE" sz="2800" b="1" dirty="0">
                <a:latin typeface="Trebuchet MS" panose="020B0603020202020204" pitchFamily="34" charset="0"/>
              </a:rPr>
              <a:t>Titel: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Textquelle: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Leseübungen:</a:t>
            </a:r>
          </a:p>
        </p:txBody>
      </p:sp>
      <p:sp>
        <p:nvSpPr>
          <p:cNvPr id="7" name="shpLesekochValidCheck">
            <a:extLst>
              <a:ext uri="{FF2B5EF4-FFF2-40B4-BE49-F238E27FC236}">
                <a16:creationId xmlns:a16="http://schemas.microsoft.com/office/drawing/2014/main" id="{99F42AC3-7EBC-862B-5B22-2419CD342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3360" y="772311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de-DE" sz="1200" b="1" dirty="0">
                <a:latin typeface="Trebuchet MS" pitchFamily="34" charset="0"/>
              </a:rPr>
              <a:t>Bearbeitet  von:</a:t>
            </a:r>
          </a:p>
          <a:p>
            <a:pPr algn="r"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CA54964-61D9-CC83-2678-2261CEC1878C}"/>
              </a:ext>
            </a:extLst>
          </p:cNvPr>
          <p:cNvSpPr txBox="1">
            <a:spLocks/>
          </p:cNvSpPr>
          <p:nvPr/>
        </p:nvSpPr>
        <p:spPr>
          <a:xfrm>
            <a:off x="11324492" y="133351"/>
            <a:ext cx="649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6D9F4F1-9A99-CFA8-BA50-EF9B7B9EE607}"/>
              </a:ext>
            </a:extLst>
          </p:cNvPr>
          <p:cNvSpPr txBox="1"/>
          <p:nvPr/>
        </p:nvSpPr>
        <p:spPr>
          <a:xfrm>
            <a:off x="4208646" y="772311"/>
            <a:ext cx="7510839" cy="5855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Reimwörter zuordnen</a:t>
            </a:r>
          </a:p>
          <a:p>
            <a:r>
              <a:rPr lang="de-DE" sz="2800" b="1" dirty="0">
                <a:latin typeface="Trebuchet MS" panose="020B0603020202020204" pitchFamily="34" charset="0"/>
              </a:rPr>
              <a:t>00 Mit Fantasie- und Quatschwörtern üben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Siegbert Rudolph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Siegbert Rudolph</a:t>
            </a: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r>
              <a:rPr lang="de-DE" sz="2000" dirty="0">
                <a:latin typeface="Trebuchet MS" panose="020B0603020202020204" pitchFamily="34" charset="0"/>
              </a:rPr>
              <a:t>Die Idee zu dieser Übung kam mir beim Ansehen des Videos zur </a:t>
            </a:r>
          </a:p>
          <a:p>
            <a:r>
              <a:rPr lang="de-DE" sz="2000" dirty="0">
                <a:latin typeface="Trebuchet MS" panose="020B0603020202020204" pitchFamily="34" charset="0"/>
              </a:rPr>
              <a:t>phonologischen Bewusstheit von Nicole Fischer. </a:t>
            </a:r>
          </a:p>
          <a:p>
            <a:r>
              <a:rPr lang="de-DE" sz="2000" dirty="0">
                <a:latin typeface="Trebuchet MS" panose="020B0603020202020204" pitchFamily="34" charset="0"/>
              </a:rPr>
              <a:t>Das Kind kann auch eigene, passende Reimwörter erfinden!</a:t>
            </a:r>
          </a:p>
          <a:p>
            <a:endParaRPr lang="de-DE" sz="2000" dirty="0">
              <a:latin typeface="Trebuchet MS" panose="020B0603020202020204" pitchFamily="34" charset="0"/>
            </a:endParaRPr>
          </a:p>
          <a:p>
            <a:r>
              <a:rPr lang="de-DE" sz="2000" dirty="0">
                <a:latin typeface="Trebuchet MS" panose="020B0603020202020204" pitchFamily="34" charset="0"/>
              </a:rPr>
              <a:t>Video von </a:t>
            </a:r>
            <a:r>
              <a:rPr lang="de-DE" sz="2000" dirty="0" err="1">
                <a:latin typeface="Trebuchet MS" panose="020B0603020202020204" pitchFamily="34" charset="0"/>
              </a:rPr>
              <a:t>Ncole</a:t>
            </a:r>
            <a:r>
              <a:rPr lang="de-DE" sz="2000" dirty="0">
                <a:latin typeface="Trebuchet MS" panose="020B0603020202020204" pitchFamily="34" charset="0"/>
              </a:rPr>
              <a:t> Fischer zur phonologischen Bewusstheit:</a:t>
            </a:r>
            <a:r>
              <a:rPr lang="de-DE" sz="1050" dirty="0">
                <a:latin typeface="Trebuchet MS" panose="020B0603020202020204" pitchFamily="34" charset="0"/>
              </a:rPr>
              <a:t> </a:t>
            </a:r>
          </a:p>
          <a:p>
            <a:r>
              <a:rPr lang="de-DE" sz="1050" dirty="0">
                <a:latin typeface="Trebuchet MS" panose="020B0603020202020204" pitchFamily="34" charset="0"/>
              </a:rPr>
              <a:t> </a:t>
            </a:r>
            <a:r>
              <a:rPr lang="de-DE" sz="1050" dirty="0">
                <a:hlinkClick r:id="rId4"/>
              </a:rPr>
              <a:t>Phonologische Bewusstheit fördern - wichtige Vorläuferkompetenz für das Lesen- und Schreibenlernen (youtube.com)</a:t>
            </a:r>
            <a:endParaRPr lang="de-DE" sz="1050" dirty="0"/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Achtung: Das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</a:rPr>
              <a:t>Youtube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-Video enthält Werbung!</a:t>
            </a:r>
          </a:p>
          <a:p>
            <a:endParaRPr lang="de-DE" sz="1200" dirty="0">
              <a:latin typeface="Trebuchet MS" panose="020B0603020202020204" pitchFamily="34" charset="0"/>
            </a:endParaRPr>
          </a:p>
          <a:p>
            <a:endParaRPr lang="de-DE" sz="1200" dirty="0">
              <a:latin typeface="Trebuchet MS" panose="020B0603020202020204" pitchFamily="34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Bedienung:</a:t>
            </a:r>
          </a:p>
          <a:p>
            <a:r>
              <a:rPr lang="de-DE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Präsentationsmodus starten</a:t>
            </a:r>
          </a:p>
          <a:p>
            <a:r>
              <a:rPr lang="de-DE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Mit einem Klick geht es weiter</a:t>
            </a:r>
          </a:p>
          <a:p>
            <a:r>
              <a:rPr lang="de-DE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Beenden: Escape-Taste drücken</a:t>
            </a:r>
          </a:p>
        </p:txBody>
      </p:sp>
      <p:sp>
        <p:nvSpPr>
          <p:cNvPr id="11" name="Textfeld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E5F2CE-9472-AF20-B972-5C052AA7344E}"/>
              </a:ext>
            </a:extLst>
          </p:cNvPr>
          <p:cNvSpPr txBox="1"/>
          <p:nvPr/>
        </p:nvSpPr>
        <p:spPr>
          <a:xfrm>
            <a:off x="10498000" y="6372036"/>
            <a:ext cx="143064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nächste Seite</a:t>
            </a:r>
          </a:p>
        </p:txBody>
      </p:sp>
    </p:spTree>
    <p:extLst>
      <p:ext uri="{BB962C8B-B14F-4D97-AF65-F5344CB8AC3E}">
        <p14:creationId xmlns:p14="http://schemas.microsoft.com/office/powerpoint/2010/main" val="199939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1109B11-C62F-981E-61A4-70D9D6AFD09D}"/>
              </a:ext>
            </a:extLst>
          </p:cNvPr>
          <p:cNvSpPr txBox="1"/>
          <p:nvPr/>
        </p:nvSpPr>
        <p:spPr>
          <a:xfrm>
            <a:off x="8688288" y="6372036"/>
            <a:ext cx="15983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vorherige Seite</a:t>
            </a:r>
          </a:p>
        </p:txBody>
      </p:sp>
      <p:sp>
        <p:nvSpPr>
          <p:cNvPr id="3" name="Textfeld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3B9CA34-3728-9FCE-569C-10A8A41C7F26}"/>
              </a:ext>
            </a:extLst>
          </p:cNvPr>
          <p:cNvSpPr txBox="1"/>
          <p:nvPr/>
        </p:nvSpPr>
        <p:spPr>
          <a:xfrm>
            <a:off x="10498000" y="6372036"/>
            <a:ext cx="143064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nächste Seite</a:t>
            </a:r>
          </a:p>
        </p:txBody>
      </p:sp>
      <p:pic>
        <p:nvPicPr>
          <p:cNvPr id="4" name="Grafik 3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807532C6-136F-5C9F-0059-84E13CA35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6" y="6022272"/>
            <a:ext cx="1551177" cy="702111"/>
          </a:xfrm>
          <a:prstGeom prst="rect">
            <a:avLst/>
          </a:prstGeom>
        </p:spPr>
      </p:pic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D7B037B0-863B-18E0-D4D9-89801274045A}"/>
              </a:ext>
            </a:extLst>
          </p:cNvPr>
          <p:cNvSpPr txBox="1">
            <a:spLocks/>
          </p:cNvSpPr>
          <p:nvPr/>
        </p:nvSpPr>
        <p:spPr>
          <a:xfrm>
            <a:off x="11324492" y="133351"/>
            <a:ext cx="649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0226210F-73EF-B45C-F1D3-E781E264A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1" y="179388"/>
            <a:ext cx="32656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Reimwörter!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Evtl. vorlesen!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CC25424-A493-8D9F-C864-3B73173F305C}"/>
              </a:ext>
            </a:extLst>
          </p:cNvPr>
          <p:cNvSpPr txBox="1"/>
          <p:nvPr/>
        </p:nvSpPr>
        <p:spPr>
          <a:xfrm>
            <a:off x="214680" y="1206569"/>
            <a:ext cx="10071993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Wobe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Zate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noro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sa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na ______ 				Lose Wate Kale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6A1D954-84B2-6C06-9334-363503DFFF0D}"/>
              </a:ext>
            </a:extLst>
          </p:cNvPr>
          <p:cNvSpPr/>
          <p:nvPr/>
        </p:nvSpPr>
        <p:spPr>
          <a:xfrm>
            <a:off x="7502768" y="1722094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D536F5A-C620-6D42-2A12-927F41BB7876}"/>
              </a:ext>
            </a:extLst>
          </p:cNvPr>
          <p:cNvSpPr txBox="1"/>
          <p:nvPr/>
        </p:nvSpPr>
        <p:spPr>
          <a:xfrm>
            <a:off x="7563749" y="13008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629C8F2-A642-BA99-F804-883B01165F3C}"/>
              </a:ext>
            </a:extLst>
          </p:cNvPr>
          <p:cNvSpPr txBox="1"/>
          <p:nvPr/>
        </p:nvSpPr>
        <p:spPr>
          <a:xfrm>
            <a:off x="214679" y="2418723"/>
            <a:ext cx="10071993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Sorne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la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Mole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loko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ma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na ______ 				Sole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Zano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Kane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0C98957-F4F9-8F0F-92F2-6B78423DCF2A}"/>
              </a:ext>
            </a:extLst>
          </p:cNvPr>
          <p:cNvSpPr/>
          <p:nvPr/>
        </p:nvSpPr>
        <p:spPr>
          <a:xfrm>
            <a:off x="6644610" y="2974670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116CBAF-2A04-DFB5-7F89-6D24668D759D}"/>
              </a:ext>
            </a:extLst>
          </p:cNvPr>
          <p:cNvSpPr txBox="1"/>
          <p:nvPr/>
        </p:nvSpPr>
        <p:spPr>
          <a:xfrm>
            <a:off x="6740765" y="25534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C52878-F694-8440-1928-5762ED7488EF}"/>
              </a:ext>
            </a:extLst>
          </p:cNvPr>
          <p:cNvSpPr txBox="1"/>
          <p:nvPr/>
        </p:nvSpPr>
        <p:spPr>
          <a:xfrm>
            <a:off x="214679" y="3697225"/>
            <a:ext cx="10640890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Wobe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Zane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noro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sa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na ______ 				Lose Wanne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 </a:t>
            </a:r>
            <a:r>
              <a:rPr lang="de-DE" sz="2800" dirty="0" err="1">
                <a:latin typeface="Trebuchet MS" panose="020B0603020202020204" pitchFamily="34" charset="0"/>
                <a:cs typeface="Arial" charset="0"/>
              </a:rPr>
              <a:t>Kabe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 Wane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A2B99B6-B509-FA10-D245-8DD0D52F235E}"/>
              </a:ext>
            </a:extLst>
          </p:cNvPr>
          <p:cNvSpPr/>
          <p:nvPr/>
        </p:nvSpPr>
        <p:spPr>
          <a:xfrm>
            <a:off x="9603600" y="4200896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C75BE1E-14FC-EBE2-4052-B81A71C9ECDC}"/>
              </a:ext>
            </a:extLst>
          </p:cNvPr>
          <p:cNvSpPr txBox="1"/>
          <p:nvPr/>
        </p:nvSpPr>
        <p:spPr>
          <a:xfrm>
            <a:off x="9693163" y="3769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628DC1-3F69-0547-5411-8603C23EAC51}"/>
              </a:ext>
            </a:extLst>
          </p:cNvPr>
          <p:cNvSpPr txBox="1"/>
          <p:nvPr/>
        </p:nvSpPr>
        <p:spPr>
          <a:xfrm>
            <a:off x="1929142" y="1714400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Wate.     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CBDF348-9416-03D8-076F-A32DC0DD01B0}"/>
              </a:ext>
            </a:extLst>
          </p:cNvPr>
          <p:cNvSpPr txBox="1"/>
          <p:nvPr/>
        </p:nvSpPr>
        <p:spPr>
          <a:xfrm>
            <a:off x="2131315" y="2905780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Sole. 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70904C4-C83C-5033-B520-46E00039892A}"/>
              </a:ext>
            </a:extLst>
          </p:cNvPr>
          <p:cNvSpPr txBox="1"/>
          <p:nvPr/>
        </p:nvSpPr>
        <p:spPr>
          <a:xfrm>
            <a:off x="2011203" y="4205056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Wane.     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4BDA8B7-24D9-B4AE-1DC2-D370A27EB2B5}"/>
              </a:ext>
            </a:extLst>
          </p:cNvPr>
          <p:cNvSpPr txBox="1"/>
          <p:nvPr/>
        </p:nvSpPr>
        <p:spPr>
          <a:xfrm>
            <a:off x="214679" y="4954437"/>
            <a:ext cx="10640890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Sager la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Moso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mono so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ta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					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Tono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Tosso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Toso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33A3E63A-9DE3-9D57-AB14-9D9F1566F401}"/>
              </a:ext>
            </a:extLst>
          </p:cNvPr>
          <p:cNvSpPr/>
          <p:nvPr/>
        </p:nvSpPr>
        <p:spPr>
          <a:xfrm>
            <a:off x="8454746" y="5458108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A55DDDA-6807-0B66-6860-258C60F72EAA}"/>
              </a:ext>
            </a:extLst>
          </p:cNvPr>
          <p:cNvSpPr txBox="1"/>
          <p:nvPr/>
        </p:nvSpPr>
        <p:spPr>
          <a:xfrm>
            <a:off x="8544309" y="502628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71F7682-F3C3-A393-C2F4-AEBFD7277F9E}"/>
              </a:ext>
            </a:extLst>
          </p:cNvPr>
          <p:cNvSpPr txBox="1"/>
          <p:nvPr/>
        </p:nvSpPr>
        <p:spPr>
          <a:xfrm>
            <a:off x="2116710" y="5462268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Toso</a:t>
            </a: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.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D252115-EA61-E580-F4D8-76B0C3BF9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90" y="1017022"/>
            <a:ext cx="11235902" cy="50052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2688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 animBg="1"/>
      <p:bldP spid="22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1109B11-C62F-981E-61A4-70D9D6AFD09D}"/>
              </a:ext>
            </a:extLst>
          </p:cNvPr>
          <p:cNvSpPr txBox="1"/>
          <p:nvPr/>
        </p:nvSpPr>
        <p:spPr>
          <a:xfrm>
            <a:off x="8688288" y="6372036"/>
            <a:ext cx="15983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vorherige Seite</a:t>
            </a:r>
          </a:p>
        </p:txBody>
      </p:sp>
      <p:sp>
        <p:nvSpPr>
          <p:cNvPr id="3" name="Textfeld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3B9CA34-3728-9FCE-569C-10A8A41C7F26}"/>
              </a:ext>
            </a:extLst>
          </p:cNvPr>
          <p:cNvSpPr txBox="1"/>
          <p:nvPr/>
        </p:nvSpPr>
        <p:spPr>
          <a:xfrm>
            <a:off x="10498000" y="6372036"/>
            <a:ext cx="143064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nächste Seite</a:t>
            </a:r>
          </a:p>
        </p:txBody>
      </p:sp>
      <p:pic>
        <p:nvPicPr>
          <p:cNvPr id="4" name="Grafik 3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807532C6-136F-5C9F-0059-84E13CA35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6" y="6022272"/>
            <a:ext cx="1551177" cy="702111"/>
          </a:xfrm>
          <a:prstGeom prst="rect">
            <a:avLst/>
          </a:prstGeom>
        </p:spPr>
      </p:pic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D7B037B0-863B-18E0-D4D9-89801274045A}"/>
              </a:ext>
            </a:extLst>
          </p:cNvPr>
          <p:cNvSpPr txBox="1">
            <a:spLocks/>
          </p:cNvSpPr>
          <p:nvPr/>
        </p:nvSpPr>
        <p:spPr>
          <a:xfrm>
            <a:off x="11324492" y="133351"/>
            <a:ext cx="649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0226210F-73EF-B45C-F1D3-E781E264A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1" y="179388"/>
            <a:ext cx="32656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Reimwörter!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Evtl. vorlesen!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CC25424-A493-8D9F-C864-3B73173F305C}"/>
              </a:ext>
            </a:extLst>
          </p:cNvPr>
          <p:cNvSpPr txBox="1"/>
          <p:nvPr/>
        </p:nvSpPr>
        <p:spPr>
          <a:xfrm>
            <a:off x="214680" y="1206569"/>
            <a:ext cx="10071993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Kolo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kano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solo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mor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noro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mono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karo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______ 			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tor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var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kon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6A1D954-84B2-6C06-9334-363503DFFF0D}"/>
              </a:ext>
            </a:extLst>
          </p:cNvPr>
          <p:cNvSpPr/>
          <p:nvPr/>
        </p:nvSpPr>
        <p:spPr>
          <a:xfrm>
            <a:off x="6623542" y="1722094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D536F5A-C620-6D42-2A12-927F41BB7876}"/>
              </a:ext>
            </a:extLst>
          </p:cNvPr>
          <p:cNvSpPr txBox="1"/>
          <p:nvPr/>
        </p:nvSpPr>
        <p:spPr>
          <a:xfrm>
            <a:off x="6684523" y="13008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629C8F2-A642-BA99-F804-883B01165F3C}"/>
              </a:ext>
            </a:extLst>
          </p:cNvPr>
          <p:cNvSpPr txBox="1"/>
          <p:nvPr/>
        </p:nvSpPr>
        <p:spPr>
          <a:xfrm>
            <a:off x="214679" y="2418723"/>
            <a:ext cx="10071993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Leme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toga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nano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hem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loko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zug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a </a:t>
            </a:r>
            <a:r>
              <a:rPr lang="de-DE" sz="2800" dirty="0" err="1">
                <a:latin typeface="Trebuchet MS" panose="020B0603020202020204" pitchFamily="34" charset="0"/>
                <a:cs typeface="Arial" charset="0"/>
              </a:rPr>
              <a:t>sina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______ 				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men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mom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ten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mem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0C98957-F4F9-8F0F-92F2-6B78423DCF2A}"/>
              </a:ext>
            </a:extLst>
          </p:cNvPr>
          <p:cNvSpPr/>
          <p:nvPr/>
        </p:nvSpPr>
        <p:spPr>
          <a:xfrm>
            <a:off x="9399535" y="2974670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116CBAF-2A04-DFB5-7F89-6D24668D759D}"/>
              </a:ext>
            </a:extLst>
          </p:cNvPr>
          <p:cNvSpPr txBox="1"/>
          <p:nvPr/>
        </p:nvSpPr>
        <p:spPr>
          <a:xfrm>
            <a:off x="9495690" y="25534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C52878-F694-8440-1928-5762ED7488EF}"/>
              </a:ext>
            </a:extLst>
          </p:cNvPr>
          <p:cNvSpPr txBox="1"/>
          <p:nvPr/>
        </p:nvSpPr>
        <p:spPr>
          <a:xfrm>
            <a:off x="214679" y="3697225"/>
            <a:ext cx="10640890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Nero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huba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suto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mun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tolo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keto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sato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______ 				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kon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rom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tun 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tum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A2B99B6-B509-FA10-D245-8DD0D52F235E}"/>
              </a:ext>
            </a:extLst>
          </p:cNvPr>
          <p:cNvSpPr/>
          <p:nvPr/>
        </p:nvSpPr>
        <p:spPr>
          <a:xfrm>
            <a:off x="8161663" y="4200896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C75BE1E-14FC-EBE2-4052-B81A71C9ECDC}"/>
              </a:ext>
            </a:extLst>
          </p:cNvPr>
          <p:cNvSpPr txBox="1"/>
          <p:nvPr/>
        </p:nvSpPr>
        <p:spPr>
          <a:xfrm>
            <a:off x="8251226" y="3769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628DC1-3F69-0547-5411-8603C23EAC51}"/>
              </a:ext>
            </a:extLst>
          </p:cNvPr>
          <p:cNvSpPr txBox="1"/>
          <p:nvPr/>
        </p:nvSpPr>
        <p:spPr>
          <a:xfrm>
            <a:off x="2878705" y="1714400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tor</a:t>
            </a: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.     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CBDF348-9416-03D8-076F-A32DC0DD01B0}"/>
              </a:ext>
            </a:extLst>
          </p:cNvPr>
          <p:cNvSpPr txBox="1"/>
          <p:nvPr/>
        </p:nvSpPr>
        <p:spPr>
          <a:xfrm>
            <a:off x="2600233" y="2905780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mem</a:t>
            </a: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. 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70904C4-C83C-5033-B520-46E00039892A}"/>
              </a:ext>
            </a:extLst>
          </p:cNvPr>
          <p:cNvSpPr txBox="1"/>
          <p:nvPr/>
        </p:nvSpPr>
        <p:spPr>
          <a:xfrm>
            <a:off x="2597349" y="4205056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tun.     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4BDA8B7-24D9-B4AE-1DC2-D370A27EB2B5}"/>
              </a:ext>
            </a:extLst>
          </p:cNvPr>
          <p:cNvSpPr txBox="1"/>
          <p:nvPr/>
        </p:nvSpPr>
        <p:spPr>
          <a:xfrm>
            <a:off x="214678" y="4954437"/>
            <a:ext cx="11109813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Rago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logu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kute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zin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mono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suga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luga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______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			bim  bin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bir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bib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33A3E63A-9DE3-9D57-AB14-9D9F1566F401}"/>
              </a:ext>
            </a:extLst>
          </p:cNvPr>
          <p:cNvSpPr/>
          <p:nvPr/>
        </p:nvSpPr>
        <p:spPr>
          <a:xfrm>
            <a:off x="7376222" y="5458108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A55DDDA-6807-0B66-6860-258C60F72EAA}"/>
              </a:ext>
            </a:extLst>
          </p:cNvPr>
          <p:cNvSpPr txBox="1"/>
          <p:nvPr/>
        </p:nvSpPr>
        <p:spPr>
          <a:xfrm>
            <a:off x="7465785" y="502628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71F7682-F3C3-A393-C2F4-AEBFD7277F9E}"/>
              </a:ext>
            </a:extLst>
          </p:cNvPr>
          <p:cNvSpPr txBox="1"/>
          <p:nvPr/>
        </p:nvSpPr>
        <p:spPr>
          <a:xfrm>
            <a:off x="2843536" y="5462268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bin.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34A2534-5A79-A8F6-C1ED-DFEA959F4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9" y="980238"/>
            <a:ext cx="11717528" cy="50052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9844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 animBg="1"/>
      <p:bldP spid="22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1109B11-C62F-981E-61A4-70D9D6AFD09D}"/>
              </a:ext>
            </a:extLst>
          </p:cNvPr>
          <p:cNvSpPr txBox="1"/>
          <p:nvPr/>
        </p:nvSpPr>
        <p:spPr>
          <a:xfrm>
            <a:off x="8688288" y="6372036"/>
            <a:ext cx="15983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vorherige Seite</a:t>
            </a:r>
          </a:p>
        </p:txBody>
      </p:sp>
      <p:sp>
        <p:nvSpPr>
          <p:cNvPr id="3" name="Textfeld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3B9CA34-3728-9FCE-569C-10A8A41C7F26}"/>
              </a:ext>
            </a:extLst>
          </p:cNvPr>
          <p:cNvSpPr txBox="1"/>
          <p:nvPr/>
        </p:nvSpPr>
        <p:spPr>
          <a:xfrm>
            <a:off x="10498000" y="6372036"/>
            <a:ext cx="143064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nächste Seite</a:t>
            </a:r>
          </a:p>
        </p:txBody>
      </p:sp>
      <p:pic>
        <p:nvPicPr>
          <p:cNvPr id="4" name="Grafik 3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807532C6-136F-5C9F-0059-84E13CA35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6" y="6022272"/>
            <a:ext cx="1551177" cy="702111"/>
          </a:xfrm>
          <a:prstGeom prst="rect">
            <a:avLst/>
          </a:prstGeom>
        </p:spPr>
      </p:pic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D7B037B0-863B-18E0-D4D9-89801274045A}"/>
              </a:ext>
            </a:extLst>
          </p:cNvPr>
          <p:cNvSpPr txBox="1">
            <a:spLocks/>
          </p:cNvSpPr>
          <p:nvPr/>
        </p:nvSpPr>
        <p:spPr>
          <a:xfrm>
            <a:off x="11324492" y="133351"/>
            <a:ext cx="649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0226210F-73EF-B45C-F1D3-E781E264A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1" y="179388"/>
            <a:ext cx="453521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zuerst auf das Reimwort oben!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Evtl. vorlesen!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CC25424-A493-8D9F-C864-3B73173F305C}"/>
              </a:ext>
            </a:extLst>
          </p:cNvPr>
          <p:cNvSpPr txBox="1"/>
          <p:nvPr/>
        </p:nvSpPr>
        <p:spPr>
          <a:xfrm>
            <a:off x="214680" y="1206569"/>
            <a:ext cx="11713968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Za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tono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so ______				Norton Karan Perau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Rono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lono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ka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______				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Z</a:t>
            </a:r>
            <a:r>
              <a:rPr lang="de-DE" sz="2800" noProof="0" dirty="0" err="1">
                <a:latin typeface="Trebuchet MS" panose="020B0603020202020204" pitchFamily="34" charset="0"/>
                <a:cs typeface="Arial" charset="0"/>
              </a:rPr>
              <a:t>erau</a:t>
            </a:r>
            <a:r>
              <a:rPr lang="de-DE" sz="2800" noProof="0" dirty="0">
                <a:latin typeface="Trebuchet MS" panose="020B0603020202020204" pitchFamily="34" charset="0"/>
                <a:cs typeface="Arial" charset="0"/>
              </a:rPr>
              <a:t> </a:t>
            </a:r>
            <a:r>
              <a:rPr lang="de-DE" sz="2800" noProof="0" dirty="0" err="1">
                <a:latin typeface="Trebuchet MS" panose="020B0603020202020204" pitchFamily="34" charset="0"/>
                <a:cs typeface="Arial" charset="0"/>
              </a:rPr>
              <a:t>Kolor</a:t>
            </a:r>
            <a:r>
              <a:rPr lang="de-DE" sz="2800" noProof="0" dirty="0">
                <a:latin typeface="Trebuchet MS" panose="020B0603020202020204" pitchFamily="34" charset="0"/>
                <a:cs typeface="Arial" charset="0"/>
              </a:rPr>
              <a:t>  </a:t>
            </a:r>
            <a:r>
              <a:rPr lang="de-DE" sz="2800" noProof="0" dirty="0" err="1">
                <a:latin typeface="Trebuchet MS" panose="020B0603020202020204" pitchFamily="34" charset="0"/>
                <a:cs typeface="Arial" charset="0"/>
              </a:rPr>
              <a:t>Potun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6A1D954-84B2-6C06-9334-363503DFFF0D}"/>
              </a:ext>
            </a:extLst>
          </p:cNvPr>
          <p:cNvSpPr/>
          <p:nvPr/>
        </p:nvSpPr>
        <p:spPr>
          <a:xfrm>
            <a:off x="8776518" y="1240250"/>
            <a:ext cx="108130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D536F5A-C620-6D42-2A12-927F41BB7876}"/>
              </a:ext>
            </a:extLst>
          </p:cNvPr>
          <p:cNvSpPr txBox="1"/>
          <p:nvPr/>
        </p:nvSpPr>
        <p:spPr>
          <a:xfrm>
            <a:off x="9631717" y="96197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629C8F2-A642-BA99-F804-883B01165F3C}"/>
              </a:ext>
            </a:extLst>
          </p:cNvPr>
          <p:cNvSpPr txBox="1"/>
          <p:nvPr/>
        </p:nvSpPr>
        <p:spPr>
          <a:xfrm>
            <a:off x="214678" y="2418723"/>
            <a:ext cx="11759337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Lima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zima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______			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Leimo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Manto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Zinna		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loko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moko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zu ______			Karat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Sallo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Branto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628DC1-3F69-0547-5411-8603C23EAC51}"/>
              </a:ext>
            </a:extLst>
          </p:cNvPr>
          <p:cNvSpPr txBox="1"/>
          <p:nvPr/>
        </p:nvSpPr>
        <p:spPr>
          <a:xfrm>
            <a:off x="2386845" y="1703190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Zerau</a:t>
            </a: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.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CD76301-3B9A-C1B5-2A27-C7C51B416435}"/>
              </a:ext>
            </a:extLst>
          </p:cNvPr>
          <p:cNvSpPr/>
          <p:nvPr/>
        </p:nvSpPr>
        <p:spPr>
          <a:xfrm>
            <a:off x="6745763" y="1748958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98B49F4C-3A79-0CAF-5432-6A972550813C}"/>
              </a:ext>
            </a:extLst>
          </p:cNvPr>
          <p:cNvSpPr txBox="1"/>
          <p:nvPr/>
        </p:nvSpPr>
        <p:spPr>
          <a:xfrm>
            <a:off x="7420381" y="200096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9DC2C7D0-C911-50B8-8094-8A57DAB84421}"/>
              </a:ext>
            </a:extLst>
          </p:cNvPr>
          <p:cNvSpPr txBox="1"/>
          <p:nvPr/>
        </p:nvSpPr>
        <p:spPr>
          <a:xfrm>
            <a:off x="2596433" y="1196990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Perau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7A1982B6-7D9B-7C79-279E-1B543A3B953A}"/>
              </a:ext>
            </a:extLst>
          </p:cNvPr>
          <p:cNvSpPr/>
          <p:nvPr/>
        </p:nvSpPr>
        <p:spPr>
          <a:xfrm>
            <a:off x="7739946" y="2470516"/>
            <a:ext cx="108130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1A52182-CC08-EFF0-9C2D-76975A6BE3A7}"/>
              </a:ext>
            </a:extLst>
          </p:cNvPr>
          <p:cNvSpPr txBox="1"/>
          <p:nvPr/>
        </p:nvSpPr>
        <p:spPr>
          <a:xfrm>
            <a:off x="8501361" y="21922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C5E544F7-39F1-9CEF-0AC2-76B5DC22BC8F}"/>
              </a:ext>
            </a:extLst>
          </p:cNvPr>
          <p:cNvSpPr txBox="1"/>
          <p:nvPr/>
        </p:nvSpPr>
        <p:spPr>
          <a:xfrm>
            <a:off x="2907667" y="2904849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Branto</a:t>
            </a: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.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6F21F01-51FC-2BA5-E0C3-DEB5D9094068}"/>
              </a:ext>
            </a:extLst>
          </p:cNvPr>
          <p:cNvSpPr/>
          <p:nvPr/>
        </p:nvSpPr>
        <p:spPr>
          <a:xfrm>
            <a:off x="8583783" y="2940633"/>
            <a:ext cx="1047934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5A8D18A-2413-21A8-0DA4-255E0316BF37}"/>
              </a:ext>
            </a:extLst>
          </p:cNvPr>
          <p:cNvSpPr txBox="1"/>
          <p:nvPr/>
        </p:nvSpPr>
        <p:spPr>
          <a:xfrm>
            <a:off x="9445969" y="31926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AA06326-BF74-96EE-8DB2-EE7FC4595E10}"/>
              </a:ext>
            </a:extLst>
          </p:cNvPr>
          <p:cNvSpPr txBox="1"/>
          <p:nvPr/>
        </p:nvSpPr>
        <p:spPr>
          <a:xfrm>
            <a:off x="2927848" y="2445889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Manto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ABB96A-D07A-E982-3D56-28FF90551B06}"/>
              </a:ext>
            </a:extLst>
          </p:cNvPr>
          <p:cNvSpPr txBox="1"/>
          <p:nvPr/>
        </p:nvSpPr>
        <p:spPr>
          <a:xfrm>
            <a:off x="214678" y="3596665"/>
            <a:ext cx="11759337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Mokko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kala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______			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Norkas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Portasch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Katosch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	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Lakko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kilo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zo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______			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Paratsch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Morkas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Notor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45A1E17-8370-61A2-722C-DD8C94524F45}"/>
              </a:ext>
            </a:extLst>
          </p:cNvPr>
          <p:cNvSpPr/>
          <p:nvPr/>
        </p:nvSpPr>
        <p:spPr>
          <a:xfrm>
            <a:off x="6660997" y="3578472"/>
            <a:ext cx="108130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9EB6250-8B34-8758-13A3-C79E6BF757C1}"/>
              </a:ext>
            </a:extLst>
          </p:cNvPr>
          <p:cNvSpPr txBox="1"/>
          <p:nvPr/>
        </p:nvSpPr>
        <p:spPr>
          <a:xfrm>
            <a:off x="7554406" y="33686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BB8F13D-C46E-07D4-6C43-E0570B208FA0}"/>
              </a:ext>
            </a:extLst>
          </p:cNvPr>
          <p:cNvSpPr txBox="1"/>
          <p:nvPr/>
        </p:nvSpPr>
        <p:spPr>
          <a:xfrm>
            <a:off x="2907666" y="4115796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Branto</a:t>
            </a: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.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B913F657-CF73-9E63-8CCB-EB91C01EC4C7}"/>
              </a:ext>
            </a:extLst>
          </p:cNvPr>
          <p:cNvSpPr/>
          <p:nvPr/>
        </p:nvSpPr>
        <p:spPr>
          <a:xfrm>
            <a:off x="8164321" y="4129476"/>
            <a:ext cx="1047934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E116B96-856D-DB99-21ED-1703C4DCB7A7}"/>
              </a:ext>
            </a:extLst>
          </p:cNvPr>
          <p:cNvSpPr txBox="1"/>
          <p:nvPr/>
        </p:nvSpPr>
        <p:spPr>
          <a:xfrm>
            <a:off x="8999847" y="434440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9854FC37-2DFF-2902-1F0B-7077ED0BB394}"/>
              </a:ext>
            </a:extLst>
          </p:cNvPr>
          <p:cNvSpPr txBox="1"/>
          <p:nvPr/>
        </p:nvSpPr>
        <p:spPr>
          <a:xfrm>
            <a:off x="3198720" y="3607965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Manto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BCF8B7B-A574-6EE2-D6DB-CF3B84B3F1B5}"/>
              </a:ext>
            </a:extLst>
          </p:cNvPr>
          <p:cNvSpPr txBox="1"/>
          <p:nvPr/>
        </p:nvSpPr>
        <p:spPr>
          <a:xfrm>
            <a:off x="214678" y="4861175"/>
            <a:ext cx="11895259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Luko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nuko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na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______			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Klasun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Maraun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Fortum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	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ekol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naki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ko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so  ______	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		</a:t>
            </a:r>
            <a:r>
              <a:rPr lang="de-DE" sz="2800" dirty="0" err="1">
                <a:latin typeface="Trebuchet MS" panose="020B0603020202020204" pitchFamily="34" charset="0"/>
                <a:cs typeface="Arial" charset="0"/>
              </a:rPr>
              <a:t>Masaun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 </a:t>
            </a:r>
            <a:r>
              <a:rPr lang="de-DE" sz="2800" dirty="0" err="1">
                <a:latin typeface="Trebuchet MS" panose="020B0603020202020204" pitchFamily="34" charset="0"/>
                <a:cs typeface="Arial" charset="0"/>
              </a:rPr>
              <a:t>Ruton</a:t>
            </a: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 Moorhuhn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456448B-F99A-8EF2-6F0D-94B08CB67C46}"/>
              </a:ext>
            </a:extLst>
          </p:cNvPr>
          <p:cNvSpPr/>
          <p:nvPr/>
        </p:nvSpPr>
        <p:spPr>
          <a:xfrm>
            <a:off x="6636391" y="4879425"/>
            <a:ext cx="1213009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46E15B5-5B04-DFA6-B810-30816336EDFE}"/>
              </a:ext>
            </a:extLst>
          </p:cNvPr>
          <p:cNvSpPr txBox="1"/>
          <p:nvPr/>
        </p:nvSpPr>
        <p:spPr>
          <a:xfrm>
            <a:off x="7496129" y="464590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1496F5FC-964C-822B-96A9-55F1308B20A3}"/>
              </a:ext>
            </a:extLst>
          </p:cNvPr>
          <p:cNvSpPr txBox="1"/>
          <p:nvPr/>
        </p:nvSpPr>
        <p:spPr>
          <a:xfrm>
            <a:off x="2838797" y="5369006"/>
            <a:ext cx="1911100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Moorhuhn.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A0E94084-7754-3287-6E09-96F0E2FD14F5}"/>
              </a:ext>
            </a:extLst>
          </p:cNvPr>
          <p:cNvSpPr/>
          <p:nvPr/>
        </p:nvSpPr>
        <p:spPr>
          <a:xfrm>
            <a:off x="8923282" y="5406133"/>
            <a:ext cx="1911099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6A70324A-06E4-2305-9268-87D0BB7D0D9E}"/>
              </a:ext>
            </a:extLst>
          </p:cNvPr>
          <p:cNvSpPr txBox="1"/>
          <p:nvPr/>
        </p:nvSpPr>
        <p:spPr>
          <a:xfrm>
            <a:off x="10453366" y="557026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127B4D05-A39B-D4B1-9480-552924D88651}"/>
              </a:ext>
            </a:extLst>
          </p:cNvPr>
          <p:cNvSpPr txBox="1"/>
          <p:nvPr/>
        </p:nvSpPr>
        <p:spPr>
          <a:xfrm>
            <a:off x="2927847" y="4852232"/>
            <a:ext cx="1551177" cy="52322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Klasun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BE1D3DF-288C-EFE5-96B7-91921625D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63" y="1114567"/>
            <a:ext cx="12022354" cy="490770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23198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  <p:bldP spid="17" grpId="0" animBg="1"/>
      <p:bldP spid="8" grpId="0" animBg="1"/>
      <p:bldP spid="24" grpId="0"/>
      <p:bldP spid="25" grpId="0" animBg="1"/>
      <p:bldP spid="26" grpId="0" animBg="1"/>
      <p:bldP spid="27" grpId="0"/>
      <p:bldP spid="28" grpId="0" animBg="1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 animBg="1"/>
      <p:bldP spid="37" grpId="0"/>
      <p:bldP spid="38" grpId="0" animBg="1"/>
      <p:bldP spid="44" grpId="0"/>
      <p:bldP spid="45" grpId="0" animBg="1"/>
      <p:bldP spid="46" grpId="0"/>
      <p:bldP spid="47" grpId="0" animBg="1"/>
      <p:bldP spid="48" grpId="0" animBg="1"/>
      <p:bldP spid="49" grpId="0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1109B11-C62F-981E-61A4-70D9D6AFD09D}"/>
              </a:ext>
            </a:extLst>
          </p:cNvPr>
          <p:cNvSpPr txBox="1"/>
          <p:nvPr/>
        </p:nvSpPr>
        <p:spPr>
          <a:xfrm>
            <a:off x="8688288" y="6372036"/>
            <a:ext cx="15983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vorherige Seite</a:t>
            </a:r>
          </a:p>
        </p:txBody>
      </p:sp>
      <p:sp>
        <p:nvSpPr>
          <p:cNvPr id="3" name="Textfeld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3B9CA34-3728-9FCE-569C-10A8A41C7F26}"/>
              </a:ext>
            </a:extLst>
          </p:cNvPr>
          <p:cNvSpPr txBox="1"/>
          <p:nvPr/>
        </p:nvSpPr>
        <p:spPr>
          <a:xfrm>
            <a:off x="10498000" y="6372036"/>
            <a:ext cx="143064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nächste Seite</a:t>
            </a:r>
          </a:p>
        </p:txBody>
      </p:sp>
      <p:pic>
        <p:nvPicPr>
          <p:cNvPr id="4" name="Grafik 3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807532C6-136F-5C9F-0059-84E13CA35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6" y="6022272"/>
            <a:ext cx="1551177" cy="702111"/>
          </a:xfrm>
          <a:prstGeom prst="rect">
            <a:avLst/>
          </a:prstGeom>
        </p:spPr>
      </p:pic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D7B037B0-863B-18E0-D4D9-89801274045A}"/>
              </a:ext>
            </a:extLst>
          </p:cNvPr>
          <p:cNvSpPr txBox="1">
            <a:spLocks/>
          </p:cNvSpPr>
          <p:nvPr/>
        </p:nvSpPr>
        <p:spPr>
          <a:xfrm>
            <a:off x="11324492" y="133351"/>
            <a:ext cx="649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6" name="Textfeld 36">
            <a:extLst>
              <a:ext uri="{FF2B5EF4-FFF2-40B4-BE49-F238E27FC236}">
                <a16:creationId xmlns:a16="http://schemas.microsoft.com/office/drawing/2014/main" id="{0226210F-73EF-B45C-F1D3-E781E264A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81" y="179388"/>
            <a:ext cx="934262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zuerst auf das Reimwort oben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, dann auf das passende Reimwort unten!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Evtl. vorlesen!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CC25424-A493-8D9F-C864-3B73173F305C}"/>
              </a:ext>
            </a:extLst>
          </p:cNvPr>
          <p:cNvSpPr txBox="1"/>
          <p:nvPr/>
        </p:nvSpPr>
        <p:spPr>
          <a:xfrm>
            <a:off x="214680" y="1206569"/>
            <a:ext cx="4551439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Matti Mate Made Male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Lotto Toto Latte Late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6A1D954-84B2-6C06-9334-363503DFFF0D}"/>
              </a:ext>
            </a:extLst>
          </p:cNvPr>
          <p:cNvSpPr/>
          <p:nvPr/>
        </p:nvSpPr>
        <p:spPr>
          <a:xfrm>
            <a:off x="1226860" y="1240250"/>
            <a:ext cx="886143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D536F5A-C620-6D42-2A12-927F41BB7876}"/>
              </a:ext>
            </a:extLst>
          </p:cNvPr>
          <p:cNvSpPr txBox="1"/>
          <p:nvPr/>
        </p:nvSpPr>
        <p:spPr>
          <a:xfrm>
            <a:off x="1764681" y="98854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629C8F2-A642-BA99-F804-883B01165F3C}"/>
              </a:ext>
            </a:extLst>
          </p:cNvPr>
          <p:cNvSpPr txBox="1"/>
          <p:nvPr/>
        </p:nvSpPr>
        <p:spPr>
          <a:xfrm>
            <a:off x="214679" y="2418723"/>
            <a:ext cx="4551441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Krauzo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Schmutzo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Platzo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Plazo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Miezo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Matzo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CD76301-3B9A-C1B5-2A27-C7C51B416435}"/>
              </a:ext>
            </a:extLst>
          </p:cNvPr>
          <p:cNvSpPr/>
          <p:nvPr/>
        </p:nvSpPr>
        <p:spPr>
          <a:xfrm>
            <a:off x="2945352" y="1690618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98B49F4C-3A79-0CAF-5432-6A972550813C}"/>
              </a:ext>
            </a:extLst>
          </p:cNvPr>
          <p:cNvSpPr txBox="1"/>
          <p:nvPr/>
        </p:nvSpPr>
        <p:spPr>
          <a:xfrm>
            <a:off x="3631843" y="188463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7A1982B6-7D9B-7C79-279E-1B543A3B953A}"/>
              </a:ext>
            </a:extLst>
          </p:cNvPr>
          <p:cNvSpPr/>
          <p:nvPr/>
        </p:nvSpPr>
        <p:spPr>
          <a:xfrm>
            <a:off x="3048638" y="2412361"/>
            <a:ext cx="108130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1A52182-CC08-EFF0-9C2D-76975A6BE3A7}"/>
              </a:ext>
            </a:extLst>
          </p:cNvPr>
          <p:cNvSpPr txBox="1"/>
          <p:nvPr/>
        </p:nvSpPr>
        <p:spPr>
          <a:xfrm>
            <a:off x="3953907" y="22505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6F21F01-51FC-2BA5-E0C3-DEB5D9094068}"/>
              </a:ext>
            </a:extLst>
          </p:cNvPr>
          <p:cNvSpPr/>
          <p:nvPr/>
        </p:nvSpPr>
        <p:spPr>
          <a:xfrm>
            <a:off x="2218148" y="2940633"/>
            <a:ext cx="1047934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5A8D18A-2413-21A8-0DA4-255E0316BF37}"/>
              </a:ext>
            </a:extLst>
          </p:cNvPr>
          <p:cNvSpPr txBox="1"/>
          <p:nvPr/>
        </p:nvSpPr>
        <p:spPr>
          <a:xfrm>
            <a:off x="3009996" y="31926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ABB96A-D07A-E982-3D56-28FF90551B06}"/>
              </a:ext>
            </a:extLst>
          </p:cNvPr>
          <p:cNvSpPr txBox="1"/>
          <p:nvPr/>
        </p:nvSpPr>
        <p:spPr>
          <a:xfrm>
            <a:off x="214678" y="3596665"/>
            <a:ext cx="4656845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Moron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Maran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Mirun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Mellan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Tortun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Marton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Mortin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45A1E17-8370-61A2-722C-DD8C94524F45}"/>
              </a:ext>
            </a:extLst>
          </p:cNvPr>
          <p:cNvSpPr/>
          <p:nvPr/>
        </p:nvSpPr>
        <p:spPr>
          <a:xfrm>
            <a:off x="225024" y="3578472"/>
            <a:ext cx="108130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9EB6250-8B34-8758-13A3-C79E6BF757C1}"/>
              </a:ext>
            </a:extLst>
          </p:cNvPr>
          <p:cNvSpPr txBox="1"/>
          <p:nvPr/>
        </p:nvSpPr>
        <p:spPr>
          <a:xfrm>
            <a:off x="1118433" y="33686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B913F657-CF73-9E63-8CCB-EB91C01EC4C7}"/>
              </a:ext>
            </a:extLst>
          </p:cNvPr>
          <p:cNvSpPr/>
          <p:nvPr/>
        </p:nvSpPr>
        <p:spPr>
          <a:xfrm>
            <a:off x="1400104" y="4129476"/>
            <a:ext cx="1047934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E116B96-856D-DB99-21ED-1703C4DCB7A7}"/>
              </a:ext>
            </a:extLst>
          </p:cNvPr>
          <p:cNvSpPr txBox="1"/>
          <p:nvPr/>
        </p:nvSpPr>
        <p:spPr>
          <a:xfrm>
            <a:off x="2320057" y="4331398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BCF8B7B-A574-6EE2-D6DB-CF3B84B3F1B5}"/>
              </a:ext>
            </a:extLst>
          </p:cNvPr>
          <p:cNvSpPr txBox="1"/>
          <p:nvPr/>
        </p:nvSpPr>
        <p:spPr>
          <a:xfrm>
            <a:off x="214679" y="4861175"/>
            <a:ext cx="5025536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ritsche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ratsche quatsche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Kutsche Klatsche quetschen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456448B-F99A-8EF2-6F0D-94B08CB67C46}"/>
              </a:ext>
            </a:extLst>
          </p:cNvPr>
          <p:cNvSpPr/>
          <p:nvPr/>
        </p:nvSpPr>
        <p:spPr>
          <a:xfrm>
            <a:off x="1486420" y="4893799"/>
            <a:ext cx="1213009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46E15B5-5B04-DFA6-B810-30816336EDFE}"/>
              </a:ext>
            </a:extLst>
          </p:cNvPr>
          <p:cNvSpPr txBox="1"/>
          <p:nvPr/>
        </p:nvSpPr>
        <p:spPr>
          <a:xfrm>
            <a:off x="2503208" y="469138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A0E94084-7754-3287-6E09-96F0E2FD14F5}"/>
              </a:ext>
            </a:extLst>
          </p:cNvPr>
          <p:cNvSpPr/>
          <p:nvPr/>
        </p:nvSpPr>
        <p:spPr>
          <a:xfrm>
            <a:off x="1562795" y="5372452"/>
            <a:ext cx="1381043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6A70324A-06E4-2305-9268-87D0BB7D0D9E}"/>
              </a:ext>
            </a:extLst>
          </p:cNvPr>
          <p:cNvSpPr txBox="1"/>
          <p:nvPr/>
        </p:nvSpPr>
        <p:spPr>
          <a:xfrm>
            <a:off x="2756147" y="563717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E8DD85B-94BE-8EC9-C9F3-DF58843D459E}"/>
              </a:ext>
            </a:extLst>
          </p:cNvPr>
          <p:cNvSpPr txBox="1"/>
          <p:nvPr/>
        </p:nvSpPr>
        <p:spPr>
          <a:xfrm>
            <a:off x="5820360" y="1135355"/>
            <a:ext cx="4551439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Wahl Wal Wohl Wall Wille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Weile will Fall Müller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8E0197F-D098-F492-3507-5F2B76877248}"/>
              </a:ext>
            </a:extLst>
          </p:cNvPr>
          <p:cNvSpPr/>
          <p:nvPr/>
        </p:nvSpPr>
        <p:spPr>
          <a:xfrm>
            <a:off x="8334164" y="1169036"/>
            <a:ext cx="763704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51C6EA6-5AC2-C5C7-9CB1-53C9A21179C4}"/>
              </a:ext>
            </a:extLst>
          </p:cNvPr>
          <p:cNvSpPr txBox="1"/>
          <p:nvPr/>
        </p:nvSpPr>
        <p:spPr>
          <a:xfrm>
            <a:off x="8801424" y="89076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D47480B-B202-8F1A-5D9B-DB4D39AEC143}"/>
              </a:ext>
            </a:extLst>
          </p:cNvPr>
          <p:cNvSpPr txBox="1"/>
          <p:nvPr/>
        </p:nvSpPr>
        <p:spPr>
          <a:xfrm>
            <a:off x="5820359" y="2347509"/>
            <a:ext cx="4551441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Basso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Fissel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 Kossel </a:t>
            </a: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Mossel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Baso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fissen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 kosen Hasso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E70E0D8-1231-A791-6A91-8E9D87112813}"/>
              </a:ext>
            </a:extLst>
          </p:cNvPr>
          <p:cNvSpPr/>
          <p:nvPr/>
        </p:nvSpPr>
        <p:spPr>
          <a:xfrm>
            <a:off x="7429557" y="1621982"/>
            <a:ext cx="83578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1447076-46E0-D194-7901-5260C8379C04}"/>
              </a:ext>
            </a:extLst>
          </p:cNvPr>
          <p:cNvSpPr txBox="1"/>
          <p:nvPr/>
        </p:nvSpPr>
        <p:spPr>
          <a:xfrm>
            <a:off x="7974417" y="185861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A231CDB-AE9F-CAB6-D340-6BBBEFF781C0}"/>
              </a:ext>
            </a:extLst>
          </p:cNvPr>
          <p:cNvSpPr/>
          <p:nvPr/>
        </p:nvSpPr>
        <p:spPr>
          <a:xfrm>
            <a:off x="5761319" y="2387460"/>
            <a:ext cx="108130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650F4AB-1FD8-103A-562D-5E948F05A12F}"/>
              </a:ext>
            </a:extLst>
          </p:cNvPr>
          <p:cNvSpPr txBox="1"/>
          <p:nvPr/>
        </p:nvSpPr>
        <p:spPr>
          <a:xfrm>
            <a:off x="6527400" y="209781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F27F055-1D42-11EB-BE51-4CD695A45536}"/>
              </a:ext>
            </a:extLst>
          </p:cNvPr>
          <p:cNvSpPr/>
          <p:nvPr/>
        </p:nvSpPr>
        <p:spPr>
          <a:xfrm>
            <a:off x="8716016" y="2871078"/>
            <a:ext cx="1047934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3C25C57-6E29-6CFD-233D-191D8EDF51BE}"/>
              </a:ext>
            </a:extLst>
          </p:cNvPr>
          <p:cNvSpPr txBox="1"/>
          <p:nvPr/>
        </p:nvSpPr>
        <p:spPr>
          <a:xfrm>
            <a:off x="9579173" y="305372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3A4631E-DF75-7FE7-558C-260C24AC6D4E}"/>
              </a:ext>
            </a:extLst>
          </p:cNvPr>
          <p:cNvSpPr txBox="1"/>
          <p:nvPr/>
        </p:nvSpPr>
        <p:spPr>
          <a:xfrm>
            <a:off x="5820358" y="3525451"/>
            <a:ext cx="6219245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Latten Lunten Lenden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laden London raten Ratten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73681ED5-E354-3500-8CF2-CC884B5C6C0D}"/>
              </a:ext>
            </a:extLst>
          </p:cNvPr>
          <p:cNvSpPr/>
          <p:nvPr/>
        </p:nvSpPr>
        <p:spPr>
          <a:xfrm>
            <a:off x="5830704" y="3507258"/>
            <a:ext cx="1081305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CEB957B-AEA0-3FAC-ADEC-805D814F6D59}"/>
              </a:ext>
            </a:extLst>
          </p:cNvPr>
          <p:cNvSpPr txBox="1"/>
          <p:nvPr/>
        </p:nvSpPr>
        <p:spPr>
          <a:xfrm>
            <a:off x="6724113" y="329741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985185EB-9941-C828-20D1-51D21FA79620}"/>
              </a:ext>
            </a:extLst>
          </p:cNvPr>
          <p:cNvSpPr/>
          <p:nvPr/>
        </p:nvSpPr>
        <p:spPr>
          <a:xfrm>
            <a:off x="9072569" y="4059138"/>
            <a:ext cx="1047934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E303FFB7-0CE8-1CDA-79BE-B78DEC22070E}"/>
              </a:ext>
            </a:extLst>
          </p:cNvPr>
          <p:cNvSpPr txBox="1"/>
          <p:nvPr/>
        </p:nvSpPr>
        <p:spPr>
          <a:xfrm>
            <a:off x="10042857" y="42389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F933316C-96AC-DC6F-27B8-0E9EF3E13A11}"/>
              </a:ext>
            </a:extLst>
          </p:cNvPr>
          <p:cNvSpPr txBox="1"/>
          <p:nvPr/>
        </p:nvSpPr>
        <p:spPr>
          <a:xfrm>
            <a:off x="5820358" y="4789961"/>
            <a:ext cx="6219245" cy="10310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Raumduft Höhenangst Rebensaft	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latin typeface="Trebuchet MS" panose="020B0603020202020204" pitchFamily="34" charset="0"/>
                <a:cs typeface="Arial" charset="0"/>
              </a:rPr>
              <a:t>Muskelkraft Wasserdampf Höhlengang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F5B81C32-5CB8-2EA4-6387-2831A964D19F}"/>
              </a:ext>
            </a:extLst>
          </p:cNvPr>
          <p:cNvSpPr/>
          <p:nvPr/>
        </p:nvSpPr>
        <p:spPr>
          <a:xfrm>
            <a:off x="9458542" y="4737899"/>
            <a:ext cx="1760443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73D8C70-99AE-6862-9F2B-8B77308BCC82}"/>
              </a:ext>
            </a:extLst>
          </p:cNvPr>
          <p:cNvSpPr txBox="1"/>
          <p:nvPr/>
        </p:nvSpPr>
        <p:spPr>
          <a:xfrm>
            <a:off x="11075598" y="464159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E9735D83-4CB4-C661-35A3-6C0E64544E3F}"/>
              </a:ext>
            </a:extLst>
          </p:cNvPr>
          <p:cNvSpPr/>
          <p:nvPr/>
        </p:nvSpPr>
        <p:spPr>
          <a:xfrm>
            <a:off x="5831309" y="5330416"/>
            <a:ext cx="1911099" cy="4905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F349A65-1DD1-84C4-D234-7B64D3DB2199}"/>
              </a:ext>
            </a:extLst>
          </p:cNvPr>
          <p:cNvSpPr txBox="1"/>
          <p:nvPr/>
        </p:nvSpPr>
        <p:spPr>
          <a:xfrm>
            <a:off x="7601486" y="553125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  <a:sym typeface="Wingdings" panose="05000000000000000000" pitchFamily="2" charset="2"/>
              </a:rPr>
              <a:t>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08E65157-71E1-1F7D-95CC-80F6B3060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0" y="1019874"/>
            <a:ext cx="12040644" cy="49747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2853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  <p:bldP spid="8" grpId="0" animBg="1"/>
      <p:bldP spid="24" grpId="0"/>
      <p:bldP spid="26" grpId="0" animBg="1"/>
      <p:bldP spid="27" grpId="0"/>
      <p:bldP spid="29" grpId="0" animBg="1"/>
      <p:bldP spid="30" grpId="0"/>
      <p:bldP spid="32" grpId="0"/>
      <p:bldP spid="33" grpId="0" animBg="1"/>
      <p:bldP spid="34" grpId="0"/>
      <p:bldP spid="36" grpId="0" animBg="1"/>
      <p:bldP spid="37" grpId="0"/>
      <p:bldP spid="44" grpId="0"/>
      <p:bldP spid="45" grpId="0" animBg="1"/>
      <p:bldP spid="46" grpId="0"/>
      <p:bldP spid="48" grpId="0" animBg="1"/>
      <p:bldP spid="49" grpId="0"/>
      <p:bldP spid="12" grpId="0"/>
      <p:bldP spid="13" grpId="0" animBg="1"/>
      <p:bldP spid="14" grpId="0"/>
      <p:bldP spid="15" grpId="0"/>
      <p:bldP spid="16" grpId="0" animBg="1"/>
      <p:bldP spid="18" grpId="0"/>
      <p:bldP spid="19" grpId="0" animBg="1"/>
      <p:bldP spid="20" grpId="0"/>
      <p:bldP spid="21" grpId="0" animBg="1"/>
      <p:bldP spid="22" grpId="0"/>
      <p:bldP spid="23" grpId="0"/>
      <p:bldP spid="39" grpId="0" animBg="1"/>
      <p:bldP spid="40" grpId="0"/>
      <p:bldP spid="41" grpId="0" animBg="1"/>
      <p:bldP spid="42" grpId="0"/>
      <p:bldP spid="43" grpId="0"/>
      <p:bldP spid="51" grpId="0" animBg="1"/>
      <p:bldP spid="52" grpId="0"/>
      <p:bldP spid="53" grpId="0" animBg="1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1109B11-C62F-981E-61A4-70D9D6AFD09D}"/>
              </a:ext>
            </a:extLst>
          </p:cNvPr>
          <p:cNvSpPr txBox="1"/>
          <p:nvPr/>
        </p:nvSpPr>
        <p:spPr>
          <a:xfrm>
            <a:off x="8688288" y="6372036"/>
            <a:ext cx="15983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vorherige Seite</a:t>
            </a:r>
          </a:p>
        </p:txBody>
      </p:sp>
      <p:sp>
        <p:nvSpPr>
          <p:cNvPr id="3" name="Textfeld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3B9CA34-3728-9FCE-569C-10A8A41C7F26}"/>
              </a:ext>
            </a:extLst>
          </p:cNvPr>
          <p:cNvSpPr txBox="1"/>
          <p:nvPr/>
        </p:nvSpPr>
        <p:spPr>
          <a:xfrm>
            <a:off x="10498000" y="6372036"/>
            <a:ext cx="143064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nächste Seite</a:t>
            </a:r>
          </a:p>
        </p:txBody>
      </p:sp>
      <p:pic>
        <p:nvPicPr>
          <p:cNvPr id="4" name="Grafik 3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807532C6-136F-5C9F-0059-84E13CA35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6" y="6022272"/>
            <a:ext cx="1551177" cy="702111"/>
          </a:xfrm>
          <a:prstGeom prst="rect">
            <a:avLst/>
          </a:prstGeom>
        </p:spPr>
      </p:pic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D7B037B0-863B-18E0-D4D9-89801274045A}"/>
              </a:ext>
            </a:extLst>
          </p:cNvPr>
          <p:cNvSpPr txBox="1">
            <a:spLocks/>
          </p:cNvSpPr>
          <p:nvPr/>
        </p:nvSpPr>
        <p:spPr>
          <a:xfrm>
            <a:off x="11324492" y="133351"/>
            <a:ext cx="649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7" name="Textfeld 5">
            <a:extLst>
              <a:ext uri="{FF2B5EF4-FFF2-40B4-BE49-F238E27FC236}">
                <a16:creationId xmlns:a16="http://schemas.microsoft.com/office/drawing/2014/main" id="{EB9EED23-0518-FE40-7F5F-C83E12159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984" y="162904"/>
            <a:ext cx="2791126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pic>
        <p:nvPicPr>
          <p:cNvPr id="25" name="Grafik 24" descr="Smiley böse.png">
            <a:extLst>
              <a:ext uri="{FF2B5EF4-FFF2-40B4-BE49-F238E27FC236}">
                <a16:creationId xmlns:a16="http://schemas.microsoft.com/office/drawing/2014/main" id="{4327DD7F-B01F-1D21-5CF0-0B0561A3B5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2957" y="1701199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Grafik 27" descr="Smiley gut.png">
            <a:extLst>
              <a:ext uri="{FF2B5EF4-FFF2-40B4-BE49-F238E27FC236}">
                <a16:creationId xmlns:a16="http://schemas.microsoft.com/office/drawing/2014/main" id="{E564E4C8-AFC1-1A61-3EA6-D5968401177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5382" y="1594837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4EEAED49-A1F6-7350-01BB-3C862F843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250" y="3755424"/>
            <a:ext cx="74735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</p:spTree>
    <p:extLst>
      <p:ext uri="{BB962C8B-B14F-4D97-AF65-F5344CB8AC3E}">
        <p14:creationId xmlns:p14="http://schemas.microsoft.com/office/powerpoint/2010/main" val="123139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099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Breitbild</PresentationFormat>
  <Paragraphs>140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</cp:revision>
  <dcterms:created xsi:type="dcterms:W3CDTF">2024-09-29T11:56:00Z</dcterms:created>
  <dcterms:modified xsi:type="dcterms:W3CDTF">2024-09-29T14:47:00Z</dcterms:modified>
</cp:coreProperties>
</file>