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  <p:sldMasterId id="2147486569" r:id="rId9"/>
    <p:sldMasterId id="2147486593" r:id="rId10"/>
  </p:sldMasterIdLst>
  <p:notesMasterIdLst>
    <p:notesMasterId r:id="rId22"/>
  </p:notesMasterIdLst>
  <p:sldIdLst>
    <p:sldId id="666" r:id="rId11"/>
    <p:sldId id="665" r:id="rId12"/>
    <p:sldId id="667" r:id="rId13"/>
    <p:sldId id="652" r:id="rId14"/>
    <p:sldId id="651" r:id="rId15"/>
    <p:sldId id="660" r:id="rId16"/>
    <p:sldId id="620" r:id="rId17"/>
    <p:sldId id="605" r:id="rId18"/>
    <p:sldId id="663" r:id="rId19"/>
    <p:sldId id="668" r:id="rId20"/>
    <p:sldId id="664" r:id="rId21"/>
  </p:sldIdLst>
  <p:sldSz cx="9144000" cy="6858000" type="screen4x3"/>
  <p:notesSz cx="6742113" cy="98758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74F796-B896-44C4-83B0-835E0986B127}" v="136" dt="2024-10-26T09:41:34.8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11" autoAdjust="0"/>
    <p:restoredTop sz="94692" autoAdjust="0"/>
  </p:normalViewPr>
  <p:slideViewPr>
    <p:cSldViewPr>
      <p:cViewPr varScale="1">
        <p:scale>
          <a:sx n="87" d="100"/>
          <a:sy n="87" d="100"/>
        </p:scale>
        <p:origin x="9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11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70D3AD17-797F-4F9A-986E-925696763E87}"/>
    <pc:docChg chg="custSel addSld delSld modSld sldOrd">
      <pc:chgData name="Siegbert Rudolph" userId="2af4d44886c067cc" providerId="LiveId" clId="{70D3AD17-797F-4F9A-986E-925696763E87}" dt="2022-06-20T13:50:57.525" v="795" actId="478"/>
      <pc:docMkLst>
        <pc:docMk/>
      </pc:docMkLst>
      <pc:sldChg chg="delSp modSp modAnim">
        <pc:chgData name="Siegbert Rudolph" userId="2af4d44886c067cc" providerId="LiveId" clId="{70D3AD17-797F-4F9A-986E-925696763E87}" dt="2022-06-20T05:44:40.410" v="161" actId="478"/>
        <pc:sldMkLst>
          <pc:docMk/>
          <pc:sldMk cId="3567476434" sldId="605"/>
        </pc:sldMkLst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28" creationId="{E986DAD0-419F-4BBF-AF09-E89D835363BF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34" creationId="{760F2DE9-A98A-4F58-AA70-4A3B6539A91F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40" creationId="{D6CF71DC-3C06-4ABF-8C8E-99D6D81E7101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60" creationId="{355348DC-98C2-F2DD-5A46-7199C518474C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65" creationId="{729CCAD1-6CB5-24BF-F7E4-9F3F359D194A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66" creationId="{A74326BE-C2C7-AAC9-D587-C1A6F2974C19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67" creationId="{2BA44DAA-228B-ACF9-A6FB-11ED7113FF06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69" creationId="{73E8CA82-224A-DDF9-CFC1-F1C07D1DBAC5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70" creationId="{133F82C6-F24B-40B3-F7AB-DE891E0D0F16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71" creationId="{CAA1494D-158A-8744-9530-C36C33ED6284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72" creationId="{3308EB99-6BC6-4EAF-9C73-B4ADCF2C07FB}"/>
          </ac:spMkLst>
        </pc:spChg>
        <pc:spChg chg="mod">
          <ac:chgData name="Siegbert Rudolph" userId="2af4d44886c067cc" providerId="LiveId" clId="{70D3AD17-797F-4F9A-986E-925696763E87}" dt="2022-06-20T05:41:15.154" v="118" actId="408"/>
          <ac:spMkLst>
            <pc:docMk/>
            <pc:sldMk cId="3567476434" sldId="605"/>
            <ac:spMk id="73" creationId="{BBB85355-09EA-B41F-B0F5-E99ED83D1924}"/>
          </ac:spMkLst>
        </pc:spChg>
        <pc:spChg chg="mod">
          <ac:chgData name="Siegbert Rudolph" userId="2af4d44886c067cc" providerId="LiveId" clId="{70D3AD17-797F-4F9A-986E-925696763E87}" dt="2022-06-20T05:43:16.996" v="158" actId="408"/>
          <ac:spMkLst>
            <pc:docMk/>
            <pc:sldMk cId="3567476434" sldId="605"/>
            <ac:spMk id="76" creationId="{D559702B-1C82-C56A-FBDB-F76F2283A735}"/>
          </ac:spMkLst>
        </pc:spChg>
        <pc:spChg chg="mod">
          <ac:chgData name="Siegbert Rudolph" userId="2af4d44886c067cc" providerId="LiveId" clId="{70D3AD17-797F-4F9A-986E-925696763E87}" dt="2022-06-20T05:43:16.996" v="158" actId="408"/>
          <ac:spMkLst>
            <pc:docMk/>
            <pc:sldMk cId="3567476434" sldId="605"/>
            <ac:spMk id="79" creationId="{EC29FB44-3BB4-30EB-BE1A-CD2AF36C4CDE}"/>
          </ac:spMkLst>
        </pc:spChg>
        <pc:spChg chg="mod">
          <ac:chgData name="Siegbert Rudolph" userId="2af4d44886c067cc" providerId="LiveId" clId="{70D3AD17-797F-4F9A-986E-925696763E87}" dt="2022-06-20T05:43:16.996" v="158" actId="408"/>
          <ac:spMkLst>
            <pc:docMk/>
            <pc:sldMk cId="3567476434" sldId="605"/>
            <ac:spMk id="80" creationId="{6BA49DF9-748A-E010-2636-A82AFFA48FC3}"/>
          </ac:spMkLst>
        </pc:spChg>
        <pc:spChg chg="mod">
          <ac:chgData name="Siegbert Rudolph" userId="2af4d44886c067cc" providerId="LiveId" clId="{70D3AD17-797F-4F9A-986E-925696763E87}" dt="2022-06-20T05:43:16.996" v="158" actId="408"/>
          <ac:spMkLst>
            <pc:docMk/>
            <pc:sldMk cId="3567476434" sldId="605"/>
            <ac:spMk id="81" creationId="{6FD1C159-91BB-6EDF-BE47-D30D55C46CCE}"/>
          </ac:spMkLst>
        </pc:spChg>
        <pc:spChg chg="mod">
          <ac:chgData name="Siegbert Rudolph" userId="2af4d44886c067cc" providerId="LiveId" clId="{70D3AD17-797F-4F9A-986E-925696763E87}" dt="2022-06-20T05:43:16.996" v="158" actId="408"/>
          <ac:spMkLst>
            <pc:docMk/>
            <pc:sldMk cId="3567476434" sldId="605"/>
            <ac:spMk id="82" creationId="{D4EFF763-A53B-DB3C-4206-D0B9073E7A82}"/>
          </ac:spMkLst>
        </pc:spChg>
        <pc:spChg chg="mod">
          <ac:chgData name="Siegbert Rudolph" userId="2af4d44886c067cc" providerId="LiveId" clId="{70D3AD17-797F-4F9A-986E-925696763E87}" dt="2022-06-20T05:43:16.996" v="158" actId="408"/>
          <ac:spMkLst>
            <pc:docMk/>
            <pc:sldMk cId="3567476434" sldId="605"/>
            <ac:spMk id="83" creationId="{AAA50B78-A5E4-717A-9151-0AD18CDF3DFB}"/>
          </ac:spMkLst>
        </pc:spChg>
        <pc:spChg chg="mod">
          <ac:chgData name="Siegbert Rudolph" userId="2af4d44886c067cc" providerId="LiveId" clId="{70D3AD17-797F-4F9A-986E-925696763E87}" dt="2022-06-20T05:43:16.996" v="158" actId="408"/>
          <ac:spMkLst>
            <pc:docMk/>
            <pc:sldMk cId="3567476434" sldId="605"/>
            <ac:spMk id="84" creationId="{1A877763-0775-11AB-E29B-9601395CDB0C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87" creationId="{3F498BA1-941B-BDBF-5117-A59F5EE25400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88" creationId="{3D6102DB-3DB8-1478-4A64-DF58046790E5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89" creationId="{F518266D-80F5-5CF2-2854-DEC220C66EE8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0" creationId="{EE657021-4271-C369-F61F-ABF92035DEF2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1" creationId="{F83FCA22-0E81-E1F1-AFAA-5250B5BCE122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2" creationId="{EA612040-4FA3-E248-BE28-4C98EC82B61D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3" creationId="{DDEA6184-41E7-789F-FDE6-13274F6B9F8A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4" creationId="{436616C7-8013-EAAC-148A-7523956C5436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5" creationId="{9F50F193-43B6-84DC-B142-1CCE07F0AB75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6" creationId="{5C470B77-A400-AC99-DE6F-D1AAFA252DDE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7" creationId="{62E0C18F-0DA8-E08D-C5F7-1314A8C5CCD1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8" creationId="{B569B9FD-34C9-554E-1DDB-1D7B2DF7E7D3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99" creationId="{3BD0CA45-67B3-55E3-8847-3FF7EB61D5D8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00" creationId="{D30A91F9-15D7-8E82-B739-A611CF147C40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08" creationId="{85253E6D-38DD-A94E-2C6D-84FCDFE0D2B8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09" creationId="{A803D255-299A-821F-41C0-3DDE7103FCA6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10" creationId="{1A6CBF08-C3F7-DE97-E23B-017042FC5E3D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11" creationId="{14C402A9-D177-C43F-480C-56E8403184EA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12" creationId="{C5A88534-0762-AC43-26E2-80D7CEFAEFBA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13" creationId="{BE4092E9-7910-0065-C64C-DD36C4A5FD8E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14" creationId="{00DA025E-D5C7-E324-5241-00855E158375}"/>
          </ac:spMkLst>
        </pc:spChg>
        <pc:spChg chg="del">
          <ac:chgData name="Siegbert Rudolph" userId="2af4d44886c067cc" providerId="LiveId" clId="{70D3AD17-797F-4F9A-986E-925696763E87}" dt="2022-06-20T05:44:40.410" v="161" actId="478"/>
          <ac:spMkLst>
            <pc:docMk/>
            <pc:sldMk cId="3567476434" sldId="605"/>
            <ac:spMk id="115" creationId="{D4FB6098-8999-82E2-8A63-261866BF24D3}"/>
          </ac:spMkLst>
        </pc:spChg>
      </pc:sldChg>
      <pc:sldChg chg="delSp modSp modAnim">
        <pc:chgData name="Siegbert Rudolph" userId="2af4d44886c067cc" providerId="LiveId" clId="{70D3AD17-797F-4F9A-986E-925696763E87}" dt="2022-06-20T05:51:35.007" v="554" actId="20577"/>
        <pc:sldMkLst>
          <pc:docMk/>
          <pc:sldMk cId="1092787379" sldId="620"/>
        </pc:sldMkLst>
        <pc:spChg chg="del">
          <ac:chgData name="Siegbert Rudolph" userId="2af4d44886c067cc" providerId="LiveId" clId="{70D3AD17-797F-4F9A-986E-925696763E87}" dt="2022-06-20T05:45:33.750" v="204" actId="478"/>
          <ac:spMkLst>
            <pc:docMk/>
            <pc:sldMk cId="1092787379" sldId="620"/>
            <ac:spMk id="11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48:02.536" v="331" actId="1036"/>
          <ac:spMkLst>
            <pc:docMk/>
            <pc:sldMk cId="1092787379" sldId="620"/>
            <ac:spMk id="17" creationId="{38E53BEB-1EE5-42B2-9B8B-46AFC01701F0}"/>
          </ac:spMkLst>
        </pc:spChg>
        <pc:spChg chg="mod">
          <ac:chgData name="Siegbert Rudolph" userId="2af4d44886c067cc" providerId="LiveId" clId="{70D3AD17-797F-4F9A-986E-925696763E87}" dt="2022-06-20T05:48:02.536" v="331" actId="1036"/>
          <ac:spMkLst>
            <pc:docMk/>
            <pc:sldMk cId="1092787379" sldId="620"/>
            <ac:spMk id="18" creationId="{E9BC0BC5-FA2B-47EB-8F44-63919E6A270F}"/>
          </ac:spMkLst>
        </pc:spChg>
        <pc:spChg chg="mod">
          <ac:chgData name="Siegbert Rudolph" userId="2af4d44886c067cc" providerId="LiveId" clId="{70D3AD17-797F-4F9A-986E-925696763E87}" dt="2022-06-20T05:48:02.536" v="331" actId="1036"/>
          <ac:spMkLst>
            <pc:docMk/>
            <pc:sldMk cId="1092787379" sldId="620"/>
            <ac:spMk id="19" creationId="{C5AF3D0E-360E-452E-8556-DACE5A8BCFC9}"/>
          </ac:spMkLst>
        </pc:spChg>
        <pc:spChg chg="mod">
          <ac:chgData name="Siegbert Rudolph" userId="2af4d44886c067cc" providerId="LiveId" clId="{70D3AD17-797F-4F9A-986E-925696763E87}" dt="2022-06-20T05:48:02.536" v="331" actId="1036"/>
          <ac:spMkLst>
            <pc:docMk/>
            <pc:sldMk cId="1092787379" sldId="620"/>
            <ac:spMk id="20" creationId="{FE7B9363-E48E-4C17-9345-901F3B99AB59}"/>
          </ac:spMkLst>
        </pc:spChg>
        <pc:spChg chg="del mod">
          <ac:chgData name="Siegbert Rudolph" userId="2af4d44886c067cc" providerId="LiveId" clId="{70D3AD17-797F-4F9A-986E-925696763E87}" dt="2022-06-20T05:47:55.830" v="329" actId="478"/>
          <ac:spMkLst>
            <pc:docMk/>
            <pc:sldMk cId="1092787379" sldId="620"/>
            <ac:spMk id="21" creationId="{A1643700-51C3-4D27-84FA-B623B29A7CF7}"/>
          </ac:spMkLst>
        </pc:spChg>
        <pc:spChg chg="mod">
          <ac:chgData name="Siegbert Rudolph" userId="2af4d44886c067cc" providerId="LiveId" clId="{70D3AD17-797F-4F9A-986E-925696763E87}" dt="2022-06-20T05:45:29.232" v="203" actId="20577"/>
          <ac:spMkLst>
            <pc:docMk/>
            <pc:sldMk cId="1092787379" sldId="620"/>
            <ac:spMk id="22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47:55.830" v="329" actId="478"/>
          <ac:spMkLst>
            <pc:docMk/>
            <pc:sldMk cId="1092787379" sldId="620"/>
            <ac:spMk id="23" creationId="{7D75E48E-B978-4EA2-B7CF-D55DD706F52F}"/>
          </ac:spMkLst>
        </pc:spChg>
        <pc:spChg chg="del mod">
          <ac:chgData name="Siegbert Rudolph" userId="2af4d44886c067cc" providerId="LiveId" clId="{70D3AD17-797F-4F9A-986E-925696763E87}" dt="2022-06-20T05:47:55.830" v="329" actId="478"/>
          <ac:spMkLst>
            <pc:docMk/>
            <pc:sldMk cId="1092787379" sldId="620"/>
            <ac:spMk id="24" creationId="{E8023525-558A-4BAB-B9E8-182C43252C93}"/>
          </ac:spMkLst>
        </pc:spChg>
        <pc:spChg chg="mod">
          <ac:chgData name="Siegbert Rudolph" userId="2af4d44886c067cc" providerId="LiveId" clId="{70D3AD17-797F-4F9A-986E-925696763E87}" dt="2022-06-20T05:45:39.456" v="209" actId="1035"/>
          <ac:spMkLst>
            <pc:docMk/>
            <pc:sldMk cId="1092787379" sldId="620"/>
            <ac:spMk id="25" creationId="{8B6E6F33-C684-436B-A36B-ECCF299E43A5}"/>
          </ac:spMkLst>
        </pc:spChg>
        <pc:spChg chg="mod">
          <ac:chgData name="Siegbert Rudolph" userId="2af4d44886c067cc" providerId="LiveId" clId="{70D3AD17-797F-4F9A-986E-925696763E87}" dt="2022-06-20T05:47:06.840" v="246" actId="408"/>
          <ac:spMkLst>
            <pc:docMk/>
            <pc:sldMk cId="1092787379" sldId="620"/>
            <ac:spMk id="26" creationId="{E5B686E1-2CF3-4D4B-8DBA-92A725972BEF}"/>
          </ac:spMkLst>
        </pc:spChg>
        <pc:spChg chg="mod">
          <ac:chgData name="Siegbert Rudolph" userId="2af4d44886c067cc" providerId="LiveId" clId="{70D3AD17-797F-4F9A-986E-925696763E87}" dt="2022-06-20T05:45:39.456" v="209" actId="1035"/>
          <ac:spMkLst>
            <pc:docMk/>
            <pc:sldMk cId="1092787379" sldId="620"/>
            <ac:spMk id="27" creationId="{763FDA6D-D7C9-4E6B-ACCD-8F5A8609C47A}"/>
          </ac:spMkLst>
        </pc:spChg>
        <pc:spChg chg="mod">
          <ac:chgData name="Siegbert Rudolph" userId="2af4d44886c067cc" providerId="LiveId" clId="{70D3AD17-797F-4F9A-986E-925696763E87}" dt="2022-06-20T05:45:39.456" v="209" actId="1035"/>
          <ac:spMkLst>
            <pc:docMk/>
            <pc:sldMk cId="1092787379" sldId="620"/>
            <ac:spMk id="28" creationId="{451BA970-F6C5-4AE2-A4D9-66839AD10B7C}"/>
          </ac:spMkLst>
        </pc:spChg>
        <pc:spChg chg="mod">
          <ac:chgData name="Siegbert Rudolph" userId="2af4d44886c067cc" providerId="LiveId" clId="{70D3AD17-797F-4F9A-986E-925696763E87}" dt="2022-06-20T05:48:08.417" v="334" actId="1035"/>
          <ac:spMkLst>
            <pc:docMk/>
            <pc:sldMk cId="1092787379" sldId="620"/>
            <ac:spMk id="29" creationId="{70C2DAC1-0C26-31C5-4E1E-E6E605AEFBCD}"/>
          </ac:spMkLst>
        </pc:spChg>
        <pc:spChg chg="mod">
          <ac:chgData name="Siegbert Rudolph" userId="2af4d44886c067cc" providerId="LiveId" clId="{70D3AD17-797F-4F9A-986E-925696763E87}" dt="2022-06-20T05:51:35.007" v="554" actId="20577"/>
          <ac:spMkLst>
            <pc:docMk/>
            <pc:sldMk cId="1092787379" sldId="620"/>
            <ac:spMk id="30" creationId="{C216DCE0-B2A7-B61F-E43C-B2D7FA847508}"/>
          </ac:spMkLst>
        </pc:spChg>
        <pc:spChg chg="mod">
          <ac:chgData name="Siegbert Rudolph" userId="2af4d44886c067cc" providerId="LiveId" clId="{70D3AD17-797F-4F9A-986E-925696763E87}" dt="2022-06-20T05:49:13.653" v="504" actId="20577"/>
          <ac:spMkLst>
            <pc:docMk/>
            <pc:sldMk cId="1092787379" sldId="620"/>
            <ac:spMk id="31" creationId="{9B243EBD-36E0-8FEB-08D3-E1F0BF541503}"/>
          </ac:spMkLst>
        </pc:spChg>
        <pc:spChg chg="mod">
          <ac:chgData name="Siegbert Rudolph" userId="2af4d44886c067cc" providerId="LiveId" clId="{70D3AD17-797F-4F9A-986E-925696763E87}" dt="2022-06-20T05:48:08.417" v="334" actId="1035"/>
          <ac:spMkLst>
            <pc:docMk/>
            <pc:sldMk cId="1092787379" sldId="620"/>
            <ac:spMk id="32" creationId="{0DEAA49C-59F3-7FCF-8AFA-865A016ED07D}"/>
          </ac:spMkLst>
        </pc:spChg>
        <pc:spChg chg="mod">
          <ac:chgData name="Siegbert Rudolph" userId="2af4d44886c067cc" providerId="LiveId" clId="{70D3AD17-797F-4F9A-986E-925696763E87}" dt="2022-06-20T05:48:08.417" v="334" actId="1035"/>
          <ac:spMkLst>
            <pc:docMk/>
            <pc:sldMk cId="1092787379" sldId="620"/>
            <ac:spMk id="33" creationId="{EF8CE07C-C736-54B1-B6F9-B98FF4A5E793}"/>
          </ac:spMkLst>
        </pc:spChg>
        <pc:spChg chg="mod">
          <ac:chgData name="Siegbert Rudolph" userId="2af4d44886c067cc" providerId="LiveId" clId="{70D3AD17-797F-4F9A-986E-925696763E87}" dt="2022-06-20T05:48:08.417" v="334" actId="1035"/>
          <ac:spMkLst>
            <pc:docMk/>
            <pc:sldMk cId="1092787379" sldId="620"/>
            <ac:spMk id="34" creationId="{DDA236F4-2891-4608-C3DC-8EC9BCC91247}"/>
          </ac:spMkLst>
        </pc:spChg>
        <pc:spChg chg="del">
          <ac:chgData name="Siegbert Rudolph" userId="2af4d44886c067cc" providerId="LiveId" clId="{70D3AD17-797F-4F9A-986E-925696763E87}" dt="2022-06-20T05:45:33.750" v="204" actId="478"/>
          <ac:spMkLst>
            <pc:docMk/>
            <pc:sldMk cId="1092787379" sldId="620"/>
            <ac:spMk id="36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48:08.417" v="334" actId="1035"/>
          <ac:spMkLst>
            <pc:docMk/>
            <pc:sldMk cId="1092787379" sldId="620"/>
            <ac:spMk id="37" creationId="{C381A63B-F502-BF1E-DFF8-3A7932580428}"/>
          </ac:spMkLst>
        </pc:spChg>
        <pc:spChg chg="mod">
          <ac:chgData name="Siegbert Rudolph" userId="2af4d44886c067cc" providerId="LiveId" clId="{70D3AD17-797F-4F9A-986E-925696763E87}" dt="2022-06-20T05:48:35.029" v="392" actId="20577"/>
          <ac:spMkLst>
            <pc:docMk/>
            <pc:sldMk cId="1092787379" sldId="620"/>
            <ac:spMk id="39" creationId="{2259697F-E4CB-B225-71F0-E6106EA65B2F}"/>
          </ac:spMkLst>
        </pc:spChg>
        <pc:spChg chg="mod">
          <ac:chgData name="Siegbert Rudolph" userId="2af4d44886c067cc" providerId="LiveId" clId="{70D3AD17-797F-4F9A-986E-925696763E87}" dt="2022-06-20T05:48:08.417" v="334" actId="1035"/>
          <ac:spMkLst>
            <pc:docMk/>
            <pc:sldMk cId="1092787379" sldId="620"/>
            <ac:spMk id="40" creationId="{82673F79-1D48-94AC-2148-C3A6DF8DE728}"/>
          </ac:spMkLst>
        </pc:spChg>
        <pc:spChg chg="mod">
          <ac:chgData name="Siegbert Rudolph" userId="2af4d44886c067cc" providerId="LiveId" clId="{70D3AD17-797F-4F9A-986E-925696763E87}" dt="2022-06-20T05:48:08.417" v="334" actId="1035"/>
          <ac:spMkLst>
            <pc:docMk/>
            <pc:sldMk cId="1092787379" sldId="620"/>
            <ac:spMk id="41" creationId="{C275666C-26FA-41AC-C123-FCA00E047A91}"/>
          </ac:spMkLst>
        </pc:spChg>
        <pc:spChg chg="del">
          <ac:chgData name="Siegbert Rudolph" userId="2af4d44886c067cc" providerId="LiveId" clId="{70D3AD17-797F-4F9A-986E-925696763E87}" dt="2022-06-20T05:45:33.750" v="204" actId="478"/>
          <ac:spMkLst>
            <pc:docMk/>
            <pc:sldMk cId="1092787379" sldId="620"/>
            <ac:spMk id="43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47:06.840" v="246" actId="408"/>
          <ac:spMkLst>
            <pc:docMk/>
            <pc:sldMk cId="1092787379" sldId="620"/>
            <ac:spMk id="44" creationId="{8839246B-9811-3980-6E2D-77CA31233877}"/>
          </ac:spMkLst>
        </pc:spChg>
        <pc:spChg chg="mod">
          <ac:chgData name="Siegbert Rudolph" userId="2af4d44886c067cc" providerId="LiveId" clId="{70D3AD17-797F-4F9A-986E-925696763E87}" dt="2022-06-20T05:47:06.840" v="246" actId="408"/>
          <ac:spMkLst>
            <pc:docMk/>
            <pc:sldMk cId="1092787379" sldId="620"/>
            <ac:spMk id="45" creationId="{489BA753-4D80-5A09-0EB6-4FF305B4B30D}"/>
          </ac:spMkLst>
        </pc:spChg>
        <pc:spChg chg="mod">
          <ac:chgData name="Siegbert Rudolph" userId="2af4d44886c067cc" providerId="LiveId" clId="{70D3AD17-797F-4F9A-986E-925696763E87}" dt="2022-06-20T05:47:06.840" v="246" actId="408"/>
          <ac:spMkLst>
            <pc:docMk/>
            <pc:sldMk cId="1092787379" sldId="620"/>
            <ac:spMk id="46" creationId="{F9ED8ED1-6D79-D9E6-6302-8D65EC8E37E4}"/>
          </ac:spMkLst>
        </pc:spChg>
        <pc:spChg chg="mod">
          <ac:chgData name="Siegbert Rudolph" userId="2af4d44886c067cc" providerId="LiveId" clId="{70D3AD17-797F-4F9A-986E-925696763E87}" dt="2022-06-20T05:47:06.840" v="246" actId="408"/>
          <ac:spMkLst>
            <pc:docMk/>
            <pc:sldMk cId="1092787379" sldId="620"/>
            <ac:spMk id="47" creationId="{7E0B0A60-BD54-2D75-D417-197FBC6AFF6A}"/>
          </ac:spMkLst>
        </pc:spChg>
      </pc:sldChg>
      <pc:sldChg chg="modSp mod">
        <pc:chgData name="Siegbert Rudolph" userId="2af4d44886c067cc" providerId="LiveId" clId="{70D3AD17-797F-4F9A-986E-925696763E87}" dt="2022-06-20T05:58:17.270" v="693" actId="1076"/>
        <pc:sldMkLst>
          <pc:docMk/>
          <pc:sldMk cId="1181829832" sldId="651"/>
        </pc:sldMkLst>
        <pc:spChg chg="mod">
          <ac:chgData name="Siegbert Rudolph" userId="2af4d44886c067cc" providerId="LiveId" clId="{70D3AD17-797F-4F9A-986E-925696763E87}" dt="2022-06-20T05:57:09.736" v="668" actId="255"/>
          <ac:spMkLst>
            <pc:docMk/>
            <pc:sldMk cId="1181829832" sldId="651"/>
            <ac:spMk id="131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7:24.001" v="674" actId="1076"/>
          <ac:spMkLst>
            <pc:docMk/>
            <pc:sldMk cId="1181829832" sldId="651"/>
            <ac:spMk id="133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7:47.946" v="682" actId="1076"/>
          <ac:spMkLst>
            <pc:docMk/>
            <pc:sldMk cId="1181829832" sldId="651"/>
            <ac:spMk id="134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7:17.257" v="673" actId="1038"/>
          <ac:spMkLst>
            <pc:docMk/>
            <pc:sldMk cId="1181829832" sldId="651"/>
            <ac:spMk id="144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7:31.789" v="680" actId="1038"/>
          <ac:spMkLst>
            <pc:docMk/>
            <pc:sldMk cId="1181829832" sldId="651"/>
            <ac:spMk id="145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8:09.735" v="691" actId="1076"/>
          <ac:spMkLst>
            <pc:docMk/>
            <pc:sldMk cId="1181829832" sldId="651"/>
            <ac:spMk id="158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7:56.572" v="690" actId="1036"/>
          <ac:spMkLst>
            <pc:docMk/>
            <pc:sldMk cId="1181829832" sldId="651"/>
            <ac:spMk id="165" creationId="{00000000-0000-0000-0000-000000000000}"/>
          </ac:spMkLst>
        </pc:spChg>
        <pc:picChg chg="mod">
          <ac:chgData name="Siegbert Rudolph" userId="2af4d44886c067cc" providerId="LiveId" clId="{70D3AD17-797F-4F9A-986E-925696763E87}" dt="2022-06-20T05:58:17.270" v="693" actId="1076"/>
          <ac:picMkLst>
            <pc:docMk/>
            <pc:sldMk cId="1181829832" sldId="651"/>
            <ac:picMk id="4" creationId="{52C19473-A389-4EC0-9937-FB1CF798432C}"/>
          </ac:picMkLst>
        </pc:picChg>
      </pc:sldChg>
      <pc:sldChg chg="delSp modSp mod">
        <pc:chgData name="Siegbert Rudolph" userId="2af4d44886c067cc" providerId="LiveId" clId="{70D3AD17-797F-4F9A-986E-925696763E87}" dt="2022-06-20T13:50:57.525" v="795" actId="478"/>
        <pc:sldMkLst>
          <pc:docMk/>
          <pc:sldMk cId="182780573" sldId="652"/>
        </pc:sldMkLst>
        <pc:spChg chg="mod">
          <ac:chgData name="Siegbert Rudolph" userId="2af4d44886c067cc" providerId="LiveId" clId="{70D3AD17-797F-4F9A-986E-925696763E87}" dt="2022-06-20T05:55:44.096" v="635" actId="255"/>
          <ac:spMkLst>
            <pc:docMk/>
            <pc:sldMk cId="182780573" sldId="652"/>
            <ac:spMk id="3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5:58.592" v="646" actId="1037"/>
          <ac:spMkLst>
            <pc:docMk/>
            <pc:sldMk cId="182780573" sldId="652"/>
            <ac:spMk id="6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04.601" v="650" actId="1038"/>
          <ac:spMkLst>
            <pc:docMk/>
            <pc:sldMk cId="182780573" sldId="652"/>
            <ac:spMk id="7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21.213" v="657" actId="1038"/>
          <ac:spMkLst>
            <pc:docMk/>
            <pc:sldMk cId="182780573" sldId="652"/>
            <ac:spMk id="8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26.658" v="658" actId="14100"/>
          <ac:spMkLst>
            <pc:docMk/>
            <pc:sldMk cId="182780573" sldId="652"/>
            <ac:spMk id="20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40.232" v="663" actId="1038"/>
          <ac:spMkLst>
            <pc:docMk/>
            <pc:sldMk cId="182780573" sldId="652"/>
            <ac:spMk id="41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5:50.908" v="636" actId="14100"/>
          <ac:spMkLst>
            <pc:docMk/>
            <pc:sldMk cId="182780573" sldId="652"/>
            <ac:spMk id="60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5:44.096" v="635" actId="255"/>
          <ac:spMkLst>
            <pc:docMk/>
            <pc:sldMk cId="182780573" sldId="652"/>
            <ac:spMk id="61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11.724" v="651" actId="14100"/>
          <ac:spMkLst>
            <pc:docMk/>
            <pc:sldMk cId="182780573" sldId="652"/>
            <ac:spMk id="62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5:44.096" v="635" actId="255"/>
          <ac:spMkLst>
            <pc:docMk/>
            <pc:sldMk cId="182780573" sldId="652"/>
            <ac:spMk id="64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5:44.096" v="635" actId="255"/>
          <ac:spMkLst>
            <pc:docMk/>
            <pc:sldMk cId="182780573" sldId="652"/>
            <ac:spMk id="69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5:44.096" v="635" actId="255"/>
          <ac:spMkLst>
            <pc:docMk/>
            <pc:sldMk cId="182780573" sldId="652"/>
            <ac:spMk id="70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30.636" v="659" actId="14100"/>
          <ac:spMkLst>
            <pc:docMk/>
            <pc:sldMk cId="182780573" sldId="652"/>
            <ac:spMk id="91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43.231" v="664" actId="1037"/>
          <ac:spMkLst>
            <pc:docMk/>
            <pc:sldMk cId="182780573" sldId="652"/>
            <ac:spMk id="94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33.646" v="660" actId="14100"/>
          <ac:spMkLst>
            <pc:docMk/>
            <pc:sldMk cId="182780573" sldId="652"/>
            <ac:spMk id="95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6:46.134" v="666" actId="1037"/>
          <ac:spMkLst>
            <pc:docMk/>
            <pc:sldMk cId="182780573" sldId="652"/>
            <ac:spMk id="98" creationId="{00000000-0000-0000-0000-000000000000}"/>
          </ac:spMkLst>
        </pc:spChg>
        <pc:picChg chg="del mod">
          <ac:chgData name="Siegbert Rudolph" userId="2af4d44886c067cc" providerId="LiveId" clId="{70D3AD17-797F-4F9A-986E-925696763E87}" dt="2022-06-20T13:50:57.525" v="795" actId="478"/>
          <ac:picMkLst>
            <pc:docMk/>
            <pc:sldMk cId="182780573" sldId="652"/>
            <ac:picMk id="5" creationId="{00000000-0000-0000-0000-000000000000}"/>
          </ac:picMkLst>
        </pc:picChg>
      </pc:sldChg>
      <pc:sldChg chg="delSp modSp del mod ord delAnim">
        <pc:chgData name="Siegbert Rudolph" userId="2af4d44886c067cc" providerId="LiveId" clId="{70D3AD17-797F-4F9A-986E-925696763E87}" dt="2022-06-20T13:50:38.380" v="791" actId="47"/>
        <pc:sldMkLst>
          <pc:docMk/>
          <pc:sldMk cId="3296220360" sldId="656"/>
        </pc:sldMkLst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20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21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22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23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24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25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26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2:50.476" v="562" actId="20577"/>
          <ac:spMkLst>
            <pc:docMk/>
            <pc:sldMk cId="3296220360" sldId="656"/>
            <ac:spMk id="27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4:24.043" v="614" actId="108"/>
          <ac:spMkLst>
            <pc:docMk/>
            <pc:sldMk cId="3296220360" sldId="656"/>
            <ac:spMk id="28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4:36.093" v="615" actId="108"/>
          <ac:spMkLst>
            <pc:docMk/>
            <pc:sldMk cId="3296220360" sldId="656"/>
            <ac:spMk id="30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4:46.210" v="622" actId="1037"/>
          <ac:spMkLst>
            <pc:docMk/>
            <pc:sldMk cId="3296220360" sldId="656"/>
            <ac:spMk id="31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4:55.504" v="623" actId="1076"/>
          <ac:spMkLst>
            <pc:docMk/>
            <pc:sldMk cId="3296220360" sldId="656"/>
            <ac:spMk id="33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4:58.978" v="625" actId="1037"/>
          <ac:spMkLst>
            <pc:docMk/>
            <pc:sldMk cId="3296220360" sldId="656"/>
            <ac:spMk id="35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53:58.948" v="612" actId="478"/>
          <ac:spMkLst>
            <pc:docMk/>
            <pc:sldMk cId="3296220360" sldId="656"/>
            <ac:spMk id="36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5:55:09.973" v="631" actId="1076"/>
          <ac:spMkLst>
            <pc:docMk/>
            <pc:sldMk cId="3296220360" sldId="656"/>
            <ac:spMk id="37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55:22.818" v="632" actId="478"/>
          <ac:spMkLst>
            <pc:docMk/>
            <pc:sldMk cId="3296220360" sldId="656"/>
            <ac:spMk id="38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55:22.818" v="632" actId="478"/>
          <ac:spMkLst>
            <pc:docMk/>
            <pc:sldMk cId="3296220360" sldId="656"/>
            <ac:spMk id="39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55:22.818" v="632" actId="478"/>
          <ac:spMkLst>
            <pc:docMk/>
            <pc:sldMk cId="3296220360" sldId="656"/>
            <ac:spMk id="40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55:22.818" v="632" actId="478"/>
          <ac:spMkLst>
            <pc:docMk/>
            <pc:sldMk cId="3296220360" sldId="656"/>
            <ac:spMk id="41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55:22.818" v="632" actId="478"/>
          <ac:spMkLst>
            <pc:docMk/>
            <pc:sldMk cId="3296220360" sldId="656"/>
            <ac:spMk id="42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13:50:09.148" v="781" actId="1038"/>
          <ac:spMkLst>
            <pc:docMk/>
            <pc:sldMk cId="3296220360" sldId="656"/>
            <ac:spMk id="44" creationId="{00000000-0000-0000-0000-000000000000}"/>
          </ac:spMkLst>
        </pc:spChg>
        <pc:spChg chg="del mod">
          <ac:chgData name="Siegbert Rudolph" userId="2af4d44886c067cc" providerId="LiveId" clId="{70D3AD17-797F-4F9A-986E-925696763E87}" dt="2022-06-20T05:55:22.818" v="632" actId="478"/>
          <ac:spMkLst>
            <pc:docMk/>
            <pc:sldMk cId="3296220360" sldId="656"/>
            <ac:spMk id="45" creationId="{00000000-0000-0000-0000-000000000000}"/>
          </ac:spMkLst>
        </pc:spChg>
        <pc:picChg chg="mod">
          <ac:chgData name="Siegbert Rudolph" userId="2af4d44886c067cc" providerId="LiveId" clId="{70D3AD17-797F-4F9A-986E-925696763E87}" dt="2022-06-20T13:50:14.792" v="783" actId="1076"/>
          <ac:picMkLst>
            <pc:docMk/>
            <pc:sldMk cId="3296220360" sldId="656"/>
            <ac:picMk id="43" creationId="{00000000-0000-0000-0000-000000000000}"/>
          </ac:picMkLst>
        </pc:picChg>
      </pc:sldChg>
      <pc:sldChg chg="del">
        <pc:chgData name="Siegbert Rudolph" userId="2af4d44886c067cc" providerId="LiveId" clId="{70D3AD17-797F-4F9A-986E-925696763E87}" dt="2022-06-20T05:44:28.009" v="160" actId="47"/>
        <pc:sldMkLst>
          <pc:docMk/>
          <pc:sldMk cId="2940952553" sldId="659"/>
        </pc:sldMkLst>
      </pc:sldChg>
      <pc:sldChg chg="addSp delSp modSp mod delAnim modAnim">
        <pc:chgData name="Siegbert Rudolph" userId="2af4d44886c067cc" providerId="LiveId" clId="{70D3AD17-797F-4F9A-986E-925696763E87}" dt="2022-06-20T05:58:35.254" v="695" actId="20577"/>
        <pc:sldMkLst>
          <pc:docMk/>
          <pc:sldMk cId="2915127394" sldId="660"/>
        </pc:sldMkLst>
        <pc:spChg chg="add mod">
          <ac:chgData name="Siegbert Rudolph" userId="2af4d44886c067cc" providerId="LiveId" clId="{70D3AD17-797F-4F9A-986E-925696763E87}" dt="2022-06-20T05:58:25.264" v="694" actId="255"/>
          <ac:spMkLst>
            <pc:docMk/>
            <pc:sldMk cId="2915127394" sldId="660"/>
            <ac:spMk id="13" creationId="{638E29A0-5171-FFB4-F4FF-9C571F5445FF}"/>
          </ac:spMkLst>
        </pc:spChg>
        <pc:spChg chg="add del mod">
          <ac:chgData name="Siegbert Rudolph" userId="2af4d44886c067cc" providerId="LiveId" clId="{70D3AD17-797F-4F9A-986E-925696763E87}" dt="2022-06-20T05:38:17.167" v="65" actId="478"/>
          <ac:spMkLst>
            <pc:docMk/>
            <pc:sldMk cId="2915127394" sldId="660"/>
            <ac:spMk id="16" creationId="{3ABBF55F-4F8C-895F-B4C9-A1426765ED4E}"/>
          </ac:spMkLst>
        </pc:spChg>
        <pc:spChg chg="add del mod">
          <ac:chgData name="Siegbert Rudolph" userId="2af4d44886c067cc" providerId="LiveId" clId="{70D3AD17-797F-4F9A-986E-925696763E87}" dt="2022-06-20T05:38:42.256" v="71"/>
          <ac:spMkLst>
            <pc:docMk/>
            <pc:sldMk cId="2915127394" sldId="660"/>
            <ac:spMk id="17" creationId="{23DAE377-F3AD-0DA7-02BA-0A2CFBCC7A5A}"/>
          </ac:spMkLst>
        </pc:spChg>
        <pc:spChg chg="mod">
          <ac:chgData name="Siegbert Rudolph" userId="2af4d44886c067cc" providerId="LiveId" clId="{70D3AD17-797F-4F9A-986E-925696763E87}" dt="2022-06-20T05:58:35.254" v="695" actId="20577"/>
          <ac:spMkLst>
            <pc:docMk/>
            <pc:sldMk cId="2915127394" sldId="660"/>
            <ac:spMk id="36" creationId="{00000000-0000-0000-0000-000000000000}"/>
          </ac:spMkLst>
        </pc:spChg>
      </pc:sldChg>
      <pc:sldChg chg="modSp mod">
        <pc:chgData name="Siegbert Rudolph" userId="2af4d44886c067cc" providerId="LiveId" clId="{70D3AD17-797F-4F9A-986E-925696763E87}" dt="2022-06-20T06:00:00.791" v="731" actId="1038"/>
        <pc:sldMkLst>
          <pc:docMk/>
          <pc:sldMk cId="4246312674" sldId="663"/>
        </pc:sldMkLst>
        <pc:spChg chg="mod">
          <ac:chgData name="Siegbert Rudolph" userId="2af4d44886c067cc" providerId="LiveId" clId="{70D3AD17-797F-4F9A-986E-925696763E87}" dt="2022-06-20T06:00:00.791" v="731" actId="1038"/>
          <ac:spMkLst>
            <pc:docMk/>
            <pc:sldMk cId="4246312674" sldId="663"/>
            <ac:spMk id="13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6:00:00.791" v="731" actId="1038"/>
          <ac:spMkLst>
            <pc:docMk/>
            <pc:sldMk cId="4246312674" sldId="663"/>
            <ac:spMk id="14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6:00:00.791" v="731" actId="1038"/>
          <ac:spMkLst>
            <pc:docMk/>
            <pc:sldMk cId="4246312674" sldId="663"/>
            <ac:spMk id="15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6:00:00.791" v="731" actId="1038"/>
          <ac:spMkLst>
            <pc:docMk/>
            <pc:sldMk cId="4246312674" sldId="663"/>
            <ac:spMk id="16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6:00:00.791" v="731" actId="1038"/>
          <ac:spMkLst>
            <pc:docMk/>
            <pc:sldMk cId="4246312674" sldId="663"/>
            <ac:spMk id="17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6:00:00.791" v="731" actId="1038"/>
          <ac:spMkLst>
            <pc:docMk/>
            <pc:sldMk cId="4246312674" sldId="663"/>
            <ac:spMk id="18" creationId="{00000000-0000-0000-0000-000000000000}"/>
          </ac:spMkLst>
        </pc:spChg>
        <pc:spChg chg="mod">
          <ac:chgData name="Siegbert Rudolph" userId="2af4d44886c067cc" providerId="LiveId" clId="{70D3AD17-797F-4F9A-986E-925696763E87}" dt="2022-06-20T06:00:00.791" v="731" actId="1038"/>
          <ac:spMkLst>
            <pc:docMk/>
            <pc:sldMk cId="4246312674" sldId="663"/>
            <ac:spMk id="19" creationId="{00000000-0000-0000-0000-000000000000}"/>
          </ac:spMkLst>
        </pc:spChg>
      </pc:sldChg>
      <pc:sldChg chg="addSp delSp modSp mod delAnim modAnim">
        <pc:chgData name="Siegbert Rudolph" userId="2af4d44886c067cc" providerId="LiveId" clId="{70D3AD17-797F-4F9A-986E-925696763E87}" dt="2022-06-20T13:50:32.994" v="790" actId="1035"/>
        <pc:sldMkLst>
          <pc:docMk/>
          <pc:sldMk cId="3756563933" sldId="665"/>
        </pc:sldMkLst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2" creationId="{EFAC3126-BFFA-F9AC-6120-F42921FD295E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3" creationId="{9AA7F9CB-3B72-0855-6922-4B4D2A899F6D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4" creationId="{CA78ECC6-6B69-3D18-18B8-0711FAD5F0FB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5" creationId="{98ED7FF1-38F9-2EEF-31C9-7E2B56EEF0F5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6" creationId="{B145E772-F01C-D168-12B9-0D6E69122A3D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7" creationId="{31C4D2C2-3855-03C0-BF38-0A699F1FF7DF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8" creationId="{9FCD7BE0-5015-ED6A-E05D-C03096CFEB55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49" creationId="{BE8DD394-F460-D7EB-AA93-C907785E223D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0" creationId="{EFE2C2AB-2BDE-01B1-CD9E-86CDB5BDA281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1" creationId="{00BD295E-1BBE-C0F7-A913-7895E7A65CCD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2" creationId="{9E98CAC5-0FB4-A4B2-AB4D-6A0508E3CD9A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3" creationId="{8E2CA5FA-33E7-8594-3EC9-050D1F37CE91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4" creationId="{707AAE22-C0C4-5C5A-787D-C637588FEA41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5" creationId="{533669EF-AD52-C34E-3DEA-8253FC6B7121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7" creationId="{6D7C5954-984C-A38C-AC38-CCDF24872E33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58" creationId="{D91FA8CF-D093-C0C2-7BC0-00A9CBB29958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59" creationId="{A1DDE4D7-4249-4E88-AF4E-7C84007F9451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60" creationId="{703B4185-A445-46CD-A4B2-6578DF58D162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61" creationId="{5B8C6202-712C-4476-956E-874242D42F5A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62" creationId="{CF705B05-AFED-4E9C-B458-FE187E4C5EC1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63" creationId="{634364F7-5081-4B6D-B0C6-935434E8D0E1}"/>
          </ac:spMkLst>
        </pc:spChg>
        <pc:spChg chg="add mod">
          <ac:chgData name="Siegbert Rudolph" userId="2af4d44886c067cc" providerId="LiveId" clId="{70D3AD17-797F-4F9A-986E-925696763E87}" dt="2022-06-20T13:50:29.487" v="788"/>
          <ac:spMkLst>
            <pc:docMk/>
            <pc:sldMk cId="3756563933" sldId="665"/>
            <ac:spMk id="64" creationId="{AD013C21-587C-CCC2-45B4-6C84775237D4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82" creationId="{BB44A90E-FAA7-4283-A663-631CA12583AC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83" creationId="{EEEF3F44-ADCA-4544-AAD5-6C3A50162564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84" creationId="{53ABF6A2-3341-4BB1-8F1A-133CE8CA3CAA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85" creationId="{73F201F6-12CE-4484-AD08-330308D1033E}"/>
          </ac:spMkLst>
        </pc:spChg>
        <pc:spChg chg="mod">
          <ac:chgData name="Siegbert Rudolph" userId="2af4d44886c067cc" providerId="LiveId" clId="{70D3AD17-797F-4F9A-986E-925696763E87}" dt="2022-06-20T13:50:32.994" v="790" actId="1035"/>
          <ac:spMkLst>
            <pc:docMk/>
            <pc:sldMk cId="3756563933" sldId="665"/>
            <ac:spMk id="86" creationId="{E4624087-55D0-4CDE-BC33-00C2BFC79597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87" creationId="{CDB0911C-4E93-4EA9-8D5A-56A6E9CC7F7C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88" creationId="{9352FB39-9B8E-4FAA-B942-20EA3320C061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89" creationId="{E1B805F7-2D34-431A-86B1-2A48C889A501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0" creationId="{80682920-0CE3-46A0-AA4F-7C53726E47F1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1" creationId="{3718797E-D906-4890-A55E-EBED44924283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2" creationId="{007CF7E2-55C0-486D-8168-3507C9BDAD9D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3" creationId="{78C7C89A-5DAE-4F8F-9E85-3B0D33A8D511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4" creationId="{5C288E2B-70F4-4C3D-8A1A-8E42F2A65077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5" creationId="{EDBE2543-D004-43C0-917B-412A47B77032}"/>
          </ac:spMkLst>
        </pc:spChg>
        <pc:spChg chg="del mod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6" creationId="{4117E541-2EB0-4417-9BC2-862772017FBA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7" creationId="{E2D72C13-194F-4FAB-B199-6C3EA08207B4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8" creationId="{851D14C2-4B90-41E0-AFC6-712837785E53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99" creationId="{D52406DD-4D85-420F-9E4A-E1E824DAB727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100" creationId="{5EA51364-5C9F-402A-99F9-4367F5C43151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101" creationId="{DE8B187C-F372-4C84-93ED-8D5EFC228E26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102" creationId="{CA16142A-6498-473A-9A41-2524841B6713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103" creationId="{89306924-03F3-4303-B745-D80ABC588F1E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104" creationId="{0DEA7E6F-C9B5-41E4-B17E-3A3BB7D674B5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105" creationId="{F68E3D87-C9CF-40F5-A327-E8B35377C87F}"/>
          </ac:spMkLst>
        </pc:spChg>
        <pc:spChg chg="del">
          <ac:chgData name="Siegbert Rudolph" userId="2af4d44886c067cc" providerId="LiveId" clId="{70D3AD17-797F-4F9A-986E-925696763E87}" dt="2022-06-20T13:49:58.465" v="735" actId="478"/>
          <ac:spMkLst>
            <pc:docMk/>
            <pc:sldMk cId="3756563933" sldId="665"/>
            <ac:spMk id="106" creationId="{5EC8422C-A6EA-4FF8-9387-3712B3669B63}"/>
          </ac:spMkLst>
        </pc:spChg>
        <pc:picChg chg="add mod">
          <ac:chgData name="Siegbert Rudolph" userId="2af4d44886c067cc" providerId="LiveId" clId="{70D3AD17-797F-4F9A-986E-925696763E87}" dt="2022-06-20T13:50:29.487" v="788"/>
          <ac:picMkLst>
            <pc:docMk/>
            <pc:sldMk cId="3756563933" sldId="665"/>
            <ac:picMk id="56" creationId="{F848204C-A829-9822-0E91-06587AF09197}"/>
          </ac:picMkLst>
        </pc:picChg>
      </pc:sldChg>
      <pc:sldChg chg="delSp modSp add mod delAnim">
        <pc:chgData name="Siegbert Rudolph" userId="2af4d44886c067cc" providerId="LiveId" clId="{70D3AD17-797F-4F9A-986E-925696763E87}" dt="2022-06-20T13:50:48.831" v="793" actId="1076"/>
        <pc:sldMkLst>
          <pc:docMk/>
          <pc:sldMk cId="3053503160" sldId="667"/>
        </pc:sldMkLst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59" creationId="{A1DDE4D7-4249-4E88-AF4E-7C84007F9451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60" creationId="{703B4185-A445-46CD-A4B2-6578DF58D162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61" creationId="{5B8C6202-712C-4476-956E-874242D42F5A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62" creationId="{CF705B05-AFED-4E9C-B458-FE187E4C5EC1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63" creationId="{634364F7-5081-4B6D-B0C6-935434E8D0E1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82" creationId="{BB44A90E-FAA7-4283-A663-631CA12583AC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83" creationId="{EEEF3F44-ADCA-4544-AAD5-6C3A50162564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84" creationId="{53ABF6A2-3341-4BB1-8F1A-133CE8CA3CAA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85" creationId="{73F201F6-12CE-4484-AD08-330308D1033E}"/>
          </ac:spMkLst>
        </pc:spChg>
        <pc:spChg chg="del">
          <ac:chgData name="Siegbert Rudolph" userId="2af4d44886c067cc" providerId="LiveId" clId="{70D3AD17-797F-4F9A-986E-925696763E87}" dt="2022-06-20T13:50:42.293" v="792" actId="478"/>
          <ac:spMkLst>
            <pc:docMk/>
            <pc:sldMk cId="3053503160" sldId="667"/>
            <ac:spMk id="86" creationId="{E4624087-55D0-4CDE-BC33-00C2BFC79597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87" creationId="{CDB0911C-4E93-4EA9-8D5A-56A6E9CC7F7C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88" creationId="{9352FB39-9B8E-4FAA-B942-20EA3320C061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89" creationId="{E1B805F7-2D34-431A-86B1-2A48C889A501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90" creationId="{80682920-0CE3-46A0-AA4F-7C53726E47F1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91" creationId="{3718797E-D906-4890-A55E-EBED44924283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92" creationId="{007CF7E2-55C0-486D-8168-3507C9BDAD9D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93" creationId="{78C7C89A-5DAE-4F8F-9E85-3B0D33A8D511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94" creationId="{5C288E2B-70F4-4C3D-8A1A-8E42F2A65077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95" creationId="{EDBE2543-D004-43C0-917B-412A47B77032}"/>
          </ac:spMkLst>
        </pc:spChg>
        <pc:spChg chg="mod">
          <ac:chgData name="Siegbert Rudolph" userId="2af4d44886c067cc" providerId="LiveId" clId="{70D3AD17-797F-4F9A-986E-925696763E87}" dt="2022-06-20T13:50:48.831" v="793" actId="1076"/>
          <ac:spMkLst>
            <pc:docMk/>
            <pc:sldMk cId="3053503160" sldId="667"/>
            <ac:spMk id="96" creationId="{4117E541-2EB0-4417-9BC2-862772017FBA}"/>
          </ac:spMkLst>
        </pc:spChg>
      </pc:sldChg>
    </pc:docChg>
  </pc:docChgLst>
  <pc:docChgLst>
    <pc:chgData name="Siegbert Rudolph" userId="2af4d44886c067cc" providerId="LiveId" clId="{0674F796-B896-44C4-83B0-835E0986B127}"/>
    <pc:docChg chg="custSel addSld modSld modNotesMaster">
      <pc:chgData name="Siegbert Rudolph" userId="2af4d44886c067cc" providerId="LiveId" clId="{0674F796-B896-44C4-83B0-835E0986B127}" dt="2024-10-26T09:41:34.893" v="207"/>
      <pc:docMkLst>
        <pc:docMk/>
      </pc:docMkLst>
      <pc:sldChg chg="modNotes">
        <pc:chgData name="Siegbert Rudolph" userId="2af4d44886c067cc" providerId="LiveId" clId="{0674F796-B896-44C4-83B0-835E0986B127}" dt="2024-10-26T09:33:08.493" v="63"/>
        <pc:sldMkLst>
          <pc:docMk/>
          <pc:sldMk cId="1181829832" sldId="651"/>
        </pc:sldMkLst>
      </pc:sldChg>
      <pc:sldChg chg="addSp delSp modSp mod modTransition delAnim modAnim">
        <pc:chgData name="Siegbert Rudolph" userId="2af4d44886c067cc" providerId="LiveId" clId="{0674F796-B896-44C4-83B0-835E0986B127}" dt="2024-10-26T09:41:34.893" v="207"/>
        <pc:sldMkLst>
          <pc:docMk/>
          <pc:sldMk cId="4246312674" sldId="663"/>
        </pc:sldMkLst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2" creationId="{2A2B740E-8392-7591-5C08-9B159CA09DE8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4" creationId="{9261B778-27F2-9F0B-6536-1F7F657D063B}"/>
          </ac:spMkLst>
        </pc:spChg>
        <pc:spChg chg="add mod">
          <ac:chgData name="Siegbert Rudolph" userId="2af4d44886c067cc" providerId="LiveId" clId="{0674F796-B896-44C4-83B0-835E0986B127}" dt="2024-10-26T09:38:26.369" v="199" actId="20577"/>
          <ac:spMkLst>
            <pc:docMk/>
            <pc:sldMk cId="4246312674" sldId="663"/>
            <ac:spMk id="5" creationId="{0E2F0D3E-1C39-8D2C-B67C-461AB18A60B0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6" creationId="{ECC5E14C-FF02-1222-25EC-95F681E8D9CD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7" creationId="{A8E51C6F-C33B-8B47-8667-5C72506C4CB5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8" creationId="{902FA2B3-825E-CA45-1B0C-8F79D7E4F339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9" creationId="{23226BFF-7844-4161-F046-89712A855574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10" creationId="{40FAA847-08C7-C056-4ED0-201F78DB2371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11" creationId="{F54923BC-2FC6-C583-1497-9BA1730EF1F0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12" creationId="{FA417E99-1316-0024-8C24-056811FD5680}"/>
          </ac:spMkLst>
        </pc:spChg>
        <pc:spChg chg="del">
          <ac:chgData name="Siegbert Rudolph" userId="2af4d44886c067cc" providerId="LiveId" clId="{0674F796-B896-44C4-83B0-835E0986B127}" dt="2024-10-26T09:31:47.839" v="1" actId="478"/>
          <ac:spMkLst>
            <pc:docMk/>
            <pc:sldMk cId="4246312674" sldId="663"/>
            <ac:spMk id="13" creationId="{00000000-0000-0000-0000-000000000000}"/>
          </ac:spMkLst>
        </pc:spChg>
        <pc:spChg chg="del">
          <ac:chgData name="Siegbert Rudolph" userId="2af4d44886c067cc" providerId="LiveId" clId="{0674F796-B896-44C4-83B0-835E0986B127}" dt="2024-10-26T09:31:47.839" v="1" actId="478"/>
          <ac:spMkLst>
            <pc:docMk/>
            <pc:sldMk cId="4246312674" sldId="663"/>
            <ac:spMk id="14" creationId="{00000000-0000-0000-0000-000000000000}"/>
          </ac:spMkLst>
        </pc:spChg>
        <pc:spChg chg="del">
          <ac:chgData name="Siegbert Rudolph" userId="2af4d44886c067cc" providerId="LiveId" clId="{0674F796-B896-44C4-83B0-835E0986B127}" dt="2024-10-26T09:31:47.839" v="1" actId="478"/>
          <ac:spMkLst>
            <pc:docMk/>
            <pc:sldMk cId="4246312674" sldId="663"/>
            <ac:spMk id="15" creationId="{00000000-0000-0000-0000-000000000000}"/>
          </ac:spMkLst>
        </pc:spChg>
        <pc:spChg chg="del">
          <ac:chgData name="Siegbert Rudolph" userId="2af4d44886c067cc" providerId="LiveId" clId="{0674F796-B896-44C4-83B0-835E0986B127}" dt="2024-10-26T09:31:47.839" v="1" actId="478"/>
          <ac:spMkLst>
            <pc:docMk/>
            <pc:sldMk cId="4246312674" sldId="663"/>
            <ac:spMk id="16" creationId="{00000000-0000-0000-0000-000000000000}"/>
          </ac:spMkLst>
        </pc:spChg>
        <pc:spChg chg="del">
          <ac:chgData name="Siegbert Rudolph" userId="2af4d44886c067cc" providerId="LiveId" clId="{0674F796-B896-44C4-83B0-835E0986B127}" dt="2024-10-26T09:31:47.839" v="1" actId="478"/>
          <ac:spMkLst>
            <pc:docMk/>
            <pc:sldMk cId="4246312674" sldId="663"/>
            <ac:spMk id="17" creationId="{00000000-0000-0000-0000-000000000000}"/>
          </ac:spMkLst>
        </pc:spChg>
        <pc:spChg chg="del">
          <ac:chgData name="Siegbert Rudolph" userId="2af4d44886c067cc" providerId="LiveId" clId="{0674F796-B896-44C4-83B0-835E0986B127}" dt="2024-10-26T09:31:47.839" v="1" actId="478"/>
          <ac:spMkLst>
            <pc:docMk/>
            <pc:sldMk cId="4246312674" sldId="663"/>
            <ac:spMk id="18" creationId="{00000000-0000-0000-0000-000000000000}"/>
          </ac:spMkLst>
        </pc:spChg>
        <pc:spChg chg="del">
          <ac:chgData name="Siegbert Rudolph" userId="2af4d44886c067cc" providerId="LiveId" clId="{0674F796-B896-44C4-83B0-835E0986B127}" dt="2024-10-26T09:31:47.839" v="1" actId="478"/>
          <ac:spMkLst>
            <pc:docMk/>
            <pc:sldMk cId="4246312674" sldId="663"/>
            <ac:spMk id="19" creationId="{00000000-0000-0000-0000-000000000000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20" creationId="{FEEE084A-87C9-9307-9E32-FC9E3616D1E6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24" creationId="{66C9B25C-69DC-014E-C38E-A9D7E5142AAE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27" creationId="{7F93F929-1C7B-55A2-E8B7-F0A6E3853625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28" creationId="{18B5B328-C5E0-4322-878C-B6ED24B686A3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29" creationId="{0346F44E-D990-C045-6C38-930651BF3601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30" creationId="{43901E76-A4D8-5E4C-1D0D-CD1573998854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31" creationId="{D6BC9BE6-882B-C9DF-C466-9360A9167978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32" creationId="{C6B4B501-4C43-BDB4-3FA9-F318E6E41CC5}"/>
          </ac:spMkLst>
        </pc:spChg>
        <pc:spChg chg="add mod">
          <ac:chgData name="Siegbert Rudolph" userId="2af4d44886c067cc" providerId="LiveId" clId="{0674F796-B896-44C4-83B0-835E0986B127}" dt="2024-10-26T09:38:45.273" v="205" actId="1037"/>
          <ac:spMkLst>
            <pc:docMk/>
            <pc:sldMk cId="4246312674" sldId="663"/>
            <ac:spMk id="33" creationId="{AE8F6C85-BE11-AC76-94C7-CF97B984D747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34" creationId="{8AAFB1D0-E002-1F75-8617-1C4062043EE5}"/>
          </ac:spMkLst>
        </pc:spChg>
        <pc:spChg chg="add mod">
          <ac:chgData name="Siegbert Rudolph" userId="2af4d44886c067cc" providerId="LiveId" clId="{0674F796-B896-44C4-83B0-835E0986B127}" dt="2024-10-26T09:38:45.273" v="205" actId="1037"/>
          <ac:spMkLst>
            <pc:docMk/>
            <pc:sldMk cId="4246312674" sldId="663"/>
            <ac:spMk id="35" creationId="{61A22150-3134-3FC4-64AA-2307C553944E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36" creationId="{2AEF0108-4340-9CD1-B958-6025B06165F8}"/>
          </ac:spMkLst>
        </pc:spChg>
        <pc:spChg chg="add mod">
          <ac:chgData name="Siegbert Rudolph" userId="2af4d44886c067cc" providerId="LiveId" clId="{0674F796-B896-44C4-83B0-835E0986B127}" dt="2024-10-26T09:38:45.273" v="205" actId="1037"/>
          <ac:spMkLst>
            <pc:docMk/>
            <pc:sldMk cId="4246312674" sldId="663"/>
            <ac:spMk id="37" creationId="{C610996D-B9D8-E0BE-5E26-C1FAB58DA185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38" creationId="{91B7EDEA-3AC7-21FF-E057-627066D86779}"/>
          </ac:spMkLst>
        </pc:spChg>
        <pc:spChg chg="add mod">
          <ac:chgData name="Siegbert Rudolph" userId="2af4d44886c067cc" providerId="LiveId" clId="{0674F796-B896-44C4-83B0-835E0986B127}" dt="2024-10-26T09:38:45.273" v="205" actId="1037"/>
          <ac:spMkLst>
            <pc:docMk/>
            <pc:sldMk cId="4246312674" sldId="663"/>
            <ac:spMk id="39" creationId="{505BBC4B-D605-63E4-9F8D-90A1110D32ED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40" creationId="{BDBDB3CE-ABC9-EDC7-1C9E-8C2454B62CFA}"/>
          </ac:spMkLst>
        </pc:spChg>
        <pc:spChg chg="add mod">
          <ac:chgData name="Siegbert Rudolph" userId="2af4d44886c067cc" providerId="LiveId" clId="{0674F796-B896-44C4-83B0-835E0986B127}" dt="2024-10-26T09:38:45.273" v="205" actId="1037"/>
          <ac:spMkLst>
            <pc:docMk/>
            <pc:sldMk cId="4246312674" sldId="663"/>
            <ac:spMk id="41" creationId="{E7A96815-3A84-FC0A-C2F5-C770C4ACC5B6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42" creationId="{037F526B-4EF1-144C-0F14-D34DFC36E837}"/>
          </ac:spMkLst>
        </pc:spChg>
        <pc:spChg chg="add mod">
          <ac:chgData name="Siegbert Rudolph" userId="2af4d44886c067cc" providerId="LiveId" clId="{0674F796-B896-44C4-83B0-835E0986B127}" dt="2024-10-26T09:38:45.273" v="205" actId="1037"/>
          <ac:spMkLst>
            <pc:docMk/>
            <pc:sldMk cId="4246312674" sldId="663"/>
            <ac:spMk id="43" creationId="{804629DC-27E0-B504-7993-7B502AAA1B2E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44" creationId="{B739BF22-D652-DB41-E19D-1D14DE417803}"/>
          </ac:spMkLst>
        </pc:spChg>
        <pc:spChg chg="add mod">
          <ac:chgData name="Siegbert Rudolph" userId="2af4d44886c067cc" providerId="LiveId" clId="{0674F796-B896-44C4-83B0-835E0986B127}" dt="2024-10-26T09:38:45.273" v="205" actId="1037"/>
          <ac:spMkLst>
            <pc:docMk/>
            <pc:sldMk cId="4246312674" sldId="663"/>
            <ac:spMk id="45" creationId="{B256CAFA-0A87-7F00-B5BC-708405CF3960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46" creationId="{25B7F5CC-8B02-78CB-E53E-6E2C72197AEA}"/>
          </ac:spMkLst>
        </pc:spChg>
        <pc:spChg chg="add mod">
          <ac:chgData name="Siegbert Rudolph" userId="2af4d44886c067cc" providerId="LiveId" clId="{0674F796-B896-44C4-83B0-835E0986B127}" dt="2024-10-26T09:38:45.273" v="205" actId="1037"/>
          <ac:spMkLst>
            <pc:docMk/>
            <pc:sldMk cId="4246312674" sldId="663"/>
            <ac:spMk id="47" creationId="{66A88EE8-4355-AFDF-C42B-F22416BB26CE}"/>
          </ac:spMkLst>
        </pc:spChg>
        <pc:spChg chg="add mod">
          <ac:chgData name="Siegbert Rudolph" userId="2af4d44886c067cc" providerId="LiveId" clId="{0674F796-B896-44C4-83B0-835E0986B127}" dt="2024-10-26T09:36:13.274" v="116" actId="1076"/>
          <ac:spMkLst>
            <pc:docMk/>
            <pc:sldMk cId="4246312674" sldId="663"/>
            <ac:spMk id="48" creationId="{0FE0B423-1541-C17E-8E39-B4518D1F9266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49" creationId="{04138A21-10ED-EEB9-E180-ED05FF959D05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50" creationId="{1742F69A-19DC-2A03-289C-F7AD18F13E86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51" creationId="{C20C67B4-8F4D-2DEF-9663-DA0C163FC312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52" creationId="{3A71FF07-4619-4446-D595-7204B794AA96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53" creationId="{4730296F-7F08-FDCD-6759-36B1E19A2AB4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54" creationId="{0149289D-C869-73D4-1F32-D358989B56EB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55" creationId="{C010700B-1EC9-6D8D-4D6E-D3F268F39F58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56" creationId="{55208B39-6FEE-BE52-E57C-09DB2347E5C0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57" creationId="{FA2E01FC-A099-C01F-DF53-F5606A9F3ABC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58" creationId="{00D9E085-203A-B95D-5284-0DE486C18B5C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59" creationId="{4E0CF285-251D-9FAF-38DC-75CB3ED59515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60" creationId="{D2804BBF-F715-A75C-2390-D3628344CC50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61" creationId="{CB81CAF5-44C8-AF8F-DE49-32B4A6FF4A22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62" creationId="{65A797A6-79D7-4239-EC1D-AA2D3DEB1EDA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63" creationId="{D0431745-CF4F-BBE8-FBC0-D192E5D81C52}"/>
          </ac:spMkLst>
        </pc:spChg>
        <pc:spChg chg="add del mod">
          <ac:chgData name="Siegbert Rudolph" userId="2af4d44886c067cc" providerId="LiveId" clId="{0674F796-B896-44C4-83B0-835E0986B127}" dt="2024-10-26T09:36:07.553" v="115" actId="478"/>
          <ac:spMkLst>
            <pc:docMk/>
            <pc:sldMk cId="4246312674" sldId="663"/>
            <ac:spMk id="38912" creationId="{43117789-D11B-5DB1-5410-8AB5B1F62F61}"/>
          </ac:spMkLst>
        </pc:spChg>
        <pc:spChg chg="mod">
          <ac:chgData name="Siegbert Rudolph" userId="2af4d44886c067cc" providerId="LiveId" clId="{0674F796-B896-44C4-83B0-835E0986B127}" dt="2024-10-26T09:32:14.150" v="61" actId="1036"/>
          <ac:spMkLst>
            <pc:docMk/>
            <pc:sldMk cId="4246312674" sldId="663"/>
            <ac:spMk id="38914" creationId="{00000000-0000-0000-0000-000000000000}"/>
          </ac:spMkLst>
        </pc:spChg>
      </pc:sldChg>
      <pc:sldChg chg="modAnim">
        <pc:chgData name="Siegbert Rudolph" userId="2af4d44886c067cc" providerId="LiveId" clId="{0674F796-B896-44C4-83B0-835E0986B127}" dt="2024-10-26T09:39:58.348" v="206"/>
        <pc:sldMkLst>
          <pc:docMk/>
          <pc:sldMk cId="3756563933" sldId="665"/>
        </pc:sldMkLst>
      </pc:sldChg>
      <pc:sldChg chg="add">
        <pc:chgData name="Siegbert Rudolph" userId="2af4d44886c067cc" providerId="LiveId" clId="{0674F796-B896-44C4-83B0-835E0986B127}" dt="2024-10-26T09:31:41.736" v="0" actId="2890"/>
        <pc:sldMkLst>
          <pc:docMk/>
          <pc:sldMk cId="292001629" sldId="668"/>
        </pc:sldMkLst>
      </pc:sldChg>
    </pc:docChg>
  </pc:docChgLst>
  <pc:docChgLst>
    <pc:chgData name="Siegbert Rudolph" userId="2af4d44886c067cc" providerId="LiveId" clId="{B3DF30B7-F005-4F2F-ABB3-DB024FE9B893}"/>
    <pc:docChg chg="modSld">
      <pc:chgData name="Siegbert Rudolph" userId="2af4d44886c067cc" providerId="LiveId" clId="{B3DF30B7-F005-4F2F-ABB3-DB024FE9B893}" dt="2023-05-20T10:33:52.929" v="5" actId="1076"/>
      <pc:docMkLst>
        <pc:docMk/>
      </pc:docMkLst>
      <pc:sldChg chg="addSp modSp mod modAnim">
        <pc:chgData name="Siegbert Rudolph" userId="2af4d44886c067cc" providerId="LiveId" clId="{B3DF30B7-F005-4F2F-ABB3-DB024FE9B893}" dt="2023-05-20T10:33:52.929" v="5" actId="1076"/>
        <pc:sldMkLst>
          <pc:docMk/>
          <pc:sldMk cId="1181829832" sldId="651"/>
        </pc:sldMkLst>
        <pc:spChg chg="add mod">
          <ac:chgData name="Siegbert Rudolph" userId="2af4d44886c067cc" providerId="LiveId" clId="{B3DF30B7-F005-4F2F-ABB3-DB024FE9B893}" dt="2023-05-20T10:33:34.480" v="1"/>
          <ac:spMkLst>
            <pc:docMk/>
            <pc:sldMk cId="1181829832" sldId="651"/>
            <ac:spMk id="5" creationId="{9EB959F2-2204-71D1-CF30-8C8A1557942C}"/>
          </ac:spMkLst>
        </pc:spChg>
        <pc:spChg chg="add mod">
          <ac:chgData name="Siegbert Rudolph" userId="2af4d44886c067cc" providerId="LiveId" clId="{B3DF30B7-F005-4F2F-ABB3-DB024FE9B893}" dt="2023-05-20T10:33:40.769" v="2" actId="14100"/>
          <ac:spMkLst>
            <pc:docMk/>
            <pc:sldMk cId="1181829832" sldId="651"/>
            <ac:spMk id="6" creationId="{5D9D029D-45F2-0407-22E4-6F931FB1D1D6}"/>
          </ac:spMkLst>
        </pc:spChg>
        <pc:spChg chg="ord">
          <ac:chgData name="Siegbert Rudolph" userId="2af4d44886c067cc" providerId="LiveId" clId="{B3DF30B7-F005-4F2F-ABB3-DB024FE9B893}" dt="2023-05-20T10:33:46.027" v="3" actId="166"/>
          <ac:spMkLst>
            <pc:docMk/>
            <pc:sldMk cId="1181829832" sldId="651"/>
            <ac:spMk id="133" creationId="{00000000-0000-0000-0000-000000000000}"/>
          </ac:spMkLst>
        </pc:spChg>
        <pc:spChg chg="ord">
          <ac:chgData name="Siegbert Rudolph" userId="2af4d44886c067cc" providerId="LiveId" clId="{B3DF30B7-F005-4F2F-ABB3-DB024FE9B893}" dt="2023-05-20T10:33:46.027" v="3" actId="166"/>
          <ac:spMkLst>
            <pc:docMk/>
            <pc:sldMk cId="1181829832" sldId="651"/>
            <ac:spMk id="134" creationId="{00000000-0000-0000-0000-000000000000}"/>
          </ac:spMkLst>
        </pc:spChg>
        <pc:spChg chg="ord">
          <ac:chgData name="Siegbert Rudolph" userId="2af4d44886c067cc" providerId="LiveId" clId="{B3DF30B7-F005-4F2F-ABB3-DB024FE9B893}" dt="2023-05-20T10:33:46.027" v="3" actId="166"/>
          <ac:spMkLst>
            <pc:docMk/>
            <pc:sldMk cId="1181829832" sldId="651"/>
            <ac:spMk id="144" creationId="{00000000-0000-0000-0000-000000000000}"/>
          </ac:spMkLst>
        </pc:spChg>
        <pc:spChg chg="ord">
          <ac:chgData name="Siegbert Rudolph" userId="2af4d44886c067cc" providerId="LiveId" clId="{B3DF30B7-F005-4F2F-ABB3-DB024FE9B893}" dt="2023-05-20T10:33:46.027" v="3" actId="166"/>
          <ac:spMkLst>
            <pc:docMk/>
            <pc:sldMk cId="1181829832" sldId="651"/>
            <ac:spMk id="145" creationId="{00000000-0000-0000-0000-000000000000}"/>
          </ac:spMkLst>
        </pc:spChg>
        <pc:spChg chg="ord">
          <ac:chgData name="Siegbert Rudolph" userId="2af4d44886c067cc" providerId="LiveId" clId="{B3DF30B7-F005-4F2F-ABB3-DB024FE9B893}" dt="2023-05-20T10:33:46.027" v="3" actId="166"/>
          <ac:spMkLst>
            <pc:docMk/>
            <pc:sldMk cId="1181829832" sldId="651"/>
            <ac:spMk id="158" creationId="{00000000-0000-0000-0000-000000000000}"/>
          </ac:spMkLst>
        </pc:spChg>
        <pc:spChg chg="ord">
          <ac:chgData name="Siegbert Rudolph" userId="2af4d44886c067cc" providerId="LiveId" clId="{B3DF30B7-F005-4F2F-ABB3-DB024FE9B893}" dt="2023-05-20T10:33:46.027" v="3" actId="166"/>
          <ac:spMkLst>
            <pc:docMk/>
            <pc:sldMk cId="1181829832" sldId="651"/>
            <ac:spMk id="165" creationId="{00000000-0000-0000-0000-000000000000}"/>
          </ac:spMkLst>
        </pc:spChg>
        <pc:picChg chg="mod ord">
          <ac:chgData name="Siegbert Rudolph" userId="2af4d44886c067cc" providerId="LiveId" clId="{B3DF30B7-F005-4F2F-ABB3-DB024FE9B893}" dt="2023-05-20T10:33:52.929" v="5" actId="1076"/>
          <ac:picMkLst>
            <pc:docMk/>
            <pc:sldMk cId="1181829832" sldId="651"/>
            <ac:picMk id="4" creationId="{52C19473-A389-4EC0-9937-FB1CF798432C}"/>
          </ac:picMkLst>
        </pc:picChg>
      </pc:sldChg>
    </pc:docChg>
  </pc:docChgLst>
  <pc:docChgLst>
    <pc:chgData name="Siegbert Rudolph" userId="2af4d44886c067cc" providerId="LiveId" clId="{7ABCA660-A182-40F7-A160-8AEC19D5F24B}"/>
    <pc:docChg chg="custSel delSld modSld">
      <pc:chgData name="Siegbert Rudolph" userId="2af4d44886c067cc" providerId="LiveId" clId="{7ABCA660-A182-40F7-A160-8AEC19D5F24B}" dt="2021-06-19T15:24:54.378" v="89" actId="1076"/>
      <pc:docMkLst>
        <pc:docMk/>
      </pc:docMkLst>
      <pc:sldChg chg="del">
        <pc:chgData name="Siegbert Rudolph" userId="2af4d44886c067cc" providerId="LiveId" clId="{7ABCA660-A182-40F7-A160-8AEC19D5F24B}" dt="2021-06-11T16:04:56.454" v="35" actId="47"/>
        <pc:sldMkLst>
          <pc:docMk/>
          <pc:sldMk cId="0" sldId="444"/>
        </pc:sldMkLst>
      </pc:sldChg>
      <pc:sldChg chg="delSp modSp mod">
        <pc:chgData name="Siegbert Rudolph" userId="2af4d44886c067cc" providerId="LiveId" clId="{7ABCA660-A182-40F7-A160-8AEC19D5F24B}" dt="2021-06-19T15:24:54.363" v="65" actId="1076"/>
        <pc:sldMkLst>
          <pc:docMk/>
          <pc:sldMk cId="1181829832" sldId="651"/>
        </pc:sldMkLst>
        <pc:spChg chg="del">
          <ac:chgData name="Siegbert Rudolph" userId="2af4d44886c067cc" providerId="LiveId" clId="{7ABCA660-A182-40F7-A160-8AEC19D5F24B}" dt="2021-06-19T15:24:54.363" v="60" actId="478"/>
          <ac:spMkLst>
            <pc:docMk/>
            <pc:sldMk cId="1181829832" sldId="651"/>
            <ac:spMk id="3" creationId="{29C9F8E7-C738-490A-AA4F-27CFD8F784CE}"/>
          </ac:spMkLst>
        </pc:spChg>
        <pc:spChg chg="mod">
          <ac:chgData name="Siegbert Rudolph" userId="2af4d44886c067cc" providerId="LiveId" clId="{7ABCA660-A182-40F7-A160-8AEC19D5F24B}" dt="2021-06-19T15:24:54.363" v="65" actId="1076"/>
          <ac:spMkLst>
            <pc:docMk/>
            <pc:sldMk cId="1181829832" sldId="651"/>
            <ac:spMk id="5" creationId="{59EBB2A3-9AC6-4BAD-9960-04CD556F47DD}"/>
          </ac:spMkLst>
        </pc:spChg>
      </pc:sldChg>
      <pc:sldChg chg="delSp modSp mod">
        <pc:chgData name="Siegbert Rudolph" userId="2af4d44886c067cc" providerId="LiveId" clId="{7ABCA660-A182-40F7-A160-8AEC19D5F24B}" dt="2021-06-19T15:24:54.363" v="59" actId="1076"/>
        <pc:sldMkLst>
          <pc:docMk/>
          <pc:sldMk cId="182780573" sldId="652"/>
        </pc:sldMkLst>
        <pc:spChg chg="del">
          <ac:chgData name="Siegbert Rudolph" userId="2af4d44886c067cc" providerId="LiveId" clId="{7ABCA660-A182-40F7-A160-8AEC19D5F24B}" dt="2021-06-19T15:24:54.363" v="54" actId="478"/>
          <ac:spMkLst>
            <pc:docMk/>
            <pc:sldMk cId="182780573" sldId="652"/>
            <ac:spMk id="4" creationId="{5679ECA7-C87D-4E6D-9AF8-981CB8D82CD4}"/>
          </ac:spMkLst>
        </pc:spChg>
        <pc:spChg chg="mod">
          <ac:chgData name="Siegbert Rudolph" userId="2af4d44886c067cc" providerId="LiveId" clId="{7ABCA660-A182-40F7-A160-8AEC19D5F24B}" dt="2021-06-19T15:24:54.363" v="59" actId="1076"/>
          <ac:spMkLst>
            <pc:docMk/>
            <pc:sldMk cId="182780573" sldId="652"/>
            <ac:spMk id="9" creationId="{71B34D1C-4363-4A3A-92B3-820DFFAB5BBC}"/>
          </ac:spMkLst>
        </pc:spChg>
      </pc:sldChg>
      <pc:sldChg chg="delSp modSp mod">
        <pc:chgData name="Siegbert Rudolph" userId="2af4d44886c067cc" providerId="LiveId" clId="{7ABCA660-A182-40F7-A160-8AEC19D5F24B}" dt="2021-06-19T15:24:54.363" v="53" actId="1076"/>
        <pc:sldMkLst>
          <pc:docMk/>
          <pc:sldMk cId="3296220360" sldId="656"/>
        </pc:sldMkLst>
        <pc:spChg chg="del">
          <ac:chgData name="Siegbert Rudolph" userId="2af4d44886c067cc" providerId="LiveId" clId="{7ABCA660-A182-40F7-A160-8AEC19D5F24B}" dt="2021-06-19T15:24:54.347" v="48" actId="478"/>
          <ac:spMkLst>
            <pc:docMk/>
            <pc:sldMk cId="3296220360" sldId="656"/>
            <ac:spMk id="2" creationId="{8FEB5EAE-2220-43A1-8A13-DAC10727CFCA}"/>
          </ac:spMkLst>
        </pc:spChg>
        <pc:spChg chg="mod">
          <ac:chgData name="Siegbert Rudolph" userId="2af4d44886c067cc" providerId="LiveId" clId="{7ABCA660-A182-40F7-A160-8AEC19D5F24B}" dt="2021-06-19T15:24:54.363" v="53" actId="1076"/>
          <ac:spMkLst>
            <pc:docMk/>
            <pc:sldMk cId="3296220360" sldId="656"/>
            <ac:spMk id="3" creationId="{A06440E6-3C52-4FDD-B40D-CB557CCBD6CD}"/>
          </ac:spMkLst>
        </pc:spChg>
      </pc:sldChg>
      <pc:sldChg chg="delSp modSp mod">
        <pc:chgData name="Siegbert Rudolph" userId="2af4d44886c067cc" providerId="LiveId" clId="{7ABCA660-A182-40F7-A160-8AEC19D5F24B}" dt="2021-06-19T15:24:54.363" v="71" actId="1076"/>
        <pc:sldMkLst>
          <pc:docMk/>
          <pc:sldMk cId="2940952553" sldId="659"/>
        </pc:sldMkLst>
        <pc:spChg chg="del">
          <ac:chgData name="Siegbert Rudolph" userId="2af4d44886c067cc" providerId="LiveId" clId="{7ABCA660-A182-40F7-A160-8AEC19D5F24B}" dt="2021-06-19T15:24:54.363" v="66" actId="478"/>
          <ac:spMkLst>
            <pc:docMk/>
            <pc:sldMk cId="2940952553" sldId="659"/>
            <ac:spMk id="2" creationId="{DF3452F0-884C-4F50-8EA3-9A55B09A93EC}"/>
          </ac:spMkLst>
        </pc:spChg>
        <pc:spChg chg="mod">
          <ac:chgData name="Siegbert Rudolph" userId="2af4d44886c067cc" providerId="LiveId" clId="{7ABCA660-A182-40F7-A160-8AEC19D5F24B}" dt="2021-06-19T15:24:54.363" v="71" actId="1076"/>
          <ac:spMkLst>
            <pc:docMk/>
            <pc:sldMk cId="2940952553" sldId="659"/>
            <ac:spMk id="3" creationId="{A8247C0B-5757-469E-AC58-1BC3377E51D8}"/>
          </ac:spMkLst>
        </pc:spChg>
      </pc:sldChg>
      <pc:sldChg chg="delSp modSp mod">
        <pc:chgData name="Siegbert Rudolph" userId="2af4d44886c067cc" providerId="LiveId" clId="{7ABCA660-A182-40F7-A160-8AEC19D5F24B}" dt="2021-06-19T15:24:54.363" v="77" actId="1076"/>
        <pc:sldMkLst>
          <pc:docMk/>
          <pc:sldMk cId="2915127394" sldId="660"/>
        </pc:sldMkLst>
        <pc:spChg chg="del">
          <ac:chgData name="Siegbert Rudolph" userId="2af4d44886c067cc" providerId="LiveId" clId="{7ABCA660-A182-40F7-A160-8AEC19D5F24B}" dt="2021-06-19T15:24:54.363" v="72" actId="478"/>
          <ac:spMkLst>
            <pc:docMk/>
            <pc:sldMk cId="2915127394" sldId="660"/>
            <ac:spMk id="2" creationId="{18B8AD09-5183-48B2-BADE-519D65E391BA}"/>
          </ac:spMkLst>
        </pc:spChg>
        <pc:spChg chg="mod">
          <ac:chgData name="Siegbert Rudolph" userId="2af4d44886c067cc" providerId="LiveId" clId="{7ABCA660-A182-40F7-A160-8AEC19D5F24B}" dt="2021-06-19T15:24:54.363" v="77" actId="1076"/>
          <ac:spMkLst>
            <pc:docMk/>
            <pc:sldMk cId="2915127394" sldId="660"/>
            <ac:spMk id="3" creationId="{96737F5C-10C1-4C78-890A-4640FACF9BF2}"/>
          </ac:spMkLst>
        </pc:spChg>
      </pc:sldChg>
      <pc:sldChg chg="delSp modSp mod">
        <pc:chgData name="Siegbert Rudolph" userId="2af4d44886c067cc" providerId="LiveId" clId="{7ABCA660-A182-40F7-A160-8AEC19D5F24B}" dt="2021-06-19T15:24:54.378" v="83" actId="1076"/>
        <pc:sldMkLst>
          <pc:docMk/>
          <pc:sldMk cId="4246312674" sldId="663"/>
        </pc:sldMkLst>
        <pc:spChg chg="del">
          <ac:chgData name="Siegbert Rudolph" userId="2af4d44886c067cc" providerId="LiveId" clId="{7ABCA660-A182-40F7-A160-8AEC19D5F24B}" dt="2021-06-19T15:24:54.363" v="78" actId="478"/>
          <ac:spMkLst>
            <pc:docMk/>
            <pc:sldMk cId="4246312674" sldId="663"/>
            <ac:spMk id="2" creationId="{D325F28D-6D2E-4CDF-B551-756F8D561A3F}"/>
          </ac:spMkLst>
        </pc:spChg>
        <pc:spChg chg="mod">
          <ac:chgData name="Siegbert Rudolph" userId="2af4d44886c067cc" providerId="LiveId" clId="{7ABCA660-A182-40F7-A160-8AEC19D5F24B}" dt="2021-06-19T15:24:54.378" v="83" actId="1076"/>
          <ac:spMkLst>
            <pc:docMk/>
            <pc:sldMk cId="4246312674" sldId="663"/>
            <ac:spMk id="3" creationId="{0408DE77-E306-422A-95A4-57A17E7C4BDC}"/>
          </ac:spMkLst>
        </pc:spChg>
      </pc:sldChg>
      <pc:sldChg chg="delSp modSp mod">
        <pc:chgData name="Siegbert Rudolph" userId="2af4d44886c067cc" providerId="LiveId" clId="{7ABCA660-A182-40F7-A160-8AEC19D5F24B}" dt="2021-06-19T15:24:54.378" v="89" actId="1076"/>
        <pc:sldMkLst>
          <pc:docMk/>
          <pc:sldMk cId="1316436521" sldId="664"/>
        </pc:sldMkLst>
        <pc:spChg chg="del">
          <ac:chgData name="Siegbert Rudolph" userId="2af4d44886c067cc" providerId="LiveId" clId="{7ABCA660-A182-40F7-A160-8AEC19D5F24B}" dt="2021-06-19T15:24:54.378" v="84" actId="478"/>
          <ac:spMkLst>
            <pc:docMk/>
            <pc:sldMk cId="1316436521" sldId="664"/>
            <ac:spMk id="2" creationId="{7FDBB455-3CC0-4B94-BAC4-5511AE9FF691}"/>
          </ac:spMkLst>
        </pc:spChg>
        <pc:spChg chg="mod">
          <ac:chgData name="Siegbert Rudolph" userId="2af4d44886c067cc" providerId="LiveId" clId="{7ABCA660-A182-40F7-A160-8AEC19D5F24B}" dt="2021-06-19T15:24:54.378" v="89" actId="1076"/>
          <ac:spMkLst>
            <pc:docMk/>
            <pc:sldMk cId="1316436521" sldId="664"/>
            <ac:spMk id="5" creationId="{35060D35-6D3F-4E4B-A881-0561A513E636}"/>
          </ac:spMkLst>
        </pc:spChg>
      </pc:sldChg>
      <pc:sldChg chg="delSp modSp mod">
        <pc:chgData name="Siegbert Rudolph" userId="2af4d44886c067cc" providerId="LiveId" clId="{7ABCA660-A182-40F7-A160-8AEC19D5F24B}" dt="2021-06-19T15:24:54.347" v="47" actId="1076"/>
        <pc:sldMkLst>
          <pc:docMk/>
          <pc:sldMk cId="3756563933" sldId="665"/>
        </pc:sldMkLst>
        <pc:spChg chg="del">
          <ac:chgData name="Siegbert Rudolph" userId="2af4d44886c067cc" providerId="LiveId" clId="{7ABCA660-A182-40F7-A160-8AEC19D5F24B}" dt="2021-06-19T15:24:54.347" v="42" actId="478"/>
          <ac:spMkLst>
            <pc:docMk/>
            <pc:sldMk cId="3756563933" sldId="665"/>
            <ac:spMk id="2" creationId="{7577DEAE-6F03-4355-8FF4-CE8ABD6D7E55}"/>
          </ac:spMkLst>
        </pc:spChg>
        <pc:spChg chg="mod">
          <ac:chgData name="Siegbert Rudolph" userId="2af4d44886c067cc" providerId="LiveId" clId="{7ABCA660-A182-40F7-A160-8AEC19D5F24B}" dt="2021-06-19T15:24:54.347" v="47" actId="1076"/>
          <ac:spMkLst>
            <pc:docMk/>
            <pc:sldMk cId="3756563933" sldId="665"/>
            <ac:spMk id="3" creationId="{A581B239-0804-4472-9A64-79B514982244}"/>
          </ac:spMkLst>
        </pc:spChg>
      </pc:sldChg>
      <pc:sldChg chg="delSp modSp mod">
        <pc:chgData name="Siegbert Rudolph" userId="2af4d44886c067cc" providerId="LiveId" clId="{7ABCA660-A182-40F7-A160-8AEC19D5F24B}" dt="2021-06-19T15:24:54.347" v="41" actId="1076"/>
        <pc:sldMkLst>
          <pc:docMk/>
          <pc:sldMk cId="0" sldId="666"/>
        </pc:sldMkLst>
        <pc:spChg chg="mod">
          <ac:chgData name="Siegbert Rudolph" userId="2af4d44886c067cc" providerId="LiveId" clId="{7ABCA660-A182-40F7-A160-8AEC19D5F24B}" dt="2021-06-19T15:24:54.347" v="41" actId="1076"/>
          <ac:spMkLst>
            <pc:docMk/>
            <pc:sldMk cId="0" sldId="666"/>
            <ac:spMk id="2" creationId="{3F670895-7B89-4E27-95B0-2F36B403BBC4}"/>
          </ac:spMkLst>
        </pc:spChg>
        <pc:spChg chg="del">
          <ac:chgData name="Siegbert Rudolph" userId="2af4d44886c067cc" providerId="LiveId" clId="{7ABCA660-A182-40F7-A160-8AEC19D5F24B}" dt="2021-06-19T15:24:54.347" v="36" actId="478"/>
          <ac:spMkLst>
            <pc:docMk/>
            <pc:sldMk cId="0" sldId="666"/>
            <ac:spMk id="10" creationId="{B0E04CE4-6520-4E00-B5C8-6C509233B082}"/>
          </ac:spMkLst>
        </pc:spChg>
        <pc:spChg chg="mod">
          <ac:chgData name="Siegbert Rudolph" userId="2af4d44886c067cc" providerId="LiveId" clId="{7ABCA660-A182-40F7-A160-8AEC19D5F24B}" dt="2021-06-11T16:04:43.254" v="14" actId="20577"/>
          <ac:spMkLst>
            <pc:docMk/>
            <pc:sldMk cId="0" sldId="666"/>
            <ac:spMk id="21" creationId="{980E5F40-2B18-40AA-A7B3-FC504B23C467}"/>
          </ac:spMkLst>
        </pc:spChg>
        <pc:spChg chg="mod">
          <ac:chgData name="Siegbert Rudolph" userId="2af4d44886c067cc" providerId="LiveId" clId="{7ABCA660-A182-40F7-A160-8AEC19D5F24B}" dt="2021-06-11T16:04:50.878" v="34" actId="20577"/>
          <ac:spMkLst>
            <pc:docMk/>
            <pc:sldMk cId="0" sldId="666"/>
            <ac:spMk id="22" creationId="{E381FE6C-F960-41FC-9C17-55C3A7D35DFD}"/>
          </ac:spMkLst>
        </pc:spChg>
      </pc:sldChg>
    </pc:docChg>
  </pc:docChgLst>
  <pc:docChgLst>
    <pc:chgData name="Siegbert Rudolph" userId="2af4d44886c067cc" providerId="LiveId" clId="{6B8712A9-1335-4A0B-A036-60DE7C55AC7B}"/>
    <pc:docChg chg="custSel modSld">
      <pc:chgData name="Siegbert Rudolph" userId="2af4d44886c067cc" providerId="LiveId" clId="{6B8712A9-1335-4A0B-A036-60DE7C55AC7B}" dt="2021-07-05T14:52:50.372" v="53" actId="1076"/>
      <pc:docMkLst>
        <pc:docMk/>
      </pc:docMkLst>
      <pc:sldChg chg="delSp modSp mod">
        <pc:chgData name="Siegbert Rudolph" userId="2af4d44886c067cc" providerId="LiveId" clId="{6B8712A9-1335-4A0B-A036-60DE7C55AC7B}" dt="2021-07-05T14:52:50.356" v="29" actId="1076"/>
        <pc:sldMkLst>
          <pc:docMk/>
          <pc:sldMk cId="1181829832" sldId="651"/>
        </pc:sldMkLst>
        <pc:spChg chg="mod">
          <ac:chgData name="Siegbert Rudolph" userId="2af4d44886c067cc" providerId="LiveId" clId="{6B8712A9-1335-4A0B-A036-60DE7C55AC7B}" dt="2021-07-05T14:52:50.356" v="29" actId="1076"/>
          <ac:spMkLst>
            <pc:docMk/>
            <pc:sldMk cId="1181829832" sldId="651"/>
            <ac:spMk id="3" creationId="{96DD198C-8460-4151-B83F-230BCA07B73E}"/>
          </ac:spMkLst>
        </pc:spChg>
        <pc:spChg chg="del">
          <ac:chgData name="Siegbert Rudolph" userId="2af4d44886c067cc" providerId="LiveId" clId="{6B8712A9-1335-4A0B-A036-60DE7C55AC7B}" dt="2021-07-05T14:52:50.341" v="24" actId="478"/>
          <ac:spMkLst>
            <pc:docMk/>
            <pc:sldMk cId="1181829832" sldId="651"/>
            <ac:spMk id="5" creationId="{59EBB2A3-9AC6-4BAD-9960-04CD556F47DD}"/>
          </ac:spMkLst>
        </pc:spChg>
      </pc:sldChg>
      <pc:sldChg chg="delSp modSp mod">
        <pc:chgData name="Siegbert Rudolph" userId="2af4d44886c067cc" providerId="LiveId" clId="{6B8712A9-1335-4A0B-A036-60DE7C55AC7B}" dt="2021-07-05T14:52:50.341" v="23" actId="1076"/>
        <pc:sldMkLst>
          <pc:docMk/>
          <pc:sldMk cId="182780573" sldId="652"/>
        </pc:sldMkLst>
        <pc:spChg chg="mod">
          <ac:chgData name="Siegbert Rudolph" userId="2af4d44886c067cc" providerId="LiveId" clId="{6B8712A9-1335-4A0B-A036-60DE7C55AC7B}" dt="2021-07-05T14:52:50.341" v="23" actId="1076"/>
          <ac:spMkLst>
            <pc:docMk/>
            <pc:sldMk cId="182780573" sldId="652"/>
            <ac:spMk id="4" creationId="{A1A33A57-5791-43FF-A9AA-2228168BCA94}"/>
          </ac:spMkLst>
        </pc:spChg>
        <pc:spChg chg="del">
          <ac:chgData name="Siegbert Rudolph" userId="2af4d44886c067cc" providerId="LiveId" clId="{6B8712A9-1335-4A0B-A036-60DE7C55AC7B}" dt="2021-07-05T14:52:50.341" v="18" actId="478"/>
          <ac:spMkLst>
            <pc:docMk/>
            <pc:sldMk cId="182780573" sldId="652"/>
            <ac:spMk id="9" creationId="{71B34D1C-4363-4A3A-92B3-820DFFAB5BBC}"/>
          </ac:spMkLst>
        </pc:spChg>
      </pc:sldChg>
      <pc:sldChg chg="delSp modSp mod">
        <pc:chgData name="Siegbert Rudolph" userId="2af4d44886c067cc" providerId="LiveId" clId="{6B8712A9-1335-4A0B-A036-60DE7C55AC7B}" dt="2021-07-05T14:52:50.341" v="17" actId="1076"/>
        <pc:sldMkLst>
          <pc:docMk/>
          <pc:sldMk cId="3296220360" sldId="656"/>
        </pc:sldMkLst>
        <pc:spChg chg="mod">
          <ac:chgData name="Siegbert Rudolph" userId="2af4d44886c067cc" providerId="LiveId" clId="{6B8712A9-1335-4A0B-A036-60DE7C55AC7B}" dt="2021-07-05T14:52:50.341" v="17" actId="1076"/>
          <ac:spMkLst>
            <pc:docMk/>
            <pc:sldMk cId="3296220360" sldId="656"/>
            <ac:spMk id="2" creationId="{97E8B56C-EFB1-4ACE-84DE-9C5A31283AA6}"/>
          </ac:spMkLst>
        </pc:spChg>
        <pc:spChg chg="del">
          <ac:chgData name="Siegbert Rudolph" userId="2af4d44886c067cc" providerId="LiveId" clId="{6B8712A9-1335-4A0B-A036-60DE7C55AC7B}" dt="2021-07-05T14:52:50.341" v="12" actId="478"/>
          <ac:spMkLst>
            <pc:docMk/>
            <pc:sldMk cId="3296220360" sldId="656"/>
            <ac:spMk id="3" creationId="{A06440E6-3C52-4FDD-B40D-CB557CCBD6CD}"/>
          </ac:spMkLst>
        </pc:spChg>
      </pc:sldChg>
      <pc:sldChg chg="delSp modSp mod">
        <pc:chgData name="Siegbert Rudolph" userId="2af4d44886c067cc" providerId="LiveId" clId="{6B8712A9-1335-4A0B-A036-60DE7C55AC7B}" dt="2021-07-05T14:52:50.356" v="35" actId="1076"/>
        <pc:sldMkLst>
          <pc:docMk/>
          <pc:sldMk cId="2940952553" sldId="659"/>
        </pc:sldMkLst>
        <pc:spChg chg="mod">
          <ac:chgData name="Siegbert Rudolph" userId="2af4d44886c067cc" providerId="LiveId" clId="{6B8712A9-1335-4A0B-A036-60DE7C55AC7B}" dt="2021-07-05T14:52:50.356" v="35" actId="1076"/>
          <ac:spMkLst>
            <pc:docMk/>
            <pc:sldMk cId="2940952553" sldId="659"/>
            <ac:spMk id="2" creationId="{A8DC8B5F-6A14-4475-86D2-CE19FD7C654D}"/>
          </ac:spMkLst>
        </pc:spChg>
        <pc:spChg chg="del">
          <ac:chgData name="Siegbert Rudolph" userId="2af4d44886c067cc" providerId="LiveId" clId="{6B8712A9-1335-4A0B-A036-60DE7C55AC7B}" dt="2021-07-05T14:52:50.356" v="30" actId="478"/>
          <ac:spMkLst>
            <pc:docMk/>
            <pc:sldMk cId="2940952553" sldId="659"/>
            <ac:spMk id="3" creationId="{A8247C0B-5757-469E-AC58-1BC3377E51D8}"/>
          </ac:spMkLst>
        </pc:spChg>
      </pc:sldChg>
      <pc:sldChg chg="delSp modSp mod">
        <pc:chgData name="Siegbert Rudolph" userId="2af4d44886c067cc" providerId="LiveId" clId="{6B8712A9-1335-4A0B-A036-60DE7C55AC7B}" dt="2021-07-05T14:52:50.356" v="41" actId="1076"/>
        <pc:sldMkLst>
          <pc:docMk/>
          <pc:sldMk cId="2915127394" sldId="660"/>
        </pc:sldMkLst>
        <pc:spChg chg="mod">
          <ac:chgData name="Siegbert Rudolph" userId="2af4d44886c067cc" providerId="LiveId" clId="{6B8712A9-1335-4A0B-A036-60DE7C55AC7B}" dt="2021-07-05T14:52:50.356" v="41" actId="1076"/>
          <ac:spMkLst>
            <pc:docMk/>
            <pc:sldMk cId="2915127394" sldId="660"/>
            <ac:spMk id="2" creationId="{32379E32-82F0-4EFD-8DF2-FFA8333B6160}"/>
          </ac:spMkLst>
        </pc:spChg>
        <pc:spChg chg="del">
          <ac:chgData name="Siegbert Rudolph" userId="2af4d44886c067cc" providerId="LiveId" clId="{6B8712A9-1335-4A0B-A036-60DE7C55AC7B}" dt="2021-07-05T14:52:50.356" v="36" actId="478"/>
          <ac:spMkLst>
            <pc:docMk/>
            <pc:sldMk cId="2915127394" sldId="660"/>
            <ac:spMk id="3" creationId="{96737F5C-10C1-4C78-890A-4640FACF9BF2}"/>
          </ac:spMkLst>
        </pc:spChg>
      </pc:sldChg>
      <pc:sldChg chg="delSp modSp mod">
        <pc:chgData name="Siegbert Rudolph" userId="2af4d44886c067cc" providerId="LiveId" clId="{6B8712A9-1335-4A0B-A036-60DE7C55AC7B}" dt="2021-07-05T14:52:50.356" v="47" actId="1076"/>
        <pc:sldMkLst>
          <pc:docMk/>
          <pc:sldMk cId="4246312674" sldId="663"/>
        </pc:sldMkLst>
        <pc:spChg chg="mod">
          <ac:chgData name="Siegbert Rudolph" userId="2af4d44886c067cc" providerId="LiveId" clId="{6B8712A9-1335-4A0B-A036-60DE7C55AC7B}" dt="2021-07-05T14:52:50.356" v="47" actId="1076"/>
          <ac:spMkLst>
            <pc:docMk/>
            <pc:sldMk cId="4246312674" sldId="663"/>
            <ac:spMk id="2" creationId="{034CB777-9179-4BCB-B04C-2B0C3CC0BE16}"/>
          </ac:spMkLst>
        </pc:spChg>
        <pc:spChg chg="del">
          <ac:chgData name="Siegbert Rudolph" userId="2af4d44886c067cc" providerId="LiveId" clId="{6B8712A9-1335-4A0B-A036-60DE7C55AC7B}" dt="2021-07-05T14:52:50.356" v="42" actId="478"/>
          <ac:spMkLst>
            <pc:docMk/>
            <pc:sldMk cId="4246312674" sldId="663"/>
            <ac:spMk id="3" creationId="{0408DE77-E306-422A-95A4-57A17E7C4BDC}"/>
          </ac:spMkLst>
        </pc:spChg>
      </pc:sldChg>
      <pc:sldChg chg="delSp modSp mod">
        <pc:chgData name="Siegbert Rudolph" userId="2af4d44886c067cc" providerId="LiveId" clId="{6B8712A9-1335-4A0B-A036-60DE7C55AC7B}" dt="2021-07-05T14:52:50.372" v="53" actId="1076"/>
        <pc:sldMkLst>
          <pc:docMk/>
          <pc:sldMk cId="1316436521" sldId="664"/>
        </pc:sldMkLst>
        <pc:spChg chg="mod">
          <ac:chgData name="Siegbert Rudolph" userId="2af4d44886c067cc" providerId="LiveId" clId="{6B8712A9-1335-4A0B-A036-60DE7C55AC7B}" dt="2021-07-05T14:52:50.372" v="53" actId="1076"/>
          <ac:spMkLst>
            <pc:docMk/>
            <pc:sldMk cId="1316436521" sldId="664"/>
            <ac:spMk id="2" creationId="{DD26CEE2-B77D-4886-99E1-76D020945AD0}"/>
          </ac:spMkLst>
        </pc:spChg>
        <pc:spChg chg="del">
          <ac:chgData name="Siegbert Rudolph" userId="2af4d44886c067cc" providerId="LiveId" clId="{6B8712A9-1335-4A0B-A036-60DE7C55AC7B}" dt="2021-07-05T14:52:50.356" v="48" actId="478"/>
          <ac:spMkLst>
            <pc:docMk/>
            <pc:sldMk cId="1316436521" sldId="664"/>
            <ac:spMk id="5" creationId="{35060D35-6D3F-4E4B-A881-0561A513E636}"/>
          </ac:spMkLst>
        </pc:spChg>
      </pc:sldChg>
      <pc:sldChg chg="delSp modSp mod">
        <pc:chgData name="Siegbert Rudolph" userId="2af4d44886c067cc" providerId="LiveId" clId="{6B8712A9-1335-4A0B-A036-60DE7C55AC7B}" dt="2021-07-05T14:52:50.341" v="11" actId="1076"/>
        <pc:sldMkLst>
          <pc:docMk/>
          <pc:sldMk cId="3756563933" sldId="665"/>
        </pc:sldMkLst>
        <pc:spChg chg="mod">
          <ac:chgData name="Siegbert Rudolph" userId="2af4d44886c067cc" providerId="LiveId" clId="{6B8712A9-1335-4A0B-A036-60DE7C55AC7B}" dt="2021-07-05T14:52:50.341" v="11" actId="1076"/>
          <ac:spMkLst>
            <pc:docMk/>
            <pc:sldMk cId="3756563933" sldId="665"/>
            <ac:spMk id="2" creationId="{BC4E637B-F1E9-4F91-B925-5AAF825BA98C}"/>
          </ac:spMkLst>
        </pc:spChg>
        <pc:spChg chg="del">
          <ac:chgData name="Siegbert Rudolph" userId="2af4d44886c067cc" providerId="LiveId" clId="{6B8712A9-1335-4A0B-A036-60DE7C55AC7B}" dt="2021-07-05T14:52:50.341" v="6" actId="478"/>
          <ac:spMkLst>
            <pc:docMk/>
            <pc:sldMk cId="3756563933" sldId="665"/>
            <ac:spMk id="3" creationId="{A581B239-0804-4472-9A64-79B514982244}"/>
          </ac:spMkLst>
        </pc:spChg>
      </pc:sldChg>
      <pc:sldChg chg="delSp modSp mod">
        <pc:chgData name="Siegbert Rudolph" userId="2af4d44886c067cc" providerId="LiveId" clId="{6B8712A9-1335-4A0B-A036-60DE7C55AC7B}" dt="2021-07-05T14:52:50.325" v="5" actId="1076"/>
        <pc:sldMkLst>
          <pc:docMk/>
          <pc:sldMk cId="0" sldId="666"/>
        </pc:sldMkLst>
        <pc:spChg chg="del">
          <ac:chgData name="Siegbert Rudolph" userId="2af4d44886c067cc" providerId="LiveId" clId="{6B8712A9-1335-4A0B-A036-60DE7C55AC7B}" dt="2021-07-05T14:52:50.325" v="0" actId="478"/>
          <ac:spMkLst>
            <pc:docMk/>
            <pc:sldMk cId="0" sldId="666"/>
            <ac:spMk id="2" creationId="{3F670895-7B89-4E27-95B0-2F36B403BBC4}"/>
          </ac:spMkLst>
        </pc:spChg>
        <pc:spChg chg="mod">
          <ac:chgData name="Siegbert Rudolph" userId="2af4d44886c067cc" providerId="LiveId" clId="{6B8712A9-1335-4A0B-A036-60DE7C55AC7B}" dt="2021-07-05T14:52:50.325" v="5" actId="1076"/>
          <ac:spMkLst>
            <pc:docMk/>
            <pc:sldMk cId="0" sldId="666"/>
            <ac:spMk id="3" creationId="{07D1E27C-EC1F-4A84-B009-98796184B7F8}"/>
          </ac:spMkLst>
        </pc:spChg>
      </pc:sldChg>
    </pc:docChg>
  </pc:docChgLst>
  <pc:docChgLst>
    <pc:chgData name="Siegbert Rudolph" userId="2af4d44886c067cc" providerId="LiveId" clId="{BFD12772-E541-4CE6-A540-BD915CC38895}"/>
    <pc:docChg chg="custSel modSld">
      <pc:chgData name="Siegbert Rudolph" userId="2af4d44886c067cc" providerId="LiveId" clId="{BFD12772-E541-4CE6-A540-BD915CC38895}" dt="2022-07-03T13:20:08.144" v="117" actId="1076"/>
      <pc:docMkLst>
        <pc:docMk/>
      </pc:docMkLst>
      <pc:sldChg chg="delSp modSp mod">
        <pc:chgData name="Siegbert Rudolph" userId="2af4d44886c067cc" providerId="LiveId" clId="{BFD12772-E541-4CE6-A540-BD915CC38895}" dt="2022-07-03T13:20:08.128" v="105" actId="1076"/>
        <pc:sldMkLst>
          <pc:docMk/>
          <pc:sldMk cId="3567476434" sldId="605"/>
        </pc:sldMkLst>
        <pc:spChg chg="mod">
          <ac:chgData name="Siegbert Rudolph" userId="2af4d44886c067cc" providerId="LiveId" clId="{BFD12772-E541-4CE6-A540-BD915CC38895}" dt="2022-07-03T13:20:08.128" v="105" actId="1076"/>
          <ac:spMkLst>
            <pc:docMk/>
            <pc:sldMk cId="3567476434" sldId="605"/>
            <ac:spMk id="2" creationId="{E8C499A8-E0EF-91BC-914F-89B3EE665AC5}"/>
          </ac:spMkLst>
        </pc:spChg>
        <pc:spChg chg="del">
          <ac:chgData name="Siegbert Rudolph" userId="2af4d44886c067cc" providerId="LiveId" clId="{BFD12772-E541-4CE6-A540-BD915CC38895}" dt="2022-07-03T13:20:08.128" v="100" actId="478"/>
          <ac:spMkLst>
            <pc:docMk/>
            <pc:sldMk cId="3567476434" sldId="605"/>
            <ac:spMk id="3" creationId="{B9942634-95FF-464A-8609-8100199BAB47}"/>
          </ac:spMkLst>
        </pc:spChg>
      </pc:sldChg>
      <pc:sldChg chg="delSp modSp mod">
        <pc:chgData name="Siegbert Rudolph" userId="2af4d44886c067cc" providerId="LiveId" clId="{BFD12772-E541-4CE6-A540-BD915CC38895}" dt="2022-07-03T13:20:08.128" v="99" actId="1076"/>
        <pc:sldMkLst>
          <pc:docMk/>
          <pc:sldMk cId="1092787379" sldId="620"/>
        </pc:sldMkLst>
        <pc:spChg chg="mod">
          <ac:chgData name="Siegbert Rudolph" userId="2af4d44886c067cc" providerId="LiveId" clId="{BFD12772-E541-4CE6-A540-BD915CC38895}" dt="2022-07-03T13:20:08.128" v="99" actId="1076"/>
          <ac:spMkLst>
            <pc:docMk/>
            <pc:sldMk cId="1092787379" sldId="620"/>
            <ac:spMk id="2" creationId="{9EB1AD85-03D4-A815-0D90-C2B50B4EAFF3}"/>
          </ac:spMkLst>
        </pc:spChg>
        <pc:spChg chg="del">
          <ac:chgData name="Siegbert Rudolph" userId="2af4d44886c067cc" providerId="LiveId" clId="{BFD12772-E541-4CE6-A540-BD915CC38895}" dt="2022-07-03T13:20:08.128" v="94" actId="478"/>
          <ac:spMkLst>
            <pc:docMk/>
            <pc:sldMk cId="1092787379" sldId="620"/>
            <ac:spMk id="3" creationId="{2215D4B5-2FEE-416C-A493-28F6AB4EF119}"/>
          </ac:spMkLst>
        </pc:spChg>
      </pc:sldChg>
      <pc:sldChg chg="delSp modSp mod">
        <pc:chgData name="Siegbert Rudolph" userId="2af4d44886c067cc" providerId="LiveId" clId="{BFD12772-E541-4CE6-A540-BD915CC38895}" dt="2022-07-03T13:20:08.128" v="87" actId="1076"/>
        <pc:sldMkLst>
          <pc:docMk/>
          <pc:sldMk cId="1181829832" sldId="651"/>
        </pc:sldMkLst>
        <pc:spChg chg="mod">
          <ac:chgData name="Siegbert Rudolph" userId="2af4d44886c067cc" providerId="LiveId" clId="{BFD12772-E541-4CE6-A540-BD915CC38895}" dt="2022-07-03T13:20:08.128" v="87" actId="1076"/>
          <ac:spMkLst>
            <pc:docMk/>
            <pc:sldMk cId="1181829832" sldId="651"/>
            <ac:spMk id="3" creationId="{01FB4114-1801-EDFC-7CB4-4965E73A5B76}"/>
          </ac:spMkLst>
        </pc:spChg>
        <pc:spChg chg="del">
          <ac:chgData name="Siegbert Rudolph" userId="2af4d44886c067cc" providerId="LiveId" clId="{BFD12772-E541-4CE6-A540-BD915CC38895}" dt="2021-12-30T13:11:27.881" v="24" actId="478"/>
          <ac:spMkLst>
            <pc:docMk/>
            <pc:sldMk cId="1181829832" sldId="651"/>
            <ac:spMk id="3" creationId="{96DD198C-8460-4151-B83F-230BCA07B73E}"/>
          </ac:spMkLst>
        </pc:spChg>
        <pc:spChg chg="del mod">
          <ac:chgData name="Siegbert Rudolph" userId="2af4d44886c067cc" providerId="LiveId" clId="{BFD12772-E541-4CE6-A540-BD915CC38895}" dt="2022-07-03T13:20:08.113" v="82" actId="478"/>
          <ac:spMkLst>
            <pc:docMk/>
            <pc:sldMk cId="1181829832" sldId="651"/>
            <ac:spMk id="5" creationId="{F8141577-9A4C-4180-909C-75B62963F966}"/>
          </ac:spMkLst>
        </pc:spChg>
      </pc:sldChg>
      <pc:sldChg chg="delSp modSp mod">
        <pc:chgData name="Siegbert Rudolph" userId="2af4d44886c067cc" providerId="LiveId" clId="{BFD12772-E541-4CE6-A540-BD915CC38895}" dt="2022-07-03T13:20:08.113" v="81" actId="1076"/>
        <pc:sldMkLst>
          <pc:docMk/>
          <pc:sldMk cId="182780573" sldId="652"/>
        </pc:sldMkLst>
        <pc:spChg chg="del">
          <ac:chgData name="Siegbert Rudolph" userId="2af4d44886c067cc" providerId="LiveId" clId="{BFD12772-E541-4CE6-A540-BD915CC38895}" dt="2021-12-30T13:11:27.881" v="18" actId="478"/>
          <ac:spMkLst>
            <pc:docMk/>
            <pc:sldMk cId="182780573" sldId="652"/>
            <ac:spMk id="4" creationId="{A1A33A57-5791-43FF-A9AA-2228168BCA94}"/>
          </ac:spMkLst>
        </pc:spChg>
        <pc:spChg chg="mod">
          <ac:chgData name="Siegbert Rudolph" userId="2af4d44886c067cc" providerId="LiveId" clId="{BFD12772-E541-4CE6-A540-BD915CC38895}" dt="2022-07-03T13:20:08.113" v="81" actId="1076"/>
          <ac:spMkLst>
            <pc:docMk/>
            <pc:sldMk cId="182780573" sldId="652"/>
            <ac:spMk id="4" creationId="{C89CE14B-E722-858D-76EA-69A9E919E62C}"/>
          </ac:spMkLst>
        </pc:spChg>
        <pc:spChg chg="del mod">
          <ac:chgData name="Siegbert Rudolph" userId="2af4d44886c067cc" providerId="LiveId" clId="{BFD12772-E541-4CE6-A540-BD915CC38895}" dt="2022-07-03T13:20:08.113" v="76" actId="478"/>
          <ac:spMkLst>
            <pc:docMk/>
            <pc:sldMk cId="182780573" sldId="652"/>
            <ac:spMk id="9" creationId="{6728069E-5F1C-42AD-BDC5-B4D30B0EBE92}"/>
          </ac:spMkLst>
        </pc:spChg>
      </pc:sldChg>
      <pc:sldChg chg="delSp modSp mod">
        <pc:chgData name="Siegbert Rudolph" userId="2af4d44886c067cc" providerId="LiveId" clId="{BFD12772-E541-4CE6-A540-BD915CC38895}" dt="2021-12-30T13:11:27.881" v="17" actId="1076"/>
        <pc:sldMkLst>
          <pc:docMk/>
          <pc:sldMk cId="3296220360" sldId="656"/>
        </pc:sldMkLst>
        <pc:spChg chg="del">
          <ac:chgData name="Siegbert Rudolph" userId="2af4d44886c067cc" providerId="LiveId" clId="{BFD12772-E541-4CE6-A540-BD915CC38895}" dt="2021-12-30T13:11:27.881" v="12" actId="478"/>
          <ac:spMkLst>
            <pc:docMk/>
            <pc:sldMk cId="3296220360" sldId="656"/>
            <ac:spMk id="2" creationId="{97E8B56C-EFB1-4ACE-84DE-9C5A31283AA6}"/>
          </ac:spMkLst>
        </pc:spChg>
        <pc:spChg chg="mod">
          <ac:chgData name="Siegbert Rudolph" userId="2af4d44886c067cc" providerId="LiveId" clId="{BFD12772-E541-4CE6-A540-BD915CC38895}" dt="2021-12-30T13:11:27.881" v="17" actId="1076"/>
          <ac:spMkLst>
            <pc:docMk/>
            <pc:sldMk cId="3296220360" sldId="656"/>
            <ac:spMk id="3" creationId="{9F2A5585-13C9-456F-9C57-C57C68FF61E8}"/>
          </ac:spMkLst>
        </pc:spChg>
      </pc:sldChg>
      <pc:sldChg chg="delSp modSp mod">
        <pc:chgData name="Siegbert Rudolph" userId="2af4d44886c067cc" providerId="LiveId" clId="{BFD12772-E541-4CE6-A540-BD915CC38895}" dt="2021-12-30T13:11:27.897" v="35" actId="1076"/>
        <pc:sldMkLst>
          <pc:docMk/>
          <pc:sldMk cId="2940952553" sldId="659"/>
        </pc:sldMkLst>
        <pc:spChg chg="del">
          <ac:chgData name="Siegbert Rudolph" userId="2af4d44886c067cc" providerId="LiveId" clId="{BFD12772-E541-4CE6-A540-BD915CC38895}" dt="2021-12-30T13:11:27.881" v="30" actId="478"/>
          <ac:spMkLst>
            <pc:docMk/>
            <pc:sldMk cId="2940952553" sldId="659"/>
            <ac:spMk id="2" creationId="{A8DC8B5F-6A14-4475-86D2-CE19FD7C654D}"/>
          </ac:spMkLst>
        </pc:spChg>
        <pc:spChg chg="mod">
          <ac:chgData name="Siegbert Rudolph" userId="2af4d44886c067cc" providerId="LiveId" clId="{BFD12772-E541-4CE6-A540-BD915CC38895}" dt="2021-12-30T13:11:27.897" v="35" actId="1076"/>
          <ac:spMkLst>
            <pc:docMk/>
            <pc:sldMk cId="2940952553" sldId="659"/>
            <ac:spMk id="3" creationId="{6A647342-494F-4D57-BA79-5F83462DD452}"/>
          </ac:spMkLst>
        </pc:spChg>
      </pc:sldChg>
      <pc:sldChg chg="delSp modSp mod">
        <pc:chgData name="Siegbert Rudolph" userId="2af4d44886c067cc" providerId="LiveId" clId="{BFD12772-E541-4CE6-A540-BD915CC38895}" dt="2022-07-03T13:20:08.128" v="93" actId="1076"/>
        <pc:sldMkLst>
          <pc:docMk/>
          <pc:sldMk cId="2915127394" sldId="660"/>
        </pc:sldMkLst>
        <pc:spChg chg="del">
          <ac:chgData name="Siegbert Rudolph" userId="2af4d44886c067cc" providerId="LiveId" clId="{BFD12772-E541-4CE6-A540-BD915CC38895}" dt="2021-12-30T13:11:27.897" v="36" actId="478"/>
          <ac:spMkLst>
            <pc:docMk/>
            <pc:sldMk cId="2915127394" sldId="660"/>
            <ac:spMk id="2" creationId="{32379E32-82F0-4EFD-8DF2-FFA8333B6160}"/>
          </ac:spMkLst>
        </pc:spChg>
        <pc:spChg chg="mod">
          <ac:chgData name="Siegbert Rudolph" userId="2af4d44886c067cc" providerId="LiveId" clId="{BFD12772-E541-4CE6-A540-BD915CC38895}" dt="2022-07-03T13:20:08.128" v="93" actId="1076"/>
          <ac:spMkLst>
            <pc:docMk/>
            <pc:sldMk cId="2915127394" sldId="660"/>
            <ac:spMk id="2" creationId="{376F4442-937B-E00C-551A-9BF9B77E92C3}"/>
          </ac:spMkLst>
        </pc:spChg>
        <pc:spChg chg="del mod">
          <ac:chgData name="Siegbert Rudolph" userId="2af4d44886c067cc" providerId="LiveId" clId="{BFD12772-E541-4CE6-A540-BD915CC38895}" dt="2022-07-03T13:20:08.128" v="88" actId="478"/>
          <ac:spMkLst>
            <pc:docMk/>
            <pc:sldMk cId="2915127394" sldId="660"/>
            <ac:spMk id="3" creationId="{36ED66B7-A472-46E3-A86C-EEC3F9F466E3}"/>
          </ac:spMkLst>
        </pc:spChg>
      </pc:sldChg>
      <pc:sldChg chg="delSp modSp mod">
        <pc:chgData name="Siegbert Rudolph" userId="2af4d44886c067cc" providerId="LiveId" clId="{BFD12772-E541-4CE6-A540-BD915CC38895}" dt="2022-07-03T13:20:08.144" v="111" actId="1076"/>
        <pc:sldMkLst>
          <pc:docMk/>
          <pc:sldMk cId="4246312674" sldId="663"/>
        </pc:sldMkLst>
        <pc:spChg chg="del">
          <ac:chgData name="Siegbert Rudolph" userId="2af4d44886c067cc" providerId="LiveId" clId="{BFD12772-E541-4CE6-A540-BD915CC38895}" dt="2021-12-30T13:11:27.897" v="42" actId="478"/>
          <ac:spMkLst>
            <pc:docMk/>
            <pc:sldMk cId="4246312674" sldId="663"/>
            <ac:spMk id="2" creationId="{034CB777-9179-4BCB-B04C-2B0C3CC0BE16}"/>
          </ac:spMkLst>
        </pc:spChg>
        <pc:spChg chg="mod">
          <ac:chgData name="Siegbert Rudolph" userId="2af4d44886c067cc" providerId="LiveId" clId="{BFD12772-E541-4CE6-A540-BD915CC38895}" dt="2022-07-03T13:20:08.144" v="111" actId="1076"/>
          <ac:spMkLst>
            <pc:docMk/>
            <pc:sldMk cId="4246312674" sldId="663"/>
            <ac:spMk id="2" creationId="{57AC243B-8719-D883-B3AD-37EAD8D0EA8C}"/>
          </ac:spMkLst>
        </pc:spChg>
        <pc:spChg chg="del mod">
          <ac:chgData name="Siegbert Rudolph" userId="2af4d44886c067cc" providerId="LiveId" clId="{BFD12772-E541-4CE6-A540-BD915CC38895}" dt="2022-07-03T13:20:08.128" v="106" actId="478"/>
          <ac:spMkLst>
            <pc:docMk/>
            <pc:sldMk cId="4246312674" sldId="663"/>
            <ac:spMk id="3" creationId="{29D6A75A-0E1D-4872-81B9-7EE228AED371}"/>
          </ac:spMkLst>
        </pc:spChg>
      </pc:sldChg>
      <pc:sldChg chg="delSp modSp mod">
        <pc:chgData name="Siegbert Rudolph" userId="2af4d44886c067cc" providerId="LiveId" clId="{BFD12772-E541-4CE6-A540-BD915CC38895}" dt="2022-07-03T13:20:08.144" v="117" actId="1076"/>
        <pc:sldMkLst>
          <pc:docMk/>
          <pc:sldMk cId="1316436521" sldId="664"/>
        </pc:sldMkLst>
        <pc:spChg chg="mod">
          <ac:chgData name="Siegbert Rudolph" userId="2af4d44886c067cc" providerId="LiveId" clId="{BFD12772-E541-4CE6-A540-BD915CC38895}" dt="2022-07-03T13:20:08.144" v="117" actId="1076"/>
          <ac:spMkLst>
            <pc:docMk/>
            <pc:sldMk cId="1316436521" sldId="664"/>
            <ac:spMk id="2" creationId="{8B01BD87-2F67-C859-A3BE-AB165DB27ED6}"/>
          </ac:spMkLst>
        </pc:spChg>
        <pc:spChg chg="del">
          <ac:chgData name="Siegbert Rudolph" userId="2af4d44886c067cc" providerId="LiveId" clId="{BFD12772-E541-4CE6-A540-BD915CC38895}" dt="2021-12-30T13:11:27.897" v="48" actId="478"/>
          <ac:spMkLst>
            <pc:docMk/>
            <pc:sldMk cId="1316436521" sldId="664"/>
            <ac:spMk id="2" creationId="{DD26CEE2-B77D-4886-99E1-76D020945AD0}"/>
          </ac:spMkLst>
        </pc:spChg>
        <pc:spChg chg="del mod">
          <ac:chgData name="Siegbert Rudolph" userId="2af4d44886c067cc" providerId="LiveId" clId="{BFD12772-E541-4CE6-A540-BD915CC38895}" dt="2022-07-03T13:20:08.144" v="112" actId="478"/>
          <ac:spMkLst>
            <pc:docMk/>
            <pc:sldMk cId="1316436521" sldId="664"/>
            <ac:spMk id="5" creationId="{81C1C117-CDA3-452B-84C2-7A8653654BE3}"/>
          </ac:spMkLst>
        </pc:spChg>
      </pc:sldChg>
      <pc:sldChg chg="addSp delSp modSp mod delAnim modAnim">
        <pc:chgData name="Siegbert Rudolph" userId="2af4d44886c067cc" providerId="LiveId" clId="{BFD12772-E541-4CE6-A540-BD915CC38895}" dt="2022-07-03T13:20:08.113" v="69" actId="1076"/>
        <pc:sldMkLst>
          <pc:docMk/>
          <pc:sldMk cId="3756563933" sldId="665"/>
        </pc:sldMkLst>
        <pc:spChg chg="mod">
          <ac:chgData name="Siegbert Rudolph" userId="2af4d44886c067cc" providerId="LiveId" clId="{BFD12772-E541-4CE6-A540-BD915CC38895}" dt="2022-07-03T13:20:08.113" v="69" actId="1076"/>
          <ac:spMkLst>
            <pc:docMk/>
            <pc:sldMk cId="3756563933" sldId="665"/>
            <ac:spMk id="2" creationId="{0F5C8281-7D0C-DA17-1FB8-396E4B236311}"/>
          </ac:spMkLst>
        </pc:spChg>
        <pc:spChg chg="del">
          <ac:chgData name="Siegbert Rudolph" userId="2af4d44886c067cc" providerId="LiveId" clId="{BFD12772-E541-4CE6-A540-BD915CC38895}" dt="2021-12-30T13:11:27.881" v="6" actId="478"/>
          <ac:spMkLst>
            <pc:docMk/>
            <pc:sldMk cId="3756563933" sldId="665"/>
            <ac:spMk id="2" creationId="{BC4E637B-F1E9-4F91-B925-5AAF825BA98C}"/>
          </ac:spMkLst>
        </pc:spChg>
        <pc:spChg chg="del mod">
          <ac:chgData name="Siegbert Rudolph" userId="2af4d44886c067cc" providerId="LiveId" clId="{BFD12772-E541-4CE6-A540-BD915CC38895}" dt="2022-07-03T13:20:08.113" v="64" actId="478"/>
          <ac:spMkLst>
            <pc:docMk/>
            <pc:sldMk cId="3756563933" sldId="665"/>
            <ac:spMk id="3" creationId="{9049CE3C-4E30-4C43-BC01-E4BFD7063716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25" creationId="{0AC32324-C68B-46E5-8D28-FC8D301030B1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26" creationId="{FD0DDB39-81D4-4C7D-8EE6-45A8E74A2F65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27" creationId="{0A4A1A53-188B-4FCA-B8A9-0F53B71B1FA2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28" creationId="{1554783A-1F92-46A0-BF02-3F44BBA32F79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29" creationId="{85F38380-DE75-4711-BFCC-32FA879C8688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0" creationId="{221A4C6A-4840-4882-AD5F-4A574126F757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1" creationId="{9E592F0A-C4A3-4DE4-A4C6-EF033F83ABED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2" creationId="{5F3691C9-5321-4665-BD63-3E6D38A683DB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3" creationId="{ED48FBEC-19D7-4B08-840B-CCC5183CA43E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4" creationId="{66C58B48-FC57-47BB-A6B4-EF72E3C3A7EF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5" creationId="{7E3CE933-AC6E-4C7D-9D9E-545F25119D30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6" creationId="{6B26C777-E98D-4599-9522-B3B0E8018CF6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39" creationId="{C48D30EB-0C24-4793-A83E-4E7D9657944F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2" creationId="{BC0A5B03-645D-431D-8887-6B8200FE73AA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3" creationId="{BB049E00-1BD1-4A7E-86C4-F350D35AA348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4" creationId="{67E2CDA4-C3F8-4506-AAD3-FE1635D234C8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5" creationId="{56ED0EA5-5105-4065-ADEF-1AA9806C0681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6" creationId="{235F175F-7311-491E-986B-91F4AB13156B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7" creationId="{7676410A-16B8-477B-AB86-35A6FB6D6CBD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8" creationId="{5206AA39-0584-46B1-B82E-01A24A40BF71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49" creationId="{D904AAA5-59E9-4E3E-8652-96DE916F1AD0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0" creationId="{D6F643B5-501F-4254-B4CC-082B1F01CD69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1" creationId="{52E43B53-873A-4850-9975-781617E49079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2" creationId="{8C7D8A6A-28D3-457C-8662-0610411984D0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3" creationId="{A5F2627C-D25E-452F-B170-31764523329A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4" creationId="{98E60DE7-1541-44B7-9CCC-22E0748EB5DD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5" creationId="{D1093987-E93F-4CF8-BF04-845287B5FEAE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6" creationId="{8CD827BA-59CD-400E-ABE0-3D25FD8C629D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7" creationId="{24107921-5503-46C3-88EE-1917BE97AA19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58" creationId="{4FAB9169-3CB5-48F7-9FD9-0B71F94808A9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59" creationId="{A1DDE4D7-4249-4E88-AF4E-7C84007F9451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60" creationId="{703B4185-A445-46CD-A4B2-6578DF58D162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61" creationId="{5B8C6202-712C-4476-956E-874242D42F5A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62" creationId="{CF705B05-AFED-4E9C-B458-FE187E4C5EC1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63" creationId="{634364F7-5081-4B6D-B0C6-935434E8D0E1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64" creationId="{D65F576B-6834-4788-8546-A62F75DBBEA5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65" creationId="{B6EBB9DE-20A4-4603-9856-B2300E22F813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66" creationId="{88E774B7-02C4-4A93-A23E-D5B48D7785C5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67" creationId="{FBF02672-544A-4D12-B2A9-2D49472B8447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68" creationId="{FECF306E-0BF3-45E3-9568-9049CD03D5F1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69" creationId="{83712E47-ED9F-4356-9D74-246B63F93A72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0" creationId="{C5ADB8C7-9CEB-4520-9CE6-857C78EF455B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1" creationId="{84575DEA-9A0B-478F-B299-577A39DA7E8D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2" creationId="{6F2F807E-8B20-4B8F-988A-D2FF239F9E32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3" creationId="{90CF56F4-3268-4239-A8E8-8F673F8D67DB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4" creationId="{31A0F989-F264-4685-915E-372E3C230FE5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5" creationId="{47D6DDC2-CDF2-4EBA-93EC-B8C888CB3C32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6" creationId="{DDA99AFD-8CC6-48F8-B671-FCD4038EE342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7" creationId="{896AEB56-8D1B-47C2-AE99-DB52B6DDA749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8" creationId="{8CD25403-DDB3-40F5-92AB-712ECA8C0EE6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79" creationId="{B6A85D7D-E9D6-4D52-9D67-1CA0C4AD8731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80" creationId="{1D864DD5-7F4B-4B6E-9C52-5AA52733717C}"/>
          </ac:spMkLst>
        </pc:spChg>
        <pc:spChg chg="del">
          <ac:chgData name="Siegbert Rudolph" userId="2af4d44886c067cc" providerId="LiveId" clId="{BFD12772-E541-4CE6-A540-BD915CC38895}" dt="2022-01-20T10:22:59.860" v="54" actId="478"/>
          <ac:spMkLst>
            <pc:docMk/>
            <pc:sldMk cId="3756563933" sldId="665"/>
            <ac:spMk id="81" creationId="{FDECC172-1921-4A17-897D-C937E95FA9F6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2" creationId="{BB44A90E-FAA7-4283-A663-631CA12583AC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3" creationId="{EEEF3F44-ADCA-4544-AAD5-6C3A50162564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4" creationId="{53ABF6A2-3341-4BB1-8F1A-133CE8CA3CAA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5" creationId="{73F201F6-12CE-4484-AD08-330308D1033E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6" creationId="{E4624087-55D0-4CDE-BC33-00C2BFC79597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7" creationId="{CDB0911C-4E93-4EA9-8D5A-56A6E9CC7F7C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8" creationId="{9352FB39-9B8E-4FAA-B942-20EA3320C061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89" creationId="{E1B805F7-2D34-431A-86B1-2A48C889A501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90" creationId="{80682920-0CE3-46A0-AA4F-7C53726E47F1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91" creationId="{3718797E-D906-4890-A55E-EBED44924283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92" creationId="{007CF7E2-55C0-486D-8168-3507C9BDAD9D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93" creationId="{78C7C89A-5DAE-4F8F-9E85-3B0D33A8D511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94" creationId="{5C288E2B-70F4-4C3D-8A1A-8E42F2A65077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95" creationId="{EDBE2543-D004-43C0-917B-412A47B77032}"/>
          </ac:spMkLst>
        </pc:spChg>
        <pc:spChg chg="add mod">
          <ac:chgData name="Siegbert Rudolph" userId="2af4d44886c067cc" providerId="LiveId" clId="{BFD12772-E541-4CE6-A540-BD915CC38895}" dt="2022-01-20T10:23:07.206" v="55"/>
          <ac:spMkLst>
            <pc:docMk/>
            <pc:sldMk cId="3756563933" sldId="665"/>
            <ac:spMk id="96" creationId="{4117E541-2EB0-4417-9BC2-862772017FBA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97" creationId="{E2D72C13-194F-4FAB-B199-6C3EA08207B4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98" creationId="{851D14C2-4B90-41E0-AFC6-712837785E53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99" creationId="{D52406DD-4D85-420F-9E4A-E1E824DAB727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100" creationId="{5EA51364-5C9F-402A-99F9-4367F5C43151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101" creationId="{DE8B187C-F372-4C84-93ED-8D5EFC228E26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102" creationId="{CA16142A-6498-473A-9A41-2524841B6713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103" creationId="{89306924-03F3-4303-B745-D80ABC588F1E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104" creationId="{0DEA7E6F-C9B5-41E4-B17E-3A3BB7D674B5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105" creationId="{F68E3D87-C9CF-40F5-A327-E8B35377C87F}"/>
          </ac:spMkLst>
        </pc:spChg>
        <pc:spChg chg="add mod">
          <ac:chgData name="Siegbert Rudolph" userId="2af4d44886c067cc" providerId="LiveId" clId="{BFD12772-E541-4CE6-A540-BD915CC38895}" dt="2022-01-20T10:23:19.340" v="57" actId="1076"/>
          <ac:spMkLst>
            <pc:docMk/>
            <pc:sldMk cId="3756563933" sldId="665"/>
            <ac:spMk id="106" creationId="{5EC8422C-A6EA-4FF8-9387-3712B3669B63}"/>
          </ac:spMkLst>
        </pc:spChg>
      </pc:sldChg>
      <pc:sldChg chg="delSp modSp mod">
        <pc:chgData name="Siegbert Rudolph" userId="2af4d44886c067cc" providerId="LiveId" clId="{BFD12772-E541-4CE6-A540-BD915CC38895}" dt="2022-07-03T13:20:08.113" v="63" actId="1076"/>
        <pc:sldMkLst>
          <pc:docMk/>
          <pc:sldMk cId="0" sldId="666"/>
        </pc:sldMkLst>
        <pc:spChg chg="del mod">
          <ac:chgData name="Siegbert Rudolph" userId="2af4d44886c067cc" providerId="LiveId" clId="{BFD12772-E541-4CE6-A540-BD915CC38895}" dt="2022-07-03T13:20:08.097" v="58" actId="478"/>
          <ac:spMkLst>
            <pc:docMk/>
            <pc:sldMk cId="0" sldId="666"/>
            <ac:spMk id="2" creationId="{270E0531-67D4-4985-91A2-9FFE801CCFF0}"/>
          </ac:spMkLst>
        </pc:spChg>
        <pc:spChg chg="del">
          <ac:chgData name="Siegbert Rudolph" userId="2af4d44886c067cc" providerId="LiveId" clId="{BFD12772-E541-4CE6-A540-BD915CC38895}" dt="2021-12-30T13:11:27.866" v="0" actId="478"/>
          <ac:spMkLst>
            <pc:docMk/>
            <pc:sldMk cId="0" sldId="666"/>
            <ac:spMk id="3" creationId="{07D1E27C-EC1F-4A84-B009-98796184B7F8}"/>
          </ac:spMkLst>
        </pc:spChg>
        <pc:spChg chg="mod">
          <ac:chgData name="Siegbert Rudolph" userId="2af4d44886c067cc" providerId="LiveId" clId="{BFD12772-E541-4CE6-A540-BD915CC38895}" dt="2022-07-03T13:20:08.113" v="63" actId="1076"/>
          <ac:spMkLst>
            <pc:docMk/>
            <pc:sldMk cId="0" sldId="666"/>
            <ac:spMk id="3" creationId="{997C9726-CE9D-A1DF-162F-F96E8C887223}"/>
          </ac:spMkLst>
        </pc:spChg>
      </pc:sldChg>
      <pc:sldChg chg="delSp modSp mod">
        <pc:chgData name="Siegbert Rudolph" userId="2af4d44886c067cc" providerId="LiveId" clId="{BFD12772-E541-4CE6-A540-BD915CC38895}" dt="2022-07-03T13:20:08.113" v="75" actId="1076"/>
        <pc:sldMkLst>
          <pc:docMk/>
          <pc:sldMk cId="3053503160" sldId="667"/>
        </pc:sldMkLst>
        <pc:spChg chg="mod">
          <ac:chgData name="Siegbert Rudolph" userId="2af4d44886c067cc" providerId="LiveId" clId="{BFD12772-E541-4CE6-A540-BD915CC38895}" dt="2022-07-03T13:20:08.113" v="75" actId="1076"/>
          <ac:spMkLst>
            <pc:docMk/>
            <pc:sldMk cId="3053503160" sldId="667"/>
            <ac:spMk id="2" creationId="{2410C28B-AC7E-9D9A-89BB-6D0962853D41}"/>
          </ac:spMkLst>
        </pc:spChg>
        <pc:spChg chg="del">
          <ac:chgData name="Siegbert Rudolph" userId="2af4d44886c067cc" providerId="LiveId" clId="{BFD12772-E541-4CE6-A540-BD915CC38895}" dt="2022-07-03T13:20:08.113" v="70" actId="478"/>
          <ac:spMkLst>
            <pc:docMk/>
            <pc:sldMk cId="3053503160" sldId="667"/>
            <ac:spMk id="3" creationId="{9049CE3C-4E30-4C43-BC01-E4BFD7063716}"/>
          </ac:spMkLst>
        </pc:spChg>
      </pc:sldChg>
    </pc:docChg>
  </pc:docChgLst>
  <pc:docChgLst>
    <pc:chgData name="Siegbert Rudolph" userId="2af4d44886c067cc" providerId="LiveId" clId="{F5483B70-8839-4509-9F20-9B4248646C45}"/>
    <pc:docChg chg="custSel modSld">
      <pc:chgData name="Siegbert Rudolph" userId="2af4d44886c067cc" providerId="LiveId" clId="{F5483B70-8839-4509-9F20-9B4248646C45}" dt="2024-03-26T16:39:45.549" v="59" actId="1076"/>
      <pc:docMkLst>
        <pc:docMk/>
      </pc:docMkLst>
      <pc:sldChg chg="delSp modSp mod">
        <pc:chgData name="Siegbert Rudolph" userId="2af4d44886c067cc" providerId="LiveId" clId="{F5483B70-8839-4509-9F20-9B4248646C45}" dt="2024-03-26T16:39:45.534" v="47" actId="1076"/>
        <pc:sldMkLst>
          <pc:docMk/>
          <pc:sldMk cId="3567476434" sldId="605"/>
        </pc:sldMkLst>
        <pc:spChg chg="del">
          <ac:chgData name="Siegbert Rudolph" userId="2af4d44886c067cc" providerId="LiveId" clId="{F5483B70-8839-4509-9F20-9B4248646C45}" dt="2024-03-26T16:39:45.534" v="42" actId="478"/>
          <ac:spMkLst>
            <pc:docMk/>
            <pc:sldMk cId="3567476434" sldId="605"/>
            <ac:spMk id="2" creationId="{E8C499A8-E0EF-91BC-914F-89B3EE665AC5}"/>
          </ac:spMkLst>
        </pc:spChg>
        <pc:spChg chg="mod">
          <ac:chgData name="Siegbert Rudolph" userId="2af4d44886c067cc" providerId="LiveId" clId="{F5483B70-8839-4509-9F20-9B4248646C45}" dt="2024-03-26T16:39:45.534" v="47" actId="1076"/>
          <ac:spMkLst>
            <pc:docMk/>
            <pc:sldMk cId="3567476434" sldId="605"/>
            <ac:spMk id="3" creationId="{19C28032-41C9-95EB-ED1F-D22F92AC576B}"/>
          </ac:spMkLst>
        </pc:spChg>
      </pc:sldChg>
      <pc:sldChg chg="delSp modSp mod">
        <pc:chgData name="Siegbert Rudolph" userId="2af4d44886c067cc" providerId="LiveId" clId="{F5483B70-8839-4509-9F20-9B4248646C45}" dt="2024-03-26T16:39:45.534" v="41" actId="1076"/>
        <pc:sldMkLst>
          <pc:docMk/>
          <pc:sldMk cId="1092787379" sldId="620"/>
        </pc:sldMkLst>
        <pc:spChg chg="del">
          <ac:chgData name="Siegbert Rudolph" userId="2af4d44886c067cc" providerId="LiveId" clId="{F5483B70-8839-4509-9F20-9B4248646C45}" dt="2024-03-26T16:39:45.534" v="36" actId="478"/>
          <ac:spMkLst>
            <pc:docMk/>
            <pc:sldMk cId="1092787379" sldId="620"/>
            <ac:spMk id="2" creationId="{9EB1AD85-03D4-A815-0D90-C2B50B4EAFF3}"/>
          </ac:spMkLst>
        </pc:spChg>
        <pc:spChg chg="mod">
          <ac:chgData name="Siegbert Rudolph" userId="2af4d44886c067cc" providerId="LiveId" clId="{F5483B70-8839-4509-9F20-9B4248646C45}" dt="2024-03-26T16:39:45.534" v="41" actId="1076"/>
          <ac:spMkLst>
            <pc:docMk/>
            <pc:sldMk cId="1092787379" sldId="620"/>
            <ac:spMk id="3" creationId="{1B83521A-8239-C799-D644-A6E37D690159}"/>
          </ac:spMkLst>
        </pc:spChg>
      </pc:sldChg>
      <pc:sldChg chg="delSp modSp mod">
        <pc:chgData name="Siegbert Rudolph" userId="2af4d44886c067cc" providerId="LiveId" clId="{F5483B70-8839-4509-9F20-9B4248646C45}" dt="2024-03-26T16:39:45.518" v="29" actId="1076"/>
        <pc:sldMkLst>
          <pc:docMk/>
          <pc:sldMk cId="1181829832" sldId="651"/>
        </pc:sldMkLst>
        <pc:spChg chg="del">
          <ac:chgData name="Siegbert Rudolph" userId="2af4d44886c067cc" providerId="LiveId" clId="{F5483B70-8839-4509-9F20-9B4248646C45}" dt="2024-03-26T16:39:45.518" v="24" actId="478"/>
          <ac:spMkLst>
            <pc:docMk/>
            <pc:sldMk cId="1181829832" sldId="651"/>
            <ac:spMk id="3" creationId="{01FB4114-1801-EDFC-7CB4-4965E73A5B76}"/>
          </ac:spMkLst>
        </pc:spChg>
        <pc:spChg chg="mod">
          <ac:chgData name="Siegbert Rudolph" userId="2af4d44886c067cc" providerId="LiveId" clId="{F5483B70-8839-4509-9F20-9B4248646C45}" dt="2024-03-26T16:39:45.518" v="29" actId="1076"/>
          <ac:spMkLst>
            <pc:docMk/>
            <pc:sldMk cId="1181829832" sldId="651"/>
            <ac:spMk id="7" creationId="{4F2BBA30-6710-5C2A-F194-6361C90B10B7}"/>
          </ac:spMkLst>
        </pc:spChg>
      </pc:sldChg>
      <pc:sldChg chg="delSp modSp mod">
        <pc:chgData name="Siegbert Rudolph" userId="2af4d44886c067cc" providerId="LiveId" clId="{F5483B70-8839-4509-9F20-9B4248646C45}" dt="2024-03-26T16:39:45.518" v="23" actId="1076"/>
        <pc:sldMkLst>
          <pc:docMk/>
          <pc:sldMk cId="182780573" sldId="652"/>
        </pc:sldMkLst>
        <pc:spChg chg="del">
          <ac:chgData name="Siegbert Rudolph" userId="2af4d44886c067cc" providerId="LiveId" clId="{F5483B70-8839-4509-9F20-9B4248646C45}" dt="2024-03-26T16:39:45.518" v="18" actId="478"/>
          <ac:spMkLst>
            <pc:docMk/>
            <pc:sldMk cId="182780573" sldId="652"/>
            <ac:spMk id="4" creationId="{C89CE14B-E722-858D-76EA-69A9E919E62C}"/>
          </ac:spMkLst>
        </pc:spChg>
        <pc:spChg chg="mod">
          <ac:chgData name="Siegbert Rudolph" userId="2af4d44886c067cc" providerId="LiveId" clId="{F5483B70-8839-4509-9F20-9B4248646C45}" dt="2024-03-26T16:39:45.518" v="23" actId="1076"/>
          <ac:spMkLst>
            <pc:docMk/>
            <pc:sldMk cId="182780573" sldId="652"/>
            <ac:spMk id="5" creationId="{C4D4EAA0-8357-E212-BD76-8732C4C23F9A}"/>
          </ac:spMkLst>
        </pc:spChg>
      </pc:sldChg>
      <pc:sldChg chg="delSp modSp mod">
        <pc:chgData name="Siegbert Rudolph" userId="2af4d44886c067cc" providerId="LiveId" clId="{F5483B70-8839-4509-9F20-9B4248646C45}" dt="2024-03-26T16:39:45.534" v="35" actId="1076"/>
        <pc:sldMkLst>
          <pc:docMk/>
          <pc:sldMk cId="2915127394" sldId="660"/>
        </pc:sldMkLst>
        <pc:spChg chg="del">
          <ac:chgData name="Siegbert Rudolph" userId="2af4d44886c067cc" providerId="LiveId" clId="{F5483B70-8839-4509-9F20-9B4248646C45}" dt="2024-03-26T16:39:45.534" v="30" actId="478"/>
          <ac:spMkLst>
            <pc:docMk/>
            <pc:sldMk cId="2915127394" sldId="660"/>
            <ac:spMk id="2" creationId="{376F4442-937B-E00C-551A-9BF9B77E92C3}"/>
          </ac:spMkLst>
        </pc:spChg>
        <pc:spChg chg="mod">
          <ac:chgData name="Siegbert Rudolph" userId="2af4d44886c067cc" providerId="LiveId" clId="{F5483B70-8839-4509-9F20-9B4248646C45}" dt="2024-03-26T16:39:45.534" v="35" actId="1076"/>
          <ac:spMkLst>
            <pc:docMk/>
            <pc:sldMk cId="2915127394" sldId="660"/>
            <ac:spMk id="3" creationId="{C9DC6841-1173-7A9E-DE46-4A7CD2A15612}"/>
          </ac:spMkLst>
        </pc:spChg>
      </pc:sldChg>
      <pc:sldChg chg="delSp modSp mod">
        <pc:chgData name="Siegbert Rudolph" userId="2af4d44886c067cc" providerId="LiveId" clId="{F5483B70-8839-4509-9F20-9B4248646C45}" dt="2024-03-26T16:39:45.549" v="53" actId="1076"/>
        <pc:sldMkLst>
          <pc:docMk/>
          <pc:sldMk cId="4246312674" sldId="663"/>
        </pc:sldMkLst>
        <pc:spChg chg="del">
          <ac:chgData name="Siegbert Rudolph" userId="2af4d44886c067cc" providerId="LiveId" clId="{F5483B70-8839-4509-9F20-9B4248646C45}" dt="2024-03-26T16:39:45.534" v="48" actId="478"/>
          <ac:spMkLst>
            <pc:docMk/>
            <pc:sldMk cId="4246312674" sldId="663"/>
            <ac:spMk id="2" creationId="{57AC243B-8719-D883-B3AD-37EAD8D0EA8C}"/>
          </ac:spMkLst>
        </pc:spChg>
        <pc:spChg chg="mod">
          <ac:chgData name="Siegbert Rudolph" userId="2af4d44886c067cc" providerId="LiveId" clId="{F5483B70-8839-4509-9F20-9B4248646C45}" dt="2024-03-26T16:39:45.549" v="53" actId="1076"/>
          <ac:spMkLst>
            <pc:docMk/>
            <pc:sldMk cId="4246312674" sldId="663"/>
            <ac:spMk id="3" creationId="{A6BC6E23-2B9C-A0D9-FF71-592E9D264797}"/>
          </ac:spMkLst>
        </pc:spChg>
      </pc:sldChg>
      <pc:sldChg chg="delSp modSp mod">
        <pc:chgData name="Siegbert Rudolph" userId="2af4d44886c067cc" providerId="LiveId" clId="{F5483B70-8839-4509-9F20-9B4248646C45}" dt="2024-03-26T16:39:45.549" v="59" actId="1076"/>
        <pc:sldMkLst>
          <pc:docMk/>
          <pc:sldMk cId="1316436521" sldId="664"/>
        </pc:sldMkLst>
        <pc:spChg chg="del">
          <ac:chgData name="Siegbert Rudolph" userId="2af4d44886c067cc" providerId="LiveId" clId="{F5483B70-8839-4509-9F20-9B4248646C45}" dt="2024-03-26T16:39:45.549" v="54" actId="478"/>
          <ac:spMkLst>
            <pc:docMk/>
            <pc:sldMk cId="1316436521" sldId="664"/>
            <ac:spMk id="2" creationId="{8B01BD87-2F67-C859-A3BE-AB165DB27ED6}"/>
          </ac:spMkLst>
        </pc:spChg>
        <pc:spChg chg="mod">
          <ac:chgData name="Siegbert Rudolph" userId="2af4d44886c067cc" providerId="LiveId" clId="{F5483B70-8839-4509-9F20-9B4248646C45}" dt="2024-03-26T16:39:45.549" v="59" actId="1076"/>
          <ac:spMkLst>
            <pc:docMk/>
            <pc:sldMk cId="1316436521" sldId="664"/>
            <ac:spMk id="5" creationId="{920C11FA-B026-A730-A774-19713426CC34}"/>
          </ac:spMkLst>
        </pc:spChg>
      </pc:sldChg>
      <pc:sldChg chg="delSp modSp mod">
        <pc:chgData name="Siegbert Rudolph" userId="2af4d44886c067cc" providerId="LiveId" clId="{F5483B70-8839-4509-9F20-9B4248646C45}" dt="2024-03-26T16:39:45.502" v="11" actId="1076"/>
        <pc:sldMkLst>
          <pc:docMk/>
          <pc:sldMk cId="3756563933" sldId="665"/>
        </pc:sldMkLst>
        <pc:spChg chg="del">
          <ac:chgData name="Siegbert Rudolph" userId="2af4d44886c067cc" providerId="LiveId" clId="{F5483B70-8839-4509-9F20-9B4248646C45}" dt="2024-03-26T16:39:45.502" v="6" actId="478"/>
          <ac:spMkLst>
            <pc:docMk/>
            <pc:sldMk cId="3756563933" sldId="665"/>
            <ac:spMk id="2" creationId="{0F5C8281-7D0C-DA17-1FB8-396E4B236311}"/>
          </ac:spMkLst>
        </pc:spChg>
        <pc:spChg chg="mod">
          <ac:chgData name="Siegbert Rudolph" userId="2af4d44886c067cc" providerId="LiveId" clId="{F5483B70-8839-4509-9F20-9B4248646C45}" dt="2024-03-26T16:39:45.502" v="11" actId="1076"/>
          <ac:spMkLst>
            <pc:docMk/>
            <pc:sldMk cId="3756563933" sldId="665"/>
            <ac:spMk id="3" creationId="{B3899031-2638-9F85-AABF-0684B8365EA8}"/>
          </ac:spMkLst>
        </pc:spChg>
      </pc:sldChg>
      <pc:sldChg chg="delSp modSp mod">
        <pc:chgData name="Siegbert Rudolph" userId="2af4d44886c067cc" providerId="LiveId" clId="{F5483B70-8839-4509-9F20-9B4248646C45}" dt="2024-03-26T16:39:45.502" v="5" actId="1076"/>
        <pc:sldMkLst>
          <pc:docMk/>
          <pc:sldMk cId="0" sldId="666"/>
        </pc:sldMkLst>
        <pc:spChg chg="mod">
          <ac:chgData name="Siegbert Rudolph" userId="2af4d44886c067cc" providerId="LiveId" clId="{F5483B70-8839-4509-9F20-9B4248646C45}" dt="2024-03-26T16:39:45.502" v="5" actId="1076"/>
          <ac:spMkLst>
            <pc:docMk/>
            <pc:sldMk cId="0" sldId="666"/>
            <ac:spMk id="2" creationId="{47AC0B14-8CEC-E101-98E5-C1DBF2A2554B}"/>
          </ac:spMkLst>
        </pc:spChg>
        <pc:spChg chg="del">
          <ac:chgData name="Siegbert Rudolph" userId="2af4d44886c067cc" providerId="LiveId" clId="{F5483B70-8839-4509-9F20-9B4248646C45}" dt="2024-03-26T16:39:45.502" v="0" actId="478"/>
          <ac:spMkLst>
            <pc:docMk/>
            <pc:sldMk cId="0" sldId="666"/>
            <ac:spMk id="3" creationId="{997C9726-CE9D-A1DF-162F-F96E8C887223}"/>
          </ac:spMkLst>
        </pc:spChg>
      </pc:sldChg>
      <pc:sldChg chg="delSp modSp mod">
        <pc:chgData name="Siegbert Rudolph" userId="2af4d44886c067cc" providerId="LiveId" clId="{F5483B70-8839-4509-9F20-9B4248646C45}" dt="2024-03-26T16:39:45.518" v="17" actId="1076"/>
        <pc:sldMkLst>
          <pc:docMk/>
          <pc:sldMk cId="3053503160" sldId="667"/>
        </pc:sldMkLst>
        <pc:spChg chg="del">
          <ac:chgData name="Siegbert Rudolph" userId="2af4d44886c067cc" providerId="LiveId" clId="{F5483B70-8839-4509-9F20-9B4248646C45}" dt="2024-03-26T16:39:45.502" v="12" actId="478"/>
          <ac:spMkLst>
            <pc:docMk/>
            <pc:sldMk cId="3053503160" sldId="667"/>
            <ac:spMk id="2" creationId="{2410C28B-AC7E-9D9A-89BB-6D0962853D41}"/>
          </ac:spMkLst>
        </pc:spChg>
        <pc:spChg chg="mod">
          <ac:chgData name="Siegbert Rudolph" userId="2af4d44886c067cc" providerId="LiveId" clId="{F5483B70-8839-4509-9F20-9B4248646C45}" dt="2024-03-26T16:39:45.518" v="17" actId="1076"/>
          <ac:spMkLst>
            <pc:docMk/>
            <pc:sldMk cId="3053503160" sldId="667"/>
            <ac:spMk id="3" creationId="{CC185AB6-C912-365E-2D0E-7D8967FB524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9621" y="0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2950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9993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9621" y="9379993"/>
            <a:ext cx="2920887" cy="4942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4051" y="4753162"/>
            <a:ext cx="5394011" cy="388780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61D31-D41E-4D5E-85A8-04A1FDF90B04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8220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26.10.2024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6AECD-2E98-49F6-B984-6FE3DB6E8C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82598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18254-2394-4DF7-B4FA-6A6AAD487F7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602393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50D23-A557-47E4-849D-4B4CA3D818C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987909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06E7D-359B-49B7-A14E-5FCFABF123E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373091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ECF16-8174-4E48-939B-17B4A7BC4A7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523594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B7806-72DC-47CA-B8AD-66CB8B6BB5C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285089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0494A-53A9-4CA6-80B2-9A714DCA6CE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350824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77563-B364-445F-9D42-2CB34E2253C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08292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677A9-331F-4823-8B3F-F5CC31BCF9D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4254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678A4-1863-4C51-938D-0298273FC1E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236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1134F-C922-47BD-91DA-D6816551AE2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9532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 smtClean="0"/>
              <a:pPr>
                <a:defRPr/>
              </a:pPr>
              <a:t>26.10.2024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7607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0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8858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2834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428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0005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443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026671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7413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1311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828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470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633902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091385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850717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802618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675680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91809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123937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330755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470844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030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 smtClean="0"/>
              <a:pPr>
                <a:defRPr/>
              </a:pPr>
              <a:t>26.10.2024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D545C9BC-C7D9-4AC9-BE71-B6071182B50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Titel:  </a:t>
            </a:r>
          </a:p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Quelle: 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513556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</p:spTree>
    <p:extLst>
      <p:ext uri="{BB962C8B-B14F-4D97-AF65-F5344CB8AC3E}">
        <p14:creationId xmlns:p14="http://schemas.microsoft.com/office/powerpoint/2010/main" val="106507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94" r:id="rId1"/>
    <p:sldLayoutId id="2147486595" r:id="rId2"/>
    <p:sldLayoutId id="2147486596" r:id="rId3"/>
    <p:sldLayoutId id="2147486597" r:id="rId4"/>
    <p:sldLayoutId id="2147486598" r:id="rId5"/>
    <p:sldLayoutId id="2147486599" r:id="rId6"/>
    <p:sldLayoutId id="2147486600" r:id="rId7"/>
    <p:sldLayoutId id="2147486601" r:id="rId8"/>
    <p:sldLayoutId id="2147486602" r:id="rId9"/>
    <p:sldLayoutId id="2147486603" r:id="rId10"/>
    <p:sldLayoutId id="21474866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Bearbeitet von: 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26.10.2024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36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70" r:id="rId1"/>
    <p:sldLayoutId id="2147486571" r:id="rId2"/>
    <p:sldLayoutId id="2147486572" r:id="rId3"/>
    <p:sldLayoutId id="2147486573" r:id="rId4"/>
    <p:sldLayoutId id="2147486574" r:id="rId5"/>
    <p:sldLayoutId id="2147486575" r:id="rId6"/>
    <p:sldLayoutId id="2147486576" r:id="rId7"/>
    <p:sldLayoutId id="2147486577" r:id="rId8"/>
    <p:sldLayoutId id="2147486578" r:id="rId9"/>
    <p:sldLayoutId id="2147486579" r:id="rId10"/>
    <p:sldLayoutId id="21474865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bumerang-projekt.levinpfeiffer.com/grafik/fakes/2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25" name="Grafik 24" descr="Stoppuhr aus Fotolia kle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07488" y="133883"/>
            <a:ext cx="403130" cy="428331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sp>
        <p:nvSpPr>
          <p:cNvPr id="26" name="Interaktive Schaltfläche: Anpassen 25">
            <a:hlinkClick r:id="" action="ppaction://macro?name=Speed_Click" highlightClick="1"/>
          </p:cNvPr>
          <p:cNvSpPr/>
          <p:nvPr/>
        </p:nvSpPr>
        <p:spPr>
          <a:xfrm>
            <a:off x="8607488" y="139285"/>
            <a:ext cx="403130" cy="42833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shpChangeAufblitztime" descr="1">
            <a:hlinkClick r:id="" action="ppaction://macro?name=Aufblitzzeit_Aendern" highlightClick="1"/>
          </p:cNvPr>
          <p:cNvSpPr/>
          <p:nvPr/>
        </p:nvSpPr>
        <p:spPr>
          <a:xfrm>
            <a:off x="8082123" y="153975"/>
            <a:ext cx="467992" cy="410357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 w="19050">
            <a:solidFill>
              <a:srgbClr val="FF43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F9445FE-2466-4F0A-8827-5FAB81FFF6F1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/>
              <a:t>Nächste Seite</a:t>
            </a:r>
            <a:endParaRPr lang="de-DE" sz="1400" dirty="0"/>
          </a:p>
        </p:txBody>
      </p:sp>
      <p:sp>
        <p:nvSpPr>
          <p:cNvPr id="19" name="Textfeld 4">
            <a:extLst>
              <a:ext uri="{FF2B5EF4-FFF2-40B4-BE49-F238E27FC236}">
                <a16:creationId xmlns:a16="http://schemas.microsoft.com/office/drawing/2014/main" id="{CFF76DCE-12E6-4DA4-B9F0-AC122A89F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7" y="1844675"/>
            <a:ext cx="18566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21" name="Textfeld 10">
            <a:extLst>
              <a:ext uri="{FF2B5EF4-FFF2-40B4-BE49-F238E27FC236}">
                <a16:creationId xmlns:a16="http://schemas.microsoft.com/office/drawing/2014/main" id="{980E5F40-2B18-40AA-A7B3-FC504B23C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517" y="1844824"/>
            <a:ext cx="232788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Gedicht</a:t>
            </a:r>
          </a:p>
          <a:p>
            <a:r>
              <a:rPr lang="de-DE" sz="3600" b="1" dirty="0">
                <a:solidFill>
                  <a:prstClr val="black"/>
                </a:solidFill>
                <a:latin typeface="Trebuchet MS" pitchFamily="34" charset="0"/>
              </a:rPr>
              <a:t>Bumerang</a:t>
            </a:r>
          </a:p>
        </p:txBody>
      </p:sp>
      <p:sp>
        <p:nvSpPr>
          <p:cNvPr id="22" name="Textfeld 12">
            <a:extLst>
              <a:ext uri="{FF2B5EF4-FFF2-40B4-BE49-F238E27FC236}">
                <a16:creationId xmlns:a16="http://schemas.microsoft.com/office/drawing/2014/main" id="{E381FE6C-F960-41FC-9C17-55C3A7D35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279" y="2776290"/>
            <a:ext cx="25218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Joachim Ringelnatz</a:t>
            </a:r>
          </a:p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6FCE740-DB54-42FA-AD8C-BF7EF7FD0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208" y="4393466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7AC0B14-8CEC-E101-98E5-C1DBF2A2554B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220067" y="179388"/>
            <a:ext cx="1770036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Lesepyramide</a:t>
            </a:r>
          </a:p>
          <a:p>
            <a:pPr eaLnBrk="0" hangingPunct="0"/>
            <a:endParaRPr lang="de-DE" sz="2400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0494A-53A9-4CA6-80B2-9A714DCA6CE8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3516069" y="1035050"/>
            <a:ext cx="190789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200" dirty="0">
                <a:latin typeface="Trebuchet MS" pitchFamily="34" charset="0"/>
              </a:rPr>
              <a:t>Ein Bumerang</a:t>
            </a:r>
          </a:p>
        </p:txBody>
      </p:sp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3041582" y="1636806"/>
            <a:ext cx="28568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200" dirty="0">
                <a:latin typeface="Trebuchet MS" pitchFamily="34" charset="0"/>
              </a:rPr>
              <a:t>Ein Bumerang ist ein</a:t>
            </a:r>
          </a:p>
        </p:txBody>
      </p:sp>
      <p:sp>
        <p:nvSpPr>
          <p:cNvPr id="15" name="Textfeld 14"/>
          <p:cNvSpPr txBox="1">
            <a:spLocks noChangeArrowheads="1"/>
          </p:cNvSpPr>
          <p:nvPr/>
        </p:nvSpPr>
        <p:spPr bwMode="auto">
          <a:xfrm>
            <a:off x="2334658" y="2238562"/>
            <a:ext cx="427072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200" dirty="0">
                <a:latin typeface="Trebuchet MS" pitchFamily="34" charset="0"/>
              </a:rPr>
              <a:t>Ein Bumerang ist ein Sportgerät</a:t>
            </a: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191571" y="2840318"/>
            <a:ext cx="855689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200" dirty="0">
                <a:latin typeface="Trebuchet MS" pitchFamily="34" charset="0"/>
              </a:rPr>
              <a:t>Ein Sportgerät, das nach dem Werfen zum Werfer zurückkehrt,  </a:t>
            </a:r>
          </a:p>
          <a:p>
            <a:pPr algn="ctr"/>
            <a:r>
              <a:rPr lang="de-DE" sz="2200" dirty="0">
                <a:latin typeface="Trebuchet MS" pitchFamily="34" charset="0"/>
              </a:rPr>
              <a:t>heißt Bumerang.</a:t>
            </a:r>
          </a:p>
        </p:txBody>
      </p:sp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1363240" y="3749850"/>
            <a:ext cx="621355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200" dirty="0">
                <a:latin typeface="Trebuchet MS" pitchFamily="34" charset="0"/>
              </a:rPr>
              <a:t>Das Sportgerät Bumerang stammt ursprünglich  </a:t>
            </a:r>
          </a:p>
        </p:txBody>
      </p:sp>
      <p:sp>
        <p:nvSpPr>
          <p:cNvPr id="18" name="Textfeld 17"/>
          <p:cNvSpPr txBox="1">
            <a:spLocks noChangeArrowheads="1"/>
          </p:cNvSpPr>
          <p:nvPr/>
        </p:nvSpPr>
        <p:spPr bwMode="auto">
          <a:xfrm>
            <a:off x="230496" y="4351606"/>
            <a:ext cx="84790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200" dirty="0">
                <a:latin typeface="Trebuchet MS" pitchFamily="34" charset="0"/>
              </a:rPr>
              <a:t>Ursprünglich stammt der Bumerang, ein Sportgerät aus Australien</a:t>
            </a:r>
          </a:p>
        </p:txBody>
      </p:sp>
      <p:sp>
        <p:nvSpPr>
          <p:cNvPr id="19" name="Textfeld 18"/>
          <p:cNvSpPr txBox="1">
            <a:spLocks noChangeArrowheads="1"/>
          </p:cNvSpPr>
          <p:nvPr/>
        </p:nvSpPr>
        <p:spPr bwMode="auto">
          <a:xfrm>
            <a:off x="1240387" y="4953362"/>
            <a:ext cx="645926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200" dirty="0">
                <a:latin typeface="Trebuchet MS" pitchFamily="34" charset="0"/>
              </a:rPr>
              <a:t>In Australien war der Bumerang kein Sportgerät, </a:t>
            </a:r>
          </a:p>
          <a:p>
            <a:pPr algn="ctr"/>
            <a:r>
              <a:rPr lang="de-DE" sz="2200" dirty="0">
                <a:latin typeface="Trebuchet MS" pitchFamily="34" charset="0"/>
              </a:rPr>
              <a:t>sondern eine Wurfwaffe.</a:t>
            </a:r>
          </a:p>
          <a:p>
            <a:pPr algn="ctr"/>
            <a:r>
              <a:rPr lang="de-DE" sz="2200" dirty="0"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sz="2200" dirty="0">
              <a:latin typeface="Trebuchet MS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3" name="Rechteck 22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6" name="Rechteck 2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6BC6E23-2B9C-A0D9-FF71-592E9D264797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29200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710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536421" y="4076700"/>
            <a:ext cx="80425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de-DE" sz="40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Hurra,  wieder  ein  Stück  weiter!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0494A-53A9-4CA6-80B2-9A714DCA6CE8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Textfeld 2">
            <a:extLst>
              <a:ext uri="{FF2B5EF4-FFF2-40B4-BE49-F238E27FC236}">
                <a16:creationId xmlns:a16="http://schemas.microsoft.com/office/drawing/2014/main" id="{5E175935-2094-4838-82E7-F1C050221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067" y="179388"/>
            <a:ext cx="2688557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Üben macht gescheit!</a:t>
            </a:r>
          </a:p>
          <a:p>
            <a:pPr eaLnBrk="0" hangingPunct="0"/>
            <a:endParaRPr lang="de-DE" sz="2400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20C11FA-B026-A730-A774-19713426CC34}"/>
              </a:ext>
            </a:extLst>
          </p:cNvPr>
          <p:cNvSpPr txBox="1"/>
          <p:nvPr/>
        </p:nvSpPr>
        <p:spPr>
          <a:xfrm>
            <a:off x="190500" y="6724134"/>
            <a:ext cx="379462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131643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feld 36"/>
          <p:cNvSpPr txBox="1">
            <a:spLocks noChangeArrowheads="1"/>
          </p:cNvSpPr>
          <p:nvPr/>
        </p:nvSpPr>
        <p:spPr bwMode="auto">
          <a:xfrm>
            <a:off x="190500" y="149921"/>
            <a:ext cx="1818126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Silbenhammer</a:t>
            </a:r>
          </a:p>
        </p:txBody>
      </p:sp>
      <p:sp>
        <p:nvSpPr>
          <p:cNvPr id="26629" name="Textfeld 66"/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26702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D34CA9E-2338-4789-A2F3-2DF9E0A1BE7C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800" dirty="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8" name="Rechteck 3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1" name="Rechteck 4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9" name="Textfeld 58" descr="SILBELAST/FIRST|">
            <a:extLst>
              <a:ext uri="{FF2B5EF4-FFF2-40B4-BE49-F238E27FC236}">
                <a16:creationId xmlns:a16="http://schemas.microsoft.com/office/drawing/2014/main" id="{A1DDE4D7-4249-4E88-AF4E-7C84007F9451}"/>
              </a:ext>
            </a:extLst>
          </p:cNvPr>
          <p:cNvSpPr txBox="1"/>
          <p:nvPr/>
        </p:nvSpPr>
        <p:spPr>
          <a:xfrm>
            <a:off x="381000" y="1124744"/>
            <a:ext cx="58381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Bu</a:t>
            </a:r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703B4185-A445-46CD-A4B2-6578DF58D162}"/>
              </a:ext>
            </a:extLst>
          </p:cNvPr>
          <p:cNvSpPr/>
          <p:nvPr/>
        </p:nvSpPr>
        <p:spPr>
          <a:xfrm>
            <a:off x="228600" y="13101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 descr="BACK">
            <a:extLst>
              <a:ext uri="{FF2B5EF4-FFF2-40B4-BE49-F238E27FC236}">
                <a16:creationId xmlns:a16="http://schemas.microsoft.com/office/drawing/2014/main" id="{5B8C6202-712C-4476-956E-874242D42F5A}"/>
              </a:ext>
            </a:extLst>
          </p:cNvPr>
          <p:cNvSpPr txBox="1"/>
          <p:nvPr/>
        </p:nvSpPr>
        <p:spPr>
          <a:xfrm>
            <a:off x="825114" y="1124744"/>
            <a:ext cx="6783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62" name="Textfeld 61" descr="BACK">
            <a:extLst>
              <a:ext uri="{FF2B5EF4-FFF2-40B4-BE49-F238E27FC236}">
                <a16:creationId xmlns:a16="http://schemas.microsoft.com/office/drawing/2014/main" id="{CF705B05-AFED-4E9C-B458-FE187E4C5EC1}"/>
              </a:ext>
            </a:extLst>
          </p:cNvPr>
          <p:cNvSpPr txBox="1"/>
          <p:nvPr/>
        </p:nvSpPr>
        <p:spPr>
          <a:xfrm>
            <a:off x="1363805" y="1124744"/>
            <a:ext cx="88838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rang</a:t>
            </a:r>
          </a:p>
        </p:txBody>
      </p:sp>
      <p:sp>
        <p:nvSpPr>
          <p:cNvPr id="63" name="Textfeld 62" descr="SILBE|_">
            <a:extLst>
              <a:ext uri="{FF2B5EF4-FFF2-40B4-BE49-F238E27FC236}">
                <a16:creationId xmlns:a16="http://schemas.microsoft.com/office/drawing/2014/main" id="{634364F7-5081-4B6D-B0C6-935434E8D0E1}"/>
              </a:ext>
            </a:extLst>
          </p:cNvPr>
          <p:cNvSpPr txBox="1"/>
          <p:nvPr/>
        </p:nvSpPr>
        <p:spPr>
          <a:xfrm>
            <a:off x="381000" y="1569244"/>
            <a:ext cx="58381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Bu</a:t>
            </a:r>
          </a:p>
        </p:txBody>
      </p:sp>
      <p:sp>
        <p:nvSpPr>
          <p:cNvPr id="82" name="Textfeld 81" descr="SILBELAST|">
            <a:extLst>
              <a:ext uri="{FF2B5EF4-FFF2-40B4-BE49-F238E27FC236}">
                <a16:creationId xmlns:a16="http://schemas.microsoft.com/office/drawing/2014/main" id="{BB44A90E-FAA7-4283-A663-631CA12583AC}"/>
              </a:ext>
            </a:extLst>
          </p:cNvPr>
          <p:cNvSpPr txBox="1"/>
          <p:nvPr/>
        </p:nvSpPr>
        <p:spPr>
          <a:xfrm>
            <a:off x="825114" y="1569244"/>
            <a:ext cx="6783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FF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83" name="Textfeld 82" descr="BACK">
            <a:extLst>
              <a:ext uri="{FF2B5EF4-FFF2-40B4-BE49-F238E27FC236}">
                <a16:creationId xmlns:a16="http://schemas.microsoft.com/office/drawing/2014/main" id="{EEEF3F44-ADCA-4544-AAD5-6C3A50162564}"/>
              </a:ext>
            </a:extLst>
          </p:cNvPr>
          <p:cNvSpPr txBox="1"/>
          <p:nvPr/>
        </p:nvSpPr>
        <p:spPr>
          <a:xfrm>
            <a:off x="1363805" y="1569244"/>
            <a:ext cx="88838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rang</a:t>
            </a:r>
          </a:p>
        </p:txBody>
      </p:sp>
      <p:sp>
        <p:nvSpPr>
          <p:cNvPr id="84" name="Textfeld 83" descr="SILBE|_">
            <a:extLst>
              <a:ext uri="{FF2B5EF4-FFF2-40B4-BE49-F238E27FC236}">
                <a16:creationId xmlns:a16="http://schemas.microsoft.com/office/drawing/2014/main" id="{53ABF6A2-3341-4BB1-8F1A-133CE8CA3CAA}"/>
              </a:ext>
            </a:extLst>
          </p:cNvPr>
          <p:cNvSpPr txBox="1"/>
          <p:nvPr/>
        </p:nvSpPr>
        <p:spPr>
          <a:xfrm>
            <a:off x="381000" y="2013744"/>
            <a:ext cx="58381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Bu</a:t>
            </a:r>
          </a:p>
        </p:txBody>
      </p:sp>
      <p:sp>
        <p:nvSpPr>
          <p:cNvPr id="85" name="Textfeld 84" descr="SILBE|">
            <a:extLst>
              <a:ext uri="{FF2B5EF4-FFF2-40B4-BE49-F238E27FC236}">
                <a16:creationId xmlns:a16="http://schemas.microsoft.com/office/drawing/2014/main" id="{73F201F6-12CE-4484-AD08-330308D1033E}"/>
              </a:ext>
            </a:extLst>
          </p:cNvPr>
          <p:cNvSpPr txBox="1"/>
          <p:nvPr/>
        </p:nvSpPr>
        <p:spPr>
          <a:xfrm>
            <a:off x="825114" y="2013744"/>
            <a:ext cx="6783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FF0000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86" name="Textfeld 85" descr="SILBELAST|">
            <a:extLst>
              <a:ext uri="{FF2B5EF4-FFF2-40B4-BE49-F238E27FC236}">
                <a16:creationId xmlns:a16="http://schemas.microsoft.com/office/drawing/2014/main" id="{E4624087-55D0-4CDE-BC33-00C2BFC79597}"/>
              </a:ext>
            </a:extLst>
          </p:cNvPr>
          <p:cNvSpPr txBox="1"/>
          <p:nvPr/>
        </p:nvSpPr>
        <p:spPr>
          <a:xfrm>
            <a:off x="1363805" y="2013744"/>
            <a:ext cx="140615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rang  </a:t>
            </a:r>
            <a:r>
              <a:rPr lang="de-DE" sz="2800">
                <a:solidFill>
                  <a:srgbClr val="365691"/>
                </a:solidFill>
                <a:latin typeface="Wingdings" panose="05000000000000000000" pitchFamily="2" charset="2"/>
              </a:rPr>
              <a:t>J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EFAC3126-BFFA-F9AC-6120-F42921FD2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3" y="1159279"/>
            <a:ext cx="2121071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 </a:t>
            </a:r>
            <a:r>
              <a:rPr lang="de-DE" sz="2200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Bu</a:t>
            </a:r>
            <a:r>
              <a:rPr lang="de-DE" sz="2200" dirty="0">
                <a:solidFill>
                  <a:srgbClr val="FF0000"/>
                </a:solidFill>
                <a:latin typeface="Trebuchet MS" pitchFamily="34" charset="0"/>
              </a:rPr>
              <a:t>me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rang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9AA7F9CB-3B72-0855-6922-4B4D2A899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3" y="1522749"/>
            <a:ext cx="1151255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ist  ein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CA78ECC6-6B69-3D18-18B8-0711FAD5F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3" y="1886219"/>
            <a:ext cx="1616126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Sport</a:t>
            </a:r>
            <a:r>
              <a:rPr lang="de-DE" sz="2200" dirty="0">
                <a:solidFill>
                  <a:srgbClr val="FF0000"/>
                </a:solidFill>
                <a:latin typeface="Trebuchet MS" pitchFamily="34" charset="0"/>
              </a:rPr>
              <a:t>ge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rät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98ED7FF1-38F9-2EEF-31C9-7E2B56EEF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3" y="2613159"/>
            <a:ext cx="1713909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</a:t>
            </a:r>
            <a:r>
              <a:rPr lang="de-DE" sz="2200" dirty="0">
                <a:latin typeface="Trebuchet MS" pitchFamily="34" charset="0"/>
              </a:rPr>
              <a:t>  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wie</a:t>
            </a:r>
            <a:r>
              <a:rPr lang="de-DE" sz="2200" dirty="0">
                <a:solidFill>
                  <a:srgbClr val="FF0000"/>
                </a:solidFill>
                <a:latin typeface="Trebuchet MS" pitchFamily="34" charset="0"/>
              </a:rPr>
              <a:t>der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B145E772-F01C-D168-12B9-0D6E69122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3" y="2976629"/>
            <a:ext cx="1824388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zum </a:t>
            </a:r>
            <a:r>
              <a:rPr lang="de-DE" sz="2200" dirty="0">
                <a:latin typeface="Trebuchet MS" pitchFamily="34" charset="0"/>
              </a:rPr>
              <a:t> 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Wer</a:t>
            </a:r>
            <a:r>
              <a:rPr lang="de-DE" sz="2200" dirty="0">
                <a:solidFill>
                  <a:srgbClr val="FF0000"/>
                </a:solidFill>
                <a:latin typeface="Trebuchet MS" pitchFamily="34" charset="0"/>
              </a:rPr>
              <a:t>fer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31C4D2C2-3855-03C0-BF38-0A699F1FF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3" y="3340100"/>
            <a:ext cx="2098629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zu</a:t>
            </a:r>
            <a:r>
              <a:rPr lang="de-DE" sz="2200" dirty="0">
                <a:solidFill>
                  <a:srgbClr val="FF0000"/>
                </a:solidFill>
                <a:latin typeface="Trebuchet MS" pitchFamily="34" charset="0"/>
              </a:rPr>
              <a:t>rück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kommt.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9FCD7BE0-5015-ED6A-E05D-C03096CFE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3" y="2249689"/>
            <a:ext cx="1960643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zum</a:t>
            </a:r>
            <a:r>
              <a:rPr lang="de-DE" sz="2200" dirty="0">
                <a:latin typeface="Trebuchet MS" pitchFamily="34" charset="0"/>
              </a:rPr>
              <a:t>  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Wer</a:t>
            </a:r>
            <a:r>
              <a:rPr lang="de-DE" sz="2200" dirty="0">
                <a:solidFill>
                  <a:srgbClr val="FF0000"/>
                </a:solidFill>
                <a:latin typeface="Trebuchet MS" pitchFamily="34" charset="0"/>
              </a:rPr>
              <a:t>fen</a:t>
            </a:r>
            <a:r>
              <a:rPr lang="de-DE" sz="2200" dirty="0">
                <a:latin typeface="Trebuchet MS" pitchFamily="34" charset="0"/>
              </a:rPr>
              <a:t>,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BE8DD394-F460-D7EB-AA93-C907785E2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521" y="4005064"/>
            <a:ext cx="1596762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Wenn man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EFE2C2AB-2BDE-01B1-CD9E-86CDB5BDA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195" y="4005639"/>
            <a:ext cx="5563165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jemanden einen Vorwurf macht,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00BD295E-1BBE-C0F7-A913-7895E7A65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83" y="4416258"/>
            <a:ext cx="2568310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dieser kann  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E98CAC5-0FB4-A4B2-AB4D-6A0508E3C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4439130"/>
            <a:ext cx="6192122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mit einem noch größerem Vorwurf kontern,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8E2CA5FA-33E7-8594-3EC9-050D1F37C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83" y="4857138"/>
            <a:ext cx="3401871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dann spricht man auch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707AAE22-C0C4-5C5A-787D-C637588FE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4857138"/>
            <a:ext cx="3272027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von  einem Bumerang.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533669EF-AD52-C34E-3DEA-8253FC6B7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521" y="5517184"/>
            <a:ext cx="6109214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 Bumerang kommt zum Werfer zurück.</a:t>
            </a:r>
          </a:p>
        </p:txBody>
      </p:sp>
      <p:pic>
        <p:nvPicPr>
          <p:cNvPr id="56" name="Picture 20" descr="Vollbild anzeigen">
            <a:hlinkClick r:id="rId2"/>
            <a:extLst>
              <a:ext uri="{FF2B5EF4-FFF2-40B4-BE49-F238E27FC236}">
                <a16:creationId xmlns:a16="http://schemas.microsoft.com/office/drawing/2014/main" id="{F848204C-A829-9822-0E91-06587AF09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1631" y="1890332"/>
            <a:ext cx="2090516" cy="106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Ellipse 56">
            <a:extLst>
              <a:ext uri="{FF2B5EF4-FFF2-40B4-BE49-F238E27FC236}">
                <a16:creationId xmlns:a16="http://schemas.microsoft.com/office/drawing/2014/main" id="{6D7C5954-984C-A38C-AC38-CCDF24872E33}"/>
              </a:ext>
            </a:extLst>
          </p:cNvPr>
          <p:cNvSpPr/>
          <p:nvPr/>
        </p:nvSpPr>
        <p:spPr>
          <a:xfrm>
            <a:off x="3567191" y="129619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D91FA8CF-D093-C0C2-7BC0-00A9CBB29958}"/>
              </a:ext>
            </a:extLst>
          </p:cNvPr>
          <p:cNvSpPr/>
          <p:nvPr/>
        </p:nvSpPr>
        <p:spPr>
          <a:xfrm>
            <a:off x="252661" y="411861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AD013C21-587C-CCC2-45B4-6C84775237D4}"/>
              </a:ext>
            </a:extLst>
          </p:cNvPr>
          <p:cNvSpPr/>
          <p:nvPr/>
        </p:nvSpPr>
        <p:spPr>
          <a:xfrm>
            <a:off x="252661" y="562514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3899031-2638-9F85-AABF-0684B8365EA8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75656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utoUpdateAnimBg="0"/>
      <p:bldP spid="61" grpId="0" autoUpdateAnimBg="0"/>
      <p:bldP spid="62" grpId="0" autoUpdateAnimBg="0"/>
      <p:bldP spid="63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feld 36"/>
          <p:cNvSpPr txBox="1">
            <a:spLocks noChangeArrowheads="1"/>
          </p:cNvSpPr>
          <p:nvPr/>
        </p:nvSpPr>
        <p:spPr bwMode="auto">
          <a:xfrm>
            <a:off x="190500" y="149921"/>
            <a:ext cx="1818126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Silbenhammer</a:t>
            </a:r>
          </a:p>
        </p:txBody>
      </p:sp>
      <p:sp>
        <p:nvSpPr>
          <p:cNvPr id="26629" name="Textfeld 66"/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26702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D34CA9E-2338-4789-A2F3-2DF9E0A1BE7C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800" dirty="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8" name="Rechteck 3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1" name="Rechteck 4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7" name="Textfeld 86" descr="SILBELAST/FIRST|">
            <a:extLst>
              <a:ext uri="{FF2B5EF4-FFF2-40B4-BE49-F238E27FC236}">
                <a16:creationId xmlns:a16="http://schemas.microsoft.com/office/drawing/2014/main" id="{CDB0911C-4E93-4EA9-8D5A-56A6E9CC7F7C}"/>
              </a:ext>
            </a:extLst>
          </p:cNvPr>
          <p:cNvSpPr txBox="1"/>
          <p:nvPr/>
        </p:nvSpPr>
        <p:spPr>
          <a:xfrm>
            <a:off x="3317321" y="1422187"/>
            <a:ext cx="86433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365691"/>
                </a:solidFill>
                <a:latin typeface="Trebuchet MS" panose="020B0603020202020204" pitchFamily="34" charset="0"/>
              </a:rPr>
              <a:t>stun</a:t>
            </a:r>
            <a:endParaRPr lang="de-DE" sz="2800" dirty="0">
              <a:solidFill>
                <a:srgbClr val="365691"/>
              </a:solidFill>
              <a:latin typeface="Trebuchet MS" panose="020B0603020202020204" pitchFamily="34" charset="0"/>
            </a:endParaRPr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9352FB39-9B8E-4FAA-B942-20EA3320C061}"/>
              </a:ext>
            </a:extLst>
          </p:cNvPr>
          <p:cNvSpPr/>
          <p:nvPr/>
        </p:nvSpPr>
        <p:spPr>
          <a:xfrm>
            <a:off x="3164921" y="160759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Textfeld 88" descr="BACK">
            <a:extLst>
              <a:ext uri="{FF2B5EF4-FFF2-40B4-BE49-F238E27FC236}">
                <a16:creationId xmlns:a16="http://schemas.microsoft.com/office/drawing/2014/main" id="{E1B805F7-2D34-431A-86B1-2A48C889A501}"/>
              </a:ext>
            </a:extLst>
          </p:cNvPr>
          <p:cNvSpPr txBox="1"/>
          <p:nvPr/>
        </p:nvSpPr>
        <p:spPr>
          <a:xfrm>
            <a:off x="4023058" y="1422187"/>
            <a:ext cx="77617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90" name="Textfeld 89" descr="BACK">
            <a:extLst>
              <a:ext uri="{FF2B5EF4-FFF2-40B4-BE49-F238E27FC236}">
                <a16:creationId xmlns:a16="http://schemas.microsoft.com/office/drawing/2014/main" id="{80682920-0CE3-46A0-AA4F-7C53726E47F1}"/>
              </a:ext>
            </a:extLst>
          </p:cNvPr>
          <p:cNvSpPr txBox="1"/>
          <p:nvPr/>
        </p:nvSpPr>
        <p:spPr>
          <a:xfrm>
            <a:off x="4659533" y="1422187"/>
            <a:ext cx="85472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lang</a:t>
            </a:r>
          </a:p>
        </p:txBody>
      </p:sp>
      <p:sp>
        <p:nvSpPr>
          <p:cNvPr id="91" name="Textfeld 90" descr="SILBE|_">
            <a:extLst>
              <a:ext uri="{FF2B5EF4-FFF2-40B4-BE49-F238E27FC236}">
                <a16:creationId xmlns:a16="http://schemas.microsoft.com/office/drawing/2014/main" id="{3718797E-D906-4890-A55E-EBED44924283}"/>
              </a:ext>
            </a:extLst>
          </p:cNvPr>
          <p:cNvSpPr txBox="1"/>
          <p:nvPr/>
        </p:nvSpPr>
        <p:spPr>
          <a:xfrm>
            <a:off x="3317321" y="1866687"/>
            <a:ext cx="86433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365691"/>
                </a:solidFill>
                <a:latin typeface="Trebuchet MS" panose="020B0603020202020204" pitchFamily="34" charset="0"/>
              </a:rPr>
              <a:t>stun</a:t>
            </a:r>
            <a:endParaRPr lang="de-DE" sz="2800" dirty="0">
              <a:solidFill>
                <a:srgbClr val="365691"/>
              </a:solidFill>
              <a:latin typeface="Trebuchet MS" panose="020B0603020202020204" pitchFamily="34" charset="0"/>
            </a:endParaRPr>
          </a:p>
        </p:txBody>
      </p:sp>
      <p:sp>
        <p:nvSpPr>
          <p:cNvPr id="92" name="Textfeld 91" descr="SILBELAST|">
            <a:extLst>
              <a:ext uri="{FF2B5EF4-FFF2-40B4-BE49-F238E27FC236}">
                <a16:creationId xmlns:a16="http://schemas.microsoft.com/office/drawing/2014/main" id="{007CF7E2-55C0-486D-8168-3507C9BDAD9D}"/>
              </a:ext>
            </a:extLst>
          </p:cNvPr>
          <p:cNvSpPr txBox="1"/>
          <p:nvPr/>
        </p:nvSpPr>
        <p:spPr>
          <a:xfrm>
            <a:off x="4023058" y="1866687"/>
            <a:ext cx="77617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FF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93" name="Textfeld 92" descr="BACK">
            <a:extLst>
              <a:ext uri="{FF2B5EF4-FFF2-40B4-BE49-F238E27FC236}">
                <a16:creationId xmlns:a16="http://schemas.microsoft.com/office/drawing/2014/main" id="{78C7C89A-5DAE-4F8F-9E85-3B0D33A8D511}"/>
              </a:ext>
            </a:extLst>
          </p:cNvPr>
          <p:cNvSpPr txBox="1"/>
          <p:nvPr/>
        </p:nvSpPr>
        <p:spPr>
          <a:xfrm>
            <a:off x="4659533" y="1866687"/>
            <a:ext cx="85472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lang</a:t>
            </a:r>
          </a:p>
        </p:txBody>
      </p:sp>
      <p:sp>
        <p:nvSpPr>
          <p:cNvPr id="94" name="Textfeld 93" descr="SILBE|_">
            <a:extLst>
              <a:ext uri="{FF2B5EF4-FFF2-40B4-BE49-F238E27FC236}">
                <a16:creationId xmlns:a16="http://schemas.microsoft.com/office/drawing/2014/main" id="{5C288E2B-70F4-4C3D-8A1A-8E42F2A65077}"/>
              </a:ext>
            </a:extLst>
          </p:cNvPr>
          <p:cNvSpPr txBox="1"/>
          <p:nvPr/>
        </p:nvSpPr>
        <p:spPr>
          <a:xfrm>
            <a:off x="3317321" y="2311187"/>
            <a:ext cx="86433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365691"/>
                </a:solidFill>
                <a:latin typeface="Trebuchet MS" panose="020B0603020202020204" pitchFamily="34" charset="0"/>
              </a:rPr>
              <a:t>stun</a:t>
            </a:r>
            <a:endParaRPr lang="de-DE" sz="2800" dirty="0">
              <a:solidFill>
                <a:srgbClr val="365691"/>
              </a:solidFill>
              <a:latin typeface="Trebuchet MS" panose="020B0603020202020204" pitchFamily="34" charset="0"/>
            </a:endParaRPr>
          </a:p>
        </p:txBody>
      </p:sp>
      <p:sp>
        <p:nvSpPr>
          <p:cNvPr id="95" name="Textfeld 94" descr="SILBE|">
            <a:extLst>
              <a:ext uri="{FF2B5EF4-FFF2-40B4-BE49-F238E27FC236}">
                <a16:creationId xmlns:a16="http://schemas.microsoft.com/office/drawing/2014/main" id="{EDBE2543-D004-43C0-917B-412A47B77032}"/>
              </a:ext>
            </a:extLst>
          </p:cNvPr>
          <p:cNvSpPr txBox="1"/>
          <p:nvPr/>
        </p:nvSpPr>
        <p:spPr>
          <a:xfrm>
            <a:off x="4023058" y="2311187"/>
            <a:ext cx="77617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FF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96" name="Textfeld 95" descr="SILBELAST|">
            <a:extLst>
              <a:ext uri="{FF2B5EF4-FFF2-40B4-BE49-F238E27FC236}">
                <a16:creationId xmlns:a16="http://schemas.microsoft.com/office/drawing/2014/main" id="{4117E541-2EB0-4417-9BC2-862772017FBA}"/>
              </a:ext>
            </a:extLst>
          </p:cNvPr>
          <p:cNvSpPr txBox="1"/>
          <p:nvPr/>
        </p:nvSpPr>
        <p:spPr>
          <a:xfrm>
            <a:off x="4659533" y="2311187"/>
            <a:ext cx="137249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lang  </a:t>
            </a:r>
            <a:r>
              <a:rPr lang="de-DE" sz="2800">
                <a:solidFill>
                  <a:srgbClr val="365691"/>
                </a:solidFill>
                <a:latin typeface="Wingdings" panose="05000000000000000000" pitchFamily="2" charset="2"/>
              </a:rPr>
              <a:t>J</a:t>
            </a:r>
          </a:p>
        </p:txBody>
      </p:sp>
      <p:sp>
        <p:nvSpPr>
          <p:cNvPr id="97" name="Textfeld 96" descr="SILBELAST/FIRST|">
            <a:extLst>
              <a:ext uri="{FF2B5EF4-FFF2-40B4-BE49-F238E27FC236}">
                <a16:creationId xmlns:a16="http://schemas.microsoft.com/office/drawing/2014/main" id="{E2D72C13-194F-4FAB-B199-6C3EA08207B4}"/>
              </a:ext>
            </a:extLst>
          </p:cNvPr>
          <p:cNvSpPr txBox="1"/>
          <p:nvPr/>
        </p:nvSpPr>
        <p:spPr>
          <a:xfrm>
            <a:off x="3317321" y="3530919"/>
            <a:ext cx="780983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Pub</a:t>
            </a:r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851D14C2-4B90-41E0-AFC6-712837785E53}"/>
              </a:ext>
            </a:extLst>
          </p:cNvPr>
          <p:cNvSpPr/>
          <p:nvPr/>
        </p:nvSpPr>
        <p:spPr>
          <a:xfrm>
            <a:off x="3164921" y="371632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Textfeld 98" descr="BACK">
            <a:extLst>
              <a:ext uri="{FF2B5EF4-FFF2-40B4-BE49-F238E27FC236}">
                <a16:creationId xmlns:a16="http://schemas.microsoft.com/office/drawing/2014/main" id="{D52406DD-4D85-420F-9E4A-E1E824DAB727}"/>
              </a:ext>
            </a:extLst>
          </p:cNvPr>
          <p:cNvSpPr txBox="1"/>
          <p:nvPr/>
        </p:nvSpPr>
        <p:spPr>
          <a:xfrm>
            <a:off x="3958604" y="3530919"/>
            <a:ext cx="393056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li</a:t>
            </a:r>
          </a:p>
        </p:txBody>
      </p:sp>
      <p:sp>
        <p:nvSpPr>
          <p:cNvPr id="100" name="Textfeld 99" descr="BACK">
            <a:extLst>
              <a:ext uri="{FF2B5EF4-FFF2-40B4-BE49-F238E27FC236}">
                <a16:creationId xmlns:a16="http://schemas.microsoft.com/office/drawing/2014/main" id="{5EA51364-5C9F-402A-99F9-4367F5C43151}"/>
              </a:ext>
            </a:extLst>
          </p:cNvPr>
          <p:cNvSpPr txBox="1"/>
          <p:nvPr/>
        </p:nvSpPr>
        <p:spPr>
          <a:xfrm>
            <a:off x="4211960" y="3530919"/>
            <a:ext cx="85953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kum</a:t>
            </a:r>
          </a:p>
        </p:txBody>
      </p:sp>
      <p:sp>
        <p:nvSpPr>
          <p:cNvPr id="101" name="Textfeld 100" descr="SILBE|_">
            <a:extLst>
              <a:ext uri="{FF2B5EF4-FFF2-40B4-BE49-F238E27FC236}">
                <a16:creationId xmlns:a16="http://schemas.microsoft.com/office/drawing/2014/main" id="{DE8B187C-F372-4C84-93ED-8D5EFC228E26}"/>
              </a:ext>
            </a:extLst>
          </p:cNvPr>
          <p:cNvSpPr txBox="1"/>
          <p:nvPr/>
        </p:nvSpPr>
        <p:spPr>
          <a:xfrm>
            <a:off x="3317321" y="3975419"/>
            <a:ext cx="780983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Pub</a:t>
            </a:r>
          </a:p>
        </p:txBody>
      </p:sp>
      <p:sp>
        <p:nvSpPr>
          <p:cNvPr id="102" name="Textfeld 101" descr="SILBELAST|">
            <a:extLst>
              <a:ext uri="{FF2B5EF4-FFF2-40B4-BE49-F238E27FC236}">
                <a16:creationId xmlns:a16="http://schemas.microsoft.com/office/drawing/2014/main" id="{CA16142A-6498-473A-9A41-2524841B6713}"/>
              </a:ext>
            </a:extLst>
          </p:cNvPr>
          <p:cNvSpPr txBox="1"/>
          <p:nvPr/>
        </p:nvSpPr>
        <p:spPr>
          <a:xfrm>
            <a:off x="3958604" y="3975419"/>
            <a:ext cx="393056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FF0000"/>
                </a:solidFill>
                <a:latin typeface="Trebuchet MS" panose="020B0603020202020204" pitchFamily="34" charset="0"/>
              </a:rPr>
              <a:t>li</a:t>
            </a:r>
          </a:p>
        </p:txBody>
      </p:sp>
      <p:sp>
        <p:nvSpPr>
          <p:cNvPr id="103" name="Textfeld 102" descr="BACK">
            <a:extLst>
              <a:ext uri="{FF2B5EF4-FFF2-40B4-BE49-F238E27FC236}">
                <a16:creationId xmlns:a16="http://schemas.microsoft.com/office/drawing/2014/main" id="{89306924-03F3-4303-B745-D80ABC588F1E}"/>
              </a:ext>
            </a:extLst>
          </p:cNvPr>
          <p:cNvSpPr txBox="1"/>
          <p:nvPr/>
        </p:nvSpPr>
        <p:spPr>
          <a:xfrm>
            <a:off x="4211960" y="3975419"/>
            <a:ext cx="85953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kum</a:t>
            </a:r>
          </a:p>
        </p:txBody>
      </p:sp>
      <p:sp>
        <p:nvSpPr>
          <p:cNvPr id="104" name="Textfeld 103" descr="SILBE|_">
            <a:extLst>
              <a:ext uri="{FF2B5EF4-FFF2-40B4-BE49-F238E27FC236}">
                <a16:creationId xmlns:a16="http://schemas.microsoft.com/office/drawing/2014/main" id="{0DEA7E6F-C9B5-41E4-B17E-3A3BB7D674B5}"/>
              </a:ext>
            </a:extLst>
          </p:cNvPr>
          <p:cNvSpPr txBox="1"/>
          <p:nvPr/>
        </p:nvSpPr>
        <p:spPr>
          <a:xfrm>
            <a:off x="3317321" y="4419919"/>
            <a:ext cx="780983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Pub</a:t>
            </a:r>
          </a:p>
        </p:txBody>
      </p:sp>
      <p:sp>
        <p:nvSpPr>
          <p:cNvPr id="105" name="Textfeld 104" descr="SILBE|">
            <a:extLst>
              <a:ext uri="{FF2B5EF4-FFF2-40B4-BE49-F238E27FC236}">
                <a16:creationId xmlns:a16="http://schemas.microsoft.com/office/drawing/2014/main" id="{F68E3D87-C9CF-40F5-A327-E8B35377C87F}"/>
              </a:ext>
            </a:extLst>
          </p:cNvPr>
          <p:cNvSpPr txBox="1"/>
          <p:nvPr/>
        </p:nvSpPr>
        <p:spPr>
          <a:xfrm>
            <a:off x="3958604" y="4419919"/>
            <a:ext cx="393056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FF0000"/>
                </a:solidFill>
                <a:latin typeface="Trebuchet MS" panose="020B0603020202020204" pitchFamily="34" charset="0"/>
              </a:rPr>
              <a:t>li</a:t>
            </a:r>
          </a:p>
        </p:txBody>
      </p:sp>
      <p:sp>
        <p:nvSpPr>
          <p:cNvPr id="106" name="Textfeld 105" descr="SILBELAST|">
            <a:extLst>
              <a:ext uri="{FF2B5EF4-FFF2-40B4-BE49-F238E27FC236}">
                <a16:creationId xmlns:a16="http://schemas.microsoft.com/office/drawing/2014/main" id="{5EC8422C-A6EA-4FF8-9387-3712B3669B63}"/>
              </a:ext>
            </a:extLst>
          </p:cNvPr>
          <p:cNvSpPr txBox="1"/>
          <p:nvPr/>
        </p:nvSpPr>
        <p:spPr>
          <a:xfrm>
            <a:off x="4211960" y="4419919"/>
            <a:ext cx="1377300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365691"/>
                </a:solidFill>
                <a:latin typeface="Trebuchet MS" panose="020B0603020202020204" pitchFamily="34" charset="0"/>
              </a:rPr>
              <a:t>kum  </a:t>
            </a:r>
            <a:r>
              <a:rPr lang="de-DE" sz="2800">
                <a:solidFill>
                  <a:srgbClr val="365691"/>
                </a:solidFill>
                <a:latin typeface="Wingdings" panose="05000000000000000000" pitchFamily="2" charset="2"/>
              </a:rPr>
              <a:t>J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C185AB6-C912-365E-2D0E-7D8967FB524B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05350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579457" y="1014115"/>
            <a:ext cx="2698542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rang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5115960" y="2242059"/>
            <a:ext cx="3704512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bang. breit. lang. klang.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420179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Gedicht – Reimwort zuordnen!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Bitte auf die Reimwörter klicken!</a:t>
            </a:r>
          </a:p>
        </p:txBody>
      </p:sp>
      <p:sp>
        <p:nvSpPr>
          <p:cNvPr id="60" name="Rechteck 59"/>
          <p:cNvSpPr/>
          <p:nvPr/>
        </p:nvSpPr>
        <p:spPr>
          <a:xfrm>
            <a:off x="579456" y="1772816"/>
            <a:ext cx="3992544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War ein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mal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ein Bu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rang,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hteck 60"/>
          <p:cNvSpPr/>
          <p:nvPr/>
        </p:nvSpPr>
        <p:spPr>
          <a:xfrm>
            <a:off x="579457" y="2219227"/>
            <a:ext cx="3128447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war ein We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ni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ges zu …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579456" y="3962753"/>
            <a:ext cx="4208571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Pub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li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kum noch stun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den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lang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579456" y="4394409"/>
            <a:ext cx="3776519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200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war</a:t>
            </a:r>
            <a:r>
              <a:rPr lang="de-DE" sz="2200" spc="10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</a:t>
            </a:r>
            <a:r>
              <a:rPr lang="de-DE" sz="2200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 auf …</a:t>
            </a:r>
            <a:endParaRPr lang="de-DE" sz="220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Rechteck 68"/>
          <p:cNvSpPr/>
          <p:nvPr/>
        </p:nvSpPr>
        <p:spPr>
          <a:xfrm>
            <a:off x="579456" y="2838003"/>
            <a:ext cx="3704512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rang flog ein Stück,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579457" y="3292366"/>
            <a:ext cx="3488488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ber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kam nie mehr …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344241" y="2221543"/>
            <a:ext cx="878767" cy="4308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lang.</a:t>
            </a:r>
            <a:endParaRPr lang="de-DE" sz="2200" b="1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7092280" y="2276871"/>
            <a:ext cx="648072" cy="3703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>
              <a:solidFill>
                <a:prstClr val="white"/>
              </a:solidFill>
            </a:endParaRPr>
          </a:p>
        </p:txBody>
      </p:sp>
      <p:sp>
        <p:nvSpPr>
          <p:cNvPr id="91" name="Rechteck 90"/>
          <p:cNvSpPr/>
          <p:nvPr/>
        </p:nvSpPr>
        <p:spPr>
          <a:xfrm>
            <a:off x="4788027" y="3270568"/>
            <a:ext cx="4032445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nach Hau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se.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vor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bei.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zu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rück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Rechteck 93"/>
          <p:cNvSpPr/>
          <p:nvPr/>
        </p:nvSpPr>
        <p:spPr>
          <a:xfrm>
            <a:off x="7740352" y="3305380"/>
            <a:ext cx="900757" cy="37036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>
              <a:solidFill>
                <a:prstClr val="white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287801" y="3292366"/>
            <a:ext cx="1212191" cy="43653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rück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338110" y="4394409"/>
            <a:ext cx="1657826" cy="43653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rang.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Rechteck 94"/>
          <p:cNvSpPr/>
          <p:nvPr/>
        </p:nvSpPr>
        <p:spPr>
          <a:xfrm>
            <a:off x="4611901" y="4350688"/>
            <a:ext cx="4208571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07000"/>
              </a:lnSpc>
              <a:spcAft>
                <a:spcPts val="0"/>
              </a:spcAft>
            </a:pP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ihn. Bu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rang. Kun</a:t>
            </a:r>
            <a:r>
              <a:rPr lang="de-DE" sz="22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den</a:t>
            </a:r>
            <a:r>
              <a:rPr lang="de-DE" sz="22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fang.</a:t>
            </a:r>
            <a:endParaRPr lang="de-DE" sz="2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Rechteck 97"/>
          <p:cNvSpPr/>
          <p:nvPr/>
        </p:nvSpPr>
        <p:spPr>
          <a:xfrm>
            <a:off x="5508104" y="4355852"/>
            <a:ext cx="1385830" cy="44373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 b="1">
              <a:solidFill>
                <a:prstClr val="white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45" name="Rechteck 4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53" name="Rechteck 52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252661" y="112636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252661" y="188243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4" name="Ellipse 73"/>
          <p:cNvSpPr/>
          <p:nvPr/>
        </p:nvSpPr>
        <p:spPr>
          <a:xfrm>
            <a:off x="252661" y="232701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5" name="Ellipse 74"/>
          <p:cNvSpPr/>
          <p:nvPr/>
        </p:nvSpPr>
        <p:spPr>
          <a:xfrm>
            <a:off x="252661" y="294474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6" name="Ellipse 75"/>
          <p:cNvSpPr/>
          <p:nvPr/>
        </p:nvSpPr>
        <p:spPr>
          <a:xfrm>
            <a:off x="252661" y="339807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7" name="Ellipse 76"/>
          <p:cNvSpPr/>
          <p:nvPr/>
        </p:nvSpPr>
        <p:spPr>
          <a:xfrm>
            <a:off x="252661" y="406583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8" name="Ellipse 77"/>
          <p:cNvSpPr/>
          <p:nvPr/>
        </p:nvSpPr>
        <p:spPr>
          <a:xfrm>
            <a:off x="252661" y="450681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4D4EAA0-8357-E212-BD76-8732C4C23F9A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8278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543527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Du bist der Lehrer – korrigiere die Fehler!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Bitte auf ganz genau auf die Fehler klicken!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350669" y="1249295"/>
            <a:ext cx="6638227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90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Ein Bumerang ist ein Wurfgerat.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Wenn man einen Bumerang </a:t>
            </a:r>
            <a:r>
              <a:rPr lang="de-DE" altLang="de-DE" sz="2200" dirty="0" err="1">
                <a:solidFill>
                  <a:prstClr val="black"/>
                </a:solidFill>
                <a:latin typeface="Trebuchet MS" pitchFamily="34" charset="0"/>
              </a:rPr>
              <a:t>wift</a:t>
            </a: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, kommt er zurück.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Ein Bumerang ist </a:t>
            </a:r>
            <a:r>
              <a:rPr lang="de-DE" altLang="de-DE" sz="2200" dirty="0" err="1">
                <a:solidFill>
                  <a:prstClr val="black"/>
                </a:solidFill>
                <a:latin typeface="Trebuchet MS" pitchFamily="34" charset="0"/>
              </a:rPr>
              <a:t>gefahrlich</a:t>
            </a: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EB959F2-2204-71D1-CF30-8C8A15579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D9D029D-45F2-0407-22E4-6F931FB1D1D6}"/>
              </a:ext>
            </a:extLst>
          </p:cNvPr>
          <p:cNvSpPr/>
          <p:nvPr/>
        </p:nvSpPr>
        <p:spPr>
          <a:xfrm>
            <a:off x="214771" y="1298957"/>
            <a:ext cx="7510399" cy="16511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3" name="Textfeld 132"/>
          <p:cNvSpPr txBox="1">
            <a:spLocks noChangeArrowheads="1"/>
          </p:cNvSpPr>
          <p:nvPr/>
        </p:nvSpPr>
        <p:spPr bwMode="auto">
          <a:xfrm>
            <a:off x="3069653" y="1260334"/>
            <a:ext cx="1564532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2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Wurfgerät.  </a:t>
            </a:r>
          </a:p>
        </p:txBody>
      </p:sp>
      <p:sp>
        <p:nvSpPr>
          <p:cNvPr id="134" name="Textfeld 133"/>
          <p:cNvSpPr txBox="1">
            <a:spLocks noChangeArrowheads="1"/>
          </p:cNvSpPr>
          <p:nvPr/>
        </p:nvSpPr>
        <p:spPr bwMode="auto">
          <a:xfrm>
            <a:off x="3844493" y="1700808"/>
            <a:ext cx="76174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0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wirft,</a:t>
            </a:r>
          </a:p>
        </p:txBody>
      </p:sp>
      <p:sp>
        <p:nvSpPr>
          <p:cNvPr id="158" name="Textfeld 157"/>
          <p:cNvSpPr txBox="1">
            <a:spLocks noChangeArrowheads="1"/>
          </p:cNvSpPr>
          <p:nvPr/>
        </p:nvSpPr>
        <p:spPr bwMode="auto">
          <a:xfrm>
            <a:off x="2491021" y="2131367"/>
            <a:ext cx="155844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2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gefährlich.  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3995935" y="1259173"/>
            <a:ext cx="28803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>
              <a:solidFill>
                <a:prstClr val="white"/>
              </a:solidFill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3995935" y="1763229"/>
            <a:ext cx="28803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>
              <a:solidFill>
                <a:prstClr val="white"/>
              </a:solidFill>
            </a:endParaRPr>
          </a:p>
        </p:txBody>
      </p:sp>
      <p:sp>
        <p:nvSpPr>
          <p:cNvPr id="165" name="Rechteck 164"/>
          <p:cNvSpPr/>
          <p:nvPr/>
        </p:nvSpPr>
        <p:spPr>
          <a:xfrm>
            <a:off x="2915816" y="2184312"/>
            <a:ext cx="288032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200">
              <a:solidFill>
                <a:prstClr val="white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2C19473-A389-4EC0-9937-FB1CF79843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71" y="1208016"/>
            <a:ext cx="6912132" cy="156280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4F2BBA30-6710-5C2A-F194-6361C90B10B7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18182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33" grpId="0" animBg="1"/>
      <p:bldP spid="134" grpId="0" animBg="1"/>
      <p:bldP spid="1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feld 2"/>
          <p:cNvSpPr txBox="1">
            <a:spLocks noChangeArrowheads="1"/>
          </p:cNvSpPr>
          <p:nvPr/>
        </p:nvSpPr>
        <p:spPr bwMode="auto">
          <a:xfrm>
            <a:off x="201464" y="179388"/>
            <a:ext cx="158569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Lesequatsch</a:t>
            </a:r>
          </a:p>
        </p:txBody>
      </p:sp>
      <p:sp>
        <p:nvSpPr>
          <p:cNvPr id="32772" name="Textfeld 8"/>
          <p:cNvSpPr txBox="1">
            <a:spLocks noChangeArrowheads="1"/>
          </p:cNvSpPr>
          <p:nvPr/>
        </p:nvSpPr>
        <p:spPr bwMode="auto">
          <a:xfrm>
            <a:off x="260350" y="483426"/>
            <a:ext cx="68480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1200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Titel:</a:t>
            </a:r>
          </a:p>
          <a:p>
            <a:pPr eaLnBrk="0" hangingPunct="0"/>
            <a:r>
              <a:rPr lang="de-DE" sz="1200" dirty="0">
                <a:solidFill>
                  <a:prstClr val="white"/>
                </a:solidFill>
                <a:latin typeface="Trebuchet MS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36" name="Textfeld 35"/>
          <p:cNvSpPr txBox="1">
            <a:spLocks noChangeArrowheads="1"/>
          </p:cNvSpPr>
          <p:nvPr/>
        </p:nvSpPr>
        <p:spPr bwMode="auto">
          <a:xfrm>
            <a:off x="854028" y="1556792"/>
            <a:ext cx="4791696" cy="2061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Mir wird immer angst und bang,</a:t>
            </a:r>
          </a:p>
          <a:p>
            <a:pPr eaLnBrk="0" hangingPunct="0">
              <a:lnSpc>
                <a:spcPct val="150000"/>
              </a:lnSpc>
            </a:pPr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sehe ich einen Bumerang.</a:t>
            </a:r>
          </a:p>
          <a:p>
            <a:pPr eaLnBrk="0" hangingPunct="0">
              <a:lnSpc>
                <a:spcPct val="150000"/>
              </a:lnSpc>
            </a:pPr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Ihn wegzuwerfen, bringt kein Glück,</a:t>
            </a:r>
          </a:p>
          <a:p>
            <a:pPr eaLnBrk="0" hangingPunct="0">
              <a:lnSpc>
                <a:spcPct val="150000"/>
              </a:lnSpc>
            </a:pPr>
            <a:r>
              <a:rPr lang="de-DE" sz="22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denn er kommt bestimmt zurück. </a:t>
            </a:r>
          </a:p>
        </p:txBody>
      </p:sp>
      <p:sp>
        <p:nvSpPr>
          <p:cNvPr id="55" name="Foliennummernplatzhalter 5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0494A-53A9-4CA6-80B2-9A714DCA6CE8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Rechteck 14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38E29A0-5171-FFB4-F4FF-9C571F544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457" y="4029881"/>
            <a:ext cx="7726773" cy="4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Bumerang   </a:t>
            </a:r>
            <a:r>
              <a:rPr lang="de-DE" sz="2200" dirty="0" err="1">
                <a:latin typeface="Trebuchet MS" pitchFamily="34" charset="0"/>
              </a:rPr>
              <a:t>Bamerung</a:t>
            </a:r>
            <a:r>
              <a:rPr lang="de-DE" sz="2200" dirty="0">
                <a:latin typeface="Trebuchet MS" pitchFamily="34" charset="0"/>
              </a:rPr>
              <a:t>   </a:t>
            </a:r>
            <a:r>
              <a:rPr lang="de-DE" sz="2200" dirty="0" err="1">
                <a:latin typeface="Trebuchet MS" pitchFamily="34" charset="0"/>
              </a:rPr>
              <a:t>Bemerong</a:t>
            </a:r>
            <a:r>
              <a:rPr lang="de-DE" sz="2200" dirty="0">
                <a:latin typeface="Trebuchet MS" pitchFamily="34" charset="0"/>
              </a:rPr>
              <a:t>   </a:t>
            </a:r>
            <a:r>
              <a:rPr lang="de-DE" sz="2200" dirty="0" err="1">
                <a:latin typeface="Trebuchet MS" pitchFamily="34" charset="0"/>
              </a:rPr>
              <a:t>Bimereng</a:t>
            </a:r>
            <a:r>
              <a:rPr lang="de-DE" sz="2200" dirty="0">
                <a:latin typeface="Trebuchet MS" pitchFamily="34" charset="0"/>
              </a:rPr>
              <a:t>   </a:t>
            </a:r>
            <a:r>
              <a:rPr lang="de-DE" sz="2200" dirty="0" err="1">
                <a:latin typeface="Trebuchet MS" pitchFamily="34" charset="0"/>
              </a:rPr>
              <a:t>Bomerang</a:t>
            </a:r>
            <a:r>
              <a:rPr lang="de-DE" sz="2200" dirty="0">
                <a:latin typeface="Trebuchet MS" pitchFamily="34" charset="0"/>
              </a:rPr>
              <a:t> </a:t>
            </a:r>
            <a:r>
              <a:rPr lang="de-DE" sz="2200" dirty="0"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sz="2200" dirty="0">
              <a:latin typeface="Trebuchet MS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9DC6841-1173-7A9E-DE46-4A7CD2A15612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291512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179512" y="179388"/>
            <a:ext cx="2400016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Spezielle Übungen</a:t>
            </a:r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395536" y="1052513"/>
            <a:ext cx="2392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b="1" i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Wörterschlange!</a:t>
            </a:r>
          </a:p>
        </p:txBody>
      </p:sp>
      <p:sp>
        <p:nvSpPr>
          <p:cNvPr id="22" name="Textfeld 21"/>
          <p:cNvSpPr txBox="1">
            <a:spLocks noChangeArrowheads="1"/>
          </p:cNvSpPr>
          <p:nvPr/>
        </p:nvSpPr>
        <p:spPr bwMode="auto">
          <a:xfrm>
            <a:off x="395536" y="1454532"/>
            <a:ext cx="649556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 err="1">
                <a:solidFill>
                  <a:prstClr val="black"/>
                </a:solidFill>
                <a:latin typeface="Trebuchet MS" pitchFamily="34" charset="0"/>
              </a:rPr>
              <a:t>EinguterBumerangkommtimmerzumWerferzurück</a:t>
            </a: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35" name="Ellipse 34"/>
          <p:cNvSpPr/>
          <p:nvPr/>
        </p:nvSpPr>
        <p:spPr>
          <a:xfrm>
            <a:off x="251520" y="1607219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251520" y="1623094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535E2-B50C-469D-A05F-1D662AFF0BA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66" name="Rechteck 65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68" name="Rechteck 67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69" name="Rechteck 68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8E53BEB-1EE5-42B2-9B8B-46AFC0170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3070451"/>
            <a:ext cx="32976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b="1" i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Lesen wie ein Detektiv!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9BC0BC5-FA2B-47EB-8F44-63919E6A270F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211132" y="3574176"/>
            <a:ext cx="85826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Der Bumerang, der ein bisschen zu lang war, kam nie </a:t>
            </a:r>
            <a:r>
              <a:rPr lang="de-DE" altLang="de-DE" sz="2200" dirty="0" err="1">
                <a:solidFill>
                  <a:prstClr val="black"/>
                </a:solidFill>
                <a:latin typeface="Trebuchet MS" pitchFamily="34" charset="0"/>
              </a:rPr>
              <a:t>mer</a:t>
            </a: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 zurück.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C5AF3D0E-360E-452E-8556-DACE5A8BCFC9}"/>
              </a:ext>
            </a:extLst>
          </p:cNvPr>
          <p:cNvSpPr/>
          <p:nvPr/>
        </p:nvSpPr>
        <p:spPr>
          <a:xfrm>
            <a:off x="250379" y="368961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FE7B9363-E48E-4C17-9345-901F3B99AB59}"/>
              </a:ext>
            </a:extLst>
          </p:cNvPr>
          <p:cNvSpPr/>
          <p:nvPr/>
        </p:nvSpPr>
        <p:spPr>
          <a:xfrm>
            <a:off x="250379" y="3705491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8B6E6F33-C684-436B-A36B-ECCF299E4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2060848"/>
            <a:ext cx="384271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b="1" i="1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Lies</a:t>
            </a:r>
            <a:r>
              <a:rPr lang="de-DE" altLang="de-DE" sz="2200" b="1" i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die Wörter von hinten!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E5B686E1-2CF3-4D4B-8DBA-92A725972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395" y="2494057"/>
            <a:ext cx="10374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einmal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763FDA6D-D7C9-4E6B-ACCD-8F5A8609C47A}"/>
              </a:ext>
            </a:extLst>
          </p:cNvPr>
          <p:cNvSpPr/>
          <p:nvPr/>
        </p:nvSpPr>
        <p:spPr>
          <a:xfrm>
            <a:off x="250379" y="2609166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51BA970-F6C5-4AE2-A4D9-66839AD10B7C}"/>
              </a:ext>
            </a:extLst>
          </p:cNvPr>
          <p:cNvSpPr/>
          <p:nvPr/>
        </p:nvSpPr>
        <p:spPr>
          <a:xfrm>
            <a:off x="250379" y="2625041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70C2DAC1-0C26-31C5-4E1E-E6E605AEF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004" y="4221088"/>
            <a:ext cx="19992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b="1" i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Schüttelsätze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216DCE0-B2A7-B61F-E43C-B2D7FA847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004" y="5000052"/>
            <a:ext cx="702628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Publikum auf das den wartete Bumerang stundenlang.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9B243EBD-36E0-8FEB-08D3-E1F0BF541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004" y="4623107"/>
            <a:ext cx="702628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Bumerang den auf Publikum das </a:t>
            </a:r>
            <a:r>
              <a:rPr lang="de-DE" altLang="de-DE" sz="2200">
                <a:solidFill>
                  <a:prstClr val="black"/>
                </a:solidFill>
                <a:latin typeface="Trebuchet MS" pitchFamily="34" charset="0"/>
              </a:rPr>
              <a:t>wartete stundenlang.</a:t>
            </a:r>
            <a:endParaRPr lang="de-DE" altLang="de-DE" sz="22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0DEAA49C-59F3-7FCF-8AFA-865A016ED07D}"/>
              </a:ext>
            </a:extLst>
          </p:cNvPr>
          <p:cNvSpPr/>
          <p:nvPr/>
        </p:nvSpPr>
        <p:spPr>
          <a:xfrm>
            <a:off x="280988" y="477579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EF8CE07C-C736-54B1-B6F9-B98FF4A5E793}"/>
              </a:ext>
            </a:extLst>
          </p:cNvPr>
          <p:cNvSpPr/>
          <p:nvPr/>
        </p:nvSpPr>
        <p:spPr>
          <a:xfrm>
            <a:off x="280988" y="5165439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DDA236F4-2891-4608-C3DC-8EC9BCC91247}"/>
              </a:ext>
            </a:extLst>
          </p:cNvPr>
          <p:cNvSpPr/>
          <p:nvPr/>
        </p:nvSpPr>
        <p:spPr>
          <a:xfrm>
            <a:off x="280988" y="4791669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C381A63B-F502-BF1E-DFF8-3A7932580428}"/>
              </a:ext>
            </a:extLst>
          </p:cNvPr>
          <p:cNvSpPr/>
          <p:nvPr/>
        </p:nvSpPr>
        <p:spPr>
          <a:xfrm>
            <a:off x="280988" y="5165439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2259697F-E4CB-B225-71F0-E6106EA65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366" y="5405396"/>
            <a:ext cx="70487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Stundenlang wartete das Publikum auf den Bumerang.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82673F79-1D48-94AC-2148-C3A6DF8DE728}"/>
              </a:ext>
            </a:extLst>
          </p:cNvPr>
          <p:cNvSpPr/>
          <p:nvPr/>
        </p:nvSpPr>
        <p:spPr>
          <a:xfrm>
            <a:off x="275350" y="5570783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C275666C-26FA-41AC-C123-FCA00E047A91}"/>
              </a:ext>
            </a:extLst>
          </p:cNvPr>
          <p:cNvSpPr/>
          <p:nvPr/>
        </p:nvSpPr>
        <p:spPr>
          <a:xfrm>
            <a:off x="275350" y="5570783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839246B-9811-3980-6E2D-77CA31233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9390" y="2494057"/>
            <a:ext cx="12088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Weniges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89BA753-4D80-5A09-0EB6-4FF305B4B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779" y="2494057"/>
            <a:ext cx="13468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Publikum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F9ED8ED1-6D79-D9E6-6302-8D65EC8E3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155" y="2509228"/>
            <a:ext cx="11833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wartete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7E0B0A60-BD54-2D75-D417-197FBC6AF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023" y="2509228"/>
            <a:ext cx="143821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200" dirty="0">
                <a:solidFill>
                  <a:prstClr val="black"/>
                </a:solidFill>
                <a:latin typeface="Trebuchet MS" pitchFamily="34" charset="0"/>
              </a:rPr>
              <a:t>Bumerang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B83521A-8239-C799-D644-A6E37D690159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09278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26" grpId="0"/>
      <p:bldP spid="30" grpId="0"/>
      <p:bldP spid="31" grpId="0"/>
      <p:bldP spid="39" grpId="0"/>
      <p:bldP spid="44" grpId="0"/>
      <p:bldP spid="45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40466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Wörterassoziationen</a:t>
            </a:r>
          </a:p>
        </p:txBody>
      </p:sp>
      <p:sp>
        <p:nvSpPr>
          <p:cNvPr id="28681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1E79F86-1CA3-465B-B09C-EF81C558E144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51" name="Ellipse 50"/>
          <p:cNvSpPr/>
          <p:nvPr/>
        </p:nvSpPr>
        <p:spPr>
          <a:xfrm>
            <a:off x="245619" y="13058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245291" y="182774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8" name="Textfeld 66"/>
          <p:cNvSpPr txBox="1">
            <a:spLocks noChangeArrowheads="1"/>
          </p:cNvSpPr>
          <p:nvPr/>
        </p:nvSpPr>
        <p:spPr bwMode="auto">
          <a:xfrm>
            <a:off x="260350" y="465137"/>
            <a:ext cx="711250" cy="48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prstClr val="white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prstClr val="white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74" name="Rechteck 73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77" name="Rechteck 76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78" name="Rechteck 77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pic>
        <p:nvPicPr>
          <p:cNvPr id="46" name="shpAniSpeed" descr="Zeichenweise,0.3,0">
            <a:extLst>
              <a:ext uri="{FF2B5EF4-FFF2-40B4-BE49-F238E27FC236}">
                <a16:creationId xmlns:a16="http://schemas.microsoft.com/office/drawing/2014/main" id="{03BFF5E9-6D4A-3902-B396-FB927D2BF09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76456" y="116632"/>
            <a:ext cx="317460" cy="355556"/>
          </a:xfrm>
          <a:prstGeom prst="rect">
            <a:avLst/>
          </a:prstGeom>
        </p:spPr>
      </p:pic>
      <p:sp>
        <p:nvSpPr>
          <p:cNvPr id="53" name="Interaktive Schaltfläche: Anpassen 9">
            <a:hlinkClick r:id="" action="ppaction://macro?name=Speed_Click" highlightClick="1"/>
            <a:extLst>
              <a:ext uri="{FF2B5EF4-FFF2-40B4-BE49-F238E27FC236}">
                <a16:creationId xmlns:a16="http://schemas.microsoft.com/office/drawing/2014/main" id="{E16F658E-627F-BC4B-308D-1D1BA6C7BC62}"/>
              </a:ext>
            </a:extLst>
          </p:cNvPr>
          <p:cNvSpPr/>
          <p:nvPr/>
        </p:nvSpPr>
        <p:spPr>
          <a:xfrm>
            <a:off x="8676456" y="121116"/>
            <a:ext cx="317460" cy="355556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355348DC-98C2-F2DD-5A46-7199C5184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06002"/>
            <a:ext cx="9605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Glück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729CCAD1-6CB5-24BF-F7E4-9F3F359D1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591" y="1106002"/>
            <a:ext cx="930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Stück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A74326BE-C2C7-AAC9-D587-C1A6F2974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182" y="1106002"/>
            <a:ext cx="9268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Stock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BA44DAA-228B-ACF9-A6FB-11ED7113F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8567" y="1106002"/>
            <a:ext cx="8322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Bock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73E8CA82-224A-DDF9-CFC1-F1C07D1DB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5374" y="1106002"/>
            <a:ext cx="9236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Block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133F82C6-F24B-40B3-F7AB-DE891E0D0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3553" y="1106002"/>
            <a:ext cx="8467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Blick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CAA1494D-158A-8744-9530-C36C33ED6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4788" y="1106002"/>
            <a:ext cx="849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Klick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3308EB99-6BC6-4EAF-9C73-B4ADCF2C0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9229" y="1106002"/>
            <a:ext cx="748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Kick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BBB85355-09EA-B41F-B0F5-E99ED83D1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2682" y="1106002"/>
            <a:ext cx="745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Tick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D559702B-1C82-C56A-FBDB-F76F2283A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689285"/>
            <a:ext cx="760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lang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EC29FB44-3BB4-30EB-BE1A-CD2AF36C4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1965" y="1689285"/>
            <a:ext cx="8306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Fang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6BA49DF9-748A-E010-2636-A82AFFA48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919" y="1689285"/>
            <a:ext cx="10679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Zwang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6FD1C159-91BB-6EDF-BE47-D30D55C46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9117" y="1689285"/>
            <a:ext cx="8402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bang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D4EFF763-A53B-DB3C-4206-D0B9073E7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689" y="1689285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Gang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AAA50B78-A5E4-717A-9151-0AD18CDF3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129" y="1689285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Hang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1A877763-0775-11AB-E29B-9601395CD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0155" y="1689285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Rang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9C28032-41C9-95EB-ED1F-D22F92AC576B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356747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5" grpId="0"/>
      <p:bldP spid="66" grpId="0"/>
      <p:bldP spid="67" grpId="0"/>
      <p:bldP spid="69" grpId="0"/>
      <p:bldP spid="70" grpId="0"/>
      <p:bldP spid="71" grpId="0"/>
      <p:bldP spid="72" grpId="0"/>
      <p:bldP spid="73" grpId="0"/>
      <p:bldP spid="76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190500" y="244902"/>
            <a:ext cx="3001976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Reimwörter zuordnen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auf das Reimwort!!</a:t>
            </a:r>
            <a:endParaRPr lang="de-DE" sz="2400" dirty="0">
              <a:solidFill>
                <a:srgbClr val="FF0000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0494A-53A9-4CA6-80B2-9A714DCA6CE8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21" name="Rechteck 20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3" name="Rechteck 22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6" name="Rechteck 2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6BC6E23-2B9C-A0D9-FF71-592E9D264797}"/>
              </a:ext>
            </a:extLst>
          </p:cNvPr>
          <p:cNvSpPr txBox="1"/>
          <p:nvPr/>
        </p:nvSpPr>
        <p:spPr>
          <a:xfrm>
            <a:off x="190500" y="6724134"/>
            <a:ext cx="375455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aufwärts\Texte\Bumerang - Gedicht.pptx - Seite 9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A2B740E-8392-7591-5C08-9B159CA09DE8}"/>
              </a:ext>
            </a:extLst>
          </p:cNvPr>
          <p:cNvSpPr txBox="1"/>
          <p:nvPr/>
        </p:nvSpPr>
        <p:spPr>
          <a:xfrm>
            <a:off x="2594187" y="1205932"/>
            <a:ext cx="1555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Bumerang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261B778-27F2-9F0B-6536-1F7F657D063B}"/>
              </a:ext>
            </a:extLst>
          </p:cNvPr>
          <p:cNvSpPr txBox="1"/>
          <p:nvPr/>
        </p:nvSpPr>
        <p:spPr>
          <a:xfrm>
            <a:off x="2579922" y="1819305"/>
            <a:ext cx="708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flog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E2F0D3E-1C39-8D2C-B67C-461AB18A60B0}"/>
              </a:ext>
            </a:extLst>
          </p:cNvPr>
          <p:cNvSpPr txBox="1"/>
          <p:nvPr/>
        </p:nvSpPr>
        <p:spPr>
          <a:xfrm>
            <a:off x="4644008" y="1308210"/>
            <a:ext cx="1343638" cy="44781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2400" dirty="0">
                <a:latin typeface="Trebuchet MS" panose="020B0603020202020204" pitchFamily="34" charset="0"/>
              </a:rPr>
              <a:t>zurück</a:t>
            </a:r>
          </a:p>
          <a:p>
            <a:pPr>
              <a:spcAft>
                <a:spcPts val="600"/>
              </a:spcAft>
            </a:pPr>
            <a:r>
              <a:rPr lang="de-DE" sz="2400" dirty="0">
                <a:latin typeface="Trebuchet MS" panose="020B0603020202020204" pitchFamily="34" charset="0"/>
              </a:rPr>
              <a:t>Lauf</a:t>
            </a:r>
          </a:p>
          <a:p>
            <a:pPr>
              <a:spcAft>
                <a:spcPts val="600"/>
              </a:spcAft>
            </a:pPr>
            <a:r>
              <a:rPr lang="de-DE" sz="2400" dirty="0">
                <a:latin typeface="Trebuchet MS" panose="020B0603020202020204" pitchFamily="34" charset="0"/>
              </a:rPr>
              <a:t>lang</a:t>
            </a:r>
          </a:p>
          <a:p>
            <a:pPr>
              <a:spcAft>
                <a:spcPts val="600"/>
              </a:spcAft>
            </a:pPr>
            <a:r>
              <a:rPr lang="de-DE" sz="2400" dirty="0">
                <a:latin typeface="Trebuchet MS" panose="020B0603020202020204" pitchFamily="34" charset="0"/>
              </a:rPr>
              <a:t>herum</a:t>
            </a:r>
          </a:p>
          <a:p>
            <a:pPr>
              <a:spcAft>
                <a:spcPts val="600"/>
              </a:spcAft>
            </a:pPr>
            <a:r>
              <a:rPr lang="de-DE" sz="2400" dirty="0">
                <a:latin typeface="Trebuchet MS" panose="020B0603020202020204" pitchFamily="34" charset="0"/>
              </a:rPr>
              <a:t>startete</a:t>
            </a:r>
          </a:p>
          <a:p>
            <a:pPr>
              <a:spcAft>
                <a:spcPts val="600"/>
              </a:spcAft>
            </a:pPr>
            <a:r>
              <a:rPr lang="de-DE" sz="2400" dirty="0">
                <a:latin typeface="Trebuchet MS" panose="020B0603020202020204" pitchFamily="34" charset="0"/>
              </a:rPr>
              <a:t>zog</a:t>
            </a:r>
          </a:p>
          <a:p>
            <a:pPr>
              <a:spcAft>
                <a:spcPts val="600"/>
              </a:spcAft>
            </a:pPr>
            <a:r>
              <a:rPr lang="de-DE" sz="2400" dirty="0">
                <a:latin typeface="Trebuchet MS" panose="020B0603020202020204" pitchFamily="34" charset="0"/>
              </a:rPr>
              <a:t>doch</a:t>
            </a:r>
          </a:p>
          <a:p>
            <a:pPr>
              <a:spcAft>
                <a:spcPts val="600"/>
              </a:spcAft>
            </a:pPr>
            <a:r>
              <a:rPr lang="de-DE" sz="2400" dirty="0">
                <a:latin typeface="Trebuchet MS" panose="020B0603020202020204" pitchFamily="34" charset="0"/>
              </a:rPr>
              <a:t>Scham</a:t>
            </a:r>
          </a:p>
          <a:p>
            <a:pPr>
              <a:spcAft>
                <a:spcPts val="600"/>
              </a:spcAft>
            </a:pPr>
            <a:r>
              <a:rPr lang="de-DE" sz="2400" dirty="0">
                <a:latin typeface="Trebuchet MS" panose="020B0603020202020204" pitchFamily="34" charset="0"/>
              </a:rPr>
              <a:t>Knochen</a:t>
            </a:r>
          </a:p>
          <a:p>
            <a:pPr>
              <a:spcAft>
                <a:spcPts val="600"/>
              </a:spcAft>
            </a:pPr>
            <a:r>
              <a:rPr lang="de-DE" sz="2400" dirty="0">
                <a:latin typeface="Trebuchet MS" panose="020B0603020202020204" pitchFamily="34" charset="0"/>
              </a:rPr>
              <a:t>Start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CC5E14C-FF02-1222-25EC-95F681E8D9CD}"/>
              </a:ext>
            </a:extLst>
          </p:cNvPr>
          <p:cNvSpPr txBox="1"/>
          <p:nvPr/>
        </p:nvSpPr>
        <p:spPr>
          <a:xfrm>
            <a:off x="2594187" y="2440610"/>
            <a:ext cx="930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Stück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8E51C6F-C33B-8B47-8667-5C72506C4CB5}"/>
              </a:ext>
            </a:extLst>
          </p:cNvPr>
          <p:cNvSpPr txBox="1"/>
          <p:nvPr/>
        </p:nvSpPr>
        <p:spPr>
          <a:xfrm>
            <a:off x="2579922" y="3053983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Publikum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02FA2B3-825E-CA45-1B0C-8F79D7E4F339}"/>
              </a:ext>
            </a:extLst>
          </p:cNvPr>
          <p:cNvSpPr txBox="1"/>
          <p:nvPr/>
        </p:nvSpPr>
        <p:spPr>
          <a:xfrm>
            <a:off x="2584408" y="3610905"/>
            <a:ext cx="1276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wartete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3226BFF-7844-4161-F046-89712A855574}"/>
              </a:ext>
            </a:extLst>
          </p:cNvPr>
          <p:cNvSpPr txBox="1"/>
          <p:nvPr/>
        </p:nvSpPr>
        <p:spPr>
          <a:xfrm>
            <a:off x="2570143" y="4224278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kam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0FAA847-08C7-C056-4ED0-201F78DB2371}"/>
              </a:ext>
            </a:extLst>
          </p:cNvPr>
          <p:cNvSpPr txBox="1"/>
          <p:nvPr/>
        </p:nvSpPr>
        <p:spPr>
          <a:xfrm>
            <a:off x="2584408" y="4845583"/>
            <a:ext cx="83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noch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F54923BC-2FC6-C583-1497-9BA1730EF1F0}"/>
              </a:ext>
            </a:extLst>
          </p:cNvPr>
          <p:cNvSpPr txBox="1"/>
          <p:nvPr/>
        </p:nvSpPr>
        <p:spPr>
          <a:xfrm>
            <a:off x="2570143" y="5458956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AE8F6C85-BE11-AC76-94C7-CF97B984D747}"/>
              </a:ext>
            </a:extLst>
          </p:cNvPr>
          <p:cNvSpPr/>
          <p:nvPr/>
        </p:nvSpPr>
        <p:spPr>
          <a:xfrm>
            <a:off x="4716016" y="2166973"/>
            <a:ext cx="1095766" cy="3455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AFB1D0-E002-1F75-8617-1C4062043EE5}"/>
              </a:ext>
            </a:extLst>
          </p:cNvPr>
          <p:cNvSpPr txBox="1"/>
          <p:nvPr/>
        </p:nvSpPr>
        <p:spPr>
          <a:xfrm>
            <a:off x="2221935" y="1208489"/>
            <a:ext cx="43204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kern="0" spc="100" dirty="0">
                <a:solidFill>
                  <a:srgbClr val="0070C0"/>
                </a:solidFill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61A22150-3134-3FC4-64AA-2307C553944E}"/>
              </a:ext>
            </a:extLst>
          </p:cNvPr>
          <p:cNvSpPr/>
          <p:nvPr/>
        </p:nvSpPr>
        <p:spPr>
          <a:xfrm>
            <a:off x="4716016" y="3528191"/>
            <a:ext cx="1095766" cy="3455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2AEF0108-4340-9CD1-B958-6025B06165F8}"/>
              </a:ext>
            </a:extLst>
          </p:cNvPr>
          <p:cNvSpPr txBox="1"/>
          <p:nvPr/>
        </p:nvSpPr>
        <p:spPr>
          <a:xfrm>
            <a:off x="2221935" y="1823408"/>
            <a:ext cx="43204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kern="0" spc="100" dirty="0">
                <a:solidFill>
                  <a:srgbClr val="0070C0"/>
                </a:solidFill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C610996D-B9D8-E0BE-5E26-C1FAB58DA185}"/>
              </a:ext>
            </a:extLst>
          </p:cNvPr>
          <p:cNvSpPr/>
          <p:nvPr/>
        </p:nvSpPr>
        <p:spPr>
          <a:xfrm>
            <a:off x="4716016" y="1316687"/>
            <a:ext cx="1095766" cy="3455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91B7EDEA-3AC7-21FF-E057-627066D86779}"/>
              </a:ext>
            </a:extLst>
          </p:cNvPr>
          <p:cNvSpPr txBox="1"/>
          <p:nvPr/>
        </p:nvSpPr>
        <p:spPr>
          <a:xfrm>
            <a:off x="2221935" y="2438327"/>
            <a:ext cx="43204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kern="0" spc="100" dirty="0">
                <a:solidFill>
                  <a:srgbClr val="0070C0"/>
                </a:solidFill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505BBC4B-D605-63E4-9F8D-90A1110D32ED}"/>
              </a:ext>
            </a:extLst>
          </p:cNvPr>
          <p:cNvSpPr/>
          <p:nvPr/>
        </p:nvSpPr>
        <p:spPr>
          <a:xfrm>
            <a:off x="4716016" y="2736103"/>
            <a:ext cx="1095766" cy="3455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BDBDB3CE-ABC9-EDC7-1C9E-8C2454B62CFA}"/>
              </a:ext>
            </a:extLst>
          </p:cNvPr>
          <p:cNvSpPr txBox="1"/>
          <p:nvPr/>
        </p:nvSpPr>
        <p:spPr>
          <a:xfrm>
            <a:off x="2221935" y="3053246"/>
            <a:ext cx="43204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kern="0" spc="100" dirty="0">
                <a:solidFill>
                  <a:srgbClr val="0070C0"/>
                </a:solidFill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E7A96815-3A84-FC0A-C2F5-C770C4ACC5B6}"/>
              </a:ext>
            </a:extLst>
          </p:cNvPr>
          <p:cNvSpPr/>
          <p:nvPr/>
        </p:nvSpPr>
        <p:spPr>
          <a:xfrm>
            <a:off x="4716016" y="3168151"/>
            <a:ext cx="1095766" cy="3455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37F526B-4EF1-144C-0F14-D34DFC36E837}"/>
              </a:ext>
            </a:extLst>
          </p:cNvPr>
          <p:cNvSpPr txBox="1"/>
          <p:nvPr/>
        </p:nvSpPr>
        <p:spPr>
          <a:xfrm>
            <a:off x="2221935" y="3668165"/>
            <a:ext cx="43204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kern="0" spc="100" dirty="0">
                <a:solidFill>
                  <a:srgbClr val="0070C0"/>
                </a:solidFill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804629DC-27E0-B504-7993-7B502AAA1B2E}"/>
              </a:ext>
            </a:extLst>
          </p:cNvPr>
          <p:cNvSpPr/>
          <p:nvPr/>
        </p:nvSpPr>
        <p:spPr>
          <a:xfrm>
            <a:off x="4716016" y="4433237"/>
            <a:ext cx="1095766" cy="3455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B739BF22-D652-DB41-E19D-1D14DE417803}"/>
              </a:ext>
            </a:extLst>
          </p:cNvPr>
          <p:cNvSpPr txBox="1"/>
          <p:nvPr/>
        </p:nvSpPr>
        <p:spPr>
          <a:xfrm>
            <a:off x="2221935" y="4283084"/>
            <a:ext cx="43204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kern="0" spc="100" dirty="0">
                <a:solidFill>
                  <a:srgbClr val="0070C0"/>
                </a:solidFill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B256CAFA-0A87-7F00-B5BC-708405CF3960}"/>
              </a:ext>
            </a:extLst>
          </p:cNvPr>
          <p:cNvSpPr/>
          <p:nvPr/>
        </p:nvSpPr>
        <p:spPr>
          <a:xfrm>
            <a:off x="4716016" y="4142702"/>
            <a:ext cx="1095766" cy="3455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25B7F5CC-8B02-78CB-E53E-6E2C72197AEA}"/>
              </a:ext>
            </a:extLst>
          </p:cNvPr>
          <p:cNvSpPr txBox="1"/>
          <p:nvPr/>
        </p:nvSpPr>
        <p:spPr>
          <a:xfrm>
            <a:off x="2221935" y="4898003"/>
            <a:ext cx="43204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kern="0" spc="100" dirty="0">
                <a:solidFill>
                  <a:srgbClr val="0070C0"/>
                </a:solidFill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66A88EE8-4355-AFDF-C42B-F22416BB26CE}"/>
              </a:ext>
            </a:extLst>
          </p:cNvPr>
          <p:cNvSpPr/>
          <p:nvPr/>
        </p:nvSpPr>
        <p:spPr>
          <a:xfrm>
            <a:off x="4716016" y="1799999"/>
            <a:ext cx="1095766" cy="3455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0FE0B423-1541-C17E-8E39-B4518D1F9266}"/>
              </a:ext>
            </a:extLst>
          </p:cNvPr>
          <p:cNvSpPr txBox="1"/>
          <p:nvPr/>
        </p:nvSpPr>
        <p:spPr>
          <a:xfrm>
            <a:off x="2221935" y="5512921"/>
            <a:ext cx="43204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kern="0" spc="100" dirty="0">
                <a:solidFill>
                  <a:srgbClr val="0070C0"/>
                </a:solidFill>
                <a:latin typeface="Trebuchet MS" panose="020B0603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312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3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787</Words>
  <Application>Microsoft Office PowerPoint</Application>
  <PresentationFormat>Bildschirmpräsentation (4:3)</PresentationFormat>
  <Paragraphs>213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10</vt:i4>
      </vt:variant>
      <vt:variant>
        <vt:lpstr>Folientitel</vt:lpstr>
      </vt:variant>
      <vt:variant>
        <vt:i4>11</vt:i4>
      </vt:variant>
    </vt:vector>
  </HeadingPairs>
  <TitlesOfParts>
    <vt:vector size="25" baseType="lpstr">
      <vt:lpstr>Arial</vt:lpstr>
      <vt:lpstr>Calibri</vt:lpstr>
      <vt:lpstr>Trebuchet MS</vt:lpstr>
      <vt:lpstr>Wingdings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3_Z2 Lesekoch Mastervorlage</vt:lpstr>
      <vt:lpstr>1_Z2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1052</cp:revision>
  <cp:lastPrinted>2024-10-26T09:33:09Z</cp:lastPrinted>
  <dcterms:created xsi:type="dcterms:W3CDTF">2012-08-26T07:44:46Z</dcterms:created>
  <dcterms:modified xsi:type="dcterms:W3CDTF">2024-10-26T09:41:39Z</dcterms:modified>
</cp:coreProperties>
</file>