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7"/>
  </p:notesMasterIdLst>
  <p:sldIdLst>
    <p:sldId id="444" r:id="rId8"/>
    <p:sldId id="773" r:id="rId9"/>
    <p:sldId id="783" r:id="rId10"/>
    <p:sldId id="784" r:id="rId11"/>
    <p:sldId id="785" r:id="rId12"/>
    <p:sldId id="786" r:id="rId13"/>
    <p:sldId id="787" r:id="rId14"/>
    <p:sldId id="788" r:id="rId15"/>
    <p:sldId id="776" r:id="rId16"/>
  </p:sldIdLst>
  <p:sldSz cx="12192000" cy="6858000"/>
  <p:notesSz cx="6742113" cy="98758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3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AC5452-0F99-4A2D-9C48-54E209956D19}" v="488" dt="2024-11-21T09:10:15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87" autoAdjust="0"/>
    <p:restoredTop sz="93474" autoAdjust="0"/>
  </p:normalViewPr>
  <p:slideViewPr>
    <p:cSldViewPr>
      <p:cViewPr varScale="1">
        <p:scale>
          <a:sx n="80" d="100"/>
          <a:sy n="80" d="100"/>
        </p:scale>
        <p:origin x="120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11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105FA779-5433-480F-8A98-E366241F0960}"/>
    <pc:docChg chg="delSld modSld modNotesMaster">
      <pc:chgData name="Siegbert Rudolph" userId="2af4d44886c067cc" providerId="LiveId" clId="{105FA779-5433-480F-8A98-E366241F0960}" dt="2024-04-24T10:46:23.359" v="8"/>
      <pc:docMkLst>
        <pc:docMk/>
      </pc:docMkLst>
      <pc:sldChg chg="modSp mod">
        <pc:chgData name="Siegbert Rudolph" userId="2af4d44886c067cc" providerId="LiveId" clId="{105FA779-5433-480F-8A98-E366241F0960}" dt="2024-04-24T10:45:02.693" v="0" actId="20577"/>
        <pc:sldMkLst>
          <pc:docMk/>
          <pc:sldMk cId="0" sldId="444"/>
        </pc:sldMkLst>
        <pc:spChg chg="mod">
          <ac:chgData name="Siegbert Rudolph" userId="2af4d44886c067cc" providerId="LiveId" clId="{105FA779-5433-480F-8A98-E366241F0960}" dt="2024-04-24T10:45:02.693" v="0" actId="20577"/>
          <ac:spMkLst>
            <pc:docMk/>
            <pc:sldMk cId="0" sldId="444"/>
            <ac:spMk id="2" creationId="{0F24340D-DF09-4204-BA92-0D6ACF337D26}"/>
          </ac:spMkLst>
        </pc:spChg>
      </pc:sldChg>
      <pc:sldChg chg="del">
        <pc:chgData name="Siegbert Rudolph" userId="2af4d44886c067cc" providerId="LiveId" clId="{105FA779-5433-480F-8A98-E366241F0960}" dt="2024-04-24T10:45:06.153" v="1" actId="47"/>
        <pc:sldMkLst>
          <pc:docMk/>
          <pc:sldMk cId="562011083" sldId="495"/>
        </pc:sldMkLst>
      </pc:sldChg>
      <pc:sldChg chg="del">
        <pc:chgData name="Siegbert Rudolph" userId="2af4d44886c067cc" providerId="LiveId" clId="{105FA779-5433-480F-8A98-E366241F0960}" dt="2024-04-24T10:45:08.094" v="2" actId="47"/>
        <pc:sldMkLst>
          <pc:docMk/>
          <pc:sldMk cId="1268915766" sldId="777"/>
        </pc:sldMkLst>
      </pc:sldChg>
      <pc:sldChg chg="del">
        <pc:chgData name="Siegbert Rudolph" userId="2af4d44886c067cc" providerId="LiveId" clId="{105FA779-5433-480F-8A98-E366241F0960}" dt="2024-04-24T10:45:11.963" v="3" actId="47"/>
        <pc:sldMkLst>
          <pc:docMk/>
          <pc:sldMk cId="2828534054" sldId="778"/>
        </pc:sldMkLst>
      </pc:sldChg>
      <pc:sldChg chg="del">
        <pc:chgData name="Siegbert Rudolph" userId="2af4d44886c067cc" providerId="LiveId" clId="{105FA779-5433-480F-8A98-E366241F0960}" dt="2024-04-24T10:45:14.266" v="4" actId="47"/>
        <pc:sldMkLst>
          <pc:docMk/>
          <pc:sldMk cId="1507278770" sldId="779"/>
        </pc:sldMkLst>
      </pc:sldChg>
      <pc:sldChg chg="del">
        <pc:chgData name="Siegbert Rudolph" userId="2af4d44886c067cc" providerId="LiveId" clId="{105FA779-5433-480F-8A98-E366241F0960}" dt="2024-04-24T10:45:16.598" v="5" actId="47"/>
        <pc:sldMkLst>
          <pc:docMk/>
          <pc:sldMk cId="1620972741" sldId="780"/>
        </pc:sldMkLst>
      </pc:sldChg>
      <pc:sldChg chg="del">
        <pc:chgData name="Siegbert Rudolph" userId="2af4d44886c067cc" providerId="LiveId" clId="{105FA779-5433-480F-8A98-E366241F0960}" dt="2024-04-24T10:45:18.306" v="6" actId="47"/>
        <pc:sldMkLst>
          <pc:docMk/>
          <pc:sldMk cId="1141866900" sldId="781"/>
        </pc:sldMkLst>
      </pc:sldChg>
      <pc:sldChg chg="del">
        <pc:chgData name="Siegbert Rudolph" userId="2af4d44886c067cc" providerId="LiveId" clId="{105FA779-5433-480F-8A98-E366241F0960}" dt="2024-04-24T10:45:19.887" v="7" actId="47"/>
        <pc:sldMkLst>
          <pc:docMk/>
          <pc:sldMk cId="1743793023" sldId="782"/>
        </pc:sldMkLst>
      </pc:sldChg>
    </pc:docChg>
  </pc:docChgLst>
  <pc:docChgLst>
    <pc:chgData name="Siegbert Rudolph" userId="2af4d44886c067cc" providerId="LiveId" clId="{93AC5452-0F99-4A2D-9C48-54E209956D19}"/>
    <pc:docChg chg="undo redo custSel addSld delSld modSld">
      <pc:chgData name="Siegbert Rudolph" userId="2af4d44886c067cc" providerId="LiveId" clId="{93AC5452-0F99-4A2D-9C48-54E209956D19}" dt="2024-11-21T09:10:15.981" v="1135"/>
      <pc:docMkLst>
        <pc:docMk/>
      </pc:docMkLst>
      <pc:sldChg chg="delSp modSp mod">
        <pc:chgData name="Siegbert Rudolph" userId="2af4d44886c067cc" providerId="LiveId" clId="{93AC5452-0F99-4A2D-9C48-54E209956D19}" dt="2024-11-21T07:52:53.342" v="223" actId="478"/>
        <pc:sldMkLst>
          <pc:docMk/>
          <pc:sldMk cId="0" sldId="444"/>
        </pc:sldMkLst>
        <pc:spChg chg="mod">
          <ac:chgData name="Siegbert Rudolph" userId="2af4d44886c067cc" providerId="LiveId" clId="{93AC5452-0F99-4A2D-9C48-54E209956D19}" dt="2024-11-21T07:43:14.818" v="22" actId="20577"/>
          <ac:spMkLst>
            <pc:docMk/>
            <pc:sldMk cId="0" sldId="444"/>
            <ac:spMk id="2" creationId="{0F24340D-DF09-4204-BA92-0D6ACF337D26}"/>
          </ac:spMkLst>
        </pc:spChg>
        <pc:spChg chg="del">
          <ac:chgData name="Siegbert Rudolph" userId="2af4d44886c067cc" providerId="LiveId" clId="{93AC5452-0F99-4A2D-9C48-54E209956D19}" dt="2024-11-21T07:52:53.342" v="223" actId="478"/>
          <ac:spMkLst>
            <pc:docMk/>
            <pc:sldMk cId="0" sldId="444"/>
            <ac:spMk id="4" creationId="{B31C589A-5E0C-4F09-AC25-0FF9A7DCC87E}"/>
          </ac:spMkLst>
        </pc:spChg>
      </pc:sldChg>
      <pc:sldChg chg="addSp delSp modSp mod delAnim modAnim">
        <pc:chgData name="Siegbert Rudolph" userId="2af4d44886c067cc" providerId="LiveId" clId="{93AC5452-0F99-4A2D-9C48-54E209956D19}" dt="2024-11-21T08:00:43.064" v="370"/>
        <pc:sldMkLst>
          <pc:docMk/>
          <pc:sldMk cId="4284429325" sldId="773"/>
        </pc:sldMkLst>
        <pc:spChg chg="del">
          <ac:chgData name="Siegbert Rudolph" userId="2af4d44886c067cc" providerId="LiveId" clId="{93AC5452-0F99-4A2D-9C48-54E209956D19}" dt="2024-11-21T07:52:59.367" v="224" actId="478"/>
          <ac:spMkLst>
            <pc:docMk/>
            <pc:sldMk cId="4284429325" sldId="773"/>
            <ac:spMk id="2" creationId="{576A02C1-79F8-4B65-AE58-607379617E57}"/>
          </ac:spMkLst>
        </pc:spChg>
        <pc:spChg chg="add mod">
          <ac:chgData name="Siegbert Rudolph" userId="2af4d44886c067cc" providerId="LiveId" clId="{93AC5452-0F99-4A2D-9C48-54E209956D19}" dt="2024-11-21T08:00:36.733" v="368" actId="1076"/>
          <ac:spMkLst>
            <pc:docMk/>
            <pc:sldMk cId="4284429325" sldId="773"/>
            <ac:spMk id="6" creationId="{B40B8308-F95D-4B06-DE78-9097E793A8D5}"/>
          </ac:spMkLst>
        </pc:spChg>
        <pc:spChg chg="mod">
          <ac:chgData name="Siegbert Rudolph" userId="2af4d44886c067cc" providerId="LiveId" clId="{93AC5452-0F99-4A2D-9C48-54E209956D19}" dt="2024-11-21T07:44:06.470" v="26" actId="14100"/>
          <ac:spMkLst>
            <pc:docMk/>
            <pc:sldMk cId="4284429325" sldId="773"/>
            <ac:spMk id="14" creationId="{12070F01-0072-4DEE-A527-382B697AA2B8}"/>
          </ac:spMkLst>
        </pc:spChg>
        <pc:spChg chg="del">
          <ac:chgData name="Siegbert Rudolph" userId="2af4d44886c067cc" providerId="LiveId" clId="{93AC5452-0F99-4A2D-9C48-54E209956D19}" dt="2024-11-21T07:43:46.683" v="24" actId="478"/>
          <ac:spMkLst>
            <pc:docMk/>
            <pc:sldMk cId="4284429325" sldId="773"/>
            <ac:spMk id="15" creationId="{1EAB55B9-40DB-49A0-A054-BDB2A0454F6D}"/>
          </ac:spMkLst>
        </pc:spChg>
        <pc:spChg chg="del">
          <ac:chgData name="Siegbert Rudolph" userId="2af4d44886c067cc" providerId="LiveId" clId="{93AC5452-0F99-4A2D-9C48-54E209956D19}" dt="2024-11-21T07:52:17.523" v="222" actId="478"/>
          <ac:spMkLst>
            <pc:docMk/>
            <pc:sldMk cId="4284429325" sldId="773"/>
            <ac:spMk id="16" creationId="{F5566D1E-6B49-47E7-8877-731B01D84510}"/>
          </ac:spMkLst>
        </pc:spChg>
        <pc:spChg chg="mod">
          <ac:chgData name="Siegbert Rudolph" userId="2af4d44886c067cc" providerId="LiveId" clId="{93AC5452-0F99-4A2D-9C48-54E209956D19}" dt="2024-11-21T07:57:22.361" v="303" actId="1076"/>
          <ac:spMkLst>
            <pc:docMk/>
            <pc:sldMk cId="4284429325" sldId="773"/>
            <ac:spMk id="125" creationId="{A56CFC6E-5F29-4607-9511-8E0392ED5684}"/>
          </ac:spMkLst>
        </pc:spChg>
        <pc:spChg chg="mod">
          <ac:chgData name="Siegbert Rudolph" userId="2af4d44886c067cc" providerId="LiveId" clId="{93AC5452-0F99-4A2D-9C48-54E209956D19}" dt="2024-11-21T07:51:04.210" v="213" actId="948"/>
          <ac:spMkLst>
            <pc:docMk/>
            <pc:sldMk cId="4284429325" sldId="773"/>
            <ac:spMk id="128" creationId="{0BCA04F9-4EDC-45A8-A410-D71ADA6A909C}"/>
          </ac:spMkLst>
        </pc:spChg>
        <pc:spChg chg="mod">
          <ac:chgData name="Siegbert Rudolph" userId="2af4d44886c067cc" providerId="LiveId" clId="{93AC5452-0F99-4A2D-9C48-54E209956D19}" dt="2024-11-21T07:51:35.620" v="217" actId="1037"/>
          <ac:spMkLst>
            <pc:docMk/>
            <pc:sldMk cId="4284429325" sldId="773"/>
            <ac:spMk id="130" creationId="{5D0F7A74-9D09-47E3-B1CF-3740ABC4940E}"/>
          </ac:spMkLst>
        </pc:spChg>
        <pc:spChg chg="mod">
          <ac:chgData name="Siegbert Rudolph" userId="2af4d44886c067cc" providerId="LiveId" clId="{93AC5452-0F99-4A2D-9C48-54E209956D19}" dt="2024-11-21T07:51:43.295" v="218" actId="1076"/>
          <ac:spMkLst>
            <pc:docMk/>
            <pc:sldMk cId="4284429325" sldId="773"/>
            <ac:spMk id="132" creationId="{1F10B724-7658-4813-A2DE-B668914ABEA8}"/>
          </ac:spMkLst>
        </pc:spChg>
        <pc:spChg chg="mod">
          <ac:chgData name="Siegbert Rudolph" userId="2af4d44886c067cc" providerId="LiveId" clId="{93AC5452-0F99-4A2D-9C48-54E209956D19}" dt="2024-11-21T07:51:49.866" v="221" actId="1038"/>
          <ac:spMkLst>
            <pc:docMk/>
            <pc:sldMk cId="4284429325" sldId="773"/>
            <ac:spMk id="134" creationId="{409517A3-159F-4CEE-875B-05BFA75255BF}"/>
          </ac:spMkLst>
        </pc:spChg>
        <pc:picChg chg="del mod">
          <ac:chgData name="Siegbert Rudolph" userId="2af4d44886c067cc" providerId="LiveId" clId="{93AC5452-0F99-4A2D-9C48-54E209956D19}" dt="2024-11-21T07:57:32.094" v="305" actId="478"/>
          <ac:picMkLst>
            <pc:docMk/>
            <pc:sldMk cId="4284429325" sldId="773"/>
            <ac:picMk id="4" creationId="{83E72A95-B65E-4477-BEB1-5253D481D758}"/>
          </ac:picMkLst>
        </pc:picChg>
        <pc:picChg chg="add mod">
          <ac:chgData name="Siegbert Rudolph" userId="2af4d44886c067cc" providerId="LiveId" clId="{93AC5452-0F99-4A2D-9C48-54E209956D19}" dt="2024-11-21T08:00:11.424" v="365" actId="1076"/>
          <ac:picMkLst>
            <pc:docMk/>
            <pc:sldMk cId="4284429325" sldId="773"/>
            <ac:picMk id="5" creationId="{04D40D47-7BEA-A97E-1C67-4FE079D11815}"/>
          </ac:picMkLst>
        </pc:picChg>
      </pc:sldChg>
      <pc:sldChg chg="addSp delSp modSp mod modAnim">
        <pc:chgData name="Siegbert Rudolph" userId="2af4d44886c067cc" providerId="LiveId" clId="{93AC5452-0F99-4A2D-9C48-54E209956D19}" dt="2024-11-21T09:10:15.981" v="1135"/>
        <pc:sldMkLst>
          <pc:docMk/>
          <pc:sldMk cId="113015713" sldId="776"/>
        </pc:sldMkLst>
        <pc:spChg chg="del">
          <ac:chgData name="Siegbert Rudolph" userId="2af4d44886c067cc" providerId="LiveId" clId="{93AC5452-0F99-4A2D-9C48-54E209956D19}" dt="2024-11-21T07:45:19.666" v="67" actId="478"/>
          <ac:spMkLst>
            <pc:docMk/>
            <pc:sldMk cId="113015713" sldId="776"/>
            <ac:spMk id="7" creationId="{5C661DA0-4DFF-4E17-B408-9FA3EFB79E6D}"/>
          </ac:spMkLst>
        </pc:spChg>
        <pc:spChg chg="add mod">
          <ac:chgData name="Siegbert Rudolph" userId="2af4d44886c067cc" providerId="LiveId" clId="{93AC5452-0F99-4A2D-9C48-54E209956D19}" dt="2024-11-21T09:10:15.981" v="1135"/>
          <ac:spMkLst>
            <pc:docMk/>
            <pc:sldMk cId="113015713" sldId="776"/>
            <ac:spMk id="7" creationId="{6C50ADBC-F27F-FB1D-373E-9933DAA4BB3F}"/>
          </ac:spMkLst>
        </pc:spChg>
        <pc:spChg chg="del">
          <ac:chgData name="Siegbert Rudolph" userId="2af4d44886c067cc" providerId="LiveId" clId="{93AC5452-0F99-4A2D-9C48-54E209956D19}" dt="2024-11-21T07:45:19.666" v="67" actId="478"/>
          <ac:spMkLst>
            <pc:docMk/>
            <pc:sldMk cId="113015713" sldId="776"/>
            <ac:spMk id="10" creationId="{F42E4FD8-9EB3-4234-9C1C-E6E43927CFED}"/>
          </ac:spMkLst>
        </pc:spChg>
        <pc:spChg chg="mod">
          <ac:chgData name="Siegbert Rudolph" userId="2af4d44886c067cc" providerId="LiveId" clId="{93AC5452-0F99-4A2D-9C48-54E209956D19}" dt="2024-11-21T07:45:02.130" v="64" actId="20577"/>
          <ac:spMkLst>
            <pc:docMk/>
            <pc:sldMk cId="113015713" sldId="776"/>
            <ac:spMk id="12" creationId="{9473AC71-4E01-443E-B6D1-7B4D4191C11F}"/>
          </ac:spMkLst>
        </pc:spChg>
        <pc:spChg chg="del">
          <ac:chgData name="Siegbert Rudolph" userId="2af4d44886c067cc" providerId="LiveId" clId="{93AC5452-0F99-4A2D-9C48-54E209956D19}" dt="2024-11-21T07:45:05.927" v="65" actId="478"/>
          <ac:spMkLst>
            <pc:docMk/>
            <pc:sldMk cId="113015713" sldId="776"/>
            <ac:spMk id="13" creationId="{FF4B303D-F9ED-4764-84B5-8FF6651C0861}"/>
          </ac:spMkLst>
        </pc:spChg>
        <pc:picChg chg="add mod">
          <ac:chgData name="Siegbert Rudolph" userId="2af4d44886c067cc" providerId="LiveId" clId="{93AC5452-0F99-4A2D-9C48-54E209956D19}" dt="2024-11-21T09:10:15.981" v="1135"/>
          <ac:picMkLst>
            <pc:docMk/>
            <pc:sldMk cId="113015713" sldId="776"/>
            <ac:picMk id="2" creationId="{477791D3-FA89-F5F7-34ED-658708810756}"/>
          </ac:picMkLst>
        </pc:picChg>
        <pc:picChg chg="add mod">
          <ac:chgData name="Siegbert Rudolph" userId="2af4d44886c067cc" providerId="LiveId" clId="{93AC5452-0F99-4A2D-9C48-54E209956D19}" dt="2024-11-21T09:10:15.981" v="1135"/>
          <ac:picMkLst>
            <pc:docMk/>
            <pc:sldMk cId="113015713" sldId="776"/>
            <ac:picMk id="6" creationId="{156C1A18-B5FD-7A57-7D40-4AA46023EFC6}"/>
          </ac:picMkLst>
        </pc:picChg>
        <pc:picChg chg="del">
          <ac:chgData name="Siegbert Rudolph" userId="2af4d44886c067cc" providerId="LiveId" clId="{93AC5452-0F99-4A2D-9C48-54E209956D19}" dt="2024-11-21T07:45:19.666" v="67" actId="478"/>
          <ac:picMkLst>
            <pc:docMk/>
            <pc:sldMk cId="113015713" sldId="776"/>
            <ac:picMk id="8" creationId="{5784436A-EE23-4821-B082-744C0DCD8833}"/>
          </ac:picMkLst>
        </pc:picChg>
        <pc:picChg chg="del">
          <ac:chgData name="Siegbert Rudolph" userId="2af4d44886c067cc" providerId="LiveId" clId="{93AC5452-0F99-4A2D-9C48-54E209956D19}" dt="2024-11-21T07:45:19.666" v="67" actId="478"/>
          <ac:picMkLst>
            <pc:docMk/>
            <pc:sldMk cId="113015713" sldId="776"/>
            <ac:picMk id="9" creationId="{42F63837-589F-4304-A137-DE1FCCA86D77}"/>
          </ac:picMkLst>
        </pc:picChg>
        <pc:picChg chg="del">
          <ac:chgData name="Siegbert Rudolph" userId="2af4d44886c067cc" providerId="LiveId" clId="{93AC5452-0F99-4A2D-9C48-54E209956D19}" dt="2024-11-21T07:45:13.894" v="66" actId="478"/>
          <ac:picMkLst>
            <pc:docMk/>
            <pc:sldMk cId="113015713" sldId="776"/>
            <ac:picMk id="11" creationId="{92080929-6F78-4DE6-8727-610FD18CE87D}"/>
          </ac:picMkLst>
        </pc:picChg>
      </pc:sldChg>
      <pc:sldChg chg="addSp delSp modSp mod delAnim modAnim">
        <pc:chgData name="Siegbert Rudolph" userId="2af4d44886c067cc" providerId="LiveId" clId="{93AC5452-0F99-4A2D-9C48-54E209956D19}" dt="2024-11-21T08:06:31.242" v="434" actId="1076"/>
        <pc:sldMkLst>
          <pc:docMk/>
          <pc:sldMk cId="1433102768" sldId="783"/>
        </pc:sldMkLst>
        <pc:spChg chg="del">
          <ac:chgData name="Siegbert Rudolph" userId="2af4d44886c067cc" providerId="LiveId" clId="{93AC5452-0F99-4A2D-9C48-54E209956D19}" dt="2024-11-21T07:53:03.499" v="225" actId="478"/>
          <ac:spMkLst>
            <pc:docMk/>
            <pc:sldMk cId="1433102768" sldId="783"/>
            <ac:spMk id="2" creationId="{EBC8A0F4-3CAE-4445-AE97-FE8D87556AC2}"/>
          </ac:spMkLst>
        </pc:spChg>
        <pc:spChg chg="add mod">
          <ac:chgData name="Siegbert Rudolph" userId="2af4d44886c067cc" providerId="LiveId" clId="{93AC5452-0F99-4A2D-9C48-54E209956D19}" dt="2024-11-21T08:04:32.496" v="394"/>
          <ac:spMkLst>
            <pc:docMk/>
            <pc:sldMk cId="1433102768" sldId="783"/>
            <ac:spMk id="5" creationId="{D460FBE5-EAA4-B295-72CD-82407912B7D2}"/>
          </ac:spMkLst>
        </pc:spChg>
        <pc:spChg chg="add mod">
          <ac:chgData name="Siegbert Rudolph" userId="2af4d44886c067cc" providerId="LiveId" clId="{93AC5452-0F99-4A2D-9C48-54E209956D19}" dt="2024-11-21T08:04:32.496" v="394"/>
          <ac:spMkLst>
            <pc:docMk/>
            <pc:sldMk cId="1433102768" sldId="783"/>
            <ac:spMk id="6" creationId="{DAA44084-E3EF-DCA6-CA2C-91F5CF0D34FE}"/>
          </ac:spMkLst>
        </pc:spChg>
        <pc:spChg chg="mod">
          <ac:chgData name="Siegbert Rudolph" userId="2af4d44886c067cc" providerId="LiveId" clId="{93AC5452-0F99-4A2D-9C48-54E209956D19}" dt="2024-11-21T08:03:54.137" v="392" actId="20577"/>
          <ac:spMkLst>
            <pc:docMk/>
            <pc:sldMk cId="1433102768" sldId="783"/>
            <ac:spMk id="17" creationId="{180B5B95-3F1F-466C-BAD5-E738DB9897DA}"/>
          </ac:spMkLst>
        </pc:spChg>
        <pc:spChg chg="mod">
          <ac:chgData name="Siegbert Rudolph" userId="2af4d44886c067cc" providerId="LiveId" clId="{93AC5452-0F99-4A2D-9C48-54E209956D19}" dt="2024-11-21T08:03:37.732" v="389" actId="1036"/>
          <ac:spMkLst>
            <pc:docMk/>
            <pc:sldMk cId="1433102768" sldId="783"/>
            <ac:spMk id="19" creationId="{84137ED6-554E-4F92-B0D4-13C5F01BB405}"/>
          </ac:spMkLst>
        </pc:spChg>
        <pc:spChg chg="mod">
          <ac:chgData name="Siegbert Rudolph" userId="2af4d44886c067cc" providerId="LiveId" clId="{93AC5452-0F99-4A2D-9C48-54E209956D19}" dt="2024-11-21T08:03:42.891" v="390" actId="1076"/>
          <ac:spMkLst>
            <pc:docMk/>
            <pc:sldMk cId="1433102768" sldId="783"/>
            <ac:spMk id="21" creationId="{740EDDCE-DE13-4C15-82BC-B8C95BE376DE}"/>
          </ac:spMkLst>
        </pc:spChg>
        <pc:spChg chg="mod">
          <ac:chgData name="Siegbert Rudolph" userId="2af4d44886c067cc" providerId="LiveId" clId="{93AC5452-0F99-4A2D-9C48-54E209956D19}" dt="2024-11-21T08:03:57.121" v="393" actId="1076"/>
          <ac:spMkLst>
            <pc:docMk/>
            <pc:sldMk cId="1433102768" sldId="783"/>
            <ac:spMk id="23" creationId="{ADDB270C-26F6-42A2-BE16-15634A74B967}"/>
          </ac:spMkLst>
        </pc:spChg>
        <pc:spChg chg="del mod">
          <ac:chgData name="Siegbert Rudolph" userId="2af4d44886c067cc" providerId="LiveId" clId="{93AC5452-0F99-4A2D-9C48-54E209956D19}" dt="2024-11-21T08:01:30.818" v="373" actId="478"/>
          <ac:spMkLst>
            <pc:docMk/>
            <pc:sldMk cId="1433102768" sldId="783"/>
            <ac:spMk id="24" creationId="{A6117F1C-10D2-4CF0-9C48-7004510A9B92}"/>
          </ac:spMkLst>
        </pc:spChg>
        <pc:spChg chg="del">
          <ac:chgData name="Siegbert Rudolph" userId="2af4d44886c067cc" providerId="LiveId" clId="{93AC5452-0F99-4A2D-9C48-54E209956D19}" dt="2024-11-21T08:01:30.818" v="373" actId="478"/>
          <ac:spMkLst>
            <pc:docMk/>
            <pc:sldMk cId="1433102768" sldId="783"/>
            <ac:spMk id="25" creationId="{75AEBEF8-2070-4F78-A961-93550764D277}"/>
          </ac:spMkLst>
        </pc:spChg>
        <pc:spChg chg="del">
          <ac:chgData name="Siegbert Rudolph" userId="2af4d44886c067cc" providerId="LiveId" clId="{93AC5452-0F99-4A2D-9C48-54E209956D19}" dt="2024-11-21T07:53:05.068" v="226" actId="478"/>
          <ac:spMkLst>
            <pc:docMk/>
            <pc:sldMk cId="1433102768" sldId="783"/>
            <ac:spMk id="26" creationId="{17571070-404E-45BD-AB25-D05AFE5C1E4A}"/>
          </ac:spMkLst>
        </pc:spChg>
        <pc:picChg chg="del mod">
          <ac:chgData name="Siegbert Rudolph" userId="2af4d44886c067cc" providerId="LiveId" clId="{93AC5452-0F99-4A2D-9C48-54E209956D19}" dt="2024-11-21T08:01:17.926" v="372" actId="478"/>
          <ac:picMkLst>
            <pc:docMk/>
            <pc:sldMk cId="1433102768" sldId="783"/>
            <ac:picMk id="4" creationId="{1AE06D76-2ECD-4710-9BB3-0E39CEA84C13}"/>
          </ac:picMkLst>
        </pc:picChg>
        <pc:picChg chg="add mod">
          <ac:chgData name="Siegbert Rudolph" userId="2af4d44886c067cc" providerId="LiveId" clId="{93AC5452-0F99-4A2D-9C48-54E209956D19}" dt="2024-11-21T08:06:31.242" v="434" actId="1076"/>
          <ac:picMkLst>
            <pc:docMk/>
            <pc:sldMk cId="1433102768" sldId="783"/>
            <ac:picMk id="7" creationId="{0635B28F-A7EB-4B2D-C13F-6176C2EDB1B7}"/>
          </ac:picMkLst>
        </pc:picChg>
      </pc:sldChg>
      <pc:sldChg chg="addSp delSp modSp mod delAnim modAnim">
        <pc:chgData name="Siegbert Rudolph" userId="2af4d44886c067cc" providerId="LiveId" clId="{93AC5452-0F99-4A2D-9C48-54E209956D19}" dt="2024-11-21T08:15:58.078" v="579" actId="1037"/>
        <pc:sldMkLst>
          <pc:docMk/>
          <pc:sldMk cId="988103124" sldId="784"/>
        </pc:sldMkLst>
        <pc:spChg chg="del">
          <ac:chgData name="Siegbert Rudolph" userId="2af4d44886c067cc" providerId="LiveId" clId="{93AC5452-0F99-4A2D-9C48-54E209956D19}" dt="2024-11-21T07:53:12.476" v="227" actId="478"/>
          <ac:spMkLst>
            <pc:docMk/>
            <pc:sldMk cId="988103124" sldId="784"/>
            <ac:spMk id="2" creationId="{01290F9F-20DD-4CAF-AA59-4556DD97255C}"/>
          </ac:spMkLst>
        </pc:spChg>
        <pc:spChg chg="add mod">
          <ac:chgData name="Siegbert Rudolph" userId="2af4d44886c067cc" providerId="LiveId" clId="{93AC5452-0F99-4A2D-9C48-54E209956D19}" dt="2024-11-21T08:14:24.592" v="570"/>
          <ac:spMkLst>
            <pc:docMk/>
            <pc:sldMk cId="988103124" sldId="784"/>
            <ac:spMk id="6" creationId="{D1473826-36C1-5D16-9B6E-4B90712A811A}"/>
          </ac:spMkLst>
        </pc:spChg>
        <pc:spChg chg="add mod">
          <ac:chgData name="Siegbert Rudolph" userId="2af4d44886c067cc" providerId="LiveId" clId="{93AC5452-0F99-4A2D-9C48-54E209956D19}" dt="2024-11-21T08:14:24.592" v="570"/>
          <ac:spMkLst>
            <pc:docMk/>
            <pc:sldMk cId="988103124" sldId="784"/>
            <ac:spMk id="7" creationId="{B333F0CA-245E-04B7-1A33-A1362CE530E8}"/>
          </ac:spMkLst>
        </pc:spChg>
        <pc:spChg chg="mod">
          <ac:chgData name="Siegbert Rudolph" userId="2af4d44886c067cc" providerId="LiveId" clId="{93AC5452-0F99-4A2D-9C48-54E209956D19}" dt="2024-11-21T08:12:04.289" v="514" actId="20577"/>
          <ac:spMkLst>
            <pc:docMk/>
            <pc:sldMk cId="988103124" sldId="784"/>
            <ac:spMk id="17" creationId="{D27D7938-ADF0-492B-A0ED-D55D4465DC75}"/>
          </ac:spMkLst>
        </pc:spChg>
        <pc:spChg chg="add del mod">
          <ac:chgData name="Siegbert Rudolph" userId="2af4d44886c067cc" providerId="LiveId" clId="{93AC5452-0F99-4A2D-9C48-54E209956D19}" dt="2024-11-21T08:15:58.078" v="579" actId="1037"/>
          <ac:spMkLst>
            <pc:docMk/>
            <pc:sldMk cId="988103124" sldId="784"/>
            <ac:spMk id="21" creationId="{C8613B74-7688-4E77-B2A1-A7CE68A6A68E}"/>
          </ac:spMkLst>
        </pc:spChg>
        <pc:spChg chg="mod">
          <ac:chgData name="Siegbert Rudolph" userId="2af4d44886c067cc" providerId="LiveId" clId="{93AC5452-0F99-4A2D-9C48-54E209956D19}" dt="2024-11-21T08:12:50.531" v="531" actId="1037"/>
          <ac:spMkLst>
            <pc:docMk/>
            <pc:sldMk cId="988103124" sldId="784"/>
            <ac:spMk id="24" creationId="{47FA2560-BF77-437A-948C-0CA9E94A7D3C}"/>
          </ac:spMkLst>
        </pc:spChg>
        <pc:spChg chg="mod">
          <ac:chgData name="Siegbert Rudolph" userId="2af4d44886c067cc" providerId="LiveId" clId="{93AC5452-0F99-4A2D-9C48-54E209956D19}" dt="2024-11-21T08:12:36.172" v="525" actId="1038"/>
          <ac:spMkLst>
            <pc:docMk/>
            <pc:sldMk cId="988103124" sldId="784"/>
            <ac:spMk id="25" creationId="{D0973200-667A-48B4-94E7-D2E7194A17D5}"/>
          </ac:spMkLst>
        </pc:spChg>
        <pc:spChg chg="mod">
          <ac:chgData name="Siegbert Rudolph" userId="2af4d44886c067cc" providerId="LiveId" clId="{93AC5452-0F99-4A2D-9C48-54E209956D19}" dt="2024-11-21T08:12:42.357" v="526" actId="1076"/>
          <ac:spMkLst>
            <pc:docMk/>
            <pc:sldMk cId="988103124" sldId="784"/>
            <ac:spMk id="26" creationId="{54A6A5FC-3492-4E07-BB97-F0337C61A92C}"/>
          </ac:spMkLst>
        </pc:spChg>
        <pc:spChg chg="del mod">
          <ac:chgData name="Siegbert Rudolph" userId="2af4d44886c067cc" providerId="LiveId" clId="{93AC5452-0F99-4A2D-9C48-54E209956D19}" dt="2024-11-21T08:01:37.498" v="374" actId="478"/>
          <ac:spMkLst>
            <pc:docMk/>
            <pc:sldMk cId="988103124" sldId="784"/>
            <ac:spMk id="27" creationId="{FD9A9F44-1160-4D8A-9173-7F9D41270F88}"/>
          </ac:spMkLst>
        </pc:spChg>
        <pc:spChg chg="del">
          <ac:chgData name="Siegbert Rudolph" userId="2af4d44886c067cc" providerId="LiveId" clId="{93AC5452-0F99-4A2D-9C48-54E209956D19}" dt="2024-11-21T08:01:37.498" v="374" actId="478"/>
          <ac:spMkLst>
            <pc:docMk/>
            <pc:sldMk cId="988103124" sldId="784"/>
            <ac:spMk id="28" creationId="{1773087C-E963-4387-8873-C6D2593D244B}"/>
          </ac:spMkLst>
        </pc:spChg>
        <pc:spChg chg="del">
          <ac:chgData name="Siegbert Rudolph" userId="2af4d44886c067cc" providerId="LiveId" clId="{93AC5452-0F99-4A2D-9C48-54E209956D19}" dt="2024-11-21T07:53:12.476" v="227" actId="478"/>
          <ac:spMkLst>
            <pc:docMk/>
            <pc:sldMk cId="988103124" sldId="784"/>
            <ac:spMk id="29" creationId="{5D51269A-4520-4C25-8322-8C7170756DD7}"/>
          </ac:spMkLst>
        </pc:spChg>
        <pc:picChg chg="del">
          <ac:chgData name="Siegbert Rudolph" userId="2af4d44886c067cc" providerId="LiveId" clId="{93AC5452-0F99-4A2D-9C48-54E209956D19}" dt="2024-11-21T08:01:38.610" v="375" actId="478"/>
          <ac:picMkLst>
            <pc:docMk/>
            <pc:sldMk cId="988103124" sldId="784"/>
            <ac:picMk id="4" creationId="{0A33F31D-E077-4CC3-9F4D-4F6C656E3EDC}"/>
          </ac:picMkLst>
        </pc:picChg>
        <pc:picChg chg="add mod">
          <ac:chgData name="Siegbert Rudolph" userId="2af4d44886c067cc" providerId="LiveId" clId="{93AC5452-0F99-4A2D-9C48-54E209956D19}" dt="2024-11-21T08:14:07.201" v="569" actId="1076"/>
          <ac:picMkLst>
            <pc:docMk/>
            <pc:sldMk cId="988103124" sldId="784"/>
            <ac:picMk id="5" creationId="{FE1E32D1-DBAA-9A41-7002-ED2C99CDFB60}"/>
          </ac:picMkLst>
        </pc:picChg>
      </pc:sldChg>
      <pc:sldChg chg="addSp delSp modSp mod delAnim modAnim">
        <pc:chgData name="Siegbert Rudolph" userId="2af4d44886c067cc" providerId="LiveId" clId="{93AC5452-0F99-4A2D-9C48-54E209956D19}" dt="2024-11-21T08:56:20.973" v="748" actId="1076"/>
        <pc:sldMkLst>
          <pc:docMk/>
          <pc:sldMk cId="3823205090" sldId="785"/>
        </pc:sldMkLst>
        <pc:spChg chg="del">
          <ac:chgData name="Siegbert Rudolph" userId="2af4d44886c067cc" providerId="LiveId" clId="{93AC5452-0F99-4A2D-9C48-54E209956D19}" dt="2024-11-21T07:53:16.706" v="228" actId="478"/>
          <ac:spMkLst>
            <pc:docMk/>
            <pc:sldMk cId="3823205090" sldId="785"/>
            <ac:spMk id="2" creationId="{E6AD3113-FE7F-44C0-BB6D-C411EEFF236A}"/>
          </ac:spMkLst>
        </pc:spChg>
        <pc:spChg chg="add mod">
          <ac:chgData name="Siegbert Rudolph" userId="2af4d44886c067cc" providerId="LiveId" clId="{93AC5452-0F99-4A2D-9C48-54E209956D19}" dt="2024-11-21T08:14:30.412" v="571"/>
          <ac:spMkLst>
            <pc:docMk/>
            <pc:sldMk cId="3823205090" sldId="785"/>
            <ac:spMk id="5" creationId="{3C0F1C27-A22D-ED74-9EB7-0396B13930BB}"/>
          </ac:spMkLst>
        </pc:spChg>
        <pc:spChg chg="add mod">
          <ac:chgData name="Siegbert Rudolph" userId="2af4d44886c067cc" providerId="LiveId" clId="{93AC5452-0F99-4A2D-9C48-54E209956D19}" dt="2024-11-21T08:14:30.412" v="571"/>
          <ac:spMkLst>
            <pc:docMk/>
            <pc:sldMk cId="3823205090" sldId="785"/>
            <ac:spMk id="6" creationId="{1A742A71-FA8C-E89C-481D-9355A152BD32}"/>
          </ac:spMkLst>
        </pc:spChg>
        <pc:spChg chg="mod">
          <ac:chgData name="Siegbert Rudolph" userId="2af4d44886c067cc" providerId="LiveId" clId="{93AC5452-0F99-4A2D-9C48-54E209956D19}" dt="2024-11-21T08:54:51.013" v="700" actId="20577"/>
          <ac:spMkLst>
            <pc:docMk/>
            <pc:sldMk cId="3823205090" sldId="785"/>
            <ac:spMk id="17" creationId="{1D7A0447-17F4-4A82-B133-406053FF4A14}"/>
          </ac:spMkLst>
        </pc:spChg>
        <pc:spChg chg="mod">
          <ac:chgData name="Siegbert Rudolph" userId="2af4d44886c067cc" providerId="LiveId" clId="{93AC5452-0F99-4A2D-9C48-54E209956D19}" dt="2024-11-21T08:16:44.701" v="581" actId="120"/>
          <ac:spMkLst>
            <pc:docMk/>
            <pc:sldMk cId="3823205090" sldId="785"/>
            <ac:spMk id="18" creationId="{89F8CE4E-F44B-434F-9CB1-9123423A2585}"/>
          </ac:spMkLst>
        </pc:spChg>
        <pc:spChg chg="del mod">
          <ac:chgData name="Siegbert Rudolph" userId="2af4d44886c067cc" providerId="LiveId" clId="{93AC5452-0F99-4A2D-9C48-54E209956D19}" dt="2024-11-21T08:01:44.706" v="377" actId="478"/>
          <ac:spMkLst>
            <pc:docMk/>
            <pc:sldMk cId="3823205090" sldId="785"/>
            <ac:spMk id="19" creationId="{35979041-5713-4454-81B8-D5D564F1393D}"/>
          </ac:spMkLst>
        </pc:spChg>
        <pc:spChg chg="mod">
          <ac:chgData name="Siegbert Rudolph" userId="2af4d44886c067cc" providerId="LiveId" clId="{93AC5452-0F99-4A2D-9C48-54E209956D19}" dt="2024-11-21T08:16:44.701" v="581" actId="120"/>
          <ac:spMkLst>
            <pc:docMk/>
            <pc:sldMk cId="3823205090" sldId="785"/>
            <ac:spMk id="20" creationId="{3D48E2B1-9604-4CC6-8F42-23B99006BAC4}"/>
          </ac:spMkLst>
        </pc:spChg>
        <pc:spChg chg="mod">
          <ac:chgData name="Siegbert Rudolph" userId="2af4d44886c067cc" providerId="LiveId" clId="{93AC5452-0F99-4A2D-9C48-54E209956D19}" dt="2024-11-21T08:55:17.979" v="708" actId="1037"/>
          <ac:spMkLst>
            <pc:docMk/>
            <pc:sldMk cId="3823205090" sldId="785"/>
            <ac:spMk id="21" creationId="{041B9E3C-440F-4BB9-A36A-75D02B116B67}"/>
          </ac:spMkLst>
        </pc:spChg>
        <pc:spChg chg="mod">
          <ac:chgData name="Siegbert Rudolph" userId="2af4d44886c067cc" providerId="LiveId" clId="{93AC5452-0F99-4A2D-9C48-54E209956D19}" dt="2024-11-21T08:16:44.701" v="581" actId="120"/>
          <ac:spMkLst>
            <pc:docMk/>
            <pc:sldMk cId="3823205090" sldId="785"/>
            <ac:spMk id="22" creationId="{622971E3-E125-4D32-995B-40061C954023}"/>
          </ac:spMkLst>
        </pc:spChg>
        <pc:spChg chg="del">
          <ac:chgData name="Siegbert Rudolph" userId="2af4d44886c067cc" providerId="LiveId" clId="{93AC5452-0F99-4A2D-9C48-54E209956D19}" dt="2024-11-21T08:01:44.706" v="377" actId="478"/>
          <ac:spMkLst>
            <pc:docMk/>
            <pc:sldMk cId="3823205090" sldId="785"/>
            <ac:spMk id="23" creationId="{59BEF4CD-C8A0-476A-8B16-3801F0CC2A53}"/>
          </ac:spMkLst>
        </pc:spChg>
        <pc:spChg chg="mod">
          <ac:chgData name="Siegbert Rudolph" userId="2af4d44886c067cc" providerId="LiveId" clId="{93AC5452-0F99-4A2D-9C48-54E209956D19}" dt="2024-11-21T08:55:12.542" v="705" actId="1037"/>
          <ac:spMkLst>
            <pc:docMk/>
            <pc:sldMk cId="3823205090" sldId="785"/>
            <ac:spMk id="24" creationId="{F1F7B8D8-7816-470E-A382-F3601BE9E413}"/>
          </ac:spMkLst>
        </pc:spChg>
        <pc:spChg chg="mod">
          <ac:chgData name="Siegbert Rudolph" userId="2af4d44886c067cc" providerId="LiveId" clId="{93AC5452-0F99-4A2D-9C48-54E209956D19}" dt="2024-11-21T08:55:21.332" v="709" actId="1076"/>
          <ac:spMkLst>
            <pc:docMk/>
            <pc:sldMk cId="3823205090" sldId="785"/>
            <ac:spMk id="25" creationId="{582E0E42-4AC9-49B5-8298-680F5C1422BA}"/>
          </ac:spMkLst>
        </pc:spChg>
        <pc:spChg chg="del">
          <ac:chgData name="Siegbert Rudolph" userId="2af4d44886c067cc" providerId="LiveId" clId="{93AC5452-0F99-4A2D-9C48-54E209956D19}" dt="2024-11-21T07:53:16.706" v="228" actId="478"/>
          <ac:spMkLst>
            <pc:docMk/>
            <pc:sldMk cId="3823205090" sldId="785"/>
            <ac:spMk id="26" creationId="{67E32491-8173-4746-9B7D-1ACD921CDB49}"/>
          </ac:spMkLst>
        </pc:spChg>
        <pc:picChg chg="add mod">
          <ac:chgData name="Siegbert Rudolph" userId="2af4d44886c067cc" providerId="LiveId" clId="{93AC5452-0F99-4A2D-9C48-54E209956D19}" dt="2024-11-21T08:56:20.973" v="748" actId="1076"/>
          <ac:picMkLst>
            <pc:docMk/>
            <pc:sldMk cId="3823205090" sldId="785"/>
            <ac:picMk id="2" creationId="{A5979EAC-103E-4B18-0393-760E935A44D3}"/>
          </ac:picMkLst>
        </pc:picChg>
        <pc:picChg chg="del">
          <ac:chgData name="Siegbert Rudolph" userId="2af4d44886c067cc" providerId="LiveId" clId="{93AC5452-0F99-4A2D-9C48-54E209956D19}" dt="2024-11-21T08:01:41.857" v="376" actId="478"/>
          <ac:picMkLst>
            <pc:docMk/>
            <pc:sldMk cId="3823205090" sldId="785"/>
            <ac:picMk id="4" creationId="{96F3C43E-E2A9-49D5-8922-2B1194C4F645}"/>
          </ac:picMkLst>
        </pc:picChg>
      </pc:sldChg>
      <pc:sldChg chg="addSp delSp modSp mod delAnim modAnim">
        <pc:chgData name="Siegbert Rudolph" userId="2af4d44886c067cc" providerId="LiveId" clId="{93AC5452-0F99-4A2D-9C48-54E209956D19}" dt="2024-11-21T09:00:01.118" v="866" actId="1076"/>
        <pc:sldMkLst>
          <pc:docMk/>
          <pc:sldMk cId="3813683308" sldId="786"/>
        </pc:sldMkLst>
        <pc:spChg chg="del">
          <ac:chgData name="Siegbert Rudolph" userId="2af4d44886c067cc" providerId="LiveId" clId="{93AC5452-0F99-4A2D-9C48-54E209956D19}" dt="2024-11-21T07:53:20.283" v="229" actId="478"/>
          <ac:spMkLst>
            <pc:docMk/>
            <pc:sldMk cId="3813683308" sldId="786"/>
            <ac:spMk id="2" creationId="{A48D152E-B38F-4933-AF64-756D4CEAD54B}"/>
          </ac:spMkLst>
        </pc:spChg>
        <pc:spChg chg="add mod">
          <ac:chgData name="Siegbert Rudolph" userId="2af4d44886c067cc" providerId="LiveId" clId="{93AC5452-0F99-4A2D-9C48-54E209956D19}" dt="2024-11-21T08:14:33.917" v="572"/>
          <ac:spMkLst>
            <pc:docMk/>
            <pc:sldMk cId="3813683308" sldId="786"/>
            <ac:spMk id="5" creationId="{5EA65E60-D5BA-96FA-8334-E2C0C6A3B5E0}"/>
          </ac:spMkLst>
        </pc:spChg>
        <pc:spChg chg="add mod">
          <ac:chgData name="Siegbert Rudolph" userId="2af4d44886c067cc" providerId="LiveId" clId="{93AC5452-0F99-4A2D-9C48-54E209956D19}" dt="2024-11-21T08:14:33.917" v="572"/>
          <ac:spMkLst>
            <pc:docMk/>
            <pc:sldMk cId="3813683308" sldId="786"/>
            <ac:spMk id="6" creationId="{8D5169D4-2D20-A384-A6C2-B49D473A752C}"/>
          </ac:spMkLst>
        </pc:spChg>
        <pc:spChg chg="mod">
          <ac:chgData name="Siegbert Rudolph" userId="2af4d44886c067cc" providerId="LiveId" clId="{93AC5452-0F99-4A2D-9C48-54E209956D19}" dt="2024-11-21T08:58:49.354" v="815" actId="20577"/>
          <ac:spMkLst>
            <pc:docMk/>
            <pc:sldMk cId="3813683308" sldId="786"/>
            <ac:spMk id="17" creationId="{797D16EE-6637-454C-A130-ACED290D38B8}"/>
          </ac:spMkLst>
        </pc:spChg>
        <pc:spChg chg="mod">
          <ac:chgData name="Siegbert Rudolph" userId="2af4d44886c067cc" providerId="LiveId" clId="{93AC5452-0F99-4A2D-9C48-54E209956D19}" dt="2024-11-21T08:16:52.299" v="582" actId="120"/>
          <ac:spMkLst>
            <pc:docMk/>
            <pc:sldMk cId="3813683308" sldId="786"/>
            <ac:spMk id="18" creationId="{FB275460-109A-410C-9B6D-899A1320F4C4}"/>
          </ac:spMkLst>
        </pc:spChg>
        <pc:spChg chg="mod">
          <ac:chgData name="Siegbert Rudolph" userId="2af4d44886c067cc" providerId="LiveId" clId="{93AC5452-0F99-4A2D-9C48-54E209956D19}" dt="2024-11-21T08:59:01.896" v="820" actId="1037"/>
          <ac:spMkLst>
            <pc:docMk/>
            <pc:sldMk cId="3813683308" sldId="786"/>
            <ac:spMk id="19" creationId="{0BD6DD8F-2653-4859-9B43-CBE484E2BA2E}"/>
          </ac:spMkLst>
        </pc:spChg>
        <pc:spChg chg="mod">
          <ac:chgData name="Siegbert Rudolph" userId="2af4d44886c067cc" providerId="LiveId" clId="{93AC5452-0F99-4A2D-9C48-54E209956D19}" dt="2024-11-21T08:16:52.299" v="582" actId="120"/>
          <ac:spMkLst>
            <pc:docMk/>
            <pc:sldMk cId="3813683308" sldId="786"/>
            <ac:spMk id="20" creationId="{6301F437-0C02-4479-BC7F-BFBAC33D3971}"/>
          </ac:spMkLst>
        </pc:spChg>
        <pc:spChg chg="mod">
          <ac:chgData name="Siegbert Rudolph" userId="2af4d44886c067cc" providerId="LiveId" clId="{93AC5452-0F99-4A2D-9C48-54E209956D19}" dt="2024-11-21T08:59:09.114" v="825" actId="1038"/>
          <ac:spMkLst>
            <pc:docMk/>
            <pc:sldMk cId="3813683308" sldId="786"/>
            <ac:spMk id="21" creationId="{2D2C3DB4-860D-4988-A0A0-22BB74303A0E}"/>
          </ac:spMkLst>
        </pc:spChg>
        <pc:spChg chg="mod">
          <ac:chgData name="Siegbert Rudolph" userId="2af4d44886c067cc" providerId="LiveId" clId="{93AC5452-0F99-4A2D-9C48-54E209956D19}" dt="2024-11-21T08:16:52.299" v="582" actId="120"/>
          <ac:spMkLst>
            <pc:docMk/>
            <pc:sldMk cId="3813683308" sldId="786"/>
            <ac:spMk id="22" creationId="{BE54721D-ADED-4710-902C-1E93B79CDC22}"/>
          </ac:spMkLst>
        </pc:spChg>
        <pc:spChg chg="mod">
          <ac:chgData name="Siegbert Rudolph" userId="2af4d44886c067cc" providerId="LiveId" clId="{93AC5452-0F99-4A2D-9C48-54E209956D19}" dt="2024-11-21T08:59:16.725" v="830" actId="1038"/>
          <ac:spMkLst>
            <pc:docMk/>
            <pc:sldMk cId="3813683308" sldId="786"/>
            <ac:spMk id="23" creationId="{ADA0F2C9-784A-402E-8719-0613AED9DD2C}"/>
          </ac:spMkLst>
        </pc:spChg>
        <pc:spChg chg="del mod">
          <ac:chgData name="Siegbert Rudolph" userId="2af4d44886c067cc" providerId="LiveId" clId="{93AC5452-0F99-4A2D-9C48-54E209956D19}" dt="2024-11-21T08:01:52.010" v="379" actId="478"/>
          <ac:spMkLst>
            <pc:docMk/>
            <pc:sldMk cId="3813683308" sldId="786"/>
            <ac:spMk id="24" creationId="{013A95DC-6852-4A9B-B01C-750853E6A7D5}"/>
          </ac:spMkLst>
        </pc:spChg>
        <pc:spChg chg="del">
          <ac:chgData name="Siegbert Rudolph" userId="2af4d44886c067cc" providerId="LiveId" clId="{93AC5452-0F99-4A2D-9C48-54E209956D19}" dt="2024-11-21T08:01:52.010" v="379" actId="478"/>
          <ac:spMkLst>
            <pc:docMk/>
            <pc:sldMk cId="3813683308" sldId="786"/>
            <ac:spMk id="25" creationId="{613F5172-8CE8-4D41-9B20-58AFD25CEE0B}"/>
          </ac:spMkLst>
        </pc:spChg>
        <pc:spChg chg="del">
          <ac:chgData name="Siegbert Rudolph" userId="2af4d44886c067cc" providerId="LiveId" clId="{93AC5452-0F99-4A2D-9C48-54E209956D19}" dt="2024-11-21T07:53:20.283" v="229" actId="478"/>
          <ac:spMkLst>
            <pc:docMk/>
            <pc:sldMk cId="3813683308" sldId="786"/>
            <ac:spMk id="26" creationId="{227E7CFF-52C3-4280-B1F1-CE9AB8A7F8B7}"/>
          </ac:spMkLst>
        </pc:spChg>
        <pc:picChg chg="add mod">
          <ac:chgData name="Siegbert Rudolph" userId="2af4d44886c067cc" providerId="LiveId" clId="{93AC5452-0F99-4A2D-9C48-54E209956D19}" dt="2024-11-21T09:00:01.118" v="866" actId="1076"/>
          <ac:picMkLst>
            <pc:docMk/>
            <pc:sldMk cId="3813683308" sldId="786"/>
            <ac:picMk id="2" creationId="{48E1ABB7-761D-35C6-A5D8-8C70EE06901E}"/>
          </ac:picMkLst>
        </pc:picChg>
        <pc:picChg chg="del">
          <ac:chgData name="Siegbert Rudolph" userId="2af4d44886c067cc" providerId="LiveId" clId="{93AC5452-0F99-4A2D-9C48-54E209956D19}" dt="2024-11-21T08:01:48.153" v="378" actId="478"/>
          <ac:picMkLst>
            <pc:docMk/>
            <pc:sldMk cId="3813683308" sldId="786"/>
            <ac:picMk id="4" creationId="{14635597-358B-43F1-AD14-DEF709464CEF}"/>
          </ac:picMkLst>
        </pc:picChg>
      </pc:sldChg>
      <pc:sldChg chg="addSp delSp modSp mod delAnim modAnim">
        <pc:chgData name="Siegbert Rudolph" userId="2af4d44886c067cc" providerId="LiveId" clId="{93AC5452-0F99-4A2D-9C48-54E209956D19}" dt="2024-11-21T09:05:31.906" v="1000"/>
        <pc:sldMkLst>
          <pc:docMk/>
          <pc:sldMk cId="3356313176" sldId="787"/>
        </pc:sldMkLst>
        <pc:spChg chg="del">
          <ac:chgData name="Siegbert Rudolph" userId="2af4d44886c067cc" providerId="LiveId" clId="{93AC5452-0F99-4A2D-9C48-54E209956D19}" dt="2024-11-21T07:53:23.828" v="230" actId="478"/>
          <ac:spMkLst>
            <pc:docMk/>
            <pc:sldMk cId="3356313176" sldId="787"/>
            <ac:spMk id="2" creationId="{4BECA89D-BA43-433F-AD7F-DD3F5E05009F}"/>
          </ac:spMkLst>
        </pc:spChg>
        <pc:spChg chg="add mod">
          <ac:chgData name="Siegbert Rudolph" userId="2af4d44886c067cc" providerId="LiveId" clId="{93AC5452-0F99-4A2D-9C48-54E209956D19}" dt="2024-11-21T08:14:38.848" v="573"/>
          <ac:spMkLst>
            <pc:docMk/>
            <pc:sldMk cId="3356313176" sldId="787"/>
            <ac:spMk id="5" creationId="{76B773D9-37C1-CF2C-B1C4-324E0E7BAEFB}"/>
          </ac:spMkLst>
        </pc:spChg>
        <pc:spChg chg="add mod">
          <ac:chgData name="Siegbert Rudolph" userId="2af4d44886c067cc" providerId="LiveId" clId="{93AC5452-0F99-4A2D-9C48-54E209956D19}" dt="2024-11-21T08:14:38.848" v="573"/>
          <ac:spMkLst>
            <pc:docMk/>
            <pc:sldMk cId="3356313176" sldId="787"/>
            <ac:spMk id="6" creationId="{853DA163-F8C3-7B77-D1E1-077F3EC33309}"/>
          </ac:spMkLst>
        </pc:spChg>
        <pc:spChg chg="mod">
          <ac:chgData name="Siegbert Rudolph" userId="2af4d44886c067cc" providerId="LiveId" clId="{93AC5452-0F99-4A2D-9C48-54E209956D19}" dt="2024-11-21T09:04:21.766" v="957" actId="20577"/>
          <ac:spMkLst>
            <pc:docMk/>
            <pc:sldMk cId="3356313176" sldId="787"/>
            <ac:spMk id="17" creationId="{F92ECA72-410C-4A62-8FDF-50FD55FFA044}"/>
          </ac:spMkLst>
        </pc:spChg>
        <pc:spChg chg="mod">
          <ac:chgData name="Siegbert Rudolph" userId="2af4d44886c067cc" providerId="LiveId" clId="{93AC5452-0F99-4A2D-9C48-54E209956D19}" dt="2024-11-21T08:16:59.846" v="583" actId="120"/>
          <ac:spMkLst>
            <pc:docMk/>
            <pc:sldMk cId="3356313176" sldId="787"/>
            <ac:spMk id="18" creationId="{F3488870-8F56-42EC-ADC6-5F9861DDBC00}"/>
          </ac:spMkLst>
        </pc:spChg>
        <pc:spChg chg="mod">
          <ac:chgData name="Siegbert Rudolph" userId="2af4d44886c067cc" providerId="LiveId" clId="{93AC5452-0F99-4A2D-9C48-54E209956D19}" dt="2024-11-21T09:04:27.189" v="958" actId="1076"/>
          <ac:spMkLst>
            <pc:docMk/>
            <pc:sldMk cId="3356313176" sldId="787"/>
            <ac:spMk id="19" creationId="{17906E10-A067-4476-8753-E9F0627B8AA2}"/>
          </ac:spMkLst>
        </pc:spChg>
        <pc:spChg chg="mod">
          <ac:chgData name="Siegbert Rudolph" userId="2af4d44886c067cc" providerId="LiveId" clId="{93AC5452-0F99-4A2D-9C48-54E209956D19}" dt="2024-11-21T08:16:59.846" v="583" actId="120"/>
          <ac:spMkLst>
            <pc:docMk/>
            <pc:sldMk cId="3356313176" sldId="787"/>
            <ac:spMk id="20" creationId="{5679AC51-0C81-47C6-B8E7-D84AEF94DAEF}"/>
          </ac:spMkLst>
        </pc:spChg>
        <pc:spChg chg="mod">
          <ac:chgData name="Siegbert Rudolph" userId="2af4d44886c067cc" providerId="LiveId" clId="{93AC5452-0F99-4A2D-9C48-54E209956D19}" dt="2024-11-21T09:04:37.008" v="962" actId="1035"/>
          <ac:spMkLst>
            <pc:docMk/>
            <pc:sldMk cId="3356313176" sldId="787"/>
            <ac:spMk id="21" creationId="{C08700C5-16A9-41E0-8AF3-700A8AAF15D7}"/>
          </ac:spMkLst>
        </pc:spChg>
        <pc:spChg chg="mod">
          <ac:chgData name="Siegbert Rudolph" userId="2af4d44886c067cc" providerId="LiveId" clId="{93AC5452-0F99-4A2D-9C48-54E209956D19}" dt="2024-11-21T08:16:59.846" v="583" actId="120"/>
          <ac:spMkLst>
            <pc:docMk/>
            <pc:sldMk cId="3356313176" sldId="787"/>
            <ac:spMk id="22" creationId="{1868F614-D86E-4431-8CFE-381E6D47E58F}"/>
          </ac:spMkLst>
        </pc:spChg>
        <pc:spChg chg="mod">
          <ac:chgData name="Siegbert Rudolph" userId="2af4d44886c067cc" providerId="LiveId" clId="{93AC5452-0F99-4A2D-9C48-54E209956D19}" dt="2024-11-21T09:04:43.914" v="964" actId="1035"/>
          <ac:spMkLst>
            <pc:docMk/>
            <pc:sldMk cId="3356313176" sldId="787"/>
            <ac:spMk id="23" creationId="{37C46FFA-1EEF-45FD-A641-28596B01995E}"/>
          </ac:spMkLst>
        </pc:spChg>
        <pc:spChg chg="del mod">
          <ac:chgData name="Siegbert Rudolph" userId="2af4d44886c067cc" providerId="LiveId" clId="{93AC5452-0F99-4A2D-9C48-54E209956D19}" dt="2024-11-21T08:01:59.427" v="381" actId="478"/>
          <ac:spMkLst>
            <pc:docMk/>
            <pc:sldMk cId="3356313176" sldId="787"/>
            <ac:spMk id="24" creationId="{FB03D445-CD8E-4DCB-B655-07AB7309B3AE}"/>
          </ac:spMkLst>
        </pc:spChg>
        <pc:spChg chg="del">
          <ac:chgData name="Siegbert Rudolph" userId="2af4d44886c067cc" providerId="LiveId" clId="{93AC5452-0F99-4A2D-9C48-54E209956D19}" dt="2024-11-21T08:01:59.427" v="381" actId="478"/>
          <ac:spMkLst>
            <pc:docMk/>
            <pc:sldMk cId="3356313176" sldId="787"/>
            <ac:spMk id="25" creationId="{E47C34C1-9F24-4040-A1C9-8CC8C1995297}"/>
          </ac:spMkLst>
        </pc:spChg>
        <pc:spChg chg="del">
          <ac:chgData name="Siegbert Rudolph" userId="2af4d44886c067cc" providerId="LiveId" clId="{93AC5452-0F99-4A2D-9C48-54E209956D19}" dt="2024-11-21T07:53:23.828" v="230" actId="478"/>
          <ac:spMkLst>
            <pc:docMk/>
            <pc:sldMk cId="3356313176" sldId="787"/>
            <ac:spMk id="26" creationId="{39C5EB24-106D-46B2-B1D2-E2F5EE961F0B}"/>
          </ac:spMkLst>
        </pc:spChg>
        <pc:picChg chg="add mod">
          <ac:chgData name="Siegbert Rudolph" userId="2af4d44886c067cc" providerId="LiveId" clId="{93AC5452-0F99-4A2D-9C48-54E209956D19}" dt="2024-11-21T09:05:28.568" v="999" actId="1076"/>
          <ac:picMkLst>
            <pc:docMk/>
            <pc:sldMk cId="3356313176" sldId="787"/>
            <ac:picMk id="2" creationId="{946F0E07-045A-CF76-C998-D04DA25DB8DE}"/>
          </ac:picMkLst>
        </pc:picChg>
        <pc:picChg chg="del">
          <ac:chgData name="Siegbert Rudolph" userId="2af4d44886c067cc" providerId="LiveId" clId="{93AC5452-0F99-4A2D-9C48-54E209956D19}" dt="2024-11-21T08:01:54.869" v="380" actId="478"/>
          <ac:picMkLst>
            <pc:docMk/>
            <pc:sldMk cId="3356313176" sldId="787"/>
            <ac:picMk id="4" creationId="{0B5D6977-C99D-4721-94C3-6FA980ABC468}"/>
          </ac:picMkLst>
        </pc:picChg>
      </pc:sldChg>
      <pc:sldChg chg="addSp delSp modSp mod delAnim modAnim">
        <pc:chgData name="Siegbert Rudolph" userId="2af4d44886c067cc" providerId="LiveId" clId="{93AC5452-0F99-4A2D-9C48-54E209956D19}" dt="2024-11-21T09:09:44.332" v="1133" actId="1076"/>
        <pc:sldMkLst>
          <pc:docMk/>
          <pc:sldMk cId="1855268824" sldId="788"/>
        </pc:sldMkLst>
        <pc:spChg chg="del">
          <ac:chgData name="Siegbert Rudolph" userId="2af4d44886c067cc" providerId="LiveId" clId="{93AC5452-0F99-4A2D-9C48-54E209956D19}" dt="2024-11-21T07:53:27.547" v="231" actId="478"/>
          <ac:spMkLst>
            <pc:docMk/>
            <pc:sldMk cId="1855268824" sldId="788"/>
            <ac:spMk id="2" creationId="{305761D7-4C15-49F4-9D87-34C3826F6968}"/>
          </ac:spMkLst>
        </pc:spChg>
        <pc:spChg chg="add mod">
          <ac:chgData name="Siegbert Rudolph" userId="2af4d44886c067cc" providerId="LiveId" clId="{93AC5452-0F99-4A2D-9C48-54E209956D19}" dt="2024-11-21T08:14:47.024" v="574"/>
          <ac:spMkLst>
            <pc:docMk/>
            <pc:sldMk cId="1855268824" sldId="788"/>
            <ac:spMk id="5" creationId="{7E20F40C-8F0D-72DC-38E1-47D8057632EA}"/>
          </ac:spMkLst>
        </pc:spChg>
        <pc:spChg chg="add mod">
          <ac:chgData name="Siegbert Rudolph" userId="2af4d44886c067cc" providerId="LiveId" clId="{93AC5452-0F99-4A2D-9C48-54E209956D19}" dt="2024-11-21T08:14:47.024" v="574"/>
          <ac:spMkLst>
            <pc:docMk/>
            <pc:sldMk cId="1855268824" sldId="788"/>
            <ac:spMk id="6" creationId="{ACD486C9-B8A1-056C-6531-B801058F2568}"/>
          </ac:spMkLst>
        </pc:spChg>
        <pc:spChg chg="del mod">
          <ac:chgData name="Siegbert Rudolph" userId="2af4d44886c067cc" providerId="LiveId" clId="{93AC5452-0F99-4A2D-9C48-54E209956D19}" dt="2024-11-21T08:02:06.375" v="383" actId="478"/>
          <ac:spMkLst>
            <pc:docMk/>
            <pc:sldMk cId="1855268824" sldId="788"/>
            <ac:spMk id="15" creationId="{FCD20E7C-B36A-45F4-A886-80BCC6E86719}"/>
          </ac:spMkLst>
        </pc:spChg>
        <pc:spChg chg="del">
          <ac:chgData name="Siegbert Rudolph" userId="2af4d44886c067cc" providerId="LiveId" clId="{93AC5452-0F99-4A2D-9C48-54E209956D19}" dt="2024-11-21T08:02:06.375" v="383" actId="478"/>
          <ac:spMkLst>
            <pc:docMk/>
            <pc:sldMk cId="1855268824" sldId="788"/>
            <ac:spMk id="16" creationId="{8B9261C8-EE5E-4FE8-AADC-43C3E7A65EBE}"/>
          </ac:spMkLst>
        </pc:spChg>
        <pc:spChg chg="del">
          <ac:chgData name="Siegbert Rudolph" userId="2af4d44886c067cc" providerId="LiveId" clId="{93AC5452-0F99-4A2D-9C48-54E209956D19}" dt="2024-11-21T07:53:27.547" v="231" actId="478"/>
          <ac:spMkLst>
            <pc:docMk/>
            <pc:sldMk cId="1855268824" sldId="788"/>
            <ac:spMk id="17" creationId="{E3AFF11C-25C9-407D-81F5-45A42FAE069B}"/>
          </ac:spMkLst>
        </pc:spChg>
        <pc:spChg chg="mod">
          <ac:chgData name="Siegbert Rudolph" userId="2af4d44886c067cc" providerId="LiveId" clId="{93AC5452-0F99-4A2D-9C48-54E209956D19}" dt="2024-11-21T09:08:38.578" v="1088" actId="20577"/>
          <ac:spMkLst>
            <pc:docMk/>
            <pc:sldMk cId="1855268824" sldId="788"/>
            <ac:spMk id="27" creationId="{CF3D1B0C-F4C7-414B-B9DB-6DC258ACD0EF}"/>
          </ac:spMkLst>
        </pc:spChg>
        <pc:spChg chg="mod">
          <ac:chgData name="Siegbert Rudolph" userId="2af4d44886c067cc" providerId="LiveId" clId="{93AC5452-0F99-4A2D-9C48-54E209956D19}" dt="2024-11-21T08:17:06.685" v="584" actId="120"/>
          <ac:spMkLst>
            <pc:docMk/>
            <pc:sldMk cId="1855268824" sldId="788"/>
            <ac:spMk id="31" creationId="{F4226893-EC82-4388-B728-59F27217F946}"/>
          </ac:spMkLst>
        </pc:spChg>
        <pc:spChg chg="mod">
          <ac:chgData name="Siegbert Rudolph" userId="2af4d44886c067cc" providerId="LiveId" clId="{93AC5452-0F99-4A2D-9C48-54E209956D19}" dt="2024-11-21T08:17:06.685" v="584" actId="120"/>
          <ac:spMkLst>
            <pc:docMk/>
            <pc:sldMk cId="1855268824" sldId="788"/>
            <ac:spMk id="33" creationId="{38E4AD5F-CFF4-4580-A98F-0ADBE77D06A1}"/>
          </ac:spMkLst>
        </pc:spChg>
        <pc:spChg chg="mod">
          <ac:chgData name="Siegbert Rudolph" userId="2af4d44886c067cc" providerId="LiveId" clId="{93AC5452-0F99-4A2D-9C48-54E209956D19}" dt="2024-11-21T08:17:06.685" v="584" actId="120"/>
          <ac:spMkLst>
            <pc:docMk/>
            <pc:sldMk cId="1855268824" sldId="788"/>
            <ac:spMk id="34" creationId="{33F665FE-403F-4B22-8E26-8A5521D5DC05}"/>
          </ac:spMkLst>
        </pc:spChg>
        <pc:spChg chg="mod">
          <ac:chgData name="Siegbert Rudolph" userId="2af4d44886c067cc" providerId="LiveId" clId="{93AC5452-0F99-4A2D-9C48-54E209956D19}" dt="2024-11-21T09:08:47.095" v="1093" actId="1038"/>
          <ac:spMkLst>
            <pc:docMk/>
            <pc:sldMk cId="1855268824" sldId="788"/>
            <ac:spMk id="38" creationId="{31F56253-D94D-44A1-8973-769D9B424CAC}"/>
          </ac:spMkLst>
        </pc:spChg>
        <pc:spChg chg="mod">
          <ac:chgData name="Siegbert Rudolph" userId="2af4d44886c067cc" providerId="LiveId" clId="{93AC5452-0F99-4A2D-9C48-54E209956D19}" dt="2024-11-21T09:08:51.842" v="1094" actId="1076"/>
          <ac:spMkLst>
            <pc:docMk/>
            <pc:sldMk cId="1855268824" sldId="788"/>
            <ac:spMk id="39" creationId="{B1D63F64-68FF-414B-B460-33E51FBEACCE}"/>
          </ac:spMkLst>
        </pc:spChg>
        <pc:spChg chg="mod">
          <ac:chgData name="Siegbert Rudolph" userId="2af4d44886c067cc" providerId="LiveId" clId="{93AC5452-0F99-4A2D-9C48-54E209956D19}" dt="2024-11-21T09:08:58.444" v="1097" actId="1037"/>
          <ac:spMkLst>
            <pc:docMk/>
            <pc:sldMk cId="1855268824" sldId="788"/>
            <ac:spMk id="40" creationId="{77B163E3-C289-4019-87C9-E528E388C73D}"/>
          </ac:spMkLst>
        </pc:spChg>
        <pc:picChg chg="add mod">
          <ac:chgData name="Siegbert Rudolph" userId="2af4d44886c067cc" providerId="LiveId" clId="{93AC5452-0F99-4A2D-9C48-54E209956D19}" dt="2024-11-21T09:09:44.332" v="1133" actId="1076"/>
          <ac:picMkLst>
            <pc:docMk/>
            <pc:sldMk cId="1855268824" sldId="788"/>
            <ac:picMk id="2" creationId="{80B0A7F0-A26B-5EF0-968C-00C5F90EECD9}"/>
          </ac:picMkLst>
        </pc:picChg>
        <pc:picChg chg="del">
          <ac:chgData name="Siegbert Rudolph" userId="2af4d44886c067cc" providerId="LiveId" clId="{93AC5452-0F99-4A2D-9C48-54E209956D19}" dt="2024-11-21T08:02:02.064" v="382" actId="478"/>
          <ac:picMkLst>
            <pc:docMk/>
            <pc:sldMk cId="1855268824" sldId="788"/>
            <ac:picMk id="4" creationId="{E9947A35-C759-4408-8C57-6D31E434BA55}"/>
          </ac:picMkLst>
        </pc:picChg>
      </pc:sldChg>
      <pc:sldChg chg="delSp modSp add del mod delAnim">
        <pc:chgData name="Siegbert Rudolph" userId="2af4d44886c067cc" providerId="LiveId" clId="{93AC5452-0F99-4A2D-9C48-54E209956D19}" dt="2024-11-21T09:06:13.834" v="1007" actId="47"/>
        <pc:sldMkLst>
          <pc:docMk/>
          <pc:sldMk cId="1835785036" sldId="789"/>
        </pc:sldMkLst>
        <pc:spChg chg="del">
          <ac:chgData name="Siegbert Rudolph" userId="2af4d44886c067cc" providerId="LiveId" clId="{93AC5452-0F99-4A2D-9C48-54E209956D19}" dt="2024-11-21T09:05:17.253" v="996" actId="21"/>
          <ac:spMkLst>
            <pc:docMk/>
            <pc:sldMk cId="1835785036" sldId="789"/>
            <ac:spMk id="14" creationId="{BE2D33C2-1F69-4B81-8ACC-50F5E99EDA86}"/>
          </ac:spMkLst>
        </pc:spChg>
        <pc:spChg chg="del">
          <ac:chgData name="Siegbert Rudolph" userId="2af4d44886c067cc" providerId="LiveId" clId="{93AC5452-0F99-4A2D-9C48-54E209956D19}" dt="2024-11-21T09:05:17.253" v="996" actId="21"/>
          <ac:spMkLst>
            <pc:docMk/>
            <pc:sldMk cId="1835785036" sldId="789"/>
            <ac:spMk id="15" creationId="{D25411D2-9AA0-43FB-8F52-C589A8FE036B}"/>
          </ac:spMkLst>
        </pc:spChg>
        <pc:spChg chg="del">
          <ac:chgData name="Siegbert Rudolph" userId="2af4d44886c067cc" providerId="LiveId" clId="{93AC5452-0F99-4A2D-9C48-54E209956D19}" dt="2024-11-21T09:05:17.253" v="996" actId="21"/>
          <ac:spMkLst>
            <pc:docMk/>
            <pc:sldMk cId="1835785036" sldId="789"/>
            <ac:spMk id="16" creationId="{4F6231F4-1560-41AE-9ED8-AD38ECFA10D3}"/>
          </ac:spMkLst>
        </pc:spChg>
        <pc:spChg chg="del mod">
          <ac:chgData name="Siegbert Rudolph" userId="2af4d44886c067cc" providerId="LiveId" clId="{93AC5452-0F99-4A2D-9C48-54E209956D19}" dt="2024-11-21T09:05:17.253" v="996" actId="21"/>
          <ac:spMkLst>
            <pc:docMk/>
            <pc:sldMk cId="1835785036" sldId="789"/>
            <ac:spMk id="18" creationId="{F3488870-8F56-42EC-ADC6-5F9861DDBC00}"/>
          </ac:spMkLst>
        </pc:spChg>
        <pc:spChg chg="del mod">
          <ac:chgData name="Siegbert Rudolph" userId="2af4d44886c067cc" providerId="LiveId" clId="{93AC5452-0F99-4A2D-9C48-54E209956D19}" dt="2024-11-21T09:05:17.253" v="996" actId="21"/>
          <ac:spMkLst>
            <pc:docMk/>
            <pc:sldMk cId="1835785036" sldId="789"/>
            <ac:spMk id="20" creationId="{5679AC51-0C81-47C6-B8E7-D84AEF94DAEF}"/>
          </ac:spMkLst>
        </pc:spChg>
        <pc:spChg chg="del mod">
          <ac:chgData name="Siegbert Rudolph" userId="2af4d44886c067cc" providerId="LiveId" clId="{93AC5452-0F99-4A2D-9C48-54E209956D19}" dt="2024-11-21T09:05:17.253" v="996" actId="21"/>
          <ac:spMkLst>
            <pc:docMk/>
            <pc:sldMk cId="1835785036" sldId="789"/>
            <ac:spMk id="22" creationId="{1868F614-D86E-4431-8CFE-381E6D47E58F}"/>
          </ac:spMkLst>
        </pc:spChg>
      </pc:sldChg>
      <pc:sldChg chg="delSp modSp add del mod delAnim">
        <pc:chgData name="Siegbert Rudolph" userId="2af4d44886c067cc" providerId="LiveId" clId="{93AC5452-0F99-4A2D-9C48-54E209956D19}" dt="2024-11-21T09:09:48.920" v="1134" actId="47"/>
        <pc:sldMkLst>
          <pc:docMk/>
          <pc:sldMk cId="2029742734" sldId="789"/>
        </pc:sldMkLst>
        <pc:spChg chg="del">
          <ac:chgData name="Siegbert Rudolph" userId="2af4d44886c067cc" providerId="LiveId" clId="{93AC5452-0F99-4A2D-9C48-54E209956D19}" dt="2024-11-21T09:09:28.262" v="1129" actId="21"/>
          <ac:spMkLst>
            <pc:docMk/>
            <pc:sldMk cId="2029742734" sldId="789"/>
            <ac:spMk id="28" creationId="{E21B2E0A-E9F5-4095-ACE0-0FE53F515112}"/>
          </ac:spMkLst>
        </pc:spChg>
        <pc:spChg chg="del">
          <ac:chgData name="Siegbert Rudolph" userId="2af4d44886c067cc" providerId="LiveId" clId="{93AC5452-0F99-4A2D-9C48-54E209956D19}" dt="2024-11-21T09:09:28.262" v="1129" actId="21"/>
          <ac:spMkLst>
            <pc:docMk/>
            <pc:sldMk cId="2029742734" sldId="789"/>
            <ac:spMk id="29" creationId="{E8B4676F-F266-49CD-BF7A-3B5B1A3CBDD5}"/>
          </ac:spMkLst>
        </pc:spChg>
        <pc:spChg chg="del">
          <ac:chgData name="Siegbert Rudolph" userId="2af4d44886c067cc" providerId="LiveId" clId="{93AC5452-0F99-4A2D-9C48-54E209956D19}" dt="2024-11-21T09:09:28.262" v="1129" actId="21"/>
          <ac:spMkLst>
            <pc:docMk/>
            <pc:sldMk cId="2029742734" sldId="789"/>
            <ac:spMk id="30" creationId="{43400A63-9250-430A-84A9-7AD90644EB3F}"/>
          </ac:spMkLst>
        </pc:spChg>
        <pc:spChg chg="del mod">
          <ac:chgData name="Siegbert Rudolph" userId="2af4d44886c067cc" providerId="LiveId" clId="{93AC5452-0F99-4A2D-9C48-54E209956D19}" dt="2024-11-21T09:09:28.262" v="1129" actId="21"/>
          <ac:spMkLst>
            <pc:docMk/>
            <pc:sldMk cId="2029742734" sldId="789"/>
            <ac:spMk id="31" creationId="{F4226893-EC82-4388-B728-59F27217F946}"/>
          </ac:spMkLst>
        </pc:spChg>
        <pc:spChg chg="del mod">
          <ac:chgData name="Siegbert Rudolph" userId="2af4d44886c067cc" providerId="LiveId" clId="{93AC5452-0F99-4A2D-9C48-54E209956D19}" dt="2024-11-21T09:09:28.262" v="1129" actId="21"/>
          <ac:spMkLst>
            <pc:docMk/>
            <pc:sldMk cId="2029742734" sldId="789"/>
            <ac:spMk id="33" creationId="{38E4AD5F-CFF4-4580-A98F-0ADBE77D06A1}"/>
          </ac:spMkLst>
        </pc:spChg>
        <pc:spChg chg="del mod">
          <ac:chgData name="Siegbert Rudolph" userId="2af4d44886c067cc" providerId="LiveId" clId="{93AC5452-0F99-4A2D-9C48-54E209956D19}" dt="2024-11-21T09:09:28.262" v="1129" actId="21"/>
          <ac:spMkLst>
            <pc:docMk/>
            <pc:sldMk cId="2029742734" sldId="789"/>
            <ac:spMk id="34" creationId="{33F665FE-403F-4B22-8E26-8A5521D5DC05}"/>
          </ac:spMkLst>
        </pc:spChg>
      </pc:sldChg>
      <pc:sldChg chg="delSp modSp add del mod delAnim">
        <pc:chgData name="Siegbert Rudolph" userId="2af4d44886c067cc" providerId="LiveId" clId="{93AC5452-0F99-4A2D-9C48-54E209956D19}" dt="2024-11-21T08:16:29.301" v="580" actId="47"/>
        <pc:sldMkLst>
          <pc:docMk/>
          <pc:sldMk cId="2067689468" sldId="789"/>
        </pc:sldMkLst>
        <pc:spChg chg="del">
          <ac:chgData name="Siegbert Rudolph" userId="2af4d44886c067cc" providerId="LiveId" clId="{93AC5452-0F99-4A2D-9C48-54E209956D19}" dt="2024-11-21T08:13:36.888" v="565" actId="21"/>
          <ac:spMkLst>
            <pc:docMk/>
            <pc:sldMk cId="2067689468" sldId="789"/>
            <ac:spMk id="14" creationId="{81EDFCC2-A627-4C29-A3F4-B9E6201C134A}"/>
          </ac:spMkLst>
        </pc:spChg>
        <pc:spChg chg="del">
          <ac:chgData name="Siegbert Rudolph" userId="2af4d44886c067cc" providerId="LiveId" clId="{93AC5452-0F99-4A2D-9C48-54E209956D19}" dt="2024-11-21T08:13:36.888" v="565" actId="21"/>
          <ac:spMkLst>
            <pc:docMk/>
            <pc:sldMk cId="2067689468" sldId="789"/>
            <ac:spMk id="15" creationId="{2B7606E7-98A7-45BC-A7AE-9060CD838CD6}"/>
          </ac:spMkLst>
        </pc:spChg>
        <pc:spChg chg="del">
          <ac:chgData name="Siegbert Rudolph" userId="2af4d44886c067cc" providerId="LiveId" clId="{93AC5452-0F99-4A2D-9C48-54E209956D19}" dt="2024-11-21T08:13:36.888" v="565" actId="21"/>
          <ac:spMkLst>
            <pc:docMk/>
            <pc:sldMk cId="2067689468" sldId="789"/>
            <ac:spMk id="16" creationId="{D97BE1F2-D3D8-41F1-A924-1E7703DFE3F0}"/>
          </ac:spMkLst>
        </pc:spChg>
        <pc:spChg chg="del mod">
          <ac:chgData name="Siegbert Rudolph" userId="2af4d44886c067cc" providerId="LiveId" clId="{93AC5452-0F99-4A2D-9C48-54E209956D19}" dt="2024-11-21T08:13:36.888" v="565" actId="21"/>
          <ac:spMkLst>
            <pc:docMk/>
            <pc:sldMk cId="2067689468" sldId="789"/>
            <ac:spMk id="18" creationId="{1DE875FA-0FE2-4228-9A43-BFBA59B36F45}"/>
          </ac:spMkLst>
        </pc:spChg>
        <pc:spChg chg="del mod">
          <ac:chgData name="Siegbert Rudolph" userId="2af4d44886c067cc" providerId="LiveId" clId="{93AC5452-0F99-4A2D-9C48-54E209956D19}" dt="2024-11-21T08:13:36.888" v="565" actId="21"/>
          <ac:spMkLst>
            <pc:docMk/>
            <pc:sldMk cId="2067689468" sldId="789"/>
            <ac:spMk id="20" creationId="{A1970FE9-8A25-479F-8378-AB157461555F}"/>
          </ac:spMkLst>
        </pc:spChg>
        <pc:spChg chg="del mod">
          <ac:chgData name="Siegbert Rudolph" userId="2af4d44886c067cc" providerId="LiveId" clId="{93AC5452-0F99-4A2D-9C48-54E209956D19}" dt="2024-11-21T08:13:36.888" v="565" actId="21"/>
          <ac:spMkLst>
            <pc:docMk/>
            <pc:sldMk cId="2067689468" sldId="789"/>
            <ac:spMk id="22" creationId="{A9EDAF2A-1A31-48AE-AB55-B1FA5301D87E}"/>
          </ac:spMkLst>
        </pc:spChg>
      </pc:sldChg>
      <pc:sldChg chg="delSp modSp add del mod delAnim">
        <pc:chgData name="Siegbert Rudolph" userId="2af4d44886c067cc" providerId="LiveId" clId="{93AC5452-0F99-4A2D-9C48-54E209956D19}" dt="2024-11-21T08:56:28.104" v="749" actId="47"/>
        <pc:sldMkLst>
          <pc:docMk/>
          <pc:sldMk cId="2344729711" sldId="789"/>
        </pc:sldMkLst>
        <pc:spChg chg="del">
          <ac:chgData name="Siegbert Rudolph" userId="2af4d44886c067cc" providerId="LiveId" clId="{93AC5452-0F99-4A2D-9C48-54E209956D19}" dt="2024-11-21T08:56:04.041" v="744" actId="21"/>
          <ac:spMkLst>
            <pc:docMk/>
            <pc:sldMk cId="2344729711" sldId="789"/>
            <ac:spMk id="14" creationId="{6778BF0C-4324-47BC-A62E-18669E1CC771}"/>
          </ac:spMkLst>
        </pc:spChg>
        <pc:spChg chg="del">
          <ac:chgData name="Siegbert Rudolph" userId="2af4d44886c067cc" providerId="LiveId" clId="{93AC5452-0F99-4A2D-9C48-54E209956D19}" dt="2024-11-21T08:56:04.041" v="744" actId="21"/>
          <ac:spMkLst>
            <pc:docMk/>
            <pc:sldMk cId="2344729711" sldId="789"/>
            <ac:spMk id="15" creationId="{C1BD15CB-E8DE-495B-9F43-AA28FE08DDD2}"/>
          </ac:spMkLst>
        </pc:spChg>
        <pc:spChg chg="del">
          <ac:chgData name="Siegbert Rudolph" userId="2af4d44886c067cc" providerId="LiveId" clId="{93AC5452-0F99-4A2D-9C48-54E209956D19}" dt="2024-11-21T08:56:04.041" v="744" actId="21"/>
          <ac:spMkLst>
            <pc:docMk/>
            <pc:sldMk cId="2344729711" sldId="789"/>
            <ac:spMk id="16" creationId="{3DCEA463-0F07-436B-870F-58EC08E5F1AD}"/>
          </ac:spMkLst>
        </pc:spChg>
        <pc:spChg chg="del mod">
          <ac:chgData name="Siegbert Rudolph" userId="2af4d44886c067cc" providerId="LiveId" clId="{93AC5452-0F99-4A2D-9C48-54E209956D19}" dt="2024-11-21T08:56:04.041" v="744" actId="21"/>
          <ac:spMkLst>
            <pc:docMk/>
            <pc:sldMk cId="2344729711" sldId="789"/>
            <ac:spMk id="18" creationId="{89F8CE4E-F44B-434F-9CB1-9123423A2585}"/>
          </ac:spMkLst>
        </pc:spChg>
        <pc:spChg chg="del mod">
          <ac:chgData name="Siegbert Rudolph" userId="2af4d44886c067cc" providerId="LiveId" clId="{93AC5452-0F99-4A2D-9C48-54E209956D19}" dt="2024-11-21T08:56:04.041" v="744" actId="21"/>
          <ac:spMkLst>
            <pc:docMk/>
            <pc:sldMk cId="2344729711" sldId="789"/>
            <ac:spMk id="20" creationId="{3D48E2B1-9604-4CC6-8F42-23B99006BAC4}"/>
          </ac:spMkLst>
        </pc:spChg>
        <pc:spChg chg="del mod">
          <ac:chgData name="Siegbert Rudolph" userId="2af4d44886c067cc" providerId="LiveId" clId="{93AC5452-0F99-4A2D-9C48-54E209956D19}" dt="2024-11-21T08:56:04.041" v="744" actId="21"/>
          <ac:spMkLst>
            <pc:docMk/>
            <pc:sldMk cId="2344729711" sldId="789"/>
            <ac:spMk id="22" creationId="{622971E3-E125-4D32-995B-40061C954023}"/>
          </ac:spMkLst>
        </pc:spChg>
      </pc:sldChg>
      <pc:sldChg chg="delSp modSp add del mod delAnim">
        <pc:chgData name="Siegbert Rudolph" userId="2af4d44886c067cc" providerId="LiveId" clId="{93AC5452-0F99-4A2D-9C48-54E209956D19}" dt="2024-11-21T08:01:11.328" v="371" actId="47"/>
        <pc:sldMkLst>
          <pc:docMk/>
          <pc:sldMk cId="2536290844" sldId="789"/>
        </pc:sldMkLst>
        <pc:spChg chg="del mod">
          <ac:chgData name="Siegbert Rudolph" userId="2af4d44886c067cc" providerId="LiveId" clId="{93AC5452-0F99-4A2D-9C48-54E209956D19}" dt="2024-11-21T08:00:26.951" v="366" actId="21"/>
          <ac:spMkLst>
            <pc:docMk/>
            <pc:sldMk cId="2536290844" sldId="789"/>
            <ac:spMk id="14" creationId="{12070F01-0072-4DEE-A527-382B697AA2B8}"/>
          </ac:spMkLst>
        </pc:spChg>
        <pc:spChg chg="del">
          <ac:chgData name="Siegbert Rudolph" userId="2af4d44886c067cc" providerId="LiveId" clId="{93AC5452-0F99-4A2D-9C48-54E209956D19}" dt="2024-11-21T07:59:57.296" v="362" actId="21"/>
          <ac:spMkLst>
            <pc:docMk/>
            <pc:sldMk cId="2536290844" sldId="789"/>
            <ac:spMk id="125" creationId="{A56CFC6E-5F29-4607-9511-8E0392ED5684}"/>
          </ac:spMkLst>
        </pc:spChg>
        <pc:spChg chg="del">
          <ac:chgData name="Siegbert Rudolph" userId="2af4d44886c067cc" providerId="LiveId" clId="{93AC5452-0F99-4A2D-9C48-54E209956D19}" dt="2024-11-21T07:59:57.296" v="362" actId="21"/>
          <ac:spMkLst>
            <pc:docMk/>
            <pc:sldMk cId="2536290844" sldId="789"/>
            <ac:spMk id="126" creationId="{B22405CA-7127-4AD2-893D-AC0458ECE02C}"/>
          </ac:spMkLst>
        </pc:spChg>
        <pc:spChg chg="del">
          <ac:chgData name="Siegbert Rudolph" userId="2af4d44886c067cc" providerId="LiveId" clId="{93AC5452-0F99-4A2D-9C48-54E209956D19}" dt="2024-11-21T07:59:57.296" v="362" actId="21"/>
          <ac:spMkLst>
            <pc:docMk/>
            <pc:sldMk cId="2536290844" sldId="789"/>
            <ac:spMk id="127" creationId="{D0A0496E-03A3-4DEC-BA65-DBBF0F5CBB6A}"/>
          </ac:spMkLst>
        </pc:spChg>
        <pc:spChg chg="del mod">
          <ac:chgData name="Siegbert Rudolph" userId="2af4d44886c067cc" providerId="LiveId" clId="{93AC5452-0F99-4A2D-9C48-54E209956D19}" dt="2024-11-21T07:59:57.296" v="362" actId="21"/>
          <ac:spMkLst>
            <pc:docMk/>
            <pc:sldMk cId="2536290844" sldId="789"/>
            <ac:spMk id="129" creationId="{DC60B570-CA52-46AC-837F-7CEDCA72BAFC}"/>
          </ac:spMkLst>
        </pc:spChg>
        <pc:spChg chg="del mod">
          <ac:chgData name="Siegbert Rudolph" userId="2af4d44886c067cc" providerId="LiveId" clId="{93AC5452-0F99-4A2D-9C48-54E209956D19}" dt="2024-11-21T07:59:57.296" v="362" actId="21"/>
          <ac:spMkLst>
            <pc:docMk/>
            <pc:sldMk cId="2536290844" sldId="789"/>
            <ac:spMk id="131" creationId="{51EF2164-E96C-4248-8295-CDB369B049A8}"/>
          </ac:spMkLst>
        </pc:spChg>
        <pc:spChg chg="del mod">
          <ac:chgData name="Siegbert Rudolph" userId="2af4d44886c067cc" providerId="LiveId" clId="{93AC5452-0F99-4A2D-9C48-54E209956D19}" dt="2024-11-21T07:59:57.296" v="362" actId="21"/>
          <ac:spMkLst>
            <pc:docMk/>
            <pc:sldMk cId="2536290844" sldId="789"/>
            <ac:spMk id="133" creationId="{F2CD3F06-31F0-4D55-9818-C86D1A402428}"/>
          </ac:spMkLst>
        </pc:spChg>
      </pc:sldChg>
      <pc:sldChg chg="delSp modSp add del mod delAnim">
        <pc:chgData name="Siegbert Rudolph" userId="2af4d44886c067cc" providerId="LiveId" clId="{93AC5452-0F99-4A2D-9C48-54E209956D19}" dt="2024-11-21T08:06:42.795" v="435" actId="47"/>
        <pc:sldMkLst>
          <pc:docMk/>
          <pc:sldMk cId="2670791661" sldId="789"/>
        </pc:sldMkLst>
        <pc:spChg chg="del">
          <ac:chgData name="Siegbert Rudolph" userId="2af4d44886c067cc" providerId="LiveId" clId="{93AC5452-0F99-4A2D-9C48-54E209956D19}" dt="2024-11-21T08:06:13.119" v="430" actId="21"/>
          <ac:spMkLst>
            <pc:docMk/>
            <pc:sldMk cId="2670791661" sldId="789"/>
            <ac:spMk id="14" creationId="{1FC3B9D2-75C0-4B81-87AB-547D761D346F}"/>
          </ac:spMkLst>
        </pc:spChg>
        <pc:spChg chg="del">
          <ac:chgData name="Siegbert Rudolph" userId="2af4d44886c067cc" providerId="LiveId" clId="{93AC5452-0F99-4A2D-9C48-54E209956D19}" dt="2024-11-21T08:06:13.119" v="430" actId="21"/>
          <ac:spMkLst>
            <pc:docMk/>
            <pc:sldMk cId="2670791661" sldId="789"/>
            <ac:spMk id="15" creationId="{7B366BCC-D107-409E-AA63-1B1B425A258C}"/>
          </ac:spMkLst>
        </pc:spChg>
        <pc:spChg chg="del">
          <ac:chgData name="Siegbert Rudolph" userId="2af4d44886c067cc" providerId="LiveId" clId="{93AC5452-0F99-4A2D-9C48-54E209956D19}" dt="2024-11-21T08:06:13.119" v="430" actId="21"/>
          <ac:spMkLst>
            <pc:docMk/>
            <pc:sldMk cId="2670791661" sldId="789"/>
            <ac:spMk id="16" creationId="{AAE1B300-824C-4A4C-9EC9-8AFE9E348A08}"/>
          </ac:spMkLst>
        </pc:spChg>
        <pc:spChg chg="del mod">
          <ac:chgData name="Siegbert Rudolph" userId="2af4d44886c067cc" providerId="LiveId" clId="{93AC5452-0F99-4A2D-9C48-54E209956D19}" dt="2024-11-21T08:06:13.119" v="430" actId="21"/>
          <ac:spMkLst>
            <pc:docMk/>
            <pc:sldMk cId="2670791661" sldId="789"/>
            <ac:spMk id="18" creationId="{F5EF3BB4-EF51-4000-B1C8-BB4993F4B3BB}"/>
          </ac:spMkLst>
        </pc:spChg>
        <pc:spChg chg="del mod">
          <ac:chgData name="Siegbert Rudolph" userId="2af4d44886c067cc" providerId="LiveId" clId="{93AC5452-0F99-4A2D-9C48-54E209956D19}" dt="2024-11-21T08:06:13.119" v="430" actId="21"/>
          <ac:spMkLst>
            <pc:docMk/>
            <pc:sldMk cId="2670791661" sldId="789"/>
            <ac:spMk id="20" creationId="{05A0467E-38F9-4AD5-BE46-38899064277B}"/>
          </ac:spMkLst>
        </pc:spChg>
        <pc:spChg chg="del mod">
          <ac:chgData name="Siegbert Rudolph" userId="2af4d44886c067cc" providerId="LiveId" clId="{93AC5452-0F99-4A2D-9C48-54E209956D19}" dt="2024-11-21T08:06:13.119" v="430" actId="21"/>
          <ac:spMkLst>
            <pc:docMk/>
            <pc:sldMk cId="2670791661" sldId="789"/>
            <ac:spMk id="22" creationId="{66C63BA5-3DFE-415D-9AFA-A4E7AD7460B1}"/>
          </ac:spMkLst>
        </pc:spChg>
      </pc:sldChg>
      <pc:sldChg chg="delSp modSp add del mod delAnim">
        <pc:chgData name="Siegbert Rudolph" userId="2af4d44886c067cc" providerId="LiveId" clId="{93AC5452-0F99-4A2D-9C48-54E209956D19}" dt="2024-11-21T09:00:03.906" v="867" actId="47"/>
        <pc:sldMkLst>
          <pc:docMk/>
          <pc:sldMk cId="3701383400" sldId="789"/>
        </pc:sldMkLst>
        <pc:spChg chg="del">
          <ac:chgData name="Siegbert Rudolph" userId="2af4d44886c067cc" providerId="LiveId" clId="{93AC5452-0F99-4A2D-9C48-54E209956D19}" dt="2024-11-21T08:59:45.166" v="862" actId="21"/>
          <ac:spMkLst>
            <pc:docMk/>
            <pc:sldMk cId="3701383400" sldId="789"/>
            <ac:spMk id="14" creationId="{58B69E83-D87E-4097-A092-18AD50DC650C}"/>
          </ac:spMkLst>
        </pc:spChg>
        <pc:spChg chg="del">
          <ac:chgData name="Siegbert Rudolph" userId="2af4d44886c067cc" providerId="LiveId" clId="{93AC5452-0F99-4A2D-9C48-54E209956D19}" dt="2024-11-21T08:59:45.166" v="862" actId="21"/>
          <ac:spMkLst>
            <pc:docMk/>
            <pc:sldMk cId="3701383400" sldId="789"/>
            <ac:spMk id="15" creationId="{2A7F2D77-7B69-4BD3-9826-990809ACAC66}"/>
          </ac:spMkLst>
        </pc:spChg>
        <pc:spChg chg="del">
          <ac:chgData name="Siegbert Rudolph" userId="2af4d44886c067cc" providerId="LiveId" clId="{93AC5452-0F99-4A2D-9C48-54E209956D19}" dt="2024-11-21T08:59:45.166" v="862" actId="21"/>
          <ac:spMkLst>
            <pc:docMk/>
            <pc:sldMk cId="3701383400" sldId="789"/>
            <ac:spMk id="16" creationId="{4E324ABC-63DF-4948-A320-FFEDE344AA64}"/>
          </ac:spMkLst>
        </pc:spChg>
        <pc:spChg chg="del mod">
          <ac:chgData name="Siegbert Rudolph" userId="2af4d44886c067cc" providerId="LiveId" clId="{93AC5452-0F99-4A2D-9C48-54E209956D19}" dt="2024-11-21T08:59:45.166" v="862" actId="21"/>
          <ac:spMkLst>
            <pc:docMk/>
            <pc:sldMk cId="3701383400" sldId="789"/>
            <ac:spMk id="18" creationId="{FB275460-109A-410C-9B6D-899A1320F4C4}"/>
          </ac:spMkLst>
        </pc:spChg>
        <pc:spChg chg="del mod">
          <ac:chgData name="Siegbert Rudolph" userId="2af4d44886c067cc" providerId="LiveId" clId="{93AC5452-0F99-4A2D-9C48-54E209956D19}" dt="2024-11-21T08:59:45.166" v="862" actId="21"/>
          <ac:spMkLst>
            <pc:docMk/>
            <pc:sldMk cId="3701383400" sldId="789"/>
            <ac:spMk id="20" creationId="{6301F437-0C02-4479-BC7F-BFBAC33D3971}"/>
          </ac:spMkLst>
        </pc:spChg>
        <pc:spChg chg="del mod">
          <ac:chgData name="Siegbert Rudolph" userId="2af4d44886c067cc" providerId="LiveId" clId="{93AC5452-0F99-4A2D-9C48-54E209956D19}" dt="2024-11-21T08:59:45.166" v="862" actId="21"/>
          <ac:spMkLst>
            <pc:docMk/>
            <pc:sldMk cId="3701383400" sldId="789"/>
            <ac:spMk id="22" creationId="{BE54721D-ADED-4710-902C-1E93B79CDC22}"/>
          </ac:spMkLst>
        </pc:spChg>
      </pc:sldChg>
    </pc:docChg>
  </pc:docChgLst>
  <pc:docChgLst>
    <pc:chgData name="Siegbert Rudolph" userId="2af4d44886c067cc" providerId="LiveId" clId="{9CAFF5F8-53AF-4FFB-A5B0-46EDA15E864B}"/>
    <pc:docChg chg="undo redo custSel addSld delSld modSld">
      <pc:chgData name="Siegbert Rudolph" userId="2af4d44886c067cc" providerId="LiveId" clId="{9CAFF5F8-53AF-4FFB-A5B0-46EDA15E864B}" dt="2021-08-24T06:37:20.796" v="2108" actId="20577"/>
      <pc:docMkLst>
        <pc:docMk/>
      </pc:docMkLst>
      <pc:sldChg chg="modSp mod">
        <pc:chgData name="Siegbert Rudolph" userId="2af4d44886c067cc" providerId="LiveId" clId="{9CAFF5F8-53AF-4FFB-A5B0-46EDA15E864B}" dt="2021-08-24T06:37:20.796" v="2108" actId="20577"/>
        <pc:sldMkLst>
          <pc:docMk/>
          <pc:sldMk cId="0" sldId="444"/>
        </pc:sldMkLst>
        <pc:spChg chg="mod">
          <ac:chgData name="Siegbert Rudolph" userId="2af4d44886c067cc" providerId="LiveId" clId="{9CAFF5F8-53AF-4FFB-A5B0-46EDA15E864B}" dt="2021-08-24T06:37:20.796" v="2108" actId="20577"/>
          <ac:spMkLst>
            <pc:docMk/>
            <pc:sldMk cId="0" sldId="444"/>
            <ac:spMk id="2" creationId="{0F24340D-DF09-4204-BA92-0D6ACF337D26}"/>
          </ac:spMkLst>
        </pc:spChg>
      </pc:sldChg>
      <pc:sldChg chg="addSp delSp modSp mod delAnim modAnim">
        <pc:chgData name="Siegbert Rudolph" userId="2af4d44886c067cc" providerId="LiveId" clId="{9CAFF5F8-53AF-4FFB-A5B0-46EDA15E864B}" dt="2021-08-24T06:05:52.970" v="1481"/>
        <pc:sldMkLst>
          <pc:docMk/>
          <pc:sldMk cId="562011083" sldId="495"/>
        </pc:sldMkLst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22" creationId="{8D06FFD7-B787-49B3-B5D7-A301C0240E2F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23" creationId="{78B8F991-3E5F-4DB4-9E9E-889F422EFD3A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24" creationId="{685BBB09-58B1-414E-83D1-C331E948C7C9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25" creationId="{E460770B-A54D-42F0-AEC8-1B79DC07E235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26" creationId="{440DF776-0B45-4A78-B17F-81495153C4CD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27" creationId="{B0EC8D5A-4B48-4132-9B8D-9700F1BDEBA3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28" creationId="{2F2EC03A-1537-458B-B7CD-5D6806307493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29" creationId="{787CD0A1-6640-41A7-9C49-A70C0372A6CE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30" creationId="{3E7CC281-621C-4DAA-9149-621600CF2F64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31" creationId="{8DB49B2C-83C9-40B6-A80E-1B35D3296BC0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32" creationId="{68257379-E83B-4299-9FD4-965523242B7E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33" creationId="{FD380C8D-AA9B-4957-8858-9A7D8E222BF9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34" creationId="{C0B4143C-2975-47F7-9DFA-79394940C92F}"/>
          </ac:spMkLst>
        </pc:spChg>
        <pc:spChg chg="mod">
          <ac:chgData name="Siegbert Rudolph" userId="2af4d44886c067cc" providerId="LiveId" clId="{9CAFF5F8-53AF-4FFB-A5B0-46EDA15E864B}" dt="2021-08-24T05:57:09.493" v="1328" actId="207"/>
          <ac:spMkLst>
            <pc:docMk/>
            <pc:sldMk cId="562011083" sldId="495"/>
            <ac:spMk id="35" creationId="{F771018B-9556-47D1-B9BE-B861B96F1C44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36" creationId="{E3C48366-CC9E-4ED0-A22D-38C3F831A58E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37" creationId="{61034582-6C6F-4CDA-8351-C25AE82148A5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38" creationId="{7DC61576-AF02-4436-BA07-3C8D0E0B8AC1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39" creationId="{C08A4BD7-3140-41FF-A76B-0DF4ADEF91D0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40" creationId="{011D8A7C-FA7D-4E3E-817C-61BA6287C390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42" creationId="{C8968D03-B1E5-4FC4-8C19-4A923210085E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44" creationId="{AE6D504B-1834-4192-922D-C4CB46D4E3D6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46" creationId="{ED59DF59-B800-42AD-AECA-45FE4AB6435E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48" creationId="{0053EECE-2438-4DE2-AFB6-DBC7C3CBFC6D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49" creationId="{36FFF551-E644-464B-9C11-8E9CFEA6AE6C}"/>
          </ac:spMkLst>
        </pc:spChg>
        <pc:spChg chg="add mod">
          <ac:chgData name="Siegbert Rudolph" userId="2af4d44886c067cc" providerId="LiveId" clId="{9CAFF5F8-53AF-4FFB-A5B0-46EDA15E864B}" dt="2021-08-24T05:54:39.051" v="1083" actId="20577"/>
          <ac:spMkLst>
            <pc:docMk/>
            <pc:sldMk cId="562011083" sldId="495"/>
            <ac:spMk id="50" creationId="{89CA8FB0-BF46-42EC-AFA4-EA115FC7FC77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50" creationId="{C37EB7E4-16E6-4B63-BE2F-FB91F1E12206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51" creationId="{98E28A0C-814A-45DD-980E-23E0264F761B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52" creationId="{6A621530-49C9-4F37-8622-9F33DFC25AFF}"/>
          </ac:spMkLst>
        </pc:spChg>
        <pc:spChg chg="add mod">
          <ac:chgData name="Siegbert Rudolph" userId="2af4d44886c067cc" providerId="LiveId" clId="{9CAFF5F8-53AF-4FFB-A5B0-46EDA15E864B}" dt="2021-08-24T05:54:43.957" v="1093" actId="20577"/>
          <ac:spMkLst>
            <pc:docMk/>
            <pc:sldMk cId="562011083" sldId="495"/>
            <ac:spMk id="52" creationId="{6E3BB853-2D87-483F-BAB0-EF9D1C6040E2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53" creationId="{86515EB4-2EB9-4F81-BA14-B96925989EC0}"/>
          </ac:spMkLst>
        </pc:spChg>
        <pc:spChg chg="add mod">
          <ac:chgData name="Siegbert Rudolph" userId="2af4d44886c067cc" providerId="LiveId" clId="{9CAFF5F8-53AF-4FFB-A5B0-46EDA15E864B}" dt="2021-08-24T05:54:48.563" v="1102" actId="20577"/>
          <ac:spMkLst>
            <pc:docMk/>
            <pc:sldMk cId="562011083" sldId="495"/>
            <ac:spMk id="54" creationId="{598963D3-AD99-4424-867E-8C99485BB0AA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54" creationId="{E0ABE7D0-41F5-459D-87E1-DE1FC90C963B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55" creationId="{78E48FDE-72B4-46C7-894D-A3DB12A3B9DE}"/>
          </ac:spMkLst>
        </pc:spChg>
        <pc:spChg chg="add mod">
          <ac:chgData name="Siegbert Rudolph" userId="2af4d44886c067cc" providerId="LiveId" clId="{9CAFF5F8-53AF-4FFB-A5B0-46EDA15E864B}" dt="2021-08-24T05:54:24.084" v="1072"/>
          <ac:spMkLst>
            <pc:docMk/>
            <pc:sldMk cId="562011083" sldId="495"/>
            <ac:spMk id="56" creationId="{282F29EC-3009-4582-97BE-67C12D55D927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56" creationId="{BE326FC4-74F5-41FC-9885-CE7AC342AEA1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57" creationId="{F752034B-2364-4DE0-BBD2-085B44220968}"/>
          </ac:spMkLst>
        </pc:spChg>
        <pc:spChg chg="add del mod">
          <ac:chgData name="Siegbert Rudolph" userId="2af4d44886c067cc" providerId="LiveId" clId="{9CAFF5F8-53AF-4FFB-A5B0-46EDA15E864B}" dt="2021-08-24T05:54:27.889" v="1073" actId="478"/>
          <ac:spMkLst>
            <pc:docMk/>
            <pc:sldMk cId="562011083" sldId="495"/>
            <ac:spMk id="58" creationId="{53CD55F4-795A-4C17-96AF-6D96993128E9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58" creationId="{D361008C-C891-4888-81D3-C7D81966352F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59" creationId="{E6A2BAE1-90C5-48C9-931C-D1EA36E6526D}"/>
          </ac:spMkLst>
        </pc:spChg>
        <pc:spChg chg="add mod">
          <ac:chgData name="Siegbert Rudolph" userId="2af4d44886c067cc" providerId="LiveId" clId="{9CAFF5F8-53AF-4FFB-A5B0-46EDA15E864B}" dt="2021-08-24T05:54:24.084" v="1072"/>
          <ac:spMkLst>
            <pc:docMk/>
            <pc:sldMk cId="562011083" sldId="495"/>
            <ac:spMk id="60" creationId="{92ACE8AB-4736-40BC-972C-DEE93540D234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60" creationId="{A4C09ABA-AB99-4EB3-88D4-35A796D2CB3C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61" creationId="{58C943AD-11C8-4115-85D6-08F93FC02239}"/>
          </ac:spMkLst>
        </pc:spChg>
        <pc:spChg chg="add del mod">
          <ac:chgData name="Siegbert Rudolph" userId="2af4d44886c067cc" providerId="LiveId" clId="{9CAFF5F8-53AF-4FFB-A5B0-46EDA15E864B}" dt="2021-08-24T05:54:27.889" v="1073" actId="478"/>
          <ac:spMkLst>
            <pc:docMk/>
            <pc:sldMk cId="562011083" sldId="495"/>
            <ac:spMk id="62" creationId="{2ABD53C6-38E6-41C8-8481-43B8720C9230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62" creationId="{CB866497-6FB5-4AF3-A636-59E7DD770840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63" creationId="{7CBA3411-5E26-42B1-9016-947028A86B8C}"/>
          </ac:spMkLst>
        </pc:spChg>
        <pc:spChg chg="add del mod">
          <ac:chgData name="Siegbert Rudolph" userId="2af4d44886c067cc" providerId="LiveId" clId="{9CAFF5F8-53AF-4FFB-A5B0-46EDA15E864B}" dt="2021-08-24T06:05:46.862" v="1480" actId="478"/>
          <ac:spMkLst>
            <pc:docMk/>
            <pc:sldMk cId="562011083" sldId="495"/>
            <ac:spMk id="64" creationId="{7E6EB96E-6221-4904-ABD2-7F3E89BF2C2A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64" creationId="{93BC2EE6-2340-40A7-B8C9-B4578F4F1905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65" creationId="{B1550855-7155-42DD-8B47-65DF357FAE1F}"/>
          </ac:spMkLst>
        </pc:spChg>
        <pc:spChg chg="add del mod">
          <ac:chgData name="Siegbert Rudolph" userId="2af4d44886c067cc" providerId="LiveId" clId="{9CAFF5F8-53AF-4FFB-A5B0-46EDA15E864B}" dt="2021-08-24T05:54:27.889" v="1073" actId="478"/>
          <ac:spMkLst>
            <pc:docMk/>
            <pc:sldMk cId="562011083" sldId="495"/>
            <ac:spMk id="66" creationId="{B834E839-5C99-4E3A-A19E-4254273AE7C5}"/>
          </ac:spMkLst>
        </pc:spChg>
        <pc:spChg chg="del">
          <ac:chgData name="Siegbert Rudolph" userId="2af4d44886c067cc" providerId="LiveId" clId="{9CAFF5F8-53AF-4FFB-A5B0-46EDA15E864B}" dt="2021-08-24T05:12:50.384" v="58" actId="478"/>
          <ac:spMkLst>
            <pc:docMk/>
            <pc:sldMk cId="562011083" sldId="495"/>
            <ac:spMk id="66" creationId="{FB5657DD-B1E6-46DA-B3CB-03F755F379F9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67" creationId="{42E97E6F-EEB7-4758-913C-AC2BE7DD224F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68" creationId="{F14000E8-2812-496C-A571-6A3C2909D9EA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69" creationId="{FC16638E-8AE5-4956-B30E-8514F01FD3FD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0" creationId="{FA0D1734-1E2D-4053-BFEB-7AB4C13697E2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1" creationId="{648EC9D5-7C61-45B6-BB86-930DE352A12C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2" creationId="{50D0E37A-E854-4842-BB69-F54B1847C2CD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3" creationId="{A222275B-9A79-4050-B058-2115862B538C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4" creationId="{3A27A4CE-9CA4-4BF1-A218-2236438E1899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5" creationId="{75F7540A-26FE-47B4-A871-6A4216804CFF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6" creationId="{C0EE592D-115A-4D61-9ACD-64D460AE3C64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7" creationId="{5E035354-B27F-4F98-9466-4A6CA18110A5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8" creationId="{B246A512-0983-4586-9AB0-C63D7D56455D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79" creationId="{492BAB63-6952-4BD9-BCCF-187AEF4D1D48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0" creationId="{B49ECF14-D129-47D9-9405-A2A4D9C5A3F8}"/>
          </ac:spMkLst>
        </pc:spChg>
        <pc:spChg chg="del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1" creationId="{8F958B19-1C8E-4C38-81BC-378129D75E35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2" creationId="{FA2C863E-77BD-4B65-A4C4-F80B5E0A643A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3" creationId="{C7E1E91F-70DC-41C3-8518-508B34DF84D1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4" creationId="{F0EBA873-F0B9-4FBE-84AC-16F683D7ABD3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5" creationId="{660DF4E9-60BD-4B2C-9E27-0DB069B72E92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6" creationId="{CEE61F4D-20A6-421E-830D-204D83EB9AC6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7" creationId="{2D707419-DE1C-4720-8447-C45622D04E0B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8" creationId="{2BC7175B-EF77-4417-ACF6-4CEC42B693F0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89" creationId="{651B0F80-E234-43DC-AEB0-BC1B118F7328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0" creationId="{39977487-6E39-48EC-AF90-969421951207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1" creationId="{CF3A97AD-AF62-45CA-AA33-6F41E606B899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2" creationId="{CF48F9C7-F7FB-44A3-A88C-ABCCC7335B4A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3" creationId="{0A4B6282-FD39-4D64-8D5D-1ED423D2EDE5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4" creationId="{9BD5B82D-F4A7-4828-BC7A-144CB90F2771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5" creationId="{E4CF9746-1480-448C-BEF3-78012A751F63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6" creationId="{96468A35-59AD-4343-A9C9-10E2A985D657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7" creationId="{3D851412-0B94-4D83-A0E0-A2F43464091A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8" creationId="{1FB6BF48-E750-419E-81D6-5B3CC51C548D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99" creationId="{C6E02900-485B-4680-96F9-8715BD267B53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100" creationId="{30793AC1-2AE1-4805-9CC3-B009B58E5753}"/>
          </ac:spMkLst>
        </pc:spChg>
        <pc:spChg chg="add del mod">
          <ac:chgData name="Siegbert Rudolph" userId="2af4d44886c067cc" providerId="LiveId" clId="{9CAFF5F8-53AF-4FFB-A5B0-46EDA15E864B}" dt="2021-08-24T05:47:51.848" v="943" actId="478"/>
          <ac:spMkLst>
            <pc:docMk/>
            <pc:sldMk cId="562011083" sldId="495"/>
            <ac:spMk id="101" creationId="{3000326B-57F9-4245-93A7-192DC1B23DFA}"/>
          </ac:spMkLst>
        </pc:spChg>
        <pc:spChg chg="add del mod">
          <ac:chgData name="Siegbert Rudolph" userId="2af4d44886c067cc" providerId="LiveId" clId="{9CAFF5F8-53AF-4FFB-A5B0-46EDA15E864B}" dt="2021-08-24T06:05:46.862" v="1480" actId="478"/>
          <ac:spMkLst>
            <pc:docMk/>
            <pc:sldMk cId="562011083" sldId="495"/>
            <ac:spMk id="102" creationId="{2E07A974-7EB7-4C4A-9E7D-26812F29E8D2}"/>
          </ac:spMkLst>
        </pc:spChg>
      </pc:sldChg>
      <pc:sldChg chg="modSp mod">
        <pc:chgData name="Siegbert Rudolph" userId="2af4d44886c067cc" providerId="LiveId" clId="{9CAFF5F8-53AF-4FFB-A5B0-46EDA15E864B}" dt="2021-08-24T06:37:09.673" v="2107" actId="20577"/>
        <pc:sldMkLst>
          <pc:docMk/>
          <pc:sldMk cId="1547346025" sldId="772"/>
        </pc:sldMkLst>
        <pc:spChg chg="mod">
          <ac:chgData name="Siegbert Rudolph" userId="2af4d44886c067cc" providerId="LiveId" clId="{9CAFF5F8-53AF-4FFB-A5B0-46EDA15E864B}" dt="2021-08-24T06:37:09.673" v="2107" actId="20577"/>
          <ac:spMkLst>
            <pc:docMk/>
            <pc:sldMk cId="1547346025" sldId="772"/>
            <ac:spMk id="2" creationId="{FD50FA9B-6977-4EE2-AE47-980AF35754A0}"/>
          </ac:spMkLst>
        </pc:spChg>
      </pc:sldChg>
      <pc:sldChg chg="addSp delSp modSp mod delAnim modAnim">
        <pc:chgData name="Siegbert Rudolph" userId="2af4d44886c067cc" providerId="LiveId" clId="{9CAFF5F8-53AF-4FFB-A5B0-46EDA15E864B}" dt="2021-08-24T06:08:00.395" v="1506" actId="20577"/>
        <pc:sldMkLst>
          <pc:docMk/>
          <pc:sldMk cId="4284429325" sldId="773"/>
        </pc:sldMkLst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2" creationId="{3A274C57-1375-4D59-A27B-39E06A3A8DFD}"/>
          </ac:spMkLst>
        </pc:spChg>
        <pc:spChg chg="mod">
          <ac:chgData name="Siegbert Rudolph" userId="2af4d44886c067cc" providerId="LiveId" clId="{9CAFF5F8-53AF-4FFB-A5B0-46EDA15E864B}" dt="2021-08-24T05:54:02.546" v="1071" actId="207"/>
          <ac:spMkLst>
            <pc:docMk/>
            <pc:sldMk cId="4284429325" sldId="773"/>
            <ac:spMk id="4" creationId="{451EB480-67BB-448C-876A-A35FD8C54843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1" creationId="{94684D2F-31C6-4AAC-A12C-005B2B73527C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2" creationId="{E5F8366D-5FC1-423A-B0D4-E442C25C0804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3" creationId="{96E4ABCA-E4FB-48F5-B210-A075A7CC1DEA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4" creationId="{30FACA56-05AA-4D4E-AD79-C19AA20D78E2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5" creationId="{EE7C8E68-B7C2-4D4E-8AE4-EA1C15F50316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6" creationId="{A2D92428-39E0-4104-883F-BB5AD415ACC6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7" creationId="{AC35B242-BCFB-42D4-8851-D0AF3F8DBBB6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8" creationId="{6EA32592-D97D-4DD4-9ED8-70786565EFD2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49" creationId="{46F64153-6B1F-450A-A129-06FF039F4815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0" creationId="{B95AEFC2-B91C-45F6-A03F-758318B43ADB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1" creationId="{66C95584-6A22-4B1F-BC0A-2A33DB1974B7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2" creationId="{51B858CC-59F5-4241-876E-DF015F237C58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3" creationId="{0DFEC218-3CB1-4F07-B650-5F8F05BBBA9E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4" creationId="{E67463CA-A9EF-45BA-976B-651B3DE8B043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5" creationId="{50284148-D5A3-4307-995F-2AD45D64D798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6" creationId="{6F019402-7368-4CDC-B02F-C94FF070629A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7" creationId="{6F6F8887-E9B1-4740-A91B-0C388D10376D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8" creationId="{B2963215-D0F7-406C-90FE-D9E1FC59DE16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59" creationId="{FC83E896-5C66-4B92-9664-4590FAF780A9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0" creationId="{8FCA2932-786F-40C6-AE79-0769979C215D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1" creationId="{016791CC-0FA2-4D89-AE08-5D80548C91CE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2" creationId="{B5E99667-FC34-4607-A4A7-3178CF6FF69B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3" creationId="{B0B1CB9C-7832-4AB9-A22A-264420CD68C8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4" creationId="{E763D1DA-B6F4-47CD-9094-D1C902E33A81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5" creationId="{526E54BE-0636-4C53-A544-21FF94762FF8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6" creationId="{32525897-5232-4E72-AE02-0B2A6691F47A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7" creationId="{8279B68E-C94B-4E49-8FBF-4877A53FB097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68" creationId="{939C8762-4DA9-40CE-BE69-578FD96D9CB9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83" creationId="{4A20BAEC-BFCA-417A-9A7A-0E8D53BC473D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00" creationId="{355BF8D6-BF14-469D-A764-E556488A6128}"/>
          </ac:spMkLst>
        </pc:spChg>
        <pc:spChg chg="del">
          <ac:chgData name="Siegbert Rudolph" userId="2af4d44886c067cc" providerId="LiveId" clId="{9CAFF5F8-53AF-4FFB-A5B0-46EDA15E864B}" dt="2021-08-24T05:13:16.825" v="62" actId="478"/>
          <ac:spMkLst>
            <pc:docMk/>
            <pc:sldMk cId="4284429325" sldId="773"/>
            <ac:spMk id="103" creationId="{8450970D-98E6-4F83-8CC7-25E35232DEE9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06" creationId="{FCD8C609-571D-4B5C-8004-B83A36A1EE83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07" creationId="{66602701-20E0-46BE-8B7A-7DB868B023F1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08" creationId="{63215DD5-51FE-45CA-B44A-40259BAAFB61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09" creationId="{673D1FDD-7E5D-4D33-9C42-48B00C10A7C0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0" creationId="{63C865E1-D093-4A2A-8740-ED40C90097B4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1" creationId="{34C63310-C15E-4292-BE28-56A03B2EE80D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2" creationId="{50776EE7-5B67-431E-A2E3-0D7B6589193A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3" creationId="{B7963D2E-8F38-406F-AAB6-A32DD88D8E03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4" creationId="{AFBCE6A8-7B69-4B91-B846-A8EC97F4D305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5" creationId="{E069AD65-04C5-4E68-A151-B25FF621498C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6" creationId="{318A2177-365F-48E0-8BD3-DA20903D3CA1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7" creationId="{4353DCF6-7FB3-48EA-B59F-DB2FCCFB2427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8" creationId="{CB7E462F-FD33-43E8-AD70-5A31F3EEB9F1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19" creationId="{8D49A1F2-847B-400D-B81E-F20DFAF3C92E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0" creationId="{A4A53D25-8CF3-479A-AD8D-132DA8AD999F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1" creationId="{988B63DD-3000-4071-8C15-A0CBEC399295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2" creationId="{BAAA99FF-88D4-442F-8A5A-6FD6CD4EDC93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3" creationId="{A76BA1FD-F36D-4FB3-AEB9-05C1079A1168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4" creationId="{00DCDE27-8B0C-4421-8F0C-CB7771C8A5BC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5" creationId="{835EA178-C1EF-4D6E-81B5-80538FA840EB}"/>
          </ac:spMkLst>
        </pc:spChg>
        <pc:spChg chg="add mod">
          <ac:chgData name="Siegbert Rudolph" userId="2af4d44886c067cc" providerId="LiveId" clId="{9CAFF5F8-53AF-4FFB-A5B0-46EDA15E864B}" dt="2021-08-24T05:49:22.619" v="969" actId="14100"/>
          <ac:spMkLst>
            <pc:docMk/>
            <pc:sldMk cId="4284429325" sldId="773"/>
            <ac:spMk id="125" creationId="{A56CFC6E-5F29-4607-9511-8E0392ED5684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6" creationId="{4934446E-CA8A-4941-A2F1-54E8B4912A40}"/>
          </ac:spMkLst>
        </pc:spChg>
        <pc:spChg chg="add mod">
          <ac:chgData name="Siegbert Rudolph" userId="2af4d44886c067cc" providerId="LiveId" clId="{9CAFF5F8-53AF-4FFB-A5B0-46EDA15E864B}" dt="2021-08-24T05:49:26.183" v="970" actId="14100"/>
          <ac:spMkLst>
            <pc:docMk/>
            <pc:sldMk cId="4284429325" sldId="773"/>
            <ac:spMk id="126" creationId="{B22405CA-7127-4AD2-893D-AC0458ECE02C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7" creationId="{C18F50D1-630B-4D74-9723-DE3C885364FF}"/>
          </ac:spMkLst>
        </pc:spChg>
        <pc:spChg chg="add mod">
          <ac:chgData name="Siegbert Rudolph" userId="2af4d44886c067cc" providerId="LiveId" clId="{9CAFF5F8-53AF-4FFB-A5B0-46EDA15E864B}" dt="2021-08-24T05:49:28.773" v="971" actId="14100"/>
          <ac:spMkLst>
            <pc:docMk/>
            <pc:sldMk cId="4284429325" sldId="773"/>
            <ac:spMk id="127" creationId="{D0A0496E-03A3-4DEC-BA65-DBBF0F5CBB6A}"/>
          </ac:spMkLst>
        </pc:spChg>
        <pc:spChg chg="add mod">
          <ac:chgData name="Siegbert Rudolph" userId="2af4d44886c067cc" providerId="LiveId" clId="{9CAFF5F8-53AF-4FFB-A5B0-46EDA15E864B}" dt="2021-08-24T06:08:00.395" v="1506" actId="20577"/>
          <ac:spMkLst>
            <pc:docMk/>
            <pc:sldMk cId="4284429325" sldId="773"/>
            <ac:spMk id="128" creationId="{0BCA04F9-4EDC-45A8-A410-D71ADA6A909C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8" creationId="{E7289886-9D4C-4225-8447-E9B682624A15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29" creationId="{AA0A0A0E-8C73-46E1-A1A2-91A348E31A70}"/>
          </ac:spMkLst>
        </pc:spChg>
        <pc:spChg chg="add mod">
          <ac:chgData name="Siegbert Rudolph" userId="2af4d44886c067cc" providerId="LiveId" clId="{9CAFF5F8-53AF-4FFB-A5B0-46EDA15E864B}" dt="2021-08-24T05:50:52.971" v="981" actId="1076"/>
          <ac:spMkLst>
            <pc:docMk/>
            <pc:sldMk cId="4284429325" sldId="773"/>
            <ac:spMk id="129" creationId="{DC60B570-CA52-46AC-837F-7CEDCA72BAFC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30" creationId="{4EC36416-85D6-4D8B-8AA6-A41808018F79}"/>
          </ac:spMkLst>
        </pc:spChg>
        <pc:spChg chg="add mod">
          <ac:chgData name="Siegbert Rudolph" userId="2af4d44886c067cc" providerId="LiveId" clId="{9CAFF5F8-53AF-4FFB-A5B0-46EDA15E864B}" dt="2021-08-24T05:51:57.088" v="1016" actId="1038"/>
          <ac:spMkLst>
            <pc:docMk/>
            <pc:sldMk cId="4284429325" sldId="773"/>
            <ac:spMk id="130" creationId="{5D0F7A74-9D09-47E3-B1CF-3740ABC4940E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31" creationId="{5042284C-30F8-412D-B7C8-07267EB250D6}"/>
          </ac:spMkLst>
        </pc:spChg>
        <pc:spChg chg="add mod">
          <ac:chgData name="Siegbert Rudolph" userId="2af4d44886c067cc" providerId="LiveId" clId="{9CAFF5F8-53AF-4FFB-A5B0-46EDA15E864B}" dt="2021-08-24T05:50:57.604" v="982" actId="1076"/>
          <ac:spMkLst>
            <pc:docMk/>
            <pc:sldMk cId="4284429325" sldId="773"/>
            <ac:spMk id="131" creationId="{51EF2164-E96C-4248-8295-CDB369B049A8}"/>
          </ac:spMkLst>
        </pc:spChg>
        <pc:spChg chg="add mod">
          <ac:chgData name="Siegbert Rudolph" userId="2af4d44886c067cc" providerId="LiveId" clId="{9CAFF5F8-53AF-4FFB-A5B0-46EDA15E864B}" dt="2021-08-24T05:51:49.296" v="1014" actId="1038"/>
          <ac:spMkLst>
            <pc:docMk/>
            <pc:sldMk cId="4284429325" sldId="773"/>
            <ac:spMk id="132" creationId="{1F10B724-7658-4813-A2DE-B668914ABEA8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32" creationId="{5FA8273D-FEFA-4845-8045-0B0C545CC378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33" creationId="{7D952151-4E8F-472B-AAC3-E26F269E3189}"/>
          </ac:spMkLst>
        </pc:spChg>
        <pc:spChg chg="add mod">
          <ac:chgData name="Siegbert Rudolph" userId="2af4d44886c067cc" providerId="LiveId" clId="{9CAFF5F8-53AF-4FFB-A5B0-46EDA15E864B}" dt="2021-08-24T05:51:03.726" v="983" actId="1076"/>
          <ac:spMkLst>
            <pc:docMk/>
            <pc:sldMk cId="4284429325" sldId="773"/>
            <ac:spMk id="133" creationId="{F2CD3F06-31F0-4D55-9818-C86D1A402428}"/>
          </ac:spMkLst>
        </pc:spChg>
        <pc:spChg chg="add mod">
          <ac:chgData name="Siegbert Rudolph" userId="2af4d44886c067cc" providerId="LiveId" clId="{9CAFF5F8-53AF-4FFB-A5B0-46EDA15E864B}" dt="2021-08-24T05:51:34.260" v="989" actId="1038"/>
          <ac:spMkLst>
            <pc:docMk/>
            <pc:sldMk cId="4284429325" sldId="773"/>
            <ac:spMk id="134" creationId="{409517A3-159F-4CEE-875B-05BFA75255BF}"/>
          </ac:spMkLst>
        </pc:spChg>
        <pc:spChg chg="del">
          <ac:chgData name="Siegbert Rudolph" userId="2af4d44886c067cc" providerId="LiveId" clId="{9CAFF5F8-53AF-4FFB-A5B0-46EDA15E864B}" dt="2021-08-24T05:13:13.425" v="61" actId="478"/>
          <ac:spMkLst>
            <pc:docMk/>
            <pc:sldMk cId="4284429325" sldId="773"/>
            <ac:spMk id="134" creationId="{6AB17C4B-9F95-457B-9E01-E9B5C91ED907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35" creationId="{DFE6B1FF-3EC5-41AF-A655-D58E221F59F8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36" creationId="{10614BD2-A63A-4C9F-B953-CB350A3A3B86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37" creationId="{C8AE4BD5-09C3-40EF-BEE2-C09A63E9E505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38" creationId="{6F1FF399-136E-47B5-9BD7-218BF5CE7A92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39" creationId="{E7D45CEF-90DD-449F-8380-DC139A238FE2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0" creationId="{D638F2D2-60DE-426C-BE9F-EEACAD31D0E8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1" creationId="{C425D379-E462-4BE7-8DC8-D7AA1E463031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2" creationId="{880C8FD8-C67C-4572-A048-68341893B935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3" creationId="{6A0D557B-1E40-4413-8DDB-30DC69385F46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4" creationId="{D11528E2-0FD9-4046-BC72-987D1A8EC566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5" creationId="{0F6439D4-E076-40C4-8626-F3A376F63118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6" creationId="{C237C992-98E0-49D4-82FB-3D03154B7A39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7" creationId="{5D235E12-6985-4A37-AB89-0CE16724D7B7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8" creationId="{466B7F93-7EAF-4086-B556-98D002C64ABB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49" creationId="{6D20837B-6E8B-41FB-9F95-3F4EFE337D08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0" creationId="{9C088436-D8E7-4932-8770-8FC2681D9D10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1" creationId="{DA1EBE4A-0DDD-48AB-9CE3-0B00B844070F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2" creationId="{A2ED9078-5A89-4B4D-9A9A-14CE77E21A54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3" creationId="{355F858C-C2EF-45F0-99D8-1C2A1648BC0A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4" creationId="{09D0CA4F-6C82-4E04-BDE2-7D913C3A4BC3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5" creationId="{9B6EE919-06B5-49D0-AB6A-92CAADF43E1F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6" creationId="{A2AF35D3-18E2-4524-A7E5-0996EA6A34BE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7" creationId="{E4F73E80-3CE5-47C1-B97F-C12DF187666E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8" creationId="{D20B2281-5B24-48A8-8A40-7484CCBA4536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59" creationId="{4BD5FF3F-0041-4A94-AA07-DE26FCF61CD8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60" creationId="{9A9B6FE9-6582-45E8-ACEE-702D26108B3A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61" creationId="{AAFC0AB3-1890-4612-B2A0-A6A0DA875DCC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62" creationId="{81A9B5D5-B9FD-4813-8C19-7CDE261890E6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63" creationId="{979DCF9E-2B3B-4999-B418-FD4F07E2713D}"/>
          </ac:spMkLst>
        </pc:spChg>
        <pc:spChg chg="add del mo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64" creationId="{62BD3202-6B79-4A2F-91C8-F823D17C28A7}"/>
          </ac:spMkLst>
        </pc:spChg>
        <pc:spChg chg="add del mod">
          <ac:chgData name="Siegbert Rudolph" userId="2af4d44886c067cc" providerId="LiveId" clId="{9CAFF5F8-53AF-4FFB-A5B0-46EDA15E864B}" dt="2021-08-24T05:50:30.146" v="975" actId="478"/>
          <ac:spMkLst>
            <pc:docMk/>
            <pc:sldMk cId="4284429325" sldId="773"/>
            <ac:spMk id="176" creationId="{7A9D4BA4-85D6-40D4-9580-8ADCEEB3E626}"/>
          </ac:spMkLst>
        </pc:spChg>
        <pc:spChg chg="add del mod">
          <ac:chgData name="Siegbert Rudolph" userId="2af4d44886c067cc" providerId="LiveId" clId="{9CAFF5F8-53AF-4FFB-A5B0-46EDA15E864B}" dt="2021-08-24T05:50:32.050" v="976" actId="478"/>
          <ac:spMkLst>
            <pc:docMk/>
            <pc:sldMk cId="4284429325" sldId="773"/>
            <ac:spMk id="180" creationId="{9A880E76-AD6A-4E82-B2FF-3C00FC940C34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95" creationId="{F8E4F68E-F12E-44CD-8217-EA8B6CBAF3DD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96" creationId="{34686D03-70E0-4A84-B59C-ABDF39744DB3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97" creationId="{98399D73-89DA-42AD-91C1-07F475CCDE42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98" creationId="{35D7E04B-FB07-4A3C-96BD-464BB296E9DF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199" creationId="{9F62C52E-42A7-49C7-8CAE-6ED6C2F22783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0" creationId="{7C5670B0-4A5D-4E0A-A7A4-FA26C4572B1F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1" creationId="{27D44498-CFBF-4A1A-B36A-6F3E562B4E12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2" creationId="{90EBD353-1659-4B88-A6D7-1DD5130E1229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3" creationId="{86B04E7B-F7DF-47AF-93A7-2D31B63392A6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4" creationId="{6A6904B5-0250-4CCB-A893-86640267F895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5" creationId="{F53FCC4B-D4B0-46A5-B3C4-2283C61A4288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6" creationId="{C1CEB00E-D9E8-4829-BC9F-0DDE25CC92A6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7" creationId="{4FC5E6CF-1FF3-4F3F-8CF6-BF6545E710A4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8" creationId="{12E16D1A-818B-401E-903E-7D5500F2DC5F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09" creationId="{F516F55C-D221-4336-9D0B-2645C3E44FE0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0" creationId="{F9AD6CCA-5301-4D61-9CDC-4BE7C339AAF7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1" creationId="{97A792CE-66D0-4746-9118-66F314A6F1BD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2" creationId="{2BF37EF3-AA9E-43C4-8333-78E6EB31F77F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3" creationId="{E8B0803F-79A4-4AEC-A8D2-C5ADED326084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4" creationId="{4FE225E6-904D-489A-BA40-D4D2CBB5C51B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5" creationId="{E23225BE-6CFE-4BD3-AF35-E1EE0AC4DEC8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6" creationId="{BD27C498-FC08-4523-85B7-6C640450774D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7" creationId="{3CBB701F-1A2B-477C-B17A-2AFF63CE3635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8" creationId="{9D217BE5-2284-46C7-868E-2122E84ED5C8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19" creationId="{4C42B4CA-F1C4-4B82-8E0B-317AAB091AD6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20" creationId="{2EEF4582-35AD-48EB-AED6-12FE1EA0F52A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21" creationId="{21E81DC7-1784-4968-BB3E-B89F42462D80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22" creationId="{2227083A-6576-412E-8748-7758CBC0216F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37" creationId="{EE7CACF0-85D8-4DD4-BECD-30EFBEDEC532}"/>
          </ac:spMkLst>
        </pc:spChg>
        <pc:spChg chg="add del mod ord">
          <ac:chgData name="Siegbert Rudolph" userId="2af4d44886c067cc" providerId="LiveId" clId="{9CAFF5F8-53AF-4FFB-A5B0-46EDA15E864B}" dt="2021-08-24T05:47:56.584" v="944" actId="478"/>
          <ac:spMkLst>
            <pc:docMk/>
            <pc:sldMk cId="4284429325" sldId="773"/>
            <ac:spMk id="254" creationId="{AADC967D-3B5F-49CD-B6B1-6184F8FC5A11}"/>
          </ac:spMkLst>
        </pc:spChg>
        <pc:spChg chg="add del mod">
          <ac:chgData name="Siegbert Rudolph" userId="2af4d44886c067cc" providerId="LiveId" clId="{9CAFF5F8-53AF-4FFB-A5B0-46EDA15E864B}" dt="2021-08-24T05:50:33.979" v="977" actId="478"/>
          <ac:spMkLst>
            <pc:docMk/>
            <pc:sldMk cId="4284429325" sldId="773"/>
            <ac:spMk id="256" creationId="{1E6B05DF-BE9C-47B7-847E-E504FDD9E5F0}"/>
          </ac:spMkLst>
        </pc:spChg>
        <pc:picChg chg="add del mo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5" creationId="{E76C6192-7009-4A72-8ABF-1CB9BE272B22}"/>
          </ac:picMkLst>
        </pc:picChg>
        <pc:picChg chg="add del mo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6" creationId="{8C17B562-004A-4BF5-8743-EBFDC807A8DD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8" creationId="{4E33CA7A-9EE5-4149-87DA-C7758E4EBB9A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9" creationId="{FB45C9E0-A3E3-4B77-B74E-0EBF1B5FC681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0" creationId="{3AC86E2A-A840-4B86-98AA-E6C358A9B52F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1" creationId="{312BE6C6-F3BD-4AEB-BB8E-A54AE4A4EFBC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2" creationId="{1E574CEE-E246-4A2D-8B58-1DCB577D6BF1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3" creationId="{6B5BBA67-8C4C-4128-8F59-9813A71E99AB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4" creationId="{EAAE342E-B451-46BD-9C7B-168A5405FEF8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5" creationId="{FA7606E8-FB09-4636-90C4-5E34BE0D8EFC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6" creationId="{0503CCE2-E23B-4956-A8ED-0E37002A833B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7" creationId="{56D33F33-30CB-496B-9A42-63143288098E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8" creationId="{E2F13B1E-7CAB-4FB5-8A25-5F78812DA8EE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19" creationId="{31ADBDDD-6D4B-45A6-9A40-77250E6A7C0C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0" creationId="{CC474694-133A-4E11-8683-23AC5422680A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1" creationId="{90A8BC23-E6CF-4E0A-9F9B-AEF8B54B027B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2" creationId="{9A8D82E9-57CB-425A-A555-F74DEB37A1FB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3" creationId="{F2552C7B-3873-4BD5-897B-62F9D032EE35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4" creationId="{08BF3EA1-90B2-4317-99FE-F5612332FB45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5" creationId="{21654385-42A5-486E-AFB3-39E876C63086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6" creationId="{68D2D471-25DB-4EF8-8E86-6B5003CC2EC6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7" creationId="{AB35ACFD-B9C9-471A-A45D-8B4416F9B121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8" creationId="{4FCC904F-545B-4FC3-A341-7515357C5E9A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29" creationId="{D95DFCE4-4EB6-46D4-A383-8561738AF839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0" creationId="{A6BA9158-0043-4352-8BA4-07D0DE8B9F4C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1" creationId="{2FA00ED8-6E98-4DD4-8E64-C36C7E7CCD30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2" creationId="{B3585AD2-685E-421B-A142-245E3C235618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3" creationId="{1880667C-5512-41B0-BD19-0A10E4E27B15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4" creationId="{23508652-7854-46EC-807B-57E2D282A241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5" creationId="{4CE6B809-565F-4E9E-8271-CF80B718A81D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6" creationId="{512B3E6F-9F16-47F3-8B6F-7D117DB602FF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7" creationId="{AFD2D624-24B6-4DDD-A428-D3FBD24F97FC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8" creationId="{FD426CD8-94C8-4B0E-8583-322D61A78457}"/>
          </ac:picMkLst>
        </pc:picChg>
        <pc:picChg chg="del">
          <ac:chgData name="Siegbert Rudolph" userId="2af4d44886c067cc" providerId="LiveId" clId="{9CAFF5F8-53AF-4FFB-A5B0-46EDA15E864B}" dt="2021-08-24T05:13:16.825" v="62" actId="478"/>
          <ac:picMkLst>
            <pc:docMk/>
            <pc:sldMk cId="4284429325" sldId="773"/>
            <ac:picMk id="39" creationId="{B51D1A2C-A589-4221-BC25-10FC2E2F65F2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69" creationId="{6E22406D-3668-4A23-899D-D48D25D439A8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0" creationId="{405108FC-6F3C-477F-975E-5C22A4CE16E0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1" creationId="{6F16CA39-2256-4B86-87A5-A4783D0243DF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2" creationId="{F14AA08C-9EEA-4A5E-9773-C88280ADF838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3" creationId="{10D6204E-D784-42FB-BA75-29279C423DA0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4" creationId="{764C32F8-2A2F-4EE3-9C67-D9326E16BCDD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5" creationId="{72F4894F-7429-4EFC-8154-66FBE03F4405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6" creationId="{00451EFF-E40D-48A6-A36D-528C3F8780BE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7" creationId="{60B359E8-7AC2-462A-ADCB-5178225127DF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8" creationId="{51241D8E-E2E3-4CBC-A37C-5251E24689C2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79" creationId="{82ED22C3-2710-4FB7-86A6-5910893DAA37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0" creationId="{D3D067F6-F119-4EFF-B731-C8F0E2386017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1" creationId="{6281451E-7758-4DB7-998F-3865FFE5A846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2" creationId="{2E5E7DD8-E857-4A05-8D1A-BDEF80EBEE4F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4" creationId="{98FFE2E0-005B-4F98-BEE4-1368A3DE9B46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5" creationId="{3BB40A4A-A84B-4448-8BA6-E5188B496981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6" creationId="{110F4618-9B5A-43D6-B986-5042A7610101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7" creationId="{151D760C-5886-4704-B50D-709438E34DE4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8" creationId="{75FB2F7F-2136-4050-821D-1E062DE6A031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89" creationId="{DDD7B1E2-ED4E-4B3C-AE89-1A103DD5DFC7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0" creationId="{B7878A3D-DFA8-4DA6-A1E5-463316A99481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1" creationId="{84708D82-02A0-4CA3-8C9B-98D17AC4C38E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2" creationId="{4DA659EE-0CB5-45C8-8BB8-538DA4789C81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3" creationId="{F33ABD52-5BE5-4ACE-9993-5E21CEBFDF8E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4" creationId="{3CD98234-48FE-4B23-93CC-EA6A9516C2A6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5" creationId="{45F2A86B-4F26-4175-B272-82A3387B99C3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6" creationId="{522FF688-9B86-4449-87DE-CEEDD1304823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7" creationId="{A598A34F-019A-4A9A-BE47-F59483024167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8" creationId="{958F52E6-8C95-40FF-A923-A1CD1279CA05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99" creationId="{C9E24E7D-D68E-4374-B4A7-7A2F3EA53428}"/>
          </ac:picMkLst>
        </pc:picChg>
        <pc:picChg chg="del">
          <ac:chgData name="Siegbert Rudolph" userId="2af4d44886c067cc" providerId="LiveId" clId="{9CAFF5F8-53AF-4FFB-A5B0-46EDA15E864B}" dt="2021-08-24T05:13:13.425" v="61" actId="478"/>
          <ac:picMkLst>
            <pc:docMk/>
            <pc:sldMk cId="4284429325" sldId="773"/>
            <ac:picMk id="102" creationId="{A01DC06D-45D8-41C4-99B7-22ED33AC44A6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65" creationId="{3F68858F-3973-4658-A270-FC35E79B6223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66" creationId="{71FB42B3-C9F3-43EA-8B7C-CA26FC22CC74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67" creationId="{CB49DCDD-A04C-40AE-AAA5-7579E9BF4317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68" creationId="{7789934F-44B1-47C3-971A-FAC2601F4CCF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69" creationId="{DC560DB5-16C7-49F0-B4EC-5D68A2CF9418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0" creationId="{61B12126-C874-4E6C-A96B-6431FC48CBAA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1" creationId="{5829D60F-BF1E-43D0-85AF-C48E37B8F18A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2" creationId="{02E378B1-70D4-4A75-B76C-7651C11C81F7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3" creationId="{EF60CFD6-8774-4CD4-99F0-2567A3EFB830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4" creationId="{36A0909A-A853-4207-ABF9-38A4478C1737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5" creationId="{237A902C-3D73-4314-95E3-1B577A1F83A1}"/>
          </ac:picMkLst>
        </pc:picChg>
        <pc:picChg chg="add del mod ord">
          <ac:chgData name="Siegbert Rudolph" userId="2af4d44886c067cc" providerId="LiveId" clId="{9CAFF5F8-53AF-4FFB-A5B0-46EDA15E864B}" dt="2021-08-24T05:24:36.545" v="369" actId="478"/>
          <ac:picMkLst>
            <pc:docMk/>
            <pc:sldMk cId="4284429325" sldId="773"/>
            <ac:picMk id="176" creationId="{131CBC90-4B5C-418A-9A96-A165C50D6E78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7" creationId="{CA9EE0A3-5C3B-40FC-947D-CC8512E8D977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8" creationId="{B335CE29-E86C-46D2-844B-61EBAAD5DCD1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79" creationId="{5842C8DC-B2B6-4524-B45A-6416EAA3B9E4}"/>
          </ac:picMkLst>
        </pc:picChg>
        <pc:picChg chg="add del mod ord">
          <ac:chgData name="Siegbert Rudolph" userId="2af4d44886c067cc" providerId="LiveId" clId="{9CAFF5F8-53AF-4FFB-A5B0-46EDA15E864B}" dt="2021-08-24T05:23:23.079" v="367" actId="478"/>
          <ac:picMkLst>
            <pc:docMk/>
            <pc:sldMk cId="4284429325" sldId="773"/>
            <ac:picMk id="180" creationId="{A93C19DC-354D-4F55-B368-848342CF0B91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1" creationId="{61F28EFB-5B76-4274-B05A-0D767DF8E7E9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2" creationId="{DEF97CE3-1C5C-474D-9456-543D081D37DF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3" creationId="{F4E3EFF5-9781-4959-A0D6-0A18ADF706D5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4" creationId="{C36FD8C7-6DB6-44F5-9651-FCB03A197C72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5" creationId="{1FDF6923-8F16-4BB5-A1C1-52AFDA46C53E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6" creationId="{E4E4FEF5-D9AA-479E-B660-37ED1300175D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7" creationId="{C6D04E97-C5D3-44B6-AF4F-6C9B41307B7D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8" creationId="{0F899CD7-2DDD-4A2E-B1C1-21028A83DEF7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89" creationId="{8EEAFA20-9830-429C-B854-CA3DF37949BE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90" creationId="{1BA12E59-5206-4E20-837F-4810BB19C177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91" creationId="{21DCFEFB-5B9C-432F-809E-8E6657E4585A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92" creationId="{A12CCE2E-9930-4ED2-8314-D74F9E0BCA87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93" creationId="{31CAA449-D3F9-4CD5-B4EA-F7DB91357A1F}"/>
          </ac:picMkLst>
        </pc:picChg>
        <pc:picChg chg="add del mod ord">
          <ac:chgData name="Siegbert Rudolph" userId="2af4d44886c067cc" providerId="LiveId" clId="{9CAFF5F8-53AF-4FFB-A5B0-46EDA15E864B}" dt="2021-08-24T05:47:59.318" v="945" actId="478"/>
          <ac:picMkLst>
            <pc:docMk/>
            <pc:sldMk cId="4284429325" sldId="773"/>
            <ac:picMk id="194" creationId="{14C318ED-F0E6-490B-9D9C-FF14D6B9D6C0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23" creationId="{91E677AF-17F1-4D3D-BD53-E51310955DE2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24" creationId="{2004F27E-CB43-41E4-BEC7-AFAC07DCC0B4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25" creationId="{459E06F7-92E9-49B1-B604-0935F80B4749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26" creationId="{515F4F3B-B2D0-4FFA-B442-C43C850094AE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27" creationId="{9CCE30AD-2D0D-46C8-AC8F-41EAED9E096B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28" creationId="{AB7360B7-43DA-4400-A116-4754787EB0EA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29" creationId="{147BC239-1D99-40EC-80C6-C07E2BDD5231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0" creationId="{CC31192A-55D0-4A2A-A9E5-8F709A2E04FA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1" creationId="{BB2FA37E-92F7-4358-BD76-A22F95405A51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2" creationId="{968FAB1C-6219-4C93-8009-2BBCE71FE27F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3" creationId="{4E36142F-D91F-475B-B3CB-8DC6CA4189B9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4" creationId="{D9CC90DC-E48F-4E5B-B7AF-951768221178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5" creationId="{B9914C4F-EB2F-4530-951C-4C77D94F3F9B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6" creationId="{C310819A-9F39-4B53-B0E3-EB87A45BF328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8" creationId="{1C6695BA-D4C8-4D6D-8FB5-343937CA13D9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39" creationId="{391AE80D-E6ED-4FD1-9903-FA8C6837D773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0" creationId="{31D22D64-E8AE-4D67-A3D7-1FBFA96DC49D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1" creationId="{72C6D28D-5469-4EEB-96E0-E35C08116F6F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2" creationId="{A846FBD6-957A-41D8-BCFD-F1BC9387889E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3" creationId="{95B0BB2B-A53B-4366-9F84-5451B90CE19C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4" creationId="{A60DC17D-365D-414A-959D-EEDEAAB61371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5" creationId="{23EC5A8C-32A8-4745-9098-2CA760A8F402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6" creationId="{8EDD151A-E0F5-429E-B65B-C54459B86706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7" creationId="{860D0A39-00D1-4A53-B538-6CED0EB0DD33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8" creationId="{41C9BFCF-F1A9-48FC-8A4A-2A8F76A91A58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49" creationId="{94645CC8-E7EB-4092-BC38-08DE4BF108A7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50" creationId="{ECA2F5A8-BD43-4306-9031-3FAD08E3790B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51" creationId="{B7EE47D2-42D1-4F58-A4AD-8C1D92C828CC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52" creationId="{59A742C3-C421-43C1-B81E-63BEB644EF6A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53" creationId="{FCF8DFB1-BACC-476B-95A8-B218CD01BC0D}"/>
          </ac:picMkLst>
        </pc:picChg>
        <pc:picChg chg="add del mod ord">
          <ac:chgData name="Siegbert Rudolph" userId="2af4d44886c067cc" providerId="LiveId" clId="{9CAFF5F8-53AF-4FFB-A5B0-46EDA15E864B}" dt="2021-08-24T05:47:56.584" v="944" actId="478"/>
          <ac:picMkLst>
            <pc:docMk/>
            <pc:sldMk cId="4284429325" sldId="773"/>
            <ac:picMk id="255" creationId="{8D399305-66BD-4FFC-8479-C1CD0CCF4629}"/>
          </ac:picMkLst>
        </pc:picChg>
      </pc:sldChg>
      <pc:sldChg chg="addSp delSp modSp add mod delAnim modAnim">
        <pc:chgData name="Siegbert Rudolph" userId="2af4d44886c067cc" providerId="LiveId" clId="{9CAFF5F8-53AF-4FFB-A5B0-46EDA15E864B}" dt="2021-08-24T06:33:30.705" v="1923"/>
        <pc:sldMkLst>
          <pc:docMk/>
          <pc:sldMk cId="1268915766" sldId="777"/>
        </pc:sldMkLst>
        <pc:spChg chg="mod">
          <ac:chgData name="Siegbert Rudolph" userId="2af4d44886c067cc" providerId="LiveId" clId="{9CAFF5F8-53AF-4FFB-A5B0-46EDA15E864B}" dt="2021-08-24T06:33:01.919" v="1892" actId="207"/>
          <ac:spMkLst>
            <pc:docMk/>
            <pc:sldMk cId="1268915766" sldId="777"/>
            <ac:spMk id="4" creationId="{451EB480-67BB-448C-876A-A35FD8C54843}"/>
          </ac:spMkLst>
        </pc:spChg>
        <pc:spChg chg="add mod">
          <ac:chgData name="Siegbert Rudolph" userId="2af4d44886c067cc" providerId="LiveId" clId="{9CAFF5F8-53AF-4FFB-A5B0-46EDA15E864B}" dt="2021-08-24T06:33:13.349" v="1902" actId="20577"/>
          <ac:spMkLst>
            <pc:docMk/>
            <pc:sldMk cId="1268915766" sldId="777"/>
            <ac:spMk id="14" creationId="{1FC3B9D2-75C0-4B81-87AB-547D761D346F}"/>
          </ac:spMkLst>
        </pc:spChg>
        <pc:spChg chg="add mod">
          <ac:chgData name="Siegbert Rudolph" userId="2af4d44886c067cc" providerId="LiveId" clId="{9CAFF5F8-53AF-4FFB-A5B0-46EDA15E864B}" dt="2021-08-24T06:33:17.989" v="1912" actId="20577"/>
          <ac:spMkLst>
            <pc:docMk/>
            <pc:sldMk cId="1268915766" sldId="777"/>
            <ac:spMk id="15" creationId="{7B366BCC-D107-409E-AA63-1B1B425A258C}"/>
          </ac:spMkLst>
        </pc:spChg>
        <pc:spChg chg="add mod">
          <ac:chgData name="Siegbert Rudolph" userId="2af4d44886c067cc" providerId="LiveId" clId="{9CAFF5F8-53AF-4FFB-A5B0-46EDA15E864B}" dt="2021-08-24T06:33:22.942" v="1922" actId="20577"/>
          <ac:spMkLst>
            <pc:docMk/>
            <pc:sldMk cId="1268915766" sldId="777"/>
            <ac:spMk id="16" creationId="{AAE1B300-824C-4A4C-9EC9-8AFE9E348A08}"/>
          </ac:spMkLst>
        </pc:spChg>
        <pc:spChg chg="add mod">
          <ac:chgData name="Siegbert Rudolph" userId="2af4d44886c067cc" providerId="LiveId" clId="{9CAFF5F8-53AF-4FFB-A5B0-46EDA15E864B}" dt="2021-08-24T06:08:13.733" v="1508" actId="20577"/>
          <ac:spMkLst>
            <pc:docMk/>
            <pc:sldMk cId="1268915766" sldId="777"/>
            <ac:spMk id="17" creationId="{180B5B95-3F1F-466C-BAD5-E738DB9897DA}"/>
          </ac:spMkLst>
        </pc:spChg>
        <pc:spChg chg="add del mod">
          <ac:chgData name="Siegbert Rudolph" userId="2af4d44886c067cc" providerId="LiveId" clId="{9CAFF5F8-53AF-4FFB-A5B0-46EDA15E864B}" dt="2021-08-24T06:33:06.040" v="1893" actId="478"/>
          <ac:spMkLst>
            <pc:docMk/>
            <pc:sldMk cId="1268915766" sldId="777"/>
            <ac:spMk id="18" creationId="{F5EF3BB4-EF51-4000-B1C8-BB4993F4B3BB}"/>
          </ac:spMkLst>
        </pc:spChg>
        <pc:spChg chg="add del mod">
          <ac:chgData name="Siegbert Rudolph" userId="2af4d44886c067cc" providerId="LiveId" clId="{9CAFF5F8-53AF-4FFB-A5B0-46EDA15E864B}" dt="2021-08-24T06:33:06.040" v="1893" actId="478"/>
          <ac:spMkLst>
            <pc:docMk/>
            <pc:sldMk cId="1268915766" sldId="777"/>
            <ac:spMk id="19" creationId="{84137ED6-554E-4F92-B0D4-13C5F01BB405}"/>
          </ac:spMkLst>
        </pc:spChg>
        <pc:spChg chg="add del mod">
          <ac:chgData name="Siegbert Rudolph" userId="2af4d44886c067cc" providerId="LiveId" clId="{9CAFF5F8-53AF-4FFB-A5B0-46EDA15E864B}" dt="2021-08-24T06:33:06.040" v="1893" actId="478"/>
          <ac:spMkLst>
            <pc:docMk/>
            <pc:sldMk cId="1268915766" sldId="777"/>
            <ac:spMk id="20" creationId="{05A0467E-38F9-4AD5-BE46-38899064277B}"/>
          </ac:spMkLst>
        </pc:spChg>
        <pc:spChg chg="add mod">
          <ac:chgData name="Siegbert Rudolph" userId="2af4d44886c067cc" providerId="LiveId" clId="{9CAFF5F8-53AF-4FFB-A5B0-46EDA15E864B}" dt="2021-08-24T06:01:34.815" v="1394"/>
          <ac:spMkLst>
            <pc:docMk/>
            <pc:sldMk cId="1268915766" sldId="777"/>
            <ac:spMk id="21" creationId="{740EDDCE-DE13-4C15-82BC-B8C95BE376DE}"/>
          </ac:spMkLst>
        </pc:spChg>
        <pc:spChg chg="add del mod">
          <ac:chgData name="Siegbert Rudolph" userId="2af4d44886c067cc" providerId="LiveId" clId="{9CAFF5F8-53AF-4FFB-A5B0-46EDA15E864B}" dt="2021-08-24T06:33:06.040" v="1893" actId="478"/>
          <ac:spMkLst>
            <pc:docMk/>
            <pc:sldMk cId="1268915766" sldId="777"/>
            <ac:spMk id="22" creationId="{66C63BA5-3DFE-415D-9AFA-A4E7AD7460B1}"/>
          </ac:spMkLst>
        </pc:spChg>
        <pc:spChg chg="add mod">
          <ac:chgData name="Siegbert Rudolph" userId="2af4d44886c067cc" providerId="LiveId" clId="{9CAFF5F8-53AF-4FFB-A5B0-46EDA15E864B}" dt="2021-08-24T06:01:34.815" v="1394"/>
          <ac:spMkLst>
            <pc:docMk/>
            <pc:sldMk cId="1268915766" sldId="777"/>
            <ac:spMk id="23" creationId="{ADDB270C-26F6-42A2-BE16-15634A74B967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25" creationId="{A56CFC6E-5F29-4607-9511-8E0392ED5684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26" creationId="{B22405CA-7127-4AD2-893D-AC0458ECE02C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27" creationId="{D0A0496E-03A3-4DEC-BA65-DBBF0F5CBB6A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28" creationId="{0BCA04F9-4EDC-45A8-A410-D71ADA6A909C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29" creationId="{DC60B570-CA52-46AC-837F-7CEDCA72BAFC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30" creationId="{5D0F7A74-9D09-47E3-B1CF-3740ABC4940E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31" creationId="{51EF2164-E96C-4248-8295-CDB369B049A8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32" creationId="{1F10B724-7658-4813-A2DE-B668914ABEA8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33" creationId="{F2CD3F06-31F0-4D55-9818-C86D1A402428}"/>
          </ac:spMkLst>
        </pc:spChg>
        <pc:spChg chg="del">
          <ac:chgData name="Siegbert Rudolph" userId="2af4d44886c067cc" providerId="LiveId" clId="{9CAFF5F8-53AF-4FFB-A5B0-46EDA15E864B}" dt="2021-08-24T05:57:26.485" v="1329" actId="478"/>
          <ac:spMkLst>
            <pc:docMk/>
            <pc:sldMk cId="1268915766" sldId="777"/>
            <ac:spMk id="134" creationId="{409517A3-159F-4CEE-875B-05BFA75255BF}"/>
          </ac:spMkLst>
        </pc:spChg>
      </pc:sldChg>
      <pc:sldChg chg="addSp delSp modSp del mod addAnim delAnim modAnim">
        <pc:chgData name="Siegbert Rudolph" userId="2af4d44886c067cc" providerId="LiveId" clId="{9CAFF5F8-53AF-4FFB-A5B0-46EDA15E864B}" dt="2021-08-24T05:55:04.151" v="1120" actId="47"/>
        <pc:sldMkLst>
          <pc:docMk/>
          <pc:sldMk cId="1323229153" sldId="777"/>
        </pc:sldMkLst>
        <pc:spChg chg="mod">
          <ac:chgData name="Siegbert Rudolph" userId="2af4d44886c067cc" providerId="LiveId" clId="{9CAFF5F8-53AF-4FFB-A5B0-46EDA15E864B}" dt="2021-08-24T05:29:38.485" v="441" actId="20577"/>
          <ac:spMkLst>
            <pc:docMk/>
            <pc:sldMk cId="1323229153" sldId="777"/>
            <ac:spMk id="4" creationId="{451EB480-67BB-448C-876A-A35FD8C54843}"/>
          </ac:spMkLst>
        </pc:spChg>
        <pc:spChg chg="add mod">
          <ac:chgData name="Siegbert Rudolph" userId="2af4d44886c067cc" providerId="LiveId" clId="{9CAFF5F8-53AF-4FFB-A5B0-46EDA15E864B}" dt="2021-08-24T05:30:14.355" v="458" actId="14100"/>
          <ac:spMkLst>
            <pc:docMk/>
            <pc:sldMk cId="1323229153" sldId="777"/>
            <ac:spMk id="125" creationId="{9E8C5AA2-BABD-4C2B-8068-4070AE511040}"/>
          </ac:spMkLst>
        </pc:spChg>
        <pc:spChg chg="add mod">
          <ac:chgData name="Siegbert Rudolph" userId="2af4d44886c067cc" providerId="LiveId" clId="{9CAFF5F8-53AF-4FFB-A5B0-46EDA15E864B}" dt="2021-08-24T05:32:51.024" v="776" actId="20577"/>
          <ac:spMkLst>
            <pc:docMk/>
            <pc:sldMk cId="1323229153" sldId="777"/>
            <ac:spMk id="126" creationId="{EBAF1E6F-A79C-4045-A852-49CF3B97B059}"/>
          </ac:spMkLst>
        </pc:spChg>
        <pc:spChg chg="add mod">
          <ac:chgData name="Siegbert Rudolph" userId="2af4d44886c067cc" providerId="LiveId" clId="{9CAFF5F8-53AF-4FFB-A5B0-46EDA15E864B}" dt="2021-08-24T05:30:19.679" v="481" actId="1037"/>
          <ac:spMkLst>
            <pc:docMk/>
            <pc:sldMk cId="1323229153" sldId="777"/>
            <ac:spMk id="127" creationId="{1D3B9266-5144-4589-B7CD-BF5D761417CD}"/>
          </ac:spMkLst>
        </pc:spChg>
        <pc:spChg chg="add mod">
          <ac:chgData name="Siegbert Rudolph" userId="2af4d44886c067cc" providerId="LiveId" clId="{9CAFF5F8-53AF-4FFB-A5B0-46EDA15E864B}" dt="2021-08-24T05:32:55.537" v="785" actId="20577"/>
          <ac:spMkLst>
            <pc:docMk/>
            <pc:sldMk cId="1323229153" sldId="777"/>
            <ac:spMk id="128" creationId="{7069F8C3-1E62-4BE1-BB7C-62CCE1922582}"/>
          </ac:spMkLst>
        </pc:spChg>
        <pc:spChg chg="add mod">
          <ac:chgData name="Siegbert Rudolph" userId="2af4d44886c067cc" providerId="LiveId" clId="{9CAFF5F8-53AF-4FFB-A5B0-46EDA15E864B}" dt="2021-08-24T05:30:22.887" v="485" actId="1037"/>
          <ac:spMkLst>
            <pc:docMk/>
            <pc:sldMk cId="1323229153" sldId="777"/>
            <ac:spMk id="129" creationId="{503633C7-47EE-420C-B558-709718BDBDA5}"/>
          </ac:spMkLst>
        </pc:spChg>
        <pc:spChg chg="add mod">
          <ac:chgData name="Siegbert Rudolph" userId="2af4d44886c067cc" providerId="LiveId" clId="{9CAFF5F8-53AF-4FFB-A5B0-46EDA15E864B}" dt="2021-08-24T05:33:00.808" v="791" actId="20577"/>
          <ac:spMkLst>
            <pc:docMk/>
            <pc:sldMk cId="1323229153" sldId="777"/>
            <ac:spMk id="130" creationId="{A88EF45A-ACD8-40EB-B042-B36C2E91CAFF}"/>
          </ac:spMkLst>
        </pc:spChg>
        <pc:spChg chg="add mod">
          <ac:chgData name="Siegbert Rudolph" userId="2af4d44886c067cc" providerId="LiveId" clId="{9CAFF5F8-53AF-4FFB-A5B0-46EDA15E864B}" dt="2021-08-24T05:30:28.833" v="499" actId="1038"/>
          <ac:spMkLst>
            <pc:docMk/>
            <pc:sldMk cId="1323229153" sldId="777"/>
            <ac:spMk id="131" creationId="{E5557DAE-C0EE-4AA6-B7E4-D4C5F273F317}"/>
          </ac:spMkLst>
        </pc:spChg>
        <pc:spChg chg="add mod">
          <ac:chgData name="Siegbert Rudolph" userId="2af4d44886c067cc" providerId="LiveId" clId="{9CAFF5F8-53AF-4FFB-A5B0-46EDA15E864B}" dt="2021-08-24T05:33:06.121" v="799" actId="20577"/>
          <ac:spMkLst>
            <pc:docMk/>
            <pc:sldMk cId="1323229153" sldId="777"/>
            <ac:spMk id="132" creationId="{2D5F4BC0-8356-43FA-BC6E-A2032CFFC31E}"/>
          </ac:spMkLst>
        </pc:spChg>
        <pc:spChg chg="add mod">
          <ac:chgData name="Siegbert Rudolph" userId="2af4d44886c067cc" providerId="LiveId" clId="{9CAFF5F8-53AF-4FFB-A5B0-46EDA15E864B}" dt="2021-08-24T05:30:33.850" v="504" actId="1037"/>
          <ac:spMkLst>
            <pc:docMk/>
            <pc:sldMk cId="1323229153" sldId="777"/>
            <ac:spMk id="133" creationId="{B9C8BF0F-29FE-4D09-A538-182376ACD779}"/>
          </ac:spMkLst>
        </pc:spChg>
        <pc:spChg chg="add mod">
          <ac:chgData name="Siegbert Rudolph" userId="2af4d44886c067cc" providerId="LiveId" clId="{9CAFF5F8-53AF-4FFB-A5B0-46EDA15E864B}" dt="2021-08-24T05:33:10.296" v="804" actId="20577"/>
          <ac:spMkLst>
            <pc:docMk/>
            <pc:sldMk cId="1323229153" sldId="777"/>
            <ac:spMk id="134" creationId="{5F48EDE5-38D8-4669-9595-4157DCE8D95D}"/>
          </ac:spMkLst>
        </pc:spChg>
        <pc:spChg chg="add mod">
          <ac:chgData name="Siegbert Rudolph" userId="2af4d44886c067cc" providerId="LiveId" clId="{9CAFF5F8-53AF-4FFB-A5B0-46EDA15E864B}" dt="2021-08-24T05:30:41.246" v="533" actId="1037"/>
          <ac:spMkLst>
            <pc:docMk/>
            <pc:sldMk cId="1323229153" sldId="777"/>
            <ac:spMk id="135" creationId="{13C6059B-61B0-4D01-BB4C-EBED62D45AC6}"/>
          </ac:spMkLst>
        </pc:spChg>
        <pc:spChg chg="add mod">
          <ac:chgData name="Siegbert Rudolph" userId="2af4d44886c067cc" providerId="LiveId" clId="{9CAFF5F8-53AF-4FFB-A5B0-46EDA15E864B}" dt="2021-08-24T05:33:14.496" v="809" actId="20577"/>
          <ac:spMkLst>
            <pc:docMk/>
            <pc:sldMk cId="1323229153" sldId="777"/>
            <ac:spMk id="136" creationId="{AF562D1A-8F9E-4374-A9AB-A53B98383113}"/>
          </ac:spMkLst>
        </pc:spChg>
        <pc:spChg chg="add mod">
          <ac:chgData name="Siegbert Rudolph" userId="2af4d44886c067cc" providerId="LiveId" clId="{9CAFF5F8-53AF-4FFB-A5B0-46EDA15E864B}" dt="2021-08-24T05:30:53.027" v="544" actId="14100"/>
          <ac:spMkLst>
            <pc:docMk/>
            <pc:sldMk cId="1323229153" sldId="777"/>
            <ac:spMk id="137" creationId="{4433DB57-60B3-4527-B9CF-0E398B0A5305}"/>
          </ac:spMkLst>
        </pc:spChg>
        <pc:spChg chg="add mod">
          <ac:chgData name="Siegbert Rudolph" userId="2af4d44886c067cc" providerId="LiveId" clId="{9CAFF5F8-53AF-4FFB-A5B0-46EDA15E864B}" dt="2021-08-24T05:33:21.483" v="823" actId="20577"/>
          <ac:spMkLst>
            <pc:docMk/>
            <pc:sldMk cId="1323229153" sldId="777"/>
            <ac:spMk id="138" creationId="{791B51B5-6F5C-4040-AD8B-3B9C6CEF3F04}"/>
          </ac:spMkLst>
        </pc:spChg>
        <pc:spChg chg="add mod">
          <ac:chgData name="Siegbert Rudolph" userId="2af4d44886c067cc" providerId="LiveId" clId="{9CAFF5F8-53AF-4FFB-A5B0-46EDA15E864B}" dt="2021-08-24T05:30:56.859" v="546" actId="1037"/>
          <ac:spMkLst>
            <pc:docMk/>
            <pc:sldMk cId="1323229153" sldId="777"/>
            <ac:spMk id="139" creationId="{59A320D2-3E5C-4AFF-8FA6-1CB3C607DBD6}"/>
          </ac:spMkLst>
        </pc:spChg>
        <pc:spChg chg="add mod">
          <ac:chgData name="Siegbert Rudolph" userId="2af4d44886c067cc" providerId="LiveId" clId="{9CAFF5F8-53AF-4FFB-A5B0-46EDA15E864B}" dt="2021-08-24T05:33:25.869" v="832" actId="20577"/>
          <ac:spMkLst>
            <pc:docMk/>
            <pc:sldMk cId="1323229153" sldId="777"/>
            <ac:spMk id="140" creationId="{8269E057-56DF-4C58-9CFB-6C6370F32642}"/>
          </ac:spMkLst>
        </pc:spChg>
        <pc:spChg chg="add mod">
          <ac:chgData name="Siegbert Rudolph" userId="2af4d44886c067cc" providerId="LiveId" clId="{9CAFF5F8-53AF-4FFB-A5B0-46EDA15E864B}" dt="2021-08-24T05:30:59.517" v="548" actId="1037"/>
          <ac:spMkLst>
            <pc:docMk/>
            <pc:sldMk cId="1323229153" sldId="777"/>
            <ac:spMk id="141" creationId="{1C5B9D04-3FB1-4062-B311-BDEB66A2D57C}"/>
          </ac:spMkLst>
        </pc:spChg>
        <pc:spChg chg="add mod">
          <ac:chgData name="Siegbert Rudolph" userId="2af4d44886c067cc" providerId="LiveId" clId="{9CAFF5F8-53AF-4FFB-A5B0-46EDA15E864B}" dt="2021-08-24T05:33:32.071" v="843" actId="20577"/>
          <ac:spMkLst>
            <pc:docMk/>
            <pc:sldMk cId="1323229153" sldId="777"/>
            <ac:spMk id="142" creationId="{92A23EFD-4B2B-410F-B291-2DA4D2510C99}"/>
          </ac:spMkLst>
        </pc:spChg>
        <pc:spChg chg="add mod">
          <ac:chgData name="Siegbert Rudolph" userId="2af4d44886c067cc" providerId="LiveId" clId="{9CAFF5F8-53AF-4FFB-A5B0-46EDA15E864B}" dt="2021-08-24T05:31:04.714" v="565" actId="1038"/>
          <ac:spMkLst>
            <pc:docMk/>
            <pc:sldMk cId="1323229153" sldId="777"/>
            <ac:spMk id="143" creationId="{A2F23E62-6441-4EC3-AB95-52109E354C60}"/>
          </ac:spMkLst>
        </pc:spChg>
        <pc:spChg chg="add mod">
          <ac:chgData name="Siegbert Rudolph" userId="2af4d44886c067cc" providerId="LiveId" clId="{9CAFF5F8-53AF-4FFB-A5B0-46EDA15E864B}" dt="2021-08-24T05:33:36.565" v="851" actId="20577"/>
          <ac:spMkLst>
            <pc:docMk/>
            <pc:sldMk cId="1323229153" sldId="777"/>
            <ac:spMk id="144" creationId="{128651CC-7691-4F0F-9EA2-6F0308E6050B}"/>
          </ac:spMkLst>
        </pc:spChg>
        <pc:spChg chg="add mod">
          <ac:chgData name="Siegbert Rudolph" userId="2af4d44886c067cc" providerId="LiveId" clId="{9CAFF5F8-53AF-4FFB-A5B0-46EDA15E864B}" dt="2021-08-24T05:31:11.650" v="593" actId="1037"/>
          <ac:spMkLst>
            <pc:docMk/>
            <pc:sldMk cId="1323229153" sldId="777"/>
            <ac:spMk id="145" creationId="{4840D1B5-05A4-4206-A2F8-82EACBA3BE57}"/>
          </ac:spMkLst>
        </pc:spChg>
        <pc:spChg chg="add mod">
          <ac:chgData name="Siegbert Rudolph" userId="2af4d44886c067cc" providerId="LiveId" clId="{9CAFF5F8-53AF-4FFB-A5B0-46EDA15E864B}" dt="2021-08-24T05:33:41.191" v="858" actId="20577"/>
          <ac:spMkLst>
            <pc:docMk/>
            <pc:sldMk cId="1323229153" sldId="777"/>
            <ac:spMk id="146" creationId="{FF221FEB-6B96-4942-804C-27B0553A2222}"/>
          </ac:spMkLst>
        </pc:spChg>
        <pc:spChg chg="add mod">
          <ac:chgData name="Siegbert Rudolph" userId="2af4d44886c067cc" providerId="LiveId" clId="{9CAFF5F8-53AF-4FFB-A5B0-46EDA15E864B}" dt="2021-08-24T05:31:15.723" v="617" actId="1037"/>
          <ac:spMkLst>
            <pc:docMk/>
            <pc:sldMk cId="1323229153" sldId="777"/>
            <ac:spMk id="147" creationId="{7C938922-0A57-42DC-B58B-FFB0378429E5}"/>
          </ac:spMkLst>
        </pc:spChg>
        <pc:spChg chg="add mod">
          <ac:chgData name="Siegbert Rudolph" userId="2af4d44886c067cc" providerId="LiveId" clId="{9CAFF5F8-53AF-4FFB-A5B0-46EDA15E864B}" dt="2021-08-24T05:33:50.486" v="881" actId="20577"/>
          <ac:spMkLst>
            <pc:docMk/>
            <pc:sldMk cId="1323229153" sldId="777"/>
            <ac:spMk id="148" creationId="{67B9B2BF-A6A9-4201-AF25-A1A7C9963036}"/>
          </ac:spMkLst>
        </pc:spChg>
        <pc:spChg chg="add mod">
          <ac:chgData name="Siegbert Rudolph" userId="2af4d44886c067cc" providerId="LiveId" clId="{9CAFF5F8-53AF-4FFB-A5B0-46EDA15E864B}" dt="2021-08-24T05:31:20.071" v="647" actId="1037"/>
          <ac:spMkLst>
            <pc:docMk/>
            <pc:sldMk cId="1323229153" sldId="777"/>
            <ac:spMk id="149" creationId="{C6FF8125-24DE-480E-B16B-DAD492D0B9FA}"/>
          </ac:spMkLst>
        </pc:spChg>
        <pc:spChg chg="add mod">
          <ac:chgData name="Siegbert Rudolph" userId="2af4d44886c067cc" providerId="LiveId" clId="{9CAFF5F8-53AF-4FFB-A5B0-46EDA15E864B}" dt="2021-08-24T05:33:55.656" v="889" actId="20577"/>
          <ac:spMkLst>
            <pc:docMk/>
            <pc:sldMk cId="1323229153" sldId="777"/>
            <ac:spMk id="150" creationId="{A3CCA306-8803-4ECF-824E-416BE1636A49}"/>
          </ac:spMkLst>
        </pc:spChg>
        <pc:spChg chg="add mod">
          <ac:chgData name="Siegbert Rudolph" userId="2af4d44886c067cc" providerId="LiveId" clId="{9CAFF5F8-53AF-4FFB-A5B0-46EDA15E864B}" dt="2021-08-24T05:31:27.087" v="655" actId="1037"/>
          <ac:spMkLst>
            <pc:docMk/>
            <pc:sldMk cId="1323229153" sldId="777"/>
            <ac:spMk id="151" creationId="{EAAD4249-B747-4E34-B2F3-3451605E4075}"/>
          </ac:spMkLst>
        </pc:spChg>
        <pc:spChg chg="add mod">
          <ac:chgData name="Siegbert Rudolph" userId="2af4d44886c067cc" providerId="LiveId" clId="{9CAFF5F8-53AF-4FFB-A5B0-46EDA15E864B}" dt="2021-08-24T05:34:02.383" v="907" actId="20577"/>
          <ac:spMkLst>
            <pc:docMk/>
            <pc:sldMk cId="1323229153" sldId="777"/>
            <ac:spMk id="152" creationId="{1B21A7A9-BD31-41AD-9FF1-A6497AB4F2B6}"/>
          </ac:spMkLst>
        </pc:spChg>
        <pc:spChg chg="add del mod">
          <ac:chgData name="Siegbert Rudolph" userId="2af4d44886c067cc" providerId="LiveId" clId="{9CAFF5F8-53AF-4FFB-A5B0-46EDA15E864B}" dt="2021-08-24T05:29:58.819" v="445" actId="478"/>
          <ac:spMkLst>
            <pc:docMk/>
            <pc:sldMk cId="1323229153" sldId="777"/>
            <ac:spMk id="153" creationId="{1EA677FA-C57D-4F9D-9DF1-7F9AA1F56C51}"/>
          </ac:spMkLst>
        </pc:spChg>
        <pc:spChg chg="add del mod">
          <ac:chgData name="Siegbert Rudolph" userId="2af4d44886c067cc" providerId="LiveId" clId="{9CAFF5F8-53AF-4FFB-A5B0-46EDA15E864B}" dt="2021-08-24T05:29:55.970" v="444" actId="478"/>
          <ac:spMkLst>
            <pc:docMk/>
            <pc:sldMk cId="1323229153" sldId="777"/>
            <ac:spMk id="154" creationId="{3D37E743-C90C-4F42-A025-DD0393DDF05C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69" creationId="{6EFCCE33-B071-47F5-8D96-EE2106F1AA16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0" creationId="{6BAA05DF-1C4F-4F6F-8D08-4158F64BDE3B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1" creationId="{E406B540-8749-4D49-9D53-DAB09FB26542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2" creationId="{B9FDA1AE-3CE0-4CB0-8270-BB9C4A059016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3" creationId="{6309CAD2-87E6-4020-AB09-264AE1B68C3D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4" creationId="{4E9A37CB-7338-4905-B145-8070C2E00637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5" creationId="{3D1AA5E8-9986-46FF-A4E9-4C6001FC8D18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6" creationId="{6D78414E-23B9-4295-93EF-CD917ECFCA4B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7" creationId="{296B6D56-1D76-472D-B565-183B0AFA3F6A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8" creationId="{598AB1C4-B0C3-4D43-9B6D-0A666BB9DA17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79" creationId="{8D1455EB-5B13-49D2-A879-32CA30D9BAA4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0" creationId="{B63309D6-FB93-4272-8B76-6179BE248E55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1" creationId="{35AF3C27-D985-4288-9A88-00DD82C4C9D6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2" creationId="{39CB8AE2-03A6-4E09-BF5C-84D565ADDE95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3" creationId="{2063DE13-EE4D-4E74-83C6-7C04C86E642C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4" creationId="{001977CF-68C8-4280-BD30-FAFB5E492202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5" creationId="{120957CB-BC22-4CBC-B390-B3E84C6BCF87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6" creationId="{CEF9827A-9264-4F59-9D59-F55DD30B0733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7" creationId="{B7767C96-DBCE-4517-97E2-25EB0411E8BB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8" creationId="{B19E42C4-7FED-43F5-B894-D58219EEF38B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89" creationId="{C517A116-9945-4421-B581-D8C87E032FBD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90" creationId="{EDC2E60E-6105-4650-86E5-B0CAAF73064D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91" creationId="{E45C2D1F-E33D-4795-B22D-3562127542A7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92" creationId="{9DB2C791-F883-493E-8A5C-ECEBE06C8D30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93" creationId="{14615CA9-6C7C-4B40-B9C3-3AB3A589E483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194" creationId="{997A9576-CA0B-4539-93C1-31E095815A79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208" creationId="{B41E3307-B825-4F78-B7ED-17F378BE809A}"/>
          </ac:spMkLst>
        </pc:spChg>
        <pc:spChg chg="add del mod ord">
          <ac:chgData name="Siegbert Rudolph" userId="2af4d44886c067cc" providerId="LiveId" clId="{9CAFF5F8-53AF-4FFB-A5B0-46EDA15E864B}" dt="2021-08-24T05:30:08.773" v="457" actId="1036"/>
          <ac:spMkLst>
            <pc:docMk/>
            <pc:sldMk cId="1323229153" sldId="777"/>
            <ac:spMk id="224" creationId="{A8ECD031-5B31-4C13-A0B8-474E28995692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396" creationId="{9D51CCB6-110F-4CF4-9D71-54DB0B71D735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397" creationId="{2FF66CE2-864A-4CA7-BCF5-D1EC302768A9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398" creationId="{AC5914E0-5C5E-4197-A435-F0ACC6BF3B3F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399" creationId="{844298B9-B5DB-40EA-BB58-EC06DC838100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0" creationId="{898D8EBF-1279-4641-9E1F-1367EE659C14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1" creationId="{26940167-1236-4973-8610-182991D5FCC7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2" creationId="{4DEB0DB7-C558-42B5-8114-0CAFE4C17CC6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3" creationId="{67C4B447-6375-4614-BEC2-EBCEA8361424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4" creationId="{6186D23C-AD8A-456C-A2BB-5BC1316ABD26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5" creationId="{9885218D-7AD7-4D45-81AE-82AF0FF8E2C8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6" creationId="{82D9A81D-1608-4781-8505-8CEA71283F44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7" creationId="{7D8283AD-16A3-45DE-9E5A-DC5F4E13D9A9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8" creationId="{E637C592-F885-4628-B082-EC4CD1E7AC29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09" creationId="{2BB0C281-B8E6-4D7B-A48A-24B281790279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0" creationId="{43235AA1-B575-47F0-824C-4A6A1B89B94A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1" creationId="{CB7A67C4-C76D-4186-A877-BC78BA6039EA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2" creationId="{AD5EDF59-C282-450D-8F6F-A7B817E5CF32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3" creationId="{B62A0FE1-6D34-4237-8939-95C77D5E3BAB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4" creationId="{FFFF8C91-F5C0-4BE2-AC88-C6A4DD11C11F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5" creationId="{05758220-BCA3-41DF-88D4-5882438CE3F1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6" creationId="{7046C5DB-ECE0-4679-AC08-E3E7E84B9EC0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7" creationId="{6CFA6F92-0530-4D76-AD19-B07D32CDC11C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8" creationId="{7CDAF0CC-7759-480E-82C0-50953C6C9A6C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19" creationId="{FF939703-1D1B-4752-9E81-B7E066DBEACA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20" creationId="{113F8249-2C24-480F-B8C6-8C9D0281A707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21" creationId="{9AC740E8-D626-4483-AEFA-D1A96BE8A0B6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22" creationId="{FE3C9D1C-1B45-4F04-AD79-A0DCF4F0CC97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23" creationId="{1624D251-4ACD-4DA4-B712-F7B69644BE75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38" creationId="{8FA8441B-CE85-4100-9DBC-90C6FF73707D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55" creationId="{40A6418F-9DE0-4AD4-A25F-04E9D4B874BF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88" creationId="{8A084537-41FA-4246-A158-998E51F048FC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89" creationId="{00E43186-1986-4184-BE10-58B1F2F72A08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0" creationId="{D7216AA3-3423-4B9F-89C3-0A6246041E88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1" creationId="{AD9DEE9A-12B0-4885-9538-3875C290B90F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2" creationId="{F9B23D71-8A52-4524-826A-CC5307C2480C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3" creationId="{CF6CAFEB-B55A-4C71-8031-D7A81185ECC9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4" creationId="{9D3AA4ED-72DE-4C18-ABEE-E3936BEA2714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5" creationId="{C7C39C38-1F59-41CE-976A-8D72CDA285B5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6" creationId="{E9531670-77DD-47C0-9CC5-D49E4BB70FD6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7" creationId="{AC1E3390-EF59-4E95-98D6-BB0B5B192D5E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8" creationId="{12D788C6-2DE4-4386-BD66-02CE4705A34E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499" creationId="{3009B56D-638A-4382-A2C2-153CC9A0D409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0" creationId="{869CF51D-B5A5-4C6D-A5B7-F41E66412C5D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1" creationId="{E57A02BE-AEB0-40AD-9650-FB1F7FF75D62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2" creationId="{F42B32B4-2590-4D54-B58C-B000D1A330DE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3" creationId="{54F38E12-3CBE-45BD-B317-CB10E973A16B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4" creationId="{EB5FF845-B5EC-4843-9E9A-2EABE9FF0A21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5" creationId="{682171EB-C096-46CA-8FB8-40AAC2728944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6" creationId="{79745083-266B-4D3B-80A3-99DE6145A1C9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7" creationId="{B83248FA-A00B-43D5-8D7F-52A3510823F0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8" creationId="{65A5707F-0994-4912-9FF9-D1D4C6816EAA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09" creationId="{630AD84D-6358-4C74-8477-41F667E7248A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10" creationId="{A27E7120-BB7D-40C3-9BFB-54CE37C36525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11" creationId="{FEF2CEDB-2A51-46E6-82AC-F92FC8645DB1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12" creationId="{851B5640-A0C6-47AF-B2BB-623EAA0B9305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13" creationId="{E54B0278-6E2F-44B1-8B41-B524235C9E87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14" creationId="{33A5FCD7-941E-437C-87AB-4EA4281866AE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15" creationId="{103C074E-04FB-4990-9320-49FE85245685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16" creationId="{C355D9D7-B4CD-4A32-BE29-C1B4654A3B58}"/>
          </ac:spMkLst>
        </pc:spChg>
        <pc:spChg chg="del">
          <ac:chgData name="Siegbert Rudolph" userId="2af4d44886c067cc" providerId="LiveId" clId="{9CAFF5F8-53AF-4FFB-A5B0-46EDA15E864B}" dt="2021-08-24T05:13:26.960" v="63" actId="478"/>
          <ac:spMkLst>
            <pc:docMk/>
            <pc:sldMk cId="1323229153" sldId="777"/>
            <ac:spMk id="517" creationId="{F59CD4C2-5FAC-46CF-9DA4-7628CACF7E91}"/>
          </ac:spMkLst>
        </pc:sp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55" creationId="{B3F88B21-9BD7-4544-AEAC-425BE5B4E55B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56" creationId="{6A0DC5A5-20B1-4310-83B6-F00C2D3B48BE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57" creationId="{0E8BC712-1C3A-4C71-AD8C-54E83BAC58D0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58" creationId="{3F31C380-4FC3-4BBD-9934-350C0D82C7FE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59" creationId="{059CD716-FC71-42BC-AB02-F0D4D19E57C1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0" creationId="{02495A06-FFD1-430E-876D-7213EF34762A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1" creationId="{FBF05569-E80E-4285-A167-F2766FDC08F8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2" creationId="{0720C52B-9BDA-4A28-84A8-679559D24B2C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3" creationId="{9603D7BF-29FD-4817-B781-15398256917B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4" creationId="{474C087C-F531-473E-8F39-213A32896D81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5" creationId="{A5DB4BEE-BE01-4526-BA46-B79D0A6BA782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6" creationId="{C7CC4B36-FD86-4FD8-B1ED-201B0DF11935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7" creationId="{768709F3-A938-4E99-84C4-2A476798AA8B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168" creationId="{58F462F7-D39C-4B50-8ECA-E843EA1A6D1D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195" creationId="{C9133800-1B75-486A-803E-86781530B832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196" creationId="{8EC3586C-385C-47DD-8099-94ED82DF9E64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197" creationId="{AB84A7CE-CFB0-4339-A710-4E9EF85FB08B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198" creationId="{1CB70C49-3893-410E-8BEF-CEFDC2CD0DFC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199" creationId="{D45D9257-5F01-4AF9-A33C-5E10139B6491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0" creationId="{032895FD-1D16-4734-A19F-02F657E6BAB0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1" creationId="{F9A6BB59-FD24-47B2-ADBE-FC30392A89D8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2" creationId="{208A5280-9412-4EB0-9A40-C7C96D08FE48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3" creationId="{65911580-D40D-441E-AB3F-31EDE25F2C9C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4" creationId="{F205E137-B59A-4F14-B089-D3EAEDD51F03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5" creationId="{5C91601C-2A20-444A-AFE3-FFFCE9493E9C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6" creationId="{D2CCDEE4-9DC5-4B53-BCB2-1986CE773D91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7" creationId="{A0BDF3AC-8ED3-4D4A-8E46-DAEDFBEE34AA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09" creationId="{3636AE0F-A977-433D-92C1-739D19932668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0" creationId="{1AD73972-2431-4BE3-871D-73D0789E5D7E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1" creationId="{B4A211E9-93DB-4C8C-A90A-003D46539BA2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2" creationId="{13A81C7A-93DC-423A-8155-7BDEE4AA8B96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3" creationId="{FF1F29AD-C7AE-4C60-A18D-AAC255C41A12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4" creationId="{298D5A1F-F76F-4758-84E8-4F0877E63012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5" creationId="{9AB9EE6A-11FD-425F-BA72-7938A8D01BFA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6" creationId="{925D23ED-E18F-40D6-9E8F-4AB7FD342D40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7" creationId="{45C8C09B-2164-4141-87B5-B1403136CA48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8" creationId="{AC22E73F-9AB2-4D3A-A469-80D6C58C3D33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19" creationId="{0CE4E899-4DB7-4F95-BAB8-162E5A461DA3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20" creationId="{19C81689-3C33-4D07-8272-6E4F946421F1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21" creationId="{9E6B6AD1-2BCD-4FE6-8795-5EC19AF31785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22" creationId="{83F7248C-F4BA-4FE7-8957-08DC4273759B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23" creationId="{548B7CBB-858B-46E1-8BC6-5D79E1FA6F30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25" creationId="{36AA7B4D-B22E-4863-9DC8-ADA7680E2C2F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26" creationId="{F6699B47-746D-4957-B478-57E17CFCF1DD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27" creationId="{E3B3BE2A-CE67-4F4E-80E9-3723A570B20E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28" creationId="{FCB6212F-078E-4FB9-B25C-8996E79A0C4F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29" creationId="{5C93CC0A-4FB4-49E7-8DCC-25D315A831AB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30" creationId="{2A5E5DB3-FADE-4405-BC78-82C48D946023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31" creationId="{36459BBB-4F1F-4DCD-8548-C7F273999F7C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32" creationId="{83F49261-6A1D-4FC2-A90A-FC1D09C024E7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33" creationId="{B09601D8-4930-42A0-B537-F18A0EC96475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34" creationId="{0F3B410E-DAF7-461F-BA65-4642C9FAAD0E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35" creationId="{A848E127-015B-45E6-85EE-2E43A57D615E}"/>
          </ac:picMkLst>
        </pc:picChg>
        <pc:picChg chg="add del mod ord">
          <ac:chgData name="Siegbert Rudolph" userId="2af4d44886c067cc" providerId="LiveId" clId="{9CAFF5F8-53AF-4FFB-A5B0-46EDA15E864B}" dt="2021-08-24T05:29:49.178" v="443" actId="167"/>
          <ac:picMkLst>
            <pc:docMk/>
            <pc:sldMk cId="1323229153" sldId="777"/>
            <ac:picMk id="236" creationId="{8F496591-EAE8-4F65-B1E6-138EFCE48B79}"/>
          </ac:picMkLst>
        </pc:picChg>
        <pc:picChg chg="add del mod ord">
          <ac:chgData name="Siegbert Rudolph" userId="2af4d44886c067cc" providerId="LiveId" clId="{9CAFF5F8-53AF-4FFB-A5B0-46EDA15E864B}" dt="2021-08-24T05:30:08.773" v="457" actId="1036"/>
          <ac:picMkLst>
            <pc:docMk/>
            <pc:sldMk cId="1323229153" sldId="777"/>
            <ac:picMk id="237" creationId="{7D6B59C3-399B-4163-97A6-378AC2065A08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24" creationId="{4419714C-4BB8-4F7A-AA00-93E7EF771C36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25" creationId="{86CE7A92-A33C-43C8-94EB-867C424C276C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26" creationId="{C5D206CF-C924-4806-827D-E943B264F3C3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27" creationId="{3B8ACC6C-24FA-4782-BD0C-046E895E3F4A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28" creationId="{721FE5CD-4A9D-4461-9426-2A425E91ECF7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29" creationId="{5A21956F-E35A-4C75-9047-36821D11BF6E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0" creationId="{4D43E6CF-E4EE-4CF8-9EA4-D04E3B19AF62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1" creationId="{03F95AFF-F7E1-48CB-9D91-C968ADCD6044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2" creationId="{87055519-2D34-445F-AD84-4E9EC093A6CE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3" creationId="{1D205106-33EB-4C82-9573-79C5378664DC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4" creationId="{77330944-5676-4EE7-B21A-F37B092DD0CB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5" creationId="{0540F5F9-0859-492D-993B-1EE8AA3A96A3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6" creationId="{E0973622-B8D5-4794-B81F-FFE919986188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7" creationId="{F47FD624-94E4-405D-9E35-2893EBB8FAC9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39" creationId="{5C1A04A4-35F4-445A-8144-841115C28F7A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0" creationId="{B9CD6AC9-39E0-4695-934C-A4BCC61CE579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1" creationId="{24049C83-79E2-43A1-BDA4-B08249A6E593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2" creationId="{0155671A-344E-44A9-BCC6-E99740946681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3" creationId="{6E57CAD7-4627-41C1-B1C4-83EB5C7177A8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4" creationId="{1C076816-BD41-467D-9C46-F7FE256FC805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5" creationId="{065C6F77-BE0F-4EBE-9BFB-7055782405F9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6" creationId="{3E198F18-E75B-4C8B-B5E4-213AB6F28D35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7" creationId="{22107D72-08D5-431A-ADE2-89A65ADF061A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8" creationId="{356AEECD-C0D0-49B6-B0F8-8816C6537C30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49" creationId="{043E4FB7-B1EF-46CE-A9D7-D1D809629331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50" creationId="{47A362F0-E7C7-4344-8EFB-97B50957EB85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51" creationId="{C1FD1DFF-7C94-43A7-834D-817EC9BD0487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52" creationId="{097A470A-0295-4CD3-AC8C-FB695F39D609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53" creationId="{F29966C7-3FC2-4C94-9ED4-225424345DB0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54" creationId="{54C89E35-903C-4DED-B3C6-3EB2C9E2F50A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56" creationId="{9834285B-59AD-4B0C-BE17-A8409DFB4027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57" creationId="{2290DCF3-3C8A-4018-8A65-7464E74BD6C1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58" creationId="{106BFFF5-34DD-4503-B212-3FA95E443105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59" creationId="{C82FB129-3A02-4373-A2E2-54E6B44E1BDC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0" creationId="{32FC34AB-2C67-43A1-9F3F-0ADBE47DDAF4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1" creationId="{E6CA4C5E-5BC5-4B41-8AC0-D751AA643B40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2" creationId="{A877E27E-1925-4FC7-8651-1FB5E4D1053F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3" creationId="{06BC823D-11A0-4D12-BD37-910C68453921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4" creationId="{36539EC3-8D0C-4593-982D-9974CBD44317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5" creationId="{08A62094-1E12-4CFE-9432-7C9DE8648626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6" creationId="{25B2F24E-6FD7-44B5-A639-31BFB78E3A9B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7" creationId="{2E108EE3-067D-447B-9EA0-1D771E653DD5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8" creationId="{0BE5E2FD-7A3A-41AA-BAF5-A25A75E2EEEE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69" creationId="{7399DF52-69FE-40E9-9086-46F02DE462BD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0" creationId="{013CCBF7-9774-4E34-AD3C-ADE22696CAE1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1" creationId="{1C7998EE-E8B5-4783-981A-52F2F451983D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2" creationId="{6E45FD30-F8A7-4D35-A35E-1A78D1027DEE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3" creationId="{D36A3734-A5DC-49CE-8892-D14C3D5334A5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4" creationId="{3B72DF6A-15C9-4D79-932B-E77205611A7F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5" creationId="{19433D3B-34AC-41ED-A777-A8A6B331AB90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6" creationId="{E10DBC27-FA2D-4D46-923E-D30B227E2320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7" creationId="{482F0A43-60B2-44C9-A66B-F4CC2361E8E1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8" creationId="{ED5B1BA3-10EB-48C8-9E98-A675B2F14721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79" creationId="{0B8D484D-44B1-42B3-BB21-043C7DEEDE60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80" creationId="{384CA22D-AC62-4EC4-8D23-C63391993B65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81" creationId="{92DB7128-4A90-411A-8C66-ED11334B875C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82" creationId="{F51A256D-57EB-4534-8826-9F39A5797319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83" creationId="{238C4CDE-AAEB-40F7-9A75-BC7149326935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84" creationId="{74C4528D-5E70-4E3B-A800-2867ECA5F896}"/>
          </ac:picMkLst>
        </pc:picChg>
        <pc:picChg chg="del">
          <ac:chgData name="Siegbert Rudolph" userId="2af4d44886c067cc" providerId="LiveId" clId="{9CAFF5F8-53AF-4FFB-A5B0-46EDA15E864B}" dt="2021-08-24T05:13:30.373" v="64" actId="478"/>
          <ac:picMkLst>
            <pc:docMk/>
            <pc:sldMk cId="1323229153" sldId="777"/>
            <ac:picMk id="485" creationId="{86C937D7-7BF5-43CC-91D6-7D7227B96249}"/>
          </ac:picMkLst>
        </pc:picChg>
        <pc:picChg chg="del">
          <ac:chgData name="Siegbert Rudolph" userId="2af4d44886c067cc" providerId="LiveId" clId="{9CAFF5F8-53AF-4FFB-A5B0-46EDA15E864B}" dt="2021-08-24T05:13:26.960" v="63" actId="478"/>
          <ac:picMkLst>
            <pc:docMk/>
            <pc:sldMk cId="1323229153" sldId="777"/>
            <ac:picMk id="486" creationId="{7978D17D-BEF4-4BC7-9063-272215315555}"/>
          </ac:picMkLst>
        </pc:picChg>
      </pc:sldChg>
      <pc:sldChg chg="addSp delSp modSp add mod delAnim modAnim">
        <pc:chgData name="Siegbert Rudolph" userId="2af4d44886c067cc" providerId="LiveId" clId="{9CAFF5F8-53AF-4FFB-A5B0-46EDA15E864B}" dt="2021-08-24T06:34:11.705" v="1957"/>
        <pc:sldMkLst>
          <pc:docMk/>
          <pc:sldMk cId="2828534054" sldId="778"/>
        </pc:sldMkLst>
        <pc:spChg chg="mod">
          <ac:chgData name="Siegbert Rudolph" userId="2af4d44886c067cc" providerId="LiveId" clId="{9CAFF5F8-53AF-4FFB-A5B0-46EDA15E864B}" dt="2021-08-24T06:33:43.163" v="1925" actId="207"/>
          <ac:spMkLst>
            <pc:docMk/>
            <pc:sldMk cId="2828534054" sldId="778"/>
            <ac:spMk id="4" creationId="{451EB480-67BB-448C-876A-A35FD8C54843}"/>
          </ac:spMkLst>
        </pc:spChg>
        <pc:spChg chg="add mod">
          <ac:chgData name="Siegbert Rudolph" userId="2af4d44886c067cc" providerId="LiveId" clId="{9CAFF5F8-53AF-4FFB-A5B0-46EDA15E864B}" dt="2021-08-24T06:33:53.806" v="1936" actId="20577"/>
          <ac:spMkLst>
            <pc:docMk/>
            <pc:sldMk cId="2828534054" sldId="778"/>
            <ac:spMk id="14" creationId="{81EDFCC2-A627-4C29-A3F4-B9E6201C134A}"/>
          </ac:spMkLst>
        </pc:spChg>
        <pc:spChg chg="add mod">
          <ac:chgData name="Siegbert Rudolph" userId="2af4d44886c067cc" providerId="LiveId" clId="{9CAFF5F8-53AF-4FFB-A5B0-46EDA15E864B}" dt="2021-08-24T06:33:58.019" v="1946" actId="20577"/>
          <ac:spMkLst>
            <pc:docMk/>
            <pc:sldMk cId="2828534054" sldId="778"/>
            <ac:spMk id="15" creationId="{2B7606E7-98A7-45BC-A7AE-9060CD838CD6}"/>
          </ac:spMkLst>
        </pc:spChg>
        <pc:spChg chg="add mod">
          <ac:chgData name="Siegbert Rudolph" userId="2af4d44886c067cc" providerId="LiveId" clId="{9CAFF5F8-53AF-4FFB-A5B0-46EDA15E864B}" dt="2021-08-24T06:34:02.672" v="1956" actId="20577"/>
          <ac:spMkLst>
            <pc:docMk/>
            <pc:sldMk cId="2828534054" sldId="778"/>
            <ac:spMk id="16" creationId="{D97BE1F2-D3D8-41F1-A924-1E7703DFE3F0}"/>
          </ac:spMkLst>
        </pc:spChg>
        <pc:spChg chg="add mod">
          <ac:chgData name="Siegbert Rudolph" userId="2af4d44886c067cc" providerId="LiveId" clId="{9CAFF5F8-53AF-4FFB-A5B0-46EDA15E864B}" dt="2021-08-24T06:02:20.353" v="1406" actId="14100"/>
          <ac:spMkLst>
            <pc:docMk/>
            <pc:sldMk cId="2828534054" sldId="778"/>
            <ac:spMk id="17" creationId="{D27D7938-ADF0-492B-A0ED-D55D4465DC75}"/>
          </ac:spMkLst>
        </pc:spChg>
        <pc:spChg chg="add del mod">
          <ac:chgData name="Siegbert Rudolph" userId="2af4d44886c067cc" providerId="LiveId" clId="{9CAFF5F8-53AF-4FFB-A5B0-46EDA15E864B}" dt="2021-08-24T06:33:48.482" v="1926" actId="478"/>
          <ac:spMkLst>
            <pc:docMk/>
            <pc:sldMk cId="2828534054" sldId="778"/>
            <ac:spMk id="18" creationId="{1DE875FA-0FE2-4228-9A43-BFBA59B36F45}"/>
          </ac:spMkLst>
        </pc:spChg>
        <pc:spChg chg="add mod">
          <ac:chgData name="Siegbert Rudolph" userId="2af4d44886c067cc" providerId="LiveId" clId="{9CAFF5F8-53AF-4FFB-A5B0-46EDA15E864B}" dt="2021-08-24T06:02:05.347" v="1398" actId="255"/>
          <ac:spMkLst>
            <pc:docMk/>
            <pc:sldMk cId="2828534054" sldId="778"/>
            <ac:spMk id="19" creationId="{2D1387D0-0227-46AA-8409-AF38A96A1C4F}"/>
          </ac:spMkLst>
        </pc:spChg>
        <pc:spChg chg="add del mod">
          <ac:chgData name="Siegbert Rudolph" userId="2af4d44886c067cc" providerId="LiveId" clId="{9CAFF5F8-53AF-4FFB-A5B0-46EDA15E864B}" dt="2021-08-24T06:33:48.482" v="1926" actId="478"/>
          <ac:spMkLst>
            <pc:docMk/>
            <pc:sldMk cId="2828534054" sldId="778"/>
            <ac:spMk id="20" creationId="{A1970FE9-8A25-479F-8378-AB157461555F}"/>
          </ac:spMkLst>
        </pc:spChg>
        <pc:spChg chg="add mod">
          <ac:chgData name="Siegbert Rudolph" userId="2af4d44886c067cc" providerId="LiveId" clId="{9CAFF5F8-53AF-4FFB-A5B0-46EDA15E864B}" dt="2021-08-24T06:02:05.347" v="1398" actId="255"/>
          <ac:spMkLst>
            <pc:docMk/>
            <pc:sldMk cId="2828534054" sldId="778"/>
            <ac:spMk id="21" creationId="{C8613B74-7688-4E77-B2A1-A7CE68A6A68E}"/>
          </ac:spMkLst>
        </pc:spChg>
        <pc:spChg chg="add del mod">
          <ac:chgData name="Siegbert Rudolph" userId="2af4d44886c067cc" providerId="LiveId" clId="{9CAFF5F8-53AF-4FFB-A5B0-46EDA15E864B}" dt="2021-08-24T06:33:48.482" v="1926" actId="478"/>
          <ac:spMkLst>
            <pc:docMk/>
            <pc:sldMk cId="2828534054" sldId="778"/>
            <ac:spMk id="22" creationId="{A9EDAF2A-1A31-48AE-AB55-B1FA5301D87E}"/>
          </ac:spMkLst>
        </pc:spChg>
        <pc:spChg chg="add mod">
          <ac:chgData name="Siegbert Rudolph" userId="2af4d44886c067cc" providerId="LiveId" clId="{9CAFF5F8-53AF-4FFB-A5B0-46EDA15E864B}" dt="2021-08-24T06:02:05.347" v="1398" actId="255"/>
          <ac:spMkLst>
            <pc:docMk/>
            <pc:sldMk cId="2828534054" sldId="778"/>
            <ac:spMk id="23" creationId="{2616A5C8-AE6A-4E64-A5C9-752DFA95E5AF}"/>
          </ac:spMkLst>
        </pc:spChg>
        <pc:spChg chg="add mod">
          <ac:chgData name="Siegbert Rudolph" userId="2af4d44886c067cc" providerId="LiveId" clId="{9CAFF5F8-53AF-4FFB-A5B0-46EDA15E864B}" dt="2021-08-24T06:03:08.401" v="1439" actId="1038"/>
          <ac:spMkLst>
            <pc:docMk/>
            <pc:sldMk cId="2828534054" sldId="778"/>
            <ac:spMk id="24" creationId="{47FA2560-BF77-437A-948C-0CA9E94A7D3C}"/>
          </ac:spMkLst>
        </pc:spChg>
        <pc:spChg chg="add mod">
          <ac:chgData name="Siegbert Rudolph" userId="2af4d44886c067cc" providerId="LiveId" clId="{9CAFF5F8-53AF-4FFB-A5B0-46EDA15E864B}" dt="2021-08-24T06:03:18.314" v="1460" actId="1037"/>
          <ac:spMkLst>
            <pc:docMk/>
            <pc:sldMk cId="2828534054" sldId="778"/>
            <ac:spMk id="25" creationId="{D0973200-667A-48B4-94E7-D2E7194A17D5}"/>
          </ac:spMkLst>
        </pc:spChg>
        <pc:spChg chg="add mod">
          <ac:chgData name="Siegbert Rudolph" userId="2af4d44886c067cc" providerId="LiveId" clId="{9CAFF5F8-53AF-4FFB-A5B0-46EDA15E864B}" dt="2021-08-24T06:03:31.181" v="1471" actId="14100"/>
          <ac:spMkLst>
            <pc:docMk/>
            <pc:sldMk cId="2828534054" sldId="778"/>
            <ac:spMk id="26" creationId="{54A6A5FC-3492-4E07-BB97-F0337C61A92C}"/>
          </ac:spMkLst>
        </pc:spChg>
        <pc:spChg chg="add del mod">
          <ac:chgData name="Siegbert Rudolph" userId="2af4d44886c067cc" providerId="LiveId" clId="{9CAFF5F8-53AF-4FFB-A5B0-46EDA15E864B}" dt="2021-08-24T06:02:08.312" v="1399" actId="478"/>
          <ac:spMkLst>
            <pc:docMk/>
            <pc:sldMk cId="2828534054" sldId="778"/>
            <ac:spMk id="27" creationId="{8320FED9-30C2-4550-B4E9-5BF7523C4D08}"/>
          </ac:spMkLst>
        </pc:spChg>
        <pc:spChg chg="add del mod">
          <ac:chgData name="Siegbert Rudolph" userId="2af4d44886c067cc" providerId="LiveId" clId="{9CAFF5F8-53AF-4FFB-A5B0-46EDA15E864B}" dt="2021-08-24T06:02:24.348" v="1407" actId="478"/>
          <ac:spMkLst>
            <pc:docMk/>
            <pc:sldMk cId="2828534054" sldId="778"/>
            <ac:spMk id="28" creationId="{84F0DF9C-6A47-48AD-B969-D1D63E5254C6}"/>
          </ac:spMkLst>
        </pc:spChg>
        <pc:spChg chg="add del mod">
          <ac:chgData name="Siegbert Rudolph" userId="2af4d44886c067cc" providerId="LiveId" clId="{9CAFF5F8-53AF-4FFB-A5B0-46EDA15E864B}" dt="2021-08-24T06:02:25.488" v="1408" actId="478"/>
          <ac:spMkLst>
            <pc:docMk/>
            <pc:sldMk cId="2828534054" sldId="778"/>
            <ac:spMk id="29" creationId="{67EC6E86-BCEA-43EA-B70C-67441CD4A536}"/>
          </ac:spMkLst>
        </pc:spChg>
        <pc:spChg chg="add del mod">
          <ac:chgData name="Siegbert Rudolph" userId="2af4d44886c067cc" providerId="LiveId" clId="{9CAFF5F8-53AF-4FFB-A5B0-46EDA15E864B}" dt="2021-08-24T06:02:26.552" v="1409" actId="478"/>
          <ac:spMkLst>
            <pc:docMk/>
            <pc:sldMk cId="2828534054" sldId="778"/>
            <ac:spMk id="30" creationId="{88E2803C-291C-4540-B7D8-548313A3EE88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25" creationId="{A56CFC6E-5F29-4607-9511-8E0392ED5684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26" creationId="{B22405CA-7127-4AD2-893D-AC0458ECE02C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27" creationId="{D0A0496E-03A3-4DEC-BA65-DBBF0F5CBB6A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28" creationId="{0BCA04F9-4EDC-45A8-A410-D71ADA6A909C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29" creationId="{DC60B570-CA52-46AC-837F-7CEDCA72BAFC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30" creationId="{5D0F7A74-9D09-47E3-B1CF-3740ABC4940E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31" creationId="{51EF2164-E96C-4248-8295-CDB369B049A8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32" creationId="{1F10B724-7658-4813-A2DE-B668914ABEA8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33" creationId="{F2CD3F06-31F0-4D55-9818-C86D1A402428}"/>
          </ac:spMkLst>
        </pc:spChg>
        <pc:spChg chg="del">
          <ac:chgData name="Siegbert Rudolph" userId="2af4d44886c067cc" providerId="LiveId" clId="{9CAFF5F8-53AF-4FFB-A5B0-46EDA15E864B}" dt="2021-08-24T05:57:31.129" v="1330" actId="478"/>
          <ac:spMkLst>
            <pc:docMk/>
            <pc:sldMk cId="2828534054" sldId="778"/>
            <ac:spMk id="134" creationId="{409517A3-159F-4CEE-875B-05BFA75255BF}"/>
          </ac:spMkLst>
        </pc:spChg>
      </pc:sldChg>
      <pc:sldChg chg="del">
        <pc:chgData name="Siegbert Rudolph" userId="2af4d44886c067cc" providerId="LiveId" clId="{9CAFF5F8-53AF-4FFB-A5B0-46EDA15E864B}" dt="2021-08-24T05:11:21.034" v="36" actId="47"/>
        <pc:sldMkLst>
          <pc:docMk/>
          <pc:sldMk cId="3414124457" sldId="778"/>
        </pc:sldMkLst>
      </pc:sldChg>
      <pc:sldChg chg="del">
        <pc:chgData name="Siegbert Rudolph" userId="2af4d44886c067cc" providerId="LiveId" clId="{9CAFF5F8-53AF-4FFB-A5B0-46EDA15E864B}" dt="2021-08-24T05:11:22.821" v="38" actId="47"/>
        <pc:sldMkLst>
          <pc:docMk/>
          <pc:sldMk cId="562111995" sldId="779"/>
        </pc:sldMkLst>
      </pc:sldChg>
      <pc:sldChg chg="addSp delSp modSp add mod delAnim modAnim">
        <pc:chgData name="Siegbert Rudolph" userId="2af4d44886c067cc" providerId="LiveId" clId="{9CAFF5F8-53AF-4FFB-A5B0-46EDA15E864B}" dt="2021-08-24T06:34:55.595" v="1995"/>
        <pc:sldMkLst>
          <pc:docMk/>
          <pc:sldMk cId="1507278770" sldId="779"/>
        </pc:sldMkLst>
        <pc:spChg chg="mod">
          <ac:chgData name="Siegbert Rudolph" userId="2af4d44886c067cc" providerId="LiveId" clId="{9CAFF5F8-53AF-4FFB-A5B0-46EDA15E864B}" dt="2021-08-24T06:34:22.933" v="1959" actId="207"/>
          <ac:spMkLst>
            <pc:docMk/>
            <pc:sldMk cId="1507278770" sldId="779"/>
            <ac:spMk id="4" creationId="{451EB480-67BB-448C-876A-A35FD8C54843}"/>
          </ac:spMkLst>
        </pc:spChg>
        <pc:spChg chg="add mod">
          <ac:chgData name="Siegbert Rudolph" userId="2af4d44886c067cc" providerId="LiveId" clId="{9CAFF5F8-53AF-4FFB-A5B0-46EDA15E864B}" dt="2021-08-24T06:34:39.019" v="1974" actId="1076"/>
          <ac:spMkLst>
            <pc:docMk/>
            <pc:sldMk cId="1507278770" sldId="779"/>
            <ac:spMk id="14" creationId="{6778BF0C-4324-47BC-A62E-18669E1CC771}"/>
          </ac:spMkLst>
        </pc:spChg>
        <pc:spChg chg="add mod">
          <ac:chgData name="Siegbert Rudolph" userId="2af4d44886c067cc" providerId="LiveId" clId="{9CAFF5F8-53AF-4FFB-A5B0-46EDA15E864B}" dt="2021-08-24T06:34:44.132" v="1984" actId="20577"/>
          <ac:spMkLst>
            <pc:docMk/>
            <pc:sldMk cId="1507278770" sldId="779"/>
            <ac:spMk id="15" creationId="{C1BD15CB-E8DE-495B-9F43-AA28FE08DDD2}"/>
          </ac:spMkLst>
        </pc:spChg>
        <pc:spChg chg="add mod">
          <ac:chgData name="Siegbert Rudolph" userId="2af4d44886c067cc" providerId="LiveId" clId="{9CAFF5F8-53AF-4FFB-A5B0-46EDA15E864B}" dt="2021-08-24T06:34:48.957" v="1994" actId="20577"/>
          <ac:spMkLst>
            <pc:docMk/>
            <pc:sldMk cId="1507278770" sldId="779"/>
            <ac:spMk id="16" creationId="{3DCEA463-0F07-436B-870F-58EC08E5F1AD}"/>
          </ac:spMkLst>
        </pc:spChg>
        <pc:spChg chg="add mod ord">
          <ac:chgData name="Siegbert Rudolph" userId="2af4d44886c067cc" providerId="LiveId" clId="{9CAFF5F8-53AF-4FFB-A5B0-46EDA15E864B}" dt="2021-08-24T06:12:50.428" v="1607" actId="167"/>
          <ac:spMkLst>
            <pc:docMk/>
            <pc:sldMk cId="1507278770" sldId="779"/>
            <ac:spMk id="17" creationId="{1D7A0447-17F4-4A82-B133-406053FF4A14}"/>
          </ac:spMkLst>
        </pc:spChg>
        <pc:spChg chg="add del mod">
          <ac:chgData name="Siegbert Rudolph" userId="2af4d44886c067cc" providerId="LiveId" clId="{9CAFF5F8-53AF-4FFB-A5B0-46EDA15E864B}" dt="2021-08-24T06:34:26.235" v="1960" actId="478"/>
          <ac:spMkLst>
            <pc:docMk/>
            <pc:sldMk cId="1507278770" sldId="779"/>
            <ac:spMk id="18" creationId="{89F8CE4E-F44B-434F-9CB1-9123423A2585}"/>
          </ac:spMkLst>
        </pc:spChg>
        <pc:spChg chg="add del mod">
          <ac:chgData name="Siegbert Rudolph" userId="2af4d44886c067cc" providerId="LiveId" clId="{9CAFF5F8-53AF-4FFB-A5B0-46EDA15E864B}" dt="2021-08-24T06:15:11.863" v="1614" actId="478"/>
          <ac:spMkLst>
            <pc:docMk/>
            <pc:sldMk cId="1507278770" sldId="779"/>
            <ac:spMk id="19" creationId="{4AD72266-20B9-4CD7-9132-020A4C41C77F}"/>
          </ac:spMkLst>
        </pc:spChg>
        <pc:spChg chg="add del mod">
          <ac:chgData name="Siegbert Rudolph" userId="2af4d44886c067cc" providerId="LiveId" clId="{9CAFF5F8-53AF-4FFB-A5B0-46EDA15E864B}" dt="2021-08-24T06:34:26.235" v="1960" actId="478"/>
          <ac:spMkLst>
            <pc:docMk/>
            <pc:sldMk cId="1507278770" sldId="779"/>
            <ac:spMk id="20" creationId="{3D48E2B1-9604-4CC6-8F42-23B99006BAC4}"/>
          </ac:spMkLst>
        </pc:spChg>
        <pc:spChg chg="add mod">
          <ac:chgData name="Siegbert Rudolph" userId="2af4d44886c067cc" providerId="LiveId" clId="{9CAFF5F8-53AF-4FFB-A5B0-46EDA15E864B}" dt="2021-08-24T06:11:35.296" v="1576" actId="14100"/>
          <ac:spMkLst>
            <pc:docMk/>
            <pc:sldMk cId="1507278770" sldId="779"/>
            <ac:spMk id="21" creationId="{041B9E3C-440F-4BB9-A36A-75D02B116B67}"/>
          </ac:spMkLst>
        </pc:spChg>
        <pc:spChg chg="add del mod">
          <ac:chgData name="Siegbert Rudolph" userId="2af4d44886c067cc" providerId="LiveId" clId="{9CAFF5F8-53AF-4FFB-A5B0-46EDA15E864B}" dt="2021-08-24T06:34:26.235" v="1960" actId="478"/>
          <ac:spMkLst>
            <pc:docMk/>
            <pc:sldMk cId="1507278770" sldId="779"/>
            <ac:spMk id="22" creationId="{622971E3-E125-4D32-995B-40061C954023}"/>
          </ac:spMkLst>
        </pc:spChg>
        <pc:spChg chg="add del mod">
          <ac:chgData name="Siegbert Rudolph" userId="2af4d44886c067cc" providerId="LiveId" clId="{9CAFF5F8-53AF-4FFB-A5B0-46EDA15E864B}" dt="2021-08-24T06:15:22.157" v="1615" actId="478"/>
          <ac:spMkLst>
            <pc:docMk/>
            <pc:sldMk cId="1507278770" sldId="779"/>
            <ac:spMk id="23" creationId="{B87FD3BF-BA62-4027-B9E9-1FD0329790ED}"/>
          </ac:spMkLst>
        </pc:spChg>
        <pc:spChg chg="add mod">
          <ac:chgData name="Siegbert Rudolph" userId="2af4d44886c067cc" providerId="LiveId" clId="{9CAFF5F8-53AF-4FFB-A5B0-46EDA15E864B}" dt="2021-08-24T06:11:45.274" v="1598" actId="1038"/>
          <ac:spMkLst>
            <pc:docMk/>
            <pc:sldMk cId="1507278770" sldId="779"/>
            <ac:spMk id="24" creationId="{F1F7B8D8-7816-470E-A382-F3601BE9E413}"/>
          </ac:spMkLst>
        </pc:spChg>
        <pc:spChg chg="add mod">
          <ac:chgData name="Siegbert Rudolph" userId="2af4d44886c067cc" providerId="LiveId" clId="{9CAFF5F8-53AF-4FFB-A5B0-46EDA15E864B}" dt="2021-08-24T06:11:54.947" v="1604" actId="1037"/>
          <ac:spMkLst>
            <pc:docMk/>
            <pc:sldMk cId="1507278770" sldId="779"/>
            <ac:spMk id="25" creationId="{582E0E42-4AC9-49B5-8298-680F5C1422BA}"/>
          </ac:spMkLst>
        </pc:spChg>
        <pc:spChg chg="add del mod">
          <ac:chgData name="Siegbert Rudolph" userId="2af4d44886c067cc" providerId="LiveId" clId="{9CAFF5F8-53AF-4FFB-A5B0-46EDA15E864B}" dt="2021-08-24T06:10:09.102" v="1535" actId="478"/>
          <ac:spMkLst>
            <pc:docMk/>
            <pc:sldMk cId="1507278770" sldId="779"/>
            <ac:spMk id="26" creationId="{6C01BA22-AE53-4E16-A090-D560D6172376}"/>
          </ac:spMkLst>
        </pc:spChg>
        <pc:spChg chg="add del mod">
          <ac:chgData name="Siegbert Rudolph" userId="2af4d44886c067cc" providerId="LiveId" clId="{9CAFF5F8-53AF-4FFB-A5B0-46EDA15E864B}" dt="2021-08-24T06:10:10.423" v="1536" actId="478"/>
          <ac:spMkLst>
            <pc:docMk/>
            <pc:sldMk cId="1507278770" sldId="779"/>
            <ac:spMk id="27" creationId="{42466F56-D229-400C-9919-1B5691A3F4AF}"/>
          </ac:spMkLst>
        </pc:spChg>
        <pc:spChg chg="add del mod">
          <ac:chgData name="Siegbert Rudolph" userId="2af4d44886c067cc" providerId="LiveId" clId="{9CAFF5F8-53AF-4FFB-A5B0-46EDA15E864B}" dt="2021-08-24T06:10:11.206" v="1537" actId="478"/>
          <ac:spMkLst>
            <pc:docMk/>
            <pc:sldMk cId="1507278770" sldId="779"/>
            <ac:spMk id="28" creationId="{F8E7E2F5-481F-4B3B-9D42-B10261D8F0CB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25" creationId="{A56CFC6E-5F29-4607-9511-8E0392ED5684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26" creationId="{B22405CA-7127-4AD2-893D-AC0458ECE02C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27" creationId="{D0A0496E-03A3-4DEC-BA65-DBBF0F5CBB6A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28" creationId="{0BCA04F9-4EDC-45A8-A410-D71ADA6A909C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29" creationId="{DC60B570-CA52-46AC-837F-7CEDCA72BAFC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30" creationId="{5D0F7A74-9D09-47E3-B1CF-3740ABC4940E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31" creationId="{51EF2164-E96C-4248-8295-CDB369B049A8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32" creationId="{1F10B724-7658-4813-A2DE-B668914ABEA8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33" creationId="{F2CD3F06-31F0-4D55-9818-C86D1A402428}"/>
          </ac:spMkLst>
        </pc:spChg>
        <pc:spChg chg="del">
          <ac:chgData name="Siegbert Rudolph" userId="2af4d44886c067cc" providerId="LiveId" clId="{9CAFF5F8-53AF-4FFB-A5B0-46EDA15E864B}" dt="2021-08-24T05:57:34.567" v="1331" actId="478"/>
          <ac:spMkLst>
            <pc:docMk/>
            <pc:sldMk cId="1507278770" sldId="779"/>
            <ac:spMk id="134" creationId="{409517A3-159F-4CEE-875B-05BFA75255BF}"/>
          </ac:spMkLst>
        </pc:spChg>
      </pc:sldChg>
      <pc:sldChg chg="addSp delSp modSp add mod delAnim modAnim">
        <pc:chgData name="Siegbert Rudolph" userId="2af4d44886c067cc" providerId="LiveId" clId="{9CAFF5F8-53AF-4FFB-A5B0-46EDA15E864B}" dt="2021-08-24T06:35:35.752" v="2029"/>
        <pc:sldMkLst>
          <pc:docMk/>
          <pc:sldMk cId="1620972741" sldId="780"/>
        </pc:sldMkLst>
        <pc:spChg chg="mod">
          <ac:chgData name="Siegbert Rudolph" userId="2af4d44886c067cc" providerId="LiveId" clId="{9CAFF5F8-53AF-4FFB-A5B0-46EDA15E864B}" dt="2021-08-24T06:35:10.807" v="1997" actId="207"/>
          <ac:spMkLst>
            <pc:docMk/>
            <pc:sldMk cId="1620972741" sldId="780"/>
            <ac:spMk id="4" creationId="{451EB480-67BB-448C-876A-A35FD8C54843}"/>
          </ac:spMkLst>
        </pc:spChg>
        <pc:spChg chg="add mod">
          <ac:chgData name="Siegbert Rudolph" userId="2af4d44886c067cc" providerId="LiveId" clId="{9CAFF5F8-53AF-4FFB-A5B0-46EDA15E864B}" dt="2021-08-24T06:35:19.049" v="2008" actId="20577"/>
          <ac:spMkLst>
            <pc:docMk/>
            <pc:sldMk cId="1620972741" sldId="780"/>
            <ac:spMk id="14" creationId="{58B69E83-D87E-4097-A092-18AD50DC650C}"/>
          </ac:spMkLst>
        </pc:spChg>
        <pc:spChg chg="add mod">
          <ac:chgData name="Siegbert Rudolph" userId="2af4d44886c067cc" providerId="LiveId" clId="{9CAFF5F8-53AF-4FFB-A5B0-46EDA15E864B}" dt="2021-08-24T06:35:23.874" v="2018" actId="20577"/>
          <ac:spMkLst>
            <pc:docMk/>
            <pc:sldMk cId="1620972741" sldId="780"/>
            <ac:spMk id="15" creationId="{2A7F2D77-7B69-4BD3-9826-990809ACAC66}"/>
          </ac:spMkLst>
        </pc:spChg>
        <pc:spChg chg="add mod">
          <ac:chgData name="Siegbert Rudolph" userId="2af4d44886c067cc" providerId="LiveId" clId="{9CAFF5F8-53AF-4FFB-A5B0-46EDA15E864B}" dt="2021-08-24T06:35:28.364" v="2028" actId="20577"/>
          <ac:spMkLst>
            <pc:docMk/>
            <pc:sldMk cId="1620972741" sldId="780"/>
            <ac:spMk id="16" creationId="{4E324ABC-63DF-4948-A320-FFEDE344AA64}"/>
          </ac:spMkLst>
        </pc:spChg>
        <pc:spChg chg="add mod">
          <ac:chgData name="Siegbert Rudolph" userId="2af4d44886c067cc" providerId="LiveId" clId="{9CAFF5F8-53AF-4FFB-A5B0-46EDA15E864B}" dt="2021-08-24T06:19:41.299" v="1664" actId="1038"/>
          <ac:spMkLst>
            <pc:docMk/>
            <pc:sldMk cId="1620972741" sldId="780"/>
            <ac:spMk id="17" creationId="{797D16EE-6637-454C-A130-ACED290D38B8}"/>
          </ac:spMkLst>
        </pc:spChg>
        <pc:spChg chg="add del mod">
          <ac:chgData name="Siegbert Rudolph" userId="2af4d44886c067cc" providerId="LiveId" clId="{9CAFF5F8-53AF-4FFB-A5B0-46EDA15E864B}" dt="2021-08-24T06:35:14.119" v="1998" actId="478"/>
          <ac:spMkLst>
            <pc:docMk/>
            <pc:sldMk cId="1620972741" sldId="780"/>
            <ac:spMk id="18" creationId="{FB275460-109A-410C-9B6D-899A1320F4C4}"/>
          </ac:spMkLst>
        </pc:spChg>
        <pc:spChg chg="add mod">
          <ac:chgData name="Siegbert Rudolph" userId="2af4d44886c067cc" providerId="LiveId" clId="{9CAFF5F8-53AF-4FFB-A5B0-46EDA15E864B}" dt="2021-08-24T06:20:56.422" v="1685" actId="1037"/>
          <ac:spMkLst>
            <pc:docMk/>
            <pc:sldMk cId="1620972741" sldId="780"/>
            <ac:spMk id="19" creationId="{0BD6DD8F-2653-4859-9B43-CBE484E2BA2E}"/>
          </ac:spMkLst>
        </pc:spChg>
        <pc:spChg chg="add del mod">
          <ac:chgData name="Siegbert Rudolph" userId="2af4d44886c067cc" providerId="LiveId" clId="{9CAFF5F8-53AF-4FFB-A5B0-46EDA15E864B}" dt="2021-08-24T06:35:14.119" v="1998" actId="478"/>
          <ac:spMkLst>
            <pc:docMk/>
            <pc:sldMk cId="1620972741" sldId="780"/>
            <ac:spMk id="20" creationId="{6301F437-0C02-4479-BC7F-BFBAC33D3971}"/>
          </ac:spMkLst>
        </pc:spChg>
        <pc:spChg chg="add mod">
          <ac:chgData name="Siegbert Rudolph" userId="2af4d44886c067cc" providerId="LiveId" clId="{9CAFF5F8-53AF-4FFB-A5B0-46EDA15E864B}" dt="2021-08-24T06:21:37.670" v="1696" actId="14100"/>
          <ac:spMkLst>
            <pc:docMk/>
            <pc:sldMk cId="1620972741" sldId="780"/>
            <ac:spMk id="21" creationId="{2D2C3DB4-860D-4988-A0A0-22BB74303A0E}"/>
          </ac:spMkLst>
        </pc:spChg>
        <pc:spChg chg="add del mod">
          <ac:chgData name="Siegbert Rudolph" userId="2af4d44886c067cc" providerId="LiveId" clId="{9CAFF5F8-53AF-4FFB-A5B0-46EDA15E864B}" dt="2021-08-24T06:35:14.119" v="1998" actId="478"/>
          <ac:spMkLst>
            <pc:docMk/>
            <pc:sldMk cId="1620972741" sldId="780"/>
            <ac:spMk id="22" creationId="{BE54721D-ADED-4710-902C-1E93B79CDC22}"/>
          </ac:spMkLst>
        </pc:spChg>
        <pc:spChg chg="add mod">
          <ac:chgData name="Siegbert Rudolph" userId="2af4d44886c067cc" providerId="LiveId" clId="{9CAFF5F8-53AF-4FFB-A5B0-46EDA15E864B}" dt="2021-08-24T06:21:16.336" v="1687" actId="1035"/>
          <ac:spMkLst>
            <pc:docMk/>
            <pc:sldMk cId="1620972741" sldId="780"/>
            <ac:spMk id="23" creationId="{ADA0F2C9-784A-402E-8719-0613AED9DD2C}"/>
          </ac:spMkLst>
        </pc:spChg>
        <pc:spChg chg="add del mod">
          <ac:chgData name="Siegbert Rudolph" userId="2af4d44886c067cc" providerId="LiveId" clId="{9CAFF5F8-53AF-4FFB-A5B0-46EDA15E864B}" dt="2021-08-24T06:21:47.540" v="1697" actId="478"/>
          <ac:spMkLst>
            <pc:docMk/>
            <pc:sldMk cId="1620972741" sldId="780"/>
            <ac:spMk id="24" creationId="{6C93BB12-4C3C-4F9C-BC73-49EF6CD0277F}"/>
          </ac:spMkLst>
        </pc:spChg>
        <pc:spChg chg="add del mod">
          <ac:chgData name="Siegbert Rudolph" userId="2af4d44886c067cc" providerId="LiveId" clId="{9CAFF5F8-53AF-4FFB-A5B0-46EDA15E864B}" dt="2021-08-24T06:21:47.540" v="1697" actId="478"/>
          <ac:spMkLst>
            <pc:docMk/>
            <pc:sldMk cId="1620972741" sldId="780"/>
            <ac:spMk id="25" creationId="{53CEF6FB-AC61-4E26-8070-62B62FF05126}"/>
          </ac:spMkLst>
        </pc:spChg>
        <pc:spChg chg="add del mod">
          <ac:chgData name="Siegbert Rudolph" userId="2af4d44886c067cc" providerId="LiveId" clId="{9CAFF5F8-53AF-4FFB-A5B0-46EDA15E864B}" dt="2021-08-24T06:21:47.540" v="1697" actId="478"/>
          <ac:spMkLst>
            <pc:docMk/>
            <pc:sldMk cId="1620972741" sldId="780"/>
            <ac:spMk id="26" creationId="{EEEC27F9-1906-4A96-8706-76A2286761C3}"/>
          </ac:spMkLst>
        </pc:spChg>
        <pc:spChg chg="add del mod">
          <ac:chgData name="Siegbert Rudolph" userId="2af4d44886c067cc" providerId="LiveId" clId="{9CAFF5F8-53AF-4FFB-A5B0-46EDA15E864B}" dt="2021-08-24T06:18:34.330" v="1649" actId="478"/>
          <ac:spMkLst>
            <pc:docMk/>
            <pc:sldMk cId="1620972741" sldId="780"/>
            <ac:spMk id="27" creationId="{D1B89457-E977-4109-B67A-6853C33D0168}"/>
          </ac:spMkLst>
        </pc:spChg>
        <pc:spChg chg="add del mod">
          <ac:chgData name="Siegbert Rudolph" userId="2af4d44886c067cc" providerId="LiveId" clId="{9CAFF5F8-53AF-4FFB-A5B0-46EDA15E864B}" dt="2021-08-24T06:18:35.392" v="1650" actId="478"/>
          <ac:spMkLst>
            <pc:docMk/>
            <pc:sldMk cId="1620972741" sldId="780"/>
            <ac:spMk id="28" creationId="{5A663A91-B858-49AD-9516-54F27E135D35}"/>
          </ac:spMkLst>
        </pc:spChg>
        <pc:spChg chg="add del mod">
          <ac:chgData name="Siegbert Rudolph" userId="2af4d44886c067cc" providerId="LiveId" clId="{9CAFF5F8-53AF-4FFB-A5B0-46EDA15E864B}" dt="2021-08-24T06:18:36.737" v="1651" actId="478"/>
          <ac:spMkLst>
            <pc:docMk/>
            <pc:sldMk cId="1620972741" sldId="780"/>
            <ac:spMk id="29" creationId="{59AA517B-88B4-495B-9BD7-AF7DEB7502FB}"/>
          </ac:spMkLst>
        </pc:spChg>
        <pc:spChg chg="del">
          <ac:chgData name="Siegbert Rudolph" userId="2af4d44886c067cc" providerId="LiveId" clId="{9CAFF5F8-53AF-4FFB-A5B0-46EDA15E864B}" dt="2021-08-24T05:57:42.819" v="1333" actId="478"/>
          <ac:spMkLst>
            <pc:docMk/>
            <pc:sldMk cId="1620972741" sldId="780"/>
            <ac:spMk id="125" creationId="{A56CFC6E-5F29-4607-9511-8E0392ED5684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26" creationId="{B22405CA-7127-4AD2-893D-AC0458ECE02C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27" creationId="{D0A0496E-03A3-4DEC-BA65-DBBF0F5CBB6A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28" creationId="{0BCA04F9-4EDC-45A8-A410-D71ADA6A909C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29" creationId="{DC60B570-CA52-46AC-837F-7CEDCA72BAFC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30" creationId="{5D0F7A74-9D09-47E3-B1CF-3740ABC4940E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31" creationId="{51EF2164-E96C-4248-8295-CDB369B049A8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32" creationId="{1F10B724-7658-4813-A2DE-B668914ABEA8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33" creationId="{F2CD3F06-31F0-4D55-9818-C86D1A402428}"/>
          </ac:spMkLst>
        </pc:spChg>
        <pc:spChg chg="del">
          <ac:chgData name="Siegbert Rudolph" userId="2af4d44886c067cc" providerId="LiveId" clId="{9CAFF5F8-53AF-4FFB-A5B0-46EDA15E864B}" dt="2021-08-24T05:57:38.809" v="1332" actId="478"/>
          <ac:spMkLst>
            <pc:docMk/>
            <pc:sldMk cId="1620972741" sldId="780"/>
            <ac:spMk id="134" creationId="{409517A3-159F-4CEE-875B-05BFA75255BF}"/>
          </ac:spMkLst>
        </pc:spChg>
      </pc:sldChg>
      <pc:sldChg chg="addSp delSp modSp del mod delAnim modAnim">
        <pc:chgData name="Siegbert Rudolph" userId="2af4d44886c067cc" providerId="LiveId" clId="{9CAFF5F8-53AF-4FFB-A5B0-46EDA15E864B}" dt="2021-08-24T05:55:03.124" v="1119" actId="47"/>
        <pc:sldMkLst>
          <pc:docMk/>
          <pc:sldMk cId="3934386943" sldId="780"/>
        </pc:sldMkLst>
        <pc:spChg chg="mod">
          <ac:chgData name="Siegbert Rudolph" userId="2af4d44886c067cc" providerId="LiveId" clId="{9CAFF5F8-53AF-4FFB-A5B0-46EDA15E864B}" dt="2021-08-24T05:29:30.776" v="440" actId="20577"/>
          <ac:spMkLst>
            <pc:docMk/>
            <pc:sldMk cId="3934386943" sldId="780"/>
            <ac:spMk id="35" creationId="{F771018B-9556-47D1-B9BE-B861B96F1C44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49" creationId="{5851E5AC-CAAA-4861-B98A-0C45A40D79E4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0" creationId="{1B322661-2762-442B-A6DB-D988F2B173E9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1" creationId="{79FC34F7-F5AC-48FB-BBD8-41B13903CE4D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2" creationId="{F5BE3278-B171-4F1C-AFED-672A1B2DACB4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3" creationId="{0BA4BB91-6F81-4CCC-918A-4DC5A0828D9E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4" creationId="{D1FB8343-D919-4352-AA73-B330526B06F7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5" creationId="{3FB36277-4C8D-4AAF-97A7-38E7673C55BC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6" creationId="{F516B969-2F5A-4701-BF32-62C5A2DF85E4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7" creationId="{5C984EED-CBFB-4FA8-A0B1-FB2EC893A50A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8" creationId="{FAE81BBF-F207-46D2-B54B-53218151E4FC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59" creationId="{06398800-C975-4AD0-9D92-2EEE885D5F36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60" creationId="{E1A7D93A-D1EA-4E1C-91BA-FEFC3DABCCF6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61" creationId="{F8C12578-1383-4AE8-97CE-99D99C27257A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62" creationId="{F645F659-1CCA-4248-BF8B-81D09A95D7A6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63" creationId="{A774D5D1-026F-499D-9819-BDBC507E21CB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64" creationId="{790D03F7-265E-4EF9-AEC7-E5C5066BBB2A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65" creationId="{2C1733A2-24AE-462E-ACAC-4595D4CCBE76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66" creationId="{AB175CD5-F261-460C-81DE-F85D6D54D773}"/>
          </ac:spMkLst>
        </pc:spChg>
        <pc:spChg chg="del">
          <ac:chgData name="Siegbert Rudolph" userId="2af4d44886c067cc" providerId="LiveId" clId="{9CAFF5F8-53AF-4FFB-A5B0-46EDA15E864B}" dt="2021-08-24T05:12:57.970" v="60" actId="478"/>
          <ac:spMkLst>
            <pc:docMk/>
            <pc:sldMk cId="3934386943" sldId="780"/>
            <ac:spMk id="67" creationId="{C3227D14-0189-4EEB-ACF9-CB89E2CA9682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82" creationId="{6F923846-0145-49BB-BF8D-3BAE9A84C9F1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83" creationId="{7416C8C3-41DC-42A4-B49A-06B8C4EEE916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84" creationId="{5494A86E-5DCD-4812-9EFD-5129115D5C53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85" creationId="{08D33E0E-E102-43F5-B484-8500DD67E4F0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86" creationId="{E7C1CFFC-F01E-4DDA-AE8F-880C0EEA1611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87" creationId="{D4A1A37F-BF9B-47B9-943A-183CCFB3287F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88" creationId="{CCB3A2AA-406D-4A4B-B487-F731D8CD0548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89" creationId="{40C7470B-01B5-4A8E-8439-577D3644B9EA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0" creationId="{CFF90CB5-4EEF-4921-B21E-DE80717DBE82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1" creationId="{88B9B643-A99D-409D-A330-7823289EB375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2" creationId="{403D5E37-FDFC-4E77-BF44-6486006078E2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3" creationId="{B19A989C-94C6-4A9C-B800-ABB533C34212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4" creationId="{783D985F-C2A0-43FC-AA6E-D280E4B2060A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5" creationId="{DAB3067C-317A-4D76-B2D5-FBCCAEB4931C}"/>
          </ac:spMkLst>
        </pc:spChg>
        <pc:spChg chg="del">
          <ac:chgData name="Siegbert Rudolph" userId="2af4d44886c067cc" providerId="LiveId" clId="{9CAFF5F8-53AF-4FFB-A5B0-46EDA15E864B}" dt="2021-08-24T05:12:57.970" v="60" actId="478"/>
          <ac:spMkLst>
            <pc:docMk/>
            <pc:sldMk cId="3934386943" sldId="780"/>
            <ac:spMk id="96" creationId="{BC135DB9-2D27-4C77-90BD-B391F0536878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7" creationId="{A8EC2F44-D810-4FCF-9C3B-A6AED9D79EEB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8" creationId="{DB0F3409-88BB-4E14-9E45-011366C17103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99" creationId="{DA1102E1-C22C-412D-9187-73E78518293A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0" creationId="{A9BEBD1B-6541-4F01-84E0-DBDFBE2F5442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1" creationId="{6A21C5E3-39CB-4180-80C8-BE70AA499F99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2" creationId="{32C4D670-B08E-402A-80CF-9C68103F40A1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3" creationId="{B6C1168C-CDCA-4038-A16A-AC9C0BC65BE7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4" creationId="{F680ECA0-085E-4679-9E71-AE38E9776034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5" creationId="{AF640947-6726-4ECB-9B7E-C4B5A0E676B3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6" creationId="{FDA377C7-4200-4741-B3DD-CA9642C4616A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7" creationId="{008E4438-CD26-4BC9-9BFE-C0F97C9A9E0B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8" creationId="{9BE3D6B6-E28C-4ABC-9016-ADBD9D119769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09" creationId="{35114C83-9D79-4BD7-86E4-E1ECAD5F1B07}"/>
          </ac:spMkLst>
        </pc:spChg>
        <pc:spChg chg="del">
          <ac:chgData name="Siegbert Rudolph" userId="2af4d44886c067cc" providerId="LiveId" clId="{9CAFF5F8-53AF-4FFB-A5B0-46EDA15E864B}" dt="2021-08-24T05:12:55.580" v="59" actId="478"/>
          <ac:spMkLst>
            <pc:docMk/>
            <pc:sldMk cId="3934386943" sldId="780"/>
            <ac:spMk id="110" creationId="{64F44D49-318F-475E-8C19-09204BCD0EAB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1" creationId="{B35293F1-CCF5-465A-9EBA-D88BFDDD9F72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2" creationId="{31142699-0C41-4491-9C0A-E910238F2772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3" creationId="{A574E717-682F-4948-87DC-967473C83495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4" creationId="{E482BDB5-1009-4869-B249-5E6C7647FADB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5" creationId="{4D692983-3AC1-4FD0-9344-2642F18F4AFF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6" creationId="{ABD4E5A2-F698-4961-903A-3D5E2BF979F8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7" creationId="{195C1965-FB77-4AFD-B6D5-D1F6DE57B557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8" creationId="{B5248267-9CAD-4759-BB5E-C4373E6C557A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19" creationId="{65C391A9-3A34-4CB5-AB42-4D549C6C4975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20" creationId="{B3088494-2234-45BF-8952-2BD48CE8058D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21" creationId="{BD40F0D1-DBAC-41CC-B796-49A16660C8A6}"/>
          </ac:spMkLst>
        </pc:spChg>
        <pc:spChg chg="add del mod">
          <ac:chgData name="Siegbert Rudolph" userId="2af4d44886c067cc" providerId="LiveId" clId="{9CAFF5F8-53AF-4FFB-A5B0-46EDA15E864B}" dt="2021-08-24T05:27:25.058" v="389" actId="21"/>
          <ac:spMkLst>
            <pc:docMk/>
            <pc:sldMk cId="3934386943" sldId="780"/>
            <ac:spMk id="122" creationId="{6732947D-B596-4BAF-878C-208C20E14C5F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23" creationId="{1FC372CA-0BCD-4B67-A837-755B635BC0A4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24" creationId="{B3F6B11B-99A0-4EAE-BC40-07F0A68A0F2D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25" creationId="{6E35DC7C-06E7-4DCC-B6F4-4AD774781767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26" creationId="{2A9A1849-DA4C-4724-926F-3EE63B082305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27" creationId="{EBADF4C6-4B8E-4A4F-90E4-A0040F08E25F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28" creationId="{95BA2A06-21FF-4F2E-ACB7-32657E7E4372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29" creationId="{B83D2EAA-D21F-4192-8B88-5A1C778DA8FD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0" creationId="{0B410FFE-22EB-4DF5-87E2-2D96C5A98CDE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1" creationId="{46C1A936-466D-47BB-BD4E-6895D57F37E3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2" creationId="{B0E70A21-C0C1-4E8B-8DA3-624F4788ECB8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3" creationId="{7C23CA0C-F4DF-4056-9F55-8A0A93386C53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4" creationId="{419F64B2-B0C6-40CE-A1BF-E1755852024A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5" creationId="{413A9521-DC74-4E59-AAFD-CF41D87EE22C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6" creationId="{3EC3CACA-99FD-4CB7-88C7-49DBF04CC4B7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7" creationId="{E46917F3-CC8C-474B-BCBE-39853200FBB5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8" creationId="{6C426BB2-E593-4415-BC92-4510AC85A8D7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39" creationId="{03611A80-E780-486B-AE25-B0322E1FEE4B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0" creationId="{1C77065A-87D4-403E-9652-0BB6752E701E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1" creationId="{A515AB93-A04E-4028-9AEB-9148FEBE1F7C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2" creationId="{3B3BC9FA-47D7-4D0E-9C28-EA32E7655153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3" creationId="{A4FAE45F-69A3-4FF4-8FE3-09DAE9CF2CB5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4" creationId="{EC08DB95-DAE5-43EF-85C5-15AA36760CEC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5" creationId="{C859D194-6A75-43D3-8268-29C1F3C02690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6" creationId="{88CC0CD6-0364-4DD8-A6C6-D338CF99F754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7" creationId="{803C06B6-6E29-40BB-B439-BA5AFB72FC24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8" creationId="{1B70159E-956A-4D62-A3AD-718E4E46132F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49" creationId="{60342ADB-DDD8-470C-BA36-F8AF48A917EB}"/>
          </ac:spMkLst>
        </pc:spChg>
        <pc:spChg chg="add mod">
          <ac:chgData name="Siegbert Rudolph" userId="2af4d44886c067cc" providerId="LiveId" clId="{9CAFF5F8-53AF-4FFB-A5B0-46EDA15E864B}" dt="2021-08-24T05:34:34.848" v="909"/>
          <ac:spMkLst>
            <pc:docMk/>
            <pc:sldMk cId="3934386943" sldId="780"/>
            <ac:spMk id="150" creationId="{BEE63C54-ADAE-4C2F-AC63-6029651B2A57}"/>
          </ac:spMkLst>
        </pc:spChg>
      </pc:sldChg>
      <pc:sldChg chg="addSp delSp modSp add mod delAnim modAnim">
        <pc:chgData name="Siegbert Rudolph" userId="2af4d44886c067cc" providerId="LiveId" clId="{9CAFF5F8-53AF-4FFB-A5B0-46EDA15E864B}" dt="2021-08-24T06:36:16.517" v="2063"/>
        <pc:sldMkLst>
          <pc:docMk/>
          <pc:sldMk cId="1141866900" sldId="781"/>
        </pc:sldMkLst>
        <pc:spChg chg="mod">
          <ac:chgData name="Siegbert Rudolph" userId="2af4d44886c067cc" providerId="LiveId" clId="{9CAFF5F8-53AF-4FFB-A5B0-46EDA15E864B}" dt="2021-08-24T06:35:52.939" v="2031" actId="207"/>
          <ac:spMkLst>
            <pc:docMk/>
            <pc:sldMk cId="1141866900" sldId="781"/>
            <ac:spMk id="4" creationId="{451EB480-67BB-448C-876A-A35FD8C54843}"/>
          </ac:spMkLst>
        </pc:spChg>
        <pc:spChg chg="add mod">
          <ac:chgData name="Siegbert Rudolph" userId="2af4d44886c067cc" providerId="LiveId" clId="{9CAFF5F8-53AF-4FFB-A5B0-46EDA15E864B}" dt="2021-08-24T06:36:01.447" v="2042" actId="20577"/>
          <ac:spMkLst>
            <pc:docMk/>
            <pc:sldMk cId="1141866900" sldId="781"/>
            <ac:spMk id="14" creationId="{BE2D33C2-1F69-4B81-8ACC-50F5E99EDA86}"/>
          </ac:spMkLst>
        </pc:spChg>
        <pc:spChg chg="add mod">
          <ac:chgData name="Siegbert Rudolph" userId="2af4d44886c067cc" providerId="LiveId" clId="{9CAFF5F8-53AF-4FFB-A5B0-46EDA15E864B}" dt="2021-08-24T06:36:06.207" v="2052" actId="20577"/>
          <ac:spMkLst>
            <pc:docMk/>
            <pc:sldMk cId="1141866900" sldId="781"/>
            <ac:spMk id="15" creationId="{D25411D2-9AA0-43FB-8F52-C589A8FE036B}"/>
          </ac:spMkLst>
        </pc:spChg>
        <pc:spChg chg="add mod">
          <ac:chgData name="Siegbert Rudolph" userId="2af4d44886c067cc" providerId="LiveId" clId="{9CAFF5F8-53AF-4FFB-A5B0-46EDA15E864B}" dt="2021-08-24T06:36:10.089" v="2062" actId="20577"/>
          <ac:spMkLst>
            <pc:docMk/>
            <pc:sldMk cId="1141866900" sldId="781"/>
            <ac:spMk id="16" creationId="{4F6231F4-1560-41AE-9ED8-AD38ECFA10D3}"/>
          </ac:spMkLst>
        </pc:spChg>
        <pc:spChg chg="add mod">
          <ac:chgData name="Siegbert Rudolph" userId="2af4d44886c067cc" providerId="LiveId" clId="{9CAFF5F8-53AF-4FFB-A5B0-46EDA15E864B}" dt="2021-08-24T06:24:50.251" v="1775" actId="20577"/>
          <ac:spMkLst>
            <pc:docMk/>
            <pc:sldMk cId="1141866900" sldId="781"/>
            <ac:spMk id="17" creationId="{F92ECA72-410C-4A62-8FDF-50FD55FFA044}"/>
          </ac:spMkLst>
        </pc:spChg>
        <pc:spChg chg="add del mod">
          <ac:chgData name="Siegbert Rudolph" userId="2af4d44886c067cc" providerId="LiveId" clId="{9CAFF5F8-53AF-4FFB-A5B0-46EDA15E864B}" dt="2021-08-24T06:35:56.665" v="2032" actId="478"/>
          <ac:spMkLst>
            <pc:docMk/>
            <pc:sldMk cId="1141866900" sldId="781"/>
            <ac:spMk id="18" creationId="{F3488870-8F56-42EC-ADC6-5F9861DDBC00}"/>
          </ac:spMkLst>
        </pc:spChg>
        <pc:spChg chg="add mod">
          <ac:chgData name="Siegbert Rudolph" userId="2af4d44886c067cc" providerId="LiveId" clId="{9CAFF5F8-53AF-4FFB-A5B0-46EDA15E864B}" dt="2021-08-24T06:25:43.756" v="1784" actId="1038"/>
          <ac:spMkLst>
            <pc:docMk/>
            <pc:sldMk cId="1141866900" sldId="781"/>
            <ac:spMk id="19" creationId="{17906E10-A067-4476-8753-E9F0627B8AA2}"/>
          </ac:spMkLst>
        </pc:spChg>
        <pc:spChg chg="add del mod">
          <ac:chgData name="Siegbert Rudolph" userId="2af4d44886c067cc" providerId="LiveId" clId="{9CAFF5F8-53AF-4FFB-A5B0-46EDA15E864B}" dt="2021-08-24T06:35:56.665" v="2032" actId="478"/>
          <ac:spMkLst>
            <pc:docMk/>
            <pc:sldMk cId="1141866900" sldId="781"/>
            <ac:spMk id="20" creationId="{5679AC51-0C81-47C6-B8E7-D84AEF94DAEF}"/>
          </ac:spMkLst>
        </pc:spChg>
        <pc:spChg chg="add mod">
          <ac:chgData name="Siegbert Rudolph" userId="2af4d44886c067cc" providerId="LiveId" clId="{9CAFF5F8-53AF-4FFB-A5B0-46EDA15E864B}" dt="2021-08-24T06:26:06.188" v="1793" actId="14100"/>
          <ac:spMkLst>
            <pc:docMk/>
            <pc:sldMk cId="1141866900" sldId="781"/>
            <ac:spMk id="21" creationId="{C08700C5-16A9-41E0-8AF3-700A8AAF15D7}"/>
          </ac:spMkLst>
        </pc:spChg>
        <pc:spChg chg="add del mod">
          <ac:chgData name="Siegbert Rudolph" userId="2af4d44886c067cc" providerId="LiveId" clId="{9CAFF5F8-53AF-4FFB-A5B0-46EDA15E864B}" dt="2021-08-24T06:35:56.665" v="2032" actId="478"/>
          <ac:spMkLst>
            <pc:docMk/>
            <pc:sldMk cId="1141866900" sldId="781"/>
            <ac:spMk id="22" creationId="{1868F614-D86E-4431-8CFE-381E6D47E58F}"/>
          </ac:spMkLst>
        </pc:spChg>
        <pc:spChg chg="add mod">
          <ac:chgData name="Siegbert Rudolph" userId="2af4d44886c067cc" providerId="LiveId" clId="{9CAFF5F8-53AF-4FFB-A5B0-46EDA15E864B}" dt="2021-08-24T06:24:42.292" v="1765" actId="14100"/>
          <ac:spMkLst>
            <pc:docMk/>
            <pc:sldMk cId="1141866900" sldId="781"/>
            <ac:spMk id="23" creationId="{37C46FFA-1EEF-45FD-A641-28596B01995E}"/>
          </ac:spMkLst>
        </pc:spChg>
        <pc:spChg chg="add del mod">
          <ac:chgData name="Siegbert Rudolph" userId="2af4d44886c067cc" providerId="LiveId" clId="{9CAFF5F8-53AF-4FFB-A5B0-46EDA15E864B}" dt="2021-08-24T06:26:18.004" v="1794" actId="478"/>
          <ac:spMkLst>
            <pc:docMk/>
            <pc:sldMk cId="1141866900" sldId="781"/>
            <ac:spMk id="24" creationId="{EB92617E-8AA5-455C-857B-7E9F7A998296}"/>
          </ac:spMkLst>
        </pc:spChg>
        <pc:spChg chg="add del mod">
          <ac:chgData name="Siegbert Rudolph" userId="2af4d44886c067cc" providerId="LiveId" clId="{9CAFF5F8-53AF-4FFB-A5B0-46EDA15E864B}" dt="2021-08-24T06:26:18.004" v="1794" actId="478"/>
          <ac:spMkLst>
            <pc:docMk/>
            <pc:sldMk cId="1141866900" sldId="781"/>
            <ac:spMk id="25" creationId="{5C5C36F7-9A12-42F1-82FD-B2C9A78C6E4B}"/>
          </ac:spMkLst>
        </pc:spChg>
        <pc:spChg chg="add del mod">
          <ac:chgData name="Siegbert Rudolph" userId="2af4d44886c067cc" providerId="LiveId" clId="{9CAFF5F8-53AF-4FFB-A5B0-46EDA15E864B}" dt="2021-08-24T06:26:18.004" v="1794" actId="478"/>
          <ac:spMkLst>
            <pc:docMk/>
            <pc:sldMk cId="1141866900" sldId="781"/>
            <ac:spMk id="26" creationId="{CFC6C09C-A38F-463B-A040-321793CD7937}"/>
          </ac:spMkLst>
        </pc:spChg>
        <pc:spChg chg="add del mod">
          <ac:chgData name="Siegbert Rudolph" userId="2af4d44886c067cc" providerId="LiveId" clId="{9CAFF5F8-53AF-4FFB-A5B0-46EDA15E864B}" dt="2021-08-24T06:23:16.470" v="1730" actId="478"/>
          <ac:spMkLst>
            <pc:docMk/>
            <pc:sldMk cId="1141866900" sldId="781"/>
            <ac:spMk id="27" creationId="{C06D1D1F-E136-404B-813D-EB4FF8D39A79}"/>
          </ac:spMkLst>
        </pc:spChg>
        <pc:spChg chg="add del mod">
          <ac:chgData name="Siegbert Rudolph" userId="2af4d44886c067cc" providerId="LiveId" clId="{9CAFF5F8-53AF-4FFB-A5B0-46EDA15E864B}" dt="2021-08-24T06:23:17.495" v="1731" actId="478"/>
          <ac:spMkLst>
            <pc:docMk/>
            <pc:sldMk cId="1141866900" sldId="781"/>
            <ac:spMk id="28" creationId="{CDD885A9-4BF0-4C10-A381-517833FECA98}"/>
          </ac:spMkLst>
        </pc:spChg>
        <pc:spChg chg="add del mod">
          <ac:chgData name="Siegbert Rudolph" userId="2af4d44886c067cc" providerId="LiveId" clId="{9CAFF5F8-53AF-4FFB-A5B0-46EDA15E864B}" dt="2021-08-24T06:23:18.478" v="1732" actId="478"/>
          <ac:spMkLst>
            <pc:docMk/>
            <pc:sldMk cId="1141866900" sldId="781"/>
            <ac:spMk id="29" creationId="{36499BCC-D3F5-48D2-8C1A-9564FF6EA214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25" creationId="{A56CFC6E-5F29-4607-9511-8E0392ED5684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26" creationId="{B22405CA-7127-4AD2-893D-AC0458ECE02C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27" creationId="{D0A0496E-03A3-4DEC-BA65-DBBF0F5CBB6A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28" creationId="{0BCA04F9-4EDC-45A8-A410-D71ADA6A909C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29" creationId="{DC60B570-CA52-46AC-837F-7CEDCA72BAFC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30" creationId="{5D0F7A74-9D09-47E3-B1CF-3740ABC4940E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31" creationId="{51EF2164-E96C-4248-8295-CDB369B049A8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32" creationId="{1F10B724-7658-4813-A2DE-B668914ABEA8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33" creationId="{F2CD3F06-31F0-4D55-9818-C86D1A402428}"/>
          </ac:spMkLst>
        </pc:spChg>
        <pc:spChg chg="del">
          <ac:chgData name="Siegbert Rudolph" userId="2af4d44886c067cc" providerId="LiveId" clId="{9CAFF5F8-53AF-4FFB-A5B0-46EDA15E864B}" dt="2021-08-24T05:57:46.902" v="1334" actId="478"/>
          <ac:spMkLst>
            <pc:docMk/>
            <pc:sldMk cId="1141866900" sldId="781"/>
            <ac:spMk id="134" creationId="{409517A3-159F-4CEE-875B-05BFA75255BF}"/>
          </ac:spMkLst>
        </pc:spChg>
      </pc:sldChg>
      <pc:sldChg chg="delSp add del mod delAnim modAnim">
        <pc:chgData name="Siegbert Rudolph" userId="2af4d44886c067cc" providerId="LiveId" clId="{9CAFF5F8-53AF-4FFB-A5B0-46EDA15E864B}" dt="2021-08-24T05:34:11.499" v="908" actId="47"/>
        <pc:sldMkLst>
          <pc:docMk/>
          <pc:sldMk cId="1893603620" sldId="781"/>
        </pc:sldMkLst>
        <pc:spChg chg="del">
          <ac:chgData name="Siegbert Rudolph" userId="2af4d44886c067cc" providerId="LiveId" clId="{9CAFF5F8-53AF-4FFB-A5B0-46EDA15E864B}" dt="2021-08-24T05:11:50.029" v="42" actId="478"/>
          <ac:spMkLst>
            <pc:docMk/>
            <pc:sldMk cId="1893603620" sldId="781"/>
            <ac:spMk id="4" creationId="{451EB480-67BB-448C-876A-A35FD8C54843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396" creationId="{9D51CCB6-110F-4CF4-9D71-54DB0B71D735}"/>
          </ac:spMkLst>
        </pc:spChg>
        <pc:spChg chg="del">
          <ac:chgData name="Siegbert Rudolph" userId="2af4d44886c067cc" providerId="LiveId" clId="{9CAFF5F8-53AF-4FFB-A5B0-46EDA15E864B}" dt="2021-08-24T05:11:58.844" v="43" actId="478"/>
          <ac:spMkLst>
            <pc:docMk/>
            <pc:sldMk cId="1893603620" sldId="781"/>
            <ac:spMk id="397" creationId="{2FF66CE2-864A-4CA7-BCF5-D1EC302768A9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398" creationId="{AC5914E0-5C5E-4197-A435-F0ACC6BF3B3F}"/>
          </ac:spMkLst>
        </pc:spChg>
        <pc:spChg chg="del">
          <ac:chgData name="Siegbert Rudolph" userId="2af4d44886c067cc" providerId="LiveId" clId="{9CAFF5F8-53AF-4FFB-A5B0-46EDA15E864B}" dt="2021-08-24T05:12:01.666" v="44" actId="478"/>
          <ac:spMkLst>
            <pc:docMk/>
            <pc:sldMk cId="1893603620" sldId="781"/>
            <ac:spMk id="399" creationId="{844298B9-B5DB-40EA-BB58-EC06DC838100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00" creationId="{898D8EBF-1279-4641-9E1F-1367EE659C14}"/>
          </ac:spMkLst>
        </pc:spChg>
        <pc:spChg chg="del">
          <ac:chgData name="Siegbert Rudolph" userId="2af4d44886c067cc" providerId="LiveId" clId="{9CAFF5F8-53AF-4FFB-A5B0-46EDA15E864B}" dt="2021-08-24T05:12:03.817" v="45" actId="478"/>
          <ac:spMkLst>
            <pc:docMk/>
            <pc:sldMk cId="1893603620" sldId="781"/>
            <ac:spMk id="401" creationId="{26940167-1236-4973-8610-182991D5FCC7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02" creationId="{4DEB0DB7-C558-42B5-8114-0CAFE4C17CC6}"/>
          </ac:spMkLst>
        </pc:spChg>
        <pc:spChg chg="del">
          <ac:chgData name="Siegbert Rudolph" userId="2af4d44886c067cc" providerId="LiveId" clId="{9CAFF5F8-53AF-4FFB-A5B0-46EDA15E864B}" dt="2021-08-24T05:12:05.626" v="46" actId="478"/>
          <ac:spMkLst>
            <pc:docMk/>
            <pc:sldMk cId="1893603620" sldId="781"/>
            <ac:spMk id="403" creationId="{67C4B447-6375-4614-BEC2-EBCEA8361424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04" creationId="{6186D23C-AD8A-456C-A2BB-5BC1316ABD26}"/>
          </ac:spMkLst>
        </pc:spChg>
        <pc:spChg chg="del">
          <ac:chgData name="Siegbert Rudolph" userId="2af4d44886c067cc" providerId="LiveId" clId="{9CAFF5F8-53AF-4FFB-A5B0-46EDA15E864B}" dt="2021-08-24T05:12:07.267" v="47" actId="478"/>
          <ac:spMkLst>
            <pc:docMk/>
            <pc:sldMk cId="1893603620" sldId="781"/>
            <ac:spMk id="405" creationId="{9885218D-7AD7-4D45-81AE-82AF0FF8E2C8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06" creationId="{82D9A81D-1608-4781-8505-8CEA71283F44}"/>
          </ac:spMkLst>
        </pc:spChg>
        <pc:spChg chg="del">
          <ac:chgData name="Siegbert Rudolph" userId="2af4d44886c067cc" providerId="LiveId" clId="{9CAFF5F8-53AF-4FFB-A5B0-46EDA15E864B}" dt="2021-08-24T05:12:10.252" v="48" actId="478"/>
          <ac:spMkLst>
            <pc:docMk/>
            <pc:sldMk cId="1893603620" sldId="781"/>
            <ac:spMk id="407" creationId="{7D8283AD-16A3-45DE-9E5A-DC5F4E13D9A9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08" creationId="{E637C592-F885-4628-B082-EC4CD1E7AC29}"/>
          </ac:spMkLst>
        </pc:spChg>
        <pc:spChg chg="del">
          <ac:chgData name="Siegbert Rudolph" userId="2af4d44886c067cc" providerId="LiveId" clId="{9CAFF5F8-53AF-4FFB-A5B0-46EDA15E864B}" dt="2021-08-24T05:12:12.902" v="49" actId="478"/>
          <ac:spMkLst>
            <pc:docMk/>
            <pc:sldMk cId="1893603620" sldId="781"/>
            <ac:spMk id="409" creationId="{2BB0C281-B8E6-4D7B-A48A-24B281790279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10" creationId="{43235AA1-B575-47F0-824C-4A6A1B89B94A}"/>
          </ac:spMkLst>
        </pc:spChg>
        <pc:spChg chg="del">
          <ac:chgData name="Siegbert Rudolph" userId="2af4d44886c067cc" providerId="LiveId" clId="{9CAFF5F8-53AF-4FFB-A5B0-46EDA15E864B}" dt="2021-08-24T05:12:15.427" v="50" actId="478"/>
          <ac:spMkLst>
            <pc:docMk/>
            <pc:sldMk cId="1893603620" sldId="781"/>
            <ac:spMk id="411" creationId="{CB7A67C4-C76D-4186-A877-BC78BA6039EA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12" creationId="{AD5EDF59-C282-450D-8F6F-A7B817E5CF32}"/>
          </ac:spMkLst>
        </pc:spChg>
        <pc:spChg chg="del">
          <ac:chgData name="Siegbert Rudolph" userId="2af4d44886c067cc" providerId="LiveId" clId="{9CAFF5F8-53AF-4FFB-A5B0-46EDA15E864B}" dt="2021-08-24T05:12:17.250" v="51" actId="478"/>
          <ac:spMkLst>
            <pc:docMk/>
            <pc:sldMk cId="1893603620" sldId="781"/>
            <ac:spMk id="413" creationId="{B62A0FE1-6D34-4237-8939-95C77D5E3BAB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14" creationId="{FFFF8C91-F5C0-4BE2-AC88-C6A4DD11C11F}"/>
          </ac:spMkLst>
        </pc:spChg>
        <pc:spChg chg="del">
          <ac:chgData name="Siegbert Rudolph" userId="2af4d44886c067cc" providerId="LiveId" clId="{9CAFF5F8-53AF-4FFB-A5B0-46EDA15E864B}" dt="2021-08-24T05:12:20.160" v="52" actId="478"/>
          <ac:spMkLst>
            <pc:docMk/>
            <pc:sldMk cId="1893603620" sldId="781"/>
            <ac:spMk id="415" creationId="{05758220-BCA3-41DF-88D4-5882438CE3F1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16" creationId="{7046C5DB-ECE0-4679-AC08-E3E7E84B9EC0}"/>
          </ac:spMkLst>
        </pc:spChg>
        <pc:spChg chg="del">
          <ac:chgData name="Siegbert Rudolph" userId="2af4d44886c067cc" providerId="LiveId" clId="{9CAFF5F8-53AF-4FFB-A5B0-46EDA15E864B}" dt="2021-08-24T05:12:22.414" v="53" actId="478"/>
          <ac:spMkLst>
            <pc:docMk/>
            <pc:sldMk cId="1893603620" sldId="781"/>
            <ac:spMk id="417" creationId="{6CFA6F92-0530-4D76-AD19-B07D32CDC11C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18" creationId="{7CDAF0CC-7759-480E-82C0-50953C6C9A6C}"/>
          </ac:spMkLst>
        </pc:spChg>
        <pc:spChg chg="del">
          <ac:chgData name="Siegbert Rudolph" userId="2af4d44886c067cc" providerId="LiveId" clId="{9CAFF5F8-53AF-4FFB-A5B0-46EDA15E864B}" dt="2021-08-24T05:12:24.349" v="54" actId="478"/>
          <ac:spMkLst>
            <pc:docMk/>
            <pc:sldMk cId="1893603620" sldId="781"/>
            <ac:spMk id="419" creationId="{FF939703-1D1B-4752-9E81-B7E066DBEACA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20" creationId="{113F8249-2C24-480F-B8C6-8C9D0281A707}"/>
          </ac:spMkLst>
        </pc:spChg>
        <pc:spChg chg="del">
          <ac:chgData name="Siegbert Rudolph" userId="2af4d44886c067cc" providerId="LiveId" clId="{9CAFF5F8-53AF-4FFB-A5B0-46EDA15E864B}" dt="2021-08-24T05:12:25.983" v="55" actId="478"/>
          <ac:spMkLst>
            <pc:docMk/>
            <pc:sldMk cId="1893603620" sldId="781"/>
            <ac:spMk id="421" creationId="{9AC740E8-D626-4483-AEFA-D1A96BE8A0B6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22" creationId="{FE3C9D1C-1B45-4F04-AD79-A0DCF4F0CC97}"/>
          </ac:spMkLst>
        </pc:spChg>
        <pc:spChg chg="del">
          <ac:chgData name="Siegbert Rudolph" userId="2af4d44886c067cc" providerId="LiveId" clId="{9CAFF5F8-53AF-4FFB-A5B0-46EDA15E864B}" dt="2021-08-24T05:12:28.306" v="56" actId="478"/>
          <ac:spMkLst>
            <pc:docMk/>
            <pc:sldMk cId="1893603620" sldId="781"/>
            <ac:spMk id="423" creationId="{1624D251-4ACD-4DA4-B712-F7B69644BE75}"/>
          </ac:spMkLst>
        </pc:spChg>
        <pc:spChg chg="del">
          <ac:chgData name="Siegbert Rudolph" userId="2af4d44886c067cc" providerId="LiveId" clId="{9CAFF5F8-53AF-4FFB-A5B0-46EDA15E864B}" dt="2021-08-24T05:11:38.718" v="41" actId="478"/>
          <ac:spMkLst>
            <pc:docMk/>
            <pc:sldMk cId="1893603620" sldId="781"/>
            <ac:spMk id="438" creationId="{8FA8441B-CE85-4100-9DBC-90C6FF73707D}"/>
          </ac:spMkLst>
        </pc:spChg>
        <pc:spChg chg="del">
          <ac:chgData name="Siegbert Rudolph" userId="2af4d44886c067cc" providerId="LiveId" clId="{9CAFF5F8-53AF-4FFB-A5B0-46EDA15E864B}" dt="2021-08-24T05:12:30.175" v="57" actId="478"/>
          <ac:spMkLst>
            <pc:docMk/>
            <pc:sldMk cId="1893603620" sldId="781"/>
            <ac:spMk id="455" creationId="{40A6418F-9DE0-4AD4-A25F-04E9D4B874BF}"/>
          </ac:spMkLst>
        </pc:sp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24" creationId="{4419714C-4BB8-4F7A-AA00-93E7EF771C36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25" creationId="{86CE7A92-A33C-43C8-94EB-867C424C276C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26" creationId="{C5D206CF-C924-4806-827D-E943B264F3C3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27" creationId="{3B8ACC6C-24FA-4782-BD0C-046E895E3F4A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28" creationId="{721FE5CD-4A9D-4461-9426-2A425E91ECF7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29" creationId="{5A21956F-E35A-4C75-9047-36821D11BF6E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0" creationId="{4D43E6CF-E4EE-4CF8-9EA4-D04E3B19AF62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1" creationId="{03F95AFF-F7E1-48CB-9D91-C968ADCD6044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2" creationId="{87055519-2D34-445F-AD84-4E9EC093A6CE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3" creationId="{1D205106-33EB-4C82-9573-79C5378664DC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4" creationId="{77330944-5676-4EE7-B21A-F37B092DD0CB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5" creationId="{0540F5F9-0859-492D-993B-1EE8AA3A96A3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6" creationId="{E0973622-B8D5-4794-B81F-FFE919986188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7" creationId="{F47FD624-94E4-405D-9E35-2893EBB8FAC9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39" creationId="{5C1A04A4-35F4-445A-8144-841115C28F7A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0" creationId="{B9CD6AC9-39E0-4695-934C-A4BCC61CE579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1" creationId="{24049C83-79E2-43A1-BDA4-B08249A6E593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2" creationId="{0155671A-344E-44A9-BCC6-E99740946681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3" creationId="{6E57CAD7-4627-41C1-B1C4-83EB5C7177A8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4" creationId="{1C076816-BD41-467D-9C46-F7FE256FC805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5" creationId="{065C6F77-BE0F-4EBE-9BFB-7055782405F9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6" creationId="{3E198F18-E75B-4C8B-B5E4-213AB6F28D35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7" creationId="{22107D72-08D5-431A-ADE2-89A65ADF061A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8" creationId="{356AEECD-C0D0-49B6-B0F8-8816C6537C30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49" creationId="{043E4FB7-B1EF-46CE-A9D7-D1D809629331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50" creationId="{47A362F0-E7C7-4344-8EFB-97B50957EB85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51" creationId="{C1FD1DFF-7C94-43A7-834D-817EC9BD0487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52" creationId="{097A470A-0295-4CD3-AC8C-FB695F39D609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53" creationId="{F29966C7-3FC2-4C94-9ED4-225424345DB0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54" creationId="{54C89E35-903C-4DED-B3C6-3EB2C9E2F50A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56" creationId="{9834285B-59AD-4B0C-BE17-A8409DFB4027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57" creationId="{2290DCF3-3C8A-4018-8A65-7464E74BD6C1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58" creationId="{106BFFF5-34DD-4503-B212-3FA95E443105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59" creationId="{C82FB129-3A02-4373-A2E2-54E6B44E1BDC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0" creationId="{32FC34AB-2C67-43A1-9F3F-0ADBE47DDAF4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1" creationId="{E6CA4C5E-5BC5-4B41-8AC0-D751AA643B40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2" creationId="{A877E27E-1925-4FC7-8651-1FB5E4D1053F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3" creationId="{06BC823D-11A0-4D12-BD37-910C68453921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4" creationId="{36539EC3-8D0C-4593-982D-9974CBD44317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5" creationId="{08A62094-1E12-4CFE-9432-7C9DE8648626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6" creationId="{25B2F24E-6FD7-44B5-A639-31BFB78E3A9B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7" creationId="{2E108EE3-067D-447B-9EA0-1D771E653DD5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8" creationId="{0BE5E2FD-7A3A-41AA-BAF5-A25A75E2EEEE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69" creationId="{7399DF52-69FE-40E9-9086-46F02DE462BD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0" creationId="{013CCBF7-9774-4E34-AD3C-ADE22696CAE1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1" creationId="{1C7998EE-E8B5-4783-981A-52F2F451983D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2" creationId="{6E45FD30-F8A7-4D35-A35E-1A78D1027DEE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3" creationId="{D36A3734-A5DC-49CE-8892-D14C3D5334A5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4" creationId="{3B72DF6A-15C9-4D79-932B-E77205611A7F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5" creationId="{19433D3B-34AC-41ED-A777-A8A6B331AB90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6" creationId="{E10DBC27-FA2D-4D46-923E-D30B227E2320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7" creationId="{482F0A43-60B2-44C9-A66B-F4CC2361E8E1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8" creationId="{ED5B1BA3-10EB-48C8-9E98-A675B2F14721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79" creationId="{0B8D484D-44B1-42B3-BB21-043C7DEEDE60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80" creationId="{384CA22D-AC62-4EC4-8D23-C63391993B65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81" creationId="{92DB7128-4A90-411A-8C66-ED11334B875C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82" creationId="{F51A256D-57EB-4534-8826-9F39A5797319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83" creationId="{238C4CDE-AAEB-40F7-9A75-BC7149326935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84" creationId="{74C4528D-5E70-4E3B-A800-2867ECA5F896}"/>
          </ac:picMkLst>
        </pc:picChg>
        <pc:picChg chg="del">
          <ac:chgData name="Siegbert Rudolph" userId="2af4d44886c067cc" providerId="LiveId" clId="{9CAFF5F8-53AF-4FFB-A5B0-46EDA15E864B}" dt="2021-08-24T05:11:50.029" v="42" actId="478"/>
          <ac:picMkLst>
            <pc:docMk/>
            <pc:sldMk cId="1893603620" sldId="781"/>
            <ac:picMk id="485" creationId="{86C937D7-7BF5-43CC-91D6-7D7227B96249}"/>
          </ac:picMkLst>
        </pc:picChg>
        <pc:picChg chg="del">
          <ac:chgData name="Siegbert Rudolph" userId="2af4d44886c067cc" providerId="LiveId" clId="{9CAFF5F8-53AF-4FFB-A5B0-46EDA15E864B}" dt="2021-08-24T05:11:38.718" v="41" actId="478"/>
          <ac:picMkLst>
            <pc:docMk/>
            <pc:sldMk cId="1893603620" sldId="781"/>
            <ac:picMk id="486" creationId="{7978D17D-BEF4-4BC7-9063-272215315555}"/>
          </ac:picMkLst>
        </pc:picChg>
      </pc:sldChg>
      <pc:sldChg chg="del">
        <pc:chgData name="Siegbert Rudolph" userId="2af4d44886c067cc" providerId="LiveId" clId="{9CAFF5F8-53AF-4FFB-A5B0-46EDA15E864B}" dt="2021-08-24T05:11:23.635" v="39" actId="47"/>
        <pc:sldMkLst>
          <pc:docMk/>
          <pc:sldMk cId="3337716739" sldId="781"/>
        </pc:sldMkLst>
      </pc:sldChg>
      <pc:sldChg chg="del">
        <pc:chgData name="Siegbert Rudolph" userId="2af4d44886c067cc" providerId="LiveId" clId="{9CAFF5F8-53AF-4FFB-A5B0-46EDA15E864B}" dt="2021-08-24T05:11:21.929" v="37" actId="47"/>
        <pc:sldMkLst>
          <pc:docMk/>
          <pc:sldMk cId="881901724" sldId="782"/>
        </pc:sldMkLst>
      </pc:sldChg>
      <pc:sldChg chg="addSp delSp modSp add mod delAnim modAnim">
        <pc:chgData name="Siegbert Rudolph" userId="2af4d44886c067cc" providerId="LiveId" clId="{9CAFF5F8-53AF-4FFB-A5B0-46EDA15E864B}" dt="2021-08-24T06:36:51.236" v="2097"/>
        <pc:sldMkLst>
          <pc:docMk/>
          <pc:sldMk cId="1743793023" sldId="782"/>
        </pc:sldMkLst>
        <pc:spChg chg="mod">
          <ac:chgData name="Siegbert Rudolph" userId="2af4d44886c067cc" providerId="LiveId" clId="{9CAFF5F8-53AF-4FFB-A5B0-46EDA15E864B}" dt="2021-08-24T06:36:27.187" v="2065" actId="207"/>
          <ac:spMkLst>
            <pc:docMk/>
            <pc:sldMk cId="1743793023" sldId="782"/>
            <ac:spMk id="4" creationId="{451EB480-67BB-448C-876A-A35FD8C54843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14" creationId="{300946D8-FAE9-4C06-A2D6-C13E4336415C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15" creationId="{106E6DA8-6DED-4518-9C7F-5EEA905CB8E3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16" creationId="{8416C224-F9B4-45F6-8EB5-A4DE08395F4D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17" creationId="{92D5B570-A3B5-4841-A567-4163D68F7C03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18" creationId="{36F57E52-CB26-4E5F-987E-AF97EC5F1EDC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19" creationId="{1A2D297B-C060-41E5-BDAB-D8AC27E92ED0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20" creationId="{721B216C-63DA-453E-BB5C-2DEAFB863F27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21" creationId="{D155791D-5003-4549-9CB7-FFD1020703F7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22" creationId="{539AA6BB-0F8C-48A5-864B-4EC752DD3575}"/>
          </ac:spMkLst>
        </pc:spChg>
        <pc:spChg chg="add del mod">
          <ac:chgData name="Siegbert Rudolph" userId="2af4d44886c067cc" providerId="LiveId" clId="{9CAFF5F8-53AF-4FFB-A5B0-46EDA15E864B}" dt="2021-08-24T06:01:41.005" v="1395" actId="478"/>
          <ac:spMkLst>
            <pc:docMk/>
            <pc:sldMk cId="1743793023" sldId="782"/>
            <ac:spMk id="23" creationId="{22ABD858-ABC8-4126-8880-9CF16A30F877}"/>
          </ac:spMkLst>
        </pc:spChg>
        <pc:spChg chg="add del mod">
          <ac:chgData name="Siegbert Rudolph" userId="2af4d44886c067cc" providerId="LiveId" clId="{9CAFF5F8-53AF-4FFB-A5B0-46EDA15E864B}" dt="2021-08-24T05:58:42.069" v="1364" actId="478"/>
          <ac:spMkLst>
            <pc:docMk/>
            <pc:sldMk cId="1743793023" sldId="782"/>
            <ac:spMk id="24" creationId="{07C932AC-0EA0-4A2B-B6DA-09197B531B61}"/>
          </ac:spMkLst>
        </pc:spChg>
        <pc:spChg chg="add del mod">
          <ac:chgData name="Siegbert Rudolph" userId="2af4d44886c067cc" providerId="LiveId" clId="{9CAFF5F8-53AF-4FFB-A5B0-46EDA15E864B}" dt="2021-08-24T05:58:43.958" v="1365" actId="478"/>
          <ac:spMkLst>
            <pc:docMk/>
            <pc:sldMk cId="1743793023" sldId="782"/>
            <ac:spMk id="25" creationId="{94A18BED-833F-4E6A-9075-F57417BEBF3F}"/>
          </ac:spMkLst>
        </pc:spChg>
        <pc:spChg chg="add del mod">
          <ac:chgData name="Siegbert Rudolph" userId="2af4d44886c067cc" providerId="LiveId" clId="{9CAFF5F8-53AF-4FFB-A5B0-46EDA15E864B}" dt="2021-08-24T05:58:45.045" v="1366" actId="478"/>
          <ac:spMkLst>
            <pc:docMk/>
            <pc:sldMk cId="1743793023" sldId="782"/>
            <ac:spMk id="26" creationId="{45FD5247-F76E-40E9-A6CD-6FBF77288179}"/>
          </ac:spMkLst>
        </pc:spChg>
        <pc:spChg chg="add mod">
          <ac:chgData name="Siegbert Rudolph" userId="2af4d44886c067cc" providerId="LiveId" clId="{9CAFF5F8-53AF-4FFB-A5B0-46EDA15E864B}" dt="2021-08-24T06:29:19.582" v="1852" actId="20577"/>
          <ac:spMkLst>
            <pc:docMk/>
            <pc:sldMk cId="1743793023" sldId="782"/>
            <ac:spMk id="27" creationId="{CF3D1B0C-F4C7-414B-B9DB-6DC258ACD0EF}"/>
          </ac:spMkLst>
        </pc:spChg>
        <pc:spChg chg="add mod">
          <ac:chgData name="Siegbert Rudolph" userId="2af4d44886c067cc" providerId="LiveId" clId="{9CAFF5F8-53AF-4FFB-A5B0-46EDA15E864B}" dt="2021-08-24T06:36:35.738" v="2076" actId="20577"/>
          <ac:spMkLst>
            <pc:docMk/>
            <pc:sldMk cId="1743793023" sldId="782"/>
            <ac:spMk id="28" creationId="{E21B2E0A-E9F5-4095-ACE0-0FE53F515112}"/>
          </ac:spMkLst>
        </pc:spChg>
        <pc:spChg chg="add mod">
          <ac:chgData name="Siegbert Rudolph" userId="2af4d44886c067cc" providerId="LiveId" clId="{9CAFF5F8-53AF-4FFB-A5B0-46EDA15E864B}" dt="2021-08-24T06:36:40.564" v="2086" actId="20577"/>
          <ac:spMkLst>
            <pc:docMk/>
            <pc:sldMk cId="1743793023" sldId="782"/>
            <ac:spMk id="29" creationId="{E8B4676F-F266-49CD-BF7A-3B5B1A3CBDD5}"/>
          </ac:spMkLst>
        </pc:spChg>
        <pc:spChg chg="add mod">
          <ac:chgData name="Siegbert Rudolph" userId="2af4d44886c067cc" providerId="LiveId" clId="{9CAFF5F8-53AF-4FFB-A5B0-46EDA15E864B}" dt="2021-08-24T06:36:45.484" v="2096" actId="20577"/>
          <ac:spMkLst>
            <pc:docMk/>
            <pc:sldMk cId="1743793023" sldId="782"/>
            <ac:spMk id="30" creationId="{43400A63-9250-430A-84A9-7AD90644EB3F}"/>
          </ac:spMkLst>
        </pc:spChg>
        <pc:spChg chg="add del mod">
          <ac:chgData name="Siegbert Rudolph" userId="2af4d44886c067cc" providerId="LiveId" clId="{9CAFF5F8-53AF-4FFB-A5B0-46EDA15E864B}" dt="2021-08-24T06:36:30.373" v="2066" actId="478"/>
          <ac:spMkLst>
            <pc:docMk/>
            <pc:sldMk cId="1743793023" sldId="782"/>
            <ac:spMk id="31" creationId="{F4226893-EC82-4388-B728-59F27217F946}"/>
          </ac:spMkLst>
        </pc:spChg>
        <pc:spChg chg="add del mod">
          <ac:chgData name="Siegbert Rudolph" userId="2af4d44886c067cc" providerId="LiveId" clId="{9CAFF5F8-53AF-4FFB-A5B0-46EDA15E864B}" dt="2021-08-24T06:30:41.690" v="1870" actId="478"/>
          <ac:spMkLst>
            <pc:docMk/>
            <pc:sldMk cId="1743793023" sldId="782"/>
            <ac:spMk id="32" creationId="{ED5EDD52-401B-4355-B4AE-D54C72816812}"/>
          </ac:spMkLst>
        </pc:spChg>
        <pc:spChg chg="add del mod">
          <ac:chgData name="Siegbert Rudolph" userId="2af4d44886c067cc" providerId="LiveId" clId="{9CAFF5F8-53AF-4FFB-A5B0-46EDA15E864B}" dt="2021-08-24T06:36:30.373" v="2066" actId="478"/>
          <ac:spMkLst>
            <pc:docMk/>
            <pc:sldMk cId="1743793023" sldId="782"/>
            <ac:spMk id="33" creationId="{38E4AD5F-CFF4-4580-A98F-0ADBE77D06A1}"/>
          </ac:spMkLst>
        </pc:spChg>
        <pc:spChg chg="add del mod">
          <ac:chgData name="Siegbert Rudolph" userId="2af4d44886c067cc" providerId="LiveId" clId="{9CAFF5F8-53AF-4FFB-A5B0-46EDA15E864B}" dt="2021-08-24T06:36:30.373" v="2066" actId="478"/>
          <ac:spMkLst>
            <pc:docMk/>
            <pc:sldMk cId="1743793023" sldId="782"/>
            <ac:spMk id="34" creationId="{33F665FE-403F-4B22-8E26-8A5521D5DC05}"/>
          </ac:spMkLst>
        </pc:spChg>
        <pc:spChg chg="add mod">
          <ac:chgData name="Siegbert Rudolph" userId="2af4d44886c067cc" providerId="LiveId" clId="{9CAFF5F8-53AF-4FFB-A5B0-46EDA15E864B}" dt="2021-08-24T06:29:10.653" v="1850" actId="1037"/>
          <ac:spMkLst>
            <pc:docMk/>
            <pc:sldMk cId="1743793023" sldId="782"/>
            <ac:spMk id="35" creationId="{6ACA8C51-3A3D-4565-BFDD-B10B72FB030B}"/>
          </ac:spMkLst>
        </pc:spChg>
        <pc:spChg chg="add del mod">
          <ac:chgData name="Siegbert Rudolph" userId="2af4d44886c067cc" providerId="LiveId" clId="{9CAFF5F8-53AF-4FFB-A5B0-46EDA15E864B}" dt="2021-08-24T06:30:29.147" v="1868" actId="478"/>
          <ac:spMkLst>
            <pc:docMk/>
            <pc:sldMk cId="1743793023" sldId="782"/>
            <ac:spMk id="36" creationId="{60266DE5-37D4-4B52-B51B-2839387431D9}"/>
          </ac:spMkLst>
        </pc:spChg>
        <pc:spChg chg="add del mod">
          <ac:chgData name="Siegbert Rudolph" userId="2af4d44886c067cc" providerId="LiveId" clId="{9CAFF5F8-53AF-4FFB-A5B0-46EDA15E864B}" dt="2021-08-24T06:30:29.147" v="1868" actId="478"/>
          <ac:spMkLst>
            <pc:docMk/>
            <pc:sldMk cId="1743793023" sldId="782"/>
            <ac:spMk id="37" creationId="{AFD1F592-5664-411C-888C-88B6F93DA70F}"/>
          </ac:spMkLst>
        </pc:spChg>
        <pc:spChg chg="add mod">
          <ac:chgData name="Siegbert Rudolph" userId="2af4d44886c067cc" providerId="LiveId" clId="{9CAFF5F8-53AF-4FFB-A5B0-46EDA15E864B}" dt="2021-08-24T06:30:21.226" v="1867" actId="14100"/>
          <ac:spMkLst>
            <pc:docMk/>
            <pc:sldMk cId="1743793023" sldId="782"/>
            <ac:spMk id="38" creationId="{31F56253-D94D-44A1-8973-769D9B424CAC}"/>
          </ac:spMkLst>
        </pc:spChg>
        <pc:spChg chg="add mod">
          <ac:chgData name="Siegbert Rudolph" userId="2af4d44886c067cc" providerId="LiveId" clId="{9CAFF5F8-53AF-4FFB-A5B0-46EDA15E864B}" dt="2021-08-24T06:30:01.655" v="1855" actId="1036"/>
          <ac:spMkLst>
            <pc:docMk/>
            <pc:sldMk cId="1743793023" sldId="782"/>
            <ac:spMk id="39" creationId="{B1D63F64-68FF-414B-B460-33E51FBEACCE}"/>
          </ac:spMkLst>
        </pc:spChg>
        <pc:spChg chg="add mod">
          <ac:chgData name="Siegbert Rudolph" userId="2af4d44886c067cc" providerId="LiveId" clId="{9CAFF5F8-53AF-4FFB-A5B0-46EDA15E864B}" dt="2021-08-24T06:29:38.184" v="1853" actId="1076"/>
          <ac:spMkLst>
            <pc:docMk/>
            <pc:sldMk cId="1743793023" sldId="782"/>
            <ac:spMk id="40" creationId="{77B163E3-C289-4019-87C9-E528E388C73D}"/>
          </ac:spMkLst>
        </pc:spChg>
        <pc:spChg chg="add del mod">
          <ac:chgData name="Siegbert Rudolph" userId="2af4d44886c067cc" providerId="LiveId" clId="{9CAFF5F8-53AF-4FFB-A5B0-46EDA15E864B}" dt="2021-08-24T06:30:29.147" v="1868" actId="478"/>
          <ac:spMkLst>
            <pc:docMk/>
            <pc:sldMk cId="1743793023" sldId="782"/>
            <ac:spMk id="41" creationId="{75CA71D4-205A-479C-AAC7-8DFED3EE45AE}"/>
          </ac:spMkLst>
        </pc:spChg>
        <pc:spChg chg="add del mod">
          <ac:chgData name="Siegbert Rudolph" userId="2af4d44886c067cc" providerId="LiveId" clId="{9CAFF5F8-53AF-4FFB-A5B0-46EDA15E864B}" dt="2021-08-24T06:30:29.147" v="1868" actId="478"/>
          <ac:spMkLst>
            <pc:docMk/>
            <pc:sldMk cId="1743793023" sldId="782"/>
            <ac:spMk id="42" creationId="{77F3E4F0-6CA6-4793-8A5A-E498503A58F7}"/>
          </ac:spMkLst>
        </pc:spChg>
        <pc:spChg chg="add del mod">
          <ac:chgData name="Siegbert Rudolph" userId="2af4d44886c067cc" providerId="LiveId" clId="{9CAFF5F8-53AF-4FFB-A5B0-46EDA15E864B}" dt="2021-08-24T06:27:59.984" v="1819" actId="478"/>
          <ac:spMkLst>
            <pc:docMk/>
            <pc:sldMk cId="1743793023" sldId="782"/>
            <ac:spMk id="43" creationId="{ADAD04BD-453F-47B5-8888-6007F2A59A55}"/>
          </ac:spMkLst>
        </pc:spChg>
        <pc:spChg chg="add del mod">
          <ac:chgData name="Siegbert Rudolph" userId="2af4d44886c067cc" providerId="LiveId" clId="{9CAFF5F8-53AF-4FFB-A5B0-46EDA15E864B}" dt="2021-08-24T06:27:58.550" v="1818" actId="478"/>
          <ac:spMkLst>
            <pc:docMk/>
            <pc:sldMk cId="1743793023" sldId="782"/>
            <ac:spMk id="44" creationId="{5F0E7B15-98A1-4B63-B71F-BC3C36FCB6FE}"/>
          </ac:spMkLst>
        </pc:spChg>
        <pc:spChg chg="add del mod">
          <ac:chgData name="Siegbert Rudolph" userId="2af4d44886c067cc" providerId="LiveId" clId="{9CAFF5F8-53AF-4FFB-A5B0-46EDA15E864B}" dt="2021-08-24T06:27:57.329" v="1817" actId="478"/>
          <ac:spMkLst>
            <pc:docMk/>
            <pc:sldMk cId="1743793023" sldId="782"/>
            <ac:spMk id="45" creationId="{CC7D6A4D-7CCE-4A21-8D48-F75915C4745D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25" creationId="{A56CFC6E-5F29-4607-9511-8E0392ED5684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26" creationId="{B22405CA-7127-4AD2-893D-AC0458ECE02C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27" creationId="{D0A0496E-03A3-4DEC-BA65-DBBF0F5CBB6A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28" creationId="{0BCA04F9-4EDC-45A8-A410-D71ADA6A909C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29" creationId="{DC60B570-CA52-46AC-837F-7CEDCA72BAFC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30" creationId="{5D0F7A74-9D09-47E3-B1CF-3740ABC4940E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31" creationId="{51EF2164-E96C-4248-8295-CDB369B049A8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32" creationId="{1F10B724-7658-4813-A2DE-B668914ABEA8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33" creationId="{F2CD3F06-31F0-4D55-9818-C86D1A402428}"/>
          </ac:spMkLst>
        </pc:spChg>
        <pc:spChg chg="del">
          <ac:chgData name="Siegbert Rudolph" userId="2af4d44886c067cc" providerId="LiveId" clId="{9CAFF5F8-53AF-4FFB-A5B0-46EDA15E864B}" dt="2021-08-24T05:57:50.831" v="1335" actId="478"/>
          <ac:spMkLst>
            <pc:docMk/>
            <pc:sldMk cId="1743793023" sldId="782"/>
            <ac:spMk id="134" creationId="{409517A3-159F-4CEE-875B-05BFA75255BF}"/>
          </ac:spMkLst>
        </pc:spChg>
      </pc:sldChg>
      <pc:sldChg chg="add">
        <pc:chgData name="Siegbert Rudolph" userId="2af4d44886c067cc" providerId="LiveId" clId="{9CAFF5F8-53AF-4FFB-A5B0-46EDA15E864B}" dt="2021-08-24T06:32:53.796" v="1891" actId="2890"/>
        <pc:sldMkLst>
          <pc:docMk/>
          <pc:sldMk cId="1433102768" sldId="783"/>
        </pc:sldMkLst>
      </pc:sldChg>
      <pc:sldChg chg="add">
        <pc:chgData name="Siegbert Rudolph" userId="2af4d44886c067cc" providerId="LiveId" clId="{9CAFF5F8-53AF-4FFB-A5B0-46EDA15E864B}" dt="2021-08-24T06:33:38.275" v="1924" actId="2890"/>
        <pc:sldMkLst>
          <pc:docMk/>
          <pc:sldMk cId="988103124" sldId="784"/>
        </pc:sldMkLst>
      </pc:sldChg>
      <pc:sldChg chg="add">
        <pc:chgData name="Siegbert Rudolph" userId="2af4d44886c067cc" providerId="LiveId" clId="{9CAFF5F8-53AF-4FFB-A5B0-46EDA15E864B}" dt="2021-08-24T06:34:17.818" v="1958" actId="2890"/>
        <pc:sldMkLst>
          <pc:docMk/>
          <pc:sldMk cId="3823205090" sldId="785"/>
        </pc:sldMkLst>
      </pc:sldChg>
      <pc:sldChg chg="add">
        <pc:chgData name="Siegbert Rudolph" userId="2af4d44886c067cc" providerId="LiveId" clId="{9CAFF5F8-53AF-4FFB-A5B0-46EDA15E864B}" dt="2021-08-24T06:35:03.958" v="1996" actId="2890"/>
        <pc:sldMkLst>
          <pc:docMk/>
          <pc:sldMk cId="3813683308" sldId="786"/>
        </pc:sldMkLst>
      </pc:sldChg>
      <pc:sldChg chg="add">
        <pc:chgData name="Siegbert Rudolph" userId="2af4d44886c067cc" providerId="LiveId" clId="{9CAFF5F8-53AF-4FFB-A5B0-46EDA15E864B}" dt="2021-08-24T06:35:43.228" v="2030" actId="2890"/>
        <pc:sldMkLst>
          <pc:docMk/>
          <pc:sldMk cId="3356313176" sldId="787"/>
        </pc:sldMkLst>
      </pc:sldChg>
      <pc:sldChg chg="add">
        <pc:chgData name="Siegbert Rudolph" userId="2af4d44886c067cc" providerId="LiveId" clId="{9CAFF5F8-53AF-4FFB-A5B0-46EDA15E864B}" dt="2021-08-24T06:36:21.698" v="2064" actId="2890"/>
        <pc:sldMkLst>
          <pc:docMk/>
          <pc:sldMk cId="1855268824" sldId="788"/>
        </pc:sldMkLst>
      </pc:sldChg>
    </pc:docChg>
  </pc:docChgLst>
  <pc:docChgLst>
    <pc:chgData name="Siegbert Rudolph" userId="2af4d44886c067cc" providerId="LiveId" clId="{4ACBF43D-E7D2-4351-94BE-F84C7CD0BFB8}"/>
    <pc:docChg chg="custSel delSld modSld">
      <pc:chgData name="Siegbert Rudolph" userId="2af4d44886c067cc" providerId="LiveId" clId="{4ACBF43D-E7D2-4351-94BE-F84C7CD0BFB8}" dt="2021-09-08T15:14:03.760" v="248" actId="478"/>
      <pc:docMkLst>
        <pc:docMk/>
      </pc:docMkLst>
      <pc:sldChg chg="modSp mod">
        <pc:chgData name="Siegbert Rudolph" userId="2af4d44886c067cc" providerId="LiveId" clId="{4ACBF43D-E7D2-4351-94BE-F84C7CD0BFB8}" dt="2021-08-28T10:24:28.743" v="98" actId="1076"/>
        <pc:sldMkLst>
          <pc:docMk/>
          <pc:sldMk cId="0" sldId="444"/>
        </pc:sldMkLst>
        <pc:spChg chg="mod">
          <ac:chgData name="Siegbert Rudolph" userId="2af4d44886c067cc" providerId="LiveId" clId="{4ACBF43D-E7D2-4351-94BE-F84C7CD0BFB8}" dt="2021-08-28T06:42:22.506" v="3" actId="20577"/>
          <ac:spMkLst>
            <pc:docMk/>
            <pc:sldMk cId="0" sldId="444"/>
            <ac:spMk id="2" creationId="{0F24340D-DF09-4204-BA92-0D6ACF337D26}"/>
          </ac:spMkLst>
        </pc:spChg>
        <pc:spChg chg="mod">
          <ac:chgData name="Siegbert Rudolph" userId="2af4d44886c067cc" providerId="LiveId" clId="{4ACBF43D-E7D2-4351-94BE-F84C7CD0BFB8}" dt="2021-08-28T10:24:28.743" v="98" actId="1076"/>
          <ac:spMkLst>
            <pc:docMk/>
            <pc:sldMk cId="0" sldId="444"/>
            <ac:spMk id="4" creationId="{B31C589A-5E0C-4F09-AC25-0FF9A7DCC87E}"/>
          </ac:spMkLst>
        </pc:spChg>
      </pc:sldChg>
      <pc:sldChg chg="addSp delSp modSp mod">
        <pc:chgData name="Siegbert Rudolph" userId="2af4d44886c067cc" providerId="LiveId" clId="{4ACBF43D-E7D2-4351-94BE-F84C7CD0BFB8}" dt="2021-08-28T10:24:28.759" v="103" actId="1076"/>
        <pc:sldMkLst>
          <pc:docMk/>
          <pc:sldMk cId="562011083" sldId="495"/>
        </pc:sldMkLst>
        <pc:spChg chg="mod">
          <ac:chgData name="Siegbert Rudolph" userId="2af4d44886c067cc" providerId="LiveId" clId="{4ACBF43D-E7D2-4351-94BE-F84C7CD0BFB8}" dt="2021-08-28T10:24:28.759" v="103" actId="1076"/>
          <ac:spMkLst>
            <pc:docMk/>
            <pc:sldMk cId="562011083" sldId="495"/>
            <ac:spMk id="2" creationId="{AA616882-FEAD-4BF3-BA90-502F47A95B85}"/>
          </ac:spMkLst>
        </pc:spChg>
        <pc:spChg chg="add mod">
          <ac:chgData name="Siegbert Rudolph" userId="2af4d44886c067cc" providerId="LiveId" clId="{4ACBF43D-E7D2-4351-94BE-F84C7CD0BFB8}" dt="2021-08-28T06:43:35.858" v="5"/>
          <ac:spMkLst>
            <pc:docMk/>
            <pc:sldMk cId="562011083" sldId="495"/>
            <ac:spMk id="9" creationId="{F7F14447-A57A-4596-BBA7-B6B904B30020}"/>
          </ac:spMkLst>
        </pc:spChg>
        <pc:spChg chg="add mod">
          <ac:chgData name="Siegbert Rudolph" userId="2af4d44886c067cc" providerId="LiveId" clId="{4ACBF43D-E7D2-4351-94BE-F84C7CD0BFB8}" dt="2021-08-28T06:43:35.858" v="5"/>
          <ac:spMkLst>
            <pc:docMk/>
            <pc:sldMk cId="562011083" sldId="495"/>
            <ac:spMk id="10" creationId="{998908D8-DB9E-41E8-B60E-180BCC1ECD28}"/>
          </ac:spMkLst>
        </pc:spChg>
        <pc:spChg chg="del">
          <ac:chgData name="Siegbert Rudolph" userId="2af4d44886c067cc" providerId="LiveId" clId="{4ACBF43D-E7D2-4351-94BE-F84C7CD0BFB8}" dt="2021-08-28T06:43:34.249" v="4" actId="478"/>
          <ac:spMkLst>
            <pc:docMk/>
            <pc:sldMk cId="562011083" sldId="495"/>
            <ac:spMk id="35" creationId="{F771018B-9556-47D1-B9BE-B861B96F1C44}"/>
          </ac:spMkLst>
        </pc:spChg>
      </pc:sldChg>
      <pc:sldChg chg="modSp del mod">
        <pc:chgData name="Siegbert Rudolph" userId="2af4d44886c067cc" providerId="LiveId" clId="{4ACBF43D-E7D2-4351-94BE-F84C7CD0BFB8}" dt="2021-08-28T06:44:32.665" v="26" actId="47"/>
        <pc:sldMkLst>
          <pc:docMk/>
          <pc:sldMk cId="1547346025" sldId="772"/>
        </pc:sldMkLst>
        <pc:spChg chg="mod">
          <ac:chgData name="Siegbert Rudolph" userId="2af4d44886c067cc" providerId="LiveId" clId="{4ACBF43D-E7D2-4351-94BE-F84C7CD0BFB8}" dt="2021-08-24T11:57:54.882" v="1" actId="20577"/>
          <ac:spMkLst>
            <pc:docMk/>
            <pc:sldMk cId="1547346025" sldId="772"/>
            <ac:spMk id="2" creationId="{FD50FA9B-6977-4EE2-AE47-980AF35754A0}"/>
          </ac:spMkLst>
        </pc:spChg>
      </pc:sldChg>
      <pc:sldChg chg="addSp delSp modSp mod modAnim">
        <pc:chgData name="Siegbert Rudolph" userId="2af4d44886c067cc" providerId="LiveId" clId="{4ACBF43D-E7D2-4351-94BE-F84C7CD0BFB8}" dt="2021-09-04T07:00:41.215" v="195" actId="1036"/>
        <pc:sldMkLst>
          <pc:docMk/>
          <pc:sldMk cId="4284429325" sldId="773"/>
        </pc:sldMkLst>
        <pc:spChg chg="mod">
          <ac:chgData name="Siegbert Rudolph" userId="2af4d44886c067cc" providerId="LiveId" clId="{4ACBF43D-E7D2-4351-94BE-F84C7CD0BFB8}" dt="2021-08-28T10:24:28.759" v="108" actId="1076"/>
          <ac:spMkLst>
            <pc:docMk/>
            <pc:sldMk cId="4284429325" sldId="773"/>
            <ac:spMk id="2" creationId="{576A02C1-79F8-4B65-AE58-607379617E57}"/>
          </ac:spMkLst>
        </pc:spChg>
        <pc:spChg chg="del">
          <ac:chgData name="Siegbert Rudolph" userId="2af4d44886c067cc" providerId="LiveId" clId="{4ACBF43D-E7D2-4351-94BE-F84C7CD0BFB8}" dt="2021-08-28T06:44:47.857" v="27" actId="478"/>
          <ac:spMkLst>
            <pc:docMk/>
            <pc:sldMk cId="4284429325" sldId="773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4:49.247" v="28"/>
          <ac:spMkLst>
            <pc:docMk/>
            <pc:sldMk cId="4284429325" sldId="773"/>
            <ac:spMk id="14" creationId="{12070F01-0072-4DEE-A527-382B697AA2B8}"/>
          </ac:spMkLst>
        </pc:spChg>
        <pc:spChg chg="add mod">
          <ac:chgData name="Siegbert Rudolph" userId="2af4d44886c067cc" providerId="LiveId" clId="{4ACBF43D-E7D2-4351-94BE-F84C7CD0BFB8}" dt="2021-08-28T06:44:49.247" v="28"/>
          <ac:spMkLst>
            <pc:docMk/>
            <pc:sldMk cId="4284429325" sldId="773"/>
            <ac:spMk id="15" creationId="{1EAB55B9-40DB-49A0-A054-BDB2A0454F6D}"/>
          </ac:spMkLst>
        </pc:spChg>
        <pc:spChg chg="add mod">
          <ac:chgData name="Siegbert Rudolph" userId="2af4d44886c067cc" providerId="LiveId" clId="{4ACBF43D-E7D2-4351-94BE-F84C7CD0BFB8}" dt="2021-09-04T06:58:58.461" v="175"/>
          <ac:spMkLst>
            <pc:docMk/>
            <pc:sldMk cId="4284429325" sldId="773"/>
            <ac:spMk id="16" creationId="{F5566D1E-6B49-47E7-8877-731B01D84510}"/>
          </ac:spMkLst>
        </pc:spChg>
        <pc:picChg chg="add mod">
          <ac:chgData name="Siegbert Rudolph" userId="2af4d44886c067cc" providerId="LiveId" clId="{4ACBF43D-E7D2-4351-94BE-F84C7CD0BFB8}" dt="2021-09-04T07:00:41.215" v="195" actId="1036"/>
          <ac:picMkLst>
            <pc:docMk/>
            <pc:sldMk cId="4284429325" sldId="773"/>
            <ac:picMk id="4" creationId="{83E72A95-B65E-4477-BEB1-5253D481D758}"/>
          </ac:picMkLst>
        </pc:picChg>
      </pc:sldChg>
      <pc:sldChg chg="addSp delSp modSp mod">
        <pc:chgData name="Siegbert Rudolph" userId="2af4d44886c067cc" providerId="LiveId" clId="{4ACBF43D-E7D2-4351-94BE-F84C7CD0BFB8}" dt="2021-08-28T10:24:28.805" v="174" actId="1076"/>
        <pc:sldMkLst>
          <pc:docMk/>
          <pc:sldMk cId="113015713" sldId="776"/>
        </pc:sldMkLst>
        <pc:spChg chg="del">
          <ac:chgData name="Siegbert Rudolph" userId="2af4d44886c067cc" providerId="LiveId" clId="{4ACBF43D-E7D2-4351-94BE-F84C7CD0BFB8}" dt="2021-08-28T10:24:28.805" v="169" actId="478"/>
          <ac:spMkLst>
            <pc:docMk/>
            <pc:sldMk cId="113015713" sldId="776"/>
            <ac:spMk id="2" creationId="{586A501E-F739-4A1C-B5A1-207A8807CDC2}"/>
          </ac:spMkLst>
        </pc:spChg>
        <pc:spChg chg="mod">
          <ac:chgData name="Siegbert Rudolph" userId="2af4d44886c067cc" providerId="LiveId" clId="{4ACBF43D-E7D2-4351-94BE-F84C7CD0BFB8}" dt="2021-08-28T10:24:28.805" v="174" actId="1076"/>
          <ac:spMkLst>
            <pc:docMk/>
            <pc:sldMk cId="113015713" sldId="776"/>
            <ac:spMk id="5" creationId="{1D5FF0A4-9C70-413F-8F38-5C0C8D0E6924}"/>
          </ac:spMkLst>
        </pc:spChg>
        <pc:spChg chg="del">
          <ac:chgData name="Siegbert Rudolph" userId="2af4d44886c067cc" providerId="LiveId" clId="{4ACBF43D-E7D2-4351-94BE-F84C7CD0BFB8}" dt="2021-08-28T06:46:06.648" v="47" actId="478"/>
          <ac:spMkLst>
            <pc:docMk/>
            <pc:sldMk cId="113015713" sldId="776"/>
            <ac:spMk id="6" creationId="{7A9E6220-AA64-4629-8029-68A88828B876}"/>
          </ac:spMkLst>
        </pc:spChg>
        <pc:spChg chg="add mod">
          <ac:chgData name="Siegbert Rudolph" userId="2af4d44886c067cc" providerId="LiveId" clId="{4ACBF43D-E7D2-4351-94BE-F84C7CD0BFB8}" dt="2021-08-28T06:46:18.442" v="71" actId="20577"/>
          <ac:spMkLst>
            <pc:docMk/>
            <pc:sldMk cId="113015713" sldId="776"/>
            <ac:spMk id="12" creationId="{9473AC71-4E01-443E-B6D1-7B4D4191C11F}"/>
          </ac:spMkLst>
        </pc:spChg>
        <pc:spChg chg="add mod">
          <ac:chgData name="Siegbert Rudolph" userId="2af4d44886c067cc" providerId="LiveId" clId="{4ACBF43D-E7D2-4351-94BE-F84C7CD0BFB8}" dt="2021-08-28T06:46:29.112" v="93" actId="207"/>
          <ac:spMkLst>
            <pc:docMk/>
            <pc:sldMk cId="113015713" sldId="776"/>
            <ac:spMk id="13" creationId="{FF4B303D-F9ED-4764-84B5-8FF6651C0861}"/>
          </ac:spMkLst>
        </pc:spChg>
      </pc:sldChg>
      <pc:sldChg chg="addSp delSp modSp mod">
        <pc:chgData name="Siegbert Rudolph" userId="2af4d44886c067cc" providerId="LiveId" clId="{4ACBF43D-E7D2-4351-94BE-F84C7CD0BFB8}" dt="2021-08-28T10:24:28.759" v="113" actId="1076"/>
        <pc:sldMkLst>
          <pc:docMk/>
          <pc:sldMk cId="1268915766" sldId="777"/>
        </pc:sldMkLst>
        <pc:spChg chg="mod">
          <ac:chgData name="Siegbert Rudolph" userId="2af4d44886c067cc" providerId="LiveId" clId="{4ACBF43D-E7D2-4351-94BE-F84C7CD0BFB8}" dt="2021-08-28T10:24:28.759" v="113" actId="1076"/>
          <ac:spMkLst>
            <pc:docMk/>
            <pc:sldMk cId="1268915766" sldId="777"/>
            <ac:spMk id="2" creationId="{935CB3D6-4644-48E3-9D5E-B9287EA8E83C}"/>
          </ac:spMkLst>
        </pc:spChg>
        <pc:spChg chg="del">
          <ac:chgData name="Siegbert Rudolph" userId="2af4d44886c067cc" providerId="LiveId" clId="{4ACBF43D-E7D2-4351-94BE-F84C7CD0BFB8}" dt="2021-08-28T06:43:41.279" v="6" actId="478"/>
          <ac:spMkLst>
            <pc:docMk/>
            <pc:sldMk cId="1268915766" sldId="777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3:45.482" v="8" actId="20577"/>
          <ac:spMkLst>
            <pc:docMk/>
            <pc:sldMk cId="1268915766" sldId="777"/>
            <ac:spMk id="10" creationId="{8EE1C3C9-B127-4377-B46A-2D0E0E0EFAE2}"/>
          </ac:spMkLst>
        </pc:spChg>
        <pc:spChg chg="add mod">
          <ac:chgData name="Siegbert Rudolph" userId="2af4d44886c067cc" providerId="LiveId" clId="{4ACBF43D-E7D2-4351-94BE-F84C7CD0BFB8}" dt="2021-08-28T06:43:42.577" v="7"/>
          <ac:spMkLst>
            <pc:docMk/>
            <pc:sldMk cId="1268915766" sldId="777"/>
            <ac:spMk id="11" creationId="{42FAD383-A3CC-4CAD-ACA9-FB8463B8D76A}"/>
          </ac:spMkLst>
        </pc:spChg>
      </pc:sldChg>
      <pc:sldChg chg="addSp delSp modSp mod">
        <pc:chgData name="Siegbert Rudolph" userId="2af4d44886c067cc" providerId="LiveId" clId="{4ACBF43D-E7D2-4351-94BE-F84C7CD0BFB8}" dt="2021-08-28T10:24:28.774" v="123" actId="1076"/>
        <pc:sldMkLst>
          <pc:docMk/>
          <pc:sldMk cId="2828534054" sldId="778"/>
        </pc:sldMkLst>
        <pc:spChg chg="mod">
          <ac:chgData name="Siegbert Rudolph" userId="2af4d44886c067cc" providerId="LiveId" clId="{4ACBF43D-E7D2-4351-94BE-F84C7CD0BFB8}" dt="2021-08-28T10:24:28.774" v="123" actId="1076"/>
          <ac:spMkLst>
            <pc:docMk/>
            <pc:sldMk cId="2828534054" sldId="778"/>
            <ac:spMk id="2" creationId="{22F582E0-BC6A-4C77-8C4F-96E572770F5E}"/>
          </ac:spMkLst>
        </pc:spChg>
        <pc:spChg chg="del">
          <ac:chgData name="Siegbert Rudolph" userId="2af4d44886c067cc" providerId="LiveId" clId="{4ACBF43D-E7D2-4351-94BE-F84C7CD0BFB8}" dt="2021-08-28T06:43:49.872" v="9" actId="478"/>
          <ac:spMkLst>
            <pc:docMk/>
            <pc:sldMk cId="2828534054" sldId="778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3:54.652" v="11" actId="20577"/>
          <ac:spMkLst>
            <pc:docMk/>
            <pc:sldMk cId="2828534054" sldId="778"/>
            <ac:spMk id="18" creationId="{F4753FB8-F6D1-4D4C-9F35-3C7DABED93E6}"/>
          </ac:spMkLst>
        </pc:spChg>
        <pc:spChg chg="add mod">
          <ac:chgData name="Siegbert Rudolph" userId="2af4d44886c067cc" providerId="LiveId" clId="{4ACBF43D-E7D2-4351-94BE-F84C7CD0BFB8}" dt="2021-08-28T06:43:51.544" v="10"/>
          <ac:spMkLst>
            <pc:docMk/>
            <pc:sldMk cId="2828534054" sldId="778"/>
            <ac:spMk id="20" creationId="{5AA50646-2B2B-4C82-89F6-124D7AB537BA}"/>
          </ac:spMkLst>
        </pc:spChg>
      </pc:sldChg>
      <pc:sldChg chg="addSp delSp modSp mod">
        <pc:chgData name="Siegbert Rudolph" userId="2af4d44886c067cc" providerId="LiveId" clId="{4ACBF43D-E7D2-4351-94BE-F84C7CD0BFB8}" dt="2021-08-28T10:24:28.790" v="133" actId="1076"/>
        <pc:sldMkLst>
          <pc:docMk/>
          <pc:sldMk cId="1507278770" sldId="779"/>
        </pc:sldMkLst>
        <pc:spChg chg="mod">
          <ac:chgData name="Siegbert Rudolph" userId="2af4d44886c067cc" providerId="LiveId" clId="{4ACBF43D-E7D2-4351-94BE-F84C7CD0BFB8}" dt="2021-08-28T10:24:28.790" v="133" actId="1076"/>
          <ac:spMkLst>
            <pc:docMk/>
            <pc:sldMk cId="1507278770" sldId="779"/>
            <ac:spMk id="2" creationId="{F15CC31A-20A4-4994-9E30-7569BA29A478}"/>
          </ac:spMkLst>
        </pc:spChg>
        <pc:spChg chg="del">
          <ac:chgData name="Siegbert Rudolph" userId="2af4d44886c067cc" providerId="LiveId" clId="{4ACBF43D-E7D2-4351-94BE-F84C7CD0BFB8}" dt="2021-08-28T06:43:58.261" v="12" actId="478"/>
          <ac:spMkLst>
            <pc:docMk/>
            <pc:sldMk cId="1507278770" sldId="779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4:03.931" v="16" actId="20577"/>
          <ac:spMkLst>
            <pc:docMk/>
            <pc:sldMk cId="1507278770" sldId="779"/>
            <ac:spMk id="11" creationId="{872753D4-3EDA-4441-96D5-E6A7DEBBEA01}"/>
          </ac:spMkLst>
        </pc:spChg>
        <pc:spChg chg="add mod">
          <ac:chgData name="Siegbert Rudolph" userId="2af4d44886c067cc" providerId="LiveId" clId="{4ACBF43D-E7D2-4351-94BE-F84C7CD0BFB8}" dt="2021-08-28T06:43:59.807" v="13"/>
          <ac:spMkLst>
            <pc:docMk/>
            <pc:sldMk cId="1507278770" sldId="779"/>
            <ac:spMk id="12" creationId="{9FE54166-C37A-44AE-8CE2-E2435569F27E}"/>
          </ac:spMkLst>
        </pc:spChg>
      </pc:sldChg>
      <pc:sldChg chg="addSp delSp modSp mod">
        <pc:chgData name="Siegbert Rudolph" userId="2af4d44886c067cc" providerId="LiveId" clId="{4ACBF43D-E7D2-4351-94BE-F84C7CD0BFB8}" dt="2021-08-28T10:24:28.790" v="143" actId="1076"/>
        <pc:sldMkLst>
          <pc:docMk/>
          <pc:sldMk cId="1620972741" sldId="780"/>
        </pc:sldMkLst>
        <pc:spChg chg="mod">
          <ac:chgData name="Siegbert Rudolph" userId="2af4d44886c067cc" providerId="LiveId" clId="{4ACBF43D-E7D2-4351-94BE-F84C7CD0BFB8}" dt="2021-08-28T10:24:28.790" v="143" actId="1076"/>
          <ac:spMkLst>
            <pc:docMk/>
            <pc:sldMk cId="1620972741" sldId="780"/>
            <ac:spMk id="2" creationId="{71889DD0-8BBD-4EF9-BB75-CFD2DA76031A}"/>
          </ac:spMkLst>
        </pc:spChg>
        <pc:spChg chg="del">
          <ac:chgData name="Siegbert Rudolph" userId="2af4d44886c067cc" providerId="LiveId" clId="{4ACBF43D-E7D2-4351-94BE-F84C7CD0BFB8}" dt="2021-08-28T06:44:09.992" v="17" actId="478"/>
          <ac:spMkLst>
            <pc:docMk/>
            <pc:sldMk cId="1620972741" sldId="780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4:13.944" v="19" actId="20577"/>
          <ac:spMkLst>
            <pc:docMk/>
            <pc:sldMk cId="1620972741" sldId="780"/>
            <ac:spMk id="11" creationId="{7030080F-5F85-4044-8D4E-B84EE73DC6E9}"/>
          </ac:spMkLst>
        </pc:spChg>
        <pc:spChg chg="add mod">
          <ac:chgData name="Siegbert Rudolph" userId="2af4d44886c067cc" providerId="LiveId" clId="{4ACBF43D-E7D2-4351-94BE-F84C7CD0BFB8}" dt="2021-08-28T06:44:11.523" v="18"/>
          <ac:spMkLst>
            <pc:docMk/>
            <pc:sldMk cId="1620972741" sldId="780"/>
            <ac:spMk id="12" creationId="{B914BA26-9D5F-4FE7-9712-CD87016A82EA}"/>
          </ac:spMkLst>
        </pc:spChg>
      </pc:sldChg>
      <pc:sldChg chg="addSp delSp modSp mod">
        <pc:chgData name="Siegbert Rudolph" userId="2af4d44886c067cc" providerId="LiveId" clId="{4ACBF43D-E7D2-4351-94BE-F84C7CD0BFB8}" dt="2021-08-28T10:24:28.805" v="153" actId="1076"/>
        <pc:sldMkLst>
          <pc:docMk/>
          <pc:sldMk cId="1141866900" sldId="781"/>
        </pc:sldMkLst>
        <pc:spChg chg="mod">
          <ac:chgData name="Siegbert Rudolph" userId="2af4d44886c067cc" providerId="LiveId" clId="{4ACBF43D-E7D2-4351-94BE-F84C7CD0BFB8}" dt="2021-08-28T10:24:28.805" v="153" actId="1076"/>
          <ac:spMkLst>
            <pc:docMk/>
            <pc:sldMk cId="1141866900" sldId="781"/>
            <ac:spMk id="2" creationId="{244EC448-3725-4D98-8826-E0CAAA43EBE5}"/>
          </ac:spMkLst>
        </pc:spChg>
        <pc:spChg chg="del">
          <ac:chgData name="Siegbert Rudolph" userId="2af4d44886c067cc" providerId="LiveId" clId="{4ACBF43D-E7D2-4351-94BE-F84C7CD0BFB8}" dt="2021-08-28T06:44:17.459" v="20" actId="478"/>
          <ac:spMkLst>
            <pc:docMk/>
            <pc:sldMk cId="1141866900" sldId="781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4:21.355" v="22" actId="20577"/>
          <ac:spMkLst>
            <pc:docMk/>
            <pc:sldMk cId="1141866900" sldId="781"/>
            <ac:spMk id="11" creationId="{9D0BA7C7-2621-4965-8F86-011DC282BE8C}"/>
          </ac:spMkLst>
        </pc:spChg>
        <pc:spChg chg="add mod">
          <ac:chgData name="Siegbert Rudolph" userId="2af4d44886c067cc" providerId="LiveId" clId="{4ACBF43D-E7D2-4351-94BE-F84C7CD0BFB8}" dt="2021-08-28T06:44:18.849" v="21"/>
          <ac:spMkLst>
            <pc:docMk/>
            <pc:sldMk cId="1141866900" sldId="781"/>
            <ac:spMk id="12" creationId="{57C82F03-98ED-42D1-B37D-8236422AD03A}"/>
          </ac:spMkLst>
        </pc:spChg>
      </pc:sldChg>
      <pc:sldChg chg="addSp delSp modSp mod">
        <pc:chgData name="Siegbert Rudolph" userId="2af4d44886c067cc" providerId="LiveId" clId="{4ACBF43D-E7D2-4351-94BE-F84C7CD0BFB8}" dt="2021-08-28T10:24:28.805" v="163" actId="1076"/>
        <pc:sldMkLst>
          <pc:docMk/>
          <pc:sldMk cId="1743793023" sldId="782"/>
        </pc:sldMkLst>
        <pc:spChg chg="mod">
          <ac:chgData name="Siegbert Rudolph" userId="2af4d44886c067cc" providerId="LiveId" clId="{4ACBF43D-E7D2-4351-94BE-F84C7CD0BFB8}" dt="2021-08-28T10:24:28.805" v="163" actId="1076"/>
          <ac:spMkLst>
            <pc:docMk/>
            <pc:sldMk cId="1743793023" sldId="782"/>
            <ac:spMk id="2" creationId="{F69D1052-557C-488A-BBB4-3573C7169697}"/>
          </ac:spMkLst>
        </pc:spChg>
        <pc:spChg chg="del">
          <ac:chgData name="Siegbert Rudolph" userId="2af4d44886c067cc" providerId="LiveId" clId="{4ACBF43D-E7D2-4351-94BE-F84C7CD0BFB8}" dt="2021-08-28T06:44:24.620" v="23" actId="478"/>
          <ac:spMkLst>
            <pc:docMk/>
            <pc:sldMk cId="1743793023" sldId="782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4:28.854" v="25" actId="20577"/>
          <ac:spMkLst>
            <pc:docMk/>
            <pc:sldMk cId="1743793023" sldId="782"/>
            <ac:spMk id="12" creationId="{CE5A2EE7-A3BC-4546-99F9-50A3A5188EFF}"/>
          </ac:spMkLst>
        </pc:spChg>
        <pc:spChg chg="add mod">
          <ac:chgData name="Siegbert Rudolph" userId="2af4d44886c067cc" providerId="LiveId" clId="{4ACBF43D-E7D2-4351-94BE-F84C7CD0BFB8}" dt="2021-08-28T06:44:26.151" v="24"/>
          <ac:spMkLst>
            <pc:docMk/>
            <pc:sldMk cId="1743793023" sldId="782"/>
            <ac:spMk id="13" creationId="{CB5BBAA1-E0F3-47E3-BBE2-EB7F7AF40C20}"/>
          </ac:spMkLst>
        </pc:spChg>
      </pc:sldChg>
      <pc:sldChg chg="addSp delSp modSp mod modAnim">
        <pc:chgData name="Siegbert Rudolph" userId="2af4d44886c067cc" providerId="LiveId" clId="{4ACBF43D-E7D2-4351-94BE-F84C7CD0BFB8}" dt="2021-09-04T07:01:42.758" v="206" actId="1036"/>
        <pc:sldMkLst>
          <pc:docMk/>
          <pc:sldMk cId="1433102768" sldId="783"/>
        </pc:sldMkLst>
        <pc:spChg chg="mod">
          <ac:chgData name="Siegbert Rudolph" userId="2af4d44886c067cc" providerId="LiveId" clId="{4ACBF43D-E7D2-4351-94BE-F84C7CD0BFB8}" dt="2021-08-28T10:24:28.774" v="118" actId="1076"/>
          <ac:spMkLst>
            <pc:docMk/>
            <pc:sldMk cId="1433102768" sldId="783"/>
            <ac:spMk id="2" creationId="{EBC8A0F4-3CAE-4445-AE97-FE8D87556AC2}"/>
          </ac:spMkLst>
        </pc:spChg>
        <pc:spChg chg="del">
          <ac:chgData name="Siegbert Rudolph" userId="2af4d44886c067cc" providerId="LiveId" clId="{4ACBF43D-E7D2-4351-94BE-F84C7CD0BFB8}" dt="2021-08-28T06:44:53.840" v="29" actId="478"/>
          <ac:spMkLst>
            <pc:docMk/>
            <pc:sldMk cId="1433102768" sldId="783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4:58.323" v="31" actId="20577"/>
          <ac:spMkLst>
            <pc:docMk/>
            <pc:sldMk cId="1433102768" sldId="783"/>
            <ac:spMk id="24" creationId="{A6117F1C-10D2-4CF0-9C48-7004510A9B92}"/>
          </ac:spMkLst>
        </pc:spChg>
        <pc:spChg chg="add mod">
          <ac:chgData name="Siegbert Rudolph" userId="2af4d44886c067cc" providerId="LiveId" clId="{4ACBF43D-E7D2-4351-94BE-F84C7CD0BFB8}" dt="2021-08-28T06:44:55.855" v="30"/>
          <ac:spMkLst>
            <pc:docMk/>
            <pc:sldMk cId="1433102768" sldId="783"/>
            <ac:spMk id="25" creationId="{75AEBEF8-2070-4F78-A961-93550764D277}"/>
          </ac:spMkLst>
        </pc:spChg>
        <pc:spChg chg="add mod">
          <ac:chgData name="Siegbert Rudolph" userId="2af4d44886c067cc" providerId="LiveId" clId="{4ACBF43D-E7D2-4351-94BE-F84C7CD0BFB8}" dt="2021-09-04T06:59:05.579" v="176"/>
          <ac:spMkLst>
            <pc:docMk/>
            <pc:sldMk cId="1433102768" sldId="783"/>
            <ac:spMk id="26" creationId="{17571070-404E-45BD-AB25-D05AFE5C1E4A}"/>
          </ac:spMkLst>
        </pc:spChg>
        <pc:picChg chg="add mod">
          <ac:chgData name="Siegbert Rudolph" userId="2af4d44886c067cc" providerId="LiveId" clId="{4ACBF43D-E7D2-4351-94BE-F84C7CD0BFB8}" dt="2021-09-04T07:01:42.758" v="206" actId="1036"/>
          <ac:picMkLst>
            <pc:docMk/>
            <pc:sldMk cId="1433102768" sldId="783"/>
            <ac:picMk id="4" creationId="{1AE06D76-2ECD-4710-9BB3-0E39CEA84C13}"/>
          </ac:picMkLst>
        </pc:picChg>
      </pc:sldChg>
      <pc:sldChg chg="addSp delSp modSp mod delAnim modAnim">
        <pc:chgData name="Siegbert Rudolph" userId="2af4d44886c067cc" providerId="LiveId" clId="{4ACBF43D-E7D2-4351-94BE-F84C7CD0BFB8}" dt="2021-09-08T15:14:03.760" v="248" actId="478"/>
        <pc:sldMkLst>
          <pc:docMk/>
          <pc:sldMk cId="988103124" sldId="784"/>
        </pc:sldMkLst>
        <pc:spChg chg="mod">
          <ac:chgData name="Siegbert Rudolph" userId="2af4d44886c067cc" providerId="LiveId" clId="{4ACBF43D-E7D2-4351-94BE-F84C7CD0BFB8}" dt="2021-08-28T10:24:28.774" v="128" actId="1076"/>
          <ac:spMkLst>
            <pc:docMk/>
            <pc:sldMk cId="988103124" sldId="784"/>
            <ac:spMk id="2" creationId="{01290F9F-20DD-4CAF-AA59-4556DD97255C}"/>
          </ac:spMkLst>
        </pc:spChg>
        <pc:spChg chg="del">
          <ac:chgData name="Siegbert Rudolph" userId="2af4d44886c067cc" providerId="LiveId" clId="{4ACBF43D-E7D2-4351-94BE-F84C7CD0BFB8}" dt="2021-08-28T06:45:02.135" v="32" actId="478"/>
          <ac:spMkLst>
            <pc:docMk/>
            <pc:sldMk cId="988103124" sldId="784"/>
            <ac:spMk id="4" creationId="{451EB480-67BB-448C-876A-A35FD8C54843}"/>
          </ac:spMkLst>
        </pc:spChg>
        <pc:spChg chg="del">
          <ac:chgData name="Siegbert Rudolph" userId="2af4d44886c067cc" providerId="LiveId" clId="{4ACBF43D-E7D2-4351-94BE-F84C7CD0BFB8}" dt="2021-09-08T15:13:54.007" v="247" actId="478"/>
          <ac:spMkLst>
            <pc:docMk/>
            <pc:sldMk cId="988103124" sldId="784"/>
            <ac:spMk id="19" creationId="{2D1387D0-0227-46AA-8409-AF38A96A1C4F}"/>
          </ac:spMkLst>
        </pc:spChg>
        <pc:spChg chg="del">
          <ac:chgData name="Siegbert Rudolph" userId="2af4d44886c067cc" providerId="LiveId" clId="{4ACBF43D-E7D2-4351-94BE-F84C7CD0BFB8}" dt="2021-09-08T15:14:03.760" v="248" actId="478"/>
          <ac:spMkLst>
            <pc:docMk/>
            <pc:sldMk cId="988103124" sldId="784"/>
            <ac:spMk id="23" creationId="{2616A5C8-AE6A-4E64-A5C9-752DFA95E5AF}"/>
          </ac:spMkLst>
        </pc:spChg>
        <pc:spChg chg="add mod">
          <ac:chgData name="Siegbert Rudolph" userId="2af4d44886c067cc" providerId="LiveId" clId="{4ACBF43D-E7D2-4351-94BE-F84C7CD0BFB8}" dt="2021-08-28T06:45:06.446" v="34" actId="20577"/>
          <ac:spMkLst>
            <pc:docMk/>
            <pc:sldMk cId="988103124" sldId="784"/>
            <ac:spMk id="27" creationId="{FD9A9F44-1160-4D8A-9173-7F9D41270F88}"/>
          </ac:spMkLst>
        </pc:spChg>
        <pc:spChg chg="add mod">
          <ac:chgData name="Siegbert Rudolph" userId="2af4d44886c067cc" providerId="LiveId" clId="{4ACBF43D-E7D2-4351-94BE-F84C7CD0BFB8}" dt="2021-08-28T06:45:03.588" v="33"/>
          <ac:spMkLst>
            <pc:docMk/>
            <pc:sldMk cId="988103124" sldId="784"/>
            <ac:spMk id="28" creationId="{1773087C-E963-4387-8873-C6D2593D244B}"/>
          </ac:spMkLst>
        </pc:spChg>
        <pc:spChg chg="add mod">
          <ac:chgData name="Siegbert Rudolph" userId="2af4d44886c067cc" providerId="LiveId" clId="{4ACBF43D-E7D2-4351-94BE-F84C7CD0BFB8}" dt="2021-09-04T06:59:10.153" v="177"/>
          <ac:spMkLst>
            <pc:docMk/>
            <pc:sldMk cId="988103124" sldId="784"/>
            <ac:spMk id="29" creationId="{5D51269A-4520-4C25-8322-8C7170756DD7}"/>
          </ac:spMkLst>
        </pc:spChg>
        <pc:picChg chg="add mod">
          <ac:chgData name="Siegbert Rudolph" userId="2af4d44886c067cc" providerId="LiveId" clId="{4ACBF43D-E7D2-4351-94BE-F84C7CD0BFB8}" dt="2021-09-04T07:02:23.591" v="210" actId="1076"/>
          <ac:picMkLst>
            <pc:docMk/>
            <pc:sldMk cId="988103124" sldId="784"/>
            <ac:picMk id="4" creationId="{0A33F31D-E077-4CC3-9F4D-4F6C656E3EDC}"/>
          </ac:picMkLst>
        </pc:picChg>
      </pc:sldChg>
      <pc:sldChg chg="addSp delSp modSp mod modAnim">
        <pc:chgData name="Siegbert Rudolph" userId="2af4d44886c067cc" providerId="LiveId" clId="{4ACBF43D-E7D2-4351-94BE-F84C7CD0BFB8}" dt="2021-09-04T07:03:12.267" v="216" actId="1036"/>
        <pc:sldMkLst>
          <pc:docMk/>
          <pc:sldMk cId="3823205090" sldId="785"/>
        </pc:sldMkLst>
        <pc:spChg chg="mod">
          <ac:chgData name="Siegbert Rudolph" userId="2af4d44886c067cc" providerId="LiveId" clId="{4ACBF43D-E7D2-4351-94BE-F84C7CD0BFB8}" dt="2021-08-28T10:24:28.790" v="138" actId="1076"/>
          <ac:spMkLst>
            <pc:docMk/>
            <pc:sldMk cId="3823205090" sldId="785"/>
            <ac:spMk id="2" creationId="{E6AD3113-FE7F-44C0-BB6D-C411EEFF236A}"/>
          </ac:spMkLst>
        </pc:spChg>
        <pc:spChg chg="del">
          <ac:chgData name="Siegbert Rudolph" userId="2af4d44886c067cc" providerId="LiveId" clId="{4ACBF43D-E7D2-4351-94BE-F84C7CD0BFB8}" dt="2021-08-28T06:45:10.992" v="35" actId="478"/>
          <ac:spMkLst>
            <pc:docMk/>
            <pc:sldMk cId="3823205090" sldId="785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5:15.194" v="37" actId="20577"/>
          <ac:spMkLst>
            <pc:docMk/>
            <pc:sldMk cId="3823205090" sldId="785"/>
            <ac:spMk id="19" creationId="{35979041-5713-4454-81B8-D5D564F1393D}"/>
          </ac:spMkLst>
        </pc:spChg>
        <pc:spChg chg="add mod">
          <ac:chgData name="Siegbert Rudolph" userId="2af4d44886c067cc" providerId="LiveId" clId="{4ACBF43D-E7D2-4351-94BE-F84C7CD0BFB8}" dt="2021-08-28T06:45:12.492" v="36"/>
          <ac:spMkLst>
            <pc:docMk/>
            <pc:sldMk cId="3823205090" sldId="785"/>
            <ac:spMk id="23" creationId="{59BEF4CD-C8A0-476A-8B16-3801F0CC2A53}"/>
          </ac:spMkLst>
        </pc:spChg>
        <pc:spChg chg="add mod">
          <ac:chgData name="Siegbert Rudolph" userId="2af4d44886c067cc" providerId="LiveId" clId="{4ACBF43D-E7D2-4351-94BE-F84C7CD0BFB8}" dt="2021-09-04T06:59:17.094" v="178"/>
          <ac:spMkLst>
            <pc:docMk/>
            <pc:sldMk cId="3823205090" sldId="785"/>
            <ac:spMk id="26" creationId="{67E32491-8173-4746-9B7D-1ACD921CDB49}"/>
          </ac:spMkLst>
        </pc:spChg>
        <pc:picChg chg="add mod">
          <ac:chgData name="Siegbert Rudolph" userId="2af4d44886c067cc" providerId="LiveId" clId="{4ACBF43D-E7D2-4351-94BE-F84C7CD0BFB8}" dt="2021-09-04T07:03:12.267" v="216" actId="1036"/>
          <ac:picMkLst>
            <pc:docMk/>
            <pc:sldMk cId="3823205090" sldId="785"/>
            <ac:picMk id="4" creationId="{96F3C43E-E2A9-49D5-8922-2B1194C4F645}"/>
          </ac:picMkLst>
        </pc:picChg>
      </pc:sldChg>
      <pc:sldChg chg="addSp delSp modSp mod modAnim">
        <pc:chgData name="Siegbert Rudolph" userId="2af4d44886c067cc" providerId="LiveId" clId="{4ACBF43D-E7D2-4351-94BE-F84C7CD0BFB8}" dt="2021-09-04T07:04:00.783" v="223" actId="1035"/>
        <pc:sldMkLst>
          <pc:docMk/>
          <pc:sldMk cId="3813683308" sldId="786"/>
        </pc:sldMkLst>
        <pc:spChg chg="mod">
          <ac:chgData name="Siegbert Rudolph" userId="2af4d44886c067cc" providerId="LiveId" clId="{4ACBF43D-E7D2-4351-94BE-F84C7CD0BFB8}" dt="2021-08-28T10:24:28.790" v="148" actId="1076"/>
          <ac:spMkLst>
            <pc:docMk/>
            <pc:sldMk cId="3813683308" sldId="786"/>
            <ac:spMk id="2" creationId="{A48D152E-B38F-4933-AF64-756D4CEAD54B}"/>
          </ac:spMkLst>
        </pc:spChg>
        <pc:spChg chg="del">
          <ac:chgData name="Siegbert Rudolph" userId="2af4d44886c067cc" providerId="LiveId" clId="{4ACBF43D-E7D2-4351-94BE-F84C7CD0BFB8}" dt="2021-08-28T06:45:18.702" v="38" actId="478"/>
          <ac:spMkLst>
            <pc:docMk/>
            <pc:sldMk cId="3813683308" sldId="786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5:22.748" v="40" actId="20577"/>
          <ac:spMkLst>
            <pc:docMk/>
            <pc:sldMk cId="3813683308" sldId="786"/>
            <ac:spMk id="24" creationId="{013A95DC-6852-4A9B-B01C-750853E6A7D5}"/>
          </ac:spMkLst>
        </pc:spChg>
        <pc:spChg chg="add mod">
          <ac:chgData name="Siegbert Rudolph" userId="2af4d44886c067cc" providerId="LiveId" clId="{4ACBF43D-E7D2-4351-94BE-F84C7CD0BFB8}" dt="2021-08-28T06:45:20.092" v="39"/>
          <ac:spMkLst>
            <pc:docMk/>
            <pc:sldMk cId="3813683308" sldId="786"/>
            <ac:spMk id="25" creationId="{613F5172-8CE8-4D41-9B20-58AFD25CEE0B}"/>
          </ac:spMkLst>
        </pc:spChg>
        <pc:spChg chg="add mod">
          <ac:chgData name="Siegbert Rudolph" userId="2af4d44886c067cc" providerId="LiveId" clId="{4ACBF43D-E7D2-4351-94BE-F84C7CD0BFB8}" dt="2021-09-04T06:59:22.323" v="179"/>
          <ac:spMkLst>
            <pc:docMk/>
            <pc:sldMk cId="3813683308" sldId="786"/>
            <ac:spMk id="26" creationId="{227E7CFF-52C3-4280-B1F1-CE9AB8A7F8B7}"/>
          </ac:spMkLst>
        </pc:spChg>
        <pc:picChg chg="add mod">
          <ac:chgData name="Siegbert Rudolph" userId="2af4d44886c067cc" providerId="LiveId" clId="{4ACBF43D-E7D2-4351-94BE-F84C7CD0BFB8}" dt="2021-09-04T07:04:00.783" v="223" actId="1035"/>
          <ac:picMkLst>
            <pc:docMk/>
            <pc:sldMk cId="3813683308" sldId="786"/>
            <ac:picMk id="4" creationId="{14635597-358B-43F1-AD14-DEF709464CEF}"/>
          </ac:picMkLst>
        </pc:picChg>
      </pc:sldChg>
      <pc:sldChg chg="addSp delSp modSp mod modAnim">
        <pc:chgData name="Siegbert Rudolph" userId="2af4d44886c067cc" providerId="LiveId" clId="{4ACBF43D-E7D2-4351-94BE-F84C7CD0BFB8}" dt="2021-09-04T07:04:55.647" v="234" actId="1036"/>
        <pc:sldMkLst>
          <pc:docMk/>
          <pc:sldMk cId="3356313176" sldId="787"/>
        </pc:sldMkLst>
        <pc:spChg chg="mod">
          <ac:chgData name="Siegbert Rudolph" userId="2af4d44886c067cc" providerId="LiveId" clId="{4ACBF43D-E7D2-4351-94BE-F84C7CD0BFB8}" dt="2021-08-28T10:24:28.805" v="158" actId="1076"/>
          <ac:spMkLst>
            <pc:docMk/>
            <pc:sldMk cId="3356313176" sldId="787"/>
            <ac:spMk id="2" creationId="{4BECA89D-BA43-433F-AD7F-DD3F5E05009F}"/>
          </ac:spMkLst>
        </pc:spChg>
        <pc:spChg chg="del">
          <ac:chgData name="Siegbert Rudolph" userId="2af4d44886c067cc" providerId="LiveId" clId="{4ACBF43D-E7D2-4351-94BE-F84C7CD0BFB8}" dt="2021-08-28T06:45:26.122" v="41" actId="478"/>
          <ac:spMkLst>
            <pc:docMk/>
            <pc:sldMk cId="3356313176" sldId="787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5:30.496" v="43" actId="20577"/>
          <ac:spMkLst>
            <pc:docMk/>
            <pc:sldMk cId="3356313176" sldId="787"/>
            <ac:spMk id="24" creationId="{FB03D445-CD8E-4DCB-B655-07AB7309B3AE}"/>
          </ac:spMkLst>
        </pc:spChg>
        <pc:spChg chg="add mod">
          <ac:chgData name="Siegbert Rudolph" userId="2af4d44886c067cc" providerId="LiveId" clId="{4ACBF43D-E7D2-4351-94BE-F84C7CD0BFB8}" dt="2021-08-28T06:45:27.622" v="42"/>
          <ac:spMkLst>
            <pc:docMk/>
            <pc:sldMk cId="3356313176" sldId="787"/>
            <ac:spMk id="25" creationId="{E47C34C1-9F24-4040-A1C9-8CC8C1995297}"/>
          </ac:spMkLst>
        </pc:spChg>
        <pc:spChg chg="add mod">
          <ac:chgData name="Siegbert Rudolph" userId="2af4d44886c067cc" providerId="LiveId" clId="{4ACBF43D-E7D2-4351-94BE-F84C7CD0BFB8}" dt="2021-09-04T06:59:29.226" v="180"/>
          <ac:spMkLst>
            <pc:docMk/>
            <pc:sldMk cId="3356313176" sldId="787"/>
            <ac:spMk id="26" creationId="{39C5EB24-106D-46B2-B1D2-E2F5EE961F0B}"/>
          </ac:spMkLst>
        </pc:spChg>
        <pc:picChg chg="add mod">
          <ac:chgData name="Siegbert Rudolph" userId="2af4d44886c067cc" providerId="LiveId" clId="{4ACBF43D-E7D2-4351-94BE-F84C7CD0BFB8}" dt="2021-09-04T07:04:55.647" v="234" actId="1036"/>
          <ac:picMkLst>
            <pc:docMk/>
            <pc:sldMk cId="3356313176" sldId="787"/>
            <ac:picMk id="4" creationId="{0B5D6977-C99D-4721-94C3-6FA980ABC468}"/>
          </ac:picMkLst>
        </pc:picChg>
      </pc:sldChg>
      <pc:sldChg chg="addSp delSp modSp mod modAnim">
        <pc:chgData name="Siegbert Rudolph" userId="2af4d44886c067cc" providerId="LiveId" clId="{4ACBF43D-E7D2-4351-94BE-F84C7CD0BFB8}" dt="2021-09-04T07:06:41.456" v="246" actId="478"/>
        <pc:sldMkLst>
          <pc:docMk/>
          <pc:sldMk cId="1855268824" sldId="788"/>
        </pc:sldMkLst>
        <pc:spChg chg="mod">
          <ac:chgData name="Siegbert Rudolph" userId="2af4d44886c067cc" providerId="LiveId" clId="{4ACBF43D-E7D2-4351-94BE-F84C7CD0BFB8}" dt="2021-08-28T10:24:28.805" v="168" actId="1076"/>
          <ac:spMkLst>
            <pc:docMk/>
            <pc:sldMk cId="1855268824" sldId="788"/>
            <ac:spMk id="2" creationId="{305761D7-4C15-49F4-9D87-34C3826F6968}"/>
          </ac:spMkLst>
        </pc:spChg>
        <pc:spChg chg="del">
          <ac:chgData name="Siegbert Rudolph" userId="2af4d44886c067cc" providerId="LiveId" clId="{4ACBF43D-E7D2-4351-94BE-F84C7CD0BFB8}" dt="2021-08-28T06:45:34.230" v="44" actId="478"/>
          <ac:spMkLst>
            <pc:docMk/>
            <pc:sldMk cId="1855268824" sldId="788"/>
            <ac:spMk id="4" creationId="{451EB480-67BB-448C-876A-A35FD8C54843}"/>
          </ac:spMkLst>
        </pc:spChg>
        <pc:spChg chg="add mod">
          <ac:chgData name="Siegbert Rudolph" userId="2af4d44886c067cc" providerId="LiveId" clId="{4ACBF43D-E7D2-4351-94BE-F84C7CD0BFB8}" dt="2021-08-28T06:45:38.369" v="46" actId="20577"/>
          <ac:spMkLst>
            <pc:docMk/>
            <pc:sldMk cId="1855268824" sldId="788"/>
            <ac:spMk id="15" creationId="{FCD20E7C-B36A-45F4-A886-80BCC6E86719}"/>
          </ac:spMkLst>
        </pc:spChg>
        <pc:spChg chg="add mod">
          <ac:chgData name="Siegbert Rudolph" userId="2af4d44886c067cc" providerId="LiveId" clId="{4ACBF43D-E7D2-4351-94BE-F84C7CD0BFB8}" dt="2021-08-28T06:45:35.589" v="45"/>
          <ac:spMkLst>
            <pc:docMk/>
            <pc:sldMk cId="1855268824" sldId="788"/>
            <ac:spMk id="16" creationId="{8B9261C8-EE5E-4FE8-AADC-43C3E7A65EBE}"/>
          </ac:spMkLst>
        </pc:spChg>
        <pc:spChg chg="add mod">
          <ac:chgData name="Siegbert Rudolph" userId="2af4d44886c067cc" providerId="LiveId" clId="{4ACBF43D-E7D2-4351-94BE-F84C7CD0BFB8}" dt="2021-09-04T06:59:33.731" v="181"/>
          <ac:spMkLst>
            <pc:docMk/>
            <pc:sldMk cId="1855268824" sldId="788"/>
            <ac:spMk id="17" creationId="{E3AFF11C-25C9-407D-81F5-45A42FAE069B}"/>
          </ac:spMkLst>
        </pc:spChg>
        <pc:spChg chg="del">
          <ac:chgData name="Siegbert Rudolph" userId="2af4d44886c067cc" providerId="LiveId" clId="{4ACBF43D-E7D2-4351-94BE-F84C7CD0BFB8}" dt="2021-09-04T07:06:41.456" v="246" actId="478"/>
          <ac:spMkLst>
            <pc:docMk/>
            <pc:sldMk cId="1855268824" sldId="788"/>
            <ac:spMk id="35" creationId="{6ACA8C51-3A3D-4565-BFDD-B10B72FB030B}"/>
          </ac:spMkLst>
        </pc:spChg>
        <pc:picChg chg="add mod">
          <ac:chgData name="Siegbert Rudolph" userId="2af4d44886c067cc" providerId="LiveId" clId="{4ACBF43D-E7D2-4351-94BE-F84C7CD0BFB8}" dt="2021-09-04T07:06:02.820" v="245" actId="1037"/>
          <ac:picMkLst>
            <pc:docMk/>
            <pc:sldMk cId="1855268824" sldId="788"/>
            <ac:picMk id="4" creationId="{E9947A35-C759-4408-8C57-6D31E434BA55}"/>
          </ac:picMkLst>
        </pc:picChg>
      </pc:sldChg>
    </pc:docChg>
  </pc:docChgLst>
  <pc:docChgLst>
    <pc:chgData name="Siegbert Rudolph" userId="2af4d44886c067cc" providerId="LiveId" clId="{DF3E488D-FB2C-4D05-9AA8-F242258CE077}"/>
    <pc:docChg chg="modSld">
      <pc:chgData name="Siegbert Rudolph" userId="2af4d44886c067cc" providerId="LiveId" clId="{DF3E488D-FB2C-4D05-9AA8-F242258CE077}" dt="2024-11-21T09:16:59.395" v="5" actId="2085"/>
      <pc:docMkLst>
        <pc:docMk/>
      </pc:docMkLst>
      <pc:sldChg chg="addSp modSp mod">
        <pc:chgData name="Siegbert Rudolph" userId="2af4d44886c067cc" providerId="LiveId" clId="{DF3E488D-FB2C-4D05-9AA8-F242258CE077}" dt="2024-11-21T09:16:59.395" v="5" actId="2085"/>
        <pc:sldMkLst>
          <pc:docMk/>
          <pc:sldMk cId="0" sldId="444"/>
        </pc:sldMkLst>
        <pc:spChg chg="add mod">
          <ac:chgData name="Siegbert Rudolph" userId="2af4d44886c067cc" providerId="LiveId" clId="{DF3E488D-FB2C-4D05-9AA8-F242258CE077}" dt="2024-11-21T09:16:59.395" v="5" actId="2085"/>
          <ac:spMkLst>
            <pc:docMk/>
            <pc:sldMk cId="0" sldId="444"/>
            <ac:spMk id="4" creationId="{1DCFE069-810C-2B3F-A5A5-3682C812717E}"/>
          </ac:spMkLst>
        </pc:spChg>
      </pc:sldChg>
    </pc:docChg>
  </pc:docChgLst>
  <pc:docChgLst>
    <pc:chgData name="Siegbert Rudolph" userId="2af4d44886c067cc" providerId="LiveId" clId="{E47D73F0-3B41-47AB-B990-1B6B5D1B7F6C}"/>
    <pc:docChg chg="modSld">
      <pc:chgData name="Siegbert Rudolph" userId="2af4d44886c067cc" providerId="LiveId" clId="{E47D73F0-3B41-47AB-B990-1B6B5D1B7F6C}" dt="2021-10-21T21:11:42.559" v="71" actId="1038"/>
      <pc:docMkLst>
        <pc:docMk/>
      </pc:docMkLst>
      <pc:sldChg chg="modSp mod modAnim">
        <pc:chgData name="Siegbert Rudolph" userId="2af4d44886c067cc" providerId="LiveId" clId="{E47D73F0-3B41-47AB-B990-1B6B5D1B7F6C}" dt="2021-10-21T21:11:42.559" v="71" actId="1038"/>
        <pc:sldMkLst>
          <pc:docMk/>
          <pc:sldMk cId="988103124" sldId="784"/>
        </pc:sldMkLst>
        <pc:spChg chg="mod">
          <ac:chgData name="Siegbert Rudolph" userId="2af4d44886c067cc" providerId="LiveId" clId="{E47D73F0-3B41-47AB-B990-1B6B5D1B7F6C}" dt="2021-10-21T21:07:10.324" v="23" actId="1076"/>
          <ac:spMkLst>
            <pc:docMk/>
            <pc:sldMk cId="988103124" sldId="784"/>
            <ac:spMk id="2" creationId="{01290F9F-20DD-4CAF-AA59-4556DD97255C}"/>
          </ac:spMkLst>
        </pc:spChg>
        <pc:spChg chg="mod ord">
          <ac:chgData name="Siegbert Rudolph" userId="2af4d44886c067cc" providerId="LiveId" clId="{E47D73F0-3B41-47AB-B990-1B6B5D1B7F6C}" dt="2021-10-21T21:00:43.269" v="9" actId="1036"/>
          <ac:spMkLst>
            <pc:docMk/>
            <pc:sldMk cId="988103124" sldId="784"/>
            <ac:spMk id="25" creationId="{D0973200-667A-48B4-94E7-D2E7194A17D5}"/>
          </ac:spMkLst>
        </pc:spChg>
        <pc:picChg chg="mod">
          <ac:chgData name="Siegbert Rudolph" userId="2af4d44886c067cc" providerId="LiveId" clId="{E47D73F0-3B41-47AB-B990-1B6B5D1B7F6C}" dt="2021-10-21T21:11:42.559" v="71" actId="1038"/>
          <ac:picMkLst>
            <pc:docMk/>
            <pc:sldMk cId="988103124" sldId="784"/>
            <ac:picMk id="4" creationId="{0A33F31D-E077-4CC3-9F4D-4F6C656E3EDC}"/>
          </ac:picMkLst>
        </pc:picChg>
      </pc:sldChg>
    </pc:docChg>
  </pc:docChgLst>
  <pc:docChgLst>
    <pc:chgData name="Siegbert Rudolph" userId="2af4d44886c067cc" providerId="LiveId" clId="{8E43FCAF-BFD6-4589-95B0-75B6FB586F2A}"/>
    <pc:docChg chg="modSld">
      <pc:chgData name="Siegbert Rudolph" userId="2af4d44886c067cc" providerId="LiveId" clId="{8E43FCAF-BFD6-4589-95B0-75B6FB586F2A}" dt="2024-09-23T06:11:36.011" v="8" actId="20577"/>
      <pc:docMkLst>
        <pc:docMk/>
      </pc:docMkLst>
      <pc:sldChg chg="modSp mod">
        <pc:chgData name="Siegbert Rudolph" userId="2af4d44886c067cc" providerId="LiveId" clId="{8E43FCAF-BFD6-4589-95B0-75B6FB586F2A}" dt="2024-09-23T06:10:55.520" v="0" actId="20577"/>
        <pc:sldMkLst>
          <pc:docMk/>
          <pc:sldMk cId="0" sldId="444"/>
        </pc:sldMkLst>
        <pc:spChg chg="mod">
          <ac:chgData name="Siegbert Rudolph" userId="2af4d44886c067cc" providerId="LiveId" clId="{8E43FCAF-BFD6-4589-95B0-75B6FB586F2A}" dt="2024-09-23T06:10:55.520" v="0" actId="20577"/>
          <ac:spMkLst>
            <pc:docMk/>
            <pc:sldMk cId="0" sldId="444"/>
            <ac:spMk id="2" creationId="{0F24340D-DF09-4204-BA92-0D6ACF337D26}"/>
          </ac:spMkLst>
        </pc:spChg>
      </pc:sldChg>
      <pc:sldChg chg="modSp mod">
        <pc:chgData name="Siegbert Rudolph" userId="2af4d44886c067cc" providerId="LiveId" clId="{8E43FCAF-BFD6-4589-95B0-75B6FB586F2A}" dt="2024-09-23T06:11:00.290" v="1" actId="20577"/>
        <pc:sldMkLst>
          <pc:docMk/>
          <pc:sldMk cId="4284429325" sldId="773"/>
        </pc:sldMkLst>
        <pc:spChg chg="mod">
          <ac:chgData name="Siegbert Rudolph" userId="2af4d44886c067cc" providerId="LiveId" clId="{8E43FCAF-BFD6-4589-95B0-75B6FB586F2A}" dt="2024-09-23T06:11:00.290" v="1" actId="20577"/>
          <ac:spMkLst>
            <pc:docMk/>
            <pc:sldMk cId="4284429325" sldId="773"/>
            <ac:spMk id="14" creationId="{12070F01-0072-4DEE-A527-382B697AA2B8}"/>
          </ac:spMkLst>
        </pc:spChg>
      </pc:sldChg>
      <pc:sldChg chg="modSp mod">
        <pc:chgData name="Siegbert Rudolph" userId="2af4d44886c067cc" providerId="LiveId" clId="{8E43FCAF-BFD6-4589-95B0-75B6FB586F2A}" dt="2024-09-23T06:11:36.011" v="8" actId="20577"/>
        <pc:sldMkLst>
          <pc:docMk/>
          <pc:sldMk cId="113015713" sldId="776"/>
        </pc:sldMkLst>
        <pc:spChg chg="mod">
          <ac:chgData name="Siegbert Rudolph" userId="2af4d44886c067cc" providerId="LiveId" clId="{8E43FCAF-BFD6-4589-95B0-75B6FB586F2A}" dt="2024-09-23T06:11:36.011" v="8" actId="20577"/>
          <ac:spMkLst>
            <pc:docMk/>
            <pc:sldMk cId="113015713" sldId="776"/>
            <ac:spMk id="12" creationId="{9473AC71-4E01-443E-B6D1-7B4D4191C11F}"/>
          </ac:spMkLst>
        </pc:spChg>
      </pc:sldChg>
      <pc:sldChg chg="modSp mod">
        <pc:chgData name="Siegbert Rudolph" userId="2af4d44886c067cc" providerId="LiveId" clId="{8E43FCAF-BFD6-4589-95B0-75B6FB586F2A}" dt="2024-09-23T06:11:06.243" v="2" actId="20577"/>
        <pc:sldMkLst>
          <pc:docMk/>
          <pc:sldMk cId="1433102768" sldId="783"/>
        </pc:sldMkLst>
        <pc:spChg chg="mod">
          <ac:chgData name="Siegbert Rudolph" userId="2af4d44886c067cc" providerId="LiveId" clId="{8E43FCAF-BFD6-4589-95B0-75B6FB586F2A}" dt="2024-09-23T06:11:06.243" v="2" actId="20577"/>
          <ac:spMkLst>
            <pc:docMk/>
            <pc:sldMk cId="1433102768" sldId="783"/>
            <ac:spMk id="24" creationId="{A6117F1C-10D2-4CF0-9C48-7004510A9B92}"/>
          </ac:spMkLst>
        </pc:spChg>
      </pc:sldChg>
      <pc:sldChg chg="modSp mod">
        <pc:chgData name="Siegbert Rudolph" userId="2af4d44886c067cc" providerId="LiveId" clId="{8E43FCAF-BFD6-4589-95B0-75B6FB586F2A}" dt="2024-09-23T06:11:13.203" v="3" actId="20577"/>
        <pc:sldMkLst>
          <pc:docMk/>
          <pc:sldMk cId="988103124" sldId="784"/>
        </pc:sldMkLst>
        <pc:spChg chg="mod">
          <ac:chgData name="Siegbert Rudolph" userId="2af4d44886c067cc" providerId="LiveId" clId="{8E43FCAF-BFD6-4589-95B0-75B6FB586F2A}" dt="2024-09-23T06:11:13.203" v="3" actId="20577"/>
          <ac:spMkLst>
            <pc:docMk/>
            <pc:sldMk cId="988103124" sldId="784"/>
            <ac:spMk id="27" creationId="{FD9A9F44-1160-4D8A-9173-7F9D41270F88}"/>
          </ac:spMkLst>
        </pc:spChg>
      </pc:sldChg>
      <pc:sldChg chg="modSp mod">
        <pc:chgData name="Siegbert Rudolph" userId="2af4d44886c067cc" providerId="LiveId" clId="{8E43FCAF-BFD6-4589-95B0-75B6FB586F2A}" dt="2024-09-23T06:11:16.521" v="4" actId="20577"/>
        <pc:sldMkLst>
          <pc:docMk/>
          <pc:sldMk cId="3823205090" sldId="785"/>
        </pc:sldMkLst>
        <pc:spChg chg="mod">
          <ac:chgData name="Siegbert Rudolph" userId="2af4d44886c067cc" providerId="LiveId" clId="{8E43FCAF-BFD6-4589-95B0-75B6FB586F2A}" dt="2024-09-23T06:11:16.521" v="4" actId="20577"/>
          <ac:spMkLst>
            <pc:docMk/>
            <pc:sldMk cId="3823205090" sldId="785"/>
            <ac:spMk id="19" creationId="{35979041-5713-4454-81B8-D5D564F1393D}"/>
          </ac:spMkLst>
        </pc:spChg>
      </pc:sldChg>
      <pc:sldChg chg="modSp mod">
        <pc:chgData name="Siegbert Rudolph" userId="2af4d44886c067cc" providerId="LiveId" clId="{8E43FCAF-BFD6-4589-95B0-75B6FB586F2A}" dt="2024-09-23T06:11:20.846" v="5" actId="20577"/>
        <pc:sldMkLst>
          <pc:docMk/>
          <pc:sldMk cId="3813683308" sldId="786"/>
        </pc:sldMkLst>
        <pc:spChg chg="mod">
          <ac:chgData name="Siegbert Rudolph" userId="2af4d44886c067cc" providerId="LiveId" clId="{8E43FCAF-BFD6-4589-95B0-75B6FB586F2A}" dt="2024-09-23T06:11:20.846" v="5" actId="20577"/>
          <ac:spMkLst>
            <pc:docMk/>
            <pc:sldMk cId="3813683308" sldId="786"/>
            <ac:spMk id="24" creationId="{013A95DC-6852-4A9B-B01C-750853E6A7D5}"/>
          </ac:spMkLst>
        </pc:spChg>
      </pc:sldChg>
      <pc:sldChg chg="modSp mod">
        <pc:chgData name="Siegbert Rudolph" userId="2af4d44886c067cc" providerId="LiveId" clId="{8E43FCAF-BFD6-4589-95B0-75B6FB586F2A}" dt="2024-09-23T06:11:25.091" v="6" actId="20577"/>
        <pc:sldMkLst>
          <pc:docMk/>
          <pc:sldMk cId="3356313176" sldId="787"/>
        </pc:sldMkLst>
        <pc:spChg chg="mod">
          <ac:chgData name="Siegbert Rudolph" userId="2af4d44886c067cc" providerId="LiveId" clId="{8E43FCAF-BFD6-4589-95B0-75B6FB586F2A}" dt="2024-09-23T06:11:25.091" v="6" actId="20577"/>
          <ac:spMkLst>
            <pc:docMk/>
            <pc:sldMk cId="3356313176" sldId="787"/>
            <ac:spMk id="24" creationId="{FB03D445-CD8E-4DCB-B655-07AB7309B3AE}"/>
          </ac:spMkLst>
        </pc:spChg>
      </pc:sldChg>
      <pc:sldChg chg="modSp mod">
        <pc:chgData name="Siegbert Rudolph" userId="2af4d44886c067cc" providerId="LiveId" clId="{8E43FCAF-BFD6-4589-95B0-75B6FB586F2A}" dt="2024-09-23T06:11:28.616" v="7" actId="20577"/>
        <pc:sldMkLst>
          <pc:docMk/>
          <pc:sldMk cId="1855268824" sldId="788"/>
        </pc:sldMkLst>
        <pc:spChg chg="mod">
          <ac:chgData name="Siegbert Rudolph" userId="2af4d44886c067cc" providerId="LiveId" clId="{8E43FCAF-BFD6-4589-95B0-75B6FB586F2A}" dt="2024-09-23T06:11:28.616" v="7" actId="20577"/>
          <ac:spMkLst>
            <pc:docMk/>
            <pc:sldMk cId="1855268824" sldId="788"/>
            <ac:spMk id="15" creationId="{FCD20E7C-B36A-45F4-A886-80BCC6E867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887" cy="494266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9620" y="0"/>
            <a:ext cx="2920887" cy="494266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1363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9994"/>
            <a:ext cx="2920887" cy="494266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9620" y="9379994"/>
            <a:ext cx="2920887" cy="494266"/>
          </a:xfrm>
          <a:prstGeom prst="rect">
            <a:avLst/>
          </a:prstGeom>
        </p:spPr>
        <p:txBody>
          <a:bodyPr vert="horz" wrap="square" lIns="91522" tIns="45761" rIns="91522" bIns="457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CBD5E8D6-8E87-44F3-9982-CE2190A1FDE5}"/>
              </a:ext>
            </a:extLst>
          </p:cNvPr>
          <p:cNvSpPr/>
          <p:nvPr/>
        </p:nvSpPr>
        <p:spPr>
          <a:xfrm>
            <a:off x="201913" y="764704"/>
            <a:ext cx="3528392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8" name="shpLesekochValidCheck">
            <a:extLst>
              <a:ext uri="{FF2B5EF4-FFF2-40B4-BE49-F238E27FC236}">
                <a16:creationId xmlns:a16="http://schemas.microsoft.com/office/drawing/2014/main" id="{90329F59-6D9B-4B76-965D-88A3717B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3866" y="412034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9E5718-7AF0-4F0A-992C-D915FF9FB44D}"/>
              </a:ext>
            </a:extLst>
          </p:cNvPr>
          <p:cNvSpPr txBox="1"/>
          <p:nvPr/>
        </p:nvSpPr>
        <p:spPr>
          <a:xfrm>
            <a:off x="201913" y="1340768"/>
            <a:ext cx="1523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Schule 5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F24340D-DF09-4204-BA92-0D6ACF337D26}"/>
              </a:ext>
            </a:extLst>
          </p:cNvPr>
          <p:cNvSpPr txBox="1"/>
          <p:nvPr/>
        </p:nvSpPr>
        <p:spPr>
          <a:xfrm>
            <a:off x="201913" y="858048"/>
            <a:ext cx="11582719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</a:rPr>
              <a:t>Reimwörter</a:t>
            </a:r>
          </a:p>
          <a:p>
            <a:r>
              <a:rPr lang="de-DE" sz="2800" b="1" dirty="0">
                <a:latin typeface="Trebuchet MS" panose="020B0603020202020204" pitchFamily="34" charset="0"/>
              </a:rPr>
              <a:t>Zweizeiler</a:t>
            </a:r>
          </a:p>
          <a:p>
            <a:endParaRPr lang="de-DE" sz="800" dirty="0">
              <a:latin typeface="Trebuchet MS" panose="020B0603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DCFE069-810C-2B3F-A5A5-3682C812717E}"/>
              </a:ext>
            </a:extLst>
          </p:cNvPr>
          <p:cNvSpPr/>
          <p:nvPr/>
        </p:nvSpPr>
        <p:spPr>
          <a:xfrm>
            <a:off x="3431704" y="5301208"/>
            <a:ext cx="280831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A56CFC6E-5F29-4607-9511-8E0392ED5684}"/>
              </a:ext>
            </a:extLst>
          </p:cNvPr>
          <p:cNvSpPr txBox="1"/>
          <p:nvPr/>
        </p:nvSpPr>
        <p:spPr>
          <a:xfrm>
            <a:off x="260349" y="1049913"/>
            <a:ext cx="5127403" cy="1342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Bei den Menschen sagt man essen,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bei den Tieren heißt es    …..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B22405CA-7127-4AD2-893D-AC0458ECE02C}"/>
              </a:ext>
            </a:extLst>
          </p:cNvPr>
          <p:cNvSpPr txBox="1"/>
          <p:nvPr/>
        </p:nvSpPr>
        <p:spPr>
          <a:xfrm>
            <a:off x="260350" y="2599497"/>
            <a:ext cx="4908376" cy="1342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Sein Aufsatz war ein Knüller,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wirklich ein echter    …..</a:t>
            </a: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D0A0496E-03A3-4DEC-BA65-DBBF0F5CBB6A}"/>
              </a:ext>
            </a:extLst>
          </p:cNvPr>
          <p:cNvSpPr txBox="1"/>
          <p:nvPr/>
        </p:nvSpPr>
        <p:spPr>
          <a:xfrm>
            <a:off x="260350" y="4149080"/>
            <a:ext cx="4467498" cy="1342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Alle Fahrradketten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muss man richtig   …..</a:t>
            </a:r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0BCA04F9-4EDC-45A8-A410-D71ADA6A909C}"/>
              </a:ext>
            </a:extLst>
          </p:cNvPr>
          <p:cNvSpPr txBox="1"/>
          <p:nvPr/>
        </p:nvSpPr>
        <p:spPr>
          <a:xfrm>
            <a:off x="6804250" y="1262840"/>
            <a:ext cx="446749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retten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messen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Witz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Spüler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Brüller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fressen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betten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lecken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fetten</a:t>
            </a:r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DC60B570-CA52-46AC-837F-7CEDCA72B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17" y="1961125"/>
            <a:ext cx="1247457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fressen.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5D0F7A74-9D09-47E3-B1CF-3740ABC4940E}"/>
              </a:ext>
            </a:extLst>
          </p:cNvPr>
          <p:cNvSpPr/>
          <p:nvPr/>
        </p:nvSpPr>
        <p:spPr>
          <a:xfrm>
            <a:off x="6816080" y="3771942"/>
            <a:ext cx="883951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31" name="Textfeld 130">
            <a:extLst>
              <a:ext uri="{FF2B5EF4-FFF2-40B4-BE49-F238E27FC236}">
                <a16:creationId xmlns:a16="http://schemas.microsoft.com/office/drawing/2014/main" id="{51EF2164-E96C-4248-8295-CDB369B04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0689" y="3517138"/>
            <a:ext cx="1192955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Brüller.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1F10B724-7658-4813-A2DE-B668914ABEA8}"/>
              </a:ext>
            </a:extLst>
          </p:cNvPr>
          <p:cNvSpPr/>
          <p:nvPr/>
        </p:nvSpPr>
        <p:spPr>
          <a:xfrm>
            <a:off x="6874190" y="3234543"/>
            <a:ext cx="883951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F2CD3F06-31F0-4D55-9818-C86D1A402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099" y="5057969"/>
            <a:ext cx="1107996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fetten.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409517A3-159F-4CEE-875B-05BFA75255BF}"/>
              </a:ext>
            </a:extLst>
          </p:cNvPr>
          <p:cNvSpPr/>
          <p:nvPr/>
        </p:nvSpPr>
        <p:spPr>
          <a:xfrm>
            <a:off x="6868233" y="5168050"/>
            <a:ext cx="883951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4" name="Textfeld 36">
            <a:extLst>
              <a:ext uri="{FF2B5EF4-FFF2-40B4-BE49-F238E27FC236}">
                <a16:creationId xmlns:a16="http://schemas.microsoft.com/office/drawing/2014/main" id="{12070F01-0072-4DEE-A527-382B697AA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Klick auf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rechts!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4D40D47-7BEA-A97E-1C67-4FE079D11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20" y="1148898"/>
            <a:ext cx="5206435" cy="456020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36">
            <a:extLst>
              <a:ext uri="{FF2B5EF4-FFF2-40B4-BE49-F238E27FC236}">
                <a16:creationId xmlns:a16="http://schemas.microsoft.com/office/drawing/2014/main" id="{B40B8308-F95D-4B06-DE78-9097E793A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99810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Schreib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auf die Zeile!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2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9" grpId="0" animBg="1"/>
      <p:bldP spid="131" grpId="0" animBg="1"/>
      <p:bldP spid="132" grpId="0" animBg="1"/>
      <p:bldP spid="133" grpId="0" animBg="1"/>
      <p:bldP spid="13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FC3B9D2-75C0-4B81-87AB-547D761D346F}"/>
              </a:ext>
            </a:extLst>
          </p:cNvPr>
          <p:cNvSpPr txBox="1"/>
          <p:nvPr/>
        </p:nvSpPr>
        <p:spPr>
          <a:xfrm>
            <a:off x="260350" y="1049913"/>
            <a:ext cx="4280365" cy="134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Für jeden in der Truppe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gibt´s einen Teller   …..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B366BCC-D107-409E-AA63-1B1B425A258C}"/>
              </a:ext>
            </a:extLst>
          </p:cNvPr>
          <p:cNvSpPr txBox="1"/>
          <p:nvPr/>
        </p:nvSpPr>
        <p:spPr>
          <a:xfrm>
            <a:off x="260350" y="2599497"/>
            <a:ext cx="6367783" cy="1342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Auf den Gleisen die Züge rattern,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während die Vögel am Himmel   …..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AE1B300-824C-4A4C-9EC9-8AFE9E348A08}"/>
              </a:ext>
            </a:extLst>
          </p:cNvPr>
          <p:cNvSpPr txBox="1"/>
          <p:nvPr/>
        </p:nvSpPr>
        <p:spPr>
          <a:xfrm>
            <a:off x="260350" y="4149080"/>
            <a:ext cx="4129730" cy="1342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Wer die Zeit verpennt,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nur hinterher   …..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80B5B95-3F1F-466C-BAD5-E738DB9897DA}"/>
              </a:ext>
            </a:extLst>
          </p:cNvPr>
          <p:cNvSpPr txBox="1"/>
          <p:nvPr/>
        </p:nvSpPr>
        <p:spPr>
          <a:xfrm>
            <a:off x="6772874" y="1215954"/>
            <a:ext cx="418829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Puppe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pennt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knattern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Suppe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flennt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flattern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kennt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rennt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Kuppe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5EF3BB4-EF51-4000-B1C8-BB4993F4B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9616" y="1960996"/>
            <a:ext cx="1126882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Suppe.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4137ED6-554E-4F92-B0D4-13C5F01BB405}"/>
              </a:ext>
            </a:extLst>
          </p:cNvPr>
          <p:cNvSpPr/>
          <p:nvPr/>
        </p:nvSpPr>
        <p:spPr>
          <a:xfrm>
            <a:off x="6795491" y="2671259"/>
            <a:ext cx="1193466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5A0467E-38F9-4AD5-BE46-388990642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315" y="3510709"/>
            <a:ext cx="1387104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flattern.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40EDDCE-DE13-4C15-82BC-B8C95BE376DE}"/>
              </a:ext>
            </a:extLst>
          </p:cNvPr>
          <p:cNvSpPr/>
          <p:nvPr/>
        </p:nvSpPr>
        <p:spPr>
          <a:xfrm>
            <a:off x="6706767" y="3628205"/>
            <a:ext cx="1193466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6C63BA5-3DFE-415D-9AFA-A4E7AD746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4025" y="5037412"/>
            <a:ext cx="108012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rennt.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ADDB270C-26F6-42A2-BE16-15634A74B967}"/>
              </a:ext>
            </a:extLst>
          </p:cNvPr>
          <p:cNvSpPr/>
          <p:nvPr/>
        </p:nvSpPr>
        <p:spPr>
          <a:xfrm>
            <a:off x="6749882" y="4639711"/>
            <a:ext cx="956773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D460FBE5-EAA4-B295-72CD-82407912B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Klick auf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rechts!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DAA44084-E3EF-DCA6-CA2C-91F5CF0D3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99810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Schreib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auf die Zeile!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635B28F-A7EB-4B2D-C13F-6176C2EDB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02" y="1049913"/>
            <a:ext cx="6444031" cy="455410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3310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20" grpId="0" animBg="1"/>
      <p:bldP spid="21" grpId="0" animBg="1"/>
      <p:bldP spid="22" grpId="0" animBg="1"/>
      <p:bldP spid="23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1EDFCC2-A627-4C29-A3F4-B9E6201C134A}"/>
              </a:ext>
            </a:extLst>
          </p:cNvPr>
          <p:cNvSpPr txBox="1"/>
          <p:nvPr/>
        </p:nvSpPr>
        <p:spPr>
          <a:xfrm>
            <a:off x="260350" y="1049913"/>
            <a:ext cx="3533340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Der Ritter auf dem Schloss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hatte ein stolzes   …..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B7606E7-98A7-45BC-A7AE-9060CD838CD6}"/>
              </a:ext>
            </a:extLst>
          </p:cNvPr>
          <p:cNvSpPr txBox="1"/>
          <p:nvPr/>
        </p:nvSpPr>
        <p:spPr>
          <a:xfrm>
            <a:off x="260350" y="2599497"/>
            <a:ext cx="3316934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Mit gefährlichen Waffen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haben wir nichts zu   …..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97BE1F2-D3D8-41F1-A924-1E7703DFE3F0}"/>
              </a:ext>
            </a:extLst>
          </p:cNvPr>
          <p:cNvSpPr txBox="1"/>
          <p:nvPr/>
        </p:nvSpPr>
        <p:spPr>
          <a:xfrm>
            <a:off x="260350" y="4149080"/>
            <a:ext cx="2339102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Das große Schiff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fuhr auf ein   …..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27D7938-ADF0-492B-A0ED-D55D4465DC75}"/>
              </a:ext>
            </a:extLst>
          </p:cNvPr>
          <p:cNvSpPr txBox="1"/>
          <p:nvPr/>
        </p:nvSpPr>
        <p:spPr>
          <a:xfrm>
            <a:off x="5887713" y="1259297"/>
            <a:ext cx="502119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Boss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Pfiff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schlafen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Riff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Tross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schaffen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Rose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Ross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Spross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1DE875FA-0FE2-4228-9A43-BFBA59B36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391" y="1961125"/>
            <a:ext cx="865943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Ross.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1970FE9-8A25-479F-8378-AB1574615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7330" y="3510709"/>
            <a:ext cx="140936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schaffen.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8613B74-7688-4E77-B2A1-A7CE68A6A68E}"/>
              </a:ext>
            </a:extLst>
          </p:cNvPr>
          <p:cNvSpPr/>
          <p:nvPr/>
        </p:nvSpPr>
        <p:spPr>
          <a:xfrm>
            <a:off x="5879976" y="4690125"/>
            <a:ext cx="1047752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9EDAF2A-1A31-48AE-AB55-B1FA5301D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84" y="5060292"/>
            <a:ext cx="755336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Riff.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47FA2560-BF77-437A-948C-0CA9E94A7D3C}"/>
              </a:ext>
            </a:extLst>
          </p:cNvPr>
          <p:cNvSpPr/>
          <p:nvPr/>
        </p:nvSpPr>
        <p:spPr>
          <a:xfrm>
            <a:off x="5951984" y="2708920"/>
            <a:ext cx="601605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4A6A5FC-3492-4E07-BB97-F0337C61A92C}"/>
              </a:ext>
            </a:extLst>
          </p:cNvPr>
          <p:cNvSpPr/>
          <p:nvPr/>
        </p:nvSpPr>
        <p:spPr>
          <a:xfrm>
            <a:off x="6023241" y="3760554"/>
            <a:ext cx="1047752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0973200-667A-48B4-94E7-D2E7194A17D5}"/>
              </a:ext>
            </a:extLst>
          </p:cNvPr>
          <p:cNvSpPr/>
          <p:nvPr/>
        </p:nvSpPr>
        <p:spPr>
          <a:xfrm>
            <a:off x="5998451" y="4687483"/>
            <a:ext cx="601605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E1E32D1-DBAA-9A41-7002-ED2C99CDF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95" y="1069521"/>
            <a:ext cx="4560203" cy="456020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36">
            <a:extLst>
              <a:ext uri="{FF2B5EF4-FFF2-40B4-BE49-F238E27FC236}">
                <a16:creationId xmlns:a16="http://schemas.microsoft.com/office/drawing/2014/main" id="{D1473826-36C1-5D16-9B6E-4B90712A8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Klick auf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rechts!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" name="Textfeld 36">
            <a:extLst>
              <a:ext uri="{FF2B5EF4-FFF2-40B4-BE49-F238E27FC236}">
                <a16:creationId xmlns:a16="http://schemas.microsoft.com/office/drawing/2014/main" id="{B333F0CA-245E-04B7-1A33-A1362CE53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99810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Schreib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auf die Zeile!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10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20" grpId="0" animBg="1"/>
      <p:bldP spid="22" grpId="0" animBg="1"/>
      <p:bldP spid="24" grpId="0" animBg="1"/>
      <p:bldP spid="2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1D7A0447-17F4-4A82-B133-406053FF4A14}"/>
              </a:ext>
            </a:extLst>
          </p:cNvPr>
          <p:cNvSpPr txBox="1"/>
          <p:nvPr/>
        </p:nvSpPr>
        <p:spPr>
          <a:xfrm>
            <a:off x="5878354" y="1049913"/>
            <a:ext cx="5262339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schnell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brummen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Truppe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grummeln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grell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rumpeln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trippeln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hell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Schleppe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Treppe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778BF0C-4324-47BC-A62E-18669E1CC771}"/>
              </a:ext>
            </a:extLst>
          </p:cNvPr>
          <p:cNvSpPr txBox="1"/>
          <p:nvPr/>
        </p:nvSpPr>
        <p:spPr>
          <a:xfrm>
            <a:off x="260350" y="1049913"/>
            <a:ext cx="2323072" cy="134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In der Steppe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gibt´s keine   …..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1BD15CB-E8DE-495B-9F43-AA28FE08DDD2}"/>
              </a:ext>
            </a:extLst>
          </p:cNvPr>
          <p:cNvSpPr txBox="1"/>
          <p:nvPr/>
        </p:nvSpPr>
        <p:spPr>
          <a:xfrm>
            <a:off x="260350" y="2599497"/>
            <a:ext cx="2765501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Die Bienen summen,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die Hummeln   …..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DCEA463-0F07-436B-870F-58EC08E5F1AD}"/>
              </a:ext>
            </a:extLst>
          </p:cNvPr>
          <p:cNvSpPr txBox="1"/>
          <p:nvPr/>
        </p:nvSpPr>
        <p:spPr>
          <a:xfrm>
            <a:off x="260350" y="4149080"/>
            <a:ext cx="2656496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Das Eisbärenfell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ist ganz schön ……..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9F8CE4E-F44B-434F-9CB1-9123423A2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615" y="1945895"/>
            <a:ext cx="1236236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Treppe.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D48E2B1-9604-4CC6-8F42-23B99006B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790" y="3501008"/>
            <a:ext cx="155202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brummen.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41B9E3C-440F-4BB9-A36A-75D02B116B67}"/>
              </a:ext>
            </a:extLst>
          </p:cNvPr>
          <p:cNvSpPr/>
          <p:nvPr/>
        </p:nvSpPr>
        <p:spPr>
          <a:xfrm>
            <a:off x="5951984" y="1548194"/>
            <a:ext cx="1224136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22971E3-E125-4D32-995B-40061C954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656" y="5056121"/>
            <a:ext cx="78419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hell.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1F7B8D8-7816-470E-A382-F3601BE9E413}"/>
              </a:ext>
            </a:extLst>
          </p:cNvPr>
          <p:cNvSpPr/>
          <p:nvPr/>
        </p:nvSpPr>
        <p:spPr>
          <a:xfrm>
            <a:off x="5951984" y="5487008"/>
            <a:ext cx="889637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582E0E42-4AC9-49B5-8298-680F5C1422BA}"/>
              </a:ext>
            </a:extLst>
          </p:cNvPr>
          <p:cNvSpPr/>
          <p:nvPr/>
        </p:nvSpPr>
        <p:spPr>
          <a:xfrm>
            <a:off x="5878354" y="4514405"/>
            <a:ext cx="889637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3C0F1C27-A22D-ED74-9EB7-0396B1393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Klick auf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rechts!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1A742A71-FA8C-E89C-481D-9355A152B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99810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Schreib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auf die Zeile!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5979EAC-103E-4B18-0393-760E935A4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82" y="1151946"/>
            <a:ext cx="3865199" cy="455410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2320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20" grpId="0" animBg="1"/>
      <p:bldP spid="21" grpId="0" animBg="1"/>
      <p:bldP spid="22" grpId="0" animBg="1"/>
      <p:bldP spid="2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B69E83-D87E-4097-A092-18AD50DC650C}"/>
              </a:ext>
            </a:extLst>
          </p:cNvPr>
          <p:cNvSpPr txBox="1"/>
          <p:nvPr/>
        </p:nvSpPr>
        <p:spPr>
          <a:xfrm>
            <a:off x="260350" y="1049913"/>
            <a:ext cx="2534668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Die Ziege war satt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und fraß kein   …..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A7F2D77-7B69-4BD3-9826-990809ACAC66}"/>
              </a:ext>
            </a:extLst>
          </p:cNvPr>
          <p:cNvSpPr txBox="1"/>
          <p:nvPr/>
        </p:nvSpPr>
        <p:spPr>
          <a:xfrm>
            <a:off x="260350" y="2599497"/>
            <a:ext cx="3388941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Wenn die Zähne klappern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hat man nichts zu   …..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E324ABC-63DF-4948-A320-FFEDE344AA64}"/>
              </a:ext>
            </a:extLst>
          </p:cNvPr>
          <p:cNvSpPr txBox="1"/>
          <p:nvPr/>
        </p:nvSpPr>
        <p:spPr>
          <a:xfrm>
            <a:off x="260350" y="4149080"/>
            <a:ext cx="4746812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Der Rittersmann bekam zum Schluss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von der Prinzessin einen   …..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97D16EE-6637-454C-A130-ACED290D38B8}"/>
              </a:ext>
            </a:extLst>
          </p:cNvPr>
          <p:cNvSpPr txBox="1"/>
          <p:nvPr/>
        </p:nvSpPr>
        <p:spPr>
          <a:xfrm>
            <a:off x="6300192" y="1133133"/>
            <a:ext cx="534042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matt</a:t>
            </a:r>
          </a:p>
          <a:p>
            <a:pPr>
              <a:spcAft>
                <a:spcPts val="1200"/>
              </a:spcAft>
            </a:pPr>
            <a:r>
              <a:rPr lang="de-DE" sz="2200" dirty="0" err="1">
                <a:latin typeface="Trebuchet MS" panose="020B0603020202020204" pitchFamily="34" charset="0"/>
              </a:rPr>
              <a:t>schluppern</a:t>
            </a:r>
            <a:endParaRPr lang="de-DE" sz="2200" dirty="0">
              <a:latin typeface="Trebuchet MS" panose="020B0603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Gras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Blatt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Biss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Kuss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scheppern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plappern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zappeln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B275460-109A-410C-9B6D-899A1320F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938" y="1952340"/>
            <a:ext cx="915635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Blatt.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BD6DD8F-2653-4859-9B43-CBE484E2BA2E}"/>
              </a:ext>
            </a:extLst>
          </p:cNvPr>
          <p:cNvSpPr/>
          <p:nvPr/>
        </p:nvSpPr>
        <p:spPr>
          <a:xfrm>
            <a:off x="6384032" y="2564904"/>
            <a:ext cx="655925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301F437-0C02-4479-BC7F-BFBAC33D3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746" y="3484471"/>
            <a:ext cx="146706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plappern.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D2C3DB4-860D-4988-A0A0-22BB74303A0E}"/>
              </a:ext>
            </a:extLst>
          </p:cNvPr>
          <p:cNvSpPr/>
          <p:nvPr/>
        </p:nvSpPr>
        <p:spPr>
          <a:xfrm>
            <a:off x="6371905" y="4581128"/>
            <a:ext cx="1236263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E54721D-ADED-4710-902C-1E93B79CD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7280" y="5060292"/>
            <a:ext cx="87395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Kuss.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ADA0F2C9-784A-402E-8719-0613AED9DD2C}"/>
              </a:ext>
            </a:extLst>
          </p:cNvPr>
          <p:cNvSpPr/>
          <p:nvPr/>
        </p:nvSpPr>
        <p:spPr>
          <a:xfrm>
            <a:off x="6334646" y="3645024"/>
            <a:ext cx="625450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5EA65E60-D5BA-96FA-8334-E2C0C6A3B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Klick auf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rechts!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8D5169D4-2D20-A384-A6C2-B49D473A7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99810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Schreib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auf die Zeile!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8E1ABB7-761D-35C6-A5D8-8C70EE069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79" y="1062489"/>
            <a:ext cx="5133277" cy="456020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1368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20" grpId="0" animBg="1"/>
      <p:bldP spid="21" grpId="0" animBg="1"/>
      <p:bldP spid="22" grpId="0" animBg="1"/>
      <p:bldP spid="23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E2D33C2-1F69-4B81-8ACC-50F5E99EDA86}"/>
              </a:ext>
            </a:extLst>
          </p:cNvPr>
          <p:cNvSpPr txBox="1"/>
          <p:nvPr/>
        </p:nvSpPr>
        <p:spPr>
          <a:xfrm>
            <a:off x="260350" y="1049913"/>
            <a:ext cx="4491742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Das Reh mit dem ganz hellen Fell,</a:t>
            </a:r>
          </a:p>
          <a:p>
            <a:pPr lvl="0"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das läuft ganz besonders   …..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25411D2-9AA0-43FB-8F52-C589A8FE036B}"/>
              </a:ext>
            </a:extLst>
          </p:cNvPr>
          <p:cNvSpPr txBox="1"/>
          <p:nvPr/>
        </p:nvSpPr>
        <p:spPr>
          <a:xfrm>
            <a:off x="260350" y="2599497"/>
            <a:ext cx="4844083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Tischtennis spielt man an der Platte.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Turner üben auf der   …..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F6231F4-1560-41AE-9ED8-AD38ECFA10D3}"/>
              </a:ext>
            </a:extLst>
          </p:cNvPr>
          <p:cNvSpPr txBox="1"/>
          <p:nvPr/>
        </p:nvSpPr>
        <p:spPr>
          <a:xfrm>
            <a:off x="260350" y="4149080"/>
            <a:ext cx="2764859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Ich habe den Willen 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und übe im   …..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92ECA72-410C-4A62-8FDF-50FD55FFA044}"/>
              </a:ext>
            </a:extLst>
          </p:cNvPr>
          <p:cNvSpPr txBox="1"/>
          <p:nvPr/>
        </p:nvSpPr>
        <p:spPr>
          <a:xfrm>
            <a:off x="6216352" y="1186874"/>
            <a:ext cx="506422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hurtig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Decke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Dunkeln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Stillen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Geheimen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viel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schnell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Watte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Matte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3488870-8F56-42EC-ADC6-5F9861DDB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092" y="1961125"/>
            <a:ext cx="12170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schnell.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17906E10-A067-4476-8753-E9F0627B8AA2}"/>
              </a:ext>
            </a:extLst>
          </p:cNvPr>
          <p:cNvSpPr/>
          <p:nvPr/>
        </p:nvSpPr>
        <p:spPr>
          <a:xfrm>
            <a:off x="6214139" y="4123869"/>
            <a:ext cx="953989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679AC51-0C81-47C6-B8E7-D84AEF94D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370" y="3510709"/>
            <a:ext cx="103586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Matte.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08700C5-16A9-41E0-8AF3-700A8AAF15D7}"/>
              </a:ext>
            </a:extLst>
          </p:cNvPr>
          <p:cNvSpPr/>
          <p:nvPr/>
        </p:nvSpPr>
        <p:spPr>
          <a:xfrm>
            <a:off x="6163669" y="5085184"/>
            <a:ext cx="1004459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868F614-D86E-4431-8CFE-381E6D47E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1159" y="5060292"/>
            <a:ext cx="112562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Stillen.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37C46FFA-1EEF-45FD-A641-28596B01995E}"/>
              </a:ext>
            </a:extLst>
          </p:cNvPr>
          <p:cNvSpPr/>
          <p:nvPr/>
        </p:nvSpPr>
        <p:spPr>
          <a:xfrm>
            <a:off x="6188903" y="2708920"/>
            <a:ext cx="1004459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76B773D9-37C1-CF2C-B1C4-324E0E7BA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Klick auf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rechts!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853DA163-F8C3-7B77-D1E1-077F3EC33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99810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Schreib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auf die Zeile!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46F0E07-045A-CF76-C998-D04DA25DB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05" y="1049913"/>
            <a:ext cx="5261304" cy="456020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5631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20" grpId="0" animBg="1"/>
      <p:bldP spid="21" grpId="0" animBg="1"/>
      <p:bldP spid="22" grpId="0" animBg="1"/>
      <p:bldP spid="2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CF3D1B0C-F4C7-414B-B9DB-6DC258ACD0EF}"/>
              </a:ext>
            </a:extLst>
          </p:cNvPr>
          <p:cNvSpPr txBox="1"/>
          <p:nvPr/>
        </p:nvSpPr>
        <p:spPr>
          <a:xfrm>
            <a:off x="5847359" y="1277164"/>
            <a:ext cx="526841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Zuckerschnecke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Löffel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Zunder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schneller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Zuckerwatte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Ärger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Zoff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Teller</a:t>
            </a:r>
          </a:p>
          <a:p>
            <a:pPr>
              <a:spcAft>
                <a:spcPts val="1200"/>
              </a:spcAft>
            </a:pPr>
            <a:r>
              <a:rPr lang="de-DE" sz="2200" dirty="0">
                <a:latin typeface="Trebuchet MS" panose="020B0603020202020204" pitchFamily="34" charset="0"/>
              </a:rPr>
              <a:t>heller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21B2E0A-E9F5-4095-ACE0-0FE53F515112}"/>
              </a:ext>
            </a:extLst>
          </p:cNvPr>
          <p:cNvSpPr txBox="1"/>
          <p:nvPr/>
        </p:nvSpPr>
        <p:spPr>
          <a:xfrm>
            <a:off x="260350" y="1049913"/>
            <a:ext cx="3054041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Die dicke, fette Ratte,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fraß meine     …..    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8B4676F-F266-49CD-BF7A-3B5B1A3CBDD5}"/>
              </a:ext>
            </a:extLst>
          </p:cNvPr>
          <p:cNvSpPr txBox="1"/>
          <p:nvPr/>
        </p:nvSpPr>
        <p:spPr>
          <a:xfrm>
            <a:off x="260350" y="2599497"/>
            <a:ext cx="3659976" cy="1342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Die Ratte ist im Keller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und frisst von meinem   …..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43400A63-9250-430A-84A9-7AD90644EB3F}"/>
              </a:ext>
            </a:extLst>
          </p:cNvPr>
          <p:cNvSpPr txBox="1"/>
          <p:nvPr/>
        </p:nvSpPr>
        <p:spPr>
          <a:xfrm>
            <a:off x="260350" y="4149080"/>
            <a:ext cx="3494867" cy="134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Kannst du nicht den Stoff,</a:t>
            </a:r>
          </a:p>
          <a:p>
            <a:pPr>
              <a:lnSpc>
                <a:spcPct val="200000"/>
              </a:lnSpc>
            </a:pPr>
            <a:r>
              <a:rPr lang="de-DE" sz="2200" dirty="0">
                <a:latin typeface="Trebuchet MS" panose="020B0603020202020204" pitchFamily="34" charset="0"/>
              </a:rPr>
              <a:t>gibt´s in der Schule …..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4226893-EC82-4388-B728-59F27217F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656" y="1954274"/>
            <a:ext cx="195277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kern="0" noProof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Zuckerwatte.</a:t>
            </a:r>
            <a:endParaRPr kumimoji="0" lang="de-DE" altLang="de-DE" sz="2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38E4AD5F-CFF4-4580-A98F-0ADBE77D0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16" y="3510709"/>
            <a:ext cx="107273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kern="0">
                <a:solidFill>
                  <a:srgbClr val="FF000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algn="l"/>
            <a:r>
              <a:rPr lang="de-DE" altLang="de-DE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Teller.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33F665FE-403F-4B22-8E26-8A5521D5D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1572" y="5060163"/>
            <a:ext cx="81624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kern="0">
                <a:solidFill>
                  <a:srgbClr val="FF000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algn="l"/>
            <a:r>
              <a:rPr lang="de-DE" altLang="de-DE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Zoff.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1F56253-D94D-44A1-8973-769D9B424CAC}"/>
              </a:ext>
            </a:extLst>
          </p:cNvPr>
          <p:cNvSpPr/>
          <p:nvPr/>
        </p:nvSpPr>
        <p:spPr>
          <a:xfrm>
            <a:off x="5735960" y="3230149"/>
            <a:ext cx="1944216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B1D63F64-68FF-414B-B460-33E51FBEACCE}"/>
              </a:ext>
            </a:extLst>
          </p:cNvPr>
          <p:cNvSpPr/>
          <p:nvPr/>
        </p:nvSpPr>
        <p:spPr>
          <a:xfrm>
            <a:off x="5845718" y="4662462"/>
            <a:ext cx="798743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77B163E3-C289-4019-87C9-E528E388C73D}"/>
              </a:ext>
            </a:extLst>
          </p:cNvPr>
          <p:cNvSpPr/>
          <p:nvPr/>
        </p:nvSpPr>
        <p:spPr>
          <a:xfrm>
            <a:off x="5879976" y="4201856"/>
            <a:ext cx="576238" cy="3977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7E20F40C-8F0D-72DC-38E1-47D805763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Klick auf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rechts!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ACD486C9-B8A1-056C-6531-B801058F2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99810"/>
            <a:ext cx="1123649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rgbClr val="FF0000"/>
                </a:solidFill>
              </a:rPr>
              <a:t>Schreib das passende </a:t>
            </a:r>
            <a:r>
              <a:rPr lang="de-DE" sz="2400" dirty="0"/>
              <a:t>Reimwort</a:t>
            </a:r>
            <a:r>
              <a:rPr lang="de-DE" sz="2400" dirty="0">
                <a:solidFill>
                  <a:srgbClr val="FF0000"/>
                </a:solidFill>
              </a:rPr>
              <a:t> auf die Zeile!</a:t>
            </a: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0B0A7F0-A26B-5EF0-968C-00C5F90EE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17" y="1049913"/>
            <a:ext cx="4925995" cy="456020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552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 animBg="1"/>
      <p:bldP spid="33" grpId="0" animBg="1"/>
      <p:bldP spid="34" grpId="0" animBg="1"/>
      <p:bldP spid="39" grpId="0" animBg="1"/>
      <p:bldP spid="40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4" name="Textfeld 4">
            <a:extLst>
              <a:ext uri="{FF2B5EF4-FFF2-40B4-BE49-F238E27FC236}">
                <a16:creationId xmlns:a16="http://schemas.microsoft.com/office/drawing/2014/main" id="{E578D2B8-7928-4F95-BA4F-083313946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Titel: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Quelle:</a:t>
            </a:r>
          </a:p>
        </p:txBody>
      </p:sp>
      <p:sp>
        <p:nvSpPr>
          <p:cNvPr id="12" name="Textfeld 36">
            <a:extLst>
              <a:ext uri="{FF2B5EF4-FFF2-40B4-BE49-F238E27FC236}">
                <a16:creationId xmlns:a16="http://schemas.microsoft.com/office/drawing/2014/main" id="{9473AC71-4E01-443E-B6D1-7B4D4191C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092475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dirty="0">
                <a:latin typeface="Trebuchet MS" panose="020B0603020202020204" pitchFamily="34" charset="0"/>
                <a:ea typeface="+mj-ea"/>
                <a:cs typeface="+mj-cs"/>
              </a:rPr>
              <a:t>Üben verbessert die Fertigkeit!</a:t>
            </a:r>
            <a:endParaRPr kumimoji="0" lang="de-DE" altLang="de-DE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D5FF0A4-9C70-413F-8F38-5C0C8D0E6924}"/>
              </a:ext>
            </a:extLst>
          </p:cNvPr>
          <p:cNvSpPr txBox="1"/>
          <p:nvPr/>
        </p:nvSpPr>
        <p:spPr>
          <a:xfrm>
            <a:off x="190500" y="6724134"/>
            <a:ext cx="429476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Übungen\Rechtschreibförderung\Mitlautverdoppelung\MV 08 Reimwörter.pptx - Seite 16</a:t>
            </a:r>
          </a:p>
        </p:txBody>
      </p:sp>
      <p:pic>
        <p:nvPicPr>
          <p:cNvPr id="2" name="Grafik 1" descr="Smiley böse.png">
            <a:extLst>
              <a:ext uri="{FF2B5EF4-FFF2-40B4-BE49-F238E27FC236}">
                <a16:creationId xmlns:a16="http://schemas.microsoft.com/office/drawing/2014/main" id="{477791D3-FA89-F5F7-34ED-6587088107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156C1A18-B5FD-7A57-7D40-4AA46023EF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C50ADBC-F27F-FB1D-373E-9933DAA4B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1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469</Words>
  <Application>Microsoft Office PowerPoint</Application>
  <PresentationFormat>Breitbild</PresentationFormat>
  <Paragraphs>163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9</vt:i4>
      </vt:variant>
    </vt:vector>
  </HeadingPairs>
  <TitlesOfParts>
    <vt:vector size="19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2284</cp:revision>
  <cp:lastPrinted>2024-04-24T10:46:24Z</cp:lastPrinted>
  <dcterms:created xsi:type="dcterms:W3CDTF">2012-08-26T07:44:46Z</dcterms:created>
  <dcterms:modified xsi:type="dcterms:W3CDTF">2024-11-21T09:17:05Z</dcterms:modified>
</cp:coreProperties>
</file>