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3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4.xml" ContentType="application/vnd.openxmlformats-officedocument.theme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5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theme/theme6.xml" ContentType="application/vnd.openxmlformats-officedocument.theme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20" r:id="rId2"/>
    <p:sldMasterId id="2147483708" r:id="rId3"/>
    <p:sldMasterId id="2147483696" r:id="rId4"/>
    <p:sldMasterId id="2147483684" r:id="rId5"/>
    <p:sldMasterId id="2147483672" r:id="rId6"/>
    <p:sldMasterId id="2147483660" r:id="rId7"/>
  </p:sldMasterIdLst>
  <p:notesMasterIdLst>
    <p:notesMasterId r:id="rId13"/>
  </p:notesMasterIdLst>
  <p:sldIdLst>
    <p:sldId id="444" r:id="rId8"/>
    <p:sldId id="700" r:id="rId9"/>
    <p:sldId id="701" r:id="rId10"/>
    <p:sldId id="702" r:id="rId11"/>
    <p:sldId id="692" r:id="rId12"/>
  </p:sldIdLst>
  <p:sldSz cx="12192000" cy="6858000"/>
  <p:notesSz cx="6742113" cy="9875838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1" userDrawn="1">
          <p15:clr>
            <a:srgbClr val="A4A3A4"/>
          </p15:clr>
        </p15:guide>
        <p15:guide id="2" pos="2123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chael Sokaliwska" initials="MS" lastIdx="1" clrIdx="0"/>
  <p:cmAuthor id="2" name="Siegbert Rudolph" initials="SR" lastIdx="1" clrIdx="1">
    <p:extLst>
      <p:ext uri="{19B8F6BF-5375-455C-9EA6-DF929625EA0E}">
        <p15:presenceInfo xmlns:p15="http://schemas.microsoft.com/office/powerpoint/2012/main" userId="2af4d44886c067cc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0C0"/>
    <a:srgbClr val="00F62F"/>
    <a:srgbClr val="F60000"/>
    <a:srgbClr val="FF4343"/>
    <a:srgbClr val="98B5D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7AFB20C-CBB6-405D-A7FF-7938DD56087B}" v="416" dt="2024-09-28T05:47:36.00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537" autoAdjust="0"/>
    <p:restoredTop sz="94692" autoAdjust="0"/>
  </p:normalViewPr>
  <p:slideViewPr>
    <p:cSldViewPr>
      <p:cViewPr varScale="1">
        <p:scale>
          <a:sx n="87" d="100"/>
          <a:sy n="87" d="100"/>
        </p:scale>
        <p:origin x="420" y="8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-3378" y="-108"/>
      </p:cViewPr>
      <p:guideLst>
        <p:guide orient="horz" pos="3111"/>
        <p:guide pos="212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5.xml"/><Relationship Id="rId15" Type="http://schemas.openxmlformats.org/officeDocument/2006/relationships/presProps" Target="presProps.xml"/><Relationship Id="rId10" Type="http://schemas.openxmlformats.org/officeDocument/2006/relationships/slide" Target="slides/slide3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commentAuthors" Target="comment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iegbert Rudolph" userId="2af4d44886c067cc" providerId="LiveId" clId="{5BEF45A0-B694-4CDB-8127-BD3F04BDA2B7}"/>
    <pc:docChg chg="custSel modSld">
      <pc:chgData name="Siegbert Rudolph" userId="2af4d44886c067cc" providerId="LiveId" clId="{5BEF45A0-B694-4CDB-8127-BD3F04BDA2B7}" dt="2024-03-23T11:21:52.730" v="2" actId="478"/>
      <pc:docMkLst>
        <pc:docMk/>
      </pc:docMkLst>
      <pc:sldChg chg="delSp mod">
        <pc:chgData name="Siegbert Rudolph" userId="2af4d44886c067cc" providerId="LiveId" clId="{5BEF45A0-B694-4CDB-8127-BD3F04BDA2B7}" dt="2024-03-23T11:21:49.351" v="1" actId="478"/>
        <pc:sldMkLst>
          <pc:docMk/>
          <pc:sldMk cId="3100303827" sldId="690"/>
        </pc:sldMkLst>
        <pc:grpChg chg="del">
          <ac:chgData name="Siegbert Rudolph" userId="2af4d44886c067cc" providerId="LiveId" clId="{5BEF45A0-B694-4CDB-8127-BD3F04BDA2B7}" dt="2024-03-23T11:21:49.351" v="1" actId="478"/>
          <ac:grpSpMkLst>
            <pc:docMk/>
            <pc:sldMk cId="3100303827" sldId="690"/>
            <ac:grpSpMk id="38" creationId="{4531A25A-522C-E363-0C02-DA8723B43E6B}"/>
          </ac:grpSpMkLst>
        </pc:grpChg>
      </pc:sldChg>
      <pc:sldChg chg="delSp mod">
        <pc:chgData name="Siegbert Rudolph" userId="2af4d44886c067cc" providerId="LiveId" clId="{5BEF45A0-B694-4CDB-8127-BD3F04BDA2B7}" dt="2024-03-23T11:21:52.730" v="2" actId="478"/>
        <pc:sldMkLst>
          <pc:docMk/>
          <pc:sldMk cId="2556691539" sldId="691"/>
        </pc:sldMkLst>
        <pc:grpChg chg="del">
          <ac:chgData name="Siegbert Rudolph" userId="2af4d44886c067cc" providerId="LiveId" clId="{5BEF45A0-B694-4CDB-8127-BD3F04BDA2B7}" dt="2024-03-23T11:21:52.730" v="2" actId="478"/>
          <ac:grpSpMkLst>
            <pc:docMk/>
            <pc:sldMk cId="2556691539" sldId="691"/>
            <ac:grpSpMk id="38" creationId="{EED541E2-4E7E-C4E1-BABD-2DCDF94F6D97}"/>
          </ac:grpSpMkLst>
        </pc:grpChg>
      </pc:sldChg>
      <pc:sldChg chg="delSp mod">
        <pc:chgData name="Siegbert Rudolph" userId="2af4d44886c067cc" providerId="LiveId" clId="{5BEF45A0-B694-4CDB-8127-BD3F04BDA2B7}" dt="2024-03-23T11:21:46.113" v="0" actId="478"/>
        <pc:sldMkLst>
          <pc:docMk/>
          <pc:sldMk cId="2932035800" sldId="700"/>
        </pc:sldMkLst>
        <pc:grpChg chg="del">
          <ac:chgData name="Siegbert Rudolph" userId="2af4d44886c067cc" providerId="LiveId" clId="{5BEF45A0-B694-4CDB-8127-BD3F04BDA2B7}" dt="2024-03-23T11:21:46.113" v="0" actId="478"/>
          <ac:grpSpMkLst>
            <pc:docMk/>
            <pc:sldMk cId="2932035800" sldId="700"/>
            <ac:grpSpMk id="38" creationId="{9EC8F2E1-1351-79A9-3079-E5AB8C350CEC}"/>
          </ac:grpSpMkLst>
        </pc:grpChg>
      </pc:sldChg>
    </pc:docChg>
  </pc:docChgLst>
  <pc:docChgLst>
    <pc:chgData name="Siegbert Rudolph" userId="2af4d44886c067cc" providerId="LiveId" clId="{C7AFB20C-CBB6-405D-A7FF-7938DD56087B}"/>
    <pc:docChg chg="custSel addSld delSld modSld">
      <pc:chgData name="Siegbert Rudolph" userId="2af4d44886c067cc" providerId="LiveId" clId="{C7AFB20C-CBB6-405D-A7FF-7938DD56087B}" dt="2024-09-28T06:00:40.710" v="715" actId="1076"/>
      <pc:docMkLst>
        <pc:docMk/>
      </pc:docMkLst>
      <pc:sldChg chg="delSp modSp mod">
        <pc:chgData name="Siegbert Rudolph" userId="2af4d44886c067cc" providerId="LiveId" clId="{C7AFB20C-CBB6-405D-A7FF-7938DD56087B}" dt="2024-09-27T20:15:02.996" v="513" actId="20577"/>
        <pc:sldMkLst>
          <pc:docMk/>
          <pc:sldMk cId="0" sldId="444"/>
        </pc:sldMkLst>
        <pc:spChg chg="mod">
          <ac:chgData name="Siegbert Rudolph" userId="2af4d44886c067cc" providerId="LiveId" clId="{C7AFB20C-CBB6-405D-A7FF-7938DD56087B}" dt="2024-09-27T20:15:02.996" v="513" actId="20577"/>
          <ac:spMkLst>
            <pc:docMk/>
            <pc:sldMk cId="0" sldId="444"/>
            <ac:spMk id="5" creationId="{7F4EF3E9-FF6B-5CBC-9A40-14C5BB0B5E85}"/>
          </ac:spMkLst>
        </pc:spChg>
        <pc:spChg chg="del">
          <ac:chgData name="Siegbert Rudolph" userId="2af4d44886c067cc" providerId="LiveId" clId="{C7AFB20C-CBB6-405D-A7FF-7938DD56087B}" dt="2024-09-14T07:11:23.565" v="0" actId="478"/>
          <ac:spMkLst>
            <pc:docMk/>
            <pc:sldMk cId="0" sldId="444"/>
            <ac:spMk id="6" creationId="{4B0171E2-4576-4156-8D1D-0CC19DA2FDCD}"/>
          </ac:spMkLst>
        </pc:spChg>
      </pc:sldChg>
      <pc:sldChg chg="delSp del mod">
        <pc:chgData name="Siegbert Rudolph" userId="2af4d44886c067cc" providerId="LiveId" clId="{C7AFB20C-CBB6-405D-A7FF-7938DD56087B}" dt="2024-09-27T18:10:05.997" v="331" actId="47"/>
        <pc:sldMkLst>
          <pc:docMk/>
          <pc:sldMk cId="3100303827" sldId="690"/>
        </pc:sldMkLst>
        <pc:spChg chg="del">
          <ac:chgData name="Siegbert Rudolph" userId="2af4d44886c067cc" providerId="LiveId" clId="{C7AFB20C-CBB6-405D-A7FF-7938DD56087B}" dt="2024-09-14T07:11:30.637" v="2" actId="478"/>
          <ac:spMkLst>
            <pc:docMk/>
            <pc:sldMk cId="3100303827" sldId="690"/>
            <ac:spMk id="38" creationId="{2EDDF464-D42C-AE41-5521-A95537F7D4DF}"/>
          </ac:spMkLst>
        </pc:spChg>
      </pc:sldChg>
      <pc:sldChg chg="delSp del mod">
        <pc:chgData name="Siegbert Rudolph" userId="2af4d44886c067cc" providerId="LiveId" clId="{C7AFB20C-CBB6-405D-A7FF-7938DD56087B}" dt="2024-09-27T18:10:07.313" v="332" actId="47"/>
        <pc:sldMkLst>
          <pc:docMk/>
          <pc:sldMk cId="2556691539" sldId="691"/>
        </pc:sldMkLst>
        <pc:spChg chg="del">
          <ac:chgData name="Siegbert Rudolph" userId="2af4d44886c067cc" providerId="LiveId" clId="{C7AFB20C-CBB6-405D-A7FF-7938DD56087B}" dt="2024-09-14T07:11:33.215" v="3" actId="478"/>
          <ac:spMkLst>
            <pc:docMk/>
            <pc:sldMk cId="2556691539" sldId="691"/>
            <ac:spMk id="38" creationId="{9646C7CF-6C28-991C-5145-FDBBD5EEA4E2}"/>
          </ac:spMkLst>
        </pc:spChg>
      </pc:sldChg>
      <pc:sldChg chg="delSp mod">
        <pc:chgData name="Siegbert Rudolph" userId="2af4d44886c067cc" providerId="LiveId" clId="{C7AFB20C-CBB6-405D-A7FF-7938DD56087B}" dt="2024-09-14T07:11:36.251" v="4" actId="478"/>
        <pc:sldMkLst>
          <pc:docMk/>
          <pc:sldMk cId="2867378410" sldId="692"/>
        </pc:sldMkLst>
        <pc:spChg chg="del">
          <ac:chgData name="Siegbert Rudolph" userId="2af4d44886c067cc" providerId="LiveId" clId="{C7AFB20C-CBB6-405D-A7FF-7938DD56087B}" dt="2024-09-14T07:11:36.251" v="4" actId="478"/>
          <ac:spMkLst>
            <pc:docMk/>
            <pc:sldMk cId="2867378410" sldId="692"/>
            <ac:spMk id="3" creationId="{5AD3DC1E-98AA-9C26-A8AA-893761707371}"/>
          </ac:spMkLst>
        </pc:spChg>
      </pc:sldChg>
      <pc:sldChg chg="addSp delSp modSp mod modTransition delAnim modAnim">
        <pc:chgData name="Siegbert Rudolph" userId="2af4d44886c067cc" providerId="LiveId" clId="{C7AFB20C-CBB6-405D-A7FF-7938DD56087B}" dt="2024-09-27T21:08:41.192" v="699"/>
        <pc:sldMkLst>
          <pc:docMk/>
          <pc:sldMk cId="2932035800" sldId="700"/>
        </pc:sldMkLst>
        <pc:spChg chg="add del mod">
          <ac:chgData name="Siegbert Rudolph" userId="2af4d44886c067cc" providerId="LiveId" clId="{C7AFB20C-CBB6-405D-A7FF-7938DD56087B}" dt="2024-09-27T18:02:04.860" v="203" actId="478"/>
          <ac:spMkLst>
            <pc:docMk/>
            <pc:sldMk cId="2932035800" sldId="700"/>
            <ac:spMk id="14" creationId="{43E74B7A-ECA9-131D-544F-CEEBB38D6F9B}"/>
          </ac:spMkLst>
        </pc:spChg>
        <pc:spChg chg="add del mod">
          <ac:chgData name="Siegbert Rudolph" userId="2af4d44886c067cc" providerId="LiveId" clId="{C7AFB20C-CBB6-405D-A7FF-7938DD56087B}" dt="2024-09-27T20:28:33.912" v="687"/>
          <ac:spMkLst>
            <pc:docMk/>
            <pc:sldMk cId="2932035800" sldId="700"/>
            <ac:spMk id="14" creationId="{80FFA25C-12BF-E3D4-6EC2-4BBBEAE4A74D}"/>
          </ac:spMkLst>
        </pc:spChg>
        <pc:spChg chg="add del mod">
          <ac:chgData name="Siegbert Rudolph" userId="2af4d44886c067cc" providerId="LiveId" clId="{C7AFB20C-CBB6-405D-A7FF-7938DD56087B}" dt="2024-09-27T20:28:33.912" v="687"/>
          <ac:spMkLst>
            <pc:docMk/>
            <pc:sldMk cId="2932035800" sldId="700"/>
            <ac:spMk id="18" creationId="{5984C550-7ABB-63B7-DCCD-21D46275B773}"/>
          </ac:spMkLst>
        </pc:spChg>
        <pc:spChg chg="del mod">
          <ac:chgData name="Siegbert Rudolph" userId="2af4d44886c067cc" providerId="LiveId" clId="{C7AFB20C-CBB6-405D-A7FF-7938DD56087B}" dt="2024-09-27T18:11:42.991" v="335" actId="478"/>
          <ac:spMkLst>
            <pc:docMk/>
            <pc:sldMk cId="2932035800" sldId="700"/>
            <ac:spMk id="18" creationId="{A27A82F1-BD49-4B16-E4CB-726D1A1BF567}"/>
          </ac:spMkLst>
        </pc:spChg>
        <pc:spChg chg="del mod">
          <ac:chgData name="Siegbert Rudolph" userId="2af4d44886c067cc" providerId="LiveId" clId="{C7AFB20C-CBB6-405D-A7FF-7938DD56087B}" dt="2024-09-27T17:53:31.824" v="38" actId="478"/>
          <ac:spMkLst>
            <pc:docMk/>
            <pc:sldMk cId="2932035800" sldId="700"/>
            <ac:spMk id="19" creationId="{0F797EE6-A13D-D949-ADAE-57FB452933B7}"/>
          </ac:spMkLst>
        </pc:spChg>
        <pc:spChg chg="add del mod">
          <ac:chgData name="Siegbert Rudolph" userId="2af4d44886c067cc" providerId="LiveId" clId="{C7AFB20C-CBB6-405D-A7FF-7938DD56087B}" dt="2024-09-27T20:28:33.912" v="687"/>
          <ac:spMkLst>
            <pc:docMk/>
            <pc:sldMk cId="2932035800" sldId="700"/>
            <ac:spMk id="19" creationId="{3E8527F5-0F6B-652C-9AF9-32A58185AD57}"/>
          </ac:spMkLst>
        </pc:spChg>
        <pc:spChg chg="add del mod">
          <ac:chgData name="Siegbert Rudolph" userId="2af4d44886c067cc" providerId="LiveId" clId="{C7AFB20C-CBB6-405D-A7FF-7938DD56087B}" dt="2024-09-27T20:28:33.912" v="687"/>
          <ac:spMkLst>
            <pc:docMk/>
            <pc:sldMk cId="2932035800" sldId="700"/>
            <ac:spMk id="20" creationId="{9D0467C3-C5AA-763F-CC8C-527FA1333807}"/>
          </ac:spMkLst>
        </pc:spChg>
        <pc:spChg chg="del mod">
          <ac:chgData name="Siegbert Rudolph" userId="2af4d44886c067cc" providerId="LiveId" clId="{C7AFB20C-CBB6-405D-A7FF-7938DD56087B}" dt="2024-09-27T18:11:49.942" v="336" actId="478"/>
          <ac:spMkLst>
            <pc:docMk/>
            <pc:sldMk cId="2932035800" sldId="700"/>
            <ac:spMk id="20" creationId="{DAA6036B-F46F-071F-DB35-0C7D0ED8494B}"/>
          </ac:spMkLst>
        </pc:spChg>
        <pc:spChg chg="mod">
          <ac:chgData name="Siegbert Rudolph" userId="2af4d44886c067cc" providerId="LiveId" clId="{C7AFB20C-CBB6-405D-A7FF-7938DD56087B}" dt="2024-09-27T17:53:12.221" v="36" actId="20577"/>
          <ac:spMkLst>
            <pc:docMk/>
            <pc:sldMk cId="2932035800" sldId="700"/>
            <ac:spMk id="32" creationId="{97D80CC5-51C9-4C37-B2C8-E6104CB1D377}"/>
          </ac:spMkLst>
        </pc:spChg>
        <pc:spChg chg="add del mod">
          <ac:chgData name="Siegbert Rudolph" userId="2af4d44886c067cc" providerId="LiveId" clId="{C7AFB20C-CBB6-405D-A7FF-7938DD56087B}" dt="2024-09-27T20:29:45.708" v="690"/>
          <ac:spMkLst>
            <pc:docMk/>
            <pc:sldMk cId="2932035800" sldId="700"/>
            <ac:spMk id="38" creationId="{23BAC5C0-E60D-6163-6D85-0A7D552269AF}"/>
          </ac:spMkLst>
        </pc:spChg>
        <pc:spChg chg="add del mod">
          <ac:chgData name="Siegbert Rudolph" userId="2af4d44886c067cc" providerId="LiveId" clId="{C7AFB20C-CBB6-405D-A7FF-7938DD56087B}" dt="2024-09-27T18:02:04.860" v="203" actId="478"/>
          <ac:spMkLst>
            <pc:docMk/>
            <pc:sldMk cId="2932035800" sldId="700"/>
            <ac:spMk id="38" creationId="{6F8FF547-D097-E57B-A6C4-6C32AB8D8C85}"/>
          </ac:spMkLst>
        </pc:spChg>
        <pc:spChg chg="del">
          <ac:chgData name="Siegbert Rudolph" userId="2af4d44886c067cc" providerId="LiveId" clId="{C7AFB20C-CBB6-405D-A7FF-7938DD56087B}" dt="2024-09-14T07:11:26.930" v="1" actId="478"/>
          <ac:spMkLst>
            <pc:docMk/>
            <pc:sldMk cId="2932035800" sldId="700"/>
            <ac:spMk id="38" creationId="{AB850A6B-AA3B-F4DE-3DA0-77ABC8072C2C}"/>
          </ac:spMkLst>
        </pc:spChg>
        <pc:spChg chg="add del mod">
          <ac:chgData name="Siegbert Rudolph" userId="2af4d44886c067cc" providerId="LiveId" clId="{C7AFB20C-CBB6-405D-A7FF-7938DD56087B}" dt="2024-09-27T18:02:04.860" v="203" actId="478"/>
          <ac:spMkLst>
            <pc:docMk/>
            <pc:sldMk cId="2932035800" sldId="700"/>
            <ac:spMk id="39" creationId="{6BE61514-FD92-0E38-32C3-961C5E0FDEE6}"/>
          </ac:spMkLst>
        </pc:spChg>
        <pc:spChg chg="add del mod">
          <ac:chgData name="Siegbert Rudolph" userId="2af4d44886c067cc" providerId="LiveId" clId="{C7AFB20C-CBB6-405D-A7FF-7938DD56087B}" dt="2024-09-27T20:29:45.708" v="690"/>
          <ac:spMkLst>
            <pc:docMk/>
            <pc:sldMk cId="2932035800" sldId="700"/>
            <ac:spMk id="39" creationId="{90C85878-523B-76F1-4087-B28C6522F2B6}"/>
          </ac:spMkLst>
        </pc:spChg>
        <pc:spChg chg="add del mod">
          <ac:chgData name="Siegbert Rudolph" userId="2af4d44886c067cc" providerId="LiveId" clId="{C7AFB20C-CBB6-405D-A7FF-7938DD56087B}" dt="2024-09-27T18:02:04.860" v="203" actId="478"/>
          <ac:spMkLst>
            <pc:docMk/>
            <pc:sldMk cId="2932035800" sldId="700"/>
            <ac:spMk id="41" creationId="{51E8AD9F-9009-74F8-4031-678360F321BD}"/>
          </ac:spMkLst>
        </pc:spChg>
        <pc:spChg chg="add del mod">
          <ac:chgData name="Siegbert Rudolph" userId="2af4d44886c067cc" providerId="LiveId" clId="{C7AFB20C-CBB6-405D-A7FF-7938DD56087B}" dt="2024-09-27T20:29:45.708" v="690"/>
          <ac:spMkLst>
            <pc:docMk/>
            <pc:sldMk cId="2932035800" sldId="700"/>
            <ac:spMk id="41" creationId="{A6D6DEF4-B204-C152-8AF9-D5E5861D4688}"/>
          </ac:spMkLst>
        </pc:spChg>
        <pc:spChg chg="add del mod">
          <ac:chgData name="Siegbert Rudolph" userId="2af4d44886c067cc" providerId="LiveId" clId="{C7AFB20C-CBB6-405D-A7FF-7938DD56087B}" dt="2024-09-27T20:29:45.708" v="690"/>
          <ac:spMkLst>
            <pc:docMk/>
            <pc:sldMk cId="2932035800" sldId="700"/>
            <ac:spMk id="42" creationId="{2166751D-DCA8-4801-2C49-002EB5032485}"/>
          </ac:spMkLst>
        </pc:spChg>
        <pc:spChg chg="add del mod">
          <ac:chgData name="Siegbert Rudolph" userId="2af4d44886c067cc" providerId="LiveId" clId="{C7AFB20C-CBB6-405D-A7FF-7938DD56087B}" dt="2024-09-27T18:02:04.860" v="203" actId="478"/>
          <ac:spMkLst>
            <pc:docMk/>
            <pc:sldMk cId="2932035800" sldId="700"/>
            <ac:spMk id="42" creationId="{3C02FA1C-93D9-B209-2D54-B3C6B3E0CDAC}"/>
          </ac:spMkLst>
        </pc:spChg>
        <pc:spChg chg="add del mod">
          <ac:chgData name="Siegbert Rudolph" userId="2af4d44886c067cc" providerId="LiveId" clId="{C7AFB20C-CBB6-405D-A7FF-7938DD56087B}" dt="2024-09-27T18:02:04.860" v="203" actId="478"/>
          <ac:spMkLst>
            <pc:docMk/>
            <pc:sldMk cId="2932035800" sldId="700"/>
            <ac:spMk id="43" creationId="{0737A917-94D6-2DC5-3E62-B35ACD88A3DC}"/>
          </ac:spMkLst>
        </pc:spChg>
        <pc:spChg chg="add mod">
          <ac:chgData name="Siegbert Rudolph" userId="2af4d44886c067cc" providerId="LiveId" clId="{C7AFB20C-CBB6-405D-A7FF-7938DD56087B}" dt="2024-09-27T21:08:27.162" v="698"/>
          <ac:spMkLst>
            <pc:docMk/>
            <pc:sldMk cId="2932035800" sldId="700"/>
            <ac:spMk id="43" creationId="{60FDFD81-AD6F-0E77-577E-0D92B14EE567}"/>
          </ac:spMkLst>
        </pc:spChg>
        <pc:spChg chg="add del mod">
          <ac:chgData name="Siegbert Rudolph" userId="2af4d44886c067cc" providerId="LiveId" clId="{C7AFB20C-CBB6-405D-A7FF-7938DD56087B}" dt="2024-09-27T18:02:04.860" v="203" actId="478"/>
          <ac:spMkLst>
            <pc:docMk/>
            <pc:sldMk cId="2932035800" sldId="700"/>
            <ac:spMk id="44" creationId="{8333ACC1-4740-0C8C-8DD4-633A1062F9D6}"/>
          </ac:spMkLst>
        </pc:spChg>
        <pc:spChg chg="add mod">
          <ac:chgData name="Siegbert Rudolph" userId="2af4d44886c067cc" providerId="LiveId" clId="{C7AFB20C-CBB6-405D-A7FF-7938DD56087B}" dt="2024-09-27T21:08:27.162" v="698"/>
          <ac:spMkLst>
            <pc:docMk/>
            <pc:sldMk cId="2932035800" sldId="700"/>
            <ac:spMk id="44" creationId="{862A2637-80B3-8EAC-06B4-EFBBCC3EB322}"/>
          </ac:spMkLst>
        </pc:spChg>
        <pc:spChg chg="add del mod">
          <ac:chgData name="Siegbert Rudolph" userId="2af4d44886c067cc" providerId="LiveId" clId="{C7AFB20C-CBB6-405D-A7FF-7938DD56087B}" dt="2024-09-27T18:02:04.860" v="203" actId="478"/>
          <ac:spMkLst>
            <pc:docMk/>
            <pc:sldMk cId="2932035800" sldId="700"/>
            <ac:spMk id="45" creationId="{29E29D15-5F84-C8A9-4F3D-66D4BA6BA5A7}"/>
          </ac:spMkLst>
        </pc:spChg>
        <pc:spChg chg="add del mod">
          <ac:chgData name="Siegbert Rudolph" userId="2af4d44886c067cc" providerId="LiveId" clId="{C7AFB20C-CBB6-405D-A7FF-7938DD56087B}" dt="2024-09-27T18:02:04.860" v="203" actId="478"/>
          <ac:spMkLst>
            <pc:docMk/>
            <pc:sldMk cId="2932035800" sldId="700"/>
            <ac:spMk id="46" creationId="{C3C6B476-7212-232E-B2DE-4DB8FAA919BF}"/>
          </ac:spMkLst>
        </pc:spChg>
        <pc:spChg chg="add del mod">
          <ac:chgData name="Siegbert Rudolph" userId="2af4d44886c067cc" providerId="LiveId" clId="{C7AFB20C-CBB6-405D-A7FF-7938DD56087B}" dt="2024-09-27T18:02:04.860" v="203" actId="478"/>
          <ac:spMkLst>
            <pc:docMk/>
            <pc:sldMk cId="2932035800" sldId="700"/>
            <ac:spMk id="76" creationId="{2743BB05-5FEC-823B-EBC4-7DA5112E81C0}"/>
          </ac:spMkLst>
        </pc:spChg>
      </pc:sldChg>
      <pc:sldChg chg="addSp delSp modSp add mod modTransition delAnim modAnim">
        <pc:chgData name="Siegbert Rudolph" userId="2af4d44886c067cc" providerId="LiveId" clId="{C7AFB20C-CBB6-405D-A7FF-7938DD56087B}" dt="2024-09-28T05:47:07.923" v="702"/>
        <pc:sldMkLst>
          <pc:docMk/>
          <pc:sldMk cId="2904015623" sldId="701"/>
        </pc:sldMkLst>
        <pc:spChg chg="ord">
          <ac:chgData name="Siegbert Rudolph" userId="2af4d44886c067cc" providerId="LiveId" clId="{C7AFB20C-CBB6-405D-A7FF-7938DD56087B}" dt="2024-09-27T18:09:25.265" v="330" actId="166"/>
          <ac:spMkLst>
            <pc:docMk/>
            <pc:sldMk cId="2904015623" sldId="701"/>
            <ac:spMk id="2" creationId="{15CB16B4-198E-F8E1-842C-18F9393CEBE1}"/>
          </ac:spMkLst>
        </pc:spChg>
        <pc:spChg chg="mod">
          <ac:chgData name="Siegbert Rudolph" userId="2af4d44886c067cc" providerId="LiveId" clId="{C7AFB20C-CBB6-405D-A7FF-7938DD56087B}" dt="2024-09-27T18:03:23.034" v="215" actId="20577"/>
          <ac:spMkLst>
            <pc:docMk/>
            <pc:sldMk cId="2904015623" sldId="701"/>
            <ac:spMk id="4" creationId="{DB93312A-B15E-BC91-90F7-4AD944C2FE90}"/>
          </ac:spMkLst>
        </pc:spChg>
        <pc:spChg chg="ord">
          <ac:chgData name="Siegbert Rudolph" userId="2af4d44886c067cc" providerId="LiveId" clId="{C7AFB20C-CBB6-405D-A7FF-7938DD56087B}" dt="2024-09-27T18:09:25.265" v="330" actId="166"/>
          <ac:spMkLst>
            <pc:docMk/>
            <pc:sldMk cId="2904015623" sldId="701"/>
            <ac:spMk id="5" creationId="{C40B10B5-CC7B-9FA9-99BB-57D1FFAEE02E}"/>
          </ac:spMkLst>
        </pc:spChg>
        <pc:spChg chg="ord">
          <ac:chgData name="Siegbert Rudolph" userId="2af4d44886c067cc" providerId="LiveId" clId="{C7AFB20C-CBB6-405D-A7FF-7938DD56087B}" dt="2024-09-27T18:09:11.732" v="329" actId="166"/>
          <ac:spMkLst>
            <pc:docMk/>
            <pc:sldMk cId="2904015623" sldId="701"/>
            <ac:spMk id="6" creationId="{03FA2F36-9386-F12A-3C58-DDFD8DC2B21F}"/>
          </ac:spMkLst>
        </pc:spChg>
        <pc:spChg chg="ord">
          <ac:chgData name="Siegbert Rudolph" userId="2af4d44886c067cc" providerId="LiveId" clId="{C7AFB20C-CBB6-405D-A7FF-7938DD56087B}" dt="2024-09-27T18:09:25.265" v="330" actId="166"/>
          <ac:spMkLst>
            <pc:docMk/>
            <pc:sldMk cId="2904015623" sldId="701"/>
            <ac:spMk id="9" creationId="{A2A081FD-64AD-DF2C-460D-C4DD171C9225}"/>
          </ac:spMkLst>
        </pc:spChg>
        <pc:spChg chg="ord">
          <ac:chgData name="Siegbert Rudolph" userId="2af4d44886c067cc" providerId="LiveId" clId="{C7AFB20C-CBB6-405D-A7FF-7938DD56087B}" dt="2024-09-27T18:09:11.732" v="329" actId="166"/>
          <ac:spMkLst>
            <pc:docMk/>
            <pc:sldMk cId="2904015623" sldId="701"/>
            <ac:spMk id="10" creationId="{D536F1FD-D6AA-19EE-94E6-439C3BEAD2FA}"/>
          </ac:spMkLst>
        </pc:spChg>
        <pc:spChg chg="ord">
          <ac:chgData name="Siegbert Rudolph" userId="2af4d44886c067cc" providerId="LiveId" clId="{C7AFB20C-CBB6-405D-A7FF-7938DD56087B}" dt="2024-09-27T18:09:11.732" v="329" actId="166"/>
          <ac:spMkLst>
            <pc:docMk/>
            <pc:sldMk cId="2904015623" sldId="701"/>
            <ac:spMk id="13" creationId="{37DE17CE-5337-E48B-65BE-FB138F504FB6}"/>
          </ac:spMkLst>
        </pc:spChg>
        <pc:spChg chg="add mod">
          <ac:chgData name="Siegbert Rudolph" userId="2af4d44886c067cc" providerId="LiveId" clId="{C7AFB20C-CBB6-405D-A7FF-7938DD56087B}" dt="2024-09-28T05:46:50.751" v="700"/>
          <ac:spMkLst>
            <pc:docMk/>
            <pc:sldMk cId="2904015623" sldId="701"/>
            <ac:spMk id="14" creationId="{5FC348C5-1F23-6992-C36A-777364F6CD4C}"/>
          </ac:spMkLst>
        </pc:spChg>
        <pc:spChg chg="mod">
          <ac:chgData name="Siegbert Rudolph" userId="2af4d44886c067cc" providerId="LiveId" clId="{C7AFB20C-CBB6-405D-A7FF-7938DD56087B}" dt="2024-09-27T18:03:28.093" v="223" actId="20577"/>
          <ac:spMkLst>
            <pc:docMk/>
            <pc:sldMk cId="2904015623" sldId="701"/>
            <ac:spMk id="15" creationId="{E0479662-9446-C6F7-ABC8-459E291C8051}"/>
          </ac:spMkLst>
        </pc:spChg>
        <pc:spChg chg="mod">
          <ac:chgData name="Siegbert Rudolph" userId="2af4d44886c067cc" providerId="LiveId" clId="{C7AFB20C-CBB6-405D-A7FF-7938DD56087B}" dt="2024-09-27T18:04:27.409" v="232" actId="20577"/>
          <ac:spMkLst>
            <pc:docMk/>
            <pc:sldMk cId="2904015623" sldId="701"/>
            <ac:spMk id="16" creationId="{50BFE50A-8979-049A-3AAA-2DE98A9517CD}"/>
          </ac:spMkLst>
        </pc:spChg>
        <pc:spChg chg="mod">
          <ac:chgData name="Siegbert Rudolph" userId="2af4d44886c067cc" providerId="LiveId" clId="{C7AFB20C-CBB6-405D-A7FF-7938DD56087B}" dt="2024-09-27T18:06:42.854" v="323" actId="20577"/>
          <ac:spMkLst>
            <pc:docMk/>
            <pc:sldMk cId="2904015623" sldId="701"/>
            <ac:spMk id="17" creationId="{503F8D99-593B-6E09-850F-92201ED7A332}"/>
          </ac:spMkLst>
        </pc:spChg>
        <pc:spChg chg="add mod">
          <ac:chgData name="Siegbert Rudolph" userId="2af4d44886c067cc" providerId="LiveId" clId="{C7AFB20C-CBB6-405D-A7FF-7938DD56087B}" dt="2024-09-28T05:46:50.751" v="700"/>
          <ac:spMkLst>
            <pc:docMk/>
            <pc:sldMk cId="2904015623" sldId="701"/>
            <ac:spMk id="18" creationId="{98414FF3-7C2C-577E-44AE-5F14676F47B7}"/>
          </ac:spMkLst>
        </pc:spChg>
        <pc:spChg chg="del ord">
          <ac:chgData name="Siegbert Rudolph" userId="2af4d44886c067cc" providerId="LiveId" clId="{C7AFB20C-CBB6-405D-A7FF-7938DD56087B}" dt="2024-09-27T18:11:54.397" v="337" actId="478"/>
          <ac:spMkLst>
            <pc:docMk/>
            <pc:sldMk cId="2904015623" sldId="701"/>
            <ac:spMk id="18" creationId="{A27A82F1-BD49-4B16-E4CB-726D1A1BF567}"/>
          </ac:spMkLst>
        </pc:spChg>
        <pc:spChg chg="del">
          <ac:chgData name="Siegbert Rudolph" userId="2af4d44886c067cc" providerId="LiveId" clId="{C7AFB20C-CBB6-405D-A7FF-7938DD56087B}" dt="2024-09-27T18:08:25.318" v="327" actId="478"/>
          <ac:spMkLst>
            <pc:docMk/>
            <pc:sldMk cId="2904015623" sldId="701"/>
            <ac:spMk id="19" creationId="{0F797EE6-A13D-D949-ADAE-57FB452933B7}"/>
          </ac:spMkLst>
        </pc:spChg>
        <pc:spChg chg="del">
          <ac:chgData name="Siegbert Rudolph" userId="2af4d44886c067cc" providerId="LiveId" clId="{C7AFB20C-CBB6-405D-A7FF-7938DD56087B}" dt="2024-09-27T18:12:04.090" v="339" actId="478"/>
          <ac:spMkLst>
            <pc:docMk/>
            <pc:sldMk cId="2904015623" sldId="701"/>
            <ac:spMk id="20" creationId="{DAA6036B-F46F-071F-DB35-0C7D0ED8494B}"/>
          </ac:spMkLst>
        </pc:spChg>
        <pc:spChg chg="mod">
          <ac:chgData name="Siegbert Rudolph" userId="2af4d44886c067cc" providerId="LiveId" clId="{C7AFB20C-CBB6-405D-A7FF-7938DD56087B}" dt="2024-09-27T18:06:36.379" v="310" actId="20577"/>
          <ac:spMkLst>
            <pc:docMk/>
            <pc:sldMk cId="2904015623" sldId="701"/>
            <ac:spMk id="21" creationId="{B850ADD2-8B52-B562-45F8-1AEA9BE9EAB4}"/>
          </ac:spMkLst>
        </pc:spChg>
        <pc:spChg chg="mod">
          <ac:chgData name="Siegbert Rudolph" userId="2af4d44886c067cc" providerId="LiveId" clId="{C7AFB20C-CBB6-405D-A7FF-7938DD56087B}" dt="2024-09-27T18:05:52.529" v="276" actId="20577"/>
          <ac:spMkLst>
            <pc:docMk/>
            <pc:sldMk cId="2904015623" sldId="701"/>
            <ac:spMk id="23" creationId="{3C9C98D7-C026-7380-FEAA-6C6A5A5409FB}"/>
          </ac:spMkLst>
        </pc:spChg>
        <pc:spChg chg="mod">
          <ac:chgData name="Siegbert Rudolph" userId="2af4d44886c067cc" providerId="LiveId" clId="{C7AFB20C-CBB6-405D-A7FF-7938DD56087B}" dt="2024-09-27T18:05:46.198" v="268" actId="20577"/>
          <ac:spMkLst>
            <pc:docMk/>
            <pc:sldMk cId="2904015623" sldId="701"/>
            <ac:spMk id="24" creationId="{B5620A03-0D48-9616-93C8-4BE57F66C93C}"/>
          </ac:spMkLst>
        </pc:spChg>
        <pc:spChg chg="mod">
          <ac:chgData name="Siegbert Rudolph" userId="2af4d44886c067cc" providerId="LiveId" clId="{C7AFB20C-CBB6-405D-A7FF-7938DD56087B}" dt="2024-09-27T18:05:20.868" v="246" actId="20577"/>
          <ac:spMkLst>
            <pc:docMk/>
            <pc:sldMk cId="2904015623" sldId="701"/>
            <ac:spMk id="25" creationId="{863751EB-1792-2771-4EFC-AC00A94ADC85}"/>
          </ac:spMkLst>
        </pc:spChg>
        <pc:spChg chg="mod">
          <ac:chgData name="Siegbert Rudolph" userId="2af4d44886c067cc" providerId="LiveId" clId="{C7AFB20C-CBB6-405D-A7FF-7938DD56087B}" dt="2024-09-27T18:05:25.966" v="259" actId="20577"/>
          <ac:spMkLst>
            <pc:docMk/>
            <pc:sldMk cId="2904015623" sldId="701"/>
            <ac:spMk id="26" creationId="{C038D09A-A4C7-8438-3AEA-F013B2DF557D}"/>
          </ac:spMkLst>
        </pc:spChg>
        <pc:spChg chg="mod">
          <ac:chgData name="Siegbert Rudolph" userId="2af4d44886c067cc" providerId="LiveId" clId="{C7AFB20C-CBB6-405D-A7FF-7938DD56087B}" dt="2024-09-27T20:14:07.885" v="511" actId="20577"/>
          <ac:spMkLst>
            <pc:docMk/>
            <pc:sldMk cId="2904015623" sldId="701"/>
            <ac:spMk id="32" creationId="{97D80CC5-51C9-4C37-B2C8-E6104CB1D377}"/>
          </ac:spMkLst>
        </pc:spChg>
        <pc:spChg chg="ord">
          <ac:chgData name="Siegbert Rudolph" userId="2af4d44886c067cc" providerId="LiveId" clId="{C7AFB20C-CBB6-405D-A7FF-7938DD56087B}" dt="2024-09-27T18:09:25.265" v="330" actId="166"/>
          <ac:spMkLst>
            <pc:docMk/>
            <pc:sldMk cId="2904015623" sldId="701"/>
            <ac:spMk id="47" creationId="{2B663FC7-B539-C13F-530D-D3C451EB872D}"/>
          </ac:spMkLst>
        </pc:spChg>
        <pc:spChg chg="ord">
          <ac:chgData name="Siegbert Rudolph" userId="2af4d44886c067cc" providerId="LiveId" clId="{C7AFB20C-CBB6-405D-A7FF-7938DD56087B}" dt="2024-09-27T18:09:11.732" v="329" actId="166"/>
          <ac:spMkLst>
            <pc:docMk/>
            <pc:sldMk cId="2904015623" sldId="701"/>
            <ac:spMk id="48" creationId="{B05FEB1E-43D6-790C-495C-F6055F305958}"/>
          </ac:spMkLst>
        </pc:spChg>
        <pc:spChg chg="ord">
          <ac:chgData name="Siegbert Rudolph" userId="2af4d44886c067cc" providerId="LiveId" clId="{C7AFB20C-CBB6-405D-A7FF-7938DD56087B}" dt="2024-09-27T18:09:25.265" v="330" actId="166"/>
          <ac:spMkLst>
            <pc:docMk/>
            <pc:sldMk cId="2904015623" sldId="701"/>
            <ac:spMk id="51" creationId="{A73DAC46-2533-469F-4775-D3A3DA9E5DAA}"/>
          </ac:spMkLst>
        </pc:spChg>
        <pc:spChg chg="ord">
          <ac:chgData name="Siegbert Rudolph" userId="2af4d44886c067cc" providerId="LiveId" clId="{C7AFB20C-CBB6-405D-A7FF-7938DD56087B}" dt="2024-09-27T18:09:11.732" v="329" actId="166"/>
          <ac:spMkLst>
            <pc:docMk/>
            <pc:sldMk cId="2904015623" sldId="701"/>
            <ac:spMk id="52" creationId="{EE54A57F-F538-FE0B-0B83-A6ED5DD7105E}"/>
          </ac:spMkLst>
        </pc:spChg>
        <pc:spChg chg="ord">
          <ac:chgData name="Siegbert Rudolph" userId="2af4d44886c067cc" providerId="LiveId" clId="{C7AFB20C-CBB6-405D-A7FF-7938DD56087B}" dt="2024-09-27T18:09:25.265" v="330" actId="166"/>
          <ac:spMkLst>
            <pc:docMk/>
            <pc:sldMk cId="2904015623" sldId="701"/>
            <ac:spMk id="55" creationId="{E542C8CE-09AD-DAF2-37F7-12EB2440C33E}"/>
          </ac:spMkLst>
        </pc:spChg>
        <pc:spChg chg="ord">
          <ac:chgData name="Siegbert Rudolph" userId="2af4d44886c067cc" providerId="LiveId" clId="{C7AFB20C-CBB6-405D-A7FF-7938DD56087B}" dt="2024-09-27T18:09:11.732" v="329" actId="166"/>
          <ac:spMkLst>
            <pc:docMk/>
            <pc:sldMk cId="2904015623" sldId="701"/>
            <ac:spMk id="56" creationId="{905DD809-3779-4095-140E-50369ECBC549}"/>
          </ac:spMkLst>
        </pc:spChg>
        <pc:spChg chg="ord">
          <ac:chgData name="Siegbert Rudolph" userId="2af4d44886c067cc" providerId="LiveId" clId="{C7AFB20C-CBB6-405D-A7FF-7938DD56087B}" dt="2024-09-27T18:09:25.265" v="330" actId="166"/>
          <ac:spMkLst>
            <pc:docMk/>
            <pc:sldMk cId="2904015623" sldId="701"/>
            <ac:spMk id="60" creationId="{B7EFAFEA-E8CA-2E3E-44EB-77E6DB3E3502}"/>
          </ac:spMkLst>
        </pc:spChg>
        <pc:spChg chg="ord">
          <ac:chgData name="Siegbert Rudolph" userId="2af4d44886c067cc" providerId="LiveId" clId="{C7AFB20C-CBB6-405D-A7FF-7938DD56087B}" dt="2024-09-27T18:09:11.732" v="329" actId="166"/>
          <ac:spMkLst>
            <pc:docMk/>
            <pc:sldMk cId="2904015623" sldId="701"/>
            <ac:spMk id="61" creationId="{20255307-07F1-8A06-3E17-BE97A3017DCD}"/>
          </ac:spMkLst>
        </pc:spChg>
        <pc:spChg chg="ord">
          <ac:chgData name="Siegbert Rudolph" userId="2af4d44886c067cc" providerId="LiveId" clId="{C7AFB20C-CBB6-405D-A7FF-7938DD56087B}" dt="2024-09-27T18:09:25.265" v="330" actId="166"/>
          <ac:spMkLst>
            <pc:docMk/>
            <pc:sldMk cId="2904015623" sldId="701"/>
            <ac:spMk id="64" creationId="{CBD20EBC-A7E0-16C5-1F33-FA30B954A27D}"/>
          </ac:spMkLst>
        </pc:spChg>
        <pc:spChg chg="ord">
          <ac:chgData name="Siegbert Rudolph" userId="2af4d44886c067cc" providerId="LiveId" clId="{C7AFB20C-CBB6-405D-A7FF-7938DD56087B}" dt="2024-09-27T18:09:11.732" v="329" actId="166"/>
          <ac:spMkLst>
            <pc:docMk/>
            <pc:sldMk cId="2904015623" sldId="701"/>
            <ac:spMk id="65" creationId="{95D90E24-C395-9838-7AD7-335FFE5A1489}"/>
          </ac:spMkLst>
        </pc:spChg>
        <pc:spChg chg="ord">
          <ac:chgData name="Siegbert Rudolph" userId="2af4d44886c067cc" providerId="LiveId" clId="{C7AFB20C-CBB6-405D-A7FF-7938DD56087B}" dt="2024-09-27T18:09:25.265" v="330" actId="166"/>
          <ac:spMkLst>
            <pc:docMk/>
            <pc:sldMk cId="2904015623" sldId="701"/>
            <ac:spMk id="68" creationId="{6E7290BD-4837-DE7C-2B25-CB36EE3D0067}"/>
          </ac:spMkLst>
        </pc:spChg>
        <pc:spChg chg="ord">
          <ac:chgData name="Siegbert Rudolph" userId="2af4d44886c067cc" providerId="LiveId" clId="{C7AFB20C-CBB6-405D-A7FF-7938DD56087B}" dt="2024-09-27T18:09:11.732" v="329" actId="166"/>
          <ac:spMkLst>
            <pc:docMk/>
            <pc:sldMk cId="2904015623" sldId="701"/>
            <ac:spMk id="69" creationId="{CEE7C167-FB3C-1585-15E6-AE3DC0826547}"/>
          </ac:spMkLst>
        </pc:spChg>
        <pc:spChg chg="ord">
          <ac:chgData name="Siegbert Rudolph" userId="2af4d44886c067cc" providerId="LiveId" clId="{C7AFB20C-CBB6-405D-A7FF-7938DD56087B}" dt="2024-09-27T18:09:25.265" v="330" actId="166"/>
          <ac:spMkLst>
            <pc:docMk/>
            <pc:sldMk cId="2904015623" sldId="701"/>
            <ac:spMk id="72" creationId="{5C50A5D8-840F-53B9-8A58-EC5C06C763F8}"/>
          </ac:spMkLst>
        </pc:spChg>
        <pc:spChg chg="ord">
          <ac:chgData name="Siegbert Rudolph" userId="2af4d44886c067cc" providerId="LiveId" clId="{C7AFB20C-CBB6-405D-A7FF-7938DD56087B}" dt="2024-09-27T18:09:11.732" v="329" actId="166"/>
          <ac:spMkLst>
            <pc:docMk/>
            <pc:sldMk cId="2904015623" sldId="701"/>
            <ac:spMk id="73" creationId="{21AC3ECA-1FE9-4A0E-9F71-E3EF4E3EFDB9}"/>
          </ac:spMkLst>
        </pc:spChg>
      </pc:sldChg>
      <pc:sldChg chg="add del">
        <pc:chgData name="Siegbert Rudolph" userId="2af4d44886c067cc" providerId="LiveId" clId="{C7AFB20C-CBB6-405D-A7FF-7938DD56087B}" dt="2024-09-27T18:02:18.248" v="204" actId="47"/>
        <pc:sldMkLst>
          <pc:docMk/>
          <pc:sldMk cId="2900894650" sldId="702"/>
        </pc:sldMkLst>
      </pc:sldChg>
      <pc:sldChg chg="addSp modSp add mod modAnim">
        <pc:chgData name="Siegbert Rudolph" userId="2af4d44886c067cc" providerId="LiveId" clId="{C7AFB20C-CBB6-405D-A7FF-7938DD56087B}" dt="2024-09-28T06:00:40.710" v="715" actId="1076"/>
        <pc:sldMkLst>
          <pc:docMk/>
          <pc:sldMk cId="3069973806" sldId="702"/>
        </pc:sldMkLst>
        <pc:spChg chg="mod">
          <ac:chgData name="Siegbert Rudolph" userId="2af4d44886c067cc" providerId="LiveId" clId="{C7AFB20C-CBB6-405D-A7FF-7938DD56087B}" dt="2024-09-28T06:00:30.546" v="714" actId="1035"/>
          <ac:spMkLst>
            <pc:docMk/>
            <pc:sldMk cId="3069973806" sldId="702"/>
            <ac:spMk id="2" creationId="{15CB16B4-198E-F8E1-842C-18F9393CEBE1}"/>
          </ac:spMkLst>
        </pc:spChg>
        <pc:spChg chg="mod">
          <ac:chgData name="Siegbert Rudolph" userId="2af4d44886c067cc" providerId="LiveId" clId="{C7AFB20C-CBB6-405D-A7FF-7938DD56087B}" dt="2024-09-27T19:59:34.430" v="360" actId="20577"/>
          <ac:spMkLst>
            <pc:docMk/>
            <pc:sldMk cId="3069973806" sldId="702"/>
            <ac:spMk id="4" creationId="{DB93312A-B15E-BC91-90F7-4AD944C2FE90}"/>
          </ac:spMkLst>
        </pc:spChg>
        <pc:spChg chg="mod">
          <ac:chgData name="Siegbert Rudolph" userId="2af4d44886c067cc" providerId="LiveId" clId="{C7AFB20C-CBB6-405D-A7FF-7938DD56087B}" dt="2024-09-28T06:00:40.710" v="715" actId="1076"/>
          <ac:spMkLst>
            <pc:docMk/>
            <pc:sldMk cId="3069973806" sldId="702"/>
            <ac:spMk id="9" creationId="{A2A081FD-64AD-DF2C-460D-C4DD171C9225}"/>
          </ac:spMkLst>
        </pc:spChg>
        <pc:spChg chg="mod">
          <ac:chgData name="Siegbert Rudolph" userId="2af4d44886c067cc" providerId="LiveId" clId="{C7AFB20C-CBB6-405D-A7FF-7938DD56087B}" dt="2024-09-28T06:00:40.710" v="715" actId="1076"/>
          <ac:spMkLst>
            <pc:docMk/>
            <pc:sldMk cId="3069973806" sldId="702"/>
            <ac:spMk id="10" creationId="{D536F1FD-D6AA-19EE-94E6-439C3BEAD2FA}"/>
          </ac:spMkLst>
        </pc:spChg>
        <pc:spChg chg="mod">
          <ac:chgData name="Siegbert Rudolph" userId="2af4d44886c067cc" providerId="LiveId" clId="{C7AFB20C-CBB6-405D-A7FF-7938DD56087B}" dt="2024-09-28T06:00:40.710" v="715" actId="1076"/>
          <ac:spMkLst>
            <pc:docMk/>
            <pc:sldMk cId="3069973806" sldId="702"/>
            <ac:spMk id="11" creationId="{9C78D6F3-61AF-C54F-C0F6-E4FD0FB39892}"/>
          </ac:spMkLst>
        </pc:spChg>
        <pc:spChg chg="mod">
          <ac:chgData name="Siegbert Rudolph" userId="2af4d44886c067cc" providerId="LiveId" clId="{C7AFB20C-CBB6-405D-A7FF-7938DD56087B}" dt="2024-09-28T06:00:40.710" v="715" actId="1076"/>
          <ac:spMkLst>
            <pc:docMk/>
            <pc:sldMk cId="3069973806" sldId="702"/>
            <ac:spMk id="12" creationId="{48B0C983-10F4-F56C-2299-4CC18ECB2E30}"/>
          </ac:spMkLst>
        </pc:spChg>
        <pc:spChg chg="mod">
          <ac:chgData name="Siegbert Rudolph" userId="2af4d44886c067cc" providerId="LiveId" clId="{C7AFB20C-CBB6-405D-A7FF-7938DD56087B}" dt="2024-09-28T06:00:30.546" v="714" actId="1035"/>
          <ac:spMkLst>
            <pc:docMk/>
            <pc:sldMk cId="3069973806" sldId="702"/>
            <ac:spMk id="13" creationId="{37DE17CE-5337-E48B-65BE-FB138F504FB6}"/>
          </ac:spMkLst>
        </pc:spChg>
        <pc:spChg chg="add mod">
          <ac:chgData name="Siegbert Rudolph" userId="2af4d44886c067cc" providerId="LiveId" clId="{C7AFB20C-CBB6-405D-A7FF-7938DD56087B}" dt="2024-09-28T05:47:13.829" v="703"/>
          <ac:spMkLst>
            <pc:docMk/>
            <pc:sldMk cId="3069973806" sldId="702"/>
            <ac:spMk id="14" creationId="{845818B4-D3C1-D50B-8C8C-CD24626F35A3}"/>
          </ac:spMkLst>
        </pc:spChg>
        <pc:spChg chg="mod">
          <ac:chgData name="Siegbert Rudolph" userId="2af4d44886c067cc" providerId="LiveId" clId="{C7AFB20C-CBB6-405D-A7FF-7938DD56087B}" dt="2024-09-27T19:59:28.568" v="352" actId="20577"/>
          <ac:spMkLst>
            <pc:docMk/>
            <pc:sldMk cId="3069973806" sldId="702"/>
            <ac:spMk id="15" creationId="{E0479662-9446-C6F7-ABC8-459E291C8051}"/>
          </ac:spMkLst>
        </pc:spChg>
        <pc:spChg chg="mod">
          <ac:chgData name="Siegbert Rudolph" userId="2af4d44886c067cc" providerId="LiveId" clId="{C7AFB20C-CBB6-405D-A7FF-7938DD56087B}" dt="2024-09-27T19:59:52.903" v="374" actId="20577"/>
          <ac:spMkLst>
            <pc:docMk/>
            <pc:sldMk cId="3069973806" sldId="702"/>
            <ac:spMk id="16" creationId="{50BFE50A-8979-049A-3AAA-2DE98A9517CD}"/>
          </ac:spMkLst>
        </pc:spChg>
        <pc:spChg chg="mod">
          <ac:chgData name="Siegbert Rudolph" userId="2af4d44886c067cc" providerId="LiveId" clId="{C7AFB20C-CBB6-405D-A7FF-7938DD56087B}" dt="2024-09-27T20:00:37.018" v="428" actId="20577"/>
          <ac:spMkLst>
            <pc:docMk/>
            <pc:sldMk cId="3069973806" sldId="702"/>
            <ac:spMk id="17" creationId="{503F8D99-593B-6E09-850F-92201ED7A332}"/>
          </ac:spMkLst>
        </pc:spChg>
        <pc:spChg chg="add mod">
          <ac:chgData name="Siegbert Rudolph" userId="2af4d44886c067cc" providerId="LiveId" clId="{C7AFB20C-CBB6-405D-A7FF-7938DD56087B}" dt="2024-09-28T05:47:13.829" v="703"/>
          <ac:spMkLst>
            <pc:docMk/>
            <pc:sldMk cId="3069973806" sldId="702"/>
            <ac:spMk id="18" creationId="{D8D81B64-080A-ACAE-E1C4-3A152F7852B1}"/>
          </ac:spMkLst>
        </pc:spChg>
        <pc:spChg chg="mod">
          <ac:chgData name="Siegbert Rudolph" userId="2af4d44886c067cc" providerId="LiveId" clId="{C7AFB20C-CBB6-405D-A7FF-7938DD56087B}" dt="2024-09-28T06:00:40.710" v="715" actId="1076"/>
          <ac:spMkLst>
            <pc:docMk/>
            <pc:sldMk cId="3069973806" sldId="702"/>
            <ac:spMk id="21" creationId="{B850ADD2-8B52-B562-45F8-1AEA9BE9EAB4}"/>
          </ac:spMkLst>
        </pc:spChg>
        <pc:spChg chg="mod">
          <ac:chgData name="Siegbert Rudolph" userId="2af4d44886c067cc" providerId="LiveId" clId="{C7AFB20C-CBB6-405D-A7FF-7938DD56087B}" dt="2024-09-28T06:00:30.546" v="714" actId="1035"/>
          <ac:spMkLst>
            <pc:docMk/>
            <pc:sldMk cId="3069973806" sldId="702"/>
            <ac:spMk id="22" creationId="{88F8F660-E3CD-2948-976C-04F20D56BDDB}"/>
          </ac:spMkLst>
        </pc:spChg>
        <pc:spChg chg="mod">
          <ac:chgData name="Siegbert Rudolph" userId="2af4d44886c067cc" providerId="LiveId" clId="{C7AFB20C-CBB6-405D-A7FF-7938DD56087B}" dt="2024-09-28T06:00:30.546" v="714" actId="1035"/>
          <ac:spMkLst>
            <pc:docMk/>
            <pc:sldMk cId="3069973806" sldId="702"/>
            <ac:spMk id="23" creationId="{3C9C98D7-C026-7380-FEAA-6C6A5A5409FB}"/>
          </ac:spMkLst>
        </pc:spChg>
        <pc:spChg chg="mod">
          <ac:chgData name="Siegbert Rudolph" userId="2af4d44886c067cc" providerId="LiveId" clId="{C7AFB20C-CBB6-405D-A7FF-7938DD56087B}" dt="2024-09-27T20:00:53.494" v="450" actId="20577"/>
          <ac:spMkLst>
            <pc:docMk/>
            <pc:sldMk cId="3069973806" sldId="702"/>
            <ac:spMk id="24" creationId="{B5620A03-0D48-9616-93C8-4BE57F66C93C}"/>
          </ac:spMkLst>
        </pc:spChg>
        <pc:spChg chg="mod">
          <ac:chgData name="Siegbert Rudolph" userId="2af4d44886c067cc" providerId="LiveId" clId="{C7AFB20C-CBB6-405D-A7FF-7938DD56087B}" dt="2024-09-27T20:01:28.939" v="472" actId="20577"/>
          <ac:spMkLst>
            <pc:docMk/>
            <pc:sldMk cId="3069973806" sldId="702"/>
            <ac:spMk id="25" creationId="{863751EB-1792-2771-4EFC-AC00A94ADC85}"/>
          </ac:spMkLst>
        </pc:spChg>
        <pc:spChg chg="mod">
          <ac:chgData name="Siegbert Rudolph" userId="2af4d44886c067cc" providerId="LiveId" clId="{C7AFB20C-CBB6-405D-A7FF-7938DD56087B}" dt="2024-09-27T20:01:33.865" v="484" actId="20577"/>
          <ac:spMkLst>
            <pc:docMk/>
            <pc:sldMk cId="3069973806" sldId="702"/>
            <ac:spMk id="26" creationId="{C038D09A-A4C7-8438-3AEA-F013B2DF557D}"/>
          </ac:spMkLst>
        </pc:spChg>
        <pc:spChg chg="mod">
          <ac:chgData name="Siegbert Rudolph" userId="2af4d44886c067cc" providerId="LiveId" clId="{C7AFB20C-CBB6-405D-A7FF-7938DD56087B}" dt="2024-09-27T20:14:17.839" v="512" actId="20577"/>
          <ac:spMkLst>
            <pc:docMk/>
            <pc:sldMk cId="3069973806" sldId="702"/>
            <ac:spMk id="32" creationId="{97D80CC5-51C9-4C37-B2C8-E6104CB1D377}"/>
          </ac:spMkLst>
        </pc:spChg>
        <pc:spChg chg="mod">
          <ac:chgData name="Siegbert Rudolph" userId="2af4d44886c067cc" providerId="LiveId" clId="{C7AFB20C-CBB6-405D-A7FF-7938DD56087B}" dt="2024-09-28T06:00:30.546" v="714" actId="1035"/>
          <ac:spMkLst>
            <pc:docMk/>
            <pc:sldMk cId="3069973806" sldId="702"/>
            <ac:spMk id="40" creationId="{4B18251D-B4B8-4C29-85E8-1ADE36F1E813}"/>
          </ac:spMkLst>
        </pc:spChg>
        <pc:spChg chg="mod">
          <ac:chgData name="Siegbert Rudolph" userId="2af4d44886c067cc" providerId="LiveId" clId="{C7AFB20C-CBB6-405D-A7FF-7938DD56087B}" dt="2024-09-28T06:00:30.546" v="714" actId="1035"/>
          <ac:spMkLst>
            <pc:docMk/>
            <pc:sldMk cId="3069973806" sldId="702"/>
            <ac:spMk id="59" creationId="{DB1B95F7-03CE-D4CF-2EBB-F0240DE1ABDA}"/>
          </ac:spMkLst>
        </pc:spChg>
        <pc:spChg chg="mod">
          <ac:chgData name="Siegbert Rudolph" userId="2af4d44886c067cc" providerId="LiveId" clId="{C7AFB20C-CBB6-405D-A7FF-7938DD56087B}" dt="2024-09-28T06:00:30.546" v="714" actId="1035"/>
          <ac:spMkLst>
            <pc:docMk/>
            <pc:sldMk cId="3069973806" sldId="702"/>
            <ac:spMk id="60" creationId="{B7EFAFEA-E8CA-2E3E-44EB-77E6DB3E3502}"/>
          </ac:spMkLst>
        </pc:spChg>
        <pc:spChg chg="mod">
          <ac:chgData name="Siegbert Rudolph" userId="2af4d44886c067cc" providerId="LiveId" clId="{C7AFB20C-CBB6-405D-A7FF-7938DD56087B}" dt="2024-09-28T06:00:30.546" v="714" actId="1035"/>
          <ac:spMkLst>
            <pc:docMk/>
            <pc:sldMk cId="3069973806" sldId="702"/>
            <ac:spMk id="61" creationId="{20255307-07F1-8A06-3E17-BE97A3017DCD}"/>
          </ac:spMkLst>
        </pc:spChg>
        <pc:spChg chg="mod">
          <ac:chgData name="Siegbert Rudolph" userId="2af4d44886c067cc" providerId="LiveId" clId="{C7AFB20C-CBB6-405D-A7FF-7938DD56087B}" dt="2024-09-28T06:00:30.546" v="714" actId="1035"/>
          <ac:spMkLst>
            <pc:docMk/>
            <pc:sldMk cId="3069973806" sldId="702"/>
            <ac:spMk id="62" creationId="{10C0490F-29CC-7CD1-0C13-C779F1BFBE43}"/>
          </ac:spMkLst>
        </pc:spChg>
        <pc:spChg chg="mod">
          <ac:chgData name="Siegbert Rudolph" userId="2af4d44886c067cc" providerId="LiveId" clId="{C7AFB20C-CBB6-405D-A7FF-7938DD56087B}" dt="2024-09-28T06:00:30.546" v="714" actId="1035"/>
          <ac:spMkLst>
            <pc:docMk/>
            <pc:sldMk cId="3069973806" sldId="702"/>
            <ac:spMk id="63" creationId="{5B491393-33EE-856A-76AE-DA4CEE8301E0}"/>
          </ac:spMkLst>
        </pc:spChg>
      </pc:sldChg>
      <pc:sldChg chg="addSp delSp modSp new del mod delAnim modAnim">
        <pc:chgData name="Siegbert Rudolph" userId="2af4d44886c067cc" providerId="LiveId" clId="{C7AFB20C-CBB6-405D-A7FF-7938DD56087B}" dt="2024-09-28T05:58:25.564" v="705" actId="47"/>
        <pc:sldMkLst>
          <pc:docMk/>
          <pc:sldMk cId="4094151417" sldId="703"/>
        </pc:sldMkLst>
        <pc:spChg chg="del">
          <ac:chgData name="Siegbert Rudolph" userId="2af4d44886c067cc" providerId="LiveId" clId="{C7AFB20C-CBB6-405D-A7FF-7938DD56087B}" dt="2024-09-27T21:07:40.012" v="693" actId="478"/>
          <ac:spMkLst>
            <pc:docMk/>
            <pc:sldMk cId="4094151417" sldId="703"/>
            <ac:spMk id="2" creationId="{C9625D05-2A18-A1E8-2134-A8723160D68B}"/>
          </ac:spMkLst>
        </pc:spChg>
        <pc:spChg chg="mod">
          <ac:chgData name="Siegbert Rudolph" userId="2af4d44886c067cc" providerId="LiveId" clId="{C7AFB20C-CBB6-405D-A7FF-7938DD56087B}" dt="2024-09-27T21:07:22.545" v="692" actId="14100"/>
          <ac:spMkLst>
            <pc:docMk/>
            <pc:sldMk cId="4094151417" sldId="703"/>
            <ac:spMk id="3" creationId="{734CEC84-0E3A-6F8E-10DA-31C388F35C36}"/>
          </ac:spMkLst>
        </pc:spChg>
        <pc:spChg chg="add mod">
          <ac:chgData name="Siegbert Rudolph" userId="2af4d44886c067cc" providerId="LiveId" clId="{C7AFB20C-CBB6-405D-A7FF-7938DD56087B}" dt="2024-09-27T20:28:50.458" v="688" actId="207"/>
          <ac:spMkLst>
            <pc:docMk/>
            <pc:sldMk cId="4094151417" sldId="703"/>
            <ac:spMk id="4" creationId="{55983214-FF7F-3616-5A64-97B0017DEFF9}"/>
          </ac:spMkLst>
        </pc:spChg>
        <pc:spChg chg="add mod">
          <ac:chgData name="Siegbert Rudolph" userId="2af4d44886c067cc" providerId="LiveId" clId="{C7AFB20C-CBB6-405D-A7FF-7938DD56087B}" dt="2024-09-27T20:28:50.458" v="688" actId="207"/>
          <ac:spMkLst>
            <pc:docMk/>
            <pc:sldMk cId="4094151417" sldId="703"/>
            <ac:spMk id="5" creationId="{7B323962-AC35-D5EE-A673-E2DFC304B429}"/>
          </ac:spMkLst>
        </pc:spChg>
        <pc:spChg chg="add del mod">
          <ac:chgData name="Siegbert Rudolph" userId="2af4d44886c067cc" providerId="LiveId" clId="{C7AFB20C-CBB6-405D-A7FF-7938DD56087B}" dt="2024-09-27T21:07:50.018" v="695" actId="478"/>
          <ac:spMkLst>
            <pc:docMk/>
            <pc:sldMk cId="4094151417" sldId="703"/>
            <ac:spMk id="6" creationId="{9A46341F-84F9-4E3D-0BB3-8212E68F1D71}"/>
          </ac:spMkLst>
        </pc:spChg>
        <pc:spChg chg="add del mod">
          <ac:chgData name="Siegbert Rudolph" userId="2af4d44886c067cc" providerId="LiveId" clId="{C7AFB20C-CBB6-405D-A7FF-7938DD56087B}" dt="2024-09-27T21:07:50.018" v="695" actId="478"/>
          <ac:spMkLst>
            <pc:docMk/>
            <pc:sldMk cId="4094151417" sldId="703"/>
            <ac:spMk id="7" creationId="{6E13847C-AB0C-6C79-98F1-51B20876C072}"/>
          </ac:spMkLst>
        </pc:spChg>
        <pc:spChg chg="add del mod">
          <ac:chgData name="Siegbert Rudolph" userId="2af4d44886c067cc" providerId="LiveId" clId="{C7AFB20C-CBB6-405D-A7FF-7938DD56087B}" dt="2024-09-27T20:27:54.992" v="685" actId="478"/>
          <ac:spMkLst>
            <pc:docMk/>
            <pc:sldMk cId="4094151417" sldId="703"/>
            <ac:spMk id="8" creationId="{CF121CFB-F564-8150-F046-04F090CC604B}"/>
          </ac:spMkLst>
        </pc:spChg>
        <pc:spChg chg="add del mod">
          <ac:chgData name="Siegbert Rudolph" userId="2af4d44886c067cc" providerId="LiveId" clId="{C7AFB20C-CBB6-405D-A7FF-7938DD56087B}" dt="2024-09-27T20:27:54.992" v="685" actId="478"/>
          <ac:spMkLst>
            <pc:docMk/>
            <pc:sldMk cId="4094151417" sldId="703"/>
            <ac:spMk id="9" creationId="{60FC4473-D720-D509-6F18-8AEE6B1B8C2D}"/>
          </ac:spMkLst>
        </pc:spChg>
        <pc:spChg chg="add del mod">
          <ac:chgData name="Siegbert Rudolph" userId="2af4d44886c067cc" providerId="LiveId" clId="{C7AFB20C-CBB6-405D-A7FF-7938DD56087B}" dt="2024-09-27T20:27:54.992" v="685" actId="478"/>
          <ac:spMkLst>
            <pc:docMk/>
            <pc:sldMk cId="4094151417" sldId="703"/>
            <ac:spMk id="10" creationId="{5A503A11-29B8-EBD4-B242-14A708348988}"/>
          </ac:spMkLst>
        </pc:spChg>
        <pc:spChg chg="add del mod">
          <ac:chgData name="Siegbert Rudolph" userId="2af4d44886c067cc" providerId="LiveId" clId="{C7AFB20C-CBB6-405D-A7FF-7938DD56087B}" dt="2024-09-27T20:27:54.992" v="685" actId="478"/>
          <ac:spMkLst>
            <pc:docMk/>
            <pc:sldMk cId="4094151417" sldId="703"/>
            <ac:spMk id="11" creationId="{3592682F-67D2-CA06-09DC-693436420E6D}"/>
          </ac:spMkLst>
        </pc:spChg>
        <pc:spChg chg="add mod">
          <ac:chgData name="Siegbert Rudolph" userId="2af4d44886c067cc" providerId="LiveId" clId="{C7AFB20C-CBB6-405D-A7FF-7938DD56087B}" dt="2024-09-27T21:07:45.232" v="694"/>
          <ac:spMkLst>
            <pc:docMk/>
            <pc:sldMk cId="4094151417" sldId="703"/>
            <ac:spMk id="12" creationId="{243F09A7-6695-95EC-F60F-A47D0AF7DCBC}"/>
          </ac:spMkLst>
        </pc:spChg>
      </pc:sldChg>
    </pc:docChg>
  </pc:docChgLst>
  <pc:docChgLst>
    <pc:chgData name="Siegbert Rudolph" userId="2af4d44886c067cc" providerId="LiveId" clId="{B2150C38-3A74-461C-8DCB-E79E6A6D595A}"/>
    <pc:docChg chg="custSel modSld">
      <pc:chgData name="Siegbert Rudolph" userId="2af4d44886c067cc" providerId="LiveId" clId="{B2150C38-3A74-461C-8DCB-E79E6A6D595A}" dt="2024-03-26T16:50:24.417" v="29" actId="1076"/>
      <pc:docMkLst>
        <pc:docMk/>
      </pc:docMkLst>
      <pc:sldChg chg="delSp modSp mod">
        <pc:chgData name="Siegbert Rudolph" userId="2af4d44886c067cc" providerId="LiveId" clId="{B2150C38-3A74-461C-8DCB-E79E6A6D595A}" dt="2024-03-26T16:50:24.402" v="5" actId="1076"/>
        <pc:sldMkLst>
          <pc:docMk/>
          <pc:sldMk cId="0" sldId="444"/>
        </pc:sldMkLst>
        <pc:spChg chg="del">
          <ac:chgData name="Siegbert Rudolph" userId="2af4d44886c067cc" providerId="LiveId" clId="{B2150C38-3A74-461C-8DCB-E79E6A6D595A}" dt="2024-03-26T16:50:24.402" v="0" actId="478"/>
          <ac:spMkLst>
            <pc:docMk/>
            <pc:sldMk cId="0" sldId="444"/>
            <ac:spMk id="2" creationId="{44801FD6-B75D-CFB9-2D42-A365F5C136B2}"/>
          </ac:spMkLst>
        </pc:spChg>
        <pc:spChg chg="mod">
          <ac:chgData name="Siegbert Rudolph" userId="2af4d44886c067cc" providerId="LiveId" clId="{B2150C38-3A74-461C-8DCB-E79E6A6D595A}" dt="2024-03-26T16:50:24.402" v="5" actId="1076"/>
          <ac:spMkLst>
            <pc:docMk/>
            <pc:sldMk cId="0" sldId="444"/>
            <ac:spMk id="6" creationId="{4B0171E2-4576-4156-8D1D-0CC19DA2FDCD}"/>
          </ac:spMkLst>
        </pc:spChg>
      </pc:sldChg>
      <pc:sldChg chg="delSp modSp mod">
        <pc:chgData name="Siegbert Rudolph" userId="2af4d44886c067cc" providerId="LiveId" clId="{B2150C38-3A74-461C-8DCB-E79E6A6D595A}" dt="2024-03-26T16:50:24.417" v="17" actId="1076"/>
        <pc:sldMkLst>
          <pc:docMk/>
          <pc:sldMk cId="3100303827" sldId="690"/>
        </pc:sldMkLst>
        <pc:spChg chg="del">
          <ac:chgData name="Siegbert Rudolph" userId="2af4d44886c067cc" providerId="LiveId" clId="{B2150C38-3A74-461C-8DCB-E79E6A6D595A}" dt="2024-03-26T16:50:24.402" v="12" actId="478"/>
          <ac:spMkLst>
            <pc:docMk/>
            <pc:sldMk cId="3100303827" sldId="690"/>
            <ac:spMk id="14" creationId="{E5C6530B-E3DE-513B-EA6F-524C479150DA}"/>
          </ac:spMkLst>
        </pc:spChg>
        <pc:spChg chg="mod">
          <ac:chgData name="Siegbert Rudolph" userId="2af4d44886c067cc" providerId="LiveId" clId="{B2150C38-3A74-461C-8DCB-E79E6A6D595A}" dt="2024-03-26T16:50:24.417" v="17" actId="1076"/>
          <ac:spMkLst>
            <pc:docMk/>
            <pc:sldMk cId="3100303827" sldId="690"/>
            <ac:spMk id="38" creationId="{2EDDF464-D42C-AE41-5521-A95537F7D4DF}"/>
          </ac:spMkLst>
        </pc:spChg>
      </pc:sldChg>
      <pc:sldChg chg="delSp modSp mod">
        <pc:chgData name="Siegbert Rudolph" userId="2af4d44886c067cc" providerId="LiveId" clId="{B2150C38-3A74-461C-8DCB-E79E6A6D595A}" dt="2024-03-26T16:50:24.417" v="23" actId="1076"/>
        <pc:sldMkLst>
          <pc:docMk/>
          <pc:sldMk cId="2556691539" sldId="691"/>
        </pc:sldMkLst>
        <pc:spChg chg="del">
          <ac:chgData name="Siegbert Rudolph" userId="2af4d44886c067cc" providerId="LiveId" clId="{B2150C38-3A74-461C-8DCB-E79E6A6D595A}" dt="2024-03-26T16:50:24.417" v="18" actId="478"/>
          <ac:spMkLst>
            <pc:docMk/>
            <pc:sldMk cId="2556691539" sldId="691"/>
            <ac:spMk id="14" creationId="{E5C6530B-E3DE-513B-EA6F-524C479150DA}"/>
          </ac:spMkLst>
        </pc:spChg>
        <pc:spChg chg="mod">
          <ac:chgData name="Siegbert Rudolph" userId="2af4d44886c067cc" providerId="LiveId" clId="{B2150C38-3A74-461C-8DCB-E79E6A6D595A}" dt="2024-03-26T16:50:24.417" v="23" actId="1076"/>
          <ac:spMkLst>
            <pc:docMk/>
            <pc:sldMk cId="2556691539" sldId="691"/>
            <ac:spMk id="38" creationId="{9646C7CF-6C28-991C-5145-FDBBD5EEA4E2}"/>
          </ac:spMkLst>
        </pc:spChg>
      </pc:sldChg>
      <pc:sldChg chg="delSp modSp mod">
        <pc:chgData name="Siegbert Rudolph" userId="2af4d44886c067cc" providerId="LiveId" clId="{B2150C38-3A74-461C-8DCB-E79E6A6D595A}" dt="2024-03-26T16:50:24.417" v="29" actId="1076"/>
        <pc:sldMkLst>
          <pc:docMk/>
          <pc:sldMk cId="2867378410" sldId="692"/>
        </pc:sldMkLst>
        <pc:spChg chg="del">
          <ac:chgData name="Siegbert Rudolph" userId="2af4d44886c067cc" providerId="LiveId" clId="{B2150C38-3A74-461C-8DCB-E79E6A6D595A}" dt="2024-03-26T16:50:24.417" v="24" actId="478"/>
          <ac:spMkLst>
            <pc:docMk/>
            <pc:sldMk cId="2867378410" sldId="692"/>
            <ac:spMk id="2" creationId="{F4285219-C5D0-1301-85F4-CA6D012BCF1C}"/>
          </ac:spMkLst>
        </pc:spChg>
        <pc:spChg chg="mod">
          <ac:chgData name="Siegbert Rudolph" userId="2af4d44886c067cc" providerId="LiveId" clId="{B2150C38-3A74-461C-8DCB-E79E6A6D595A}" dt="2024-03-26T16:50:24.417" v="29" actId="1076"/>
          <ac:spMkLst>
            <pc:docMk/>
            <pc:sldMk cId="2867378410" sldId="692"/>
            <ac:spMk id="3" creationId="{5AD3DC1E-98AA-9C26-A8AA-893761707371}"/>
          </ac:spMkLst>
        </pc:spChg>
      </pc:sldChg>
      <pc:sldChg chg="delSp modSp mod">
        <pc:chgData name="Siegbert Rudolph" userId="2af4d44886c067cc" providerId="LiveId" clId="{B2150C38-3A74-461C-8DCB-E79E6A6D595A}" dt="2024-03-26T16:50:24.402" v="11" actId="1076"/>
        <pc:sldMkLst>
          <pc:docMk/>
          <pc:sldMk cId="2932035800" sldId="700"/>
        </pc:sldMkLst>
        <pc:spChg chg="del">
          <ac:chgData name="Siegbert Rudolph" userId="2af4d44886c067cc" providerId="LiveId" clId="{B2150C38-3A74-461C-8DCB-E79E6A6D595A}" dt="2024-03-26T16:50:24.402" v="6" actId="478"/>
          <ac:spMkLst>
            <pc:docMk/>
            <pc:sldMk cId="2932035800" sldId="700"/>
            <ac:spMk id="14" creationId="{E5C6530B-E3DE-513B-EA6F-524C479150DA}"/>
          </ac:spMkLst>
        </pc:spChg>
        <pc:spChg chg="mod">
          <ac:chgData name="Siegbert Rudolph" userId="2af4d44886c067cc" providerId="LiveId" clId="{B2150C38-3A74-461C-8DCB-E79E6A6D595A}" dt="2024-03-26T16:50:24.402" v="11" actId="1076"/>
          <ac:spMkLst>
            <pc:docMk/>
            <pc:sldMk cId="2932035800" sldId="700"/>
            <ac:spMk id="38" creationId="{AB850A6B-AA3B-F4DE-3DA0-77ABC8072C2C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0887" cy="49426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19621" y="0"/>
            <a:ext cx="2920887" cy="49426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4890388-E142-486A-9A35-B82F9143B759}" type="datetimeFigureOut">
              <a:rPr lang="de-DE"/>
              <a:pPr>
                <a:defRPr/>
              </a:pPr>
              <a:t>28.09.2024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80963" y="742950"/>
            <a:ext cx="6580187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e-DE" noProof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379993"/>
            <a:ext cx="2920887" cy="49426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19621" y="9379993"/>
            <a:ext cx="2920887" cy="494266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cs typeface="Arial" pitchFamily="34" charset="0"/>
              </a:defRPr>
            </a:lvl1pPr>
          </a:lstStyle>
          <a:p>
            <a:pPr>
              <a:defRPr/>
            </a:pPr>
            <a:fld id="{0F261D31-D41E-4D5E-85A8-04A1FDF90B04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3123947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1">
            <a:extLst>
              <a:ext uri="{FF2B5EF4-FFF2-40B4-BE49-F238E27FC236}">
                <a16:creationId xmlns:a16="http://schemas.microsoft.com/office/drawing/2014/main" id="{42BF58FD-A277-49CE-9644-D0623EA38BF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394364" y="834527"/>
            <a:ext cx="8797636" cy="518235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800">
                <a:latin typeface="Trebuchet MS" panose="020B0603020202020204" pitchFamily="34" charset="0"/>
              </a:defRPr>
            </a:lvl1pPr>
          </a:lstStyle>
          <a:p>
            <a:r>
              <a:rPr lang="de-DE" dirty="0" err="1"/>
              <a:t>aaa</a:t>
            </a:r>
            <a:endParaRPr lang="de-DE" dirty="0"/>
          </a:p>
        </p:txBody>
      </p:sp>
      <p:sp>
        <p:nvSpPr>
          <p:cNvPr id="8" name="Untertitel 2">
            <a:extLst>
              <a:ext uri="{FF2B5EF4-FFF2-40B4-BE49-F238E27FC236}">
                <a16:creationId xmlns:a16="http://schemas.microsoft.com/office/drawing/2014/main" id="{3F8B6FB5-3BF6-484E-AAA5-C5C1FF7AF1D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394364" y="1384568"/>
            <a:ext cx="8797636" cy="51823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800" b="1">
                <a:latin typeface="Trebuchet MS" panose="020B0603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dirty="0" err="1"/>
              <a:t>aaa</a:t>
            </a:r>
            <a:endParaRPr lang="de-DE" dirty="0"/>
          </a:p>
        </p:txBody>
      </p:sp>
      <p:pic>
        <p:nvPicPr>
          <p:cNvPr id="9" name="shpLesekochValidCheck" descr="lesekoch_logo_mit_Hintergrund-1.jpg">
            <a:extLst>
              <a:ext uri="{FF2B5EF4-FFF2-40B4-BE49-F238E27FC236}">
                <a16:creationId xmlns:a16="http://schemas.microsoft.com/office/drawing/2014/main" id="{8C5946BD-336B-407C-AA18-9ADEA1C91AC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109" y="139285"/>
            <a:ext cx="10175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feld 4">
            <a:extLst>
              <a:ext uri="{FF2B5EF4-FFF2-40B4-BE49-F238E27FC236}">
                <a16:creationId xmlns:a16="http://schemas.microsoft.com/office/drawing/2014/main" id="{FF2E2F63-E9BC-4B78-A36D-3A32295EE3BC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675839" y="834527"/>
            <a:ext cx="2523447" cy="20467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spcAft>
                <a:spcPts val="600"/>
              </a:spcAft>
            </a:pPr>
            <a:r>
              <a:rPr lang="de-DE" sz="2800" b="1" dirty="0">
                <a:solidFill>
                  <a:prstClr val="black"/>
                </a:solidFill>
                <a:latin typeface="Trebuchet MS" pitchFamily="34" charset="0"/>
              </a:rPr>
              <a:t>Übungsart:</a:t>
            </a:r>
          </a:p>
          <a:p>
            <a:pPr algn="r">
              <a:spcAft>
                <a:spcPts val="600"/>
              </a:spcAft>
            </a:pPr>
            <a:r>
              <a:rPr lang="de-DE" sz="2800" b="1" dirty="0">
                <a:solidFill>
                  <a:prstClr val="black"/>
                </a:solidFill>
                <a:latin typeface="Trebuchet MS" pitchFamily="34" charset="0"/>
              </a:rPr>
              <a:t>Titel:</a:t>
            </a:r>
          </a:p>
          <a:p>
            <a:pPr algn="r">
              <a:spcAft>
                <a:spcPts val="600"/>
              </a:spcAft>
            </a:pPr>
            <a:r>
              <a:rPr lang="de-DE" sz="2800" b="1" dirty="0">
                <a:solidFill>
                  <a:prstClr val="black"/>
                </a:solidFill>
                <a:latin typeface="Trebuchet MS" pitchFamily="34" charset="0"/>
              </a:rPr>
              <a:t>Textquelle:</a:t>
            </a:r>
          </a:p>
          <a:p>
            <a:pPr algn="r">
              <a:spcAft>
                <a:spcPts val="600"/>
              </a:spcAft>
            </a:pPr>
            <a:r>
              <a:rPr lang="de-DE" sz="2800" b="1" dirty="0">
                <a:solidFill>
                  <a:prstClr val="black"/>
                </a:solidFill>
                <a:latin typeface="Trebuchet MS" pitchFamily="34" charset="0"/>
              </a:rPr>
              <a:t>Leseübungen:</a:t>
            </a: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BB395AB5-04F3-47AA-A447-FB431B499A72}"/>
              </a:ext>
            </a:extLst>
          </p:cNvPr>
          <p:cNvSpPr/>
          <p:nvPr userDrawn="1"/>
        </p:nvSpPr>
        <p:spPr>
          <a:xfrm>
            <a:off x="3394364" y="4953127"/>
            <a:ext cx="3789555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Bedienung: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Makros freischalten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Präsentationsmodus starten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Mit einem Klick geht es weiter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Beenden: </a:t>
            </a:r>
            <a:r>
              <a:rPr kumimoji="0" lang="de-DE" sz="1800" b="0" i="0" u="none" strike="noStrike" kern="0" cap="none" spc="0" normalizeH="0" baseline="0" noProof="0" dirty="0" err="1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Escape</a:t>
            </a:r>
            <a:r>
              <a: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-Taste drücken</a:t>
            </a:r>
          </a:p>
        </p:txBody>
      </p:sp>
      <p:sp>
        <p:nvSpPr>
          <p:cNvPr id="12" name="Rechteck 11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C54CC55C-834A-4640-900E-FFADA277061C}"/>
              </a:ext>
            </a:extLst>
          </p:cNvPr>
          <p:cNvSpPr/>
          <p:nvPr userDrawn="1"/>
        </p:nvSpPr>
        <p:spPr>
          <a:xfrm>
            <a:off x="10332688" y="6450013"/>
            <a:ext cx="1512888" cy="287337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de-DE" sz="1400" dirty="0"/>
              <a:t>Nächste  Seite</a:t>
            </a:r>
          </a:p>
        </p:txBody>
      </p:sp>
      <p:sp>
        <p:nvSpPr>
          <p:cNvPr id="13" name="Titel 1">
            <a:extLst>
              <a:ext uri="{FF2B5EF4-FFF2-40B4-BE49-F238E27FC236}">
                <a16:creationId xmlns:a16="http://schemas.microsoft.com/office/drawing/2014/main" id="{D7847BEE-06B1-42EE-9A66-DFFAA9478763}"/>
              </a:ext>
            </a:extLst>
          </p:cNvPr>
          <p:cNvSpPr txBox="1">
            <a:spLocks/>
          </p:cNvSpPr>
          <p:nvPr userDrawn="1"/>
        </p:nvSpPr>
        <p:spPr>
          <a:xfrm>
            <a:off x="3394364" y="1871677"/>
            <a:ext cx="8797636" cy="51823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Trebuchet MS" panose="020B0603020202020204" pitchFamily="34" charset="0"/>
                <a:ea typeface="+mj-ea"/>
                <a:cs typeface="+mj-cs"/>
              </a:defRPr>
            </a:lvl1pPr>
          </a:lstStyle>
          <a:p>
            <a:r>
              <a:rPr lang="de-DE" dirty="0"/>
              <a:t>Siegbert Rudolph</a:t>
            </a:r>
          </a:p>
        </p:txBody>
      </p:sp>
      <p:sp>
        <p:nvSpPr>
          <p:cNvPr id="14" name="Untertitel 2">
            <a:extLst>
              <a:ext uri="{FF2B5EF4-FFF2-40B4-BE49-F238E27FC236}">
                <a16:creationId xmlns:a16="http://schemas.microsoft.com/office/drawing/2014/main" id="{F86E910D-8A66-4634-8E99-06C1371A71DD}"/>
              </a:ext>
            </a:extLst>
          </p:cNvPr>
          <p:cNvSpPr txBox="1">
            <a:spLocks/>
          </p:cNvSpPr>
          <p:nvPr userDrawn="1"/>
        </p:nvSpPr>
        <p:spPr>
          <a:xfrm>
            <a:off x="3394364" y="2421718"/>
            <a:ext cx="8797636" cy="5182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dirty="0">
                <a:latin typeface="Trebuchet MS" panose="020B0603020202020204" pitchFamily="34" charset="0"/>
              </a:rPr>
              <a:t>Siegbert Rudolph</a:t>
            </a:r>
          </a:p>
        </p:txBody>
      </p:sp>
      <p:pic>
        <p:nvPicPr>
          <p:cNvPr id="16" name="Grafik 15">
            <a:extLst>
              <a:ext uri="{FF2B5EF4-FFF2-40B4-BE49-F238E27FC236}">
                <a16:creationId xmlns:a16="http://schemas.microsoft.com/office/drawing/2014/main" id="{89A57D90-1AEE-4C85-904D-33C91FBD0E8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49086" y="6365190"/>
            <a:ext cx="2847079" cy="5364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85824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6B1CA1-9E51-480A-A07A-0E7D8584C895}" type="datetime1">
              <a:rPr lang="de-DE"/>
              <a:pPr>
                <a:defRPr/>
              </a:pPr>
              <a:t>28.09.2024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E18A62-6F58-4796-844A-1DE78E7B08B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878929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CE5D90-020C-4691-B4AA-2B2F98DF81A4}" type="datetime1">
              <a:rPr lang="de-DE"/>
              <a:pPr>
                <a:defRPr/>
              </a:pPr>
              <a:t>28.09.2024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F58E6B-F8B9-4C44-9A54-2ABEFBCAF65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747218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8AB3F1-6151-49F2-930C-B8E038924B4C}" type="datetime1">
              <a:rPr lang="de-DE"/>
              <a:pPr>
                <a:defRPr/>
              </a:pPr>
              <a:t>28.09.2024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4ADD19-B194-4F04-82D6-0605551CC20E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852470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7E42D4-3034-4FE5-80B3-5473AF5D48F7}" type="datetime1">
              <a:rPr lang="de-DE"/>
              <a:pPr>
                <a:defRPr/>
              </a:pPr>
              <a:t>28.09.2024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E31098-89E9-4B77-B0EA-A04DD1C1697C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769795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B5C7B1-5D8D-4B98-90C5-090B1BB35B98}" type="datetime1">
              <a:rPr lang="de-DE"/>
              <a:pPr>
                <a:defRPr/>
              </a:pPr>
              <a:t>28.09.2024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E98A2F-A915-47DD-935F-2D0977E4813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141814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83C879-DCE9-4DA1-888C-FED4E28B7398}" type="datetime1">
              <a:rPr lang="de-DE"/>
              <a:pPr>
                <a:defRPr/>
              </a:pPr>
              <a:t>28.09.2024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74498E-F697-46D5-A634-5D669FDFCB9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071617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CD9BF0-2A07-4E25-BC99-9A6D1FEBCA4B}" type="datetime1">
              <a:rPr lang="de-DE"/>
              <a:pPr>
                <a:defRPr/>
              </a:pPr>
              <a:t>28.09.2024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D29461-5362-4DE6-86B4-14C181C0718A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63656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9CE0F1-DA2B-4525-BBBF-E45DB459B259}" type="datetime1">
              <a:rPr lang="de-DE"/>
              <a:pPr>
                <a:defRPr/>
              </a:pPr>
              <a:t>28.09.2024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E45B7A-6455-4EA0-BFE3-AB17A7D6363B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6867429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BDDC7D-8035-48FE-ACC9-596FE5DDFBFF}" type="datetime1">
              <a:rPr lang="de-DE"/>
              <a:pPr>
                <a:defRPr/>
              </a:pPr>
              <a:t>28.09.2024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E0C238-4593-438D-A7A1-949D7A05CA3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3522902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5220DE-EED3-44F7-B1BF-2301256A44C7}" type="datetime1">
              <a:rPr lang="de-DE"/>
              <a:pPr>
                <a:defRPr/>
              </a:pPr>
              <a:t>28.09.2024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3F9593-0ADA-4B15-B31C-4160C9F679BA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142743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1">
            <a:extLst>
              <a:ext uri="{FF2B5EF4-FFF2-40B4-BE49-F238E27FC236}">
                <a16:creationId xmlns:a16="http://schemas.microsoft.com/office/drawing/2014/main" id="{A2C0F574-B905-4917-B9E9-2241E24B676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109" y="85228"/>
            <a:ext cx="10515600" cy="434312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de-DE" sz="2800" kern="1200" dirty="0">
                <a:solidFill>
                  <a:schemeClr val="tx1"/>
                </a:solidFill>
                <a:latin typeface="Trebuchet MS" panose="020B0603020202020204" pitchFamily="34" charset="0"/>
                <a:ea typeface="+mj-ea"/>
                <a:cs typeface="+mj-cs"/>
              </a:defRPr>
            </a:lvl1pPr>
          </a:lstStyle>
          <a:p>
            <a:r>
              <a:rPr lang="de-DE" dirty="0" err="1"/>
              <a:t>aaa</a:t>
            </a:r>
            <a:br>
              <a:rPr lang="de-DE" dirty="0"/>
            </a:br>
            <a:r>
              <a:rPr lang="de-DE" dirty="0" err="1"/>
              <a:t>bbb</a:t>
            </a:r>
            <a:endParaRPr lang="de-DE" dirty="0"/>
          </a:p>
        </p:txBody>
      </p:sp>
      <p:sp>
        <p:nvSpPr>
          <p:cNvPr id="8" name="Foliennummernplatzhalter 5">
            <a:extLst>
              <a:ext uri="{FF2B5EF4-FFF2-40B4-BE49-F238E27FC236}">
                <a16:creationId xmlns:a16="http://schemas.microsoft.com/office/drawing/2014/main" id="{91056877-43A1-41DC-8ADE-A8A2FE0CDF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88691" y="92733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>
                <a:latin typeface="Trebuchet MS" panose="020B0603020202020204" pitchFamily="34" charset="0"/>
              </a:defRPr>
            </a:lvl1pPr>
          </a:lstStyle>
          <a:p>
            <a:fld id="{C9CD412D-C60F-4771-A1CB-FFD7B5773953}" type="slidenum">
              <a:rPr lang="de-DE" smtClean="0"/>
              <a:pPr/>
              <a:t>‹Nr.›</a:t>
            </a:fld>
            <a:endParaRPr lang="de-DE" dirty="0"/>
          </a:p>
        </p:txBody>
      </p:sp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51E32DFC-7741-47FB-A0F2-89ED6A43B5F3}"/>
              </a:ext>
            </a:extLst>
          </p:cNvPr>
          <p:cNvCxnSpPr>
            <a:cxnSpLocks/>
          </p:cNvCxnSpPr>
          <p:nvPr userDrawn="1"/>
        </p:nvCxnSpPr>
        <p:spPr>
          <a:xfrm>
            <a:off x="260109" y="1023730"/>
            <a:ext cx="113405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hteck 9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AF2356A9-2F9A-4C87-9663-DCCDE279252E}"/>
              </a:ext>
            </a:extLst>
          </p:cNvPr>
          <p:cNvSpPr/>
          <p:nvPr userDrawn="1"/>
        </p:nvSpPr>
        <p:spPr>
          <a:xfrm>
            <a:off x="8700738" y="6453188"/>
            <a:ext cx="1512888" cy="288925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de-DE" sz="1400" dirty="0"/>
              <a:t>Vorherige  Seite</a:t>
            </a:r>
          </a:p>
        </p:txBody>
      </p:sp>
      <p:sp>
        <p:nvSpPr>
          <p:cNvPr id="11" name="Rechteck 10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E11E66F3-E321-441D-AA1A-592D8D578A3E}"/>
              </a:ext>
            </a:extLst>
          </p:cNvPr>
          <p:cNvSpPr/>
          <p:nvPr userDrawn="1"/>
        </p:nvSpPr>
        <p:spPr>
          <a:xfrm>
            <a:off x="10332688" y="6450013"/>
            <a:ext cx="1512888" cy="287337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de-DE" sz="1400" dirty="0"/>
              <a:t>Nächste  Seite</a:t>
            </a:r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BFEE64A4-5636-44BD-A158-E20B6ACBA0E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49086" y="6365190"/>
            <a:ext cx="2847079" cy="536494"/>
          </a:xfrm>
          <a:prstGeom prst="rect">
            <a:avLst/>
          </a:prstGeom>
        </p:spPr>
      </p:pic>
      <p:sp>
        <p:nvSpPr>
          <p:cNvPr id="13" name="Textfeld 7">
            <a:extLst>
              <a:ext uri="{FF2B5EF4-FFF2-40B4-BE49-F238E27FC236}">
                <a16:creationId xmlns:a16="http://schemas.microsoft.com/office/drawing/2014/main" id="{7163376D-EC0D-4315-A2F0-425215FE8372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0632504" y="540802"/>
            <a:ext cx="1460656" cy="461665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de-DE" sz="1200" b="1" dirty="0">
                <a:latin typeface="Trebuchet MS" pitchFamily="34" charset="0"/>
              </a:rPr>
              <a:t>Bearbeitet  von:  </a:t>
            </a:r>
          </a:p>
          <a:p>
            <a:pPr>
              <a:defRPr/>
            </a:pPr>
            <a:r>
              <a:rPr lang="de-DE" sz="1200" b="1" dirty="0">
                <a:latin typeface="Trebuchet MS" pitchFamily="34" charset="0"/>
              </a:rPr>
              <a:t>Siegbert  Rudolph</a:t>
            </a:r>
          </a:p>
        </p:txBody>
      </p:sp>
    </p:spTree>
    <p:extLst>
      <p:ext uri="{BB962C8B-B14F-4D97-AF65-F5344CB8AC3E}">
        <p14:creationId xmlns:p14="http://schemas.microsoft.com/office/powerpoint/2010/main" val="406389393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C1BFA1-5F37-478E-B8F9-1A44198778EA}" type="datetime1">
              <a:rPr lang="de-DE"/>
              <a:pPr>
                <a:defRPr/>
              </a:pPr>
              <a:t>28.09.2024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4A5CC5-8774-4A5A-8686-958EA7333D0A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7857796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40B614-8E5C-4F77-BC15-F48B870A82CF}" type="datetime1">
              <a:rPr lang="de-DE"/>
              <a:pPr>
                <a:defRPr/>
              </a:pPr>
              <a:t>28.09.2024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43A889-7975-4D34-A6C1-BDF28DA09C94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2325083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C322E4-1D8B-4885-8EAA-2E1E9D7D833C}" type="datetime1">
              <a:rPr lang="de-DE"/>
              <a:pPr>
                <a:defRPr/>
              </a:pPr>
              <a:t>28.09.2024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FC710F-E9F2-4BA2-9316-CC915B1162EE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7840867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00FDC2-F274-4CF1-B0C5-84AFE6028350}" type="datetime1">
              <a:rPr lang="de-DE"/>
              <a:pPr>
                <a:defRPr/>
              </a:pPr>
              <a:t>28.09.2024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B48505-4B2D-4178-B894-17A1B3FA0E5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6537110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75C483-569A-477A-8E1C-E0BF9864C651}" type="datetime1">
              <a:rPr lang="de-DE"/>
              <a:pPr>
                <a:defRPr/>
              </a:pPr>
              <a:t>28.09.2024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1A441C-38D3-448A-8CF9-AC5A0796F39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8912850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6DCF26-836A-4976-A17C-EEE5B272D79A}" type="datetime1">
              <a:rPr lang="de-DE"/>
              <a:pPr>
                <a:defRPr/>
              </a:pPr>
              <a:t>28.09.2024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1781BA-EC12-459D-B450-9A9237DFC3A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7386467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1553F8-7055-45F5-B276-B318B72EE1D5}" type="datetime1">
              <a:rPr lang="de-DE"/>
              <a:pPr>
                <a:defRPr/>
              </a:pPr>
              <a:t>28.09.2024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EBBCE3-A541-428A-BE62-B9EB655C70FD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6403997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B60B53-AD61-40DB-92B9-80997BD69F3B}" type="datetime1">
              <a:rPr lang="de-DE"/>
              <a:pPr>
                <a:defRPr/>
              </a:pPr>
              <a:t>28.09.2024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776890-D58D-4D77-ABDC-0CAF59B5759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2998274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1A4BB6-0A96-4679-87E7-7A40DB629942}" type="datetime1">
              <a:rPr lang="de-DE"/>
              <a:pPr>
                <a:defRPr/>
              </a:pPr>
              <a:t>28.09.2024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15191B-E4FE-48D8-A236-4DCEFAD19D1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5877068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C1E920-9389-4CD6-9DC6-6666ACEA92FF}" type="datetime1">
              <a:rPr lang="de-DE"/>
              <a:pPr>
                <a:defRPr/>
              </a:pPr>
              <a:t>28.09.2024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4208FD-A59C-44B2-B893-4D8B97E1B4A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833428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7435C59-9215-41C0-A27C-6CFB826CB32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85057" y="4869160"/>
            <a:ext cx="10515600" cy="1338262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>
              <a:defRPr sz="4400" b="1">
                <a:solidFill>
                  <a:schemeClr val="accent1"/>
                </a:solidFill>
                <a:latin typeface="Trebuchet MS" panose="020B0603020202020204" pitchFamily="34" charset="0"/>
              </a:defRPr>
            </a:lvl1pPr>
          </a:lstStyle>
          <a:p>
            <a:br>
              <a:rPr lang="de-DE" dirty="0"/>
            </a:br>
            <a:br>
              <a:rPr lang="de-DE" dirty="0"/>
            </a:br>
            <a:r>
              <a:rPr lang="de-DE" dirty="0"/>
              <a:t>Hurra, wieder ein Stück weiter!</a:t>
            </a:r>
            <a:br>
              <a:rPr lang="de-DE" dirty="0"/>
            </a:br>
            <a:br>
              <a:rPr lang="de-DE" dirty="0"/>
            </a:br>
            <a:endParaRPr lang="de-DE" dirty="0"/>
          </a:p>
        </p:txBody>
      </p:sp>
      <p:cxnSp>
        <p:nvCxnSpPr>
          <p:cNvPr id="8" name="Gerader Verbinder 7">
            <a:extLst>
              <a:ext uri="{FF2B5EF4-FFF2-40B4-BE49-F238E27FC236}">
                <a16:creationId xmlns:a16="http://schemas.microsoft.com/office/drawing/2014/main" id="{8989F0D0-5950-47AD-888D-84400EEE5C2A}"/>
              </a:ext>
            </a:extLst>
          </p:cNvPr>
          <p:cNvCxnSpPr>
            <a:cxnSpLocks/>
          </p:cNvCxnSpPr>
          <p:nvPr userDrawn="1"/>
        </p:nvCxnSpPr>
        <p:spPr>
          <a:xfrm>
            <a:off x="260109" y="1023730"/>
            <a:ext cx="113405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feld 36">
            <a:extLst>
              <a:ext uri="{FF2B5EF4-FFF2-40B4-BE49-F238E27FC236}">
                <a16:creationId xmlns:a16="http://schemas.microsoft.com/office/drawing/2014/main" id="{7D7F5985-9CA6-44A4-9657-1C248A88F51A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79512" y="116632"/>
            <a:ext cx="9054923" cy="7078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Üben verbessert die Fertigkeit.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Wer viel übt, der wird gescheit!</a:t>
            </a:r>
            <a:endParaRPr lang="de-DE" altLang="de-DE" sz="2000" dirty="0">
              <a:solidFill>
                <a:srgbClr val="FF0000"/>
              </a:solidFill>
              <a:latin typeface="Trebuchet MS" pitchFamily="34" charset="0"/>
            </a:endParaRPr>
          </a:p>
        </p:txBody>
      </p:sp>
      <p:pic>
        <p:nvPicPr>
          <p:cNvPr id="10" name="Grafik 9" descr="Smiley böse.png">
            <a:extLst>
              <a:ext uri="{FF2B5EF4-FFF2-40B4-BE49-F238E27FC236}">
                <a16:creationId xmlns:a16="http://schemas.microsoft.com/office/drawing/2014/main" id="{66ADAD09-392E-4A74-A85E-D530CA26847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1527" y="2022475"/>
            <a:ext cx="2825750" cy="188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Grafik 10" descr="Smiley gut.png">
            <a:extLst>
              <a:ext uri="{FF2B5EF4-FFF2-40B4-BE49-F238E27FC236}">
                <a16:creationId xmlns:a16="http://schemas.microsoft.com/office/drawing/2014/main" id="{0B3BE68C-BED1-42C7-B52A-DF831DFD7B70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6177" y="1916113"/>
            <a:ext cx="2141538" cy="217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Rechteck 12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7703BC49-34F6-4EA9-AC31-3A29353BE18C}"/>
              </a:ext>
            </a:extLst>
          </p:cNvPr>
          <p:cNvSpPr/>
          <p:nvPr userDrawn="1"/>
        </p:nvSpPr>
        <p:spPr>
          <a:xfrm>
            <a:off x="8700738" y="6453188"/>
            <a:ext cx="1512888" cy="288925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de-DE" sz="1400"/>
              <a:t>Vorherige  Seite</a:t>
            </a:r>
            <a:endParaRPr lang="de-DE" sz="1400" dirty="0"/>
          </a:p>
        </p:txBody>
      </p:sp>
      <p:pic>
        <p:nvPicPr>
          <p:cNvPr id="14" name="Grafik 13">
            <a:extLst>
              <a:ext uri="{FF2B5EF4-FFF2-40B4-BE49-F238E27FC236}">
                <a16:creationId xmlns:a16="http://schemas.microsoft.com/office/drawing/2014/main" id="{7F2B07AC-27E2-4A7E-B277-D2B9BA37B609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249086" y="6365190"/>
            <a:ext cx="2847079" cy="5364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4975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spd="3333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47D9D2-6CD1-45D4-998A-24C649EAF81D}" type="datetime1">
              <a:rPr lang="de-DE"/>
              <a:pPr>
                <a:defRPr/>
              </a:pPr>
              <a:t>28.09.2024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C11508-8875-4999-BD75-C1383906660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46068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956178-5F9F-44AC-9413-92404CA4E581}" type="datetime1">
              <a:rPr lang="de-DE"/>
              <a:pPr>
                <a:defRPr/>
              </a:pPr>
              <a:t>28.09.2024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C2EB19-B0AF-44E6-8560-17516E55789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6825867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C4A675-217C-4492-B706-92ACA8BABB46}" type="datetime1">
              <a:rPr lang="de-DE"/>
              <a:pPr>
                <a:defRPr/>
              </a:pPr>
              <a:t>28.09.2024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B61B64-5F88-4809-87E9-D4072AB6197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2617454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E6E744-B780-442C-9424-DA4D4ED607FA}" type="datetime1">
              <a:rPr lang="de-DE"/>
              <a:pPr>
                <a:defRPr/>
              </a:pPr>
              <a:t>28.09.2024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23407E-DD7A-4A98-82F9-251228E315E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0025440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B106CD-E8F1-4701-9FB9-341D8845F3CB}" type="datetime1">
              <a:rPr lang="de-DE"/>
              <a:pPr>
                <a:defRPr/>
              </a:pPr>
              <a:t>28.09.2024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0A0FCC-4E16-4041-9471-E3D3105CC00E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493402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79E16B-293E-43BA-8D08-693653BE69B8}" type="datetime1">
              <a:rPr lang="de-DE"/>
              <a:pPr>
                <a:defRPr/>
              </a:pPr>
              <a:t>28.09.2024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D946EB-9C3F-429B-AA59-23056508277F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1999064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B170EB-6975-44CA-A302-7C3AD0D4A980}" type="datetime1">
              <a:rPr lang="de-DE"/>
              <a:pPr>
                <a:defRPr/>
              </a:pPr>
              <a:t>28.09.2024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89A403-2D7F-4220-B450-8DB2F388C67F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0514210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96E15F-20E6-4F16-B3C7-B774968DBB08}" type="datetime1">
              <a:rPr lang="de-DE"/>
              <a:pPr>
                <a:defRPr/>
              </a:pPr>
              <a:t>28.09.2024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C28291-B488-42AB-BCDB-A3C5B209229D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9753889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7FFA3A-8CC1-4463-85A4-B033C391805D}" type="datetime1">
              <a:rPr lang="de-DE"/>
              <a:pPr>
                <a:defRPr/>
              </a:pPr>
              <a:t>28.09.2024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887EAA-F6A1-494E-B8A9-0B934452375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7306906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ECC376-5B09-4C09-B192-165559B6D809}" type="datetime1">
              <a:rPr lang="de-DE"/>
              <a:pPr>
                <a:defRPr/>
              </a:pPr>
              <a:t>28.09.2024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1BCFC2-1E78-41F3-9E46-FAD61E693D0C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378169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194806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E34A23-ED6F-4DB9-A18B-0D059A488D3F}" type="datetime1">
              <a:rPr lang="de-DE"/>
              <a:pPr>
                <a:defRPr/>
              </a:pPr>
              <a:t>28.09.2024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E4BEF6-E827-4C63-85BF-5326D25BFFA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4949159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2AC109-B690-4A42-AA67-B777BF266CF9}" type="datetime1">
              <a:rPr lang="de-DE"/>
              <a:pPr>
                <a:defRPr/>
              </a:pPr>
              <a:t>28.09.2024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6AF3C3-452A-455B-A8E8-BDFE55150CB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65546471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8EBF0A-E659-4940-A848-7E9FB3A0B28D}" type="datetime1">
              <a:rPr lang="de-DE"/>
              <a:pPr>
                <a:defRPr/>
              </a:pPr>
              <a:t>28.09.2024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1D38EA-60FD-41C7-A7D4-2A87AE83BD27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06953098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3897B7-3410-4068-804D-4923B18B8C09}" type="datetime1">
              <a:rPr lang="de-DE"/>
              <a:pPr>
                <a:defRPr/>
              </a:pPr>
              <a:t>28.09.2024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4D5311-C5FD-462B-AC2B-E56E6162C35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82535399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56E97E-8A43-42C0-BEEE-83F0D3C90964}" type="datetime1">
              <a:rPr lang="de-DE"/>
              <a:pPr>
                <a:defRPr/>
              </a:pPr>
              <a:t>28.09.2024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218D8D-85D7-41BD-97BB-77CFC067934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0458137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958B45-6C50-4722-BA48-156C26E02D32}" type="datetime1">
              <a:rPr lang="de-DE"/>
              <a:pPr>
                <a:defRPr/>
              </a:pPr>
              <a:t>28.09.2024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963C1E-5E4D-44D1-9DA1-3991D98C8C4C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75316637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43AC28-D511-4804-BDE7-071A20CC8739}" type="datetime1">
              <a:rPr lang="de-DE"/>
              <a:pPr>
                <a:defRPr/>
              </a:pPr>
              <a:t>28.09.2024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BC3342-E34D-4A61-8702-1173E89F7986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03066727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FEA19B-56DD-4323-A74C-F5039E58DE40}" type="datetime1">
              <a:rPr lang="de-DE"/>
              <a:pPr>
                <a:defRPr/>
              </a:pPr>
              <a:t>28.09.2024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B90D9D-EAAD-4C08-895F-F7B506DAF90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66717575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D0D9F3-6DB6-40D7-BFA7-7B3867C7B61C}" type="datetime1">
              <a:rPr lang="de-DE"/>
              <a:pPr>
                <a:defRPr/>
              </a:pPr>
              <a:t>28.09.2024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9516FB-C372-498B-8199-665BEE245E2C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36358312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55507C-13E3-485D-AE0A-344B7A2998EC}" type="datetime1">
              <a:rPr lang="de-DE"/>
              <a:pPr>
                <a:defRPr/>
              </a:pPr>
              <a:t>28.09.2024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938FA5-6918-4088-9CDF-164FCDABC19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753085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5C5636-D9E0-4DF9-8A98-DF40A3C32D4E}" type="datetime1">
              <a:rPr lang="de-DE"/>
              <a:pPr>
                <a:defRPr/>
              </a:pPr>
              <a:t>28.09.2024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5C9702-96DA-4123-80B2-C175AA516EF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2207502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C62057-A3B4-438C-9459-24769B7EEDC2}" type="datetime1">
              <a:rPr lang="de-DE"/>
              <a:pPr>
                <a:defRPr/>
              </a:pPr>
              <a:t>28.09.2024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F8B720-27BA-4555-829F-02A03FF9A9E6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96509479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EC3D2D-EDDD-4E89-8169-F591664DF679}" type="datetime1">
              <a:rPr lang="de-DE"/>
              <a:pPr>
                <a:defRPr/>
              </a:pPr>
              <a:t>28.09.2024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55DA7E-DF07-498D-8238-20027BAED43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97219666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E07D9A-3A92-4219-AD30-815279F10761}" type="datetime1">
              <a:rPr lang="de-DE"/>
              <a:pPr>
                <a:defRPr/>
              </a:pPr>
              <a:t>28.09.2024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537D1C-76BF-4E86-AB49-C1AC7431582F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24922433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85BBD7-7F6C-4384-A7CD-1BDCF8DC0510}" type="datetime1">
              <a:rPr lang="de-DE"/>
              <a:pPr>
                <a:defRPr/>
              </a:pPr>
              <a:t>28.09.2024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CFD601-93BB-468E-8314-FDBEE656D867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10002481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7B89E1-DFE8-4310-AE92-20AEEBC1B4F0}" type="datetime1">
              <a:rPr lang="de-DE"/>
              <a:pPr>
                <a:defRPr/>
              </a:pPr>
              <a:t>28.09.2024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6F9643-44C3-467C-8E77-9EF1F996412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31932031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B8CE02-24D5-481E-9EBB-2A29BA0E97AC}" type="datetime1">
              <a:rPr lang="de-DE"/>
              <a:pPr>
                <a:defRPr/>
              </a:pPr>
              <a:t>28.09.2024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CDBF26-7EF5-458A-8536-B007702566F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85929321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B42CEE-4D0F-4646-A100-CE86DF41C1AE}" type="datetime1">
              <a:rPr lang="de-DE"/>
              <a:pPr>
                <a:defRPr/>
              </a:pPr>
              <a:t>28.09.2024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57B02C-E4E8-4C67-9DF2-07D89F147DE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41700546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4A95A5-19E5-4312-B003-EC46CC806B7D}" type="datetime1">
              <a:rPr lang="de-DE"/>
              <a:pPr>
                <a:defRPr/>
              </a:pPr>
              <a:t>28.09.2024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E50E79-CA75-405C-A677-DBB2F58C842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41321312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C5262C-6149-4623-9522-7E932FCBD093}" type="datetime1">
              <a:rPr lang="de-DE"/>
              <a:pPr>
                <a:defRPr/>
              </a:pPr>
              <a:t>28.09.2024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98F2B0-6039-4534-BCE4-954A2F5E421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1531556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0B9FD3-5C9B-4F79-A472-C313218FD229}" type="datetime1">
              <a:rPr lang="de-DE"/>
              <a:pPr>
                <a:defRPr/>
              </a:pPr>
              <a:t>28.09.2024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10D10E-A5F0-4173-8445-D6E1ABEFDE1D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236850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DB13B5-4488-4200-BEF0-56A85EA0F7ED}" type="datetime1">
              <a:rPr lang="de-DE"/>
              <a:pPr>
                <a:defRPr/>
              </a:pPr>
              <a:t>28.09.2024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BFE7D4-B6AF-41CE-B9E1-933E34E9BBA6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88853231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30B86D-3D81-4ADE-AA8A-834AFBCCE6DE}" type="datetime1">
              <a:rPr lang="de-DE"/>
              <a:pPr>
                <a:defRPr/>
              </a:pPr>
              <a:t>28.09.2024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7DF69F-863D-49B0-A143-F4B7FA61F39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34341946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8D0C07-1F04-4B67-928E-7D713A595525}" type="datetime1">
              <a:rPr lang="de-DE"/>
              <a:pPr>
                <a:defRPr/>
              </a:pPr>
              <a:t>28.09.2024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F85986-35F2-46CF-9599-CAF50CE527A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42090918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5A9FBE-D85A-4880-ACFC-F51F670A4D69}" type="datetime1">
              <a:rPr lang="de-DE"/>
              <a:pPr>
                <a:defRPr/>
              </a:pPr>
              <a:t>28.09.2024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8B4F40-B29A-4947-9B4A-3A4681D19627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95215322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5CB07F-C3B9-4404-9085-FE38671D1E9A}" type="datetime1">
              <a:rPr lang="de-DE"/>
              <a:pPr>
                <a:defRPr/>
              </a:pPr>
              <a:t>28.09.2024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D97327-9B86-481D-A896-F82E9FAFA67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81243777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ED0616-1371-40D0-BF0A-AE2F0478261F}" type="datetime1">
              <a:rPr lang="de-DE"/>
              <a:pPr>
                <a:defRPr/>
              </a:pPr>
              <a:t>28.09.2024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90E14A-91A1-4A68-A7E0-2CCD002D82CA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63200269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1D5060-09BB-40A9-8382-AEF4131E2F17}" type="datetime1">
              <a:rPr lang="de-DE"/>
              <a:pPr>
                <a:defRPr/>
              </a:pPr>
              <a:t>28.09.2024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D683B5-C6F3-4B7A-B3A1-BF2BB2589D3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90493073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113DEA-4188-4B3F-AE6B-B78254CBDBE0}" type="datetime1">
              <a:rPr lang="de-DE"/>
              <a:pPr>
                <a:defRPr/>
              </a:pPr>
              <a:t>28.09.2024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8093C7-C21B-460F-8B21-7A57A62EB26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51422590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FFB8A8-EE9B-4381-AB83-A7D603A03E26}" type="datetime1">
              <a:rPr lang="de-DE"/>
              <a:pPr>
                <a:defRPr/>
              </a:pPr>
              <a:t>28.09.2024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31833E-FE1F-4DC9-BB2C-0EE5F874A95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8139121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99BA04-F045-46B9-87AE-7F1D0084EAAA}" type="datetime1">
              <a:rPr lang="de-DE"/>
              <a:pPr>
                <a:defRPr/>
              </a:pPr>
              <a:t>28.09.2024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DBE42F-8A13-4D68-BBB1-5D2DC06043B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43843458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F19581-0461-4ED7-AA79-C069BE59B5FE}" type="datetime1">
              <a:rPr lang="de-DE"/>
              <a:pPr>
                <a:defRPr/>
              </a:pPr>
              <a:t>28.09.2024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AC3561-2FCF-44D9-8DBA-951082F8D28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08324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7602C3-5C02-47AE-993D-24947A06D9DC}" type="datetime1">
              <a:rPr lang="de-DE"/>
              <a:pPr>
                <a:defRPr/>
              </a:pPr>
              <a:t>28.09.2024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22DBC1-B71A-43A0-9608-F477DE346DDA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21071264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D54146-41D1-4BAB-9BC4-7E9F833E9431}" type="datetime1">
              <a:rPr lang="de-DE"/>
              <a:pPr>
                <a:defRPr/>
              </a:pPr>
              <a:t>28.09.2024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DED25A-DD8A-4D41-BE4E-12C87D04FF5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76012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8F9DB3-BE94-402B-B33B-6188C34B44F8}" type="datetime1">
              <a:rPr lang="de-DE"/>
              <a:pPr>
                <a:defRPr/>
              </a:pPr>
              <a:t>28.09.2024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3067F0-5754-424E-9D98-80FF899FF55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364403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2AD44A-B7AD-4328-B227-BFE2192A381B}" type="datetime1">
              <a:rPr lang="de-DE"/>
              <a:pPr>
                <a:defRPr/>
              </a:pPr>
              <a:t>28.09.2024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D2FEB4-7148-402D-A6E3-34AFF3F8374A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799639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5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5.xml"/><Relationship Id="rId3" Type="http://schemas.openxmlformats.org/officeDocument/2006/relationships/slideLayout" Target="../slideLayouts/slideLayout40.xml"/><Relationship Id="rId7" Type="http://schemas.openxmlformats.org/officeDocument/2006/relationships/slideLayout" Target="../slideLayouts/slideLayout44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39.xml"/><Relationship Id="rId1" Type="http://schemas.openxmlformats.org/officeDocument/2006/relationships/slideLayout" Target="../slideLayouts/slideLayout38.xml"/><Relationship Id="rId6" Type="http://schemas.openxmlformats.org/officeDocument/2006/relationships/slideLayout" Target="../slideLayouts/slideLayout43.xml"/><Relationship Id="rId11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2.xml"/><Relationship Id="rId10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1.xml"/><Relationship Id="rId9" Type="http://schemas.openxmlformats.org/officeDocument/2006/relationships/slideLayout" Target="../slideLayouts/slideLayout46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6.xml"/><Relationship Id="rId3" Type="http://schemas.openxmlformats.org/officeDocument/2006/relationships/slideLayout" Target="../slideLayouts/slideLayout51.xml"/><Relationship Id="rId7" Type="http://schemas.openxmlformats.org/officeDocument/2006/relationships/slideLayout" Target="../slideLayouts/slideLayout55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0.xml"/><Relationship Id="rId1" Type="http://schemas.openxmlformats.org/officeDocument/2006/relationships/slideLayout" Target="../slideLayouts/slideLayout49.xml"/><Relationship Id="rId6" Type="http://schemas.openxmlformats.org/officeDocument/2006/relationships/slideLayout" Target="../slideLayouts/slideLayout54.xml"/><Relationship Id="rId11" Type="http://schemas.openxmlformats.org/officeDocument/2006/relationships/slideLayout" Target="../slideLayouts/slideLayout59.xml"/><Relationship Id="rId5" Type="http://schemas.openxmlformats.org/officeDocument/2006/relationships/slideLayout" Target="../slideLayouts/slideLayout53.xml"/><Relationship Id="rId10" Type="http://schemas.openxmlformats.org/officeDocument/2006/relationships/slideLayout" Target="../slideLayouts/slideLayout58.xml"/><Relationship Id="rId4" Type="http://schemas.openxmlformats.org/officeDocument/2006/relationships/slideLayout" Target="../slideLayouts/slideLayout52.xml"/><Relationship Id="rId9" Type="http://schemas.openxmlformats.org/officeDocument/2006/relationships/slideLayout" Target="../slideLayouts/slideLayout57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7.xml"/><Relationship Id="rId3" Type="http://schemas.openxmlformats.org/officeDocument/2006/relationships/slideLayout" Target="../slideLayouts/slideLayout62.xml"/><Relationship Id="rId7" Type="http://schemas.openxmlformats.org/officeDocument/2006/relationships/slideLayout" Target="../slideLayouts/slideLayout66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1.xml"/><Relationship Id="rId1" Type="http://schemas.openxmlformats.org/officeDocument/2006/relationships/slideLayout" Target="../slideLayouts/slideLayout60.xml"/><Relationship Id="rId6" Type="http://schemas.openxmlformats.org/officeDocument/2006/relationships/slideLayout" Target="../slideLayouts/slideLayout65.xml"/><Relationship Id="rId11" Type="http://schemas.openxmlformats.org/officeDocument/2006/relationships/slideLayout" Target="../slideLayouts/slideLayout70.xml"/><Relationship Id="rId5" Type="http://schemas.openxmlformats.org/officeDocument/2006/relationships/slideLayout" Target="../slideLayouts/slideLayout64.xml"/><Relationship Id="rId10" Type="http://schemas.openxmlformats.org/officeDocument/2006/relationships/slideLayout" Target="../slideLayouts/slideLayout69.xml"/><Relationship Id="rId4" Type="http://schemas.openxmlformats.org/officeDocument/2006/relationships/slideLayout" Target="../slideLayouts/slideLayout63.xml"/><Relationship Id="rId9" Type="http://schemas.openxmlformats.org/officeDocument/2006/relationships/slideLayout" Target="../slideLayouts/slideLayout6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6535" r:id="rId1"/>
    <p:sldLayoutId id="2147486536" r:id="rId2"/>
    <p:sldLayoutId id="2147486545" r:id="rId3"/>
    <p:sldLayoutId id="2147486468" r:id="rId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elplatzhalt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2051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0FDFD83-B327-4CE9-967F-633DC993C34D}" type="datetime1">
              <a:rPr lang="de-DE"/>
              <a:pPr>
                <a:defRPr/>
              </a:pPr>
              <a:t>28.09.2024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3FB691F5-B9D6-4015-BA22-92EB8E0C834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469" r:id="rId1"/>
    <p:sldLayoutId id="2147486470" r:id="rId2"/>
    <p:sldLayoutId id="2147486471" r:id="rId3"/>
    <p:sldLayoutId id="2147486472" r:id="rId4"/>
    <p:sldLayoutId id="2147486473" r:id="rId5"/>
    <p:sldLayoutId id="2147486474" r:id="rId6"/>
    <p:sldLayoutId id="2147486475" r:id="rId7"/>
    <p:sldLayoutId id="2147486476" r:id="rId8"/>
    <p:sldLayoutId id="2147486477" r:id="rId9"/>
    <p:sldLayoutId id="2147486478" r:id="rId10"/>
    <p:sldLayoutId id="214748647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elplatzhalt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3075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E4D25FE-6116-4786-BF95-9085D1D45A51}" type="datetime1">
              <a:rPr lang="de-DE"/>
              <a:pPr>
                <a:defRPr/>
              </a:pPr>
              <a:t>28.09.2024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47A83ADA-95F7-4A56-9BBA-405099FD334F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480" r:id="rId1"/>
    <p:sldLayoutId id="2147486481" r:id="rId2"/>
    <p:sldLayoutId id="2147486482" r:id="rId3"/>
    <p:sldLayoutId id="2147486483" r:id="rId4"/>
    <p:sldLayoutId id="2147486484" r:id="rId5"/>
    <p:sldLayoutId id="2147486485" r:id="rId6"/>
    <p:sldLayoutId id="2147486486" r:id="rId7"/>
    <p:sldLayoutId id="2147486487" r:id="rId8"/>
    <p:sldLayoutId id="2147486488" r:id="rId9"/>
    <p:sldLayoutId id="2147486489" r:id="rId10"/>
    <p:sldLayoutId id="2147486490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elplatzhalt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4099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5CE99BF-5649-4C31-9973-21C21CA27A4F}" type="datetime1">
              <a:rPr lang="de-DE"/>
              <a:pPr>
                <a:defRPr/>
              </a:pPr>
              <a:t>28.09.2024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2804F15B-0C8C-4A88-A00D-34B62FDBFF4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491" r:id="rId1"/>
    <p:sldLayoutId id="2147486492" r:id="rId2"/>
    <p:sldLayoutId id="2147486493" r:id="rId3"/>
    <p:sldLayoutId id="2147486494" r:id="rId4"/>
    <p:sldLayoutId id="2147486495" r:id="rId5"/>
    <p:sldLayoutId id="2147486496" r:id="rId6"/>
    <p:sldLayoutId id="2147486497" r:id="rId7"/>
    <p:sldLayoutId id="2147486498" r:id="rId8"/>
    <p:sldLayoutId id="2147486499" r:id="rId9"/>
    <p:sldLayoutId id="2147486500" r:id="rId10"/>
    <p:sldLayoutId id="214748650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elplatzhalt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5123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B474A22-6DC3-4EFD-9028-97240753486F}" type="datetime1">
              <a:rPr lang="de-DE"/>
              <a:pPr>
                <a:defRPr/>
              </a:pPr>
              <a:t>28.09.2024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E713E413-FD60-4C92-993A-223DA805B1A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502" r:id="rId1"/>
    <p:sldLayoutId id="2147486503" r:id="rId2"/>
    <p:sldLayoutId id="2147486504" r:id="rId3"/>
    <p:sldLayoutId id="2147486505" r:id="rId4"/>
    <p:sldLayoutId id="2147486506" r:id="rId5"/>
    <p:sldLayoutId id="2147486507" r:id="rId6"/>
    <p:sldLayoutId id="2147486508" r:id="rId7"/>
    <p:sldLayoutId id="2147486509" r:id="rId8"/>
    <p:sldLayoutId id="2147486510" r:id="rId9"/>
    <p:sldLayoutId id="2147486511" r:id="rId10"/>
    <p:sldLayoutId id="2147486512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elplatzhalt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6147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E5E5DA1-B5E4-436A-8E1E-B86D81DF06EE}" type="datetime1">
              <a:rPr lang="de-DE"/>
              <a:pPr>
                <a:defRPr/>
              </a:pPr>
              <a:t>28.09.2024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3EAC2A5C-309C-464E-A174-FF189516B5E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513" r:id="rId1"/>
    <p:sldLayoutId id="2147486514" r:id="rId2"/>
    <p:sldLayoutId id="2147486515" r:id="rId3"/>
    <p:sldLayoutId id="2147486516" r:id="rId4"/>
    <p:sldLayoutId id="2147486517" r:id="rId5"/>
    <p:sldLayoutId id="2147486518" r:id="rId6"/>
    <p:sldLayoutId id="2147486519" r:id="rId7"/>
    <p:sldLayoutId id="2147486520" r:id="rId8"/>
    <p:sldLayoutId id="2147486521" r:id="rId9"/>
    <p:sldLayoutId id="2147486522" r:id="rId10"/>
    <p:sldLayoutId id="2147486523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elplatzhalt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7171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6D2AAF1-9ADB-4B22-BDAE-F09D272D1F67}" type="datetime1">
              <a:rPr lang="de-DE"/>
              <a:pPr>
                <a:defRPr/>
              </a:pPr>
              <a:t>28.09.2024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55663F3A-39C7-4BCA-A7D8-5DAF0BC34916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524" r:id="rId1"/>
    <p:sldLayoutId id="2147486525" r:id="rId2"/>
    <p:sldLayoutId id="2147486526" r:id="rId3"/>
    <p:sldLayoutId id="2147486527" r:id="rId4"/>
    <p:sldLayoutId id="2147486528" r:id="rId5"/>
    <p:sldLayoutId id="2147486529" r:id="rId6"/>
    <p:sldLayoutId id="2147486530" r:id="rId7"/>
    <p:sldLayoutId id="2147486531" r:id="rId8"/>
    <p:sldLayoutId id="2147486532" r:id="rId9"/>
    <p:sldLayoutId id="2147486533" r:id="rId10"/>
    <p:sldLayoutId id="2147486534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tags" Target="../tags/tag8.xml"/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26" Type="http://schemas.openxmlformats.org/officeDocument/2006/relationships/tags" Target="../tags/tag26.xml"/><Relationship Id="rId3" Type="http://schemas.openxmlformats.org/officeDocument/2006/relationships/tags" Target="../tags/tag3.xml"/><Relationship Id="rId21" Type="http://schemas.openxmlformats.org/officeDocument/2006/relationships/tags" Target="../tags/tag21.xml"/><Relationship Id="rId7" Type="http://schemas.openxmlformats.org/officeDocument/2006/relationships/tags" Target="../tags/tag7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25" Type="http://schemas.openxmlformats.org/officeDocument/2006/relationships/tags" Target="../tags/tag25.xml"/><Relationship Id="rId2" Type="http://schemas.openxmlformats.org/officeDocument/2006/relationships/tags" Target="../tags/tag2.xml"/><Relationship Id="rId16" Type="http://schemas.openxmlformats.org/officeDocument/2006/relationships/tags" Target="../tags/tag16.xml"/><Relationship Id="rId20" Type="http://schemas.openxmlformats.org/officeDocument/2006/relationships/tags" Target="../tags/tag20.xml"/><Relationship Id="rId29" Type="http://schemas.openxmlformats.org/officeDocument/2006/relationships/tags" Target="../tags/tag29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1" Type="http://schemas.openxmlformats.org/officeDocument/2006/relationships/tags" Target="../tags/tag11.xml"/><Relationship Id="rId24" Type="http://schemas.openxmlformats.org/officeDocument/2006/relationships/tags" Target="../tags/tag24.xml"/><Relationship Id="rId5" Type="http://schemas.openxmlformats.org/officeDocument/2006/relationships/tags" Target="../tags/tag5.xml"/><Relationship Id="rId15" Type="http://schemas.openxmlformats.org/officeDocument/2006/relationships/tags" Target="../tags/tag15.xml"/><Relationship Id="rId23" Type="http://schemas.openxmlformats.org/officeDocument/2006/relationships/tags" Target="../tags/tag23.xml"/><Relationship Id="rId28" Type="http://schemas.openxmlformats.org/officeDocument/2006/relationships/tags" Target="../tags/tag28.xml"/><Relationship Id="rId10" Type="http://schemas.openxmlformats.org/officeDocument/2006/relationships/tags" Target="../tags/tag10.xml"/><Relationship Id="rId19" Type="http://schemas.openxmlformats.org/officeDocument/2006/relationships/tags" Target="../tags/tag19.xml"/><Relationship Id="rId31" Type="http://schemas.openxmlformats.org/officeDocument/2006/relationships/slideLayout" Target="../slideLayouts/slideLayout2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4" Type="http://schemas.openxmlformats.org/officeDocument/2006/relationships/tags" Target="../tags/tag14.xml"/><Relationship Id="rId22" Type="http://schemas.openxmlformats.org/officeDocument/2006/relationships/tags" Target="../tags/tag22.xml"/><Relationship Id="rId27" Type="http://schemas.openxmlformats.org/officeDocument/2006/relationships/tags" Target="../tags/tag27.xml"/><Relationship Id="rId30" Type="http://schemas.openxmlformats.org/officeDocument/2006/relationships/tags" Target="../tags/tag30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tags" Target="../tags/tag38.xml"/><Relationship Id="rId13" Type="http://schemas.openxmlformats.org/officeDocument/2006/relationships/tags" Target="../tags/tag43.xml"/><Relationship Id="rId18" Type="http://schemas.openxmlformats.org/officeDocument/2006/relationships/tags" Target="../tags/tag48.xml"/><Relationship Id="rId26" Type="http://schemas.openxmlformats.org/officeDocument/2006/relationships/tags" Target="../tags/tag56.xml"/><Relationship Id="rId3" Type="http://schemas.openxmlformats.org/officeDocument/2006/relationships/tags" Target="../tags/tag33.xml"/><Relationship Id="rId21" Type="http://schemas.openxmlformats.org/officeDocument/2006/relationships/tags" Target="../tags/tag51.xml"/><Relationship Id="rId7" Type="http://schemas.openxmlformats.org/officeDocument/2006/relationships/tags" Target="../tags/tag37.xml"/><Relationship Id="rId12" Type="http://schemas.openxmlformats.org/officeDocument/2006/relationships/tags" Target="../tags/tag42.xml"/><Relationship Id="rId17" Type="http://schemas.openxmlformats.org/officeDocument/2006/relationships/tags" Target="../tags/tag47.xml"/><Relationship Id="rId25" Type="http://schemas.openxmlformats.org/officeDocument/2006/relationships/tags" Target="../tags/tag55.xml"/><Relationship Id="rId2" Type="http://schemas.openxmlformats.org/officeDocument/2006/relationships/tags" Target="../tags/tag32.xml"/><Relationship Id="rId16" Type="http://schemas.openxmlformats.org/officeDocument/2006/relationships/tags" Target="../tags/tag46.xml"/><Relationship Id="rId20" Type="http://schemas.openxmlformats.org/officeDocument/2006/relationships/tags" Target="../tags/tag50.xml"/><Relationship Id="rId29" Type="http://schemas.openxmlformats.org/officeDocument/2006/relationships/tags" Target="../tags/tag59.xml"/><Relationship Id="rId1" Type="http://schemas.openxmlformats.org/officeDocument/2006/relationships/tags" Target="../tags/tag31.xml"/><Relationship Id="rId6" Type="http://schemas.openxmlformats.org/officeDocument/2006/relationships/tags" Target="../tags/tag36.xml"/><Relationship Id="rId11" Type="http://schemas.openxmlformats.org/officeDocument/2006/relationships/tags" Target="../tags/tag41.xml"/><Relationship Id="rId24" Type="http://schemas.openxmlformats.org/officeDocument/2006/relationships/tags" Target="../tags/tag54.xml"/><Relationship Id="rId5" Type="http://schemas.openxmlformats.org/officeDocument/2006/relationships/tags" Target="../tags/tag35.xml"/><Relationship Id="rId15" Type="http://schemas.openxmlformats.org/officeDocument/2006/relationships/tags" Target="../tags/tag45.xml"/><Relationship Id="rId23" Type="http://schemas.openxmlformats.org/officeDocument/2006/relationships/tags" Target="../tags/tag53.xml"/><Relationship Id="rId28" Type="http://schemas.openxmlformats.org/officeDocument/2006/relationships/tags" Target="../tags/tag58.xml"/><Relationship Id="rId10" Type="http://schemas.openxmlformats.org/officeDocument/2006/relationships/tags" Target="../tags/tag40.xml"/><Relationship Id="rId19" Type="http://schemas.openxmlformats.org/officeDocument/2006/relationships/tags" Target="../tags/tag49.xml"/><Relationship Id="rId31" Type="http://schemas.openxmlformats.org/officeDocument/2006/relationships/slideLayout" Target="../slideLayouts/slideLayout2.xml"/><Relationship Id="rId4" Type="http://schemas.openxmlformats.org/officeDocument/2006/relationships/tags" Target="../tags/tag34.xml"/><Relationship Id="rId9" Type="http://schemas.openxmlformats.org/officeDocument/2006/relationships/tags" Target="../tags/tag39.xml"/><Relationship Id="rId14" Type="http://schemas.openxmlformats.org/officeDocument/2006/relationships/tags" Target="../tags/tag44.xml"/><Relationship Id="rId22" Type="http://schemas.openxmlformats.org/officeDocument/2006/relationships/tags" Target="../tags/tag52.xml"/><Relationship Id="rId27" Type="http://schemas.openxmlformats.org/officeDocument/2006/relationships/tags" Target="../tags/tag57.xml"/><Relationship Id="rId30" Type="http://schemas.openxmlformats.org/officeDocument/2006/relationships/tags" Target="../tags/tag60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tags" Target="../tags/tag68.xml"/><Relationship Id="rId13" Type="http://schemas.openxmlformats.org/officeDocument/2006/relationships/tags" Target="../tags/tag73.xml"/><Relationship Id="rId18" Type="http://schemas.openxmlformats.org/officeDocument/2006/relationships/tags" Target="../tags/tag78.xml"/><Relationship Id="rId26" Type="http://schemas.openxmlformats.org/officeDocument/2006/relationships/tags" Target="../tags/tag86.xml"/><Relationship Id="rId3" Type="http://schemas.openxmlformats.org/officeDocument/2006/relationships/tags" Target="../tags/tag63.xml"/><Relationship Id="rId21" Type="http://schemas.openxmlformats.org/officeDocument/2006/relationships/tags" Target="../tags/tag81.xml"/><Relationship Id="rId7" Type="http://schemas.openxmlformats.org/officeDocument/2006/relationships/tags" Target="../tags/tag67.xml"/><Relationship Id="rId12" Type="http://schemas.openxmlformats.org/officeDocument/2006/relationships/tags" Target="../tags/tag72.xml"/><Relationship Id="rId17" Type="http://schemas.openxmlformats.org/officeDocument/2006/relationships/tags" Target="../tags/tag77.xml"/><Relationship Id="rId25" Type="http://schemas.openxmlformats.org/officeDocument/2006/relationships/tags" Target="../tags/tag85.xml"/><Relationship Id="rId2" Type="http://schemas.openxmlformats.org/officeDocument/2006/relationships/tags" Target="../tags/tag62.xml"/><Relationship Id="rId16" Type="http://schemas.openxmlformats.org/officeDocument/2006/relationships/tags" Target="../tags/tag76.xml"/><Relationship Id="rId20" Type="http://schemas.openxmlformats.org/officeDocument/2006/relationships/tags" Target="../tags/tag80.xml"/><Relationship Id="rId29" Type="http://schemas.openxmlformats.org/officeDocument/2006/relationships/tags" Target="../tags/tag89.xml"/><Relationship Id="rId1" Type="http://schemas.openxmlformats.org/officeDocument/2006/relationships/tags" Target="../tags/tag61.xml"/><Relationship Id="rId6" Type="http://schemas.openxmlformats.org/officeDocument/2006/relationships/tags" Target="../tags/tag66.xml"/><Relationship Id="rId11" Type="http://schemas.openxmlformats.org/officeDocument/2006/relationships/tags" Target="../tags/tag71.xml"/><Relationship Id="rId24" Type="http://schemas.openxmlformats.org/officeDocument/2006/relationships/tags" Target="../tags/tag84.xml"/><Relationship Id="rId5" Type="http://schemas.openxmlformats.org/officeDocument/2006/relationships/tags" Target="../tags/tag65.xml"/><Relationship Id="rId15" Type="http://schemas.openxmlformats.org/officeDocument/2006/relationships/tags" Target="../tags/tag75.xml"/><Relationship Id="rId23" Type="http://schemas.openxmlformats.org/officeDocument/2006/relationships/tags" Target="../tags/tag83.xml"/><Relationship Id="rId28" Type="http://schemas.openxmlformats.org/officeDocument/2006/relationships/tags" Target="../tags/tag88.xml"/><Relationship Id="rId10" Type="http://schemas.openxmlformats.org/officeDocument/2006/relationships/tags" Target="../tags/tag70.xml"/><Relationship Id="rId19" Type="http://schemas.openxmlformats.org/officeDocument/2006/relationships/tags" Target="../tags/tag79.xml"/><Relationship Id="rId31" Type="http://schemas.openxmlformats.org/officeDocument/2006/relationships/slideLayout" Target="../slideLayouts/slideLayout2.xml"/><Relationship Id="rId4" Type="http://schemas.openxmlformats.org/officeDocument/2006/relationships/tags" Target="../tags/tag64.xml"/><Relationship Id="rId9" Type="http://schemas.openxmlformats.org/officeDocument/2006/relationships/tags" Target="../tags/tag69.xml"/><Relationship Id="rId14" Type="http://schemas.openxmlformats.org/officeDocument/2006/relationships/tags" Target="../tags/tag74.xml"/><Relationship Id="rId22" Type="http://schemas.openxmlformats.org/officeDocument/2006/relationships/tags" Target="../tags/tag82.xml"/><Relationship Id="rId27" Type="http://schemas.openxmlformats.org/officeDocument/2006/relationships/tags" Target="../tags/tag87.xml"/><Relationship Id="rId30" Type="http://schemas.openxmlformats.org/officeDocument/2006/relationships/tags" Target="../tags/tag90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Textfeld 5"/>
          <p:cNvSpPr txBox="1">
            <a:spLocks noChangeArrowheads="1"/>
          </p:cNvSpPr>
          <p:nvPr/>
        </p:nvSpPr>
        <p:spPr bwMode="auto">
          <a:xfrm>
            <a:off x="1784351" y="219076"/>
            <a:ext cx="1071563" cy="7080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 sz="2000" dirty="0">
                <a:solidFill>
                  <a:schemeClr val="bg1"/>
                </a:solidFill>
                <a:latin typeface="Trebuchet MS" pitchFamily="34" charset="0"/>
              </a:rPr>
              <a:t>Titel:</a:t>
            </a:r>
          </a:p>
          <a:p>
            <a:r>
              <a:rPr lang="de-DE" sz="2000" dirty="0">
                <a:solidFill>
                  <a:schemeClr val="bg1"/>
                </a:solidFill>
                <a:latin typeface="Trebuchet MS" pitchFamily="34" charset="0"/>
              </a:rPr>
              <a:t>Quelle:</a:t>
            </a:r>
          </a:p>
        </p:txBody>
      </p:sp>
      <p:sp>
        <p:nvSpPr>
          <p:cNvPr id="15" name="Foliennummernplatzhalter 27"/>
          <p:cNvSpPr>
            <a:spLocks noGrp="1"/>
          </p:cNvSpPr>
          <p:nvPr>
            <p:ph type="sldNum" sz="quarter" idx="4294967295"/>
          </p:nvPr>
        </p:nvSpPr>
        <p:spPr>
          <a:xfrm>
            <a:off x="9840416" y="133351"/>
            <a:ext cx="2133600" cy="365125"/>
          </a:xfrm>
          <a:prstGeom prst="rect">
            <a:avLst/>
          </a:prstGeom>
        </p:spPr>
        <p:txBody>
          <a:bodyPr/>
          <a:lstStyle/>
          <a:p>
            <a:pPr algn="r">
              <a:defRPr/>
            </a:pPr>
            <a:fld id="{221578E3-F516-4360-8F12-4081310FC682}" type="slidenum">
              <a:rPr lang="de-DE" smtClean="0"/>
              <a:pPr algn="r">
                <a:defRPr/>
              </a:pPr>
              <a:t>1</a:t>
            </a:fld>
            <a:endParaRPr lang="de-DE" dirty="0"/>
          </a:p>
        </p:txBody>
      </p:sp>
      <p:sp>
        <p:nvSpPr>
          <p:cNvPr id="19" name="shpLesekochValidCheck">
            <a:extLst>
              <a:ext uri="{FF2B5EF4-FFF2-40B4-BE49-F238E27FC236}">
                <a16:creationId xmlns:a16="http://schemas.microsoft.com/office/drawing/2014/main" id="{981ACEAF-38CB-472B-A1EF-EE092F302D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76888" y="573019"/>
            <a:ext cx="1460656" cy="461665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de-DE" sz="1200" b="1" dirty="0">
                <a:latin typeface="Trebuchet MS" pitchFamily="34" charset="0"/>
              </a:rPr>
              <a:t>Bearbeitet  von:  </a:t>
            </a:r>
          </a:p>
          <a:p>
            <a:pPr>
              <a:defRPr/>
            </a:pPr>
            <a:r>
              <a:rPr lang="de-DE" sz="1200" b="1" dirty="0">
                <a:latin typeface="Trebuchet MS" pitchFamily="34" charset="0"/>
              </a:rPr>
              <a:t>Siegbert  Rudolph</a:t>
            </a:r>
          </a:p>
        </p:txBody>
      </p:sp>
      <p:sp>
        <p:nvSpPr>
          <p:cNvPr id="3" name="shpLesekochValidCheck">
            <a:extLst>
              <a:ext uri="{FF2B5EF4-FFF2-40B4-BE49-F238E27FC236}">
                <a16:creationId xmlns:a16="http://schemas.microsoft.com/office/drawing/2014/main" id="{AB975C07-9C3B-9F1F-7BEB-F0B8114E1C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76888" y="573019"/>
            <a:ext cx="1460656" cy="461665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de-DE" sz="1200" b="1" dirty="0">
                <a:latin typeface="Trebuchet MS" pitchFamily="34" charset="0"/>
              </a:rPr>
              <a:t>Bearbeitet  von:  </a:t>
            </a:r>
          </a:p>
          <a:p>
            <a:pPr>
              <a:defRPr/>
            </a:pPr>
            <a:r>
              <a:rPr lang="de-DE" sz="1200" b="1" dirty="0">
                <a:latin typeface="Trebuchet MS" pitchFamily="34" charset="0"/>
              </a:rPr>
              <a:t>Siegbert  Rudolph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AE4B5CD1-6507-AA1D-B396-B39494E86C06}"/>
              </a:ext>
            </a:extLst>
          </p:cNvPr>
          <p:cNvSpPr txBox="1"/>
          <p:nvPr/>
        </p:nvSpPr>
        <p:spPr>
          <a:xfrm>
            <a:off x="3415229" y="817548"/>
            <a:ext cx="318388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>
                <a:latin typeface="Trebuchet MS" panose="020B0603020202020204" pitchFamily="34" charset="0"/>
              </a:rPr>
              <a:t>Richtig oder falsch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7F4EF3E9-FF6B-5CBC-9A40-14C5BB0B5E85}"/>
              </a:ext>
            </a:extLst>
          </p:cNvPr>
          <p:cNvSpPr txBox="1"/>
          <p:nvPr/>
        </p:nvSpPr>
        <p:spPr>
          <a:xfrm>
            <a:off x="3415228" y="1340768"/>
            <a:ext cx="1782860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>
                <a:latin typeface="Trebuchet MS" panose="020B0603020202020204" pitchFamily="34" charset="0"/>
              </a:rPr>
              <a:t>01 Wörter</a:t>
            </a:r>
          </a:p>
          <a:p>
            <a:endParaRPr lang="de-DE" sz="2800" dirty="0">
              <a:latin typeface="Trebuchet MS" panose="020B0603020202020204" pitchFamily="34" charset="0"/>
            </a:endParaRPr>
          </a:p>
          <a:p>
            <a:endParaRPr lang="de-DE" sz="2800" dirty="0">
              <a:latin typeface="Trebuchet MS" panose="020B0603020202020204" pitchFamily="34" charset="0"/>
            </a:endParaRPr>
          </a:p>
          <a:p>
            <a:endParaRPr lang="de-DE" sz="2800" dirty="0">
              <a:latin typeface="Trebuchet MS" panose="020B060302020202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ADD0ADE4-9FB6-4E5B-96FC-A3BC9B31D8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D412D-C60F-4771-A1CB-FFD7B5773953}" type="slidenum">
              <a:rPr lang="de-DE" smtClean="0"/>
              <a:pPr/>
              <a:t>2</a:t>
            </a:fld>
            <a:endParaRPr lang="de-DE" dirty="0"/>
          </a:p>
        </p:txBody>
      </p:sp>
      <p:sp>
        <p:nvSpPr>
          <p:cNvPr id="32" name="Rechteck 31">
            <a:extLst>
              <a:ext uri="{FF2B5EF4-FFF2-40B4-BE49-F238E27FC236}">
                <a16:creationId xmlns:a16="http://schemas.microsoft.com/office/drawing/2014/main" id="{97D80CC5-51C9-4C37-B2C8-E6104CB1D377}"/>
              </a:ext>
            </a:extLst>
          </p:cNvPr>
          <p:cNvSpPr/>
          <p:nvPr/>
        </p:nvSpPr>
        <p:spPr>
          <a:xfrm>
            <a:off x="203488" y="60267"/>
            <a:ext cx="88448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400" dirty="0">
                <a:latin typeface="Trebuchet MS" panose="020B0603020202020204" pitchFamily="34" charset="0"/>
              </a:rPr>
              <a:t>Klick auf „</a:t>
            </a:r>
            <a:r>
              <a:rPr lang="de-DE" sz="2400" dirty="0">
                <a:solidFill>
                  <a:schemeClr val="bg1"/>
                </a:solidFill>
                <a:highlight>
                  <a:srgbClr val="0000FF"/>
                </a:highlight>
                <a:latin typeface="Trebuchet MS" panose="020B0603020202020204" pitchFamily="34" charset="0"/>
              </a:rPr>
              <a:t>richtig</a:t>
            </a:r>
            <a:r>
              <a:rPr lang="de-DE" sz="2400" dirty="0">
                <a:latin typeface="Trebuchet MS" panose="020B0603020202020204" pitchFamily="34" charset="0"/>
              </a:rPr>
              <a:t>“ oder „</a:t>
            </a:r>
            <a:r>
              <a:rPr lang="de-DE" sz="2400" dirty="0">
                <a:solidFill>
                  <a:schemeClr val="bg1"/>
                </a:solidFill>
                <a:highlight>
                  <a:srgbClr val="FF0000"/>
                </a:highlight>
                <a:latin typeface="Trebuchet MS" panose="020B0603020202020204" pitchFamily="34" charset="0"/>
              </a:rPr>
              <a:t>falsch</a:t>
            </a:r>
            <a:r>
              <a:rPr lang="de-DE" sz="2400" dirty="0">
                <a:latin typeface="Trebuchet MS" panose="020B0603020202020204" pitchFamily="34" charset="0"/>
              </a:rPr>
              <a:t>“!</a:t>
            </a:r>
          </a:p>
        </p:txBody>
      </p:sp>
      <p:sp>
        <p:nvSpPr>
          <p:cNvPr id="27" name="Ellipse 26">
            <a:extLst>
              <a:ext uri="{FF2B5EF4-FFF2-40B4-BE49-F238E27FC236}">
                <a16:creationId xmlns:a16="http://schemas.microsoft.com/office/drawing/2014/main" id="{4454B4E2-579A-8534-C563-D61EFA1D9B8C}"/>
              </a:ext>
            </a:extLst>
          </p:cNvPr>
          <p:cNvSpPr/>
          <p:nvPr/>
        </p:nvSpPr>
        <p:spPr>
          <a:xfrm>
            <a:off x="298480" y="1303824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8" name="Ellipse 27">
            <a:extLst>
              <a:ext uri="{FF2B5EF4-FFF2-40B4-BE49-F238E27FC236}">
                <a16:creationId xmlns:a16="http://schemas.microsoft.com/office/drawing/2014/main" id="{4B35B594-3773-FC87-2A0D-9C470035F6C2}"/>
              </a:ext>
            </a:extLst>
          </p:cNvPr>
          <p:cNvSpPr/>
          <p:nvPr/>
        </p:nvSpPr>
        <p:spPr>
          <a:xfrm>
            <a:off x="298480" y="1808605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9" name="Ellipse 28">
            <a:extLst>
              <a:ext uri="{FF2B5EF4-FFF2-40B4-BE49-F238E27FC236}">
                <a16:creationId xmlns:a16="http://schemas.microsoft.com/office/drawing/2014/main" id="{32DDFD49-F923-426D-C324-9086C10E4E86}"/>
              </a:ext>
            </a:extLst>
          </p:cNvPr>
          <p:cNvSpPr/>
          <p:nvPr/>
        </p:nvSpPr>
        <p:spPr>
          <a:xfrm>
            <a:off x="298480" y="2313386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0" name="Ellipse 29">
            <a:extLst>
              <a:ext uri="{FF2B5EF4-FFF2-40B4-BE49-F238E27FC236}">
                <a16:creationId xmlns:a16="http://schemas.microsoft.com/office/drawing/2014/main" id="{F39F677B-294F-93A9-8851-6A9B691BACB7}"/>
              </a:ext>
            </a:extLst>
          </p:cNvPr>
          <p:cNvSpPr/>
          <p:nvPr/>
        </p:nvSpPr>
        <p:spPr>
          <a:xfrm>
            <a:off x="298480" y="2819754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1" name="Ellipse 30">
            <a:extLst>
              <a:ext uri="{FF2B5EF4-FFF2-40B4-BE49-F238E27FC236}">
                <a16:creationId xmlns:a16="http://schemas.microsoft.com/office/drawing/2014/main" id="{A110FF8F-3183-CD65-15BE-B86647C31FAE}"/>
              </a:ext>
            </a:extLst>
          </p:cNvPr>
          <p:cNvSpPr/>
          <p:nvPr/>
        </p:nvSpPr>
        <p:spPr>
          <a:xfrm>
            <a:off x="298480" y="3326122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3" name="Ellipse 32">
            <a:extLst>
              <a:ext uri="{FF2B5EF4-FFF2-40B4-BE49-F238E27FC236}">
                <a16:creationId xmlns:a16="http://schemas.microsoft.com/office/drawing/2014/main" id="{71C8E88D-6C52-EBD0-C171-325DDA0D26F9}"/>
              </a:ext>
            </a:extLst>
          </p:cNvPr>
          <p:cNvSpPr/>
          <p:nvPr/>
        </p:nvSpPr>
        <p:spPr>
          <a:xfrm>
            <a:off x="298480" y="3830903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4" name="Ellipse 33">
            <a:extLst>
              <a:ext uri="{FF2B5EF4-FFF2-40B4-BE49-F238E27FC236}">
                <a16:creationId xmlns:a16="http://schemas.microsoft.com/office/drawing/2014/main" id="{76082284-4B09-50D7-5BBD-24CF4A66F6BB}"/>
              </a:ext>
            </a:extLst>
          </p:cNvPr>
          <p:cNvSpPr/>
          <p:nvPr/>
        </p:nvSpPr>
        <p:spPr>
          <a:xfrm>
            <a:off x="298480" y="4337271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5" name="Ellipse 34">
            <a:extLst>
              <a:ext uri="{FF2B5EF4-FFF2-40B4-BE49-F238E27FC236}">
                <a16:creationId xmlns:a16="http://schemas.microsoft.com/office/drawing/2014/main" id="{79E5A811-8EC7-3F5B-BCA4-F3D2474CA3CB}"/>
              </a:ext>
            </a:extLst>
          </p:cNvPr>
          <p:cNvSpPr/>
          <p:nvPr/>
        </p:nvSpPr>
        <p:spPr>
          <a:xfrm>
            <a:off x="298480" y="4842052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6" name="Ellipse 35">
            <a:extLst>
              <a:ext uri="{FF2B5EF4-FFF2-40B4-BE49-F238E27FC236}">
                <a16:creationId xmlns:a16="http://schemas.microsoft.com/office/drawing/2014/main" id="{0C354F26-C2F1-984F-F4E6-22388ED4EE2A}"/>
              </a:ext>
            </a:extLst>
          </p:cNvPr>
          <p:cNvSpPr/>
          <p:nvPr/>
        </p:nvSpPr>
        <p:spPr>
          <a:xfrm>
            <a:off x="298480" y="5348420"/>
            <a:ext cx="142875" cy="1444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7" name="Ellipse 36">
            <a:extLst>
              <a:ext uri="{FF2B5EF4-FFF2-40B4-BE49-F238E27FC236}">
                <a16:creationId xmlns:a16="http://schemas.microsoft.com/office/drawing/2014/main" id="{9A384426-BAC2-FCBB-6651-70A32D4FD5DF}"/>
              </a:ext>
            </a:extLst>
          </p:cNvPr>
          <p:cNvSpPr/>
          <p:nvPr/>
        </p:nvSpPr>
        <p:spPr>
          <a:xfrm>
            <a:off x="298480" y="5854791"/>
            <a:ext cx="142875" cy="1444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7" name="Textfeld 46" descr="TIMESET2">
            <a:extLst>
              <a:ext uri="{FF2B5EF4-FFF2-40B4-BE49-F238E27FC236}">
                <a16:creationId xmlns:a16="http://schemas.microsoft.com/office/drawing/2014/main" id="{2B663FC7-B539-C13F-530D-D3C451EB87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6158" y="1196046"/>
            <a:ext cx="853119" cy="36933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1800" dirty="0">
                <a:solidFill>
                  <a:schemeClr val="bg1"/>
                </a:solidFill>
                <a:latin typeface="Trebuchet MS" pitchFamily="34" charset="0"/>
              </a:rPr>
              <a:t>richtig</a:t>
            </a:r>
          </a:p>
        </p:txBody>
      </p:sp>
      <p:sp>
        <p:nvSpPr>
          <p:cNvPr id="48" name="Rechteck 47">
            <a:extLst>
              <a:ext uri="{FF2B5EF4-FFF2-40B4-BE49-F238E27FC236}">
                <a16:creationId xmlns:a16="http://schemas.microsoft.com/office/drawing/2014/main" id="{B05FEB1E-43D6-790C-495C-F6055F305958}"/>
              </a:ext>
            </a:extLst>
          </p:cNvPr>
          <p:cNvSpPr/>
          <p:nvPr/>
        </p:nvSpPr>
        <p:spPr>
          <a:xfrm>
            <a:off x="5252891" y="1196046"/>
            <a:ext cx="792205" cy="369332"/>
          </a:xfrm>
          <a:prstGeom prst="rect">
            <a:avLst/>
          </a:prstGeom>
          <a:solidFill>
            <a:srgbClr val="FF0000"/>
          </a:solidFill>
        </p:spPr>
        <p:txBody>
          <a:bodyPr wrap="none">
            <a:spAutoFit/>
          </a:bodyPr>
          <a:lstStyle/>
          <a:p>
            <a:r>
              <a:rPr lang="de-DE" altLang="de-DE" dirty="0">
                <a:solidFill>
                  <a:schemeClr val="bg1"/>
                </a:solidFill>
                <a:latin typeface="Trebuchet MS" pitchFamily="34" charset="0"/>
              </a:rPr>
              <a:t>falsch</a:t>
            </a:r>
          </a:p>
        </p:txBody>
      </p:sp>
      <p:sp>
        <p:nvSpPr>
          <p:cNvPr id="49" name="shpAufblitz_1_1" descr="TIMESET">
            <a:extLst>
              <a:ext uri="{FF2B5EF4-FFF2-40B4-BE49-F238E27FC236}">
                <a16:creationId xmlns:a16="http://schemas.microsoft.com/office/drawing/2014/main" id="{6A2F32F3-470A-6EF9-B40B-58E544539DCD}"/>
              </a:ext>
            </a:extLst>
          </p:cNvPr>
          <p:cNvSpPr txBox="1"/>
          <p:nvPr>
            <p:custDataLst>
              <p:tags r:id="rId1"/>
            </p:custDataLst>
          </p:nvPr>
        </p:nvSpPr>
        <p:spPr>
          <a:xfrm>
            <a:off x="4642669" y="1118213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0070C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</a:t>
            </a:r>
            <a:endParaRPr lang="de-DE" sz="2800" b="1" dirty="0">
              <a:solidFill>
                <a:srgbClr val="0070C0"/>
              </a:solidFill>
              <a:latin typeface="Trebuchet MS" panose="020B0603020202020204" pitchFamily="34" charset="0"/>
            </a:endParaRPr>
          </a:p>
        </p:txBody>
      </p:sp>
      <p:sp>
        <p:nvSpPr>
          <p:cNvPr id="50" name="shpAufblitz_1_1" descr="TIMESET">
            <a:extLst>
              <a:ext uri="{FF2B5EF4-FFF2-40B4-BE49-F238E27FC236}">
                <a16:creationId xmlns:a16="http://schemas.microsoft.com/office/drawing/2014/main" id="{7D0C223F-836F-2F75-B847-2EB6B8C566B3}"/>
              </a:ext>
            </a:extLst>
          </p:cNvPr>
          <p:cNvSpPr txBox="1"/>
          <p:nvPr>
            <p:custDataLst>
              <p:tags r:id="rId2"/>
            </p:custDataLst>
          </p:nvPr>
        </p:nvSpPr>
        <p:spPr>
          <a:xfrm>
            <a:off x="6112422" y="1118213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FF000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</a:t>
            </a:r>
            <a:endParaRPr lang="de-DE" sz="2800" b="1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sp>
        <p:nvSpPr>
          <p:cNvPr id="51" name="Textfeld 50" descr="TIMESET2">
            <a:extLst>
              <a:ext uri="{FF2B5EF4-FFF2-40B4-BE49-F238E27FC236}">
                <a16:creationId xmlns:a16="http://schemas.microsoft.com/office/drawing/2014/main" id="{A73DAC46-2533-469F-4775-D3A3DA9E5D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6158" y="1713031"/>
            <a:ext cx="853119" cy="36933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1800" dirty="0">
                <a:solidFill>
                  <a:schemeClr val="bg1"/>
                </a:solidFill>
                <a:latin typeface="Trebuchet MS" pitchFamily="34" charset="0"/>
              </a:rPr>
              <a:t>richtig</a:t>
            </a:r>
          </a:p>
        </p:txBody>
      </p:sp>
      <p:sp>
        <p:nvSpPr>
          <p:cNvPr id="52" name="Rechteck 51">
            <a:extLst>
              <a:ext uri="{FF2B5EF4-FFF2-40B4-BE49-F238E27FC236}">
                <a16:creationId xmlns:a16="http://schemas.microsoft.com/office/drawing/2014/main" id="{EE54A57F-F538-FE0B-0B83-A6ED5DD7105E}"/>
              </a:ext>
            </a:extLst>
          </p:cNvPr>
          <p:cNvSpPr/>
          <p:nvPr/>
        </p:nvSpPr>
        <p:spPr>
          <a:xfrm>
            <a:off x="5252891" y="1713031"/>
            <a:ext cx="792205" cy="369332"/>
          </a:xfrm>
          <a:prstGeom prst="rect">
            <a:avLst/>
          </a:prstGeom>
          <a:solidFill>
            <a:srgbClr val="FF0000"/>
          </a:solidFill>
        </p:spPr>
        <p:txBody>
          <a:bodyPr wrap="none">
            <a:spAutoFit/>
          </a:bodyPr>
          <a:lstStyle/>
          <a:p>
            <a:r>
              <a:rPr lang="de-DE" altLang="de-DE" dirty="0">
                <a:solidFill>
                  <a:schemeClr val="bg1"/>
                </a:solidFill>
                <a:latin typeface="Trebuchet MS" pitchFamily="34" charset="0"/>
              </a:rPr>
              <a:t>falsch</a:t>
            </a:r>
          </a:p>
        </p:txBody>
      </p:sp>
      <p:sp>
        <p:nvSpPr>
          <p:cNvPr id="53" name="shpAufblitz_1_1" descr="TIMESET">
            <a:extLst>
              <a:ext uri="{FF2B5EF4-FFF2-40B4-BE49-F238E27FC236}">
                <a16:creationId xmlns:a16="http://schemas.microsoft.com/office/drawing/2014/main" id="{C2B59AD7-83AB-F97D-6636-8DEC563F62D1}"/>
              </a:ext>
            </a:extLst>
          </p:cNvPr>
          <p:cNvSpPr txBox="1"/>
          <p:nvPr>
            <p:custDataLst>
              <p:tags r:id="rId3"/>
            </p:custDataLst>
          </p:nvPr>
        </p:nvSpPr>
        <p:spPr>
          <a:xfrm>
            <a:off x="4642669" y="1636867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FF000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</a:t>
            </a:r>
            <a:endParaRPr lang="de-DE" sz="2800" b="1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sp>
        <p:nvSpPr>
          <p:cNvPr id="54" name="shpAufblitz_1_1" descr="TIMESET">
            <a:extLst>
              <a:ext uri="{FF2B5EF4-FFF2-40B4-BE49-F238E27FC236}">
                <a16:creationId xmlns:a16="http://schemas.microsoft.com/office/drawing/2014/main" id="{6A2E7D9E-818F-421D-17F6-DF16A05718A4}"/>
              </a:ext>
            </a:extLst>
          </p:cNvPr>
          <p:cNvSpPr txBox="1"/>
          <p:nvPr>
            <p:custDataLst>
              <p:tags r:id="rId4"/>
            </p:custDataLst>
          </p:nvPr>
        </p:nvSpPr>
        <p:spPr>
          <a:xfrm>
            <a:off x="6112422" y="1636867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0070C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</a:t>
            </a:r>
            <a:endParaRPr lang="de-DE" sz="2800" b="1" dirty="0">
              <a:solidFill>
                <a:srgbClr val="0070C0"/>
              </a:solidFill>
              <a:latin typeface="Trebuchet MS" panose="020B0603020202020204" pitchFamily="34" charset="0"/>
            </a:endParaRPr>
          </a:p>
        </p:txBody>
      </p:sp>
      <p:sp>
        <p:nvSpPr>
          <p:cNvPr id="55" name="Textfeld 54" descr="TIMESET2">
            <a:extLst>
              <a:ext uri="{FF2B5EF4-FFF2-40B4-BE49-F238E27FC236}">
                <a16:creationId xmlns:a16="http://schemas.microsoft.com/office/drawing/2014/main" id="{E542C8CE-09AD-DAF2-37F7-12EB2440C3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6158" y="2230016"/>
            <a:ext cx="853119" cy="36933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1800" dirty="0">
                <a:solidFill>
                  <a:schemeClr val="bg1"/>
                </a:solidFill>
                <a:latin typeface="Trebuchet MS" pitchFamily="34" charset="0"/>
              </a:rPr>
              <a:t>richtig</a:t>
            </a:r>
          </a:p>
        </p:txBody>
      </p:sp>
      <p:sp>
        <p:nvSpPr>
          <p:cNvPr id="56" name="Rechteck 55">
            <a:extLst>
              <a:ext uri="{FF2B5EF4-FFF2-40B4-BE49-F238E27FC236}">
                <a16:creationId xmlns:a16="http://schemas.microsoft.com/office/drawing/2014/main" id="{905DD809-3779-4095-140E-50369ECBC549}"/>
              </a:ext>
            </a:extLst>
          </p:cNvPr>
          <p:cNvSpPr/>
          <p:nvPr/>
        </p:nvSpPr>
        <p:spPr>
          <a:xfrm>
            <a:off x="5252891" y="2230016"/>
            <a:ext cx="792205" cy="369332"/>
          </a:xfrm>
          <a:prstGeom prst="rect">
            <a:avLst/>
          </a:prstGeom>
          <a:solidFill>
            <a:srgbClr val="FF0000"/>
          </a:solidFill>
        </p:spPr>
        <p:txBody>
          <a:bodyPr wrap="none">
            <a:spAutoFit/>
          </a:bodyPr>
          <a:lstStyle/>
          <a:p>
            <a:r>
              <a:rPr lang="de-DE" altLang="de-DE" dirty="0">
                <a:solidFill>
                  <a:schemeClr val="bg1"/>
                </a:solidFill>
                <a:latin typeface="Trebuchet MS" pitchFamily="34" charset="0"/>
              </a:rPr>
              <a:t>falsch</a:t>
            </a:r>
          </a:p>
        </p:txBody>
      </p:sp>
      <p:sp>
        <p:nvSpPr>
          <p:cNvPr id="57" name="shpAufblitz_1_1" descr="TIMESET">
            <a:extLst>
              <a:ext uri="{FF2B5EF4-FFF2-40B4-BE49-F238E27FC236}">
                <a16:creationId xmlns:a16="http://schemas.microsoft.com/office/drawing/2014/main" id="{929E9E9E-EA4E-0E9E-D9A4-6FB56A32421D}"/>
              </a:ext>
            </a:extLst>
          </p:cNvPr>
          <p:cNvSpPr txBox="1"/>
          <p:nvPr>
            <p:custDataLst>
              <p:tags r:id="rId5"/>
            </p:custDataLst>
          </p:nvPr>
        </p:nvSpPr>
        <p:spPr>
          <a:xfrm>
            <a:off x="4642669" y="2155521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FF000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</a:t>
            </a:r>
            <a:endParaRPr lang="de-DE" sz="2800" b="1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sp>
        <p:nvSpPr>
          <p:cNvPr id="58" name="shpAufblitz_1_1" descr="TIMESET">
            <a:extLst>
              <a:ext uri="{FF2B5EF4-FFF2-40B4-BE49-F238E27FC236}">
                <a16:creationId xmlns:a16="http://schemas.microsoft.com/office/drawing/2014/main" id="{A4C0C492-0A3E-D06C-5D16-419ED1D2A235}"/>
              </a:ext>
            </a:extLst>
          </p:cNvPr>
          <p:cNvSpPr txBox="1"/>
          <p:nvPr>
            <p:custDataLst>
              <p:tags r:id="rId6"/>
            </p:custDataLst>
          </p:nvPr>
        </p:nvSpPr>
        <p:spPr>
          <a:xfrm>
            <a:off x="6112422" y="2155521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0070C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</a:t>
            </a:r>
            <a:endParaRPr lang="de-DE" sz="2800" b="1" dirty="0">
              <a:solidFill>
                <a:srgbClr val="0070C0"/>
              </a:solidFill>
              <a:latin typeface="Trebuchet MS" panose="020B0603020202020204" pitchFamily="34" charset="0"/>
            </a:endParaRPr>
          </a:p>
        </p:txBody>
      </p:sp>
      <p:sp>
        <p:nvSpPr>
          <p:cNvPr id="5" name="Textfeld 4" descr="TIMESET2">
            <a:extLst>
              <a:ext uri="{FF2B5EF4-FFF2-40B4-BE49-F238E27FC236}">
                <a16:creationId xmlns:a16="http://schemas.microsoft.com/office/drawing/2014/main" id="{C40B10B5-CC7B-9FA9-99BB-57D1FFAEE0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6158" y="2747001"/>
            <a:ext cx="853119" cy="36933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1800" dirty="0">
                <a:solidFill>
                  <a:schemeClr val="bg1"/>
                </a:solidFill>
                <a:latin typeface="Trebuchet MS" pitchFamily="34" charset="0"/>
              </a:rPr>
              <a:t>richtig</a:t>
            </a: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03FA2F36-9386-F12A-3C58-DDFD8DC2B21F}"/>
              </a:ext>
            </a:extLst>
          </p:cNvPr>
          <p:cNvSpPr/>
          <p:nvPr/>
        </p:nvSpPr>
        <p:spPr>
          <a:xfrm>
            <a:off x="5252891" y="2747001"/>
            <a:ext cx="792205" cy="369332"/>
          </a:xfrm>
          <a:prstGeom prst="rect">
            <a:avLst/>
          </a:prstGeom>
          <a:solidFill>
            <a:srgbClr val="FF0000"/>
          </a:solidFill>
        </p:spPr>
        <p:txBody>
          <a:bodyPr wrap="none">
            <a:spAutoFit/>
          </a:bodyPr>
          <a:lstStyle/>
          <a:p>
            <a:r>
              <a:rPr lang="de-DE" altLang="de-DE" dirty="0">
                <a:solidFill>
                  <a:schemeClr val="bg1"/>
                </a:solidFill>
                <a:latin typeface="Trebuchet MS" pitchFamily="34" charset="0"/>
              </a:rPr>
              <a:t>falsch</a:t>
            </a:r>
          </a:p>
        </p:txBody>
      </p:sp>
      <p:sp>
        <p:nvSpPr>
          <p:cNvPr id="7" name="shpAufblitz_1_1" descr="TIMESET">
            <a:extLst>
              <a:ext uri="{FF2B5EF4-FFF2-40B4-BE49-F238E27FC236}">
                <a16:creationId xmlns:a16="http://schemas.microsoft.com/office/drawing/2014/main" id="{B931E064-BF4D-CC09-ABF3-257E9702F9B8}"/>
              </a:ext>
            </a:extLst>
          </p:cNvPr>
          <p:cNvSpPr txBox="1"/>
          <p:nvPr>
            <p:custDataLst>
              <p:tags r:id="rId7"/>
            </p:custDataLst>
          </p:nvPr>
        </p:nvSpPr>
        <p:spPr>
          <a:xfrm>
            <a:off x="4642669" y="2674175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FF000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</a:t>
            </a:r>
            <a:endParaRPr lang="de-DE" sz="2800" b="1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sp>
        <p:nvSpPr>
          <p:cNvPr id="8" name="shpAufblitz_1_1" descr="TIMESET">
            <a:extLst>
              <a:ext uri="{FF2B5EF4-FFF2-40B4-BE49-F238E27FC236}">
                <a16:creationId xmlns:a16="http://schemas.microsoft.com/office/drawing/2014/main" id="{B65A8090-EED4-A3A2-3C30-95F0282BB499}"/>
              </a:ext>
            </a:extLst>
          </p:cNvPr>
          <p:cNvSpPr txBox="1"/>
          <p:nvPr>
            <p:custDataLst>
              <p:tags r:id="rId8"/>
            </p:custDataLst>
          </p:nvPr>
        </p:nvSpPr>
        <p:spPr>
          <a:xfrm>
            <a:off x="6112422" y="2674175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0070C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</a:t>
            </a:r>
            <a:endParaRPr lang="de-DE" sz="2800" b="1" dirty="0">
              <a:solidFill>
                <a:srgbClr val="0070C0"/>
              </a:solidFill>
              <a:latin typeface="Trebuchet MS" panose="020B0603020202020204" pitchFamily="34" charset="0"/>
            </a:endParaRPr>
          </a:p>
        </p:txBody>
      </p:sp>
      <p:sp>
        <p:nvSpPr>
          <p:cNvPr id="9" name="Textfeld 8" descr="TIMESET2">
            <a:extLst>
              <a:ext uri="{FF2B5EF4-FFF2-40B4-BE49-F238E27FC236}">
                <a16:creationId xmlns:a16="http://schemas.microsoft.com/office/drawing/2014/main" id="{A2A081FD-64AD-DF2C-460D-C4DD171C92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6158" y="3263986"/>
            <a:ext cx="853119" cy="36933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1800" dirty="0">
                <a:solidFill>
                  <a:schemeClr val="bg1"/>
                </a:solidFill>
                <a:latin typeface="Trebuchet MS" pitchFamily="34" charset="0"/>
              </a:rPr>
              <a:t>richtig</a:t>
            </a: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D536F1FD-D6AA-19EE-94E6-439C3BEAD2FA}"/>
              </a:ext>
            </a:extLst>
          </p:cNvPr>
          <p:cNvSpPr/>
          <p:nvPr/>
        </p:nvSpPr>
        <p:spPr>
          <a:xfrm>
            <a:off x="5252891" y="3263986"/>
            <a:ext cx="792205" cy="369332"/>
          </a:xfrm>
          <a:prstGeom prst="rect">
            <a:avLst/>
          </a:prstGeom>
          <a:solidFill>
            <a:srgbClr val="FF0000"/>
          </a:solidFill>
        </p:spPr>
        <p:txBody>
          <a:bodyPr wrap="none">
            <a:spAutoFit/>
          </a:bodyPr>
          <a:lstStyle/>
          <a:p>
            <a:r>
              <a:rPr lang="de-DE" altLang="de-DE" dirty="0">
                <a:solidFill>
                  <a:schemeClr val="bg1"/>
                </a:solidFill>
                <a:latin typeface="Trebuchet MS" pitchFamily="34" charset="0"/>
              </a:rPr>
              <a:t>falsch</a:t>
            </a:r>
          </a:p>
        </p:txBody>
      </p:sp>
      <p:sp>
        <p:nvSpPr>
          <p:cNvPr id="11" name="shpAufblitz_1_1" descr="TIMESET">
            <a:extLst>
              <a:ext uri="{FF2B5EF4-FFF2-40B4-BE49-F238E27FC236}">
                <a16:creationId xmlns:a16="http://schemas.microsoft.com/office/drawing/2014/main" id="{9C78D6F3-61AF-C54F-C0F6-E4FD0FB39892}"/>
              </a:ext>
            </a:extLst>
          </p:cNvPr>
          <p:cNvSpPr txBox="1"/>
          <p:nvPr>
            <p:custDataLst>
              <p:tags r:id="rId9"/>
            </p:custDataLst>
          </p:nvPr>
        </p:nvSpPr>
        <p:spPr>
          <a:xfrm>
            <a:off x="4642669" y="3192829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0070C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</a:t>
            </a:r>
            <a:endParaRPr lang="de-DE" sz="2800" b="1" dirty="0">
              <a:solidFill>
                <a:srgbClr val="0070C0"/>
              </a:solidFill>
              <a:latin typeface="Trebuchet MS" panose="020B0603020202020204" pitchFamily="34" charset="0"/>
            </a:endParaRPr>
          </a:p>
        </p:txBody>
      </p:sp>
      <p:sp>
        <p:nvSpPr>
          <p:cNvPr id="12" name="shpAufblitz_1_1" descr="TIMESET">
            <a:extLst>
              <a:ext uri="{FF2B5EF4-FFF2-40B4-BE49-F238E27FC236}">
                <a16:creationId xmlns:a16="http://schemas.microsoft.com/office/drawing/2014/main" id="{48B0C983-10F4-F56C-2299-4CC18ECB2E30}"/>
              </a:ext>
            </a:extLst>
          </p:cNvPr>
          <p:cNvSpPr txBox="1"/>
          <p:nvPr>
            <p:custDataLst>
              <p:tags r:id="rId10"/>
            </p:custDataLst>
          </p:nvPr>
        </p:nvSpPr>
        <p:spPr>
          <a:xfrm>
            <a:off x="6112422" y="3192829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FF000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</a:t>
            </a:r>
            <a:endParaRPr lang="de-DE" sz="2800" b="1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sp>
        <p:nvSpPr>
          <p:cNvPr id="2" name="Textfeld 1" descr="TIMESET2">
            <a:extLst>
              <a:ext uri="{FF2B5EF4-FFF2-40B4-BE49-F238E27FC236}">
                <a16:creationId xmlns:a16="http://schemas.microsoft.com/office/drawing/2014/main" id="{15CB16B4-198E-F8E1-842C-18F9393CEB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6158" y="3780971"/>
            <a:ext cx="853119" cy="36933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1800" dirty="0">
                <a:solidFill>
                  <a:schemeClr val="bg1"/>
                </a:solidFill>
                <a:latin typeface="Trebuchet MS" pitchFamily="34" charset="0"/>
              </a:rPr>
              <a:t>richtig</a:t>
            </a:r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37DE17CE-5337-E48B-65BE-FB138F504FB6}"/>
              </a:ext>
            </a:extLst>
          </p:cNvPr>
          <p:cNvSpPr/>
          <p:nvPr/>
        </p:nvSpPr>
        <p:spPr>
          <a:xfrm>
            <a:off x="5252891" y="3780971"/>
            <a:ext cx="792205" cy="369332"/>
          </a:xfrm>
          <a:prstGeom prst="rect">
            <a:avLst/>
          </a:prstGeom>
          <a:solidFill>
            <a:srgbClr val="FF0000"/>
          </a:solidFill>
        </p:spPr>
        <p:txBody>
          <a:bodyPr wrap="none">
            <a:spAutoFit/>
          </a:bodyPr>
          <a:lstStyle/>
          <a:p>
            <a:r>
              <a:rPr lang="de-DE" altLang="de-DE" dirty="0">
                <a:solidFill>
                  <a:schemeClr val="bg1"/>
                </a:solidFill>
                <a:latin typeface="Trebuchet MS" pitchFamily="34" charset="0"/>
              </a:rPr>
              <a:t>falsch</a:t>
            </a:r>
          </a:p>
        </p:txBody>
      </p:sp>
      <p:sp>
        <p:nvSpPr>
          <p:cNvPr id="40" name="shpAufblitz_1_1" descr="TIMESET">
            <a:extLst>
              <a:ext uri="{FF2B5EF4-FFF2-40B4-BE49-F238E27FC236}">
                <a16:creationId xmlns:a16="http://schemas.microsoft.com/office/drawing/2014/main" id="{4B18251D-B4B8-4C29-85E8-1ADE36F1E813}"/>
              </a:ext>
            </a:extLst>
          </p:cNvPr>
          <p:cNvSpPr txBox="1"/>
          <p:nvPr>
            <p:custDataLst>
              <p:tags r:id="rId11"/>
            </p:custDataLst>
          </p:nvPr>
        </p:nvSpPr>
        <p:spPr>
          <a:xfrm>
            <a:off x="4642669" y="3711483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0070C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</a:t>
            </a:r>
            <a:endParaRPr lang="de-DE" sz="2800" b="1" dirty="0">
              <a:solidFill>
                <a:srgbClr val="0070C0"/>
              </a:solidFill>
              <a:latin typeface="Trebuchet MS" panose="020B0603020202020204" pitchFamily="34" charset="0"/>
            </a:endParaRPr>
          </a:p>
        </p:txBody>
      </p:sp>
      <p:sp>
        <p:nvSpPr>
          <p:cNvPr id="59" name="shpAufblitz_1_1" descr="TIMESET">
            <a:extLst>
              <a:ext uri="{FF2B5EF4-FFF2-40B4-BE49-F238E27FC236}">
                <a16:creationId xmlns:a16="http://schemas.microsoft.com/office/drawing/2014/main" id="{DB1B95F7-03CE-D4CF-2EBB-F0240DE1ABDA}"/>
              </a:ext>
            </a:extLst>
          </p:cNvPr>
          <p:cNvSpPr txBox="1"/>
          <p:nvPr>
            <p:custDataLst>
              <p:tags r:id="rId12"/>
            </p:custDataLst>
          </p:nvPr>
        </p:nvSpPr>
        <p:spPr>
          <a:xfrm>
            <a:off x="6112422" y="3711483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FF000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</a:t>
            </a:r>
            <a:endParaRPr lang="de-DE" sz="2800" b="1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sp>
        <p:nvSpPr>
          <p:cNvPr id="60" name="Textfeld 59" descr="TIMESET2">
            <a:extLst>
              <a:ext uri="{FF2B5EF4-FFF2-40B4-BE49-F238E27FC236}">
                <a16:creationId xmlns:a16="http://schemas.microsoft.com/office/drawing/2014/main" id="{B7EFAFEA-E8CA-2E3E-44EB-77E6DB3E35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6158" y="4297956"/>
            <a:ext cx="853119" cy="36933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1800" dirty="0">
                <a:solidFill>
                  <a:schemeClr val="bg1"/>
                </a:solidFill>
                <a:latin typeface="Trebuchet MS" pitchFamily="34" charset="0"/>
              </a:rPr>
              <a:t>richtig</a:t>
            </a:r>
          </a:p>
        </p:txBody>
      </p:sp>
      <p:sp>
        <p:nvSpPr>
          <p:cNvPr id="61" name="Rechteck 60">
            <a:extLst>
              <a:ext uri="{FF2B5EF4-FFF2-40B4-BE49-F238E27FC236}">
                <a16:creationId xmlns:a16="http://schemas.microsoft.com/office/drawing/2014/main" id="{20255307-07F1-8A06-3E17-BE97A3017DCD}"/>
              </a:ext>
            </a:extLst>
          </p:cNvPr>
          <p:cNvSpPr/>
          <p:nvPr/>
        </p:nvSpPr>
        <p:spPr>
          <a:xfrm>
            <a:off x="5252891" y="4297956"/>
            <a:ext cx="792205" cy="369332"/>
          </a:xfrm>
          <a:prstGeom prst="rect">
            <a:avLst/>
          </a:prstGeom>
          <a:solidFill>
            <a:srgbClr val="FF0000"/>
          </a:solidFill>
        </p:spPr>
        <p:txBody>
          <a:bodyPr wrap="none">
            <a:spAutoFit/>
          </a:bodyPr>
          <a:lstStyle/>
          <a:p>
            <a:r>
              <a:rPr lang="de-DE" altLang="de-DE" dirty="0">
                <a:solidFill>
                  <a:schemeClr val="bg1"/>
                </a:solidFill>
                <a:latin typeface="Trebuchet MS" pitchFamily="34" charset="0"/>
              </a:rPr>
              <a:t>falsch</a:t>
            </a:r>
          </a:p>
        </p:txBody>
      </p:sp>
      <p:sp>
        <p:nvSpPr>
          <p:cNvPr id="62" name="shpAufblitz_1_1" descr="TIMESET">
            <a:extLst>
              <a:ext uri="{FF2B5EF4-FFF2-40B4-BE49-F238E27FC236}">
                <a16:creationId xmlns:a16="http://schemas.microsoft.com/office/drawing/2014/main" id="{10C0490F-29CC-7CD1-0C13-C779F1BFBE43}"/>
              </a:ext>
            </a:extLst>
          </p:cNvPr>
          <p:cNvSpPr txBox="1"/>
          <p:nvPr>
            <p:custDataLst>
              <p:tags r:id="rId13"/>
            </p:custDataLst>
          </p:nvPr>
        </p:nvSpPr>
        <p:spPr>
          <a:xfrm>
            <a:off x="4642669" y="4230137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FF000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</a:t>
            </a:r>
            <a:endParaRPr lang="de-DE" sz="2800" b="1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sp>
        <p:nvSpPr>
          <p:cNvPr id="63" name="shpAufblitz_1_1" descr="TIMESET">
            <a:extLst>
              <a:ext uri="{FF2B5EF4-FFF2-40B4-BE49-F238E27FC236}">
                <a16:creationId xmlns:a16="http://schemas.microsoft.com/office/drawing/2014/main" id="{5B491393-33EE-856A-76AE-DA4CEE8301E0}"/>
              </a:ext>
            </a:extLst>
          </p:cNvPr>
          <p:cNvSpPr txBox="1"/>
          <p:nvPr>
            <p:custDataLst>
              <p:tags r:id="rId14"/>
            </p:custDataLst>
          </p:nvPr>
        </p:nvSpPr>
        <p:spPr>
          <a:xfrm>
            <a:off x="6112422" y="4230137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0070C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</a:t>
            </a:r>
            <a:endParaRPr lang="de-DE" sz="2800" b="1" dirty="0">
              <a:solidFill>
                <a:srgbClr val="0070C0"/>
              </a:solidFill>
              <a:latin typeface="Trebuchet MS" panose="020B0603020202020204" pitchFamily="34" charset="0"/>
            </a:endParaRPr>
          </a:p>
        </p:txBody>
      </p:sp>
      <p:sp>
        <p:nvSpPr>
          <p:cNvPr id="64" name="Textfeld 63" descr="TIMESET2">
            <a:extLst>
              <a:ext uri="{FF2B5EF4-FFF2-40B4-BE49-F238E27FC236}">
                <a16:creationId xmlns:a16="http://schemas.microsoft.com/office/drawing/2014/main" id="{CBD20EBC-A7E0-16C5-1F33-FA30B954A2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6158" y="4814941"/>
            <a:ext cx="853119" cy="36933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1800" dirty="0">
                <a:solidFill>
                  <a:schemeClr val="bg1"/>
                </a:solidFill>
                <a:latin typeface="Trebuchet MS" pitchFamily="34" charset="0"/>
              </a:rPr>
              <a:t>richtig</a:t>
            </a:r>
          </a:p>
        </p:txBody>
      </p:sp>
      <p:sp>
        <p:nvSpPr>
          <p:cNvPr id="65" name="Rechteck 64">
            <a:extLst>
              <a:ext uri="{FF2B5EF4-FFF2-40B4-BE49-F238E27FC236}">
                <a16:creationId xmlns:a16="http://schemas.microsoft.com/office/drawing/2014/main" id="{95D90E24-C395-9838-7AD7-335FFE5A1489}"/>
              </a:ext>
            </a:extLst>
          </p:cNvPr>
          <p:cNvSpPr/>
          <p:nvPr/>
        </p:nvSpPr>
        <p:spPr>
          <a:xfrm>
            <a:off x="5252891" y="4814941"/>
            <a:ext cx="792205" cy="369332"/>
          </a:xfrm>
          <a:prstGeom prst="rect">
            <a:avLst/>
          </a:prstGeom>
          <a:solidFill>
            <a:srgbClr val="FF0000"/>
          </a:solidFill>
        </p:spPr>
        <p:txBody>
          <a:bodyPr wrap="none">
            <a:spAutoFit/>
          </a:bodyPr>
          <a:lstStyle/>
          <a:p>
            <a:r>
              <a:rPr lang="de-DE" altLang="de-DE" dirty="0">
                <a:solidFill>
                  <a:schemeClr val="bg1"/>
                </a:solidFill>
                <a:latin typeface="Trebuchet MS" pitchFamily="34" charset="0"/>
              </a:rPr>
              <a:t>falsch</a:t>
            </a:r>
          </a:p>
        </p:txBody>
      </p:sp>
      <p:sp>
        <p:nvSpPr>
          <p:cNvPr id="66" name="shpAufblitz_1_1" descr="TIMESET">
            <a:extLst>
              <a:ext uri="{FF2B5EF4-FFF2-40B4-BE49-F238E27FC236}">
                <a16:creationId xmlns:a16="http://schemas.microsoft.com/office/drawing/2014/main" id="{C6D7766C-4772-8985-6113-4F5FAF9A01F6}"/>
              </a:ext>
            </a:extLst>
          </p:cNvPr>
          <p:cNvSpPr txBox="1"/>
          <p:nvPr>
            <p:custDataLst>
              <p:tags r:id="rId15"/>
            </p:custDataLst>
          </p:nvPr>
        </p:nvSpPr>
        <p:spPr>
          <a:xfrm>
            <a:off x="4642669" y="4748791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0070C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</a:t>
            </a:r>
            <a:endParaRPr lang="de-DE" sz="2800" b="1" dirty="0">
              <a:solidFill>
                <a:srgbClr val="0070C0"/>
              </a:solidFill>
              <a:latin typeface="Trebuchet MS" panose="020B0603020202020204" pitchFamily="34" charset="0"/>
            </a:endParaRPr>
          </a:p>
        </p:txBody>
      </p:sp>
      <p:sp>
        <p:nvSpPr>
          <p:cNvPr id="67" name="shpAufblitz_1_1" descr="TIMESET">
            <a:extLst>
              <a:ext uri="{FF2B5EF4-FFF2-40B4-BE49-F238E27FC236}">
                <a16:creationId xmlns:a16="http://schemas.microsoft.com/office/drawing/2014/main" id="{4544D2F5-E450-5997-043D-B1211BCE2D42}"/>
              </a:ext>
            </a:extLst>
          </p:cNvPr>
          <p:cNvSpPr txBox="1"/>
          <p:nvPr>
            <p:custDataLst>
              <p:tags r:id="rId16"/>
            </p:custDataLst>
          </p:nvPr>
        </p:nvSpPr>
        <p:spPr>
          <a:xfrm>
            <a:off x="6112422" y="4748791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FF000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</a:t>
            </a:r>
            <a:endParaRPr lang="de-DE" sz="2800" b="1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sp>
        <p:nvSpPr>
          <p:cNvPr id="68" name="Textfeld 67" descr="TIMESET2">
            <a:extLst>
              <a:ext uri="{FF2B5EF4-FFF2-40B4-BE49-F238E27FC236}">
                <a16:creationId xmlns:a16="http://schemas.microsoft.com/office/drawing/2014/main" id="{6E7290BD-4837-DE7C-2B25-CB36EE3D00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6158" y="5331926"/>
            <a:ext cx="853119" cy="36933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1800" dirty="0">
                <a:solidFill>
                  <a:schemeClr val="bg1"/>
                </a:solidFill>
                <a:latin typeface="Trebuchet MS" pitchFamily="34" charset="0"/>
              </a:rPr>
              <a:t>richtig</a:t>
            </a:r>
          </a:p>
        </p:txBody>
      </p:sp>
      <p:sp>
        <p:nvSpPr>
          <p:cNvPr id="69" name="Rechteck 68">
            <a:extLst>
              <a:ext uri="{FF2B5EF4-FFF2-40B4-BE49-F238E27FC236}">
                <a16:creationId xmlns:a16="http://schemas.microsoft.com/office/drawing/2014/main" id="{CEE7C167-FB3C-1585-15E6-AE3DC0826547}"/>
              </a:ext>
            </a:extLst>
          </p:cNvPr>
          <p:cNvSpPr/>
          <p:nvPr/>
        </p:nvSpPr>
        <p:spPr>
          <a:xfrm>
            <a:off x="5252891" y="5331926"/>
            <a:ext cx="792205" cy="369332"/>
          </a:xfrm>
          <a:prstGeom prst="rect">
            <a:avLst/>
          </a:prstGeom>
          <a:solidFill>
            <a:srgbClr val="FF0000"/>
          </a:solidFill>
        </p:spPr>
        <p:txBody>
          <a:bodyPr wrap="none">
            <a:spAutoFit/>
          </a:bodyPr>
          <a:lstStyle/>
          <a:p>
            <a:r>
              <a:rPr lang="de-DE" altLang="de-DE" dirty="0">
                <a:solidFill>
                  <a:schemeClr val="bg1"/>
                </a:solidFill>
                <a:latin typeface="Trebuchet MS" pitchFamily="34" charset="0"/>
              </a:rPr>
              <a:t>falsch</a:t>
            </a:r>
          </a:p>
        </p:txBody>
      </p:sp>
      <p:sp>
        <p:nvSpPr>
          <p:cNvPr id="70" name="shpAufblitz_1_1" descr="TIMESET">
            <a:extLst>
              <a:ext uri="{FF2B5EF4-FFF2-40B4-BE49-F238E27FC236}">
                <a16:creationId xmlns:a16="http://schemas.microsoft.com/office/drawing/2014/main" id="{7F5D8505-F209-A3CF-1BAC-E9090A7D023E}"/>
              </a:ext>
            </a:extLst>
          </p:cNvPr>
          <p:cNvSpPr txBox="1"/>
          <p:nvPr>
            <p:custDataLst>
              <p:tags r:id="rId17"/>
            </p:custDataLst>
          </p:nvPr>
        </p:nvSpPr>
        <p:spPr>
          <a:xfrm>
            <a:off x="4642669" y="5267445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FF000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</a:t>
            </a:r>
            <a:endParaRPr lang="de-DE" sz="2800" b="1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sp>
        <p:nvSpPr>
          <p:cNvPr id="71" name="shpAufblitz_1_1" descr="TIMESET">
            <a:extLst>
              <a:ext uri="{FF2B5EF4-FFF2-40B4-BE49-F238E27FC236}">
                <a16:creationId xmlns:a16="http://schemas.microsoft.com/office/drawing/2014/main" id="{35E285DF-4F77-41EF-9869-F4C2CE9457E1}"/>
              </a:ext>
            </a:extLst>
          </p:cNvPr>
          <p:cNvSpPr txBox="1"/>
          <p:nvPr>
            <p:custDataLst>
              <p:tags r:id="rId18"/>
            </p:custDataLst>
          </p:nvPr>
        </p:nvSpPr>
        <p:spPr>
          <a:xfrm>
            <a:off x="6112422" y="5267445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0070C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</a:t>
            </a:r>
            <a:endParaRPr lang="de-DE" sz="2800" b="1" dirty="0">
              <a:solidFill>
                <a:srgbClr val="0070C0"/>
              </a:solidFill>
              <a:latin typeface="Trebuchet MS" panose="020B0603020202020204" pitchFamily="34" charset="0"/>
            </a:endParaRPr>
          </a:p>
        </p:txBody>
      </p:sp>
      <p:sp>
        <p:nvSpPr>
          <p:cNvPr id="72" name="Textfeld 71" descr="TIMESET2">
            <a:extLst>
              <a:ext uri="{FF2B5EF4-FFF2-40B4-BE49-F238E27FC236}">
                <a16:creationId xmlns:a16="http://schemas.microsoft.com/office/drawing/2014/main" id="{5C50A5D8-840F-53B9-8A58-EC5C06C763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6158" y="5848909"/>
            <a:ext cx="853119" cy="36933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1800" dirty="0">
                <a:solidFill>
                  <a:schemeClr val="bg1"/>
                </a:solidFill>
                <a:latin typeface="Trebuchet MS" pitchFamily="34" charset="0"/>
              </a:rPr>
              <a:t>richtig</a:t>
            </a:r>
          </a:p>
        </p:txBody>
      </p:sp>
      <p:sp>
        <p:nvSpPr>
          <p:cNvPr id="73" name="Rechteck 72">
            <a:extLst>
              <a:ext uri="{FF2B5EF4-FFF2-40B4-BE49-F238E27FC236}">
                <a16:creationId xmlns:a16="http://schemas.microsoft.com/office/drawing/2014/main" id="{21AC3ECA-1FE9-4A0E-9F71-E3EF4E3EFDB9}"/>
              </a:ext>
            </a:extLst>
          </p:cNvPr>
          <p:cNvSpPr/>
          <p:nvPr/>
        </p:nvSpPr>
        <p:spPr>
          <a:xfrm>
            <a:off x="5252891" y="5848909"/>
            <a:ext cx="792205" cy="369332"/>
          </a:xfrm>
          <a:prstGeom prst="rect">
            <a:avLst/>
          </a:prstGeom>
          <a:solidFill>
            <a:srgbClr val="FF0000"/>
          </a:solidFill>
        </p:spPr>
        <p:txBody>
          <a:bodyPr wrap="none">
            <a:spAutoFit/>
          </a:bodyPr>
          <a:lstStyle/>
          <a:p>
            <a:r>
              <a:rPr lang="de-DE" altLang="de-DE" dirty="0">
                <a:solidFill>
                  <a:schemeClr val="bg1"/>
                </a:solidFill>
                <a:latin typeface="Trebuchet MS" pitchFamily="34" charset="0"/>
              </a:rPr>
              <a:t>falsch</a:t>
            </a:r>
          </a:p>
        </p:txBody>
      </p:sp>
      <p:sp>
        <p:nvSpPr>
          <p:cNvPr id="74" name="shpAufblitz_1_1" descr="TIMESET">
            <a:extLst>
              <a:ext uri="{FF2B5EF4-FFF2-40B4-BE49-F238E27FC236}">
                <a16:creationId xmlns:a16="http://schemas.microsoft.com/office/drawing/2014/main" id="{BC77AE22-5BA3-8F88-B6B5-E91ECEE4F0B2}"/>
              </a:ext>
            </a:extLst>
          </p:cNvPr>
          <p:cNvSpPr txBox="1"/>
          <p:nvPr>
            <p:custDataLst>
              <p:tags r:id="rId19"/>
            </p:custDataLst>
          </p:nvPr>
        </p:nvSpPr>
        <p:spPr>
          <a:xfrm>
            <a:off x="4642669" y="5786100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0070C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</a:t>
            </a:r>
            <a:endParaRPr lang="de-DE" sz="2800" b="1" dirty="0">
              <a:solidFill>
                <a:srgbClr val="0070C0"/>
              </a:solidFill>
              <a:latin typeface="Trebuchet MS" panose="020B0603020202020204" pitchFamily="34" charset="0"/>
            </a:endParaRPr>
          </a:p>
        </p:txBody>
      </p:sp>
      <p:sp>
        <p:nvSpPr>
          <p:cNvPr id="75" name="shpAufblitz_1_1" descr="TIMESET">
            <a:extLst>
              <a:ext uri="{FF2B5EF4-FFF2-40B4-BE49-F238E27FC236}">
                <a16:creationId xmlns:a16="http://schemas.microsoft.com/office/drawing/2014/main" id="{BAACF134-CC6D-9FE2-979B-5D1005B0267A}"/>
              </a:ext>
            </a:extLst>
          </p:cNvPr>
          <p:cNvSpPr txBox="1"/>
          <p:nvPr>
            <p:custDataLst>
              <p:tags r:id="rId20"/>
            </p:custDataLst>
          </p:nvPr>
        </p:nvSpPr>
        <p:spPr>
          <a:xfrm>
            <a:off x="6112422" y="5786100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FF000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</a:t>
            </a:r>
            <a:endParaRPr lang="de-DE" sz="2800" b="1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sp>
        <p:nvSpPr>
          <p:cNvPr id="4" name="shpAufblitz_1_1" descr="TIMESET">
            <a:extLst>
              <a:ext uri="{FF2B5EF4-FFF2-40B4-BE49-F238E27FC236}">
                <a16:creationId xmlns:a16="http://schemas.microsoft.com/office/drawing/2014/main" id="{DB93312A-B15E-BC91-90F7-4AD944C2FE90}"/>
              </a:ext>
            </a:extLst>
          </p:cNvPr>
          <p:cNvSpPr txBox="1"/>
          <p:nvPr>
            <p:custDataLst>
              <p:tags r:id="rId21"/>
            </p:custDataLst>
          </p:nvPr>
        </p:nvSpPr>
        <p:spPr>
          <a:xfrm>
            <a:off x="635000" y="1143000"/>
            <a:ext cx="1596912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dirty="0">
                <a:solidFill>
                  <a:srgbClr val="000000"/>
                </a:solidFill>
                <a:latin typeface="Trebuchet MS" panose="020B0603020202020204" pitchFamily="34" charset="0"/>
              </a:rPr>
              <a:t>Käsebrot</a:t>
            </a:r>
          </a:p>
        </p:txBody>
      </p:sp>
      <p:sp>
        <p:nvSpPr>
          <p:cNvPr id="15" name="shpAufblitz_2_1" descr="TIMESET">
            <a:extLst>
              <a:ext uri="{FF2B5EF4-FFF2-40B4-BE49-F238E27FC236}">
                <a16:creationId xmlns:a16="http://schemas.microsoft.com/office/drawing/2014/main" id="{E0479662-9446-C6F7-ABC8-459E291C8051}"/>
              </a:ext>
            </a:extLst>
          </p:cNvPr>
          <p:cNvSpPr txBox="1"/>
          <p:nvPr>
            <p:custDataLst>
              <p:tags r:id="rId22"/>
            </p:custDataLst>
          </p:nvPr>
        </p:nvSpPr>
        <p:spPr>
          <a:xfrm>
            <a:off x="635000" y="1651000"/>
            <a:ext cx="2071401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Schokomich</a:t>
            </a:r>
            <a:endParaRPr lang="de-DE" sz="28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6" name="shpAufblitz_3_1" descr="TIMESET">
            <a:extLst>
              <a:ext uri="{FF2B5EF4-FFF2-40B4-BE49-F238E27FC236}">
                <a16:creationId xmlns:a16="http://schemas.microsoft.com/office/drawing/2014/main" id="{50BFE50A-8979-049A-3AAA-2DE98A9517CD}"/>
              </a:ext>
            </a:extLst>
          </p:cNvPr>
          <p:cNvSpPr txBox="1"/>
          <p:nvPr>
            <p:custDataLst>
              <p:tags r:id="rId23"/>
            </p:custDataLst>
          </p:nvPr>
        </p:nvSpPr>
        <p:spPr>
          <a:xfrm>
            <a:off x="635000" y="2159000"/>
            <a:ext cx="2225289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dirty="0">
                <a:solidFill>
                  <a:srgbClr val="000000"/>
                </a:solidFill>
                <a:latin typeface="Trebuchet MS" panose="020B0603020202020204" pitchFamily="34" charset="0"/>
              </a:rPr>
              <a:t>Blumenkropf</a:t>
            </a:r>
          </a:p>
        </p:txBody>
      </p:sp>
      <p:sp>
        <p:nvSpPr>
          <p:cNvPr id="17" name="shpAufblitz_4_1" descr="TIMESET">
            <a:extLst>
              <a:ext uri="{FF2B5EF4-FFF2-40B4-BE49-F238E27FC236}">
                <a16:creationId xmlns:a16="http://schemas.microsoft.com/office/drawing/2014/main" id="{503F8D99-593B-6E09-850F-92201ED7A332}"/>
              </a:ext>
            </a:extLst>
          </p:cNvPr>
          <p:cNvSpPr txBox="1"/>
          <p:nvPr>
            <p:custDataLst>
              <p:tags r:id="rId24"/>
            </p:custDataLst>
          </p:nvPr>
        </p:nvSpPr>
        <p:spPr>
          <a:xfrm>
            <a:off x="635000" y="2667000"/>
            <a:ext cx="2759089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dirty="0">
                <a:solidFill>
                  <a:srgbClr val="000000"/>
                </a:solidFill>
                <a:latin typeface="Trebuchet MS" panose="020B0603020202020204" pitchFamily="34" charset="0"/>
              </a:rPr>
              <a:t>Suppenschlüssel</a:t>
            </a:r>
          </a:p>
        </p:txBody>
      </p:sp>
      <p:sp>
        <p:nvSpPr>
          <p:cNvPr id="21" name="shpAufblitz_5_1" descr="TIMESET">
            <a:extLst>
              <a:ext uri="{FF2B5EF4-FFF2-40B4-BE49-F238E27FC236}">
                <a16:creationId xmlns:a16="http://schemas.microsoft.com/office/drawing/2014/main" id="{B850ADD2-8B52-B562-45F8-1AEA9BE9EAB4}"/>
              </a:ext>
            </a:extLst>
          </p:cNvPr>
          <p:cNvSpPr txBox="1"/>
          <p:nvPr>
            <p:custDataLst>
              <p:tags r:id="rId25"/>
            </p:custDataLst>
          </p:nvPr>
        </p:nvSpPr>
        <p:spPr>
          <a:xfrm>
            <a:off x="635000" y="3175000"/>
            <a:ext cx="1907895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dirty="0">
                <a:solidFill>
                  <a:srgbClr val="000000"/>
                </a:solidFill>
                <a:latin typeface="Trebuchet MS" panose="020B0603020202020204" pitchFamily="34" charset="0"/>
              </a:rPr>
              <a:t>Essbesteck</a:t>
            </a:r>
          </a:p>
        </p:txBody>
      </p:sp>
      <p:sp>
        <p:nvSpPr>
          <p:cNvPr id="22" name="shpAufblitz_6_1" descr="TIMESET">
            <a:extLst>
              <a:ext uri="{FF2B5EF4-FFF2-40B4-BE49-F238E27FC236}">
                <a16:creationId xmlns:a16="http://schemas.microsoft.com/office/drawing/2014/main" id="{88F8F660-E3CD-2948-976C-04F20D56BDDB}"/>
              </a:ext>
            </a:extLst>
          </p:cNvPr>
          <p:cNvSpPr txBox="1"/>
          <p:nvPr>
            <p:custDataLst>
              <p:tags r:id="rId26"/>
            </p:custDataLst>
          </p:nvPr>
        </p:nvSpPr>
        <p:spPr>
          <a:xfrm>
            <a:off x="635000" y="3683000"/>
            <a:ext cx="2236510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dirty="0">
                <a:solidFill>
                  <a:srgbClr val="000000"/>
                </a:solidFill>
                <a:latin typeface="Trebuchet MS" panose="020B0603020202020204" pitchFamily="34" charset="0"/>
              </a:rPr>
              <a:t>Gabelstapler</a:t>
            </a:r>
          </a:p>
        </p:txBody>
      </p:sp>
      <p:sp>
        <p:nvSpPr>
          <p:cNvPr id="23" name="shpAufblitz_7_1" descr="TIMESET">
            <a:extLst>
              <a:ext uri="{FF2B5EF4-FFF2-40B4-BE49-F238E27FC236}">
                <a16:creationId xmlns:a16="http://schemas.microsoft.com/office/drawing/2014/main" id="{3C9C98D7-C026-7380-FEAA-6C6A5A5409FB}"/>
              </a:ext>
            </a:extLst>
          </p:cNvPr>
          <p:cNvSpPr txBox="1"/>
          <p:nvPr>
            <p:custDataLst>
              <p:tags r:id="rId27"/>
            </p:custDataLst>
          </p:nvPr>
        </p:nvSpPr>
        <p:spPr>
          <a:xfrm>
            <a:off x="635000" y="4191000"/>
            <a:ext cx="2121093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Krokosnüsse</a:t>
            </a:r>
            <a:endParaRPr lang="de-DE" sz="28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24" name="shpAufblitz_8_1" descr="TIMESET">
            <a:extLst>
              <a:ext uri="{FF2B5EF4-FFF2-40B4-BE49-F238E27FC236}">
                <a16:creationId xmlns:a16="http://schemas.microsoft.com/office/drawing/2014/main" id="{B5620A03-0D48-9616-93C8-4BE57F66C93C}"/>
              </a:ext>
            </a:extLst>
          </p:cNvPr>
          <p:cNvSpPr txBox="1"/>
          <p:nvPr>
            <p:custDataLst>
              <p:tags r:id="rId28"/>
            </p:custDataLst>
          </p:nvPr>
        </p:nvSpPr>
        <p:spPr>
          <a:xfrm>
            <a:off x="635000" y="4699000"/>
            <a:ext cx="1739579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dirty="0">
                <a:solidFill>
                  <a:srgbClr val="000000"/>
                </a:solidFill>
                <a:latin typeface="Trebuchet MS" panose="020B0603020202020204" pitchFamily="34" charset="0"/>
              </a:rPr>
              <a:t>Limonade</a:t>
            </a:r>
          </a:p>
        </p:txBody>
      </p:sp>
      <p:sp>
        <p:nvSpPr>
          <p:cNvPr id="25" name="shpAufblitz_9_1" descr="TIMESET">
            <a:extLst>
              <a:ext uri="{FF2B5EF4-FFF2-40B4-BE49-F238E27FC236}">
                <a16:creationId xmlns:a16="http://schemas.microsoft.com/office/drawing/2014/main" id="{863751EB-1792-2771-4EFC-AC00A94ADC85}"/>
              </a:ext>
            </a:extLst>
          </p:cNvPr>
          <p:cNvSpPr txBox="1"/>
          <p:nvPr>
            <p:custDataLst>
              <p:tags r:id="rId29"/>
            </p:custDataLst>
          </p:nvPr>
        </p:nvSpPr>
        <p:spPr>
          <a:xfrm>
            <a:off x="635000" y="5207000"/>
            <a:ext cx="2324675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Einbahnstaße</a:t>
            </a:r>
            <a:endParaRPr lang="de-DE" sz="28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26" name="shpAufblitz_10_1" descr="TIMESET">
            <a:extLst>
              <a:ext uri="{FF2B5EF4-FFF2-40B4-BE49-F238E27FC236}">
                <a16:creationId xmlns:a16="http://schemas.microsoft.com/office/drawing/2014/main" id="{C038D09A-A4C7-8438-3AEA-F013B2DF557D}"/>
              </a:ext>
            </a:extLst>
          </p:cNvPr>
          <p:cNvSpPr txBox="1"/>
          <p:nvPr>
            <p:custDataLst>
              <p:tags r:id="rId30"/>
            </p:custDataLst>
          </p:nvPr>
        </p:nvSpPr>
        <p:spPr>
          <a:xfrm>
            <a:off x="635000" y="5715000"/>
            <a:ext cx="2334485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dirty="0">
                <a:solidFill>
                  <a:srgbClr val="000000"/>
                </a:solidFill>
                <a:latin typeface="Trebuchet MS" panose="020B0603020202020204" pitchFamily="34" charset="0"/>
              </a:rPr>
              <a:t>Tomatensalat</a:t>
            </a:r>
          </a:p>
        </p:txBody>
      </p:sp>
      <p:sp>
        <p:nvSpPr>
          <p:cNvPr id="43" name="Rechteck 42">
            <a:extLst>
              <a:ext uri="{FF2B5EF4-FFF2-40B4-BE49-F238E27FC236}">
                <a16:creationId xmlns:a16="http://schemas.microsoft.com/office/drawing/2014/main" id="{60FDFD81-AD6F-0E77-577E-0D92B14EE567}"/>
              </a:ext>
            </a:extLst>
          </p:cNvPr>
          <p:cNvSpPr/>
          <p:nvPr/>
        </p:nvSpPr>
        <p:spPr>
          <a:xfrm>
            <a:off x="4677544" y="1118213"/>
            <a:ext cx="410344" cy="52631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4" name="Rechteck 43">
            <a:extLst>
              <a:ext uri="{FF2B5EF4-FFF2-40B4-BE49-F238E27FC236}">
                <a16:creationId xmlns:a16="http://schemas.microsoft.com/office/drawing/2014/main" id="{862A2637-80B3-8EAC-06B4-EFBBCC3EB322}"/>
              </a:ext>
            </a:extLst>
          </p:cNvPr>
          <p:cNvSpPr/>
          <p:nvPr/>
        </p:nvSpPr>
        <p:spPr>
          <a:xfrm>
            <a:off x="6168008" y="1118213"/>
            <a:ext cx="410344" cy="52631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32035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63" restart="whenNotActive" fill="hold" evtFilter="cancelBubble" nodeType="interactiveSeq">
                <p:stCondLst>
                  <p:cond evt="onClick" delay="0">
                    <p:tgtEl>
                      <p:spTgt spid="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4" fill="hold">
                      <p:stCondLst>
                        <p:cond delay="0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"/>
                  </p:tgtEl>
                </p:cond>
              </p:nextCondLst>
            </p:seq>
            <p:seq concurrent="1" nextAc="seek">
              <p:cTn id="73" restart="whenNotActive" fill="hold" evtFilter="cancelBubble" nodeType="interactiveSeq">
                <p:stCondLst>
                  <p:cond evt="onClick" delay="0">
                    <p:tgtEl>
                      <p:spTgt spid="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4" fill="hold">
                      <p:stCondLst>
                        <p:cond delay="0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"/>
                  </p:tgtEl>
                </p:cond>
              </p:nextCondLst>
            </p:seq>
            <p:seq concurrent="1" nextAc="seek">
              <p:cTn id="78" restart="whenNotActive" fill="hold" evtFilter="cancelBubble" nodeType="interactiveSeq">
                <p:stCondLst>
                  <p:cond evt="onClick" delay="0">
                    <p:tgtEl>
                      <p:spTgt spid="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9" fill="hold">
                      <p:stCondLst>
                        <p:cond delay="0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"/>
                  </p:tgtEl>
                </p:cond>
              </p:nextCondLst>
            </p:seq>
            <p:seq concurrent="1" nextAc="seek">
              <p:cTn id="83" restart="whenNotActive" fill="hold" evtFilter="cancelBubble" nodeType="interactiveSeq">
                <p:stCondLst>
                  <p:cond evt="onClick" delay="0">
                    <p:tgtEl>
                      <p:spTgt spid="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4" fill="hold">
                      <p:stCondLst>
                        <p:cond delay="0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5"/>
                  </p:tgtEl>
                </p:cond>
              </p:nextCondLst>
            </p:seq>
            <p:seq concurrent="1" nextAc="seek">
              <p:cTn id="88" restart="whenNotActive" fill="hold" evtFilter="cancelBubble" nodeType="interactiveSeq">
                <p:stCondLst>
                  <p:cond evt="onClick" delay="0">
                    <p:tgtEl>
                      <p:spTgt spid="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9" fill="hold">
                      <p:stCondLst>
                        <p:cond delay="0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"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03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4" fill="hold">
                      <p:stCondLst>
                        <p:cond delay="0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08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9" fill="hold">
                      <p:stCondLst>
                        <p:cond delay="0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13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4" fill="hold">
                      <p:stCondLst>
                        <p:cond delay="0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18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9" fill="hold">
                      <p:stCondLst>
                        <p:cond delay="0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23" restart="whenNotActive" fill="hold" evtFilter="cancelBubble" nodeType="interactiveSeq">
                <p:stCondLst>
                  <p:cond evt="onClick" delay="0">
                    <p:tgtEl>
                      <p:spTgt spid="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4" fill="hold">
                      <p:stCondLst>
                        <p:cond delay="0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0"/>
                  </p:tgtEl>
                </p:cond>
              </p:nextCondLst>
            </p:seq>
            <p:seq concurrent="1" nextAc="seek">
              <p:cTn id="128" restart="whenNotActive" fill="hold" evtFilter="cancelBubble" nodeType="interactiveSeq">
                <p:stCondLst>
                  <p:cond evt="onClick" delay="0">
                    <p:tgtEl>
                      <p:spTgt spid="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9" fill="hold">
                      <p:stCondLst>
                        <p:cond delay="0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"/>
                  </p:tgtEl>
                </p:cond>
              </p:nextCondLst>
            </p:seq>
            <p:seq concurrent="1" nextAc="seek">
              <p:cTn id="133" restart="whenNotActive" fill="hold" evtFilter="cancelBubble" nodeType="interactiveSeq">
                <p:stCondLst>
                  <p:cond evt="onClick" delay="0">
                    <p:tgtEl>
                      <p:spTgt spid="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4" fill="hold">
                      <p:stCondLst>
                        <p:cond delay="0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4"/>
                  </p:tgtEl>
                </p:cond>
              </p:nextCondLst>
            </p:seq>
            <p:seq concurrent="1" nextAc="seek">
              <p:cTn id="138" restart="whenNotActive" fill="hold" evtFilter="cancelBubble" nodeType="interactiveSeq">
                <p:stCondLst>
                  <p:cond evt="onClick" delay="0">
                    <p:tgtEl>
                      <p:spTgt spid="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9" fill="hold">
                      <p:stCondLst>
                        <p:cond delay="0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5"/>
                  </p:tgtEl>
                </p:cond>
              </p:nextCondLst>
            </p:seq>
            <p:seq concurrent="1" nextAc="seek">
              <p:cTn id="143" restart="whenNotActive" fill="hold" evtFilter="cancelBubble" nodeType="interactiveSeq">
                <p:stCondLst>
                  <p:cond evt="onClick" delay="0">
                    <p:tgtEl>
                      <p:spTgt spid="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4" fill="hold">
                      <p:stCondLst>
                        <p:cond delay="0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8"/>
                  </p:tgtEl>
                </p:cond>
              </p:nextCondLst>
            </p:seq>
            <p:seq concurrent="1" nextAc="seek">
              <p:cTn id="148" restart="whenNotActive" fill="hold" evtFilter="cancelBubble" nodeType="interactiveSeq">
                <p:stCondLst>
                  <p:cond evt="onClick" delay="0">
                    <p:tgtEl>
                      <p:spTgt spid="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9" fill="hold">
                      <p:stCondLst>
                        <p:cond delay="0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9"/>
                  </p:tgtEl>
                </p:cond>
              </p:nextCondLst>
            </p:seq>
            <p:seq concurrent="1" nextAc="seek">
              <p:cTn id="153" restart="whenNotActive" fill="hold" evtFilter="cancelBubble" nodeType="interactiveSeq">
                <p:stCondLst>
                  <p:cond evt="onClick" delay="0">
                    <p:tgtEl>
                      <p:spTgt spid="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4" fill="hold">
                      <p:stCondLst>
                        <p:cond delay="0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"/>
                  </p:tgtEl>
                </p:cond>
              </p:nextCondLst>
            </p:seq>
            <p:seq concurrent="1" nextAc="seek">
              <p:cTn id="158" restart="whenNotActive" fill="hold" evtFilter="cancelBubble" nodeType="interactiveSeq">
                <p:stCondLst>
                  <p:cond evt="onClick" delay="0">
                    <p:tgtEl>
                      <p:spTgt spid="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9" fill="hold">
                      <p:stCondLst>
                        <p:cond delay="0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3"/>
                  </p:tgtEl>
                </p:cond>
              </p:nextCondLst>
            </p:seq>
            <p:seq concurrent="1" nextAc="seek">
              <p:cTn id="163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4" fill="hold">
                      <p:stCondLst>
                        <p:cond delay="0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</p:childTnLst>
        </p:cTn>
      </p:par>
    </p:tnLst>
    <p:bldLst>
      <p:bldP spid="47" grpId="0" animBg="1"/>
      <p:bldP spid="48" grpId="0" animBg="1"/>
      <p:bldP spid="49" grpId="0" autoUpdateAnimBg="0"/>
      <p:bldP spid="50" grpId="0" autoUpdateAnimBg="0"/>
      <p:bldP spid="51" grpId="0" animBg="1"/>
      <p:bldP spid="52" grpId="0" animBg="1"/>
      <p:bldP spid="53" grpId="0" autoUpdateAnimBg="0"/>
      <p:bldP spid="54" grpId="0" autoUpdateAnimBg="0"/>
      <p:bldP spid="55" grpId="0" animBg="1"/>
      <p:bldP spid="56" grpId="0" animBg="1"/>
      <p:bldP spid="57" grpId="0" autoUpdateAnimBg="0"/>
      <p:bldP spid="58" grpId="0" autoUpdateAnimBg="0"/>
      <p:bldP spid="5" grpId="0" animBg="1"/>
      <p:bldP spid="6" grpId="0" animBg="1"/>
      <p:bldP spid="7" grpId="0" autoUpdateAnimBg="0"/>
      <p:bldP spid="8" grpId="0" autoUpdateAnimBg="0"/>
      <p:bldP spid="9" grpId="0" animBg="1"/>
      <p:bldP spid="10" grpId="0" animBg="1"/>
      <p:bldP spid="11" grpId="0" autoUpdateAnimBg="0"/>
      <p:bldP spid="12" grpId="0" autoUpdateAnimBg="0"/>
      <p:bldP spid="2" grpId="0" animBg="1"/>
      <p:bldP spid="13" grpId="0" animBg="1"/>
      <p:bldP spid="40" grpId="0" autoUpdateAnimBg="0"/>
      <p:bldP spid="59" grpId="0" autoUpdateAnimBg="0"/>
      <p:bldP spid="60" grpId="0" animBg="1"/>
      <p:bldP spid="61" grpId="0" animBg="1"/>
      <p:bldP spid="62" grpId="0" autoUpdateAnimBg="0"/>
      <p:bldP spid="63" grpId="0" autoUpdateAnimBg="0"/>
      <p:bldP spid="64" grpId="0" animBg="1"/>
      <p:bldP spid="65" grpId="0" animBg="1"/>
      <p:bldP spid="66" grpId="0" autoUpdateAnimBg="0"/>
      <p:bldP spid="67" grpId="0" autoUpdateAnimBg="0"/>
      <p:bldP spid="68" grpId="0" animBg="1"/>
      <p:bldP spid="69" grpId="0" animBg="1"/>
      <p:bldP spid="70" grpId="0" autoUpdateAnimBg="0"/>
      <p:bldP spid="71" grpId="0" autoUpdateAnimBg="0"/>
      <p:bldP spid="72" grpId="0" animBg="1"/>
      <p:bldP spid="73" grpId="0" animBg="1"/>
      <p:bldP spid="74" grpId="0" autoUpdateAnimBg="0"/>
      <p:bldP spid="75" grpId="0" autoUpdateAnimBg="0"/>
      <p:bldP spid="43" grpId="0" animBg="1"/>
      <p:bldP spid="4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ADD0ADE4-9FB6-4E5B-96FC-A3BC9B31D8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D412D-C60F-4771-A1CB-FFD7B5773953}" type="slidenum">
              <a:rPr lang="de-DE" smtClean="0"/>
              <a:pPr/>
              <a:t>3</a:t>
            </a:fld>
            <a:endParaRPr lang="de-DE" dirty="0"/>
          </a:p>
        </p:txBody>
      </p:sp>
      <p:sp>
        <p:nvSpPr>
          <p:cNvPr id="32" name="Rechteck 31">
            <a:extLst>
              <a:ext uri="{FF2B5EF4-FFF2-40B4-BE49-F238E27FC236}">
                <a16:creationId xmlns:a16="http://schemas.microsoft.com/office/drawing/2014/main" id="{97D80CC5-51C9-4C37-B2C8-E6104CB1D377}"/>
              </a:ext>
            </a:extLst>
          </p:cNvPr>
          <p:cNvSpPr/>
          <p:nvPr/>
        </p:nvSpPr>
        <p:spPr>
          <a:xfrm>
            <a:off x="203488" y="60267"/>
            <a:ext cx="88448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400" dirty="0">
                <a:latin typeface="Trebuchet MS" panose="020B0603020202020204" pitchFamily="34" charset="0"/>
              </a:rPr>
              <a:t>Klick auf „</a:t>
            </a:r>
            <a:r>
              <a:rPr lang="de-DE" sz="2400" dirty="0">
                <a:solidFill>
                  <a:schemeClr val="bg1"/>
                </a:solidFill>
                <a:highlight>
                  <a:srgbClr val="0000FF"/>
                </a:highlight>
                <a:latin typeface="Trebuchet MS" panose="020B0603020202020204" pitchFamily="34" charset="0"/>
              </a:rPr>
              <a:t>richtig</a:t>
            </a:r>
            <a:r>
              <a:rPr lang="de-DE" sz="2400" dirty="0">
                <a:latin typeface="Trebuchet MS" panose="020B0603020202020204" pitchFamily="34" charset="0"/>
              </a:rPr>
              <a:t>“ oder „</a:t>
            </a:r>
            <a:r>
              <a:rPr lang="de-DE" sz="2400" dirty="0">
                <a:solidFill>
                  <a:schemeClr val="bg1"/>
                </a:solidFill>
                <a:highlight>
                  <a:srgbClr val="FF0000"/>
                </a:highlight>
                <a:latin typeface="Trebuchet MS" panose="020B0603020202020204" pitchFamily="34" charset="0"/>
              </a:rPr>
              <a:t>falsch</a:t>
            </a:r>
            <a:r>
              <a:rPr lang="de-DE" sz="2400" dirty="0">
                <a:latin typeface="Trebuchet MS" panose="020B0603020202020204" pitchFamily="34" charset="0"/>
              </a:rPr>
              <a:t>“!</a:t>
            </a:r>
          </a:p>
        </p:txBody>
      </p:sp>
      <p:sp>
        <p:nvSpPr>
          <p:cNvPr id="27" name="Ellipse 26">
            <a:extLst>
              <a:ext uri="{FF2B5EF4-FFF2-40B4-BE49-F238E27FC236}">
                <a16:creationId xmlns:a16="http://schemas.microsoft.com/office/drawing/2014/main" id="{4454B4E2-579A-8534-C563-D61EFA1D9B8C}"/>
              </a:ext>
            </a:extLst>
          </p:cNvPr>
          <p:cNvSpPr/>
          <p:nvPr/>
        </p:nvSpPr>
        <p:spPr>
          <a:xfrm>
            <a:off x="298480" y="1303824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8" name="Ellipse 27">
            <a:extLst>
              <a:ext uri="{FF2B5EF4-FFF2-40B4-BE49-F238E27FC236}">
                <a16:creationId xmlns:a16="http://schemas.microsoft.com/office/drawing/2014/main" id="{4B35B594-3773-FC87-2A0D-9C470035F6C2}"/>
              </a:ext>
            </a:extLst>
          </p:cNvPr>
          <p:cNvSpPr/>
          <p:nvPr/>
        </p:nvSpPr>
        <p:spPr>
          <a:xfrm>
            <a:off x="298480" y="1808605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9" name="Ellipse 28">
            <a:extLst>
              <a:ext uri="{FF2B5EF4-FFF2-40B4-BE49-F238E27FC236}">
                <a16:creationId xmlns:a16="http://schemas.microsoft.com/office/drawing/2014/main" id="{32DDFD49-F923-426D-C324-9086C10E4E86}"/>
              </a:ext>
            </a:extLst>
          </p:cNvPr>
          <p:cNvSpPr/>
          <p:nvPr/>
        </p:nvSpPr>
        <p:spPr>
          <a:xfrm>
            <a:off x="298480" y="2313386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0" name="Ellipse 29">
            <a:extLst>
              <a:ext uri="{FF2B5EF4-FFF2-40B4-BE49-F238E27FC236}">
                <a16:creationId xmlns:a16="http://schemas.microsoft.com/office/drawing/2014/main" id="{F39F677B-294F-93A9-8851-6A9B691BACB7}"/>
              </a:ext>
            </a:extLst>
          </p:cNvPr>
          <p:cNvSpPr/>
          <p:nvPr/>
        </p:nvSpPr>
        <p:spPr>
          <a:xfrm>
            <a:off x="298480" y="2819754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1" name="Ellipse 30">
            <a:extLst>
              <a:ext uri="{FF2B5EF4-FFF2-40B4-BE49-F238E27FC236}">
                <a16:creationId xmlns:a16="http://schemas.microsoft.com/office/drawing/2014/main" id="{A110FF8F-3183-CD65-15BE-B86647C31FAE}"/>
              </a:ext>
            </a:extLst>
          </p:cNvPr>
          <p:cNvSpPr/>
          <p:nvPr/>
        </p:nvSpPr>
        <p:spPr>
          <a:xfrm>
            <a:off x="298480" y="3326122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3" name="Ellipse 32">
            <a:extLst>
              <a:ext uri="{FF2B5EF4-FFF2-40B4-BE49-F238E27FC236}">
                <a16:creationId xmlns:a16="http://schemas.microsoft.com/office/drawing/2014/main" id="{71C8E88D-6C52-EBD0-C171-325DDA0D26F9}"/>
              </a:ext>
            </a:extLst>
          </p:cNvPr>
          <p:cNvSpPr/>
          <p:nvPr/>
        </p:nvSpPr>
        <p:spPr>
          <a:xfrm>
            <a:off x="298480" y="3830903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4" name="Ellipse 33">
            <a:extLst>
              <a:ext uri="{FF2B5EF4-FFF2-40B4-BE49-F238E27FC236}">
                <a16:creationId xmlns:a16="http://schemas.microsoft.com/office/drawing/2014/main" id="{76082284-4B09-50D7-5BBD-24CF4A66F6BB}"/>
              </a:ext>
            </a:extLst>
          </p:cNvPr>
          <p:cNvSpPr/>
          <p:nvPr/>
        </p:nvSpPr>
        <p:spPr>
          <a:xfrm>
            <a:off x="298480" y="4337271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5" name="Ellipse 34">
            <a:extLst>
              <a:ext uri="{FF2B5EF4-FFF2-40B4-BE49-F238E27FC236}">
                <a16:creationId xmlns:a16="http://schemas.microsoft.com/office/drawing/2014/main" id="{79E5A811-8EC7-3F5B-BCA4-F3D2474CA3CB}"/>
              </a:ext>
            </a:extLst>
          </p:cNvPr>
          <p:cNvSpPr/>
          <p:nvPr/>
        </p:nvSpPr>
        <p:spPr>
          <a:xfrm>
            <a:off x="298480" y="4842052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6" name="Ellipse 35">
            <a:extLst>
              <a:ext uri="{FF2B5EF4-FFF2-40B4-BE49-F238E27FC236}">
                <a16:creationId xmlns:a16="http://schemas.microsoft.com/office/drawing/2014/main" id="{0C354F26-C2F1-984F-F4E6-22388ED4EE2A}"/>
              </a:ext>
            </a:extLst>
          </p:cNvPr>
          <p:cNvSpPr/>
          <p:nvPr/>
        </p:nvSpPr>
        <p:spPr>
          <a:xfrm>
            <a:off x="298480" y="5348420"/>
            <a:ext cx="142875" cy="1444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7" name="Ellipse 36">
            <a:extLst>
              <a:ext uri="{FF2B5EF4-FFF2-40B4-BE49-F238E27FC236}">
                <a16:creationId xmlns:a16="http://schemas.microsoft.com/office/drawing/2014/main" id="{9A384426-BAC2-FCBB-6651-70A32D4FD5DF}"/>
              </a:ext>
            </a:extLst>
          </p:cNvPr>
          <p:cNvSpPr/>
          <p:nvPr/>
        </p:nvSpPr>
        <p:spPr>
          <a:xfrm>
            <a:off x="298480" y="5854791"/>
            <a:ext cx="142875" cy="1444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9" name="shpAufblitz_1_1" descr="TIMESET">
            <a:extLst>
              <a:ext uri="{FF2B5EF4-FFF2-40B4-BE49-F238E27FC236}">
                <a16:creationId xmlns:a16="http://schemas.microsoft.com/office/drawing/2014/main" id="{6A2F32F3-470A-6EF9-B40B-58E544539DCD}"/>
              </a:ext>
            </a:extLst>
          </p:cNvPr>
          <p:cNvSpPr txBox="1"/>
          <p:nvPr>
            <p:custDataLst>
              <p:tags r:id="rId1"/>
            </p:custDataLst>
          </p:nvPr>
        </p:nvSpPr>
        <p:spPr>
          <a:xfrm>
            <a:off x="4642669" y="1118213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0070C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</a:t>
            </a:r>
            <a:endParaRPr lang="de-DE" sz="2800" b="1" dirty="0">
              <a:solidFill>
                <a:srgbClr val="0070C0"/>
              </a:solidFill>
              <a:latin typeface="Trebuchet MS" panose="020B0603020202020204" pitchFamily="34" charset="0"/>
            </a:endParaRPr>
          </a:p>
        </p:txBody>
      </p:sp>
      <p:sp>
        <p:nvSpPr>
          <p:cNvPr id="50" name="shpAufblitz_1_1" descr="TIMESET">
            <a:extLst>
              <a:ext uri="{FF2B5EF4-FFF2-40B4-BE49-F238E27FC236}">
                <a16:creationId xmlns:a16="http://schemas.microsoft.com/office/drawing/2014/main" id="{7D0C223F-836F-2F75-B847-2EB6B8C566B3}"/>
              </a:ext>
            </a:extLst>
          </p:cNvPr>
          <p:cNvSpPr txBox="1"/>
          <p:nvPr>
            <p:custDataLst>
              <p:tags r:id="rId2"/>
            </p:custDataLst>
          </p:nvPr>
        </p:nvSpPr>
        <p:spPr>
          <a:xfrm>
            <a:off x="6112422" y="1118213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FF000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</a:t>
            </a:r>
            <a:endParaRPr lang="de-DE" sz="2800" b="1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sp>
        <p:nvSpPr>
          <p:cNvPr id="53" name="shpAufblitz_1_1" descr="TIMESET">
            <a:extLst>
              <a:ext uri="{FF2B5EF4-FFF2-40B4-BE49-F238E27FC236}">
                <a16:creationId xmlns:a16="http://schemas.microsoft.com/office/drawing/2014/main" id="{C2B59AD7-83AB-F97D-6636-8DEC563F62D1}"/>
              </a:ext>
            </a:extLst>
          </p:cNvPr>
          <p:cNvSpPr txBox="1"/>
          <p:nvPr>
            <p:custDataLst>
              <p:tags r:id="rId3"/>
            </p:custDataLst>
          </p:nvPr>
        </p:nvSpPr>
        <p:spPr>
          <a:xfrm>
            <a:off x="4642669" y="1636867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FF000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</a:t>
            </a:r>
            <a:endParaRPr lang="de-DE" sz="2800" b="1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sp>
        <p:nvSpPr>
          <p:cNvPr id="54" name="shpAufblitz_1_1" descr="TIMESET">
            <a:extLst>
              <a:ext uri="{FF2B5EF4-FFF2-40B4-BE49-F238E27FC236}">
                <a16:creationId xmlns:a16="http://schemas.microsoft.com/office/drawing/2014/main" id="{6A2E7D9E-818F-421D-17F6-DF16A05718A4}"/>
              </a:ext>
            </a:extLst>
          </p:cNvPr>
          <p:cNvSpPr txBox="1"/>
          <p:nvPr>
            <p:custDataLst>
              <p:tags r:id="rId4"/>
            </p:custDataLst>
          </p:nvPr>
        </p:nvSpPr>
        <p:spPr>
          <a:xfrm>
            <a:off x="6112422" y="1636867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0070C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</a:t>
            </a:r>
            <a:endParaRPr lang="de-DE" sz="2800" b="1" dirty="0">
              <a:solidFill>
                <a:srgbClr val="0070C0"/>
              </a:solidFill>
              <a:latin typeface="Trebuchet MS" panose="020B0603020202020204" pitchFamily="34" charset="0"/>
            </a:endParaRPr>
          </a:p>
        </p:txBody>
      </p:sp>
      <p:sp>
        <p:nvSpPr>
          <p:cNvPr id="57" name="shpAufblitz_1_1" descr="TIMESET">
            <a:extLst>
              <a:ext uri="{FF2B5EF4-FFF2-40B4-BE49-F238E27FC236}">
                <a16:creationId xmlns:a16="http://schemas.microsoft.com/office/drawing/2014/main" id="{929E9E9E-EA4E-0E9E-D9A4-6FB56A32421D}"/>
              </a:ext>
            </a:extLst>
          </p:cNvPr>
          <p:cNvSpPr txBox="1"/>
          <p:nvPr>
            <p:custDataLst>
              <p:tags r:id="rId5"/>
            </p:custDataLst>
          </p:nvPr>
        </p:nvSpPr>
        <p:spPr>
          <a:xfrm>
            <a:off x="4642669" y="2155521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FF000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</a:t>
            </a:r>
            <a:endParaRPr lang="de-DE" sz="2800" b="1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sp>
        <p:nvSpPr>
          <p:cNvPr id="58" name="shpAufblitz_1_1" descr="TIMESET">
            <a:extLst>
              <a:ext uri="{FF2B5EF4-FFF2-40B4-BE49-F238E27FC236}">
                <a16:creationId xmlns:a16="http://schemas.microsoft.com/office/drawing/2014/main" id="{A4C0C492-0A3E-D06C-5D16-419ED1D2A235}"/>
              </a:ext>
            </a:extLst>
          </p:cNvPr>
          <p:cNvSpPr txBox="1"/>
          <p:nvPr>
            <p:custDataLst>
              <p:tags r:id="rId6"/>
            </p:custDataLst>
          </p:nvPr>
        </p:nvSpPr>
        <p:spPr>
          <a:xfrm>
            <a:off x="6112422" y="2155521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0070C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</a:t>
            </a:r>
            <a:endParaRPr lang="de-DE" sz="2800" b="1" dirty="0">
              <a:solidFill>
                <a:srgbClr val="0070C0"/>
              </a:solidFill>
              <a:latin typeface="Trebuchet MS" panose="020B0603020202020204" pitchFamily="34" charset="0"/>
            </a:endParaRPr>
          </a:p>
        </p:txBody>
      </p:sp>
      <p:sp>
        <p:nvSpPr>
          <p:cNvPr id="7" name="shpAufblitz_1_1" descr="TIMESET">
            <a:extLst>
              <a:ext uri="{FF2B5EF4-FFF2-40B4-BE49-F238E27FC236}">
                <a16:creationId xmlns:a16="http://schemas.microsoft.com/office/drawing/2014/main" id="{B931E064-BF4D-CC09-ABF3-257E9702F9B8}"/>
              </a:ext>
            </a:extLst>
          </p:cNvPr>
          <p:cNvSpPr txBox="1"/>
          <p:nvPr>
            <p:custDataLst>
              <p:tags r:id="rId7"/>
            </p:custDataLst>
          </p:nvPr>
        </p:nvSpPr>
        <p:spPr>
          <a:xfrm>
            <a:off x="4642669" y="2674175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FF000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</a:t>
            </a:r>
            <a:endParaRPr lang="de-DE" sz="2800" b="1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sp>
        <p:nvSpPr>
          <p:cNvPr id="8" name="shpAufblitz_1_1" descr="TIMESET">
            <a:extLst>
              <a:ext uri="{FF2B5EF4-FFF2-40B4-BE49-F238E27FC236}">
                <a16:creationId xmlns:a16="http://schemas.microsoft.com/office/drawing/2014/main" id="{B65A8090-EED4-A3A2-3C30-95F0282BB499}"/>
              </a:ext>
            </a:extLst>
          </p:cNvPr>
          <p:cNvSpPr txBox="1"/>
          <p:nvPr>
            <p:custDataLst>
              <p:tags r:id="rId8"/>
            </p:custDataLst>
          </p:nvPr>
        </p:nvSpPr>
        <p:spPr>
          <a:xfrm>
            <a:off x="6112422" y="2674175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0070C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</a:t>
            </a:r>
            <a:endParaRPr lang="de-DE" sz="2800" b="1" dirty="0">
              <a:solidFill>
                <a:srgbClr val="0070C0"/>
              </a:solidFill>
              <a:latin typeface="Trebuchet MS" panose="020B0603020202020204" pitchFamily="34" charset="0"/>
            </a:endParaRPr>
          </a:p>
        </p:txBody>
      </p:sp>
      <p:sp>
        <p:nvSpPr>
          <p:cNvPr id="11" name="shpAufblitz_1_1" descr="TIMESET">
            <a:extLst>
              <a:ext uri="{FF2B5EF4-FFF2-40B4-BE49-F238E27FC236}">
                <a16:creationId xmlns:a16="http://schemas.microsoft.com/office/drawing/2014/main" id="{9C78D6F3-61AF-C54F-C0F6-E4FD0FB39892}"/>
              </a:ext>
            </a:extLst>
          </p:cNvPr>
          <p:cNvSpPr txBox="1"/>
          <p:nvPr>
            <p:custDataLst>
              <p:tags r:id="rId9"/>
            </p:custDataLst>
          </p:nvPr>
        </p:nvSpPr>
        <p:spPr>
          <a:xfrm>
            <a:off x="4642669" y="3192829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0070C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</a:t>
            </a:r>
            <a:endParaRPr lang="de-DE" sz="2800" b="1" dirty="0">
              <a:solidFill>
                <a:srgbClr val="0070C0"/>
              </a:solidFill>
              <a:latin typeface="Trebuchet MS" panose="020B0603020202020204" pitchFamily="34" charset="0"/>
            </a:endParaRPr>
          </a:p>
        </p:txBody>
      </p:sp>
      <p:sp>
        <p:nvSpPr>
          <p:cNvPr id="12" name="shpAufblitz_1_1" descr="TIMESET">
            <a:extLst>
              <a:ext uri="{FF2B5EF4-FFF2-40B4-BE49-F238E27FC236}">
                <a16:creationId xmlns:a16="http://schemas.microsoft.com/office/drawing/2014/main" id="{48B0C983-10F4-F56C-2299-4CC18ECB2E30}"/>
              </a:ext>
            </a:extLst>
          </p:cNvPr>
          <p:cNvSpPr txBox="1"/>
          <p:nvPr>
            <p:custDataLst>
              <p:tags r:id="rId10"/>
            </p:custDataLst>
          </p:nvPr>
        </p:nvSpPr>
        <p:spPr>
          <a:xfrm>
            <a:off x="6112422" y="3192829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FF000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</a:t>
            </a:r>
            <a:endParaRPr lang="de-DE" sz="2800" b="1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sp>
        <p:nvSpPr>
          <p:cNvPr id="40" name="shpAufblitz_1_1" descr="TIMESET">
            <a:extLst>
              <a:ext uri="{FF2B5EF4-FFF2-40B4-BE49-F238E27FC236}">
                <a16:creationId xmlns:a16="http://schemas.microsoft.com/office/drawing/2014/main" id="{4B18251D-B4B8-4C29-85E8-1ADE36F1E813}"/>
              </a:ext>
            </a:extLst>
          </p:cNvPr>
          <p:cNvSpPr txBox="1"/>
          <p:nvPr>
            <p:custDataLst>
              <p:tags r:id="rId11"/>
            </p:custDataLst>
          </p:nvPr>
        </p:nvSpPr>
        <p:spPr>
          <a:xfrm>
            <a:off x="4642669" y="3711483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0070C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</a:t>
            </a:r>
            <a:endParaRPr lang="de-DE" sz="2800" b="1" dirty="0">
              <a:solidFill>
                <a:srgbClr val="0070C0"/>
              </a:solidFill>
              <a:latin typeface="Trebuchet MS" panose="020B0603020202020204" pitchFamily="34" charset="0"/>
            </a:endParaRPr>
          </a:p>
        </p:txBody>
      </p:sp>
      <p:sp>
        <p:nvSpPr>
          <p:cNvPr id="59" name="shpAufblitz_1_1" descr="TIMESET">
            <a:extLst>
              <a:ext uri="{FF2B5EF4-FFF2-40B4-BE49-F238E27FC236}">
                <a16:creationId xmlns:a16="http://schemas.microsoft.com/office/drawing/2014/main" id="{DB1B95F7-03CE-D4CF-2EBB-F0240DE1ABDA}"/>
              </a:ext>
            </a:extLst>
          </p:cNvPr>
          <p:cNvSpPr txBox="1"/>
          <p:nvPr>
            <p:custDataLst>
              <p:tags r:id="rId12"/>
            </p:custDataLst>
          </p:nvPr>
        </p:nvSpPr>
        <p:spPr>
          <a:xfrm>
            <a:off x="6112422" y="3711483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FF000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</a:t>
            </a:r>
            <a:endParaRPr lang="de-DE" sz="2800" b="1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sp>
        <p:nvSpPr>
          <p:cNvPr id="62" name="shpAufblitz_1_1" descr="TIMESET">
            <a:extLst>
              <a:ext uri="{FF2B5EF4-FFF2-40B4-BE49-F238E27FC236}">
                <a16:creationId xmlns:a16="http://schemas.microsoft.com/office/drawing/2014/main" id="{10C0490F-29CC-7CD1-0C13-C779F1BFBE43}"/>
              </a:ext>
            </a:extLst>
          </p:cNvPr>
          <p:cNvSpPr txBox="1"/>
          <p:nvPr>
            <p:custDataLst>
              <p:tags r:id="rId13"/>
            </p:custDataLst>
          </p:nvPr>
        </p:nvSpPr>
        <p:spPr>
          <a:xfrm>
            <a:off x="4642669" y="4230137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FF000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</a:t>
            </a:r>
            <a:endParaRPr lang="de-DE" sz="2800" b="1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sp>
        <p:nvSpPr>
          <p:cNvPr id="63" name="shpAufblitz_1_1" descr="TIMESET">
            <a:extLst>
              <a:ext uri="{FF2B5EF4-FFF2-40B4-BE49-F238E27FC236}">
                <a16:creationId xmlns:a16="http://schemas.microsoft.com/office/drawing/2014/main" id="{5B491393-33EE-856A-76AE-DA4CEE8301E0}"/>
              </a:ext>
            </a:extLst>
          </p:cNvPr>
          <p:cNvSpPr txBox="1"/>
          <p:nvPr>
            <p:custDataLst>
              <p:tags r:id="rId14"/>
            </p:custDataLst>
          </p:nvPr>
        </p:nvSpPr>
        <p:spPr>
          <a:xfrm>
            <a:off x="6112422" y="4230137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0070C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</a:t>
            </a:r>
            <a:endParaRPr lang="de-DE" sz="2800" b="1" dirty="0">
              <a:solidFill>
                <a:srgbClr val="0070C0"/>
              </a:solidFill>
              <a:latin typeface="Trebuchet MS" panose="020B0603020202020204" pitchFamily="34" charset="0"/>
            </a:endParaRPr>
          </a:p>
        </p:txBody>
      </p:sp>
      <p:sp>
        <p:nvSpPr>
          <p:cNvPr id="66" name="shpAufblitz_1_1" descr="TIMESET">
            <a:extLst>
              <a:ext uri="{FF2B5EF4-FFF2-40B4-BE49-F238E27FC236}">
                <a16:creationId xmlns:a16="http://schemas.microsoft.com/office/drawing/2014/main" id="{C6D7766C-4772-8985-6113-4F5FAF9A01F6}"/>
              </a:ext>
            </a:extLst>
          </p:cNvPr>
          <p:cNvSpPr txBox="1"/>
          <p:nvPr>
            <p:custDataLst>
              <p:tags r:id="rId15"/>
            </p:custDataLst>
          </p:nvPr>
        </p:nvSpPr>
        <p:spPr>
          <a:xfrm>
            <a:off x="4642669" y="4748791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0070C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</a:t>
            </a:r>
            <a:endParaRPr lang="de-DE" sz="2800" b="1" dirty="0">
              <a:solidFill>
                <a:srgbClr val="0070C0"/>
              </a:solidFill>
              <a:latin typeface="Trebuchet MS" panose="020B0603020202020204" pitchFamily="34" charset="0"/>
            </a:endParaRPr>
          </a:p>
        </p:txBody>
      </p:sp>
      <p:sp>
        <p:nvSpPr>
          <p:cNvPr id="67" name="shpAufblitz_1_1" descr="TIMESET">
            <a:extLst>
              <a:ext uri="{FF2B5EF4-FFF2-40B4-BE49-F238E27FC236}">
                <a16:creationId xmlns:a16="http://schemas.microsoft.com/office/drawing/2014/main" id="{4544D2F5-E450-5997-043D-B1211BCE2D42}"/>
              </a:ext>
            </a:extLst>
          </p:cNvPr>
          <p:cNvSpPr txBox="1"/>
          <p:nvPr>
            <p:custDataLst>
              <p:tags r:id="rId16"/>
            </p:custDataLst>
          </p:nvPr>
        </p:nvSpPr>
        <p:spPr>
          <a:xfrm>
            <a:off x="6112422" y="4748791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FF000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</a:t>
            </a:r>
            <a:endParaRPr lang="de-DE" sz="2800" b="1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sp>
        <p:nvSpPr>
          <p:cNvPr id="70" name="shpAufblitz_1_1" descr="TIMESET">
            <a:extLst>
              <a:ext uri="{FF2B5EF4-FFF2-40B4-BE49-F238E27FC236}">
                <a16:creationId xmlns:a16="http://schemas.microsoft.com/office/drawing/2014/main" id="{7F5D8505-F209-A3CF-1BAC-E9090A7D023E}"/>
              </a:ext>
            </a:extLst>
          </p:cNvPr>
          <p:cNvSpPr txBox="1"/>
          <p:nvPr>
            <p:custDataLst>
              <p:tags r:id="rId17"/>
            </p:custDataLst>
          </p:nvPr>
        </p:nvSpPr>
        <p:spPr>
          <a:xfrm>
            <a:off x="4642669" y="5267445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FF000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</a:t>
            </a:r>
            <a:endParaRPr lang="de-DE" sz="2800" b="1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sp>
        <p:nvSpPr>
          <p:cNvPr id="71" name="shpAufblitz_1_1" descr="TIMESET">
            <a:extLst>
              <a:ext uri="{FF2B5EF4-FFF2-40B4-BE49-F238E27FC236}">
                <a16:creationId xmlns:a16="http://schemas.microsoft.com/office/drawing/2014/main" id="{35E285DF-4F77-41EF-9869-F4C2CE9457E1}"/>
              </a:ext>
            </a:extLst>
          </p:cNvPr>
          <p:cNvSpPr txBox="1"/>
          <p:nvPr>
            <p:custDataLst>
              <p:tags r:id="rId18"/>
            </p:custDataLst>
          </p:nvPr>
        </p:nvSpPr>
        <p:spPr>
          <a:xfrm>
            <a:off x="6112422" y="5267445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0070C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</a:t>
            </a:r>
            <a:endParaRPr lang="de-DE" sz="2800" b="1" dirty="0">
              <a:solidFill>
                <a:srgbClr val="0070C0"/>
              </a:solidFill>
              <a:latin typeface="Trebuchet MS" panose="020B0603020202020204" pitchFamily="34" charset="0"/>
            </a:endParaRPr>
          </a:p>
        </p:txBody>
      </p:sp>
      <p:sp>
        <p:nvSpPr>
          <p:cNvPr id="74" name="shpAufblitz_1_1" descr="TIMESET">
            <a:extLst>
              <a:ext uri="{FF2B5EF4-FFF2-40B4-BE49-F238E27FC236}">
                <a16:creationId xmlns:a16="http://schemas.microsoft.com/office/drawing/2014/main" id="{BC77AE22-5BA3-8F88-B6B5-E91ECEE4F0B2}"/>
              </a:ext>
            </a:extLst>
          </p:cNvPr>
          <p:cNvSpPr txBox="1"/>
          <p:nvPr>
            <p:custDataLst>
              <p:tags r:id="rId19"/>
            </p:custDataLst>
          </p:nvPr>
        </p:nvSpPr>
        <p:spPr>
          <a:xfrm>
            <a:off x="4642669" y="5786100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0070C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</a:t>
            </a:r>
            <a:endParaRPr lang="de-DE" sz="2800" b="1" dirty="0">
              <a:solidFill>
                <a:srgbClr val="0070C0"/>
              </a:solidFill>
              <a:latin typeface="Trebuchet MS" panose="020B0603020202020204" pitchFamily="34" charset="0"/>
            </a:endParaRPr>
          </a:p>
        </p:txBody>
      </p:sp>
      <p:sp>
        <p:nvSpPr>
          <p:cNvPr id="75" name="shpAufblitz_1_1" descr="TIMESET">
            <a:extLst>
              <a:ext uri="{FF2B5EF4-FFF2-40B4-BE49-F238E27FC236}">
                <a16:creationId xmlns:a16="http://schemas.microsoft.com/office/drawing/2014/main" id="{BAACF134-CC6D-9FE2-979B-5D1005B0267A}"/>
              </a:ext>
            </a:extLst>
          </p:cNvPr>
          <p:cNvSpPr txBox="1"/>
          <p:nvPr>
            <p:custDataLst>
              <p:tags r:id="rId20"/>
            </p:custDataLst>
          </p:nvPr>
        </p:nvSpPr>
        <p:spPr>
          <a:xfrm>
            <a:off x="6112422" y="5786100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FF000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</a:t>
            </a:r>
            <a:endParaRPr lang="de-DE" sz="2800" b="1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sp>
        <p:nvSpPr>
          <p:cNvPr id="4" name="shpAufblitz_1_1" descr="TIMESET">
            <a:extLst>
              <a:ext uri="{FF2B5EF4-FFF2-40B4-BE49-F238E27FC236}">
                <a16:creationId xmlns:a16="http://schemas.microsoft.com/office/drawing/2014/main" id="{DB93312A-B15E-BC91-90F7-4AD944C2FE90}"/>
              </a:ext>
            </a:extLst>
          </p:cNvPr>
          <p:cNvSpPr txBox="1"/>
          <p:nvPr>
            <p:custDataLst>
              <p:tags r:id="rId21"/>
            </p:custDataLst>
          </p:nvPr>
        </p:nvSpPr>
        <p:spPr>
          <a:xfrm>
            <a:off x="635000" y="1143000"/>
            <a:ext cx="2177199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dirty="0">
                <a:solidFill>
                  <a:srgbClr val="000000"/>
                </a:solidFill>
                <a:latin typeface="Trebuchet MS" panose="020B0603020202020204" pitchFamily="34" charset="0"/>
              </a:rPr>
              <a:t>Schokomilch</a:t>
            </a:r>
          </a:p>
        </p:txBody>
      </p:sp>
      <p:sp>
        <p:nvSpPr>
          <p:cNvPr id="15" name="shpAufblitz_2_1" descr="TIMESET">
            <a:extLst>
              <a:ext uri="{FF2B5EF4-FFF2-40B4-BE49-F238E27FC236}">
                <a16:creationId xmlns:a16="http://schemas.microsoft.com/office/drawing/2014/main" id="{E0479662-9446-C6F7-ABC8-459E291C8051}"/>
              </a:ext>
            </a:extLst>
          </p:cNvPr>
          <p:cNvSpPr txBox="1"/>
          <p:nvPr>
            <p:custDataLst>
              <p:tags r:id="rId22"/>
            </p:custDataLst>
          </p:nvPr>
        </p:nvSpPr>
        <p:spPr>
          <a:xfrm>
            <a:off x="635000" y="1651000"/>
            <a:ext cx="1649811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Käseboot</a:t>
            </a:r>
            <a:endParaRPr lang="de-DE" sz="28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6" name="shpAufblitz_3_1" descr="TIMESET">
            <a:extLst>
              <a:ext uri="{FF2B5EF4-FFF2-40B4-BE49-F238E27FC236}">
                <a16:creationId xmlns:a16="http://schemas.microsoft.com/office/drawing/2014/main" id="{50BFE50A-8979-049A-3AAA-2DE98A9517CD}"/>
              </a:ext>
            </a:extLst>
          </p:cNvPr>
          <p:cNvSpPr txBox="1"/>
          <p:nvPr>
            <p:custDataLst>
              <p:tags r:id="rId23"/>
            </p:custDataLst>
          </p:nvPr>
        </p:nvSpPr>
        <p:spPr>
          <a:xfrm>
            <a:off x="635000" y="2159000"/>
            <a:ext cx="2018501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Blumenkoff</a:t>
            </a:r>
            <a:endParaRPr lang="de-DE" sz="28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7" name="shpAufblitz_4_1" descr="TIMESET">
            <a:extLst>
              <a:ext uri="{FF2B5EF4-FFF2-40B4-BE49-F238E27FC236}">
                <a16:creationId xmlns:a16="http://schemas.microsoft.com/office/drawing/2014/main" id="{503F8D99-593B-6E09-850F-92201ED7A332}"/>
              </a:ext>
            </a:extLst>
          </p:cNvPr>
          <p:cNvSpPr txBox="1"/>
          <p:nvPr>
            <p:custDataLst>
              <p:tags r:id="rId24"/>
            </p:custDataLst>
          </p:nvPr>
        </p:nvSpPr>
        <p:spPr>
          <a:xfrm>
            <a:off x="635000" y="2667000"/>
            <a:ext cx="2047355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dirty="0">
                <a:solidFill>
                  <a:srgbClr val="000000"/>
                </a:solidFill>
                <a:latin typeface="Trebuchet MS" panose="020B0603020202020204" pitchFamily="34" charset="0"/>
              </a:rPr>
              <a:t>Essbestreck</a:t>
            </a:r>
          </a:p>
        </p:txBody>
      </p:sp>
      <p:sp>
        <p:nvSpPr>
          <p:cNvPr id="21" name="shpAufblitz_5_1" descr="TIMESET">
            <a:extLst>
              <a:ext uri="{FF2B5EF4-FFF2-40B4-BE49-F238E27FC236}">
                <a16:creationId xmlns:a16="http://schemas.microsoft.com/office/drawing/2014/main" id="{B850ADD2-8B52-B562-45F8-1AEA9BE9EAB4}"/>
              </a:ext>
            </a:extLst>
          </p:cNvPr>
          <p:cNvSpPr txBox="1"/>
          <p:nvPr>
            <p:custDataLst>
              <p:tags r:id="rId25"/>
            </p:custDataLst>
          </p:nvPr>
        </p:nvSpPr>
        <p:spPr>
          <a:xfrm>
            <a:off x="635000" y="3175000"/>
            <a:ext cx="2653290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dirty="0">
                <a:solidFill>
                  <a:srgbClr val="000000"/>
                </a:solidFill>
                <a:latin typeface="Trebuchet MS" panose="020B0603020202020204" pitchFamily="34" charset="0"/>
              </a:rPr>
              <a:t>Suppenschüssel</a:t>
            </a:r>
          </a:p>
        </p:txBody>
      </p:sp>
      <p:sp>
        <p:nvSpPr>
          <p:cNvPr id="22" name="shpAufblitz_6_1" descr="TIMESET">
            <a:extLst>
              <a:ext uri="{FF2B5EF4-FFF2-40B4-BE49-F238E27FC236}">
                <a16:creationId xmlns:a16="http://schemas.microsoft.com/office/drawing/2014/main" id="{88F8F660-E3CD-2948-976C-04F20D56BDDB}"/>
              </a:ext>
            </a:extLst>
          </p:cNvPr>
          <p:cNvSpPr txBox="1"/>
          <p:nvPr>
            <p:custDataLst>
              <p:tags r:id="rId26"/>
            </p:custDataLst>
          </p:nvPr>
        </p:nvSpPr>
        <p:spPr>
          <a:xfrm>
            <a:off x="635000" y="3683000"/>
            <a:ext cx="2236510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dirty="0">
                <a:solidFill>
                  <a:srgbClr val="000000"/>
                </a:solidFill>
                <a:latin typeface="Trebuchet MS" panose="020B0603020202020204" pitchFamily="34" charset="0"/>
              </a:rPr>
              <a:t>Gabelstapler</a:t>
            </a:r>
          </a:p>
        </p:txBody>
      </p:sp>
      <p:sp>
        <p:nvSpPr>
          <p:cNvPr id="23" name="shpAufblitz_7_1" descr="TIMESET">
            <a:extLst>
              <a:ext uri="{FF2B5EF4-FFF2-40B4-BE49-F238E27FC236}">
                <a16:creationId xmlns:a16="http://schemas.microsoft.com/office/drawing/2014/main" id="{3C9C98D7-C026-7380-FEAA-6C6A5A5409FB}"/>
              </a:ext>
            </a:extLst>
          </p:cNvPr>
          <p:cNvSpPr txBox="1"/>
          <p:nvPr>
            <p:custDataLst>
              <p:tags r:id="rId27"/>
            </p:custDataLst>
          </p:nvPr>
        </p:nvSpPr>
        <p:spPr>
          <a:xfrm>
            <a:off x="635000" y="4191000"/>
            <a:ext cx="1745991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Limonude</a:t>
            </a:r>
            <a:endParaRPr lang="de-DE" sz="28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24" name="shpAufblitz_8_1" descr="TIMESET">
            <a:extLst>
              <a:ext uri="{FF2B5EF4-FFF2-40B4-BE49-F238E27FC236}">
                <a16:creationId xmlns:a16="http://schemas.microsoft.com/office/drawing/2014/main" id="{B5620A03-0D48-9616-93C8-4BE57F66C93C}"/>
              </a:ext>
            </a:extLst>
          </p:cNvPr>
          <p:cNvSpPr txBox="1"/>
          <p:nvPr>
            <p:custDataLst>
              <p:tags r:id="rId28"/>
            </p:custDataLst>
          </p:nvPr>
        </p:nvSpPr>
        <p:spPr>
          <a:xfrm>
            <a:off x="635000" y="4699000"/>
            <a:ext cx="1774845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dirty="0">
                <a:solidFill>
                  <a:srgbClr val="000000"/>
                </a:solidFill>
                <a:latin typeface="Trebuchet MS" panose="020B0603020202020204" pitchFamily="34" charset="0"/>
              </a:rPr>
              <a:t>Kokosnuss</a:t>
            </a:r>
          </a:p>
        </p:txBody>
      </p:sp>
      <p:sp>
        <p:nvSpPr>
          <p:cNvPr id="25" name="shpAufblitz_9_1" descr="TIMESET">
            <a:extLst>
              <a:ext uri="{FF2B5EF4-FFF2-40B4-BE49-F238E27FC236}">
                <a16:creationId xmlns:a16="http://schemas.microsoft.com/office/drawing/2014/main" id="{863751EB-1792-2771-4EFC-AC00A94ADC85}"/>
              </a:ext>
            </a:extLst>
          </p:cNvPr>
          <p:cNvSpPr txBox="1"/>
          <p:nvPr>
            <p:custDataLst>
              <p:tags r:id="rId29"/>
            </p:custDataLst>
          </p:nvPr>
        </p:nvSpPr>
        <p:spPr>
          <a:xfrm>
            <a:off x="635000" y="5207000"/>
            <a:ext cx="2340897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dirty="0">
                <a:solidFill>
                  <a:srgbClr val="000000"/>
                </a:solidFill>
                <a:latin typeface="Trebuchet MS" panose="020B0603020202020204" pitchFamily="34" charset="0"/>
              </a:rPr>
              <a:t>Tomatensalut</a:t>
            </a:r>
          </a:p>
        </p:txBody>
      </p:sp>
      <p:sp>
        <p:nvSpPr>
          <p:cNvPr id="26" name="shpAufblitz_10_1" descr="TIMESET">
            <a:extLst>
              <a:ext uri="{FF2B5EF4-FFF2-40B4-BE49-F238E27FC236}">
                <a16:creationId xmlns:a16="http://schemas.microsoft.com/office/drawing/2014/main" id="{C038D09A-A4C7-8438-3AEA-F013B2DF557D}"/>
              </a:ext>
            </a:extLst>
          </p:cNvPr>
          <p:cNvSpPr txBox="1"/>
          <p:nvPr>
            <p:custDataLst>
              <p:tags r:id="rId30"/>
            </p:custDataLst>
          </p:nvPr>
        </p:nvSpPr>
        <p:spPr>
          <a:xfrm>
            <a:off x="635000" y="5715000"/>
            <a:ext cx="2464136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dirty="0">
                <a:solidFill>
                  <a:srgbClr val="000000"/>
                </a:solidFill>
                <a:latin typeface="Trebuchet MS" panose="020B0603020202020204" pitchFamily="34" charset="0"/>
              </a:rPr>
              <a:t>Einbahnstraße</a:t>
            </a:r>
          </a:p>
        </p:txBody>
      </p:sp>
      <p:sp>
        <p:nvSpPr>
          <p:cNvPr id="48" name="Rechteck 47">
            <a:extLst>
              <a:ext uri="{FF2B5EF4-FFF2-40B4-BE49-F238E27FC236}">
                <a16:creationId xmlns:a16="http://schemas.microsoft.com/office/drawing/2014/main" id="{B05FEB1E-43D6-790C-495C-F6055F305958}"/>
              </a:ext>
            </a:extLst>
          </p:cNvPr>
          <p:cNvSpPr/>
          <p:nvPr/>
        </p:nvSpPr>
        <p:spPr>
          <a:xfrm>
            <a:off x="5252891" y="1196046"/>
            <a:ext cx="792205" cy="369332"/>
          </a:xfrm>
          <a:prstGeom prst="rect">
            <a:avLst/>
          </a:prstGeom>
          <a:solidFill>
            <a:srgbClr val="FF0000"/>
          </a:solidFill>
        </p:spPr>
        <p:txBody>
          <a:bodyPr wrap="none">
            <a:spAutoFit/>
          </a:bodyPr>
          <a:lstStyle/>
          <a:p>
            <a:r>
              <a:rPr lang="de-DE" altLang="de-DE" dirty="0">
                <a:solidFill>
                  <a:schemeClr val="bg1"/>
                </a:solidFill>
                <a:latin typeface="Trebuchet MS" pitchFamily="34" charset="0"/>
              </a:rPr>
              <a:t>falsch</a:t>
            </a:r>
          </a:p>
        </p:txBody>
      </p:sp>
      <p:sp>
        <p:nvSpPr>
          <p:cNvPr id="52" name="Rechteck 51">
            <a:extLst>
              <a:ext uri="{FF2B5EF4-FFF2-40B4-BE49-F238E27FC236}">
                <a16:creationId xmlns:a16="http://schemas.microsoft.com/office/drawing/2014/main" id="{EE54A57F-F538-FE0B-0B83-A6ED5DD7105E}"/>
              </a:ext>
            </a:extLst>
          </p:cNvPr>
          <p:cNvSpPr/>
          <p:nvPr/>
        </p:nvSpPr>
        <p:spPr>
          <a:xfrm>
            <a:off x="5252891" y="1713031"/>
            <a:ext cx="792205" cy="369332"/>
          </a:xfrm>
          <a:prstGeom prst="rect">
            <a:avLst/>
          </a:prstGeom>
          <a:solidFill>
            <a:srgbClr val="FF0000"/>
          </a:solidFill>
        </p:spPr>
        <p:txBody>
          <a:bodyPr wrap="none">
            <a:spAutoFit/>
          </a:bodyPr>
          <a:lstStyle/>
          <a:p>
            <a:r>
              <a:rPr lang="de-DE" altLang="de-DE" dirty="0">
                <a:solidFill>
                  <a:schemeClr val="bg1"/>
                </a:solidFill>
                <a:latin typeface="Trebuchet MS" pitchFamily="34" charset="0"/>
              </a:rPr>
              <a:t>falsch</a:t>
            </a:r>
          </a:p>
        </p:txBody>
      </p:sp>
      <p:sp>
        <p:nvSpPr>
          <p:cNvPr id="56" name="Rechteck 55">
            <a:extLst>
              <a:ext uri="{FF2B5EF4-FFF2-40B4-BE49-F238E27FC236}">
                <a16:creationId xmlns:a16="http://schemas.microsoft.com/office/drawing/2014/main" id="{905DD809-3779-4095-140E-50369ECBC549}"/>
              </a:ext>
            </a:extLst>
          </p:cNvPr>
          <p:cNvSpPr/>
          <p:nvPr/>
        </p:nvSpPr>
        <p:spPr>
          <a:xfrm>
            <a:off x="5252891" y="2230016"/>
            <a:ext cx="792205" cy="369332"/>
          </a:xfrm>
          <a:prstGeom prst="rect">
            <a:avLst/>
          </a:prstGeom>
          <a:solidFill>
            <a:srgbClr val="FF0000"/>
          </a:solidFill>
        </p:spPr>
        <p:txBody>
          <a:bodyPr wrap="none">
            <a:spAutoFit/>
          </a:bodyPr>
          <a:lstStyle/>
          <a:p>
            <a:r>
              <a:rPr lang="de-DE" altLang="de-DE" dirty="0">
                <a:solidFill>
                  <a:schemeClr val="bg1"/>
                </a:solidFill>
                <a:latin typeface="Trebuchet MS" pitchFamily="34" charset="0"/>
              </a:rPr>
              <a:t>falsch</a:t>
            </a: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03FA2F36-9386-F12A-3C58-DDFD8DC2B21F}"/>
              </a:ext>
            </a:extLst>
          </p:cNvPr>
          <p:cNvSpPr/>
          <p:nvPr/>
        </p:nvSpPr>
        <p:spPr>
          <a:xfrm>
            <a:off x="5252891" y="2747001"/>
            <a:ext cx="792205" cy="369332"/>
          </a:xfrm>
          <a:prstGeom prst="rect">
            <a:avLst/>
          </a:prstGeom>
          <a:solidFill>
            <a:srgbClr val="FF0000"/>
          </a:solidFill>
        </p:spPr>
        <p:txBody>
          <a:bodyPr wrap="none">
            <a:spAutoFit/>
          </a:bodyPr>
          <a:lstStyle/>
          <a:p>
            <a:r>
              <a:rPr lang="de-DE" altLang="de-DE" dirty="0">
                <a:solidFill>
                  <a:schemeClr val="bg1"/>
                </a:solidFill>
                <a:latin typeface="Trebuchet MS" pitchFamily="34" charset="0"/>
              </a:rPr>
              <a:t>falsch</a:t>
            </a: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D536F1FD-D6AA-19EE-94E6-439C3BEAD2FA}"/>
              </a:ext>
            </a:extLst>
          </p:cNvPr>
          <p:cNvSpPr/>
          <p:nvPr/>
        </p:nvSpPr>
        <p:spPr>
          <a:xfrm>
            <a:off x="5252891" y="3263986"/>
            <a:ext cx="792205" cy="369332"/>
          </a:xfrm>
          <a:prstGeom prst="rect">
            <a:avLst/>
          </a:prstGeom>
          <a:solidFill>
            <a:srgbClr val="FF0000"/>
          </a:solidFill>
        </p:spPr>
        <p:txBody>
          <a:bodyPr wrap="none">
            <a:spAutoFit/>
          </a:bodyPr>
          <a:lstStyle/>
          <a:p>
            <a:r>
              <a:rPr lang="de-DE" altLang="de-DE" dirty="0">
                <a:solidFill>
                  <a:schemeClr val="bg1"/>
                </a:solidFill>
                <a:latin typeface="Trebuchet MS" pitchFamily="34" charset="0"/>
              </a:rPr>
              <a:t>falsch</a:t>
            </a:r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37DE17CE-5337-E48B-65BE-FB138F504FB6}"/>
              </a:ext>
            </a:extLst>
          </p:cNvPr>
          <p:cNvSpPr/>
          <p:nvPr/>
        </p:nvSpPr>
        <p:spPr>
          <a:xfrm>
            <a:off x="5252891" y="3780971"/>
            <a:ext cx="792205" cy="369332"/>
          </a:xfrm>
          <a:prstGeom prst="rect">
            <a:avLst/>
          </a:prstGeom>
          <a:solidFill>
            <a:srgbClr val="FF0000"/>
          </a:solidFill>
        </p:spPr>
        <p:txBody>
          <a:bodyPr wrap="none">
            <a:spAutoFit/>
          </a:bodyPr>
          <a:lstStyle/>
          <a:p>
            <a:r>
              <a:rPr lang="de-DE" altLang="de-DE" dirty="0">
                <a:solidFill>
                  <a:schemeClr val="bg1"/>
                </a:solidFill>
                <a:latin typeface="Trebuchet MS" pitchFamily="34" charset="0"/>
              </a:rPr>
              <a:t>falsch</a:t>
            </a:r>
          </a:p>
        </p:txBody>
      </p:sp>
      <p:sp>
        <p:nvSpPr>
          <p:cNvPr id="61" name="Rechteck 60">
            <a:extLst>
              <a:ext uri="{FF2B5EF4-FFF2-40B4-BE49-F238E27FC236}">
                <a16:creationId xmlns:a16="http://schemas.microsoft.com/office/drawing/2014/main" id="{20255307-07F1-8A06-3E17-BE97A3017DCD}"/>
              </a:ext>
            </a:extLst>
          </p:cNvPr>
          <p:cNvSpPr/>
          <p:nvPr/>
        </p:nvSpPr>
        <p:spPr>
          <a:xfrm>
            <a:off x="5252891" y="4297956"/>
            <a:ext cx="792205" cy="369332"/>
          </a:xfrm>
          <a:prstGeom prst="rect">
            <a:avLst/>
          </a:prstGeom>
          <a:solidFill>
            <a:srgbClr val="FF0000"/>
          </a:solidFill>
        </p:spPr>
        <p:txBody>
          <a:bodyPr wrap="none">
            <a:spAutoFit/>
          </a:bodyPr>
          <a:lstStyle/>
          <a:p>
            <a:r>
              <a:rPr lang="de-DE" altLang="de-DE" dirty="0">
                <a:solidFill>
                  <a:schemeClr val="bg1"/>
                </a:solidFill>
                <a:latin typeface="Trebuchet MS" pitchFamily="34" charset="0"/>
              </a:rPr>
              <a:t>falsch</a:t>
            </a:r>
          </a:p>
        </p:txBody>
      </p:sp>
      <p:sp>
        <p:nvSpPr>
          <p:cNvPr id="65" name="Rechteck 64">
            <a:extLst>
              <a:ext uri="{FF2B5EF4-FFF2-40B4-BE49-F238E27FC236}">
                <a16:creationId xmlns:a16="http://schemas.microsoft.com/office/drawing/2014/main" id="{95D90E24-C395-9838-7AD7-335FFE5A1489}"/>
              </a:ext>
            </a:extLst>
          </p:cNvPr>
          <p:cNvSpPr/>
          <p:nvPr/>
        </p:nvSpPr>
        <p:spPr>
          <a:xfrm>
            <a:off x="5252891" y="4814941"/>
            <a:ext cx="792205" cy="369332"/>
          </a:xfrm>
          <a:prstGeom prst="rect">
            <a:avLst/>
          </a:prstGeom>
          <a:solidFill>
            <a:srgbClr val="FF0000"/>
          </a:solidFill>
        </p:spPr>
        <p:txBody>
          <a:bodyPr wrap="none">
            <a:spAutoFit/>
          </a:bodyPr>
          <a:lstStyle/>
          <a:p>
            <a:r>
              <a:rPr lang="de-DE" altLang="de-DE" dirty="0">
                <a:solidFill>
                  <a:schemeClr val="bg1"/>
                </a:solidFill>
                <a:latin typeface="Trebuchet MS" pitchFamily="34" charset="0"/>
              </a:rPr>
              <a:t>falsch</a:t>
            </a:r>
          </a:p>
        </p:txBody>
      </p:sp>
      <p:sp>
        <p:nvSpPr>
          <p:cNvPr id="69" name="Rechteck 68">
            <a:extLst>
              <a:ext uri="{FF2B5EF4-FFF2-40B4-BE49-F238E27FC236}">
                <a16:creationId xmlns:a16="http://schemas.microsoft.com/office/drawing/2014/main" id="{CEE7C167-FB3C-1585-15E6-AE3DC0826547}"/>
              </a:ext>
            </a:extLst>
          </p:cNvPr>
          <p:cNvSpPr/>
          <p:nvPr/>
        </p:nvSpPr>
        <p:spPr>
          <a:xfrm>
            <a:off x="5252891" y="5331926"/>
            <a:ext cx="792205" cy="369332"/>
          </a:xfrm>
          <a:prstGeom prst="rect">
            <a:avLst/>
          </a:prstGeom>
          <a:solidFill>
            <a:srgbClr val="FF0000"/>
          </a:solidFill>
        </p:spPr>
        <p:txBody>
          <a:bodyPr wrap="none">
            <a:spAutoFit/>
          </a:bodyPr>
          <a:lstStyle/>
          <a:p>
            <a:r>
              <a:rPr lang="de-DE" altLang="de-DE" dirty="0">
                <a:solidFill>
                  <a:schemeClr val="bg1"/>
                </a:solidFill>
                <a:latin typeface="Trebuchet MS" pitchFamily="34" charset="0"/>
              </a:rPr>
              <a:t>falsch</a:t>
            </a:r>
          </a:p>
        </p:txBody>
      </p:sp>
      <p:sp>
        <p:nvSpPr>
          <p:cNvPr id="73" name="Rechteck 72">
            <a:extLst>
              <a:ext uri="{FF2B5EF4-FFF2-40B4-BE49-F238E27FC236}">
                <a16:creationId xmlns:a16="http://schemas.microsoft.com/office/drawing/2014/main" id="{21AC3ECA-1FE9-4A0E-9F71-E3EF4E3EFDB9}"/>
              </a:ext>
            </a:extLst>
          </p:cNvPr>
          <p:cNvSpPr/>
          <p:nvPr/>
        </p:nvSpPr>
        <p:spPr>
          <a:xfrm>
            <a:off x="5252891" y="5848909"/>
            <a:ext cx="792205" cy="369332"/>
          </a:xfrm>
          <a:prstGeom prst="rect">
            <a:avLst/>
          </a:prstGeom>
          <a:solidFill>
            <a:srgbClr val="FF0000"/>
          </a:solidFill>
        </p:spPr>
        <p:txBody>
          <a:bodyPr wrap="none">
            <a:spAutoFit/>
          </a:bodyPr>
          <a:lstStyle/>
          <a:p>
            <a:r>
              <a:rPr lang="de-DE" altLang="de-DE" dirty="0">
                <a:solidFill>
                  <a:schemeClr val="bg1"/>
                </a:solidFill>
                <a:latin typeface="Trebuchet MS" pitchFamily="34" charset="0"/>
              </a:rPr>
              <a:t>falsch</a:t>
            </a:r>
          </a:p>
        </p:txBody>
      </p:sp>
      <p:sp>
        <p:nvSpPr>
          <p:cNvPr id="47" name="Textfeld 46" descr="TIMESET2">
            <a:extLst>
              <a:ext uri="{FF2B5EF4-FFF2-40B4-BE49-F238E27FC236}">
                <a16:creationId xmlns:a16="http://schemas.microsoft.com/office/drawing/2014/main" id="{2B663FC7-B539-C13F-530D-D3C451EB87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6158" y="1196046"/>
            <a:ext cx="853119" cy="36933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1800" dirty="0">
                <a:solidFill>
                  <a:schemeClr val="bg1"/>
                </a:solidFill>
                <a:latin typeface="Trebuchet MS" pitchFamily="34" charset="0"/>
              </a:rPr>
              <a:t>richtig</a:t>
            </a:r>
          </a:p>
        </p:txBody>
      </p:sp>
      <p:sp>
        <p:nvSpPr>
          <p:cNvPr id="51" name="Textfeld 50" descr="TIMESET2">
            <a:extLst>
              <a:ext uri="{FF2B5EF4-FFF2-40B4-BE49-F238E27FC236}">
                <a16:creationId xmlns:a16="http://schemas.microsoft.com/office/drawing/2014/main" id="{A73DAC46-2533-469F-4775-D3A3DA9E5D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6158" y="1713031"/>
            <a:ext cx="853119" cy="36933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1800" dirty="0">
                <a:solidFill>
                  <a:schemeClr val="bg1"/>
                </a:solidFill>
                <a:latin typeface="Trebuchet MS" pitchFamily="34" charset="0"/>
              </a:rPr>
              <a:t>richtig</a:t>
            </a:r>
          </a:p>
        </p:txBody>
      </p:sp>
      <p:sp>
        <p:nvSpPr>
          <p:cNvPr id="55" name="Textfeld 54" descr="TIMESET2">
            <a:extLst>
              <a:ext uri="{FF2B5EF4-FFF2-40B4-BE49-F238E27FC236}">
                <a16:creationId xmlns:a16="http://schemas.microsoft.com/office/drawing/2014/main" id="{E542C8CE-09AD-DAF2-37F7-12EB2440C3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6158" y="2230016"/>
            <a:ext cx="853119" cy="36933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1800" dirty="0">
                <a:solidFill>
                  <a:schemeClr val="bg1"/>
                </a:solidFill>
                <a:latin typeface="Trebuchet MS" pitchFamily="34" charset="0"/>
              </a:rPr>
              <a:t>richtig</a:t>
            </a:r>
          </a:p>
        </p:txBody>
      </p:sp>
      <p:sp>
        <p:nvSpPr>
          <p:cNvPr id="5" name="Textfeld 4" descr="TIMESET2">
            <a:extLst>
              <a:ext uri="{FF2B5EF4-FFF2-40B4-BE49-F238E27FC236}">
                <a16:creationId xmlns:a16="http://schemas.microsoft.com/office/drawing/2014/main" id="{C40B10B5-CC7B-9FA9-99BB-57D1FFAEE0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6158" y="2747001"/>
            <a:ext cx="853119" cy="36933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1800" dirty="0">
                <a:solidFill>
                  <a:schemeClr val="bg1"/>
                </a:solidFill>
                <a:latin typeface="Trebuchet MS" pitchFamily="34" charset="0"/>
              </a:rPr>
              <a:t>richtig</a:t>
            </a:r>
          </a:p>
        </p:txBody>
      </p:sp>
      <p:sp>
        <p:nvSpPr>
          <p:cNvPr id="9" name="Textfeld 8" descr="TIMESET2">
            <a:extLst>
              <a:ext uri="{FF2B5EF4-FFF2-40B4-BE49-F238E27FC236}">
                <a16:creationId xmlns:a16="http://schemas.microsoft.com/office/drawing/2014/main" id="{A2A081FD-64AD-DF2C-460D-C4DD171C92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6158" y="3263986"/>
            <a:ext cx="853119" cy="36933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1800" dirty="0">
                <a:solidFill>
                  <a:schemeClr val="bg1"/>
                </a:solidFill>
                <a:latin typeface="Trebuchet MS" pitchFamily="34" charset="0"/>
              </a:rPr>
              <a:t>richtig</a:t>
            </a:r>
          </a:p>
        </p:txBody>
      </p:sp>
      <p:sp>
        <p:nvSpPr>
          <p:cNvPr id="2" name="Textfeld 1" descr="TIMESET2">
            <a:extLst>
              <a:ext uri="{FF2B5EF4-FFF2-40B4-BE49-F238E27FC236}">
                <a16:creationId xmlns:a16="http://schemas.microsoft.com/office/drawing/2014/main" id="{15CB16B4-198E-F8E1-842C-18F9393CEB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6158" y="3780971"/>
            <a:ext cx="853119" cy="36933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1800" dirty="0">
                <a:solidFill>
                  <a:schemeClr val="bg1"/>
                </a:solidFill>
                <a:latin typeface="Trebuchet MS" pitchFamily="34" charset="0"/>
              </a:rPr>
              <a:t>richtig</a:t>
            </a:r>
          </a:p>
        </p:txBody>
      </p:sp>
      <p:sp>
        <p:nvSpPr>
          <p:cNvPr id="60" name="Textfeld 59" descr="TIMESET2">
            <a:extLst>
              <a:ext uri="{FF2B5EF4-FFF2-40B4-BE49-F238E27FC236}">
                <a16:creationId xmlns:a16="http://schemas.microsoft.com/office/drawing/2014/main" id="{B7EFAFEA-E8CA-2E3E-44EB-77E6DB3E35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6158" y="4297956"/>
            <a:ext cx="853119" cy="36933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1800" dirty="0">
                <a:solidFill>
                  <a:schemeClr val="bg1"/>
                </a:solidFill>
                <a:latin typeface="Trebuchet MS" pitchFamily="34" charset="0"/>
              </a:rPr>
              <a:t>richtig</a:t>
            </a:r>
          </a:p>
        </p:txBody>
      </p:sp>
      <p:sp>
        <p:nvSpPr>
          <p:cNvPr id="64" name="Textfeld 63" descr="TIMESET2">
            <a:extLst>
              <a:ext uri="{FF2B5EF4-FFF2-40B4-BE49-F238E27FC236}">
                <a16:creationId xmlns:a16="http://schemas.microsoft.com/office/drawing/2014/main" id="{CBD20EBC-A7E0-16C5-1F33-FA30B954A2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6158" y="4814941"/>
            <a:ext cx="853119" cy="36933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1800" dirty="0">
                <a:solidFill>
                  <a:schemeClr val="bg1"/>
                </a:solidFill>
                <a:latin typeface="Trebuchet MS" pitchFamily="34" charset="0"/>
              </a:rPr>
              <a:t>richtig</a:t>
            </a:r>
          </a:p>
        </p:txBody>
      </p:sp>
      <p:sp>
        <p:nvSpPr>
          <p:cNvPr id="68" name="Textfeld 67" descr="TIMESET2">
            <a:extLst>
              <a:ext uri="{FF2B5EF4-FFF2-40B4-BE49-F238E27FC236}">
                <a16:creationId xmlns:a16="http://schemas.microsoft.com/office/drawing/2014/main" id="{6E7290BD-4837-DE7C-2B25-CB36EE3D00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6158" y="5331926"/>
            <a:ext cx="853119" cy="36933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1800" dirty="0">
                <a:solidFill>
                  <a:schemeClr val="bg1"/>
                </a:solidFill>
                <a:latin typeface="Trebuchet MS" pitchFamily="34" charset="0"/>
              </a:rPr>
              <a:t>richtig</a:t>
            </a:r>
          </a:p>
        </p:txBody>
      </p:sp>
      <p:sp>
        <p:nvSpPr>
          <p:cNvPr id="72" name="Textfeld 71" descr="TIMESET2">
            <a:extLst>
              <a:ext uri="{FF2B5EF4-FFF2-40B4-BE49-F238E27FC236}">
                <a16:creationId xmlns:a16="http://schemas.microsoft.com/office/drawing/2014/main" id="{5C50A5D8-840F-53B9-8A58-EC5C06C763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6158" y="5848909"/>
            <a:ext cx="853119" cy="36933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1800" dirty="0">
                <a:solidFill>
                  <a:schemeClr val="bg1"/>
                </a:solidFill>
                <a:latin typeface="Trebuchet MS" pitchFamily="34" charset="0"/>
              </a:rPr>
              <a:t>richtig</a:t>
            </a:r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5FC348C5-1F23-6992-C36A-777364F6CD4C}"/>
              </a:ext>
            </a:extLst>
          </p:cNvPr>
          <p:cNvSpPr/>
          <p:nvPr/>
        </p:nvSpPr>
        <p:spPr>
          <a:xfrm>
            <a:off x="4677544" y="1118213"/>
            <a:ext cx="410344" cy="52631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" name="Rechteck 17">
            <a:extLst>
              <a:ext uri="{FF2B5EF4-FFF2-40B4-BE49-F238E27FC236}">
                <a16:creationId xmlns:a16="http://schemas.microsoft.com/office/drawing/2014/main" id="{98414FF3-7C2C-577E-44AE-5F14676F47B7}"/>
              </a:ext>
            </a:extLst>
          </p:cNvPr>
          <p:cNvSpPr/>
          <p:nvPr/>
        </p:nvSpPr>
        <p:spPr>
          <a:xfrm>
            <a:off x="6168008" y="1118213"/>
            <a:ext cx="410344" cy="52631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040156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63" restart="whenNotActive" fill="hold" evtFilter="cancelBubble" nodeType="interactiveSeq">
                <p:stCondLst>
                  <p:cond evt="onClick" delay="0">
                    <p:tgtEl>
                      <p:spTgt spid="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4" fill="hold">
                      <p:stCondLst>
                        <p:cond delay="0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"/>
                  </p:tgtEl>
                </p:cond>
              </p:nextCondLst>
            </p:seq>
            <p:seq concurrent="1" nextAc="seek">
              <p:cTn id="73" restart="whenNotActive" fill="hold" evtFilter="cancelBubble" nodeType="interactiveSeq">
                <p:stCondLst>
                  <p:cond evt="onClick" delay="0">
                    <p:tgtEl>
                      <p:spTgt spid="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4" fill="hold">
                      <p:stCondLst>
                        <p:cond delay="0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"/>
                  </p:tgtEl>
                </p:cond>
              </p:nextCondLst>
            </p:seq>
            <p:seq concurrent="1" nextAc="seek">
              <p:cTn id="78" restart="whenNotActive" fill="hold" evtFilter="cancelBubble" nodeType="interactiveSeq">
                <p:stCondLst>
                  <p:cond evt="onClick" delay="0">
                    <p:tgtEl>
                      <p:spTgt spid="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9" fill="hold">
                      <p:stCondLst>
                        <p:cond delay="0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"/>
                  </p:tgtEl>
                </p:cond>
              </p:nextCondLst>
            </p:seq>
            <p:seq concurrent="1" nextAc="seek">
              <p:cTn id="83" restart="whenNotActive" fill="hold" evtFilter="cancelBubble" nodeType="interactiveSeq">
                <p:stCondLst>
                  <p:cond evt="onClick" delay="0">
                    <p:tgtEl>
                      <p:spTgt spid="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4" fill="hold">
                      <p:stCondLst>
                        <p:cond delay="0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5"/>
                  </p:tgtEl>
                </p:cond>
              </p:nextCondLst>
            </p:seq>
            <p:seq concurrent="1" nextAc="seek">
              <p:cTn id="88" restart="whenNotActive" fill="hold" evtFilter="cancelBubble" nodeType="interactiveSeq">
                <p:stCondLst>
                  <p:cond evt="onClick" delay="0">
                    <p:tgtEl>
                      <p:spTgt spid="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9" fill="hold">
                      <p:stCondLst>
                        <p:cond delay="0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"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03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4" fill="hold">
                      <p:stCondLst>
                        <p:cond delay="0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08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9" fill="hold">
                      <p:stCondLst>
                        <p:cond delay="0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13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4" fill="hold">
                      <p:stCondLst>
                        <p:cond delay="0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18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9" fill="hold">
                      <p:stCondLst>
                        <p:cond delay="0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23" restart="whenNotActive" fill="hold" evtFilter="cancelBubble" nodeType="interactiveSeq">
                <p:stCondLst>
                  <p:cond evt="onClick" delay="0">
                    <p:tgtEl>
                      <p:spTgt spid="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4" fill="hold">
                      <p:stCondLst>
                        <p:cond delay="0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0"/>
                  </p:tgtEl>
                </p:cond>
              </p:nextCondLst>
            </p:seq>
            <p:seq concurrent="1" nextAc="seek">
              <p:cTn id="128" restart="whenNotActive" fill="hold" evtFilter="cancelBubble" nodeType="interactiveSeq">
                <p:stCondLst>
                  <p:cond evt="onClick" delay="0">
                    <p:tgtEl>
                      <p:spTgt spid="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9" fill="hold">
                      <p:stCondLst>
                        <p:cond delay="0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"/>
                  </p:tgtEl>
                </p:cond>
              </p:nextCondLst>
            </p:seq>
            <p:seq concurrent="1" nextAc="seek">
              <p:cTn id="133" restart="whenNotActive" fill="hold" evtFilter="cancelBubble" nodeType="interactiveSeq">
                <p:stCondLst>
                  <p:cond evt="onClick" delay="0">
                    <p:tgtEl>
                      <p:spTgt spid="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4" fill="hold">
                      <p:stCondLst>
                        <p:cond delay="0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4"/>
                  </p:tgtEl>
                </p:cond>
              </p:nextCondLst>
            </p:seq>
            <p:seq concurrent="1" nextAc="seek">
              <p:cTn id="138" restart="whenNotActive" fill="hold" evtFilter="cancelBubble" nodeType="interactiveSeq">
                <p:stCondLst>
                  <p:cond evt="onClick" delay="0">
                    <p:tgtEl>
                      <p:spTgt spid="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9" fill="hold">
                      <p:stCondLst>
                        <p:cond delay="0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5"/>
                  </p:tgtEl>
                </p:cond>
              </p:nextCondLst>
            </p:seq>
            <p:seq concurrent="1" nextAc="seek">
              <p:cTn id="143" restart="whenNotActive" fill="hold" evtFilter="cancelBubble" nodeType="interactiveSeq">
                <p:stCondLst>
                  <p:cond evt="onClick" delay="0">
                    <p:tgtEl>
                      <p:spTgt spid="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4" fill="hold">
                      <p:stCondLst>
                        <p:cond delay="0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8"/>
                  </p:tgtEl>
                </p:cond>
              </p:nextCondLst>
            </p:seq>
            <p:seq concurrent="1" nextAc="seek">
              <p:cTn id="148" restart="whenNotActive" fill="hold" evtFilter="cancelBubble" nodeType="interactiveSeq">
                <p:stCondLst>
                  <p:cond evt="onClick" delay="0">
                    <p:tgtEl>
                      <p:spTgt spid="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9" fill="hold">
                      <p:stCondLst>
                        <p:cond delay="0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9"/>
                  </p:tgtEl>
                </p:cond>
              </p:nextCondLst>
            </p:seq>
            <p:seq concurrent="1" nextAc="seek">
              <p:cTn id="153" restart="whenNotActive" fill="hold" evtFilter="cancelBubble" nodeType="interactiveSeq">
                <p:stCondLst>
                  <p:cond evt="onClick" delay="0">
                    <p:tgtEl>
                      <p:spTgt spid="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4" fill="hold">
                      <p:stCondLst>
                        <p:cond delay="0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"/>
                  </p:tgtEl>
                </p:cond>
              </p:nextCondLst>
            </p:seq>
            <p:seq concurrent="1" nextAc="seek">
              <p:cTn id="158" restart="whenNotActive" fill="hold" evtFilter="cancelBubble" nodeType="interactiveSeq">
                <p:stCondLst>
                  <p:cond evt="onClick" delay="0">
                    <p:tgtEl>
                      <p:spTgt spid="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9" fill="hold">
                      <p:stCondLst>
                        <p:cond delay="0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3"/>
                  </p:tgtEl>
                </p:cond>
              </p:nextCondLst>
            </p:seq>
            <p:seq concurrent="1" nextAc="seek">
              <p:cTn id="163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4" fill="hold">
                      <p:stCondLst>
                        <p:cond delay="0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</p:childTnLst>
        </p:cTn>
      </p:par>
    </p:tnLst>
    <p:bldLst>
      <p:bldP spid="49" grpId="0" autoUpdateAnimBg="0"/>
      <p:bldP spid="50" grpId="0" autoUpdateAnimBg="0"/>
      <p:bldP spid="53" grpId="0" autoUpdateAnimBg="0"/>
      <p:bldP spid="54" grpId="0" autoUpdateAnimBg="0"/>
      <p:bldP spid="57" grpId="0" autoUpdateAnimBg="0"/>
      <p:bldP spid="58" grpId="0" autoUpdateAnimBg="0"/>
      <p:bldP spid="7" grpId="0" autoUpdateAnimBg="0"/>
      <p:bldP spid="8" grpId="0" autoUpdateAnimBg="0"/>
      <p:bldP spid="11" grpId="0" autoUpdateAnimBg="0"/>
      <p:bldP spid="12" grpId="0" autoUpdateAnimBg="0"/>
      <p:bldP spid="40" grpId="0" autoUpdateAnimBg="0"/>
      <p:bldP spid="59" grpId="0" autoUpdateAnimBg="0"/>
      <p:bldP spid="62" grpId="0" autoUpdateAnimBg="0"/>
      <p:bldP spid="63" grpId="0" autoUpdateAnimBg="0"/>
      <p:bldP spid="66" grpId="0" autoUpdateAnimBg="0"/>
      <p:bldP spid="67" grpId="0" autoUpdateAnimBg="0"/>
      <p:bldP spid="70" grpId="0" autoUpdateAnimBg="0"/>
      <p:bldP spid="71" grpId="0" autoUpdateAnimBg="0"/>
      <p:bldP spid="74" grpId="0" autoUpdateAnimBg="0"/>
      <p:bldP spid="75" grpId="0" autoUpdateAnimBg="0"/>
      <p:bldP spid="48" grpId="0" animBg="1"/>
      <p:bldP spid="52" grpId="0" animBg="1"/>
      <p:bldP spid="56" grpId="0" animBg="1"/>
      <p:bldP spid="6" grpId="0" animBg="1"/>
      <p:bldP spid="10" grpId="0" animBg="1"/>
      <p:bldP spid="13" grpId="0" animBg="1"/>
      <p:bldP spid="61" grpId="0" animBg="1"/>
      <p:bldP spid="65" grpId="0" animBg="1"/>
      <p:bldP spid="69" grpId="0" animBg="1"/>
      <p:bldP spid="73" grpId="0" animBg="1"/>
      <p:bldP spid="47" grpId="0" animBg="1"/>
      <p:bldP spid="51" grpId="0" animBg="1"/>
      <p:bldP spid="55" grpId="0" animBg="1"/>
      <p:bldP spid="5" grpId="0" animBg="1"/>
      <p:bldP spid="9" grpId="0" animBg="1"/>
      <p:bldP spid="2" grpId="0" animBg="1"/>
      <p:bldP spid="60" grpId="0" animBg="1"/>
      <p:bldP spid="64" grpId="0" animBg="1"/>
      <p:bldP spid="68" grpId="0" animBg="1"/>
      <p:bldP spid="72" grpId="0" animBg="1"/>
      <p:bldP spid="14" grpId="0" animBg="1"/>
      <p:bldP spid="1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ADD0ADE4-9FB6-4E5B-96FC-A3BC9B31D8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D412D-C60F-4771-A1CB-FFD7B5773953}" type="slidenum">
              <a:rPr lang="de-DE" smtClean="0"/>
              <a:pPr/>
              <a:t>4</a:t>
            </a:fld>
            <a:endParaRPr lang="de-DE" dirty="0"/>
          </a:p>
        </p:txBody>
      </p:sp>
      <p:sp>
        <p:nvSpPr>
          <p:cNvPr id="32" name="Rechteck 31">
            <a:extLst>
              <a:ext uri="{FF2B5EF4-FFF2-40B4-BE49-F238E27FC236}">
                <a16:creationId xmlns:a16="http://schemas.microsoft.com/office/drawing/2014/main" id="{97D80CC5-51C9-4C37-B2C8-E6104CB1D377}"/>
              </a:ext>
            </a:extLst>
          </p:cNvPr>
          <p:cNvSpPr/>
          <p:nvPr/>
        </p:nvSpPr>
        <p:spPr>
          <a:xfrm>
            <a:off x="203488" y="60267"/>
            <a:ext cx="88448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Klick </a:t>
            </a:r>
            <a:r>
              <a:rPr lang="de-DE" sz="2400" dirty="0">
                <a:latin typeface="Trebuchet MS" panose="020B0603020202020204" pitchFamily="34" charset="0"/>
              </a:rPr>
              <a:t>auf „</a:t>
            </a:r>
            <a:r>
              <a:rPr lang="de-DE" sz="2400" dirty="0">
                <a:solidFill>
                  <a:schemeClr val="bg1"/>
                </a:solidFill>
                <a:highlight>
                  <a:srgbClr val="0000FF"/>
                </a:highlight>
                <a:latin typeface="Trebuchet MS" panose="020B0603020202020204" pitchFamily="34" charset="0"/>
              </a:rPr>
              <a:t>richtig</a:t>
            </a:r>
            <a:r>
              <a:rPr lang="de-DE" sz="2400" dirty="0">
                <a:latin typeface="Trebuchet MS" panose="020B0603020202020204" pitchFamily="34" charset="0"/>
              </a:rPr>
              <a:t>“ oder „</a:t>
            </a:r>
            <a:r>
              <a:rPr lang="de-DE" sz="2400" dirty="0">
                <a:solidFill>
                  <a:schemeClr val="bg1"/>
                </a:solidFill>
                <a:highlight>
                  <a:srgbClr val="FF0000"/>
                </a:highlight>
                <a:latin typeface="Trebuchet MS" panose="020B0603020202020204" pitchFamily="34" charset="0"/>
              </a:rPr>
              <a:t>falsch</a:t>
            </a:r>
            <a:r>
              <a:rPr lang="de-DE" sz="2400" dirty="0">
                <a:latin typeface="Trebuchet MS" panose="020B0603020202020204" pitchFamily="34" charset="0"/>
              </a:rPr>
              <a:t>“!</a:t>
            </a:r>
          </a:p>
        </p:txBody>
      </p:sp>
      <p:sp>
        <p:nvSpPr>
          <p:cNvPr id="27" name="Ellipse 26">
            <a:extLst>
              <a:ext uri="{FF2B5EF4-FFF2-40B4-BE49-F238E27FC236}">
                <a16:creationId xmlns:a16="http://schemas.microsoft.com/office/drawing/2014/main" id="{4454B4E2-579A-8534-C563-D61EFA1D9B8C}"/>
              </a:ext>
            </a:extLst>
          </p:cNvPr>
          <p:cNvSpPr/>
          <p:nvPr/>
        </p:nvSpPr>
        <p:spPr>
          <a:xfrm>
            <a:off x="298480" y="1303824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8" name="Ellipse 27">
            <a:extLst>
              <a:ext uri="{FF2B5EF4-FFF2-40B4-BE49-F238E27FC236}">
                <a16:creationId xmlns:a16="http://schemas.microsoft.com/office/drawing/2014/main" id="{4B35B594-3773-FC87-2A0D-9C470035F6C2}"/>
              </a:ext>
            </a:extLst>
          </p:cNvPr>
          <p:cNvSpPr/>
          <p:nvPr/>
        </p:nvSpPr>
        <p:spPr>
          <a:xfrm>
            <a:off x="298480" y="1808605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9" name="Ellipse 28">
            <a:extLst>
              <a:ext uri="{FF2B5EF4-FFF2-40B4-BE49-F238E27FC236}">
                <a16:creationId xmlns:a16="http://schemas.microsoft.com/office/drawing/2014/main" id="{32DDFD49-F923-426D-C324-9086C10E4E86}"/>
              </a:ext>
            </a:extLst>
          </p:cNvPr>
          <p:cNvSpPr/>
          <p:nvPr/>
        </p:nvSpPr>
        <p:spPr>
          <a:xfrm>
            <a:off x="298480" y="2313386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0" name="Ellipse 29">
            <a:extLst>
              <a:ext uri="{FF2B5EF4-FFF2-40B4-BE49-F238E27FC236}">
                <a16:creationId xmlns:a16="http://schemas.microsoft.com/office/drawing/2014/main" id="{F39F677B-294F-93A9-8851-6A9B691BACB7}"/>
              </a:ext>
            </a:extLst>
          </p:cNvPr>
          <p:cNvSpPr/>
          <p:nvPr/>
        </p:nvSpPr>
        <p:spPr>
          <a:xfrm>
            <a:off x="298480" y="2819754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1" name="Ellipse 30">
            <a:extLst>
              <a:ext uri="{FF2B5EF4-FFF2-40B4-BE49-F238E27FC236}">
                <a16:creationId xmlns:a16="http://schemas.microsoft.com/office/drawing/2014/main" id="{A110FF8F-3183-CD65-15BE-B86647C31FAE}"/>
              </a:ext>
            </a:extLst>
          </p:cNvPr>
          <p:cNvSpPr/>
          <p:nvPr/>
        </p:nvSpPr>
        <p:spPr>
          <a:xfrm>
            <a:off x="298480" y="3326122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3" name="Ellipse 32">
            <a:extLst>
              <a:ext uri="{FF2B5EF4-FFF2-40B4-BE49-F238E27FC236}">
                <a16:creationId xmlns:a16="http://schemas.microsoft.com/office/drawing/2014/main" id="{71C8E88D-6C52-EBD0-C171-325DDA0D26F9}"/>
              </a:ext>
            </a:extLst>
          </p:cNvPr>
          <p:cNvSpPr/>
          <p:nvPr/>
        </p:nvSpPr>
        <p:spPr>
          <a:xfrm>
            <a:off x="298480" y="3830903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4" name="Ellipse 33">
            <a:extLst>
              <a:ext uri="{FF2B5EF4-FFF2-40B4-BE49-F238E27FC236}">
                <a16:creationId xmlns:a16="http://schemas.microsoft.com/office/drawing/2014/main" id="{76082284-4B09-50D7-5BBD-24CF4A66F6BB}"/>
              </a:ext>
            </a:extLst>
          </p:cNvPr>
          <p:cNvSpPr/>
          <p:nvPr/>
        </p:nvSpPr>
        <p:spPr>
          <a:xfrm>
            <a:off x="298480" y="4337271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5" name="Ellipse 34">
            <a:extLst>
              <a:ext uri="{FF2B5EF4-FFF2-40B4-BE49-F238E27FC236}">
                <a16:creationId xmlns:a16="http://schemas.microsoft.com/office/drawing/2014/main" id="{79E5A811-8EC7-3F5B-BCA4-F3D2474CA3CB}"/>
              </a:ext>
            </a:extLst>
          </p:cNvPr>
          <p:cNvSpPr/>
          <p:nvPr/>
        </p:nvSpPr>
        <p:spPr>
          <a:xfrm>
            <a:off x="298480" y="4842052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6" name="Ellipse 35">
            <a:extLst>
              <a:ext uri="{FF2B5EF4-FFF2-40B4-BE49-F238E27FC236}">
                <a16:creationId xmlns:a16="http://schemas.microsoft.com/office/drawing/2014/main" id="{0C354F26-C2F1-984F-F4E6-22388ED4EE2A}"/>
              </a:ext>
            </a:extLst>
          </p:cNvPr>
          <p:cNvSpPr/>
          <p:nvPr/>
        </p:nvSpPr>
        <p:spPr>
          <a:xfrm>
            <a:off x="298480" y="5348420"/>
            <a:ext cx="142875" cy="1444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7" name="Ellipse 36">
            <a:extLst>
              <a:ext uri="{FF2B5EF4-FFF2-40B4-BE49-F238E27FC236}">
                <a16:creationId xmlns:a16="http://schemas.microsoft.com/office/drawing/2014/main" id="{9A384426-BAC2-FCBB-6651-70A32D4FD5DF}"/>
              </a:ext>
            </a:extLst>
          </p:cNvPr>
          <p:cNvSpPr/>
          <p:nvPr/>
        </p:nvSpPr>
        <p:spPr>
          <a:xfrm>
            <a:off x="298480" y="5854791"/>
            <a:ext cx="142875" cy="1444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9" name="shpAufblitz_1_1" descr="TIMESET">
            <a:extLst>
              <a:ext uri="{FF2B5EF4-FFF2-40B4-BE49-F238E27FC236}">
                <a16:creationId xmlns:a16="http://schemas.microsoft.com/office/drawing/2014/main" id="{6A2F32F3-470A-6EF9-B40B-58E544539DCD}"/>
              </a:ext>
            </a:extLst>
          </p:cNvPr>
          <p:cNvSpPr txBox="1"/>
          <p:nvPr>
            <p:custDataLst>
              <p:tags r:id="rId1"/>
            </p:custDataLst>
          </p:nvPr>
        </p:nvSpPr>
        <p:spPr>
          <a:xfrm>
            <a:off x="4642669" y="1118213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0070C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</a:t>
            </a:r>
            <a:endParaRPr lang="de-DE" sz="2800" b="1" dirty="0">
              <a:solidFill>
                <a:srgbClr val="0070C0"/>
              </a:solidFill>
              <a:latin typeface="Trebuchet MS" panose="020B0603020202020204" pitchFamily="34" charset="0"/>
            </a:endParaRPr>
          </a:p>
        </p:txBody>
      </p:sp>
      <p:sp>
        <p:nvSpPr>
          <p:cNvPr id="50" name="shpAufblitz_1_1" descr="TIMESET">
            <a:extLst>
              <a:ext uri="{FF2B5EF4-FFF2-40B4-BE49-F238E27FC236}">
                <a16:creationId xmlns:a16="http://schemas.microsoft.com/office/drawing/2014/main" id="{7D0C223F-836F-2F75-B847-2EB6B8C566B3}"/>
              </a:ext>
            </a:extLst>
          </p:cNvPr>
          <p:cNvSpPr txBox="1"/>
          <p:nvPr>
            <p:custDataLst>
              <p:tags r:id="rId2"/>
            </p:custDataLst>
          </p:nvPr>
        </p:nvSpPr>
        <p:spPr>
          <a:xfrm>
            <a:off x="6112422" y="1118213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FF000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</a:t>
            </a:r>
            <a:endParaRPr lang="de-DE" sz="2800" b="1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sp>
        <p:nvSpPr>
          <p:cNvPr id="53" name="shpAufblitz_1_1" descr="TIMESET">
            <a:extLst>
              <a:ext uri="{FF2B5EF4-FFF2-40B4-BE49-F238E27FC236}">
                <a16:creationId xmlns:a16="http://schemas.microsoft.com/office/drawing/2014/main" id="{C2B59AD7-83AB-F97D-6636-8DEC563F62D1}"/>
              </a:ext>
            </a:extLst>
          </p:cNvPr>
          <p:cNvSpPr txBox="1"/>
          <p:nvPr>
            <p:custDataLst>
              <p:tags r:id="rId3"/>
            </p:custDataLst>
          </p:nvPr>
        </p:nvSpPr>
        <p:spPr>
          <a:xfrm>
            <a:off x="4642669" y="1636867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FF000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</a:t>
            </a:r>
            <a:endParaRPr lang="de-DE" sz="2800" b="1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sp>
        <p:nvSpPr>
          <p:cNvPr id="54" name="shpAufblitz_1_1" descr="TIMESET">
            <a:extLst>
              <a:ext uri="{FF2B5EF4-FFF2-40B4-BE49-F238E27FC236}">
                <a16:creationId xmlns:a16="http://schemas.microsoft.com/office/drawing/2014/main" id="{6A2E7D9E-818F-421D-17F6-DF16A05718A4}"/>
              </a:ext>
            </a:extLst>
          </p:cNvPr>
          <p:cNvSpPr txBox="1"/>
          <p:nvPr>
            <p:custDataLst>
              <p:tags r:id="rId4"/>
            </p:custDataLst>
          </p:nvPr>
        </p:nvSpPr>
        <p:spPr>
          <a:xfrm>
            <a:off x="6112422" y="1636867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0070C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</a:t>
            </a:r>
            <a:endParaRPr lang="de-DE" sz="2800" b="1" dirty="0">
              <a:solidFill>
                <a:srgbClr val="0070C0"/>
              </a:solidFill>
              <a:latin typeface="Trebuchet MS" panose="020B0603020202020204" pitchFamily="34" charset="0"/>
            </a:endParaRPr>
          </a:p>
        </p:txBody>
      </p:sp>
      <p:sp>
        <p:nvSpPr>
          <p:cNvPr id="57" name="shpAufblitz_1_1" descr="TIMESET">
            <a:extLst>
              <a:ext uri="{FF2B5EF4-FFF2-40B4-BE49-F238E27FC236}">
                <a16:creationId xmlns:a16="http://schemas.microsoft.com/office/drawing/2014/main" id="{929E9E9E-EA4E-0E9E-D9A4-6FB56A32421D}"/>
              </a:ext>
            </a:extLst>
          </p:cNvPr>
          <p:cNvSpPr txBox="1"/>
          <p:nvPr>
            <p:custDataLst>
              <p:tags r:id="rId5"/>
            </p:custDataLst>
          </p:nvPr>
        </p:nvSpPr>
        <p:spPr>
          <a:xfrm>
            <a:off x="4642669" y="2155521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FF000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</a:t>
            </a:r>
            <a:endParaRPr lang="de-DE" sz="2800" b="1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sp>
        <p:nvSpPr>
          <p:cNvPr id="58" name="shpAufblitz_1_1" descr="TIMESET">
            <a:extLst>
              <a:ext uri="{FF2B5EF4-FFF2-40B4-BE49-F238E27FC236}">
                <a16:creationId xmlns:a16="http://schemas.microsoft.com/office/drawing/2014/main" id="{A4C0C492-0A3E-D06C-5D16-419ED1D2A235}"/>
              </a:ext>
            </a:extLst>
          </p:cNvPr>
          <p:cNvSpPr txBox="1"/>
          <p:nvPr>
            <p:custDataLst>
              <p:tags r:id="rId6"/>
            </p:custDataLst>
          </p:nvPr>
        </p:nvSpPr>
        <p:spPr>
          <a:xfrm>
            <a:off x="6112422" y="2155521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0070C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</a:t>
            </a:r>
            <a:endParaRPr lang="de-DE" sz="2800" b="1" dirty="0">
              <a:solidFill>
                <a:srgbClr val="0070C0"/>
              </a:solidFill>
              <a:latin typeface="Trebuchet MS" panose="020B0603020202020204" pitchFamily="34" charset="0"/>
            </a:endParaRPr>
          </a:p>
        </p:txBody>
      </p:sp>
      <p:sp>
        <p:nvSpPr>
          <p:cNvPr id="7" name="shpAufblitz_1_1" descr="TIMESET">
            <a:extLst>
              <a:ext uri="{FF2B5EF4-FFF2-40B4-BE49-F238E27FC236}">
                <a16:creationId xmlns:a16="http://schemas.microsoft.com/office/drawing/2014/main" id="{B931E064-BF4D-CC09-ABF3-257E9702F9B8}"/>
              </a:ext>
            </a:extLst>
          </p:cNvPr>
          <p:cNvSpPr txBox="1"/>
          <p:nvPr>
            <p:custDataLst>
              <p:tags r:id="rId7"/>
            </p:custDataLst>
          </p:nvPr>
        </p:nvSpPr>
        <p:spPr>
          <a:xfrm>
            <a:off x="4642669" y="2674175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FF000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</a:t>
            </a:r>
            <a:endParaRPr lang="de-DE" sz="2800" b="1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sp>
        <p:nvSpPr>
          <p:cNvPr id="8" name="shpAufblitz_1_1" descr="TIMESET">
            <a:extLst>
              <a:ext uri="{FF2B5EF4-FFF2-40B4-BE49-F238E27FC236}">
                <a16:creationId xmlns:a16="http://schemas.microsoft.com/office/drawing/2014/main" id="{B65A8090-EED4-A3A2-3C30-95F0282BB499}"/>
              </a:ext>
            </a:extLst>
          </p:cNvPr>
          <p:cNvSpPr txBox="1"/>
          <p:nvPr>
            <p:custDataLst>
              <p:tags r:id="rId8"/>
            </p:custDataLst>
          </p:nvPr>
        </p:nvSpPr>
        <p:spPr>
          <a:xfrm>
            <a:off x="6112422" y="2674175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0070C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</a:t>
            </a:r>
            <a:endParaRPr lang="de-DE" sz="2800" b="1" dirty="0">
              <a:solidFill>
                <a:srgbClr val="0070C0"/>
              </a:solidFill>
              <a:latin typeface="Trebuchet MS" panose="020B0603020202020204" pitchFamily="34" charset="0"/>
            </a:endParaRPr>
          </a:p>
        </p:txBody>
      </p:sp>
      <p:sp>
        <p:nvSpPr>
          <p:cNvPr id="11" name="shpAufblitz_1_1" descr="TIMESET">
            <a:extLst>
              <a:ext uri="{FF2B5EF4-FFF2-40B4-BE49-F238E27FC236}">
                <a16:creationId xmlns:a16="http://schemas.microsoft.com/office/drawing/2014/main" id="{9C78D6F3-61AF-C54F-C0F6-E4FD0FB39892}"/>
              </a:ext>
            </a:extLst>
          </p:cNvPr>
          <p:cNvSpPr txBox="1"/>
          <p:nvPr>
            <p:custDataLst>
              <p:tags r:id="rId9"/>
            </p:custDataLst>
          </p:nvPr>
        </p:nvSpPr>
        <p:spPr>
          <a:xfrm>
            <a:off x="4649081" y="4160659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0070C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</a:t>
            </a:r>
            <a:endParaRPr lang="de-DE" sz="2800" b="1" dirty="0">
              <a:solidFill>
                <a:srgbClr val="0070C0"/>
              </a:solidFill>
              <a:latin typeface="Trebuchet MS" panose="020B0603020202020204" pitchFamily="34" charset="0"/>
            </a:endParaRPr>
          </a:p>
        </p:txBody>
      </p:sp>
      <p:sp>
        <p:nvSpPr>
          <p:cNvPr id="12" name="shpAufblitz_1_1" descr="TIMESET">
            <a:extLst>
              <a:ext uri="{FF2B5EF4-FFF2-40B4-BE49-F238E27FC236}">
                <a16:creationId xmlns:a16="http://schemas.microsoft.com/office/drawing/2014/main" id="{48B0C983-10F4-F56C-2299-4CC18ECB2E30}"/>
              </a:ext>
            </a:extLst>
          </p:cNvPr>
          <p:cNvSpPr txBox="1"/>
          <p:nvPr>
            <p:custDataLst>
              <p:tags r:id="rId10"/>
            </p:custDataLst>
          </p:nvPr>
        </p:nvSpPr>
        <p:spPr>
          <a:xfrm>
            <a:off x="6118834" y="4160659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FF000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</a:t>
            </a:r>
            <a:endParaRPr lang="de-DE" sz="2800" b="1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sp>
        <p:nvSpPr>
          <p:cNvPr id="40" name="shpAufblitz_1_1" descr="TIMESET">
            <a:extLst>
              <a:ext uri="{FF2B5EF4-FFF2-40B4-BE49-F238E27FC236}">
                <a16:creationId xmlns:a16="http://schemas.microsoft.com/office/drawing/2014/main" id="{4B18251D-B4B8-4C29-85E8-1ADE36F1E813}"/>
              </a:ext>
            </a:extLst>
          </p:cNvPr>
          <p:cNvSpPr txBox="1"/>
          <p:nvPr>
            <p:custDataLst>
              <p:tags r:id="rId11"/>
            </p:custDataLst>
          </p:nvPr>
        </p:nvSpPr>
        <p:spPr>
          <a:xfrm>
            <a:off x="4642669" y="3169451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0070C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</a:t>
            </a:r>
            <a:endParaRPr lang="de-DE" sz="2800" b="1" dirty="0">
              <a:solidFill>
                <a:srgbClr val="0070C0"/>
              </a:solidFill>
              <a:latin typeface="Trebuchet MS" panose="020B0603020202020204" pitchFamily="34" charset="0"/>
            </a:endParaRPr>
          </a:p>
        </p:txBody>
      </p:sp>
      <p:sp>
        <p:nvSpPr>
          <p:cNvPr id="59" name="shpAufblitz_1_1" descr="TIMESET">
            <a:extLst>
              <a:ext uri="{FF2B5EF4-FFF2-40B4-BE49-F238E27FC236}">
                <a16:creationId xmlns:a16="http://schemas.microsoft.com/office/drawing/2014/main" id="{DB1B95F7-03CE-D4CF-2EBB-F0240DE1ABDA}"/>
              </a:ext>
            </a:extLst>
          </p:cNvPr>
          <p:cNvSpPr txBox="1"/>
          <p:nvPr>
            <p:custDataLst>
              <p:tags r:id="rId12"/>
            </p:custDataLst>
          </p:nvPr>
        </p:nvSpPr>
        <p:spPr>
          <a:xfrm>
            <a:off x="6112422" y="3169451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FF000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</a:t>
            </a:r>
            <a:endParaRPr lang="de-DE" sz="2800" b="1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sp>
        <p:nvSpPr>
          <p:cNvPr id="62" name="shpAufblitz_1_1" descr="TIMESET">
            <a:extLst>
              <a:ext uri="{FF2B5EF4-FFF2-40B4-BE49-F238E27FC236}">
                <a16:creationId xmlns:a16="http://schemas.microsoft.com/office/drawing/2014/main" id="{10C0490F-29CC-7CD1-0C13-C779F1BFBE43}"/>
              </a:ext>
            </a:extLst>
          </p:cNvPr>
          <p:cNvSpPr txBox="1"/>
          <p:nvPr>
            <p:custDataLst>
              <p:tags r:id="rId13"/>
            </p:custDataLst>
          </p:nvPr>
        </p:nvSpPr>
        <p:spPr>
          <a:xfrm>
            <a:off x="4642669" y="3688105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FF000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</a:t>
            </a:r>
            <a:endParaRPr lang="de-DE" sz="2800" b="1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sp>
        <p:nvSpPr>
          <p:cNvPr id="63" name="shpAufblitz_1_1" descr="TIMESET">
            <a:extLst>
              <a:ext uri="{FF2B5EF4-FFF2-40B4-BE49-F238E27FC236}">
                <a16:creationId xmlns:a16="http://schemas.microsoft.com/office/drawing/2014/main" id="{5B491393-33EE-856A-76AE-DA4CEE8301E0}"/>
              </a:ext>
            </a:extLst>
          </p:cNvPr>
          <p:cNvSpPr txBox="1"/>
          <p:nvPr>
            <p:custDataLst>
              <p:tags r:id="rId14"/>
            </p:custDataLst>
          </p:nvPr>
        </p:nvSpPr>
        <p:spPr>
          <a:xfrm>
            <a:off x="6112422" y="3688105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0070C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</a:t>
            </a:r>
            <a:endParaRPr lang="de-DE" sz="2800" b="1" dirty="0">
              <a:solidFill>
                <a:srgbClr val="0070C0"/>
              </a:solidFill>
              <a:latin typeface="Trebuchet MS" panose="020B0603020202020204" pitchFamily="34" charset="0"/>
            </a:endParaRPr>
          </a:p>
        </p:txBody>
      </p:sp>
      <p:sp>
        <p:nvSpPr>
          <p:cNvPr id="66" name="shpAufblitz_1_1" descr="TIMESET">
            <a:extLst>
              <a:ext uri="{FF2B5EF4-FFF2-40B4-BE49-F238E27FC236}">
                <a16:creationId xmlns:a16="http://schemas.microsoft.com/office/drawing/2014/main" id="{C6D7766C-4772-8985-6113-4F5FAF9A01F6}"/>
              </a:ext>
            </a:extLst>
          </p:cNvPr>
          <p:cNvSpPr txBox="1"/>
          <p:nvPr>
            <p:custDataLst>
              <p:tags r:id="rId15"/>
            </p:custDataLst>
          </p:nvPr>
        </p:nvSpPr>
        <p:spPr>
          <a:xfrm>
            <a:off x="4642669" y="4748791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0070C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</a:t>
            </a:r>
            <a:endParaRPr lang="de-DE" sz="2800" b="1" dirty="0">
              <a:solidFill>
                <a:srgbClr val="0070C0"/>
              </a:solidFill>
              <a:latin typeface="Trebuchet MS" panose="020B0603020202020204" pitchFamily="34" charset="0"/>
            </a:endParaRPr>
          </a:p>
        </p:txBody>
      </p:sp>
      <p:sp>
        <p:nvSpPr>
          <p:cNvPr id="67" name="shpAufblitz_1_1" descr="TIMESET">
            <a:extLst>
              <a:ext uri="{FF2B5EF4-FFF2-40B4-BE49-F238E27FC236}">
                <a16:creationId xmlns:a16="http://schemas.microsoft.com/office/drawing/2014/main" id="{4544D2F5-E450-5997-043D-B1211BCE2D42}"/>
              </a:ext>
            </a:extLst>
          </p:cNvPr>
          <p:cNvSpPr txBox="1"/>
          <p:nvPr>
            <p:custDataLst>
              <p:tags r:id="rId16"/>
            </p:custDataLst>
          </p:nvPr>
        </p:nvSpPr>
        <p:spPr>
          <a:xfrm>
            <a:off x="6112422" y="4748791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FF000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</a:t>
            </a:r>
            <a:endParaRPr lang="de-DE" sz="2800" b="1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sp>
        <p:nvSpPr>
          <p:cNvPr id="70" name="shpAufblitz_1_1" descr="TIMESET">
            <a:extLst>
              <a:ext uri="{FF2B5EF4-FFF2-40B4-BE49-F238E27FC236}">
                <a16:creationId xmlns:a16="http://schemas.microsoft.com/office/drawing/2014/main" id="{7F5D8505-F209-A3CF-1BAC-E9090A7D023E}"/>
              </a:ext>
            </a:extLst>
          </p:cNvPr>
          <p:cNvSpPr txBox="1"/>
          <p:nvPr>
            <p:custDataLst>
              <p:tags r:id="rId17"/>
            </p:custDataLst>
          </p:nvPr>
        </p:nvSpPr>
        <p:spPr>
          <a:xfrm>
            <a:off x="4642669" y="5267445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FF000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</a:t>
            </a:r>
            <a:endParaRPr lang="de-DE" sz="2800" b="1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sp>
        <p:nvSpPr>
          <p:cNvPr id="71" name="shpAufblitz_1_1" descr="TIMESET">
            <a:extLst>
              <a:ext uri="{FF2B5EF4-FFF2-40B4-BE49-F238E27FC236}">
                <a16:creationId xmlns:a16="http://schemas.microsoft.com/office/drawing/2014/main" id="{35E285DF-4F77-41EF-9869-F4C2CE9457E1}"/>
              </a:ext>
            </a:extLst>
          </p:cNvPr>
          <p:cNvSpPr txBox="1"/>
          <p:nvPr>
            <p:custDataLst>
              <p:tags r:id="rId18"/>
            </p:custDataLst>
          </p:nvPr>
        </p:nvSpPr>
        <p:spPr>
          <a:xfrm>
            <a:off x="6112422" y="5267445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0070C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</a:t>
            </a:r>
            <a:endParaRPr lang="de-DE" sz="2800" b="1" dirty="0">
              <a:solidFill>
                <a:srgbClr val="0070C0"/>
              </a:solidFill>
              <a:latin typeface="Trebuchet MS" panose="020B0603020202020204" pitchFamily="34" charset="0"/>
            </a:endParaRPr>
          </a:p>
        </p:txBody>
      </p:sp>
      <p:sp>
        <p:nvSpPr>
          <p:cNvPr id="74" name="shpAufblitz_1_1" descr="TIMESET">
            <a:extLst>
              <a:ext uri="{FF2B5EF4-FFF2-40B4-BE49-F238E27FC236}">
                <a16:creationId xmlns:a16="http://schemas.microsoft.com/office/drawing/2014/main" id="{BC77AE22-5BA3-8F88-B6B5-E91ECEE4F0B2}"/>
              </a:ext>
            </a:extLst>
          </p:cNvPr>
          <p:cNvSpPr txBox="1"/>
          <p:nvPr>
            <p:custDataLst>
              <p:tags r:id="rId19"/>
            </p:custDataLst>
          </p:nvPr>
        </p:nvSpPr>
        <p:spPr>
          <a:xfrm>
            <a:off x="4642669" y="5786100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0070C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</a:t>
            </a:r>
            <a:endParaRPr lang="de-DE" sz="2800" b="1" dirty="0">
              <a:solidFill>
                <a:srgbClr val="0070C0"/>
              </a:solidFill>
              <a:latin typeface="Trebuchet MS" panose="020B0603020202020204" pitchFamily="34" charset="0"/>
            </a:endParaRPr>
          </a:p>
        </p:txBody>
      </p:sp>
      <p:sp>
        <p:nvSpPr>
          <p:cNvPr id="75" name="shpAufblitz_1_1" descr="TIMESET">
            <a:extLst>
              <a:ext uri="{FF2B5EF4-FFF2-40B4-BE49-F238E27FC236}">
                <a16:creationId xmlns:a16="http://schemas.microsoft.com/office/drawing/2014/main" id="{BAACF134-CC6D-9FE2-979B-5D1005B0267A}"/>
              </a:ext>
            </a:extLst>
          </p:cNvPr>
          <p:cNvSpPr txBox="1"/>
          <p:nvPr>
            <p:custDataLst>
              <p:tags r:id="rId20"/>
            </p:custDataLst>
          </p:nvPr>
        </p:nvSpPr>
        <p:spPr>
          <a:xfrm>
            <a:off x="6112422" y="5786100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FF000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</a:t>
            </a:r>
            <a:endParaRPr lang="de-DE" sz="2800" b="1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sp>
        <p:nvSpPr>
          <p:cNvPr id="4" name="shpAufblitz_1_1" descr="TIMESET">
            <a:extLst>
              <a:ext uri="{FF2B5EF4-FFF2-40B4-BE49-F238E27FC236}">
                <a16:creationId xmlns:a16="http://schemas.microsoft.com/office/drawing/2014/main" id="{DB93312A-B15E-BC91-90F7-4AD944C2FE90}"/>
              </a:ext>
            </a:extLst>
          </p:cNvPr>
          <p:cNvSpPr txBox="1"/>
          <p:nvPr>
            <p:custDataLst>
              <p:tags r:id="rId21"/>
            </p:custDataLst>
          </p:nvPr>
        </p:nvSpPr>
        <p:spPr>
          <a:xfrm>
            <a:off x="635000" y="1143000"/>
            <a:ext cx="1596912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dirty="0">
                <a:solidFill>
                  <a:srgbClr val="000000"/>
                </a:solidFill>
                <a:latin typeface="Trebuchet MS" panose="020B0603020202020204" pitchFamily="34" charset="0"/>
              </a:rPr>
              <a:t>Käsebrot</a:t>
            </a:r>
          </a:p>
        </p:txBody>
      </p:sp>
      <p:sp>
        <p:nvSpPr>
          <p:cNvPr id="15" name="shpAufblitz_2_1" descr="TIMESET">
            <a:extLst>
              <a:ext uri="{FF2B5EF4-FFF2-40B4-BE49-F238E27FC236}">
                <a16:creationId xmlns:a16="http://schemas.microsoft.com/office/drawing/2014/main" id="{E0479662-9446-C6F7-ABC8-459E291C8051}"/>
              </a:ext>
            </a:extLst>
          </p:cNvPr>
          <p:cNvSpPr txBox="1"/>
          <p:nvPr>
            <p:custDataLst>
              <p:tags r:id="rId22"/>
            </p:custDataLst>
          </p:nvPr>
        </p:nvSpPr>
        <p:spPr>
          <a:xfrm>
            <a:off x="635000" y="1651000"/>
            <a:ext cx="2266967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dirty="0">
                <a:solidFill>
                  <a:srgbClr val="000000"/>
                </a:solidFill>
                <a:latin typeface="Trebuchet MS" panose="020B0603020202020204" pitchFamily="34" charset="0"/>
              </a:rPr>
              <a:t>Schokomolch</a:t>
            </a:r>
          </a:p>
        </p:txBody>
      </p:sp>
      <p:sp>
        <p:nvSpPr>
          <p:cNvPr id="16" name="shpAufblitz_3_1" descr="TIMESET">
            <a:extLst>
              <a:ext uri="{FF2B5EF4-FFF2-40B4-BE49-F238E27FC236}">
                <a16:creationId xmlns:a16="http://schemas.microsoft.com/office/drawing/2014/main" id="{50BFE50A-8979-049A-3AAA-2DE98A9517CD}"/>
              </a:ext>
            </a:extLst>
          </p:cNvPr>
          <p:cNvSpPr txBox="1"/>
          <p:nvPr>
            <p:custDataLst>
              <p:tags r:id="rId23"/>
            </p:custDataLst>
          </p:nvPr>
        </p:nvSpPr>
        <p:spPr>
          <a:xfrm>
            <a:off x="635000" y="2159000"/>
            <a:ext cx="2029723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Blumerkopf</a:t>
            </a:r>
            <a:endParaRPr lang="de-DE" sz="28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7" name="shpAufblitz_4_1" descr="TIMESET">
            <a:extLst>
              <a:ext uri="{FF2B5EF4-FFF2-40B4-BE49-F238E27FC236}">
                <a16:creationId xmlns:a16="http://schemas.microsoft.com/office/drawing/2014/main" id="{503F8D99-593B-6E09-850F-92201ED7A332}"/>
              </a:ext>
            </a:extLst>
          </p:cNvPr>
          <p:cNvSpPr txBox="1"/>
          <p:nvPr>
            <p:custDataLst>
              <p:tags r:id="rId24"/>
            </p:custDataLst>
          </p:nvPr>
        </p:nvSpPr>
        <p:spPr>
          <a:xfrm>
            <a:off x="635000" y="2667000"/>
            <a:ext cx="2674130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Gabelstrampler</a:t>
            </a:r>
            <a:endParaRPr lang="de-DE" sz="28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21" name="shpAufblitz_5_1" descr="TIMESET">
            <a:extLst>
              <a:ext uri="{FF2B5EF4-FFF2-40B4-BE49-F238E27FC236}">
                <a16:creationId xmlns:a16="http://schemas.microsoft.com/office/drawing/2014/main" id="{B850ADD2-8B52-B562-45F8-1AEA9BE9EAB4}"/>
              </a:ext>
            </a:extLst>
          </p:cNvPr>
          <p:cNvSpPr txBox="1"/>
          <p:nvPr>
            <p:custDataLst>
              <p:tags r:id="rId25"/>
            </p:custDataLst>
          </p:nvPr>
        </p:nvSpPr>
        <p:spPr>
          <a:xfrm>
            <a:off x="641412" y="4142830"/>
            <a:ext cx="1907895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dirty="0">
                <a:solidFill>
                  <a:srgbClr val="000000"/>
                </a:solidFill>
                <a:latin typeface="Trebuchet MS" panose="020B0603020202020204" pitchFamily="34" charset="0"/>
              </a:rPr>
              <a:t>Essbesteck</a:t>
            </a:r>
          </a:p>
        </p:txBody>
      </p:sp>
      <p:sp>
        <p:nvSpPr>
          <p:cNvPr id="22" name="shpAufblitz_6_1" descr="TIMESET">
            <a:extLst>
              <a:ext uri="{FF2B5EF4-FFF2-40B4-BE49-F238E27FC236}">
                <a16:creationId xmlns:a16="http://schemas.microsoft.com/office/drawing/2014/main" id="{88F8F660-E3CD-2948-976C-04F20D56BDDB}"/>
              </a:ext>
            </a:extLst>
          </p:cNvPr>
          <p:cNvSpPr txBox="1"/>
          <p:nvPr>
            <p:custDataLst>
              <p:tags r:id="rId26"/>
            </p:custDataLst>
          </p:nvPr>
        </p:nvSpPr>
        <p:spPr>
          <a:xfrm>
            <a:off x="635000" y="3140968"/>
            <a:ext cx="2653290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dirty="0">
                <a:solidFill>
                  <a:srgbClr val="000000"/>
                </a:solidFill>
                <a:latin typeface="Trebuchet MS" panose="020B0603020202020204" pitchFamily="34" charset="0"/>
              </a:rPr>
              <a:t>Suppenschüssel</a:t>
            </a:r>
          </a:p>
        </p:txBody>
      </p:sp>
      <p:sp>
        <p:nvSpPr>
          <p:cNvPr id="23" name="shpAufblitz_7_1" descr="TIMESET">
            <a:extLst>
              <a:ext uri="{FF2B5EF4-FFF2-40B4-BE49-F238E27FC236}">
                <a16:creationId xmlns:a16="http://schemas.microsoft.com/office/drawing/2014/main" id="{3C9C98D7-C026-7380-FEAA-6C6A5A5409FB}"/>
              </a:ext>
            </a:extLst>
          </p:cNvPr>
          <p:cNvSpPr txBox="1"/>
          <p:nvPr>
            <p:custDataLst>
              <p:tags r:id="rId27"/>
            </p:custDataLst>
          </p:nvPr>
        </p:nvSpPr>
        <p:spPr>
          <a:xfrm>
            <a:off x="635000" y="3648968"/>
            <a:ext cx="1914307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Korkosnuss</a:t>
            </a:r>
            <a:endParaRPr lang="de-DE" sz="28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24" name="shpAufblitz_8_1" descr="TIMESET">
            <a:extLst>
              <a:ext uri="{FF2B5EF4-FFF2-40B4-BE49-F238E27FC236}">
                <a16:creationId xmlns:a16="http://schemas.microsoft.com/office/drawing/2014/main" id="{B5620A03-0D48-9616-93C8-4BE57F66C93C}"/>
              </a:ext>
            </a:extLst>
          </p:cNvPr>
          <p:cNvSpPr txBox="1"/>
          <p:nvPr>
            <p:custDataLst>
              <p:tags r:id="rId28"/>
            </p:custDataLst>
          </p:nvPr>
        </p:nvSpPr>
        <p:spPr>
          <a:xfrm>
            <a:off x="635000" y="4699000"/>
            <a:ext cx="1739579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dirty="0">
                <a:solidFill>
                  <a:srgbClr val="000000"/>
                </a:solidFill>
                <a:latin typeface="Trebuchet MS" panose="020B0603020202020204" pitchFamily="34" charset="0"/>
              </a:rPr>
              <a:t>Limonade</a:t>
            </a:r>
          </a:p>
        </p:txBody>
      </p:sp>
      <p:sp>
        <p:nvSpPr>
          <p:cNvPr id="25" name="shpAufblitz_9_1" descr="TIMESET">
            <a:extLst>
              <a:ext uri="{FF2B5EF4-FFF2-40B4-BE49-F238E27FC236}">
                <a16:creationId xmlns:a16="http://schemas.microsoft.com/office/drawing/2014/main" id="{863751EB-1792-2771-4EFC-AC00A94ADC85}"/>
              </a:ext>
            </a:extLst>
          </p:cNvPr>
          <p:cNvSpPr txBox="1"/>
          <p:nvPr>
            <p:custDataLst>
              <p:tags r:id="rId29"/>
            </p:custDataLst>
          </p:nvPr>
        </p:nvSpPr>
        <p:spPr>
          <a:xfrm>
            <a:off x="635000" y="5207000"/>
            <a:ext cx="2212465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Einbarstraße</a:t>
            </a:r>
            <a:endParaRPr lang="de-DE" sz="28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26" name="shpAufblitz_10_1" descr="TIMESET">
            <a:extLst>
              <a:ext uri="{FF2B5EF4-FFF2-40B4-BE49-F238E27FC236}">
                <a16:creationId xmlns:a16="http://schemas.microsoft.com/office/drawing/2014/main" id="{C038D09A-A4C7-8438-3AEA-F013B2DF557D}"/>
              </a:ext>
            </a:extLst>
          </p:cNvPr>
          <p:cNvSpPr txBox="1"/>
          <p:nvPr>
            <p:custDataLst>
              <p:tags r:id="rId30"/>
            </p:custDataLst>
          </p:nvPr>
        </p:nvSpPr>
        <p:spPr>
          <a:xfrm>
            <a:off x="635000" y="5715000"/>
            <a:ext cx="2334485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>
                <a:solidFill>
                  <a:srgbClr val="000000"/>
                </a:solidFill>
                <a:latin typeface="Trebuchet MS" panose="020B0603020202020204" pitchFamily="34" charset="0"/>
              </a:rPr>
              <a:t>Tomatensalat</a:t>
            </a:r>
            <a:endParaRPr lang="de-DE" sz="28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48" name="Rechteck 47">
            <a:extLst>
              <a:ext uri="{FF2B5EF4-FFF2-40B4-BE49-F238E27FC236}">
                <a16:creationId xmlns:a16="http://schemas.microsoft.com/office/drawing/2014/main" id="{B05FEB1E-43D6-790C-495C-F6055F305958}"/>
              </a:ext>
            </a:extLst>
          </p:cNvPr>
          <p:cNvSpPr/>
          <p:nvPr/>
        </p:nvSpPr>
        <p:spPr>
          <a:xfrm>
            <a:off x="5252891" y="1196046"/>
            <a:ext cx="792205" cy="369332"/>
          </a:xfrm>
          <a:prstGeom prst="rect">
            <a:avLst/>
          </a:prstGeom>
          <a:solidFill>
            <a:srgbClr val="FF0000"/>
          </a:solidFill>
        </p:spPr>
        <p:txBody>
          <a:bodyPr wrap="none">
            <a:spAutoFit/>
          </a:bodyPr>
          <a:lstStyle/>
          <a:p>
            <a:r>
              <a:rPr lang="de-DE" altLang="de-DE" dirty="0">
                <a:solidFill>
                  <a:schemeClr val="bg1"/>
                </a:solidFill>
                <a:latin typeface="Trebuchet MS" pitchFamily="34" charset="0"/>
              </a:rPr>
              <a:t>falsch</a:t>
            </a:r>
          </a:p>
        </p:txBody>
      </p:sp>
      <p:sp>
        <p:nvSpPr>
          <p:cNvPr id="52" name="Rechteck 51">
            <a:extLst>
              <a:ext uri="{FF2B5EF4-FFF2-40B4-BE49-F238E27FC236}">
                <a16:creationId xmlns:a16="http://schemas.microsoft.com/office/drawing/2014/main" id="{EE54A57F-F538-FE0B-0B83-A6ED5DD7105E}"/>
              </a:ext>
            </a:extLst>
          </p:cNvPr>
          <p:cNvSpPr/>
          <p:nvPr/>
        </p:nvSpPr>
        <p:spPr>
          <a:xfrm>
            <a:off x="5252891" y="1713031"/>
            <a:ext cx="792205" cy="369332"/>
          </a:xfrm>
          <a:prstGeom prst="rect">
            <a:avLst/>
          </a:prstGeom>
          <a:solidFill>
            <a:srgbClr val="FF0000"/>
          </a:solidFill>
        </p:spPr>
        <p:txBody>
          <a:bodyPr wrap="none">
            <a:spAutoFit/>
          </a:bodyPr>
          <a:lstStyle/>
          <a:p>
            <a:r>
              <a:rPr lang="de-DE" altLang="de-DE" dirty="0">
                <a:solidFill>
                  <a:schemeClr val="bg1"/>
                </a:solidFill>
                <a:latin typeface="Trebuchet MS" pitchFamily="34" charset="0"/>
              </a:rPr>
              <a:t>falsch</a:t>
            </a:r>
          </a:p>
        </p:txBody>
      </p:sp>
      <p:sp>
        <p:nvSpPr>
          <p:cNvPr id="56" name="Rechteck 55">
            <a:extLst>
              <a:ext uri="{FF2B5EF4-FFF2-40B4-BE49-F238E27FC236}">
                <a16:creationId xmlns:a16="http://schemas.microsoft.com/office/drawing/2014/main" id="{905DD809-3779-4095-140E-50369ECBC549}"/>
              </a:ext>
            </a:extLst>
          </p:cNvPr>
          <p:cNvSpPr/>
          <p:nvPr/>
        </p:nvSpPr>
        <p:spPr>
          <a:xfrm>
            <a:off x="5252891" y="2230016"/>
            <a:ext cx="792205" cy="369332"/>
          </a:xfrm>
          <a:prstGeom prst="rect">
            <a:avLst/>
          </a:prstGeom>
          <a:solidFill>
            <a:srgbClr val="FF0000"/>
          </a:solidFill>
        </p:spPr>
        <p:txBody>
          <a:bodyPr wrap="none">
            <a:spAutoFit/>
          </a:bodyPr>
          <a:lstStyle/>
          <a:p>
            <a:r>
              <a:rPr lang="de-DE" altLang="de-DE" dirty="0">
                <a:solidFill>
                  <a:schemeClr val="bg1"/>
                </a:solidFill>
                <a:latin typeface="Trebuchet MS" pitchFamily="34" charset="0"/>
              </a:rPr>
              <a:t>falsch</a:t>
            </a: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03FA2F36-9386-F12A-3C58-DDFD8DC2B21F}"/>
              </a:ext>
            </a:extLst>
          </p:cNvPr>
          <p:cNvSpPr/>
          <p:nvPr/>
        </p:nvSpPr>
        <p:spPr>
          <a:xfrm>
            <a:off x="5252891" y="2747001"/>
            <a:ext cx="792205" cy="369332"/>
          </a:xfrm>
          <a:prstGeom prst="rect">
            <a:avLst/>
          </a:prstGeom>
          <a:solidFill>
            <a:srgbClr val="FF0000"/>
          </a:solidFill>
        </p:spPr>
        <p:txBody>
          <a:bodyPr wrap="none">
            <a:spAutoFit/>
          </a:bodyPr>
          <a:lstStyle/>
          <a:p>
            <a:r>
              <a:rPr lang="de-DE" altLang="de-DE" dirty="0">
                <a:solidFill>
                  <a:schemeClr val="bg1"/>
                </a:solidFill>
                <a:latin typeface="Trebuchet MS" pitchFamily="34" charset="0"/>
              </a:rPr>
              <a:t>falsch</a:t>
            </a: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D536F1FD-D6AA-19EE-94E6-439C3BEAD2FA}"/>
              </a:ext>
            </a:extLst>
          </p:cNvPr>
          <p:cNvSpPr/>
          <p:nvPr/>
        </p:nvSpPr>
        <p:spPr>
          <a:xfrm>
            <a:off x="5259303" y="4231816"/>
            <a:ext cx="792205" cy="369332"/>
          </a:xfrm>
          <a:prstGeom prst="rect">
            <a:avLst/>
          </a:prstGeom>
          <a:solidFill>
            <a:srgbClr val="FF0000"/>
          </a:solidFill>
        </p:spPr>
        <p:txBody>
          <a:bodyPr wrap="none">
            <a:spAutoFit/>
          </a:bodyPr>
          <a:lstStyle/>
          <a:p>
            <a:r>
              <a:rPr lang="de-DE" altLang="de-DE" dirty="0">
                <a:solidFill>
                  <a:schemeClr val="bg1"/>
                </a:solidFill>
                <a:latin typeface="Trebuchet MS" pitchFamily="34" charset="0"/>
              </a:rPr>
              <a:t>falsch</a:t>
            </a:r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37DE17CE-5337-E48B-65BE-FB138F504FB6}"/>
              </a:ext>
            </a:extLst>
          </p:cNvPr>
          <p:cNvSpPr/>
          <p:nvPr/>
        </p:nvSpPr>
        <p:spPr>
          <a:xfrm>
            <a:off x="5252891" y="3238939"/>
            <a:ext cx="792205" cy="369332"/>
          </a:xfrm>
          <a:prstGeom prst="rect">
            <a:avLst/>
          </a:prstGeom>
          <a:solidFill>
            <a:srgbClr val="FF0000"/>
          </a:solidFill>
        </p:spPr>
        <p:txBody>
          <a:bodyPr wrap="none">
            <a:spAutoFit/>
          </a:bodyPr>
          <a:lstStyle/>
          <a:p>
            <a:r>
              <a:rPr lang="de-DE" altLang="de-DE" dirty="0">
                <a:solidFill>
                  <a:schemeClr val="bg1"/>
                </a:solidFill>
                <a:latin typeface="Trebuchet MS" pitchFamily="34" charset="0"/>
              </a:rPr>
              <a:t>falsch</a:t>
            </a:r>
          </a:p>
        </p:txBody>
      </p:sp>
      <p:sp>
        <p:nvSpPr>
          <p:cNvPr id="61" name="Rechteck 60">
            <a:extLst>
              <a:ext uri="{FF2B5EF4-FFF2-40B4-BE49-F238E27FC236}">
                <a16:creationId xmlns:a16="http://schemas.microsoft.com/office/drawing/2014/main" id="{20255307-07F1-8A06-3E17-BE97A3017DCD}"/>
              </a:ext>
            </a:extLst>
          </p:cNvPr>
          <p:cNvSpPr/>
          <p:nvPr/>
        </p:nvSpPr>
        <p:spPr>
          <a:xfrm>
            <a:off x="5252891" y="3755924"/>
            <a:ext cx="792205" cy="369332"/>
          </a:xfrm>
          <a:prstGeom prst="rect">
            <a:avLst/>
          </a:prstGeom>
          <a:solidFill>
            <a:srgbClr val="FF0000"/>
          </a:solidFill>
        </p:spPr>
        <p:txBody>
          <a:bodyPr wrap="none">
            <a:spAutoFit/>
          </a:bodyPr>
          <a:lstStyle/>
          <a:p>
            <a:r>
              <a:rPr lang="de-DE" altLang="de-DE" dirty="0">
                <a:solidFill>
                  <a:schemeClr val="bg1"/>
                </a:solidFill>
                <a:latin typeface="Trebuchet MS" pitchFamily="34" charset="0"/>
              </a:rPr>
              <a:t>falsch</a:t>
            </a:r>
          </a:p>
        </p:txBody>
      </p:sp>
      <p:sp>
        <p:nvSpPr>
          <p:cNvPr id="65" name="Rechteck 64">
            <a:extLst>
              <a:ext uri="{FF2B5EF4-FFF2-40B4-BE49-F238E27FC236}">
                <a16:creationId xmlns:a16="http://schemas.microsoft.com/office/drawing/2014/main" id="{95D90E24-C395-9838-7AD7-335FFE5A1489}"/>
              </a:ext>
            </a:extLst>
          </p:cNvPr>
          <p:cNvSpPr/>
          <p:nvPr/>
        </p:nvSpPr>
        <p:spPr>
          <a:xfrm>
            <a:off x="5252891" y="4814941"/>
            <a:ext cx="792205" cy="369332"/>
          </a:xfrm>
          <a:prstGeom prst="rect">
            <a:avLst/>
          </a:prstGeom>
          <a:solidFill>
            <a:srgbClr val="FF0000"/>
          </a:solidFill>
        </p:spPr>
        <p:txBody>
          <a:bodyPr wrap="none">
            <a:spAutoFit/>
          </a:bodyPr>
          <a:lstStyle/>
          <a:p>
            <a:r>
              <a:rPr lang="de-DE" altLang="de-DE" dirty="0">
                <a:solidFill>
                  <a:schemeClr val="bg1"/>
                </a:solidFill>
                <a:latin typeface="Trebuchet MS" pitchFamily="34" charset="0"/>
              </a:rPr>
              <a:t>falsch</a:t>
            </a:r>
          </a:p>
        </p:txBody>
      </p:sp>
      <p:sp>
        <p:nvSpPr>
          <p:cNvPr id="69" name="Rechteck 68">
            <a:extLst>
              <a:ext uri="{FF2B5EF4-FFF2-40B4-BE49-F238E27FC236}">
                <a16:creationId xmlns:a16="http://schemas.microsoft.com/office/drawing/2014/main" id="{CEE7C167-FB3C-1585-15E6-AE3DC0826547}"/>
              </a:ext>
            </a:extLst>
          </p:cNvPr>
          <p:cNvSpPr/>
          <p:nvPr/>
        </p:nvSpPr>
        <p:spPr>
          <a:xfrm>
            <a:off x="5252891" y="5331926"/>
            <a:ext cx="792205" cy="369332"/>
          </a:xfrm>
          <a:prstGeom prst="rect">
            <a:avLst/>
          </a:prstGeom>
          <a:solidFill>
            <a:srgbClr val="FF0000"/>
          </a:solidFill>
        </p:spPr>
        <p:txBody>
          <a:bodyPr wrap="none">
            <a:spAutoFit/>
          </a:bodyPr>
          <a:lstStyle/>
          <a:p>
            <a:r>
              <a:rPr lang="de-DE" altLang="de-DE" dirty="0">
                <a:solidFill>
                  <a:schemeClr val="bg1"/>
                </a:solidFill>
                <a:latin typeface="Trebuchet MS" pitchFamily="34" charset="0"/>
              </a:rPr>
              <a:t>falsch</a:t>
            </a:r>
          </a:p>
        </p:txBody>
      </p:sp>
      <p:sp>
        <p:nvSpPr>
          <p:cNvPr id="73" name="Rechteck 72">
            <a:extLst>
              <a:ext uri="{FF2B5EF4-FFF2-40B4-BE49-F238E27FC236}">
                <a16:creationId xmlns:a16="http://schemas.microsoft.com/office/drawing/2014/main" id="{21AC3ECA-1FE9-4A0E-9F71-E3EF4E3EFDB9}"/>
              </a:ext>
            </a:extLst>
          </p:cNvPr>
          <p:cNvSpPr/>
          <p:nvPr/>
        </p:nvSpPr>
        <p:spPr>
          <a:xfrm>
            <a:off x="5252891" y="5848909"/>
            <a:ext cx="792205" cy="369332"/>
          </a:xfrm>
          <a:prstGeom prst="rect">
            <a:avLst/>
          </a:prstGeom>
          <a:solidFill>
            <a:srgbClr val="FF0000"/>
          </a:solidFill>
        </p:spPr>
        <p:txBody>
          <a:bodyPr wrap="none">
            <a:spAutoFit/>
          </a:bodyPr>
          <a:lstStyle/>
          <a:p>
            <a:r>
              <a:rPr lang="de-DE" altLang="de-DE" dirty="0">
                <a:solidFill>
                  <a:schemeClr val="bg1"/>
                </a:solidFill>
                <a:latin typeface="Trebuchet MS" pitchFamily="34" charset="0"/>
              </a:rPr>
              <a:t>falsch</a:t>
            </a:r>
          </a:p>
        </p:txBody>
      </p:sp>
      <p:sp>
        <p:nvSpPr>
          <p:cNvPr id="47" name="Textfeld 46" descr="TIMESET2">
            <a:extLst>
              <a:ext uri="{FF2B5EF4-FFF2-40B4-BE49-F238E27FC236}">
                <a16:creationId xmlns:a16="http://schemas.microsoft.com/office/drawing/2014/main" id="{2B663FC7-B539-C13F-530D-D3C451EB87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6158" y="1196046"/>
            <a:ext cx="853119" cy="36933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1800" dirty="0">
                <a:solidFill>
                  <a:schemeClr val="bg1"/>
                </a:solidFill>
                <a:latin typeface="Trebuchet MS" pitchFamily="34" charset="0"/>
              </a:rPr>
              <a:t>richtig</a:t>
            </a:r>
          </a:p>
        </p:txBody>
      </p:sp>
      <p:sp>
        <p:nvSpPr>
          <p:cNvPr id="51" name="Textfeld 50" descr="TIMESET2">
            <a:extLst>
              <a:ext uri="{FF2B5EF4-FFF2-40B4-BE49-F238E27FC236}">
                <a16:creationId xmlns:a16="http://schemas.microsoft.com/office/drawing/2014/main" id="{A73DAC46-2533-469F-4775-D3A3DA9E5D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6158" y="1713031"/>
            <a:ext cx="853119" cy="36933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1800" dirty="0">
                <a:solidFill>
                  <a:schemeClr val="bg1"/>
                </a:solidFill>
                <a:latin typeface="Trebuchet MS" pitchFamily="34" charset="0"/>
              </a:rPr>
              <a:t>richtig</a:t>
            </a:r>
          </a:p>
        </p:txBody>
      </p:sp>
      <p:sp>
        <p:nvSpPr>
          <p:cNvPr id="55" name="Textfeld 54" descr="TIMESET2">
            <a:extLst>
              <a:ext uri="{FF2B5EF4-FFF2-40B4-BE49-F238E27FC236}">
                <a16:creationId xmlns:a16="http://schemas.microsoft.com/office/drawing/2014/main" id="{E542C8CE-09AD-DAF2-37F7-12EB2440C3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6158" y="2230016"/>
            <a:ext cx="853119" cy="36933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1800" dirty="0">
                <a:solidFill>
                  <a:schemeClr val="bg1"/>
                </a:solidFill>
                <a:latin typeface="Trebuchet MS" pitchFamily="34" charset="0"/>
              </a:rPr>
              <a:t>richtig</a:t>
            </a:r>
          </a:p>
        </p:txBody>
      </p:sp>
      <p:sp>
        <p:nvSpPr>
          <p:cNvPr id="5" name="Textfeld 4" descr="TIMESET2">
            <a:extLst>
              <a:ext uri="{FF2B5EF4-FFF2-40B4-BE49-F238E27FC236}">
                <a16:creationId xmlns:a16="http://schemas.microsoft.com/office/drawing/2014/main" id="{C40B10B5-CC7B-9FA9-99BB-57D1FFAEE0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6158" y="2747001"/>
            <a:ext cx="853119" cy="36933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1800" dirty="0">
                <a:solidFill>
                  <a:schemeClr val="bg1"/>
                </a:solidFill>
                <a:latin typeface="Trebuchet MS" pitchFamily="34" charset="0"/>
              </a:rPr>
              <a:t>richtig</a:t>
            </a:r>
          </a:p>
        </p:txBody>
      </p:sp>
      <p:sp>
        <p:nvSpPr>
          <p:cNvPr id="9" name="Textfeld 8" descr="TIMESET2">
            <a:extLst>
              <a:ext uri="{FF2B5EF4-FFF2-40B4-BE49-F238E27FC236}">
                <a16:creationId xmlns:a16="http://schemas.microsoft.com/office/drawing/2014/main" id="{A2A081FD-64AD-DF2C-460D-C4DD171C92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42570" y="4231816"/>
            <a:ext cx="853119" cy="36933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1800" dirty="0">
                <a:solidFill>
                  <a:schemeClr val="bg1"/>
                </a:solidFill>
                <a:latin typeface="Trebuchet MS" pitchFamily="34" charset="0"/>
              </a:rPr>
              <a:t>richtig</a:t>
            </a:r>
          </a:p>
        </p:txBody>
      </p:sp>
      <p:sp>
        <p:nvSpPr>
          <p:cNvPr id="2" name="Textfeld 1" descr="TIMESET2">
            <a:extLst>
              <a:ext uri="{FF2B5EF4-FFF2-40B4-BE49-F238E27FC236}">
                <a16:creationId xmlns:a16="http://schemas.microsoft.com/office/drawing/2014/main" id="{15CB16B4-198E-F8E1-842C-18F9393CEB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6158" y="3238939"/>
            <a:ext cx="853119" cy="36933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1800" dirty="0">
                <a:solidFill>
                  <a:schemeClr val="bg1"/>
                </a:solidFill>
                <a:latin typeface="Trebuchet MS" pitchFamily="34" charset="0"/>
              </a:rPr>
              <a:t>richtig</a:t>
            </a:r>
          </a:p>
        </p:txBody>
      </p:sp>
      <p:sp>
        <p:nvSpPr>
          <p:cNvPr id="60" name="Textfeld 59" descr="TIMESET2">
            <a:extLst>
              <a:ext uri="{FF2B5EF4-FFF2-40B4-BE49-F238E27FC236}">
                <a16:creationId xmlns:a16="http://schemas.microsoft.com/office/drawing/2014/main" id="{B7EFAFEA-E8CA-2E3E-44EB-77E6DB3E35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6158" y="3755924"/>
            <a:ext cx="853119" cy="36933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1800" dirty="0">
                <a:solidFill>
                  <a:schemeClr val="bg1"/>
                </a:solidFill>
                <a:latin typeface="Trebuchet MS" pitchFamily="34" charset="0"/>
              </a:rPr>
              <a:t>richtig</a:t>
            </a:r>
          </a:p>
        </p:txBody>
      </p:sp>
      <p:sp>
        <p:nvSpPr>
          <p:cNvPr id="64" name="Textfeld 63" descr="TIMESET2">
            <a:extLst>
              <a:ext uri="{FF2B5EF4-FFF2-40B4-BE49-F238E27FC236}">
                <a16:creationId xmlns:a16="http://schemas.microsoft.com/office/drawing/2014/main" id="{CBD20EBC-A7E0-16C5-1F33-FA30B954A2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6158" y="4814941"/>
            <a:ext cx="853119" cy="36933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1800" dirty="0">
                <a:solidFill>
                  <a:schemeClr val="bg1"/>
                </a:solidFill>
                <a:latin typeface="Trebuchet MS" pitchFamily="34" charset="0"/>
              </a:rPr>
              <a:t>richtig</a:t>
            </a:r>
          </a:p>
        </p:txBody>
      </p:sp>
      <p:sp>
        <p:nvSpPr>
          <p:cNvPr id="68" name="Textfeld 67" descr="TIMESET2">
            <a:extLst>
              <a:ext uri="{FF2B5EF4-FFF2-40B4-BE49-F238E27FC236}">
                <a16:creationId xmlns:a16="http://schemas.microsoft.com/office/drawing/2014/main" id="{6E7290BD-4837-DE7C-2B25-CB36EE3D00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6158" y="5331926"/>
            <a:ext cx="853119" cy="36933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1800" dirty="0">
                <a:solidFill>
                  <a:schemeClr val="bg1"/>
                </a:solidFill>
                <a:latin typeface="Trebuchet MS" pitchFamily="34" charset="0"/>
              </a:rPr>
              <a:t>richtig</a:t>
            </a:r>
          </a:p>
        </p:txBody>
      </p:sp>
      <p:sp>
        <p:nvSpPr>
          <p:cNvPr id="72" name="Textfeld 71" descr="TIMESET2">
            <a:extLst>
              <a:ext uri="{FF2B5EF4-FFF2-40B4-BE49-F238E27FC236}">
                <a16:creationId xmlns:a16="http://schemas.microsoft.com/office/drawing/2014/main" id="{5C50A5D8-840F-53B9-8A58-EC5C06C763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6158" y="5848909"/>
            <a:ext cx="853119" cy="36933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1800" dirty="0">
                <a:solidFill>
                  <a:schemeClr val="bg1"/>
                </a:solidFill>
                <a:latin typeface="Trebuchet MS" pitchFamily="34" charset="0"/>
              </a:rPr>
              <a:t>richtig</a:t>
            </a:r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845818B4-D3C1-D50B-8C8C-CD24626F35A3}"/>
              </a:ext>
            </a:extLst>
          </p:cNvPr>
          <p:cNvSpPr/>
          <p:nvPr/>
        </p:nvSpPr>
        <p:spPr>
          <a:xfrm>
            <a:off x="4677544" y="1118213"/>
            <a:ext cx="410344" cy="52631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" name="Rechteck 17">
            <a:extLst>
              <a:ext uri="{FF2B5EF4-FFF2-40B4-BE49-F238E27FC236}">
                <a16:creationId xmlns:a16="http://schemas.microsoft.com/office/drawing/2014/main" id="{D8D81B64-080A-ACAE-E1C4-3A152F7852B1}"/>
              </a:ext>
            </a:extLst>
          </p:cNvPr>
          <p:cNvSpPr/>
          <p:nvPr/>
        </p:nvSpPr>
        <p:spPr>
          <a:xfrm>
            <a:off x="6168008" y="1118213"/>
            <a:ext cx="410344" cy="52631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699738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63" restart="whenNotActive" fill="hold" evtFilter="cancelBubble" nodeType="interactiveSeq">
                <p:stCondLst>
                  <p:cond evt="onClick" delay="0">
                    <p:tgtEl>
                      <p:spTgt spid="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4" fill="hold">
                      <p:stCondLst>
                        <p:cond delay="0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"/>
                  </p:tgtEl>
                </p:cond>
              </p:nextCondLst>
            </p:seq>
            <p:seq concurrent="1" nextAc="seek">
              <p:cTn id="73" restart="whenNotActive" fill="hold" evtFilter="cancelBubble" nodeType="interactiveSeq">
                <p:stCondLst>
                  <p:cond evt="onClick" delay="0">
                    <p:tgtEl>
                      <p:spTgt spid="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4" fill="hold">
                      <p:stCondLst>
                        <p:cond delay="0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"/>
                  </p:tgtEl>
                </p:cond>
              </p:nextCondLst>
            </p:seq>
            <p:seq concurrent="1" nextAc="seek">
              <p:cTn id="78" restart="whenNotActive" fill="hold" evtFilter="cancelBubble" nodeType="interactiveSeq">
                <p:stCondLst>
                  <p:cond evt="onClick" delay="0">
                    <p:tgtEl>
                      <p:spTgt spid="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9" fill="hold">
                      <p:stCondLst>
                        <p:cond delay="0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"/>
                  </p:tgtEl>
                </p:cond>
              </p:nextCondLst>
            </p:seq>
            <p:seq concurrent="1" nextAc="seek">
              <p:cTn id="83" restart="whenNotActive" fill="hold" evtFilter="cancelBubble" nodeType="interactiveSeq">
                <p:stCondLst>
                  <p:cond evt="onClick" delay="0">
                    <p:tgtEl>
                      <p:spTgt spid="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4" fill="hold">
                      <p:stCondLst>
                        <p:cond delay="0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5"/>
                  </p:tgtEl>
                </p:cond>
              </p:nextCondLst>
            </p:seq>
            <p:seq concurrent="1" nextAc="seek">
              <p:cTn id="88" restart="whenNotActive" fill="hold" evtFilter="cancelBubble" nodeType="interactiveSeq">
                <p:stCondLst>
                  <p:cond evt="onClick" delay="0">
                    <p:tgtEl>
                      <p:spTgt spid="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9" fill="hold">
                      <p:stCondLst>
                        <p:cond delay="0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"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03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4" fill="hold">
                      <p:stCondLst>
                        <p:cond delay="0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08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9" fill="hold">
                      <p:stCondLst>
                        <p:cond delay="0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13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4" fill="hold">
                      <p:stCondLst>
                        <p:cond delay="0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18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9" fill="hold">
                      <p:stCondLst>
                        <p:cond delay="0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23" restart="whenNotActive" fill="hold" evtFilter="cancelBubble" nodeType="interactiveSeq">
                <p:stCondLst>
                  <p:cond evt="onClick" delay="0">
                    <p:tgtEl>
                      <p:spTgt spid="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4" fill="hold">
                      <p:stCondLst>
                        <p:cond delay="0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0"/>
                  </p:tgtEl>
                </p:cond>
              </p:nextCondLst>
            </p:seq>
            <p:seq concurrent="1" nextAc="seek">
              <p:cTn id="128" restart="whenNotActive" fill="hold" evtFilter="cancelBubble" nodeType="interactiveSeq">
                <p:stCondLst>
                  <p:cond evt="onClick" delay="0">
                    <p:tgtEl>
                      <p:spTgt spid="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9" fill="hold">
                      <p:stCondLst>
                        <p:cond delay="0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"/>
                  </p:tgtEl>
                </p:cond>
              </p:nextCondLst>
            </p:seq>
            <p:seq concurrent="1" nextAc="seek">
              <p:cTn id="133" restart="whenNotActive" fill="hold" evtFilter="cancelBubble" nodeType="interactiveSeq">
                <p:stCondLst>
                  <p:cond evt="onClick" delay="0">
                    <p:tgtEl>
                      <p:spTgt spid="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4" fill="hold">
                      <p:stCondLst>
                        <p:cond delay="0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4"/>
                  </p:tgtEl>
                </p:cond>
              </p:nextCondLst>
            </p:seq>
            <p:seq concurrent="1" nextAc="seek">
              <p:cTn id="138" restart="whenNotActive" fill="hold" evtFilter="cancelBubble" nodeType="interactiveSeq">
                <p:stCondLst>
                  <p:cond evt="onClick" delay="0">
                    <p:tgtEl>
                      <p:spTgt spid="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9" fill="hold">
                      <p:stCondLst>
                        <p:cond delay="0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5"/>
                  </p:tgtEl>
                </p:cond>
              </p:nextCondLst>
            </p:seq>
            <p:seq concurrent="1" nextAc="seek">
              <p:cTn id="143" restart="whenNotActive" fill="hold" evtFilter="cancelBubble" nodeType="interactiveSeq">
                <p:stCondLst>
                  <p:cond evt="onClick" delay="0">
                    <p:tgtEl>
                      <p:spTgt spid="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4" fill="hold">
                      <p:stCondLst>
                        <p:cond delay="0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8"/>
                  </p:tgtEl>
                </p:cond>
              </p:nextCondLst>
            </p:seq>
            <p:seq concurrent="1" nextAc="seek">
              <p:cTn id="148" restart="whenNotActive" fill="hold" evtFilter="cancelBubble" nodeType="interactiveSeq">
                <p:stCondLst>
                  <p:cond evt="onClick" delay="0">
                    <p:tgtEl>
                      <p:spTgt spid="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9" fill="hold">
                      <p:stCondLst>
                        <p:cond delay="0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9"/>
                  </p:tgtEl>
                </p:cond>
              </p:nextCondLst>
            </p:seq>
            <p:seq concurrent="1" nextAc="seek">
              <p:cTn id="153" restart="whenNotActive" fill="hold" evtFilter="cancelBubble" nodeType="interactiveSeq">
                <p:stCondLst>
                  <p:cond evt="onClick" delay="0">
                    <p:tgtEl>
                      <p:spTgt spid="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4" fill="hold">
                      <p:stCondLst>
                        <p:cond delay="0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"/>
                  </p:tgtEl>
                </p:cond>
              </p:nextCondLst>
            </p:seq>
            <p:seq concurrent="1" nextAc="seek">
              <p:cTn id="158" restart="whenNotActive" fill="hold" evtFilter="cancelBubble" nodeType="interactiveSeq">
                <p:stCondLst>
                  <p:cond evt="onClick" delay="0">
                    <p:tgtEl>
                      <p:spTgt spid="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9" fill="hold">
                      <p:stCondLst>
                        <p:cond delay="0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3"/>
                  </p:tgtEl>
                </p:cond>
              </p:nextCondLst>
            </p:seq>
            <p:seq concurrent="1" nextAc="seek">
              <p:cTn id="163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4" fill="hold">
                      <p:stCondLst>
                        <p:cond delay="0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</p:childTnLst>
        </p:cTn>
      </p:par>
    </p:tnLst>
    <p:bldLst>
      <p:bldP spid="49" grpId="0" autoUpdateAnimBg="0"/>
      <p:bldP spid="50" grpId="0" autoUpdateAnimBg="0"/>
      <p:bldP spid="53" grpId="0" autoUpdateAnimBg="0"/>
      <p:bldP spid="54" grpId="0" autoUpdateAnimBg="0"/>
      <p:bldP spid="57" grpId="0" autoUpdateAnimBg="0"/>
      <p:bldP spid="58" grpId="0" autoUpdateAnimBg="0"/>
      <p:bldP spid="7" grpId="0" autoUpdateAnimBg="0"/>
      <p:bldP spid="8" grpId="0" autoUpdateAnimBg="0"/>
      <p:bldP spid="11" grpId="0" autoUpdateAnimBg="0"/>
      <p:bldP spid="12" grpId="0" autoUpdateAnimBg="0"/>
      <p:bldP spid="40" grpId="0" autoUpdateAnimBg="0"/>
      <p:bldP spid="59" grpId="0" autoUpdateAnimBg="0"/>
      <p:bldP spid="62" grpId="0" autoUpdateAnimBg="0"/>
      <p:bldP spid="63" grpId="0" autoUpdateAnimBg="0"/>
      <p:bldP spid="66" grpId="0" autoUpdateAnimBg="0"/>
      <p:bldP spid="67" grpId="0" autoUpdateAnimBg="0"/>
      <p:bldP spid="70" grpId="0" autoUpdateAnimBg="0"/>
      <p:bldP spid="71" grpId="0" autoUpdateAnimBg="0"/>
      <p:bldP spid="74" grpId="0" autoUpdateAnimBg="0"/>
      <p:bldP spid="75" grpId="0" autoUpdateAnimBg="0"/>
      <p:bldP spid="48" grpId="0" animBg="1"/>
      <p:bldP spid="52" grpId="0" animBg="1"/>
      <p:bldP spid="56" grpId="0" animBg="1"/>
      <p:bldP spid="6" grpId="0" animBg="1"/>
      <p:bldP spid="10" grpId="0" animBg="1"/>
      <p:bldP spid="13" grpId="0" animBg="1"/>
      <p:bldP spid="61" grpId="0" animBg="1"/>
      <p:bldP spid="65" grpId="0" animBg="1"/>
      <p:bldP spid="69" grpId="0" animBg="1"/>
      <p:bldP spid="73" grpId="0" animBg="1"/>
      <p:bldP spid="47" grpId="0" animBg="1"/>
      <p:bldP spid="51" grpId="0" animBg="1"/>
      <p:bldP spid="55" grpId="0" animBg="1"/>
      <p:bldP spid="5" grpId="0" animBg="1"/>
      <p:bldP spid="9" grpId="0" animBg="1"/>
      <p:bldP spid="2" grpId="0" animBg="1"/>
      <p:bldP spid="60" grpId="0" animBg="1"/>
      <p:bldP spid="64" grpId="0" animBg="1"/>
      <p:bldP spid="68" grpId="0" animBg="1"/>
      <p:bldP spid="72" grpId="0" animBg="1"/>
      <p:bldP spid="14" grpId="0" animBg="1"/>
      <p:bldP spid="1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Foliennummernplatzhalter 27">
            <a:extLst>
              <a:ext uri="{FF2B5EF4-FFF2-40B4-BE49-F238E27FC236}">
                <a16:creationId xmlns:a16="http://schemas.microsoft.com/office/drawing/2014/main" id="{DCAE7397-DA21-4D9F-B154-BC75292A0EB6}"/>
              </a:ext>
            </a:extLst>
          </p:cNvPr>
          <p:cNvSpPr txBox="1">
            <a:spLocks/>
          </p:cNvSpPr>
          <p:nvPr/>
        </p:nvSpPr>
        <p:spPr>
          <a:xfrm>
            <a:off x="9840416" y="133351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9pPr>
          </a:lstStyle>
          <a:p>
            <a:pPr algn="r">
              <a:defRPr/>
            </a:pPr>
            <a:fld id="{221578E3-F516-4360-8F12-4081310FC682}" type="slidenum">
              <a:rPr lang="de-DE" smtClean="0"/>
              <a:pPr algn="r">
                <a:defRPr/>
              </a:pPr>
              <a:t>5</a:t>
            </a:fld>
            <a:endParaRPr lang="de-DE" dirty="0"/>
          </a:p>
        </p:txBody>
      </p:sp>
      <p:sp>
        <p:nvSpPr>
          <p:cNvPr id="24" name="Titel 1">
            <a:extLst>
              <a:ext uri="{FF2B5EF4-FFF2-40B4-BE49-F238E27FC236}">
                <a16:creationId xmlns:a16="http://schemas.microsoft.com/office/drawing/2014/main" id="{9753A262-E233-496C-ACA6-3BEF653DF14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109" y="85228"/>
            <a:ext cx="10515600" cy="434312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de-DE" sz="2800" kern="1200" dirty="0">
                <a:solidFill>
                  <a:schemeClr val="tx1"/>
                </a:solidFill>
                <a:latin typeface="Trebuchet MS" panose="020B0603020202020204" pitchFamily="34" charset="0"/>
                <a:ea typeface="+mj-ea"/>
                <a:cs typeface="+mj-cs"/>
              </a:defRPr>
            </a:lvl1pPr>
          </a:lstStyle>
          <a:p>
            <a:br>
              <a:rPr lang="de-DE" dirty="0"/>
            </a:br>
            <a:r>
              <a:rPr lang="de-DE" dirty="0"/>
              <a:t>Üben macht gescheit!</a:t>
            </a:r>
            <a:br>
              <a:rPr lang="de-DE" dirty="0"/>
            </a:br>
            <a:endParaRPr lang="de-DE" dirty="0"/>
          </a:p>
        </p:txBody>
      </p:sp>
      <p:pic>
        <p:nvPicPr>
          <p:cNvPr id="5" name="Grafik 4" descr="Smiley böse.png">
            <a:extLst>
              <a:ext uri="{FF2B5EF4-FFF2-40B4-BE49-F238E27FC236}">
                <a16:creationId xmlns:a16="http://schemas.microsoft.com/office/drawing/2014/main" id="{C3B74816-1DC8-4B66-8267-467236EA927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25" y="1819017"/>
            <a:ext cx="2825750" cy="188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Grafik 5" descr="Smiley gut.png">
            <a:extLst>
              <a:ext uri="{FF2B5EF4-FFF2-40B4-BE49-F238E27FC236}">
                <a16:creationId xmlns:a16="http://schemas.microsoft.com/office/drawing/2014/main" id="{2BCA1452-24A8-4E51-B238-5F310023824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7775" y="1712655"/>
            <a:ext cx="2141538" cy="217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feld 6">
            <a:extLst>
              <a:ext uri="{FF2B5EF4-FFF2-40B4-BE49-F238E27FC236}">
                <a16:creationId xmlns:a16="http://schemas.microsoft.com/office/drawing/2014/main" id="{E990CC6E-D00B-4C80-947B-0892B2C148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89411" y="3873242"/>
            <a:ext cx="7473521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4000" b="0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Hurra, wieder</a:t>
            </a:r>
            <a:r>
              <a:rPr kumimoji="0" lang="de-DE" altLang="de-DE" sz="4000" b="0" i="0" u="none" strike="noStrike" kern="1200" cap="none" spc="0" normalizeH="0" noProof="0" dirty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ein Stück weiter!</a:t>
            </a:r>
            <a:endParaRPr kumimoji="0" lang="de-DE" altLang="de-DE" sz="40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7378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spd="3333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spd="3333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utoUpdateAnimBg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no"/>
  <p:tag name="ID" val="2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no"/>
  <p:tag name="ID" val="3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no"/>
  <p:tag name="ID" val="4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no"/>
  <p:tag name="ID" val="5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no"/>
  <p:tag name="ID" val="6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no"/>
  <p:tag name="ID" val="7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no"/>
  <p:tag name="ID" val="8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no"/>
  <p:tag name="ID" val="9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no"/>
  <p:tag name="ID" val="10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no"/>
  <p:tag name="ID" val="2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no"/>
  <p:tag name="ID" val="3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no"/>
  <p:tag name="ID" val="4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no"/>
  <p:tag name="ID" val="5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no"/>
  <p:tag name="ID" val="6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no"/>
  <p:tag name="ID" val="7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no"/>
  <p:tag name="ID" val="8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no"/>
  <p:tag name="ID" val="9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no"/>
  <p:tag name="ID" val="10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no"/>
  <p:tag name="ID" val="2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no"/>
  <p:tag name="ID" val="3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no"/>
  <p:tag name="ID" val="4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no"/>
  <p:tag name="ID" val="5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no"/>
  <p:tag name="ID" val="6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no"/>
  <p:tag name="ID" val="7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no"/>
  <p:tag name="ID" val="8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no"/>
  <p:tag name="ID" val="9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no"/>
  <p:tag name="ID" val="10"/>
</p:tagLst>
</file>

<file path=ppt/theme/theme1.xml><?xml version="1.0" encoding="utf-8"?>
<a:theme xmlns:a="http://schemas.openxmlformats.org/drawingml/2006/main" name="Z2 Lesekoch Mastervorlage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5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4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2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1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Z2 Lesekoch Mastervorlage</Template>
  <TotalTime>0</TotalTime>
  <Words>214</Words>
  <Application>Microsoft Office PowerPoint</Application>
  <PresentationFormat>Breitbild</PresentationFormat>
  <Paragraphs>169</Paragraphs>
  <Slides>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7</vt:i4>
      </vt:variant>
      <vt:variant>
        <vt:lpstr>Folientitel</vt:lpstr>
      </vt:variant>
      <vt:variant>
        <vt:i4>5</vt:i4>
      </vt:variant>
    </vt:vector>
  </HeadingPairs>
  <TitlesOfParts>
    <vt:vector size="15" baseType="lpstr">
      <vt:lpstr>Arial</vt:lpstr>
      <vt:lpstr>Calibri</vt:lpstr>
      <vt:lpstr>Trebuchet MS</vt:lpstr>
      <vt:lpstr>Z2 Lesekoch Mastervorlage</vt:lpstr>
      <vt:lpstr>5_Benutzerdefiniertes Design</vt:lpstr>
      <vt:lpstr>4_Benutzerdefiniertes Design</vt:lpstr>
      <vt:lpstr>3_Benutzerdefiniertes Design</vt:lpstr>
      <vt:lpstr>2_Benutzerdefiniertes Design</vt:lpstr>
      <vt:lpstr>1_Benutzerdefiniertes Design</vt:lpstr>
      <vt:lpstr>Benutzerdefiniertes Design</vt:lpstr>
      <vt:lpstr>PowerPoint-Präsentation</vt:lpstr>
      <vt:lpstr>PowerPoint-Präsentation</vt:lpstr>
      <vt:lpstr>PowerPoint-Präsentation</vt:lpstr>
      <vt:lpstr>PowerPoint-Präsentation</vt:lpstr>
      <vt:lpstr> Üben macht gescheit!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Rudolph</dc:creator>
  <cp:lastModifiedBy>Siegbert Rudolph</cp:lastModifiedBy>
  <cp:revision>1660</cp:revision>
  <cp:lastPrinted>2024-03-01T17:15:28Z</cp:lastPrinted>
  <dcterms:created xsi:type="dcterms:W3CDTF">2012-08-26T07:44:46Z</dcterms:created>
  <dcterms:modified xsi:type="dcterms:W3CDTF">2024-09-28T06:00:49Z</dcterms:modified>
</cp:coreProperties>
</file>