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3"/>
  </p:notesMasterIdLst>
  <p:sldIdLst>
    <p:sldId id="444" r:id="rId8"/>
    <p:sldId id="700" r:id="rId9"/>
    <p:sldId id="701" r:id="rId10"/>
    <p:sldId id="702" r:id="rId11"/>
    <p:sldId id="692" r:id="rId12"/>
  </p:sldIdLst>
  <p:sldSz cx="12192000" cy="6858000"/>
  <p:notesSz cx="6742113" cy="98758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1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62F"/>
    <a:srgbClr val="F60000"/>
    <a:srgbClr val="FF4343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AFB20C-CBB6-405D-A7FF-7938DD56087B}" v="416" dt="2024-09-28T05:47:36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7" autoAdjust="0"/>
    <p:restoredTop sz="94692" autoAdjust="0"/>
  </p:normalViewPr>
  <p:slideViewPr>
    <p:cSldViewPr>
      <p:cViewPr varScale="1">
        <p:scale>
          <a:sx n="87" d="100"/>
          <a:sy n="87" d="100"/>
        </p:scale>
        <p:origin x="42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11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5BEF45A0-B694-4CDB-8127-BD3F04BDA2B7}"/>
    <pc:docChg chg="custSel modSld">
      <pc:chgData name="Siegbert Rudolph" userId="2af4d44886c067cc" providerId="LiveId" clId="{5BEF45A0-B694-4CDB-8127-BD3F04BDA2B7}" dt="2024-03-23T11:21:52.730" v="2" actId="478"/>
      <pc:docMkLst>
        <pc:docMk/>
      </pc:docMkLst>
      <pc:sldChg chg="delSp mod">
        <pc:chgData name="Siegbert Rudolph" userId="2af4d44886c067cc" providerId="LiveId" clId="{5BEF45A0-B694-4CDB-8127-BD3F04BDA2B7}" dt="2024-03-23T11:21:49.351" v="1" actId="478"/>
        <pc:sldMkLst>
          <pc:docMk/>
          <pc:sldMk cId="3100303827" sldId="690"/>
        </pc:sldMkLst>
        <pc:grpChg chg="del">
          <ac:chgData name="Siegbert Rudolph" userId="2af4d44886c067cc" providerId="LiveId" clId="{5BEF45A0-B694-4CDB-8127-BD3F04BDA2B7}" dt="2024-03-23T11:21:49.351" v="1" actId="478"/>
          <ac:grpSpMkLst>
            <pc:docMk/>
            <pc:sldMk cId="3100303827" sldId="690"/>
            <ac:grpSpMk id="38" creationId="{4531A25A-522C-E363-0C02-DA8723B43E6B}"/>
          </ac:grpSpMkLst>
        </pc:grpChg>
      </pc:sldChg>
      <pc:sldChg chg="delSp mod">
        <pc:chgData name="Siegbert Rudolph" userId="2af4d44886c067cc" providerId="LiveId" clId="{5BEF45A0-B694-4CDB-8127-BD3F04BDA2B7}" dt="2024-03-23T11:21:52.730" v="2" actId="478"/>
        <pc:sldMkLst>
          <pc:docMk/>
          <pc:sldMk cId="2556691539" sldId="691"/>
        </pc:sldMkLst>
        <pc:grpChg chg="del">
          <ac:chgData name="Siegbert Rudolph" userId="2af4d44886c067cc" providerId="LiveId" clId="{5BEF45A0-B694-4CDB-8127-BD3F04BDA2B7}" dt="2024-03-23T11:21:52.730" v="2" actId="478"/>
          <ac:grpSpMkLst>
            <pc:docMk/>
            <pc:sldMk cId="2556691539" sldId="691"/>
            <ac:grpSpMk id="38" creationId="{EED541E2-4E7E-C4E1-BABD-2DCDF94F6D97}"/>
          </ac:grpSpMkLst>
        </pc:grpChg>
      </pc:sldChg>
      <pc:sldChg chg="delSp mod">
        <pc:chgData name="Siegbert Rudolph" userId="2af4d44886c067cc" providerId="LiveId" clId="{5BEF45A0-B694-4CDB-8127-BD3F04BDA2B7}" dt="2024-03-23T11:21:46.113" v="0" actId="478"/>
        <pc:sldMkLst>
          <pc:docMk/>
          <pc:sldMk cId="2932035800" sldId="700"/>
        </pc:sldMkLst>
        <pc:grpChg chg="del">
          <ac:chgData name="Siegbert Rudolph" userId="2af4d44886c067cc" providerId="LiveId" clId="{5BEF45A0-B694-4CDB-8127-BD3F04BDA2B7}" dt="2024-03-23T11:21:46.113" v="0" actId="478"/>
          <ac:grpSpMkLst>
            <pc:docMk/>
            <pc:sldMk cId="2932035800" sldId="700"/>
            <ac:grpSpMk id="38" creationId="{9EC8F2E1-1351-79A9-3079-E5AB8C350CEC}"/>
          </ac:grpSpMkLst>
        </pc:grpChg>
      </pc:sldChg>
    </pc:docChg>
  </pc:docChgLst>
  <pc:docChgLst>
    <pc:chgData name="Siegbert Rudolph" userId="2af4d44886c067cc" providerId="LiveId" clId="{C7AFB20C-CBB6-405D-A7FF-7938DD56087B}"/>
    <pc:docChg chg="custSel addSld delSld modSld">
      <pc:chgData name="Siegbert Rudolph" userId="2af4d44886c067cc" providerId="LiveId" clId="{C7AFB20C-CBB6-405D-A7FF-7938DD56087B}" dt="2024-09-28T06:00:40.710" v="715" actId="1076"/>
      <pc:docMkLst>
        <pc:docMk/>
      </pc:docMkLst>
      <pc:sldChg chg="delSp modSp mod">
        <pc:chgData name="Siegbert Rudolph" userId="2af4d44886c067cc" providerId="LiveId" clId="{C7AFB20C-CBB6-405D-A7FF-7938DD56087B}" dt="2024-09-27T20:15:02.996" v="513" actId="20577"/>
        <pc:sldMkLst>
          <pc:docMk/>
          <pc:sldMk cId="0" sldId="444"/>
        </pc:sldMkLst>
        <pc:spChg chg="mod">
          <ac:chgData name="Siegbert Rudolph" userId="2af4d44886c067cc" providerId="LiveId" clId="{C7AFB20C-CBB6-405D-A7FF-7938DD56087B}" dt="2024-09-27T20:15:02.996" v="513" actId="20577"/>
          <ac:spMkLst>
            <pc:docMk/>
            <pc:sldMk cId="0" sldId="444"/>
            <ac:spMk id="5" creationId="{7F4EF3E9-FF6B-5CBC-9A40-14C5BB0B5E85}"/>
          </ac:spMkLst>
        </pc:spChg>
        <pc:spChg chg="del">
          <ac:chgData name="Siegbert Rudolph" userId="2af4d44886c067cc" providerId="LiveId" clId="{C7AFB20C-CBB6-405D-A7FF-7938DD56087B}" dt="2024-09-14T07:11:23.565" v="0" actId="478"/>
          <ac:spMkLst>
            <pc:docMk/>
            <pc:sldMk cId="0" sldId="444"/>
            <ac:spMk id="6" creationId="{4B0171E2-4576-4156-8D1D-0CC19DA2FDCD}"/>
          </ac:spMkLst>
        </pc:spChg>
      </pc:sldChg>
      <pc:sldChg chg="delSp del mod">
        <pc:chgData name="Siegbert Rudolph" userId="2af4d44886c067cc" providerId="LiveId" clId="{C7AFB20C-CBB6-405D-A7FF-7938DD56087B}" dt="2024-09-27T18:10:05.997" v="331" actId="47"/>
        <pc:sldMkLst>
          <pc:docMk/>
          <pc:sldMk cId="3100303827" sldId="690"/>
        </pc:sldMkLst>
        <pc:spChg chg="del">
          <ac:chgData name="Siegbert Rudolph" userId="2af4d44886c067cc" providerId="LiveId" clId="{C7AFB20C-CBB6-405D-A7FF-7938DD56087B}" dt="2024-09-14T07:11:30.637" v="2" actId="478"/>
          <ac:spMkLst>
            <pc:docMk/>
            <pc:sldMk cId="3100303827" sldId="690"/>
            <ac:spMk id="38" creationId="{2EDDF464-D42C-AE41-5521-A95537F7D4DF}"/>
          </ac:spMkLst>
        </pc:spChg>
      </pc:sldChg>
      <pc:sldChg chg="delSp del mod">
        <pc:chgData name="Siegbert Rudolph" userId="2af4d44886c067cc" providerId="LiveId" clId="{C7AFB20C-CBB6-405D-A7FF-7938DD56087B}" dt="2024-09-27T18:10:07.313" v="332" actId="47"/>
        <pc:sldMkLst>
          <pc:docMk/>
          <pc:sldMk cId="2556691539" sldId="691"/>
        </pc:sldMkLst>
        <pc:spChg chg="del">
          <ac:chgData name="Siegbert Rudolph" userId="2af4d44886c067cc" providerId="LiveId" clId="{C7AFB20C-CBB6-405D-A7FF-7938DD56087B}" dt="2024-09-14T07:11:33.215" v="3" actId="478"/>
          <ac:spMkLst>
            <pc:docMk/>
            <pc:sldMk cId="2556691539" sldId="691"/>
            <ac:spMk id="38" creationId="{9646C7CF-6C28-991C-5145-FDBBD5EEA4E2}"/>
          </ac:spMkLst>
        </pc:spChg>
      </pc:sldChg>
      <pc:sldChg chg="delSp mod">
        <pc:chgData name="Siegbert Rudolph" userId="2af4d44886c067cc" providerId="LiveId" clId="{C7AFB20C-CBB6-405D-A7FF-7938DD56087B}" dt="2024-09-14T07:11:36.251" v="4" actId="478"/>
        <pc:sldMkLst>
          <pc:docMk/>
          <pc:sldMk cId="2867378410" sldId="692"/>
        </pc:sldMkLst>
        <pc:spChg chg="del">
          <ac:chgData name="Siegbert Rudolph" userId="2af4d44886c067cc" providerId="LiveId" clId="{C7AFB20C-CBB6-405D-A7FF-7938DD56087B}" dt="2024-09-14T07:11:36.251" v="4" actId="478"/>
          <ac:spMkLst>
            <pc:docMk/>
            <pc:sldMk cId="2867378410" sldId="692"/>
            <ac:spMk id="3" creationId="{5AD3DC1E-98AA-9C26-A8AA-893761707371}"/>
          </ac:spMkLst>
        </pc:spChg>
      </pc:sldChg>
      <pc:sldChg chg="addSp delSp modSp mod modTransition delAnim modAnim">
        <pc:chgData name="Siegbert Rudolph" userId="2af4d44886c067cc" providerId="LiveId" clId="{C7AFB20C-CBB6-405D-A7FF-7938DD56087B}" dt="2024-09-27T21:08:41.192" v="699"/>
        <pc:sldMkLst>
          <pc:docMk/>
          <pc:sldMk cId="2932035800" sldId="700"/>
        </pc:sldMkLst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14" creationId="{43E74B7A-ECA9-131D-544F-CEEBB38D6F9B}"/>
          </ac:spMkLst>
        </pc:spChg>
        <pc:spChg chg="add del mod">
          <ac:chgData name="Siegbert Rudolph" userId="2af4d44886c067cc" providerId="LiveId" clId="{C7AFB20C-CBB6-405D-A7FF-7938DD56087B}" dt="2024-09-27T20:28:33.912" v="687"/>
          <ac:spMkLst>
            <pc:docMk/>
            <pc:sldMk cId="2932035800" sldId="700"/>
            <ac:spMk id="14" creationId="{80FFA25C-12BF-E3D4-6EC2-4BBBEAE4A74D}"/>
          </ac:spMkLst>
        </pc:spChg>
        <pc:spChg chg="add del mod">
          <ac:chgData name="Siegbert Rudolph" userId="2af4d44886c067cc" providerId="LiveId" clId="{C7AFB20C-CBB6-405D-A7FF-7938DD56087B}" dt="2024-09-27T20:28:33.912" v="687"/>
          <ac:spMkLst>
            <pc:docMk/>
            <pc:sldMk cId="2932035800" sldId="700"/>
            <ac:spMk id="18" creationId="{5984C550-7ABB-63B7-DCCD-21D46275B773}"/>
          </ac:spMkLst>
        </pc:spChg>
        <pc:spChg chg="del mod">
          <ac:chgData name="Siegbert Rudolph" userId="2af4d44886c067cc" providerId="LiveId" clId="{C7AFB20C-CBB6-405D-A7FF-7938DD56087B}" dt="2024-09-27T18:11:42.991" v="335" actId="478"/>
          <ac:spMkLst>
            <pc:docMk/>
            <pc:sldMk cId="2932035800" sldId="700"/>
            <ac:spMk id="18" creationId="{A27A82F1-BD49-4B16-E4CB-726D1A1BF567}"/>
          </ac:spMkLst>
        </pc:spChg>
        <pc:spChg chg="del mod">
          <ac:chgData name="Siegbert Rudolph" userId="2af4d44886c067cc" providerId="LiveId" clId="{C7AFB20C-CBB6-405D-A7FF-7938DD56087B}" dt="2024-09-27T17:53:31.824" v="38" actId="478"/>
          <ac:spMkLst>
            <pc:docMk/>
            <pc:sldMk cId="2932035800" sldId="700"/>
            <ac:spMk id="19" creationId="{0F797EE6-A13D-D949-ADAE-57FB452933B7}"/>
          </ac:spMkLst>
        </pc:spChg>
        <pc:spChg chg="add del mod">
          <ac:chgData name="Siegbert Rudolph" userId="2af4d44886c067cc" providerId="LiveId" clId="{C7AFB20C-CBB6-405D-A7FF-7938DD56087B}" dt="2024-09-27T20:28:33.912" v="687"/>
          <ac:spMkLst>
            <pc:docMk/>
            <pc:sldMk cId="2932035800" sldId="700"/>
            <ac:spMk id="19" creationId="{3E8527F5-0F6B-652C-9AF9-32A58185AD57}"/>
          </ac:spMkLst>
        </pc:spChg>
        <pc:spChg chg="add del mod">
          <ac:chgData name="Siegbert Rudolph" userId="2af4d44886c067cc" providerId="LiveId" clId="{C7AFB20C-CBB6-405D-A7FF-7938DD56087B}" dt="2024-09-27T20:28:33.912" v="687"/>
          <ac:spMkLst>
            <pc:docMk/>
            <pc:sldMk cId="2932035800" sldId="700"/>
            <ac:spMk id="20" creationId="{9D0467C3-C5AA-763F-CC8C-527FA1333807}"/>
          </ac:spMkLst>
        </pc:spChg>
        <pc:spChg chg="del mod">
          <ac:chgData name="Siegbert Rudolph" userId="2af4d44886c067cc" providerId="LiveId" clId="{C7AFB20C-CBB6-405D-A7FF-7938DD56087B}" dt="2024-09-27T18:11:49.942" v="336" actId="478"/>
          <ac:spMkLst>
            <pc:docMk/>
            <pc:sldMk cId="2932035800" sldId="700"/>
            <ac:spMk id="20" creationId="{DAA6036B-F46F-071F-DB35-0C7D0ED8494B}"/>
          </ac:spMkLst>
        </pc:spChg>
        <pc:spChg chg="mod">
          <ac:chgData name="Siegbert Rudolph" userId="2af4d44886c067cc" providerId="LiveId" clId="{C7AFB20C-CBB6-405D-A7FF-7938DD56087B}" dt="2024-09-27T17:53:12.221" v="36" actId="20577"/>
          <ac:spMkLst>
            <pc:docMk/>
            <pc:sldMk cId="2932035800" sldId="700"/>
            <ac:spMk id="32" creationId="{97D80CC5-51C9-4C37-B2C8-E6104CB1D377}"/>
          </ac:spMkLst>
        </pc:spChg>
        <pc:spChg chg="add del mod">
          <ac:chgData name="Siegbert Rudolph" userId="2af4d44886c067cc" providerId="LiveId" clId="{C7AFB20C-CBB6-405D-A7FF-7938DD56087B}" dt="2024-09-27T20:29:45.708" v="690"/>
          <ac:spMkLst>
            <pc:docMk/>
            <pc:sldMk cId="2932035800" sldId="700"/>
            <ac:spMk id="38" creationId="{23BAC5C0-E60D-6163-6D85-0A7D552269AF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38" creationId="{6F8FF547-D097-E57B-A6C4-6C32AB8D8C85}"/>
          </ac:spMkLst>
        </pc:spChg>
        <pc:spChg chg="del">
          <ac:chgData name="Siegbert Rudolph" userId="2af4d44886c067cc" providerId="LiveId" clId="{C7AFB20C-CBB6-405D-A7FF-7938DD56087B}" dt="2024-09-14T07:11:26.930" v="1" actId="478"/>
          <ac:spMkLst>
            <pc:docMk/>
            <pc:sldMk cId="2932035800" sldId="700"/>
            <ac:spMk id="38" creationId="{AB850A6B-AA3B-F4DE-3DA0-77ABC8072C2C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39" creationId="{6BE61514-FD92-0E38-32C3-961C5E0FDEE6}"/>
          </ac:spMkLst>
        </pc:spChg>
        <pc:spChg chg="add del mod">
          <ac:chgData name="Siegbert Rudolph" userId="2af4d44886c067cc" providerId="LiveId" clId="{C7AFB20C-CBB6-405D-A7FF-7938DD56087B}" dt="2024-09-27T20:29:45.708" v="690"/>
          <ac:spMkLst>
            <pc:docMk/>
            <pc:sldMk cId="2932035800" sldId="700"/>
            <ac:spMk id="39" creationId="{90C85878-523B-76F1-4087-B28C6522F2B6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41" creationId="{51E8AD9F-9009-74F8-4031-678360F321BD}"/>
          </ac:spMkLst>
        </pc:spChg>
        <pc:spChg chg="add del mod">
          <ac:chgData name="Siegbert Rudolph" userId="2af4d44886c067cc" providerId="LiveId" clId="{C7AFB20C-CBB6-405D-A7FF-7938DD56087B}" dt="2024-09-27T20:29:45.708" v="690"/>
          <ac:spMkLst>
            <pc:docMk/>
            <pc:sldMk cId="2932035800" sldId="700"/>
            <ac:spMk id="41" creationId="{A6D6DEF4-B204-C152-8AF9-D5E5861D4688}"/>
          </ac:spMkLst>
        </pc:spChg>
        <pc:spChg chg="add del mod">
          <ac:chgData name="Siegbert Rudolph" userId="2af4d44886c067cc" providerId="LiveId" clId="{C7AFB20C-CBB6-405D-A7FF-7938DD56087B}" dt="2024-09-27T20:29:45.708" v="690"/>
          <ac:spMkLst>
            <pc:docMk/>
            <pc:sldMk cId="2932035800" sldId="700"/>
            <ac:spMk id="42" creationId="{2166751D-DCA8-4801-2C49-002EB5032485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42" creationId="{3C02FA1C-93D9-B209-2D54-B3C6B3E0CDAC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43" creationId="{0737A917-94D6-2DC5-3E62-B35ACD88A3DC}"/>
          </ac:spMkLst>
        </pc:spChg>
        <pc:spChg chg="add mod">
          <ac:chgData name="Siegbert Rudolph" userId="2af4d44886c067cc" providerId="LiveId" clId="{C7AFB20C-CBB6-405D-A7FF-7938DD56087B}" dt="2024-09-27T21:08:27.162" v="698"/>
          <ac:spMkLst>
            <pc:docMk/>
            <pc:sldMk cId="2932035800" sldId="700"/>
            <ac:spMk id="43" creationId="{60FDFD81-AD6F-0E77-577E-0D92B14EE567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44" creationId="{8333ACC1-4740-0C8C-8DD4-633A1062F9D6}"/>
          </ac:spMkLst>
        </pc:spChg>
        <pc:spChg chg="add mod">
          <ac:chgData name="Siegbert Rudolph" userId="2af4d44886c067cc" providerId="LiveId" clId="{C7AFB20C-CBB6-405D-A7FF-7938DD56087B}" dt="2024-09-27T21:08:27.162" v="698"/>
          <ac:spMkLst>
            <pc:docMk/>
            <pc:sldMk cId="2932035800" sldId="700"/>
            <ac:spMk id="44" creationId="{862A2637-80B3-8EAC-06B4-EFBBCC3EB322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45" creationId="{29E29D15-5F84-C8A9-4F3D-66D4BA6BA5A7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46" creationId="{C3C6B476-7212-232E-B2DE-4DB8FAA919BF}"/>
          </ac:spMkLst>
        </pc:spChg>
        <pc:spChg chg="add del mod">
          <ac:chgData name="Siegbert Rudolph" userId="2af4d44886c067cc" providerId="LiveId" clId="{C7AFB20C-CBB6-405D-A7FF-7938DD56087B}" dt="2024-09-27T18:02:04.860" v="203" actId="478"/>
          <ac:spMkLst>
            <pc:docMk/>
            <pc:sldMk cId="2932035800" sldId="700"/>
            <ac:spMk id="76" creationId="{2743BB05-5FEC-823B-EBC4-7DA5112E81C0}"/>
          </ac:spMkLst>
        </pc:spChg>
      </pc:sldChg>
      <pc:sldChg chg="addSp delSp modSp add mod modTransition delAnim modAnim">
        <pc:chgData name="Siegbert Rudolph" userId="2af4d44886c067cc" providerId="LiveId" clId="{C7AFB20C-CBB6-405D-A7FF-7938DD56087B}" dt="2024-09-28T05:47:07.923" v="702"/>
        <pc:sldMkLst>
          <pc:docMk/>
          <pc:sldMk cId="2904015623" sldId="701"/>
        </pc:sldMkLst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2" creationId="{15CB16B4-198E-F8E1-842C-18F9393CEBE1}"/>
          </ac:spMkLst>
        </pc:spChg>
        <pc:spChg chg="mod">
          <ac:chgData name="Siegbert Rudolph" userId="2af4d44886c067cc" providerId="LiveId" clId="{C7AFB20C-CBB6-405D-A7FF-7938DD56087B}" dt="2024-09-27T18:03:23.034" v="215" actId="20577"/>
          <ac:spMkLst>
            <pc:docMk/>
            <pc:sldMk cId="2904015623" sldId="701"/>
            <ac:spMk id="4" creationId="{DB93312A-B15E-BC91-90F7-4AD944C2FE90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5" creationId="{C40B10B5-CC7B-9FA9-99BB-57D1FFAEE02E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6" creationId="{03FA2F36-9386-F12A-3C58-DDFD8DC2B21F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9" creationId="{A2A081FD-64AD-DF2C-460D-C4DD171C9225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10" creationId="{D536F1FD-D6AA-19EE-94E6-439C3BEAD2FA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13" creationId="{37DE17CE-5337-E48B-65BE-FB138F504FB6}"/>
          </ac:spMkLst>
        </pc:spChg>
        <pc:spChg chg="add mod">
          <ac:chgData name="Siegbert Rudolph" userId="2af4d44886c067cc" providerId="LiveId" clId="{C7AFB20C-CBB6-405D-A7FF-7938DD56087B}" dt="2024-09-28T05:46:50.751" v="700"/>
          <ac:spMkLst>
            <pc:docMk/>
            <pc:sldMk cId="2904015623" sldId="701"/>
            <ac:spMk id="14" creationId="{5FC348C5-1F23-6992-C36A-777364F6CD4C}"/>
          </ac:spMkLst>
        </pc:spChg>
        <pc:spChg chg="mod">
          <ac:chgData name="Siegbert Rudolph" userId="2af4d44886c067cc" providerId="LiveId" clId="{C7AFB20C-CBB6-405D-A7FF-7938DD56087B}" dt="2024-09-27T18:03:28.093" v="223" actId="20577"/>
          <ac:spMkLst>
            <pc:docMk/>
            <pc:sldMk cId="2904015623" sldId="701"/>
            <ac:spMk id="15" creationId="{E0479662-9446-C6F7-ABC8-459E291C8051}"/>
          </ac:spMkLst>
        </pc:spChg>
        <pc:spChg chg="mod">
          <ac:chgData name="Siegbert Rudolph" userId="2af4d44886c067cc" providerId="LiveId" clId="{C7AFB20C-CBB6-405D-A7FF-7938DD56087B}" dt="2024-09-27T18:04:27.409" v="232" actId="20577"/>
          <ac:spMkLst>
            <pc:docMk/>
            <pc:sldMk cId="2904015623" sldId="701"/>
            <ac:spMk id="16" creationId="{50BFE50A-8979-049A-3AAA-2DE98A9517CD}"/>
          </ac:spMkLst>
        </pc:spChg>
        <pc:spChg chg="mod">
          <ac:chgData name="Siegbert Rudolph" userId="2af4d44886c067cc" providerId="LiveId" clId="{C7AFB20C-CBB6-405D-A7FF-7938DD56087B}" dt="2024-09-27T18:06:42.854" v="323" actId="20577"/>
          <ac:spMkLst>
            <pc:docMk/>
            <pc:sldMk cId="2904015623" sldId="701"/>
            <ac:spMk id="17" creationId="{503F8D99-593B-6E09-850F-92201ED7A332}"/>
          </ac:spMkLst>
        </pc:spChg>
        <pc:spChg chg="add mod">
          <ac:chgData name="Siegbert Rudolph" userId="2af4d44886c067cc" providerId="LiveId" clId="{C7AFB20C-CBB6-405D-A7FF-7938DD56087B}" dt="2024-09-28T05:46:50.751" v="700"/>
          <ac:spMkLst>
            <pc:docMk/>
            <pc:sldMk cId="2904015623" sldId="701"/>
            <ac:spMk id="18" creationId="{98414FF3-7C2C-577E-44AE-5F14676F47B7}"/>
          </ac:spMkLst>
        </pc:spChg>
        <pc:spChg chg="del ord">
          <ac:chgData name="Siegbert Rudolph" userId="2af4d44886c067cc" providerId="LiveId" clId="{C7AFB20C-CBB6-405D-A7FF-7938DD56087B}" dt="2024-09-27T18:11:54.397" v="337" actId="478"/>
          <ac:spMkLst>
            <pc:docMk/>
            <pc:sldMk cId="2904015623" sldId="701"/>
            <ac:spMk id="18" creationId="{A27A82F1-BD49-4B16-E4CB-726D1A1BF567}"/>
          </ac:spMkLst>
        </pc:spChg>
        <pc:spChg chg="del">
          <ac:chgData name="Siegbert Rudolph" userId="2af4d44886c067cc" providerId="LiveId" clId="{C7AFB20C-CBB6-405D-A7FF-7938DD56087B}" dt="2024-09-27T18:08:25.318" v="327" actId="478"/>
          <ac:spMkLst>
            <pc:docMk/>
            <pc:sldMk cId="2904015623" sldId="701"/>
            <ac:spMk id="19" creationId="{0F797EE6-A13D-D949-ADAE-57FB452933B7}"/>
          </ac:spMkLst>
        </pc:spChg>
        <pc:spChg chg="del">
          <ac:chgData name="Siegbert Rudolph" userId="2af4d44886c067cc" providerId="LiveId" clId="{C7AFB20C-CBB6-405D-A7FF-7938DD56087B}" dt="2024-09-27T18:12:04.090" v="339" actId="478"/>
          <ac:spMkLst>
            <pc:docMk/>
            <pc:sldMk cId="2904015623" sldId="701"/>
            <ac:spMk id="20" creationId="{DAA6036B-F46F-071F-DB35-0C7D0ED8494B}"/>
          </ac:spMkLst>
        </pc:spChg>
        <pc:spChg chg="mod">
          <ac:chgData name="Siegbert Rudolph" userId="2af4d44886c067cc" providerId="LiveId" clId="{C7AFB20C-CBB6-405D-A7FF-7938DD56087B}" dt="2024-09-27T18:06:36.379" v="310" actId="20577"/>
          <ac:spMkLst>
            <pc:docMk/>
            <pc:sldMk cId="2904015623" sldId="701"/>
            <ac:spMk id="21" creationId="{B850ADD2-8B52-B562-45F8-1AEA9BE9EAB4}"/>
          </ac:spMkLst>
        </pc:spChg>
        <pc:spChg chg="mod">
          <ac:chgData name="Siegbert Rudolph" userId="2af4d44886c067cc" providerId="LiveId" clId="{C7AFB20C-CBB6-405D-A7FF-7938DD56087B}" dt="2024-09-27T18:05:52.529" v="276" actId="20577"/>
          <ac:spMkLst>
            <pc:docMk/>
            <pc:sldMk cId="2904015623" sldId="701"/>
            <ac:spMk id="23" creationId="{3C9C98D7-C026-7380-FEAA-6C6A5A5409FB}"/>
          </ac:spMkLst>
        </pc:spChg>
        <pc:spChg chg="mod">
          <ac:chgData name="Siegbert Rudolph" userId="2af4d44886c067cc" providerId="LiveId" clId="{C7AFB20C-CBB6-405D-A7FF-7938DD56087B}" dt="2024-09-27T18:05:46.198" v="268" actId="20577"/>
          <ac:spMkLst>
            <pc:docMk/>
            <pc:sldMk cId="2904015623" sldId="701"/>
            <ac:spMk id="24" creationId="{B5620A03-0D48-9616-93C8-4BE57F66C93C}"/>
          </ac:spMkLst>
        </pc:spChg>
        <pc:spChg chg="mod">
          <ac:chgData name="Siegbert Rudolph" userId="2af4d44886c067cc" providerId="LiveId" clId="{C7AFB20C-CBB6-405D-A7FF-7938DD56087B}" dt="2024-09-27T18:05:20.868" v="246" actId="20577"/>
          <ac:spMkLst>
            <pc:docMk/>
            <pc:sldMk cId="2904015623" sldId="701"/>
            <ac:spMk id="25" creationId="{863751EB-1792-2771-4EFC-AC00A94ADC85}"/>
          </ac:spMkLst>
        </pc:spChg>
        <pc:spChg chg="mod">
          <ac:chgData name="Siegbert Rudolph" userId="2af4d44886c067cc" providerId="LiveId" clId="{C7AFB20C-CBB6-405D-A7FF-7938DD56087B}" dt="2024-09-27T18:05:25.966" v="259" actId="20577"/>
          <ac:spMkLst>
            <pc:docMk/>
            <pc:sldMk cId="2904015623" sldId="701"/>
            <ac:spMk id="26" creationId="{C038D09A-A4C7-8438-3AEA-F013B2DF557D}"/>
          </ac:spMkLst>
        </pc:spChg>
        <pc:spChg chg="mod">
          <ac:chgData name="Siegbert Rudolph" userId="2af4d44886c067cc" providerId="LiveId" clId="{C7AFB20C-CBB6-405D-A7FF-7938DD56087B}" dt="2024-09-27T20:14:07.885" v="511" actId="20577"/>
          <ac:spMkLst>
            <pc:docMk/>
            <pc:sldMk cId="2904015623" sldId="701"/>
            <ac:spMk id="32" creationId="{97D80CC5-51C9-4C37-B2C8-E6104CB1D377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47" creationId="{2B663FC7-B539-C13F-530D-D3C451EB872D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48" creationId="{B05FEB1E-43D6-790C-495C-F6055F305958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51" creationId="{A73DAC46-2533-469F-4775-D3A3DA9E5DAA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52" creationId="{EE54A57F-F538-FE0B-0B83-A6ED5DD7105E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55" creationId="{E542C8CE-09AD-DAF2-37F7-12EB2440C33E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56" creationId="{905DD809-3779-4095-140E-50369ECBC549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60" creationId="{B7EFAFEA-E8CA-2E3E-44EB-77E6DB3E3502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61" creationId="{20255307-07F1-8A06-3E17-BE97A3017DCD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64" creationId="{CBD20EBC-A7E0-16C5-1F33-FA30B954A27D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65" creationId="{95D90E24-C395-9838-7AD7-335FFE5A1489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68" creationId="{6E7290BD-4837-DE7C-2B25-CB36EE3D0067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69" creationId="{CEE7C167-FB3C-1585-15E6-AE3DC0826547}"/>
          </ac:spMkLst>
        </pc:spChg>
        <pc:spChg chg="ord">
          <ac:chgData name="Siegbert Rudolph" userId="2af4d44886c067cc" providerId="LiveId" clId="{C7AFB20C-CBB6-405D-A7FF-7938DD56087B}" dt="2024-09-27T18:09:25.265" v="330" actId="166"/>
          <ac:spMkLst>
            <pc:docMk/>
            <pc:sldMk cId="2904015623" sldId="701"/>
            <ac:spMk id="72" creationId="{5C50A5D8-840F-53B9-8A58-EC5C06C763F8}"/>
          </ac:spMkLst>
        </pc:spChg>
        <pc:spChg chg="ord">
          <ac:chgData name="Siegbert Rudolph" userId="2af4d44886c067cc" providerId="LiveId" clId="{C7AFB20C-CBB6-405D-A7FF-7938DD56087B}" dt="2024-09-27T18:09:11.732" v="329" actId="166"/>
          <ac:spMkLst>
            <pc:docMk/>
            <pc:sldMk cId="2904015623" sldId="701"/>
            <ac:spMk id="73" creationId="{21AC3ECA-1FE9-4A0E-9F71-E3EF4E3EFDB9}"/>
          </ac:spMkLst>
        </pc:spChg>
      </pc:sldChg>
      <pc:sldChg chg="add del">
        <pc:chgData name="Siegbert Rudolph" userId="2af4d44886c067cc" providerId="LiveId" clId="{C7AFB20C-CBB6-405D-A7FF-7938DD56087B}" dt="2024-09-27T18:02:18.248" v="204" actId="47"/>
        <pc:sldMkLst>
          <pc:docMk/>
          <pc:sldMk cId="2900894650" sldId="702"/>
        </pc:sldMkLst>
      </pc:sldChg>
      <pc:sldChg chg="addSp modSp add mod modAnim">
        <pc:chgData name="Siegbert Rudolph" userId="2af4d44886c067cc" providerId="LiveId" clId="{C7AFB20C-CBB6-405D-A7FF-7938DD56087B}" dt="2024-09-28T06:00:40.710" v="715" actId="1076"/>
        <pc:sldMkLst>
          <pc:docMk/>
          <pc:sldMk cId="3069973806" sldId="702"/>
        </pc:sldMkLst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2" creationId="{15CB16B4-198E-F8E1-842C-18F9393CEBE1}"/>
          </ac:spMkLst>
        </pc:spChg>
        <pc:spChg chg="mod">
          <ac:chgData name="Siegbert Rudolph" userId="2af4d44886c067cc" providerId="LiveId" clId="{C7AFB20C-CBB6-405D-A7FF-7938DD56087B}" dt="2024-09-27T19:59:34.430" v="360" actId="20577"/>
          <ac:spMkLst>
            <pc:docMk/>
            <pc:sldMk cId="3069973806" sldId="702"/>
            <ac:spMk id="4" creationId="{DB93312A-B15E-BC91-90F7-4AD944C2FE90}"/>
          </ac:spMkLst>
        </pc:spChg>
        <pc:spChg chg="mod">
          <ac:chgData name="Siegbert Rudolph" userId="2af4d44886c067cc" providerId="LiveId" clId="{C7AFB20C-CBB6-405D-A7FF-7938DD56087B}" dt="2024-09-28T06:00:40.710" v="715" actId="1076"/>
          <ac:spMkLst>
            <pc:docMk/>
            <pc:sldMk cId="3069973806" sldId="702"/>
            <ac:spMk id="9" creationId="{A2A081FD-64AD-DF2C-460D-C4DD171C9225}"/>
          </ac:spMkLst>
        </pc:spChg>
        <pc:spChg chg="mod">
          <ac:chgData name="Siegbert Rudolph" userId="2af4d44886c067cc" providerId="LiveId" clId="{C7AFB20C-CBB6-405D-A7FF-7938DD56087B}" dt="2024-09-28T06:00:40.710" v="715" actId="1076"/>
          <ac:spMkLst>
            <pc:docMk/>
            <pc:sldMk cId="3069973806" sldId="702"/>
            <ac:spMk id="10" creationId="{D536F1FD-D6AA-19EE-94E6-439C3BEAD2FA}"/>
          </ac:spMkLst>
        </pc:spChg>
        <pc:spChg chg="mod">
          <ac:chgData name="Siegbert Rudolph" userId="2af4d44886c067cc" providerId="LiveId" clId="{C7AFB20C-CBB6-405D-A7FF-7938DD56087B}" dt="2024-09-28T06:00:40.710" v="715" actId="1076"/>
          <ac:spMkLst>
            <pc:docMk/>
            <pc:sldMk cId="3069973806" sldId="702"/>
            <ac:spMk id="11" creationId="{9C78D6F3-61AF-C54F-C0F6-E4FD0FB39892}"/>
          </ac:spMkLst>
        </pc:spChg>
        <pc:spChg chg="mod">
          <ac:chgData name="Siegbert Rudolph" userId="2af4d44886c067cc" providerId="LiveId" clId="{C7AFB20C-CBB6-405D-A7FF-7938DD56087B}" dt="2024-09-28T06:00:40.710" v="715" actId="1076"/>
          <ac:spMkLst>
            <pc:docMk/>
            <pc:sldMk cId="3069973806" sldId="702"/>
            <ac:spMk id="12" creationId="{48B0C983-10F4-F56C-2299-4CC18ECB2E30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13" creationId="{37DE17CE-5337-E48B-65BE-FB138F504FB6}"/>
          </ac:spMkLst>
        </pc:spChg>
        <pc:spChg chg="add mod">
          <ac:chgData name="Siegbert Rudolph" userId="2af4d44886c067cc" providerId="LiveId" clId="{C7AFB20C-CBB6-405D-A7FF-7938DD56087B}" dt="2024-09-28T05:47:13.829" v="703"/>
          <ac:spMkLst>
            <pc:docMk/>
            <pc:sldMk cId="3069973806" sldId="702"/>
            <ac:spMk id="14" creationId="{845818B4-D3C1-D50B-8C8C-CD24626F35A3}"/>
          </ac:spMkLst>
        </pc:spChg>
        <pc:spChg chg="mod">
          <ac:chgData name="Siegbert Rudolph" userId="2af4d44886c067cc" providerId="LiveId" clId="{C7AFB20C-CBB6-405D-A7FF-7938DD56087B}" dt="2024-09-27T19:59:28.568" v="352" actId="20577"/>
          <ac:spMkLst>
            <pc:docMk/>
            <pc:sldMk cId="3069973806" sldId="702"/>
            <ac:spMk id="15" creationId="{E0479662-9446-C6F7-ABC8-459E291C8051}"/>
          </ac:spMkLst>
        </pc:spChg>
        <pc:spChg chg="mod">
          <ac:chgData name="Siegbert Rudolph" userId="2af4d44886c067cc" providerId="LiveId" clId="{C7AFB20C-CBB6-405D-A7FF-7938DD56087B}" dt="2024-09-27T19:59:52.903" v="374" actId="20577"/>
          <ac:spMkLst>
            <pc:docMk/>
            <pc:sldMk cId="3069973806" sldId="702"/>
            <ac:spMk id="16" creationId="{50BFE50A-8979-049A-3AAA-2DE98A9517CD}"/>
          </ac:spMkLst>
        </pc:spChg>
        <pc:spChg chg="mod">
          <ac:chgData name="Siegbert Rudolph" userId="2af4d44886c067cc" providerId="LiveId" clId="{C7AFB20C-CBB6-405D-A7FF-7938DD56087B}" dt="2024-09-27T20:00:37.018" v="428" actId="20577"/>
          <ac:spMkLst>
            <pc:docMk/>
            <pc:sldMk cId="3069973806" sldId="702"/>
            <ac:spMk id="17" creationId="{503F8D99-593B-6E09-850F-92201ED7A332}"/>
          </ac:spMkLst>
        </pc:spChg>
        <pc:spChg chg="add mod">
          <ac:chgData name="Siegbert Rudolph" userId="2af4d44886c067cc" providerId="LiveId" clId="{C7AFB20C-CBB6-405D-A7FF-7938DD56087B}" dt="2024-09-28T05:47:13.829" v="703"/>
          <ac:spMkLst>
            <pc:docMk/>
            <pc:sldMk cId="3069973806" sldId="702"/>
            <ac:spMk id="18" creationId="{D8D81B64-080A-ACAE-E1C4-3A152F7852B1}"/>
          </ac:spMkLst>
        </pc:spChg>
        <pc:spChg chg="mod">
          <ac:chgData name="Siegbert Rudolph" userId="2af4d44886c067cc" providerId="LiveId" clId="{C7AFB20C-CBB6-405D-A7FF-7938DD56087B}" dt="2024-09-28T06:00:40.710" v="715" actId="1076"/>
          <ac:spMkLst>
            <pc:docMk/>
            <pc:sldMk cId="3069973806" sldId="702"/>
            <ac:spMk id="21" creationId="{B850ADD2-8B52-B562-45F8-1AEA9BE9EAB4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22" creationId="{88F8F660-E3CD-2948-976C-04F20D56BDDB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23" creationId="{3C9C98D7-C026-7380-FEAA-6C6A5A5409FB}"/>
          </ac:spMkLst>
        </pc:spChg>
        <pc:spChg chg="mod">
          <ac:chgData name="Siegbert Rudolph" userId="2af4d44886c067cc" providerId="LiveId" clId="{C7AFB20C-CBB6-405D-A7FF-7938DD56087B}" dt="2024-09-27T20:00:53.494" v="450" actId="20577"/>
          <ac:spMkLst>
            <pc:docMk/>
            <pc:sldMk cId="3069973806" sldId="702"/>
            <ac:spMk id="24" creationId="{B5620A03-0D48-9616-93C8-4BE57F66C93C}"/>
          </ac:spMkLst>
        </pc:spChg>
        <pc:spChg chg="mod">
          <ac:chgData name="Siegbert Rudolph" userId="2af4d44886c067cc" providerId="LiveId" clId="{C7AFB20C-CBB6-405D-A7FF-7938DD56087B}" dt="2024-09-27T20:01:28.939" v="472" actId="20577"/>
          <ac:spMkLst>
            <pc:docMk/>
            <pc:sldMk cId="3069973806" sldId="702"/>
            <ac:spMk id="25" creationId="{863751EB-1792-2771-4EFC-AC00A94ADC85}"/>
          </ac:spMkLst>
        </pc:spChg>
        <pc:spChg chg="mod">
          <ac:chgData name="Siegbert Rudolph" userId="2af4d44886c067cc" providerId="LiveId" clId="{C7AFB20C-CBB6-405D-A7FF-7938DD56087B}" dt="2024-09-27T20:01:33.865" v="484" actId="20577"/>
          <ac:spMkLst>
            <pc:docMk/>
            <pc:sldMk cId="3069973806" sldId="702"/>
            <ac:spMk id="26" creationId="{C038D09A-A4C7-8438-3AEA-F013B2DF557D}"/>
          </ac:spMkLst>
        </pc:spChg>
        <pc:spChg chg="mod">
          <ac:chgData name="Siegbert Rudolph" userId="2af4d44886c067cc" providerId="LiveId" clId="{C7AFB20C-CBB6-405D-A7FF-7938DD56087B}" dt="2024-09-27T20:14:17.839" v="512" actId="20577"/>
          <ac:spMkLst>
            <pc:docMk/>
            <pc:sldMk cId="3069973806" sldId="702"/>
            <ac:spMk id="32" creationId="{97D80CC5-51C9-4C37-B2C8-E6104CB1D377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40" creationId="{4B18251D-B4B8-4C29-85E8-1ADE36F1E813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59" creationId="{DB1B95F7-03CE-D4CF-2EBB-F0240DE1ABDA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60" creationId="{B7EFAFEA-E8CA-2E3E-44EB-77E6DB3E3502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61" creationId="{20255307-07F1-8A06-3E17-BE97A3017DCD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62" creationId="{10C0490F-29CC-7CD1-0C13-C779F1BFBE43}"/>
          </ac:spMkLst>
        </pc:spChg>
        <pc:spChg chg="mod">
          <ac:chgData name="Siegbert Rudolph" userId="2af4d44886c067cc" providerId="LiveId" clId="{C7AFB20C-CBB6-405D-A7FF-7938DD56087B}" dt="2024-09-28T06:00:30.546" v="714" actId="1035"/>
          <ac:spMkLst>
            <pc:docMk/>
            <pc:sldMk cId="3069973806" sldId="702"/>
            <ac:spMk id="63" creationId="{5B491393-33EE-856A-76AE-DA4CEE8301E0}"/>
          </ac:spMkLst>
        </pc:spChg>
      </pc:sldChg>
      <pc:sldChg chg="addSp delSp modSp new del mod delAnim modAnim">
        <pc:chgData name="Siegbert Rudolph" userId="2af4d44886c067cc" providerId="LiveId" clId="{C7AFB20C-CBB6-405D-A7FF-7938DD56087B}" dt="2024-09-28T05:58:25.564" v="705" actId="47"/>
        <pc:sldMkLst>
          <pc:docMk/>
          <pc:sldMk cId="4094151417" sldId="703"/>
        </pc:sldMkLst>
        <pc:spChg chg="del">
          <ac:chgData name="Siegbert Rudolph" userId="2af4d44886c067cc" providerId="LiveId" clId="{C7AFB20C-CBB6-405D-A7FF-7938DD56087B}" dt="2024-09-27T21:07:40.012" v="693" actId="478"/>
          <ac:spMkLst>
            <pc:docMk/>
            <pc:sldMk cId="4094151417" sldId="703"/>
            <ac:spMk id="2" creationId="{C9625D05-2A18-A1E8-2134-A8723160D68B}"/>
          </ac:spMkLst>
        </pc:spChg>
        <pc:spChg chg="mod">
          <ac:chgData name="Siegbert Rudolph" userId="2af4d44886c067cc" providerId="LiveId" clId="{C7AFB20C-CBB6-405D-A7FF-7938DD56087B}" dt="2024-09-27T21:07:22.545" v="692" actId="14100"/>
          <ac:spMkLst>
            <pc:docMk/>
            <pc:sldMk cId="4094151417" sldId="703"/>
            <ac:spMk id="3" creationId="{734CEC84-0E3A-6F8E-10DA-31C388F35C36}"/>
          </ac:spMkLst>
        </pc:spChg>
        <pc:spChg chg="add mod">
          <ac:chgData name="Siegbert Rudolph" userId="2af4d44886c067cc" providerId="LiveId" clId="{C7AFB20C-CBB6-405D-A7FF-7938DD56087B}" dt="2024-09-27T20:28:50.458" v="688" actId="207"/>
          <ac:spMkLst>
            <pc:docMk/>
            <pc:sldMk cId="4094151417" sldId="703"/>
            <ac:spMk id="4" creationId="{55983214-FF7F-3616-5A64-97B0017DEFF9}"/>
          </ac:spMkLst>
        </pc:spChg>
        <pc:spChg chg="add mod">
          <ac:chgData name="Siegbert Rudolph" userId="2af4d44886c067cc" providerId="LiveId" clId="{C7AFB20C-CBB6-405D-A7FF-7938DD56087B}" dt="2024-09-27T20:28:50.458" v="688" actId="207"/>
          <ac:spMkLst>
            <pc:docMk/>
            <pc:sldMk cId="4094151417" sldId="703"/>
            <ac:spMk id="5" creationId="{7B323962-AC35-D5EE-A673-E2DFC304B429}"/>
          </ac:spMkLst>
        </pc:spChg>
        <pc:spChg chg="add del mod">
          <ac:chgData name="Siegbert Rudolph" userId="2af4d44886c067cc" providerId="LiveId" clId="{C7AFB20C-CBB6-405D-A7FF-7938DD56087B}" dt="2024-09-27T21:07:50.018" v="695" actId="478"/>
          <ac:spMkLst>
            <pc:docMk/>
            <pc:sldMk cId="4094151417" sldId="703"/>
            <ac:spMk id="6" creationId="{9A46341F-84F9-4E3D-0BB3-8212E68F1D71}"/>
          </ac:spMkLst>
        </pc:spChg>
        <pc:spChg chg="add del mod">
          <ac:chgData name="Siegbert Rudolph" userId="2af4d44886c067cc" providerId="LiveId" clId="{C7AFB20C-CBB6-405D-A7FF-7938DD56087B}" dt="2024-09-27T21:07:50.018" v="695" actId="478"/>
          <ac:spMkLst>
            <pc:docMk/>
            <pc:sldMk cId="4094151417" sldId="703"/>
            <ac:spMk id="7" creationId="{6E13847C-AB0C-6C79-98F1-51B20876C072}"/>
          </ac:spMkLst>
        </pc:spChg>
        <pc:spChg chg="add del mod">
          <ac:chgData name="Siegbert Rudolph" userId="2af4d44886c067cc" providerId="LiveId" clId="{C7AFB20C-CBB6-405D-A7FF-7938DD56087B}" dt="2024-09-27T20:27:54.992" v="685" actId="478"/>
          <ac:spMkLst>
            <pc:docMk/>
            <pc:sldMk cId="4094151417" sldId="703"/>
            <ac:spMk id="8" creationId="{CF121CFB-F564-8150-F046-04F090CC604B}"/>
          </ac:spMkLst>
        </pc:spChg>
        <pc:spChg chg="add del mod">
          <ac:chgData name="Siegbert Rudolph" userId="2af4d44886c067cc" providerId="LiveId" clId="{C7AFB20C-CBB6-405D-A7FF-7938DD56087B}" dt="2024-09-27T20:27:54.992" v="685" actId="478"/>
          <ac:spMkLst>
            <pc:docMk/>
            <pc:sldMk cId="4094151417" sldId="703"/>
            <ac:spMk id="9" creationId="{60FC4473-D720-D509-6F18-8AEE6B1B8C2D}"/>
          </ac:spMkLst>
        </pc:spChg>
        <pc:spChg chg="add del mod">
          <ac:chgData name="Siegbert Rudolph" userId="2af4d44886c067cc" providerId="LiveId" clId="{C7AFB20C-CBB6-405D-A7FF-7938DD56087B}" dt="2024-09-27T20:27:54.992" v="685" actId="478"/>
          <ac:spMkLst>
            <pc:docMk/>
            <pc:sldMk cId="4094151417" sldId="703"/>
            <ac:spMk id="10" creationId="{5A503A11-29B8-EBD4-B242-14A708348988}"/>
          </ac:spMkLst>
        </pc:spChg>
        <pc:spChg chg="add del mod">
          <ac:chgData name="Siegbert Rudolph" userId="2af4d44886c067cc" providerId="LiveId" clId="{C7AFB20C-CBB6-405D-A7FF-7938DD56087B}" dt="2024-09-27T20:27:54.992" v="685" actId="478"/>
          <ac:spMkLst>
            <pc:docMk/>
            <pc:sldMk cId="4094151417" sldId="703"/>
            <ac:spMk id="11" creationId="{3592682F-67D2-CA06-09DC-693436420E6D}"/>
          </ac:spMkLst>
        </pc:spChg>
        <pc:spChg chg="add mod">
          <ac:chgData name="Siegbert Rudolph" userId="2af4d44886c067cc" providerId="LiveId" clId="{C7AFB20C-CBB6-405D-A7FF-7938DD56087B}" dt="2024-09-27T21:07:45.232" v="694"/>
          <ac:spMkLst>
            <pc:docMk/>
            <pc:sldMk cId="4094151417" sldId="703"/>
            <ac:spMk id="12" creationId="{243F09A7-6695-95EC-F60F-A47D0AF7DCBC}"/>
          </ac:spMkLst>
        </pc:spChg>
      </pc:sldChg>
    </pc:docChg>
  </pc:docChgLst>
  <pc:docChgLst>
    <pc:chgData name="Siegbert Rudolph" userId="2af4d44886c067cc" providerId="LiveId" clId="{B2150C38-3A74-461C-8DCB-E79E6A6D595A}"/>
    <pc:docChg chg="custSel modSld">
      <pc:chgData name="Siegbert Rudolph" userId="2af4d44886c067cc" providerId="LiveId" clId="{B2150C38-3A74-461C-8DCB-E79E6A6D595A}" dt="2024-03-26T16:50:24.417" v="29" actId="1076"/>
      <pc:docMkLst>
        <pc:docMk/>
      </pc:docMkLst>
      <pc:sldChg chg="delSp modSp mod">
        <pc:chgData name="Siegbert Rudolph" userId="2af4d44886c067cc" providerId="LiveId" clId="{B2150C38-3A74-461C-8DCB-E79E6A6D595A}" dt="2024-03-26T16:50:24.402" v="5" actId="1076"/>
        <pc:sldMkLst>
          <pc:docMk/>
          <pc:sldMk cId="0" sldId="444"/>
        </pc:sldMkLst>
        <pc:spChg chg="del">
          <ac:chgData name="Siegbert Rudolph" userId="2af4d44886c067cc" providerId="LiveId" clId="{B2150C38-3A74-461C-8DCB-E79E6A6D595A}" dt="2024-03-26T16:50:24.402" v="0" actId="478"/>
          <ac:spMkLst>
            <pc:docMk/>
            <pc:sldMk cId="0" sldId="444"/>
            <ac:spMk id="2" creationId="{44801FD6-B75D-CFB9-2D42-A365F5C136B2}"/>
          </ac:spMkLst>
        </pc:spChg>
        <pc:spChg chg="mod">
          <ac:chgData name="Siegbert Rudolph" userId="2af4d44886c067cc" providerId="LiveId" clId="{B2150C38-3A74-461C-8DCB-E79E6A6D595A}" dt="2024-03-26T16:50:24.402" v="5" actId="1076"/>
          <ac:spMkLst>
            <pc:docMk/>
            <pc:sldMk cId="0" sldId="444"/>
            <ac:spMk id="6" creationId="{4B0171E2-4576-4156-8D1D-0CC19DA2FDCD}"/>
          </ac:spMkLst>
        </pc:spChg>
      </pc:sldChg>
      <pc:sldChg chg="delSp modSp mod">
        <pc:chgData name="Siegbert Rudolph" userId="2af4d44886c067cc" providerId="LiveId" clId="{B2150C38-3A74-461C-8DCB-E79E6A6D595A}" dt="2024-03-26T16:50:24.417" v="17" actId="1076"/>
        <pc:sldMkLst>
          <pc:docMk/>
          <pc:sldMk cId="3100303827" sldId="690"/>
        </pc:sldMkLst>
        <pc:spChg chg="del">
          <ac:chgData name="Siegbert Rudolph" userId="2af4d44886c067cc" providerId="LiveId" clId="{B2150C38-3A74-461C-8DCB-E79E6A6D595A}" dt="2024-03-26T16:50:24.402" v="12" actId="478"/>
          <ac:spMkLst>
            <pc:docMk/>
            <pc:sldMk cId="3100303827" sldId="690"/>
            <ac:spMk id="14" creationId="{E5C6530B-E3DE-513B-EA6F-524C479150DA}"/>
          </ac:spMkLst>
        </pc:spChg>
        <pc:spChg chg="mod">
          <ac:chgData name="Siegbert Rudolph" userId="2af4d44886c067cc" providerId="LiveId" clId="{B2150C38-3A74-461C-8DCB-E79E6A6D595A}" dt="2024-03-26T16:50:24.417" v="17" actId="1076"/>
          <ac:spMkLst>
            <pc:docMk/>
            <pc:sldMk cId="3100303827" sldId="690"/>
            <ac:spMk id="38" creationId="{2EDDF464-D42C-AE41-5521-A95537F7D4DF}"/>
          </ac:spMkLst>
        </pc:spChg>
      </pc:sldChg>
      <pc:sldChg chg="delSp modSp mod">
        <pc:chgData name="Siegbert Rudolph" userId="2af4d44886c067cc" providerId="LiveId" clId="{B2150C38-3A74-461C-8DCB-E79E6A6D595A}" dt="2024-03-26T16:50:24.417" v="23" actId="1076"/>
        <pc:sldMkLst>
          <pc:docMk/>
          <pc:sldMk cId="2556691539" sldId="691"/>
        </pc:sldMkLst>
        <pc:spChg chg="del">
          <ac:chgData name="Siegbert Rudolph" userId="2af4d44886c067cc" providerId="LiveId" clId="{B2150C38-3A74-461C-8DCB-E79E6A6D595A}" dt="2024-03-26T16:50:24.417" v="18" actId="478"/>
          <ac:spMkLst>
            <pc:docMk/>
            <pc:sldMk cId="2556691539" sldId="691"/>
            <ac:spMk id="14" creationId="{E5C6530B-E3DE-513B-EA6F-524C479150DA}"/>
          </ac:spMkLst>
        </pc:spChg>
        <pc:spChg chg="mod">
          <ac:chgData name="Siegbert Rudolph" userId="2af4d44886c067cc" providerId="LiveId" clId="{B2150C38-3A74-461C-8DCB-E79E6A6D595A}" dt="2024-03-26T16:50:24.417" v="23" actId="1076"/>
          <ac:spMkLst>
            <pc:docMk/>
            <pc:sldMk cId="2556691539" sldId="691"/>
            <ac:spMk id="38" creationId="{9646C7CF-6C28-991C-5145-FDBBD5EEA4E2}"/>
          </ac:spMkLst>
        </pc:spChg>
      </pc:sldChg>
      <pc:sldChg chg="delSp modSp mod">
        <pc:chgData name="Siegbert Rudolph" userId="2af4d44886c067cc" providerId="LiveId" clId="{B2150C38-3A74-461C-8DCB-E79E6A6D595A}" dt="2024-03-26T16:50:24.417" v="29" actId="1076"/>
        <pc:sldMkLst>
          <pc:docMk/>
          <pc:sldMk cId="2867378410" sldId="692"/>
        </pc:sldMkLst>
        <pc:spChg chg="del">
          <ac:chgData name="Siegbert Rudolph" userId="2af4d44886c067cc" providerId="LiveId" clId="{B2150C38-3A74-461C-8DCB-E79E6A6D595A}" dt="2024-03-26T16:50:24.417" v="24" actId="478"/>
          <ac:spMkLst>
            <pc:docMk/>
            <pc:sldMk cId="2867378410" sldId="692"/>
            <ac:spMk id="2" creationId="{F4285219-C5D0-1301-85F4-CA6D012BCF1C}"/>
          </ac:spMkLst>
        </pc:spChg>
        <pc:spChg chg="mod">
          <ac:chgData name="Siegbert Rudolph" userId="2af4d44886c067cc" providerId="LiveId" clId="{B2150C38-3A74-461C-8DCB-E79E6A6D595A}" dt="2024-03-26T16:50:24.417" v="29" actId="1076"/>
          <ac:spMkLst>
            <pc:docMk/>
            <pc:sldMk cId="2867378410" sldId="692"/>
            <ac:spMk id="3" creationId="{5AD3DC1E-98AA-9C26-A8AA-893761707371}"/>
          </ac:spMkLst>
        </pc:spChg>
      </pc:sldChg>
      <pc:sldChg chg="delSp modSp mod">
        <pc:chgData name="Siegbert Rudolph" userId="2af4d44886c067cc" providerId="LiveId" clId="{B2150C38-3A74-461C-8DCB-E79E6A6D595A}" dt="2024-03-26T16:50:24.402" v="11" actId="1076"/>
        <pc:sldMkLst>
          <pc:docMk/>
          <pc:sldMk cId="2932035800" sldId="700"/>
        </pc:sldMkLst>
        <pc:spChg chg="del">
          <ac:chgData name="Siegbert Rudolph" userId="2af4d44886c067cc" providerId="LiveId" clId="{B2150C38-3A74-461C-8DCB-E79E6A6D595A}" dt="2024-03-26T16:50:24.402" v="6" actId="478"/>
          <ac:spMkLst>
            <pc:docMk/>
            <pc:sldMk cId="2932035800" sldId="700"/>
            <ac:spMk id="14" creationId="{E5C6530B-E3DE-513B-EA6F-524C479150DA}"/>
          </ac:spMkLst>
        </pc:spChg>
        <pc:spChg chg="mod">
          <ac:chgData name="Siegbert Rudolph" userId="2af4d44886c067cc" providerId="LiveId" clId="{B2150C38-3A74-461C-8DCB-E79E6A6D595A}" dt="2024-03-26T16:50:24.402" v="11" actId="1076"/>
          <ac:spMkLst>
            <pc:docMk/>
            <pc:sldMk cId="2932035800" sldId="700"/>
            <ac:spMk id="38" creationId="{AB850A6B-AA3B-F4DE-3DA0-77ABC8072C2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621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2950"/>
            <a:ext cx="6580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9993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621" y="9379993"/>
            <a:ext cx="2920887" cy="4942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1784351" y="219076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19" name="shpLesekochValidCheck">
            <a:extLst>
              <a:ext uri="{FF2B5EF4-FFF2-40B4-BE49-F238E27FC236}">
                <a16:creationId xmlns:a16="http://schemas.microsoft.com/office/drawing/2014/main" id="{981ACEAF-38CB-472B-A1EF-EE092F30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3" name="shpLesekochValidCheck">
            <a:extLst>
              <a:ext uri="{FF2B5EF4-FFF2-40B4-BE49-F238E27FC236}">
                <a16:creationId xmlns:a16="http://schemas.microsoft.com/office/drawing/2014/main" id="{AB975C07-9C3B-9F1F-7BEB-F0B8114E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E4B5CD1-6507-AA1D-B396-B39494E86C06}"/>
              </a:ext>
            </a:extLst>
          </p:cNvPr>
          <p:cNvSpPr txBox="1"/>
          <p:nvPr/>
        </p:nvSpPr>
        <p:spPr>
          <a:xfrm>
            <a:off x="3415229" y="817548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Richtig oder falsch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4EF3E9-FF6B-5CBC-9A40-14C5BB0B5E85}"/>
              </a:ext>
            </a:extLst>
          </p:cNvPr>
          <p:cNvSpPr txBox="1"/>
          <p:nvPr/>
        </p:nvSpPr>
        <p:spPr>
          <a:xfrm>
            <a:off x="3415228" y="1340768"/>
            <a:ext cx="17828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01 Wörter</a:t>
            </a: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119604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5252891" y="119604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642669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112422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5252891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642669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112422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5252891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642669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112422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274700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5252891" y="274700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642669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112422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32639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5252891" y="32639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4642669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112422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37809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5252891" y="37809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4642669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112422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42979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5252891" y="42979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642669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6112422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5252891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4642669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6112422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5252891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4642669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112422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5252891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642669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112422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159691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Käsebrot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207140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Schokomich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222528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Blumenkropf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275908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Suppenschlüssel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0" y="3175000"/>
            <a:ext cx="190789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Essbesteck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683000"/>
            <a:ext cx="2236510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Gabelstapler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4191000"/>
            <a:ext cx="212109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Krokosnüsse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173957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Limonade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232467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Einbahnstaße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233448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Tomatensalat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60FDFD81-AD6F-0E77-577E-0D92B14EE567}"/>
              </a:ext>
            </a:extLst>
          </p:cNvPr>
          <p:cNvSpPr/>
          <p:nvPr/>
        </p:nvSpPr>
        <p:spPr>
          <a:xfrm>
            <a:off x="4677544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862A2637-80B3-8EAC-06B4-EFBBCC3EB322}"/>
              </a:ext>
            </a:extLst>
          </p:cNvPr>
          <p:cNvSpPr/>
          <p:nvPr/>
        </p:nvSpPr>
        <p:spPr>
          <a:xfrm>
            <a:off x="6168008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03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642669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112422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642669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112422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642669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112422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642669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112422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4642669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112422" y="31928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4642669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112422" y="371148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642669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6112422" y="42301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4642669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6112422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4642669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112422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642669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112422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21771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Schokomilch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164981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Käseboot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201850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Blumenkoff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204735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Essbestreck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0" y="3175000"/>
            <a:ext cx="2653290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Suppenschüssel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683000"/>
            <a:ext cx="2236510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Gabelstapler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4191000"/>
            <a:ext cx="17459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Limonude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177484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Kokosnuss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234089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Tomatensalut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2464136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Einbahnstraße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5252891" y="119604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5252891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5252891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5252891" y="274700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5252891" y="32639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5252891" y="37809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5252891" y="42979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5252891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5252891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5252891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119604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274700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32639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37809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42979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FC348C5-1F23-6992-C36A-777364F6CD4C}"/>
              </a:ext>
            </a:extLst>
          </p:cNvPr>
          <p:cNvSpPr/>
          <p:nvPr/>
        </p:nvSpPr>
        <p:spPr>
          <a:xfrm>
            <a:off x="4677544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98414FF3-7C2C-577E-44AE-5F14676F47B7}"/>
              </a:ext>
            </a:extLst>
          </p:cNvPr>
          <p:cNvSpPr/>
          <p:nvPr/>
        </p:nvSpPr>
        <p:spPr>
          <a:xfrm>
            <a:off x="6168008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01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9" grpId="0" autoUpdateAnimBg="0"/>
      <p:bldP spid="50" grpId="0" autoUpdateAnimBg="0"/>
      <p:bldP spid="53" grpId="0" autoUpdateAnimBg="0"/>
      <p:bldP spid="54" grpId="0" autoUpdateAnimBg="0"/>
      <p:bldP spid="57" grpId="0" autoUpdateAnimBg="0"/>
      <p:bldP spid="58" grpId="0" autoUpdateAnimBg="0"/>
      <p:bldP spid="7" grpId="0" autoUpdateAnimBg="0"/>
      <p:bldP spid="8" grpId="0" autoUpdateAnimBg="0"/>
      <p:bldP spid="11" grpId="0" autoUpdateAnimBg="0"/>
      <p:bldP spid="12" grpId="0" autoUpdateAnimBg="0"/>
      <p:bldP spid="40" grpId="0" autoUpdateAnimBg="0"/>
      <p:bldP spid="59" grpId="0" autoUpdateAnimBg="0"/>
      <p:bldP spid="62" grpId="0" autoUpdateAnimBg="0"/>
      <p:bldP spid="63" grpId="0" autoUpdateAnimBg="0"/>
      <p:bldP spid="66" grpId="0" autoUpdateAnimBg="0"/>
      <p:bldP spid="67" grpId="0" autoUpdateAnimBg="0"/>
      <p:bldP spid="70" grpId="0" autoUpdateAnimBg="0"/>
      <p:bldP spid="71" grpId="0" autoUpdateAnimBg="0"/>
      <p:bldP spid="74" grpId="0" autoUpdateAnimBg="0"/>
      <p:bldP spid="75" grpId="0" autoUpdateAnimBg="0"/>
      <p:bldP spid="48" grpId="0" animBg="1"/>
      <p:bldP spid="52" grpId="0" animBg="1"/>
      <p:bldP spid="56" grpId="0" animBg="1"/>
      <p:bldP spid="6" grpId="0" animBg="1"/>
      <p:bldP spid="10" grpId="0" animBg="1"/>
      <p:bldP spid="13" grpId="0" animBg="1"/>
      <p:bldP spid="61" grpId="0" animBg="1"/>
      <p:bldP spid="65" grpId="0" animBg="1"/>
      <p:bldP spid="69" grpId="0" animBg="1"/>
      <p:bldP spid="73" grpId="0" animBg="1"/>
      <p:bldP spid="47" grpId="0" animBg="1"/>
      <p:bldP spid="51" grpId="0" animBg="1"/>
      <p:bldP spid="55" grpId="0" animBg="1"/>
      <p:bldP spid="5" grpId="0" animBg="1"/>
      <p:bldP spid="9" grpId="0" animBg="1"/>
      <p:bldP spid="2" grpId="0" animBg="1"/>
      <p:bldP spid="60" grpId="0" animBg="1"/>
      <p:bldP spid="64" grpId="0" animBg="1"/>
      <p:bldP spid="68" grpId="0" animBg="1"/>
      <p:bldP spid="72" grpId="0" animBg="1"/>
      <p:bldP spid="14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Klick </a:t>
            </a:r>
            <a:r>
              <a:rPr lang="de-DE" sz="2400" dirty="0">
                <a:latin typeface="Trebuchet MS" panose="020B0603020202020204" pitchFamily="34" charset="0"/>
              </a:rPr>
              <a:t>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642669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112422" y="11182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642669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112422" y="163686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642669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112422" y="215552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642669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112422" y="267417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4649081" y="416065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118834" y="416065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4642669" y="316945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112422" y="316945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642669" y="368810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6112422" y="368810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4642669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6112422" y="474879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4642669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112422" y="52674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642669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112422" y="578610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0" y="1143000"/>
            <a:ext cx="159691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Käsebrot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5000" y="1651000"/>
            <a:ext cx="226696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Schokomolch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5000" y="2159000"/>
            <a:ext cx="202972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Blumerkopf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0" y="2667000"/>
            <a:ext cx="2674130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Gabelstrampler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41412" y="4142830"/>
            <a:ext cx="190789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Essbesteck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0" y="3140968"/>
            <a:ext cx="2653290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Suppenschüssel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0" y="3648968"/>
            <a:ext cx="191430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Korkosnuss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0" y="4699000"/>
            <a:ext cx="173957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Limonade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0" y="5207000"/>
            <a:ext cx="221246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Einbarstraße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0" y="5715000"/>
            <a:ext cx="233448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Tomatensalat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5252891" y="119604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5252891" y="171303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5252891" y="22300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5252891" y="274700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5259303" y="423181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5252891" y="323893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5252891" y="3755924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5252891" y="48149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5252891" y="53319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5252891" y="5848909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119604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171303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22300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274700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570" y="423181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323893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3755924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48149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53319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158" y="5848909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45818B4-D3C1-D50B-8C8C-CD24626F35A3}"/>
              </a:ext>
            </a:extLst>
          </p:cNvPr>
          <p:cNvSpPr/>
          <p:nvPr/>
        </p:nvSpPr>
        <p:spPr>
          <a:xfrm>
            <a:off x="4677544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8D81B64-080A-ACAE-E1C4-3A152F7852B1}"/>
              </a:ext>
            </a:extLst>
          </p:cNvPr>
          <p:cNvSpPr/>
          <p:nvPr/>
        </p:nvSpPr>
        <p:spPr>
          <a:xfrm>
            <a:off x="6168008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97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9" grpId="0" autoUpdateAnimBg="0"/>
      <p:bldP spid="50" grpId="0" autoUpdateAnimBg="0"/>
      <p:bldP spid="53" grpId="0" autoUpdateAnimBg="0"/>
      <p:bldP spid="54" grpId="0" autoUpdateAnimBg="0"/>
      <p:bldP spid="57" grpId="0" autoUpdateAnimBg="0"/>
      <p:bldP spid="58" grpId="0" autoUpdateAnimBg="0"/>
      <p:bldP spid="7" grpId="0" autoUpdateAnimBg="0"/>
      <p:bldP spid="8" grpId="0" autoUpdateAnimBg="0"/>
      <p:bldP spid="11" grpId="0" autoUpdateAnimBg="0"/>
      <p:bldP spid="12" grpId="0" autoUpdateAnimBg="0"/>
      <p:bldP spid="40" grpId="0" autoUpdateAnimBg="0"/>
      <p:bldP spid="59" grpId="0" autoUpdateAnimBg="0"/>
      <p:bldP spid="62" grpId="0" autoUpdateAnimBg="0"/>
      <p:bldP spid="63" grpId="0" autoUpdateAnimBg="0"/>
      <p:bldP spid="66" grpId="0" autoUpdateAnimBg="0"/>
      <p:bldP spid="67" grpId="0" autoUpdateAnimBg="0"/>
      <p:bldP spid="70" grpId="0" autoUpdateAnimBg="0"/>
      <p:bldP spid="71" grpId="0" autoUpdateAnimBg="0"/>
      <p:bldP spid="74" grpId="0" autoUpdateAnimBg="0"/>
      <p:bldP spid="75" grpId="0" autoUpdateAnimBg="0"/>
      <p:bldP spid="48" grpId="0" animBg="1"/>
      <p:bldP spid="52" grpId="0" animBg="1"/>
      <p:bldP spid="56" grpId="0" animBg="1"/>
      <p:bldP spid="6" grpId="0" animBg="1"/>
      <p:bldP spid="10" grpId="0" animBg="1"/>
      <p:bldP spid="13" grpId="0" animBg="1"/>
      <p:bldP spid="61" grpId="0" animBg="1"/>
      <p:bldP spid="65" grpId="0" animBg="1"/>
      <p:bldP spid="69" grpId="0" animBg="1"/>
      <p:bldP spid="73" grpId="0" animBg="1"/>
      <p:bldP spid="47" grpId="0" animBg="1"/>
      <p:bldP spid="51" grpId="0" animBg="1"/>
      <p:bldP spid="55" grpId="0" animBg="1"/>
      <p:bldP spid="5" grpId="0" animBg="1"/>
      <p:bldP spid="9" grpId="0" animBg="1"/>
      <p:bldP spid="2" grpId="0" animBg="1"/>
      <p:bldP spid="60" grpId="0" animBg="1"/>
      <p:bldP spid="64" grpId="0" animBg="1"/>
      <p:bldP spid="68" grpId="0" animBg="1"/>
      <p:bldP spid="72" grpId="0" animBg="1"/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5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7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214</Words>
  <Application>Microsoft Office PowerPoint</Application>
  <PresentationFormat>Breitbild</PresentationFormat>
  <Paragraphs>169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 Üben macht gescheit!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1660</cp:revision>
  <cp:lastPrinted>2024-03-01T17:15:28Z</cp:lastPrinted>
  <dcterms:created xsi:type="dcterms:W3CDTF">2012-08-26T07:44:46Z</dcterms:created>
  <dcterms:modified xsi:type="dcterms:W3CDTF">2024-09-28T06:00:49Z</dcterms:modified>
</cp:coreProperties>
</file>