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6"/>
  </p:notesMasterIdLst>
  <p:sldIdLst>
    <p:sldId id="444" r:id="rId8"/>
    <p:sldId id="693" r:id="rId9"/>
    <p:sldId id="694" r:id="rId10"/>
    <p:sldId id="695" r:id="rId11"/>
    <p:sldId id="696" r:id="rId12"/>
    <p:sldId id="697" r:id="rId13"/>
    <p:sldId id="698" r:id="rId14"/>
    <p:sldId id="692" r:id="rId15"/>
  </p:sldIdLst>
  <p:sldSz cx="12192000" cy="6858000"/>
  <p:notesSz cx="6742113" cy="98758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1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F62F"/>
    <a:srgbClr val="F60000"/>
    <a:srgbClr val="FF4343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8CF9A-B9F7-458F-AFC3-738F5630B92F}" v="65" dt="2024-09-28T05:54:24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37" autoAdjust="0"/>
    <p:restoredTop sz="94692" autoAdjust="0"/>
  </p:normalViewPr>
  <p:slideViewPr>
    <p:cSldViewPr>
      <p:cViewPr varScale="1">
        <p:scale>
          <a:sx n="87" d="100"/>
          <a:sy n="87" d="100"/>
        </p:scale>
        <p:origin x="42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11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EC78CF9A-B9F7-458F-AFC3-738F5630B92F}"/>
    <pc:docChg chg="custSel addSld delSld modSld">
      <pc:chgData name="Siegbert Rudolph" userId="2af4d44886c067cc" providerId="LiveId" clId="{EC78CF9A-B9F7-458F-AFC3-738F5630B92F}" dt="2024-09-28T06:17:04.592" v="510" actId="47"/>
      <pc:docMkLst>
        <pc:docMk/>
      </pc:docMkLst>
      <pc:sldChg chg="delSp modSp mod">
        <pc:chgData name="Siegbert Rudolph" userId="2af4d44886c067cc" providerId="LiveId" clId="{EC78CF9A-B9F7-458F-AFC3-738F5630B92F}" dt="2024-09-27T20:15:13.413" v="71" actId="20577"/>
        <pc:sldMkLst>
          <pc:docMk/>
          <pc:sldMk cId="0" sldId="444"/>
        </pc:sldMkLst>
        <pc:spChg chg="mod">
          <ac:chgData name="Siegbert Rudolph" userId="2af4d44886c067cc" providerId="LiveId" clId="{EC78CF9A-B9F7-458F-AFC3-738F5630B92F}" dt="2024-09-27T20:15:13.413" v="71" actId="20577"/>
          <ac:spMkLst>
            <pc:docMk/>
            <pc:sldMk cId="0" sldId="444"/>
            <ac:spMk id="5" creationId="{7F4EF3E9-FF6B-5CBC-9A40-14C5BB0B5E85}"/>
          </ac:spMkLst>
        </pc:spChg>
        <pc:spChg chg="del">
          <ac:chgData name="Siegbert Rudolph" userId="2af4d44886c067cc" providerId="LiveId" clId="{EC78CF9A-B9F7-458F-AFC3-738F5630B92F}" dt="2024-09-14T07:11:48.913" v="0" actId="478"/>
          <ac:spMkLst>
            <pc:docMk/>
            <pc:sldMk cId="0" sldId="444"/>
            <ac:spMk id="6" creationId="{5408E29A-D974-BADB-4B0D-12E66B0FACAD}"/>
          </ac:spMkLst>
        </pc:spChg>
      </pc:sldChg>
      <pc:sldChg chg="addSp delSp modSp add del mod modTransition delAnim modAnim">
        <pc:chgData name="Siegbert Rudolph" userId="2af4d44886c067cc" providerId="LiveId" clId="{EC78CF9A-B9F7-458F-AFC3-738F5630B92F}" dt="2024-09-28T06:17:04.592" v="510" actId="47"/>
        <pc:sldMkLst>
          <pc:docMk/>
          <pc:sldMk cId="3676764773" sldId="663"/>
        </pc:sldMkLst>
        <pc:spChg chg="add mod">
          <ac:chgData name="Siegbert Rudolph" userId="2af4d44886c067cc" providerId="LiveId" clId="{EC78CF9A-B9F7-458F-AFC3-738F5630B92F}" dt="2024-09-28T05:52:31.801" v="205" actId="1037"/>
          <ac:spMkLst>
            <pc:docMk/>
            <pc:sldMk cId="3676764773" sldId="663"/>
            <ac:spMk id="14" creationId="{FDCF15B4-65CB-E3B8-4362-230479F1CB25}"/>
          </ac:spMkLst>
        </pc:spChg>
        <pc:spChg chg="add mod">
          <ac:chgData name="Siegbert Rudolph" userId="2af4d44886c067cc" providerId="LiveId" clId="{EC78CF9A-B9F7-458F-AFC3-738F5630B92F}" dt="2024-09-28T05:52:43.215" v="213" actId="1038"/>
          <ac:spMkLst>
            <pc:docMk/>
            <pc:sldMk cId="3676764773" sldId="663"/>
            <ac:spMk id="18" creationId="{8226F7FF-93C6-6C4D-E5BE-38FDBDE0CF41}"/>
          </ac:spMkLst>
        </pc:spChg>
        <pc:spChg chg="del">
          <ac:chgData name="Siegbert Rudolph" userId="2af4d44886c067cc" providerId="LiveId" clId="{EC78CF9A-B9F7-458F-AFC3-738F5630B92F}" dt="2024-09-27T20:10:53.317" v="31" actId="478"/>
          <ac:spMkLst>
            <pc:docMk/>
            <pc:sldMk cId="3676764773" sldId="663"/>
            <ac:spMk id="19" creationId="{0A466FBE-B983-37D3-BB2F-9B9838540C00}"/>
          </ac:spMkLst>
        </pc:spChg>
        <pc:spChg chg="del">
          <ac:chgData name="Siegbert Rudolph" userId="2af4d44886c067cc" providerId="LiveId" clId="{EC78CF9A-B9F7-458F-AFC3-738F5630B92F}" dt="2024-09-27T20:11:43.160" v="43" actId="478"/>
          <ac:spMkLst>
            <pc:docMk/>
            <pc:sldMk cId="3676764773" sldId="663"/>
            <ac:spMk id="20" creationId="{3CD63A12-3A7B-F758-3148-036B4883E6C0}"/>
          </ac:spMkLst>
        </pc:spChg>
        <pc:spChg chg="mod">
          <ac:chgData name="Siegbert Rudolph" userId="2af4d44886c067cc" providerId="LiveId" clId="{EC78CF9A-B9F7-458F-AFC3-738F5630B92F}" dt="2024-09-28T05:51:51.767" v="191" actId="20577"/>
          <ac:spMkLst>
            <pc:docMk/>
            <pc:sldMk cId="3676764773" sldId="663"/>
            <ac:spMk id="32" creationId="{97D80CC5-51C9-4C37-B2C8-E6104CB1D377}"/>
          </ac:spMkLst>
        </pc:spChg>
        <pc:spChg chg="del">
          <ac:chgData name="Siegbert Rudolph" userId="2af4d44886c067cc" providerId="LiveId" clId="{EC78CF9A-B9F7-458F-AFC3-738F5630B92F}" dt="2024-09-27T20:12:01.700" v="48" actId="478"/>
          <ac:spMkLst>
            <pc:docMk/>
            <pc:sldMk cId="3676764773" sldId="663"/>
            <ac:spMk id="38" creationId="{E294E704-B9CB-BC5E-9257-72E5B20D5B95}"/>
          </ac:spMkLst>
        </pc:spChg>
      </pc:sldChg>
      <pc:sldChg chg="addSp delSp modSp add del mod modTransition delAnim modAnim">
        <pc:chgData name="Siegbert Rudolph" userId="2af4d44886c067cc" providerId="LiveId" clId="{EC78CF9A-B9F7-458F-AFC3-738F5630B92F}" dt="2024-09-28T06:17:03.442" v="509" actId="47"/>
        <pc:sldMkLst>
          <pc:docMk/>
          <pc:sldMk cId="4165998448" sldId="690"/>
        </pc:sldMkLst>
        <pc:spChg chg="add mod">
          <ac:chgData name="Siegbert Rudolph" userId="2af4d44886c067cc" providerId="LiveId" clId="{EC78CF9A-B9F7-458F-AFC3-738F5630B92F}" dt="2024-09-28T05:53:26.873" v="227" actId="1037"/>
          <ac:spMkLst>
            <pc:docMk/>
            <pc:sldMk cId="4165998448" sldId="690"/>
            <ac:spMk id="14" creationId="{2FB04654-19F8-7004-983A-EA16707F84C0}"/>
          </ac:spMkLst>
        </pc:spChg>
        <pc:spChg chg="add mod">
          <ac:chgData name="Siegbert Rudolph" userId="2af4d44886c067cc" providerId="LiveId" clId="{EC78CF9A-B9F7-458F-AFC3-738F5630B92F}" dt="2024-09-28T05:53:26.873" v="227" actId="1037"/>
          <ac:spMkLst>
            <pc:docMk/>
            <pc:sldMk cId="4165998448" sldId="690"/>
            <ac:spMk id="18" creationId="{04BBB8CF-D2EE-F1D7-8313-B828FA4CB12E}"/>
          </ac:spMkLst>
        </pc:spChg>
        <pc:spChg chg="del">
          <ac:chgData name="Siegbert Rudolph" userId="2af4d44886c067cc" providerId="LiveId" clId="{EC78CF9A-B9F7-458F-AFC3-738F5630B92F}" dt="2024-09-27T20:10:50.431" v="30" actId="478"/>
          <ac:spMkLst>
            <pc:docMk/>
            <pc:sldMk cId="4165998448" sldId="690"/>
            <ac:spMk id="19" creationId="{0A466FBE-B983-37D3-BB2F-9B9838540C00}"/>
          </ac:spMkLst>
        </pc:spChg>
        <pc:spChg chg="del">
          <ac:chgData name="Siegbert Rudolph" userId="2af4d44886c067cc" providerId="LiveId" clId="{EC78CF9A-B9F7-458F-AFC3-738F5630B92F}" dt="2024-09-27T20:11:45.754" v="44" actId="478"/>
          <ac:spMkLst>
            <pc:docMk/>
            <pc:sldMk cId="4165998448" sldId="690"/>
            <ac:spMk id="20" creationId="{3CD63A12-3A7B-F758-3148-036B4883E6C0}"/>
          </ac:spMkLst>
        </pc:spChg>
        <pc:spChg chg="mod">
          <ac:chgData name="Siegbert Rudolph" userId="2af4d44886c067cc" providerId="LiveId" clId="{EC78CF9A-B9F7-458F-AFC3-738F5630B92F}" dt="2024-09-28T05:54:24.402" v="240" actId="6549"/>
          <ac:spMkLst>
            <pc:docMk/>
            <pc:sldMk cId="4165998448" sldId="690"/>
            <ac:spMk id="32" creationId="{97D80CC5-51C9-4C37-B2C8-E6104CB1D377}"/>
          </ac:spMkLst>
        </pc:spChg>
        <pc:spChg chg="del">
          <ac:chgData name="Siegbert Rudolph" userId="2af4d44886c067cc" providerId="LiveId" clId="{EC78CF9A-B9F7-458F-AFC3-738F5630B92F}" dt="2024-09-27T20:11:57.582" v="47" actId="478"/>
          <ac:spMkLst>
            <pc:docMk/>
            <pc:sldMk cId="4165998448" sldId="690"/>
            <ac:spMk id="38" creationId="{E294E704-B9CB-BC5E-9257-72E5B20D5B95}"/>
          </ac:spMkLst>
        </pc:spChg>
      </pc:sldChg>
      <pc:sldChg chg="addSp delSp modSp add del mod modTransition delAnim modAnim">
        <pc:chgData name="Siegbert Rudolph" userId="2af4d44886c067cc" providerId="LiveId" clId="{EC78CF9A-B9F7-458F-AFC3-738F5630B92F}" dt="2024-09-28T06:17:02.558" v="508" actId="47"/>
        <pc:sldMkLst>
          <pc:docMk/>
          <pc:sldMk cId="3074584203" sldId="691"/>
        </pc:sldMkLst>
        <pc:spChg chg="add mod">
          <ac:chgData name="Siegbert Rudolph" userId="2af4d44886c067cc" providerId="LiveId" clId="{EC78CF9A-B9F7-458F-AFC3-738F5630B92F}" dt="2024-09-28T05:53:59.282" v="237" actId="1038"/>
          <ac:spMkLst>
            <pc:docMk/>
            <pc:sldMk cId="3074584203" sldId="691"/>
            <ac:spMk id="14" creationId="{8E4E0F79-A715-7EF8-1ADB-023CB1ADB0C7}"/>
          </ac:spMkLst>
        </pc:spChg>
        <pc:spChg chg="add mod">
          <ac:chgData name="Siegbert Rudolph" userId="2af4d44886c067cc" providerId="LiveId" clId="{EC78CF9A-B9F7-458F-AFC3-738F5630B92F}" dt="2024-09-28T05:53:59.282" v="237" actId="1038"/>
          <ac:spMkLst>
            <pc:docMk/>
            <pc:sldMk cId="3074584203" sldId="691"/>
            <ac:spMk id="18" creationId="{CCFC5A1B-015F-2B2F-EB4B-541EE774C61D}"/>
          </ac:spMkLst>
        </pc:spChg>
        <pc:spChg chg="del">
          <ac:chgData name="Siegbert Rudolph" userId="2af4d44886c067cc" providerId="LiveId" clId="{EC78CF9A-B9F7-458F-AFC3-738F5630B92F}" dt="2024-09-27T20:10:47.419" v="29" actId="478"/>
          <ac:spMkLst>
            <pc:docMk/>
            <pc:sldMk cId="3074584203" sldId="691"/>
            <ac:spMk id="19" creationId="{0A466FBE-B983-37D3-BB2F-9B9838540C00}"/>
          </ac:spMkLst>
        </pc:spChg>
        <pc:spChg chg="del">
          <ac:chgData name="Siegbert Rudolph" userId="2af4d44886c067cc" providerId="LiveId" clId="{EC78CF9A-B9F7-458F-AFC3-738F5630B92F}" dt="2024-09-27T20:11:48.314" v="45" actId="478"/>
          <ac:spMkLst>
            <pc:docMk/>
            <pc:sldMk cId="3074584203" sldId="691"/>
            <ac:spMk id="20" creationId="{3CD63A12-3A7B-F758-3148-036B4883E6C0}"/>
          </ac:spMkLst>
        </pc:spChg>
        <pc:spChg chg="mod">
          <ac:chgData name="Siegbert Rudolph" userId="2af4d44886c067cc" providerId="LiveId" clId="{EC78CF9A-B9F7-458F-AFC3-738F5630B92F}" dt="2024-09-28T05:54:16.233" v="239" actId="20577"/>
          <ac:spMkLst>
            <pc:docMk/>
            <pc:sldMk cId="3074584203" sldId="691"/>
            <ac:spMk id="32" creationId="{97D80CC5-51C9-4C37-B2C8-E6104CB1D377}"/>
          </ac:spMkLst>
        </pc:spChg>
        <pc:spChg chg="del">
          <ac:chgData name="Siegbert Rudolph" userId="2af4d44886c067cc" providerId="LiveId" clId="{EC78CF9A-B9F7-458F-AFC3-738F5630B92F}" dt="2024-09-27T20:11:53.450" v="46" actId="478"/>
          <ac:spMkLst>
            <pc:docMk/>
            <pc:sldMk cId="3074584203" sldId="691"/>
            <ac:spMk id="38" creationId="{E294E704-B9CB-BC5E-9257-72E5B20D5B95}"/>
          </ac:spMkLst>
        </pc:spChg>
      </pc:sldChg>
      <pc:sldChg chg="delSp mod">
        <pc:chgData name="Siegbert Rudolph" userId="2af4d44886c067cc" providerId="LiveId" clId="{EC78CF9A-B9F7-458F-AFC3-738F5630B92F}" dt="2024-09-14T07:12:01.598" v="4" actId="478"/>
        <pc:sldMkLst>
          <pc:docMk/>
          <pc:sldMk cId="2867378410" sldId="692"/>
        </pc:sldMkLst>
        <pc:spChg chg="del">
          <ac:chgData name="Siegbert Rudolph" userId="2af4d44886c067cc" providerId="LiveId" clId="{EC78CF9A-B9F7-458F-AFC3-738F5630B92F}" dt="2024-09-14T07:12:01.598" v="4" actId="478"/>
          <ac:spMkLst>
            <pc:docMk/>
            <pc:sldMk cId="2867378410" sldId="692"/>
            <ac:spMk id="3" creationId="{D90F5172-0F45-B841-97ED-CD00009DC370}"/>
          </ac:spMkLst>
        </pc:spChg>
      </pc:sldChg>
      <pc:sldChg chg="addSp delSp modSp mod modTransition delAnim modAnim">
        <pc:chgData name="Siegbert Rudolph" userId="2af4d44886c067cc" providerId="LiveId" clId="{EC78CF9A-B9F7-458F-AFC3-738F5630B92F}" dt="2024-09-28T05:48:56.839" v="137" actId="20577"/>
        <pc:sldMkLst>
          <pc:docMk/>
          <pc:sldMk cId="981718620" sldId="693"/>
        </pc:sldMkLst>
        <pc:spChg chg="add mod">
          <ac:chgData name="Siegbert Rudolph" userId="2af4d44886c067cc" providerId="LiveId" clId="{EC78CF9A-B9F7-458F-AFC3-738F5630B92F}" dt="2024-09-28T05:48:23.687" v="117" actId="1038"/>
          <ac:spMkLst>
            <pc:docMk/>
            <pc:sldMk cId="981718620" sldId="693"/>
            <ac:spMk id="14" creationId="{55983214-FF7F-3616-5A64-97B0017DEFF9}"/>
          </ac:spMkLst>
        </pc:spChg>
        <pc:spChg chg="del">
          <ac:chgData name="Siegbert Rudolph" userId="2af4d44886c067cc" providerId="LiveId" clId="{EC78CF9A-B9F7-458F-AFC3-738F5630B92F}" dt="2024-09-14T07:11:52.057" v="1" actId="478"/>
          <ac:spMkLst>
            <pc:docMk/>
            <pc:sldMk cId="981718620" sldId="693"/>
            <ac:spMk id="14" creationId="{95D2772E-6EA1-D51C-0C5E-C36964795945}"/>
          </ac:spMkLst>
        </pc:spChg>
        <pc:spChg chg="add mod">
          <ac:chgData name="Siegbert Rudolph" userId="2af4d44886c067cc" providerId="LiveId" clId="{EC78CF9A-B9F7-458F-AFC3-738F5630B92F}" dt="2024-09-28T05:48:23.687" v="117" actId="1038"/>
          <ac:spMkLst>
            <pc:docMk/>
            <pc:sldMk cId="981718620" sldId="693"/>
            <ac:spMk id="18" creationId="{7B323962-AC35-D5EE-A673-E2DFC304B429}"/>
          </ac:spMkLst>
        </pc:spChg>
        <pc:spChg chg="del">
          <ac:chgData name="Siegbert Rudolph" userId="2af4d44886c067cc" providerId="LiveId" clId="{EC78CF9A-B9F7-458F-AFC3-738F5630B92F}" dt="2024-09-27T20:10:06.094" v="18" actId="478"/>
          <ac:spMkLst>
            <pc:docMk/>
            <pc:sldMk cId="981718620" sldId="693"/>
            <ac:spMk id="19" creationId="{0A466FBE-B983-37D3-BB2F-9B9838540C00}"/>
          </ac:spMkLst>
        </pc:spChg>
        <pc:spChg chg="del">
          <ac:chgData name="Siegbert Rudolph" userId="2af4d44886c067cc" providerId="LiveId" clId="{EC78CF9A-B9F7-458F-AFC3-738F5630B92F}" dt="2024-09-27T20:11:26.047" v="37" actId="478"/>
          <ac:spMkLst>
            <pc:docMk/>
            <pc:sldMk cId="981718620" sldId="693"/>
            <ac:spMk id="20" creationId="{3CD63A12-3A7B-F758-3148-036B4883E6C0}"/>
          </ac:spMkLst>
        </pc:spChg>
        <pc:spChg chg="mod">
          <ac:chgData name="Siegbert Rudolph" userId="2af4d44886c067cc" providerId="LiveId" clId="{EC78CF9A-B9F7-458F-AFC3-738F5630B92F}" dt="2024-09-28T05:48:56.839" v="137" actId="20577"/>
          <ac:spMkLst>
            <pc:docMk/>
            <pc:sldMk cId="981718620" sldId="693"/>
            <ac:spMk id="32" creationId="{97D80CC5-51C9-4C37-B2C8-E6104CB1D377}"/>
          </ac:spMkLst>
        </pc:spChg>
        <pc:spChg chg="del">
          <ac:chgData name="Siegbert Rudolph" userId="2af4d44886c067cc" providerId="LiveId" clId="{EC78CF9A-B9F7-458F-AFC3-738F5630B92F}" dt="2024-09-27T20:12:35.202" v="54" actId="478"/>
          <ac:spMkLst>
            <pc:docMk/>
            <pc:sldMk cId="981718620" sldId="693"/>
            <ac:spMk id="38" creationId="{E294E704-B9CB-BC5E-9257-72E5B20D5B95}"/>
          </ac:spMkLst>
        </pc:spChg>
      </pc:sldChg>
      <pc:sldChg chg="addSp delSp modSp mod modTransition delAnim modAnim">
        <pc:chgData name="Siegbert Rudolph" userId="2af4d44886c067cc" providerId="LiveId" clId="{EC78CF9A-B9F7-458F-AFC3-738F5630B92F}" dt="2024-09-28T06:06:27.578" v="429" actId="20577"/>
        <pc:sldMkLst>
          <pc:docMk/>
          <pc:sldMk cId="231648758" sldId="694"/>
        </pc:sldMkLst>
        <pc:spChg chg="mod">
          <ac:chgData name="Siegbert Rudolph" userId="2af4d44886c067cc" providerId="LiveId" clId="{EC78CF9A-B9F7-458F-AFC3-738F5630B92F}" dt="2024-09-28T06:06:27.578" v="429" actId="20577"/>
          <ac:spMkLst>
            <pc:docMk/>
            <pc:sldMk cId="231648758" sldId="694"/>
            <ac:spMk id="4" creationId="{DB93312A-B15E-BC91-90F7-4AD944C2FE90}"/>
          </ac:spMkLst>
        </pc:spChg>
        <pc:spChg chg="mod">
          <ac:chgData name="Siegbert Rudolph" userId="2af4d44886c067cc" providerId="LiveId" clId="{EC78CF9A-B9F7-458F-AFC3-738F5630B92F}" dt="2024-09-28T06:06:15.681" v="404" actId="1076"/>
          <ac:spMkLst>
            <pc:docMk/>
            <pc:sldMk cId="231648758" sldId="694"/>
            <ac:spMk id="5" creationId="{C40B10B5-CC7B-9FA9-99BB-57D1FFAEE02E}"/>
          </ac:spMkLst>
        </pc:spChg>
        <pc:spChg chg="mod">
          <ac:chgData name="Siegbert Rudolph" userId="2af4d44886c067cc" providerId="LiveId" clId="{EC78CF9A-B9F7-458F-AFC3-738F5630B92F}" dt="2024-09-28T06:06:15.681" v="404" actId="1076"/>
          <ac:spMkLst>
            <pc:docMk/>
            <pc:sldMk cId="231648758" sldId="694"/>
            <ac:spMk id="6" creationId="{03FA2F36-9386-F12A-3C58-DDFD8DC2B21F}"/>
          </ac:spMkLst>
        </pc:spChg>
        <pc:spChg chg="mod">
          <ac:chgData name="Siegbert Rudolph" userId="2af4d44886c067cc" providerId="LiveId" clId="{EC78CF9A-B9F7-458F-AFC3-738F5630B92F}" dt="2024-09-28T06:06:15.681" v="404" actId="1076"/>
          <ac:spMkLst>
            <pc:docMk/>
            <pc:sldMk cId="231648758" sldId="694"/>
            <ac:spMk id="7" creationId="{B931E064-BF4D-CC09-ABF3-257E9702F9B8}"/>
          </ac:spMkLst>
        </pc:spChg>
        <pc:spChg chg="mod">
          <ac:chgData name="Siegbert Rudolph" userId="2af4d44886c067cc" providerId="LiveId" clId="{EC78CF9A-B9F7-458F-AFC3-738F5630B92F}" dt="2024-09-28T06:06:15.681" v="404" actId="1076"/>
          <ac:spMkLst>
            <pc:docMk/>
            <pc:sldMk cId="231648758" sldId="694"/>
            <ac:spMk id="8" creationId="{B65A8090-EED4-A3A2-3C30-95F0282BB499}"/>
          </ac:spMkLst>
        </pc:spChg>
        <pc:spChg chg="add mod">
          <ac:chgData name="Siegbert Rudolph" userId="2af4d44886c067cc" providerId="LiveId" clId="{EC78CF9A-B9F7-458F-AFC3-738F5630B92F}" dt="2024-09-28T05:49:15.139" v="175" actId="1036"/>
          <ac:spMkLst>
            <pc:docMk/>
            <pc:sldMk cId="231648758" sldId="694"/>
            <ac:spMk id="14" creationId="{55983214-FF7F-3616-5A64-97B0017DEFF9}"/>
          </ac:spMkLst>
        </pc:spChg>
        <pc:spChg chg="del">
          <ac:chgData name="Siegbert Rudolph" userId="2af4d44886c067cc" providerId="LiveId" clId="{EC78CF9A-B9F7-458F-AFC3-738F5630B92F}" dt="2024-09-14T07:11:54.997" v="2" actId="478"/>
          <ac:spMkLst>
            <pc:docMk/>
            <pc:sldMk cId="231648758" sldId="694"/>
            <ac:spMk id="14" creationId="{B66ACB57-5C93-7764-0CCB-3EAAFB052B50}"/>
          </ac:spMkLst>
        </pc:spChg>
        <pc:spChg chg="mod">
          <ac:chgData name="Siegbert Rudolph" userId="2af4d44886c067cc" providerId="LiveId" clId="{EC78CF9A-B9F7-458F-AFC3-738F5630B92F}" dt="2024-09-28T06:05:07.952" v="326" actId="20577"/>
          <ac:spMkLst>
            <pc:docMk/>
            <pc:sldMk cId="231648758" sldId="694"/>
            <ac:spMk id="17" creationId="{503F8D99-593B-6E09-850F-92201ED7A332}"/>
          </ac:spMkLst>
        </pc:spChg>
        <pc:spChg chg="add mod">
          <ac:chgData name="Siegbert Rudolph" userId="2af4d44886c067cc" providerId="LiveId" clId="{EC78CF9A-B9F7-458F-AFC3-738F5630B92F}" dt="2024-09-28T05:49:15.139" v="175" actId="1036"/>
          <ac:spMkLst>
            <pc:docMk/>
            <pc:sldMk cId="231648758" sldId="694"/>
            <ac:spMk id="18" creationId="{7B323962-AC35-D5EE-A673-E2DFC304B429}"/>
          </ac:spMkLst>
        </pc:spChg>
        <pc:spChg chg="del">
          <ac:chgData name="Siegbert Rudolph" userId="2af4d44886c067cc" providerId="LiveId" clId="{EC78CF9A-B9F7-458F-AFC3-738F5630B92F}" dt="2024-09-27T20:11:06.929" v="35" actId="478"/>
          <ac:spMkLst>
            <pc:docMk/>
            <pc:sldMk cId="231648758" sldId="694"/>
            <ac:spMk id="19" creationId="{0A466FBE-B983-37D3-BB2F-9B9838540C00}"/>
          </ac:spMkLst>
        </pc:spChg>
        <pc:spChg chg="del">
          <ac:chgData name="Siegbert Rudolph" userId="2af4d44886c067cc" providerId="LiveId" clId="{EC78CF9A-B9F7-458F-AFC3-738F5630B92F}" dt="2024-09-27T20:11:21.175" v="36" actId="478"/>
          <ac:spMkLst>
            <pc:docMk/>
            <pc:sldMk cId="231648758" sldId="694"/>
            <ac:spMk id="20" creationId="{3CD63A12-3A7B-F758-3148-036B4883E6C0}"/>
          </ac:spMkLst>
        </pc:spChg>
        <pc:spChg chg="mod">
          <ac:chgData name="Siegbert Rudolph" userId="2af4d44886c067cc" providerId="LiveId" clId="{EC78CF9A-B9F7-458F-AFC3-738F5630B92F}" dt="2024-09-28T06:03:02.569" v="279" actId="20577"/>
          <ac:spMkLst>
            <pc:docMk/>
            <pc:sldMk cId="231648758" sldId="694"/>
            <ac:spMk id="21" creationId="{B850ADD2-8B52-B562-45F8-1AEA9BE9EAB4}"/>
          </ac:spMkLst>
        </pc:spChg>
        <pc:spChg chg="mod">
          <ac:chgData name="Siegbert Rudolph" userId="2af4d44886c067cc" providerId="LiveId" clId="{EC78CF9A-B9F7-458F-AFC3-738F5630B92F}" dt="2024-09-28T06:02:29.386" v="266" actId="20577"/>
          <ac:spMkLst>
            <pc:docMk/>
            <pc:sldMk cId="231648758" sldId="694"/>
            <ac:spMk id="24" creationId="{B5620A03-0D48-9616-93C8-4BE57F66C93C}"/>
          </ac:spMkLst>
        </pc:spChg>
        <pc:spChg chg="mod">
          <ac:chgData name="Siegbert Rudolph" userId="2af4d44886c067cc" providerId="LiveId" clId="{EC78CF9A-B9F7-458F-AFC3-738F5630B92F}" dt="2024-09-28T05:49:58.650" v="178" actId="20577"/>
          <ac:spMkLst>
            <pc:docMk/>
            <pc:sldMk cId="231648758" sldId="694"/>
            <ac:spMk id="32" creationId="{97D80CC5-51C9-4C37-B2C8-E6104CB1D377}"/>
          </ac:spMkLst>
        </pc:spChg>
        <pc:spChg chg="del">
          <ac:chgData name="Siegbert Rudolph" userId="2af4d44886c067cc" providerId="LiveId" clId="{EC78CF9A-B9F7-458F-AFC3-738F5630B92F}" dt="2024-09-27T20:12:29.187" v="53" actId="478"/>
          <ac:spMkLst>
            <pc:docMk/>
            <pc:sldMk cId="231648758" sldId="694"/>
            <ac:spMk id="38" creationId="{E294E704-B9CB-BC5E-9257-72E5B20D5B95}"/>
          </ac:spMkLst>
        </pc:spChg>
        <pc:spChg chg="mod">
          <ac:chgData name="Siegbert Rudolph" userId="2af4d44886c067cc" providerId="LiveId" clId="{EC78CF9A-B9F7-458F-AFC3-738F5630B92F}" dt="2024-09-28T06:06:05.944" v="403" actId="1035"/>
          <ac:spMkLst>
            <pc:docMk/>
            <pc:sldMk cId="231648758" sldId="694"/>
            <ac:spMk id="47" creationId="{2B663FC7-B539-C13F-530D-D3C451EB872D}"/>
          </ac:spMkLst>
        </pc:spChg>
        <pc:spChg chg="mod">
          <ac:chgData name="Siegbert Rudolph" userId="2af4d44886c067cc" providerId="LiveId" clId="{EC78CF9A-B9F7-458F-AFC3-738F5630B92F}" dt="2024-09-28T06:06:05.944" v="403" actId="1035"/>
          <ac:spMkLst>
            <pc:docMk/>
            <pc:sldMk cId="231648758" sldId="694"/>
            <ac:spMk id="48" creationId="{B05FEB1E-43D6-790C-495C-F6055F305958}"/>
          </ac:spMkLst>
        </pc:spChg>
        <pc:spChg chg="mod">
          <ac:chgData name="Siegbert Rudolph" userId="2af4d44886c067cc" providerId="LiveId" clId="{EC78CF9A-B9F7-458F-AFC3-738F5630B92F}" dt="2024-09-28T06:06:05.944" v="403" actId="1035"/>
          <ac:spMkLst>
            <pc:docMk/>
            <pc:sldMk cId="231648758" sldId="694"/>
            <ac:spMk id="49" creationId="{6A2F32F3-470A-6EF9-B40B-58E544539DCD}"/>
          </ac:spMkLst>
        </pc:spChg>
        <pc:spChg chg="mod">
          <ac:chgData name="Siegbert Rudolph" userId="2af4d44886c067cc" providerId="LiveId" clId="{EC78CF9A-B9F7-458F-AFC3-738F5630B92F}" dt="2024-09-28T06:06:05.944" v="403" actId="1035"/>
          <ac:spMkLst>
            <pc:docMk/>
            <pc:sldMk cId="231648758" sldId="694"/>
            <ac:spMk id="50" creationId="{7D0C223F-836F-2F75-B847-2EB6B8C566B3}"/>
          </ac:spMkLst>
        </pc:spChg>
      </pc:sldChg>
      <pc:sldChg chg="addSp delSp modSp mod modTransition delAnim modAnim">
        <pc:chgData name="Siegbert Rudolph" userId="2af4d44886c067cc" providerId="LiveId" clId="{EC78CF9A-B9F7-458F-AFC3-738F5630B92F}" dt="2024-09-28T06:09:08.727" v="465" actId="20577"/>
        <pc:sldMkLst>
          <pc:docMk/>
          <pc:sldMk cId="3981568583" sldId="695"/>
        </pc:sldMkLst>
        <pc:spChg chg="mod">
          <ac:chgData name="Siegbert Rudolph" userId="2af4d44886c067cc" providerId="LiveId" clId="{EC78CF9A-B9F7-458F-AFC3-738F5630B92F}" dt="2024-09-28T06:09:08.727" v="465" actId="20577"/>
          <ac:spMkLst>
            <pc:docMk/>
            <pc:sldMk cId="3981568583" sldId="695"/>
            <ac:spMk id="4" creationId="{DB93312A-B15E-BC91-90F7-4AD944C2FE90}"/>
          </ac:spMkLst>
        </pc:spChg>
        <pc:spChg chg="add mod">
          <ac:chgData name="Siegbert Rudolph" userId="2af4d44886c067cc" providerId="LiveId" clId="{EC78CF9A-B9F7-458F-AFC3-738F5630B92F}" dt="2024-09-27T20:05:27.845" v="6"/>
          <ac:spMkLst>
            <pc:docMk/>
            <pc:sldMk cId="3981568583" sldId="695"/>
            <ac:spMk id="14" creationId="{8333ACC1-4740-0C8C-8DD4-633A1062F9D6}"/>
          </ac:spMkLst>
        </pc:spChg>
        <pc:spChg chg="add mod">
          <ac:chgData name="Siegbert Rudolph" userId="2af4d44886c067cc" providerId="LiveId" clId="{EC78CF9A-B9F7-458F-AFC3-738F5630B92F}" dt="2024-09-28T05:50:07.010" v="180"/>
          <ac:spMkLst>
            <pc:docMk/>
            <pc:sldMk cId="3981568583" sldId="695"/>
            <ac:spMk id="14" creationId="{B0D456A0-3F85-F7FE-619B-EF136E838E48}"/>
          </ac:spMkLst>
        </pc:spChg>
        <pc:spChg chg="del">
          <ac:chgData name="Siegbert Rudolph" userId="2af4d44886c067cc" providerId="LiveId" clId="{EC78CF9A-B9F7-458F-AFC3-738F5630B92F}" dt="2024-09-14T07:11:57.656" v="3" actId="478"/>
          <ac:spMkLst>
            <pc:docMk/>
            <pc:sldMk cId="3981568583" sldId="695"/>
            <ac:spMk id="14" creationId="{BC8A11B1-A453-818D-F105-51285236CF6D}"/>
          </ac:spMkLst>
        </pc:spChg>
        <pc:spChg chg="add mod">
          <ac:chgData name="Siegbert Rudolph" userId="2af4d44886c067cc" providerId="LiveId" clId="{EC78CF9A-B9F7-458F-AFC3-738F5630B92F}" dt="2024-09-27T20:05:27.845" v="6"/>
          <ac:spMkLst>
            <pc:docMk/>
            <pc:sldMk cId="3981568583" sldId="695"/>
            <ac:spMk id="18" creationId="{29E29D15-5F84-C8A9-4F3D-66D4BA6BA5A7}"/>
          </ac:spMkLst>
        </pc:spChg>
        <pc:spChg chg="add mod">
          <ac:chgData name="Siegbert Rudolph" userId="2af4d44886c067cc" providerId="LiveId" clId="{EC78CF9A-B9F7-458F-AFC3-738F5630B92F}" dt="2024-09-28T05:50:07.010" v="180"/>
          <ac:spMkLst>
            <pc:docMk/>
            <pc:sldMk cId="3981568583" sldId="695"/>
            <ac:spMk id="18" creationId="{33CB1E65-1FF8-1DB6-47B7-6F7952A00711}"/>
          </ac:spMkLst>
        </pc:spChg>
        <pc:spChg chg="del">
          <ac:chgData name="Siegbert Rudolph" userId="2af4d44886c067cc" providerId="LiveId" clId="{EC78CF9A-B9F7-458F-AFC3-738F5630B92F}" dt="2024-09-27T20:11:03.541" v="34" actId="478"/>
          <ac:spMkLst>
            <pc:docMk/>
            <pc:sldMk cId="3981568583" sldId="695"/>
            <ac:spMk id="19" creationId="{0A466FBE-B983-37D3-BB2F-9B9838540C00}"/>
          </ac:spMkLst>
        </pc:spChg>
        <pc:spChg chg="del">
          <ac:chgData name="Siegbert Rudolph" userId="2af4d44886c067cc" providerId="LiveId" clId="{EC78CF9A-B9F7-458F-AFC3-738F5630B92F}" dt="2024-09-27T20:11:28.867" v="38" actId="478"/>
          <ac:spMkLst>
            <pc:docMk/>
            <pc:sldMk cId="3981568583" sldId="695"/>
            <ac:spMk id="20" creationId="{3CD63A12-3A7B-F758-3148-036B4883E6C0}"/>
          </ac:spMkLst>
        </pc:spChg>
        <pc:spChg chg="mod">
          <ac:chgData name="Siegbert Rudolph" userId="2af4d44886c067cc" providerId="LiveId" clId="{EC78CF9A-B9F7-458F-AFC3-738F5630B92F}" dt="2024-09-28T05:50:04.541" v="179" actId="20577"/>
          <ac:spMkLst>
            <pc:docMk/>
            <pc:sldMk cId="3981568583" sldId="695"/>
            <ac:spMk id="32" creationId="{97D80CC5-51C9-4C37-B2C8-E6104CB1D377}"/>
          </ac:spMkLst>
        </pc:spChg>
        <pc:spChg chg="del">
          <ac:chgData name="Siegbert Rudolph" userId="2af4d44886c067cc" providerId="LiveId" clId="{EC78CF9A-B9F7-458F-AFC3-738F5630B92F}" dt="2024-09-27T20:12:24.420" v="52" actId="478"/>
          <ac:spMkLst>
            <pc:docMk/>
            <pc:sldMk cId="3981568583" sldId="695"/>
            <ac:spMk id="38" creationId="{E294E704-B9CB-BC5E-9257-72E5B20D5B95}"/>
          </ac:spMkLst>
        </pc:spChg>
      </pc:sldChg>
      <pc:sldChg chg="addSp delSp modSp add mod modTransition delAnim modAnim">
        <pc:chgData name="Siegbert Rudolph" userId="2af4d44886c067cc" providerId="LiveId" clId="{EC78CF9A-B9F7-458F-AFC3-738F5630B92F}" dt="2024-09-28T05:50:54.544" v="184" actId="20577"/>
        <pc:sldMkLst>
          <pc:docMk/>
          <pc:sldMk cId="356105544" sldId="696"/>
        </pc:sldMkLst>
        <pc:spChg chg="add mod">
          <ac:chgData name="Siegbert Rudolph" userId="2af4d44886c067cc" providerId="LiveId" clId="{EC78CF9A-B9F7-458F-AFC3-738F5630B92F}" dt="2024-09-28T05:50:27.675" v="182"/>
          <ac:spMkLst>
            <pc:docMk/>
            <pc:sldMk cId="356105544" sldId="696"/>
            <ac:spMk id="14" creationId="{F6F0D144-4269-28D7-969B-7266293FC639}"/>
          </ac:spMkLst>
        </pc:spChg>
        <pc:spChg chg="add mod">
          <ac:chgData name="Siegbert Rudolph" userId="2af4d44886c067cc" providerId="LiveId" clId="{EC78CF9A-B9F7-458F-AFC3-738F5630B92F}" dt="2024-09-28T05:50:27.675" v="182"/>
          <ac:spMkLst>
            <pc:docMk/>
            <pc:sldMk cId="356105544" sldId="696"/>
            <ac:spMk id="18" creationId="{3449F98C-21DC-755B-C109-C5FF6C5286BD}"/>
          </ac:spMkLst>
        </pc:spChg>
        <pc:spChg chg="del">
          <ac:chgData name="Siegbert Rudolph" userId="2af4d44886c067cc" providerId="LiveId" clId="{EC78CF9A-B9F7-458F-AFC3-738F5630B92F}" dt="2024-09-27T20:11:33.509" v="40" actId="478"/>
          <ac:spMkLst>
            <pc:docMk/>
            <pc:sldMk cId="356105544" sldId="696"/>
            <ac:spMk id="19" creationId="{0A466FBE-B983-37D3-BB2F-9B9838540C00}"/>
          </ac:spMkLst>
        </pc:spChg>
        <pc:spChg chg="del">
          <ac:chgData name="Siegbert Rudolph" userId="2af4d44886c067cc" providerId="LiveId" clId="{EC78CF9A-B9F7-458F-AFC3-738F5630B92F}" dt="2024-09-27T20:11:31.215" v="39" actId="478"/>
          <ac:spMkLst>
            <pc:docMk/>
            <pc:sldMk cId="356105544" sldId="696"/>
            <ac:spMk id="20" creationId="{3CD63A12-3A7B-F758-3148-036B4883E6C0}"/>
          </ac:spMkLst>
        </pc:spChg>
        <pc:spChg chg="mod">
          <ac:chgData name="Siegbert Rudolph" userId="2af4d44886c067cc" providerId="LiveId" clId="{EC78CF9A-B9F7-458F-AFC3-738F5630B92F}" dt="2024-09-28T05:50:54.544" v="184" actId="20577"/>
          <ac:spMkLst>
            <pc:docMk/>
            <pc:sldMk cId="356105544" sldId="696"/>
            <ac:spMk id="32" creationId="{97D80CC5-51C9-4C37-B2C8-E6104CB1D377}"/>
          </ac:spMkLst>
        </pc:spChg>
        <pc:spChg chg="del">
          <ac:chgData name="Siegbert Rudolph" userId="2af4d44886c067cc" providerId="LiveId" clId="{EC78CF9A-B9F7-458F-AFC3-738F5630B92F}" dt="2024-09-27T20:12:19.250" v="51" actId="478"/>
          <ac:spMkLst>
            <pc:docMk/>
            <pc:sldMk cId="356105544" sldId="696"/>
            <ac:spMk id="38" creationId="{E294E704-B9CB-BC5E-9257-72E5B20D5B95}"/>
          </ac:spMkLst>
        </pc:spChg>
      </pc:sldChg>
      <pc:sldChg chg="addSp delSp modSp add mod modTransition delAnim modAnim">
        <pc:chgData name="Siegbert Rudolph" userId="2af4d44886c067cc" providerId="LiveId" clId="{EC78CF9A-B9F7-458F-AFC3-738F5630B92F}" dt="2024-09-28T06:10:53.915" v="488" actId="20577"/>
        <pc:sldMkLst>
          <pc:docMk/>
          <pc:sldMk cId="2836414172" sldId="697"/>
        </pc:sldMkLst>
        <pc:spChg chg="add mod">
          <ac:chgData name="Siegbert Rudolph" userId="2af4d44886c067cc" providerId="LiveId" clId="{EC78CF9A-B9F7-458F-AFC3-738F5630B92F}" dt="2024-09-28T05:51:07.372" v="186"/>
          <ac:spMkLst>
            <pc:docMk/>
            <pc:sldMk cId="2836414172" sldId="697"/>
            <ac:spMk id="14" creationId="{D5CC6264-11F5-FBF0-DEFB-DDC6E2C5F672}"/>
          </ac:spMkLst>
        </pc:spChg>
        <pc:spChg chg="mod">
          <ac:chgData name="Siegbert Rudolph" userId="2af4d44886c067cc" providerId="LiveId" clId="{EC78CF9A-B9F7-458F-AFC3-738F5630B92F}" dt="2024-09-28T06:10:53.915" v="488" actId="20577"/>
          <ac:spMkLst>
            <pc:docMk/>
            <pc:sldMk cId="2836414172" sldId="697"/>
            <ac:spMk id="16" creationId="{50BFE50A-8979-049A-3AAA-2DE98A9517CD}"/>
          </ac:spMkLst>
        </pc:spChg>
        <pc:spChg chg="add mod">
          <ac:chgData name="Siegbert Rudolph" userId="2af4d44886c067cc" providerId="LiveId" clId="{EC78CF9A-B9F7-458F-AFC3-738F5630B92F}" dt="2024-09-28T05:51:07.372" v="186"/>
          <ac:spMkLst>
            <pc:docMk/>
            <pc:sldMk cId="2836414172" sldId="697"/>
            <ac:spMk id="18" creationId="{8D8F7C7F-E60D-9DB3-596E-ADBDF34BEE5F}"/>
          </ac:spMkLst>
        </pc:spChg>
        <pc:spChg chg="del">
          <ac:chgData name="Siegbert Rudolph" userId="2af4d44886c067cc" providerId="LiveId" clId="{EC78CF9A-B9F7-458F-AFC3-738F5630B92F}" dt="2024-09-27T20:11:00.526" v="33" actId="478"/>
          <ac:spMkLst>
            <pc:docMk/>
            <pc:sldMk cId="2836414172" sldId="697"/>
            <ac:spMk id="19" creationId="{0A466FBE-B983-37D3-BB2F-9B9838540C00}"/>
          </ac:spMkLst>
        </pc:spChg>
        <pc:spChg chg="del">
          <ac:chgData name="Siegbert Rudolph" userId="2af4d44886c067cc" providerId="LiveId" clId="{EC78CF9A-B9F7-458F-AFC3-738F5630B92F}" dt="2024-09-27T20:11:36.334" v="41" actId="478"/>
          <ac:spMkLst>
            <pc:docMk/>
            <pc:sldMk cId="2836414172" sldId="697"/>
            <ac:spMk id="20" creationId="{3CD63A12-3A7B-F758-3148-036B4883E6C0}"/>
          </ac:spMkLst>
        </pc:spChg>
        <pc:spChg chg="mod">
          <ac:chgData name="Siegbert Rudolph" userId="2af4d44886c067cc" providerId="LiveId" clId="{EC78CF9A-B9F7-458F-AFC3-738F5630B92F}" dt="2024-09-28T05:51:02.246" v="185" actId="20577"/>
          <ac:spMkLst>
            <pc:docMk/>
            <pc:sldMk cId="2836414172" sldId="697"/>
            <ac:spMk id="32" creationId="{97D80CC5-51C9-4C37-B2C8-E6104CB1D377}"/>
          </ac:spMkLst>
        </pc:spChg>
        <pc:spChg chg="del">
          <ac:chgData name="Siegbert Rudolph" userId="2af4d44886c067cc" providerId="LiveId" clId="{EC78CF9A-B9F7-458F-AFC3-738F5630B92F}" dt="2024-09-27T20:12:11.504" v="50" actId="478"/>
          <ac:spMkLst>
            <pc:docMk/>
            <pc:sldMk cId="2836414172" sldId="697"/>
            <ac:spMk id="38" creationId="{E294E704-B9CB-BC5E-9257-72E5B20D5B95}"/>
          </ac:spMkLst>
        </pc:spChg>
      </pc:sldChg>
      <pc:sldChg chg="addSp delSp modSp add mod modTransition delAnim modAnim">
        <pc:chgData name="Siegbert Rudolph" userId="2af4d44886c067cc" providerId="LiveId" clId="{EC78CF9A-B9F7-458F-AFC3-738F5630B92F}" dt="2024-09-28T06:13:54.382" v="507" actId="20577"/>
        <pc:sldMkLst>
          <pc:docMk/>
          <pc:sldMk cId="3780240277" sldId="698"/>
        </pc:sldMkLst>
        <pc:spChg chg="add mod">
          <ac:chgData name="Siegbert Rudolph" userId="2af4d44886c067cc" providerId="LiveId" clId="{EC78CF9A-B9F7-458F-AFC3-738F5630B92F}" dt="2024-09-28T05:51:28.139" v="189"/>
          <ac:spMkLst>
            <pc:docMk/>
            <pc:sldMk cId="3780240277" sldId="698"/>
            <ac:spMk id="14" creationId="{98A202C6-54AE-19E6-F1D0-D2643AA3AC66}"/>
          </ac:spMkLst>
        </pc:spChg>
        <pc:spChg chg="add mod">
          <ac:chgData name="Siegbert Rudolph" userId="2af4d44886c067cc" providerId="LiveId" clId="{EC78CF9A-B9F7-458F-AFC3-738F5630B92F}" dt="2024-09-28T05:51:28.139" v="189"/>
          <ac:spMkLst>
            <pc:docMk/>
            <pc:sldMk cId="3780240277" sldId="698"/>
            <ac:spMk id="18" creationId="{C3F6A818-E02B-9BCB-A543-1057E731D5EC}"/>
          </ac:spMkLst>
        </pc:spChg>
        <pc:spChg chg="del">
          <ac:chgData name="Siegbert Rudolph" userId="2af4d44886c067cc" providerId="LiveId" clId="{EC78CF9A-B9F7-458F-AFC3-738F5630B92F}" dt="2024-09-27T20:10:56.907" v="32" actId="478"/>
          <ac:spMkLst>
            <pc:docMk/>
            <pc:sldMk cId="3780240277" sldId="698"/>
            <ac:spMk id="19" creationId="{0A466FBE-B983-37D3-BB2F-9B9838540C00}"/>
          </ac:spMkLst>
        </pc:spChg>
        <pc:spChg chg="del">
          <ac:chgData name="Siegbert Rudolph" userId="2af4d44886c067cc" providerId="LiveId" clId="{EC78CF9A-B9F7-458F-AFC3-738F5630B92F}" dt="2024-09-27T20:11:40.065" v="42" actId="478"/>
          <ac:spMkLst>
            <pc:docMk/>
            <pc:sldMk cId="3780240277" sldId="698"/>
            <ac:spMk id="20" creationId="{3CD63A12-3A7B-F758-3148-036B4883E6C0}"/>
          </ac:spMkLst>
        </pc:spChg>
        <pc:spChg chg="mod">
          <ac:chgData name="Siegbert Rudolph" userId="2af4d44886c067cc" providerId="LiveId" clId="{EC78CF9A-B9F7-458F-AFC3-738F5630B92F}" dt="2024-09-28T06:13:54.382" v="507" actId="20577"/>
          <ac:spMkLst>
            <pc:docMk/>
            <pc:sldMk cId="3780240277" sldId="698"/>
            <ac:spMk id="25" creationId="{863751EB-1792-2771-4EFC-AC00A94ADC85}"/>
          </ac:spMkLst>
        </pc:spChg>
        <pc:spChg chg="mod">
          <ac:chgData name="Siegbert Rudolph" userId="2af4d44886c067cc" providerId="LiveId" clId="{EC78CF9A-B9F7-458F-AFC3-738F5630B92F}" dt="2024-09-28T05:51:24.549" v="188" actId="20577"/>
          <ac:spMkLst>
            <pc:docMk/>
            <pc:sldMk cId="3780240277" sldId="698"/>
            <ac:spMk id="32" creationId="{97D80CC5-51C9-4C37-B2C8-E6104CB1D377}"/>
          </ac:spMkLst>
        </pc:spChg>
        <pc:spChg chg="del">
          <ac:chgData name="Siegbert Rudolph" userId="2af4d44886c067cc" providerId="LiveId" clId="{EC78CF9A-B9F7-458F-AFC3-738F5630B92F}" dt="2024-09-27T20:12:06.950" v="49" actId="478"/>
          <ac:spMkLst>
            <pc:docMk/>
            <pc:sldMk cId="3780240277" sldId="698"/>
            <ac:spMk id="38" creationId="{E294E704-B9CB-BC5E-9257-72E5B20D5B95}"/>
          </ac:spMkLst>
        </pc:spChg>
      </pc:sldChg>
    </pc:docChg>
  </pc:docChgLst>
  <pc:docChgLst>
    <pc:chgData name="Siegbert Rudolph" userId="2af4d44886c067cc" providerId="LiveId" clId="{7A9763B9-36D8-43AB-9C3F-9B5AB6D86338}"/>
    <pc:docChg chg="custSel modSld">
      <pc:chgData name="Siegbert Rudolph" userId="2af4d44886c067cc" providerId="LiveId" clId="{7A9763B9-36D8-43AB-9C3F-9B5AB6D86338}" dt="2024-03-26T16:50:29.916" v="26" actId="1076"/>
      <pc:docMkLst>
        <pc:docMk/>
      </pc:docMkLst>
      <pc:sldChg chg="delSp modSp mod">
        <pc:chgData name="Siegbert Rudolph" userId="2af4d44886c067cc" providerId="LiveId" clId="{7A9763B9-36D8-43AB-9C3F-9B5AB6D86338}" dt="2024-03-26T16:50:29.885" v="5" actId="1076"/>
        <pc:sldMkLst>
          <pc:docMk/>
          <pc:sldMk cId="0" sldId="444"/>
        </pc:sldMkLst>
        <pc:spChg chg="del">
          <ac:chgData name="Siegbert Rudolph" userId="2af4d44886c067cc" providerId="LiveId" clId="{7A9763B9-36D8-43AB-9C3F-9B5AB6D86338}" dt="2024-03-26T16:50:29.885" v="0" actId="478"/>
          <ac:spMkLst>
            <pc:docMk/>
            <pc:sldMk cId="0" sldId="444"/>
            <ac:spMk id="2" creationId="{44801FD6-B75D-CFB9-2D42-A365F5C136B2}"/>
          </ac:spMkLst>
        </pc:spChg>
        <pc:spChg chg="mod">
          <ac:chgData name="Siegbert Rudolph" userId="2af4d44886c067cc" providerId="LiveId" clId="{7A9763B9-36D8-43AB-9C3F-9B5AB6D86338}" dt="2024-03-26T16:50:29.885" v="5" actId="1076"/>
          <ac:spMkLst>
            <pc:docMk/>
            <pc:sldMk cId="0" sldId="444"/>
            <ac:spMk id="6" creationId="{5408E29A-D974-BADB-4B0D-12E66B0FACAD}"/>
          </ac:spMkLst>
        </pc:spChg>
      </pc:sldChg>
      <pc:sldChg chg="delSp modSp mod">
        <pc:chgData name="Siegbert Rudolph" userId="2af4d44886c067cc" providerId="LiveId" clId="{7A9763B9-36D8-43AB-9C3F-9B5AB6D86338}" dt="2024-03-26T16:50:29.916" v="26" actId="1076"/>
        <pc:sldMkLst>
          <pc:docMk/>
          <pc:sldMk cId="2867378410" sldId="692"/>
        </pc:sldMkLst>
        <pc:spChg chg="del">
          <ac:chgData name="Siegbert Rudolph" userId="2af4d44886c067cc" providerId="LiveId" clId="{7A9763B9-36D8-43AB-9C3F-9B5AB6D86338}" dt="2024-03-26T16:50:29.900" v="21" actId="478"/>
          <ac:spMkLst>
            <pc:docMk/>
            <pc:sldMk cId="2867378410" sldId="692"/>
            <ac:spMk id="2" creationId="{F4285219-C5D0-1301-85F4-CA6D012BCF1C}"/>
          </ac:spMkLst>
        </pc:spChg>
        <pc:spChg chg="mod">
          <ac:chgData name="Siegbert Rudolph" userId="2af4d44886c067cc" providerId="LiveId" clId="{7A9763B9-36D8-43AB-9C3F-9B5AB6D86338}" dt="2024-03-26T16:50:29.916" v="26" actId="1076"/>
          <ac:spMkLst>
            <pc:docMk/>
            <pc:sldMk cId="2867378410" sldId="692"/>
            <ac:spMk id="3" creationId="{D90F5172-0F45-B841-97ED-CD00009DC370}"/>
          </ac:spMkLst>
        </pc:spChg>
      </pc:sldChg>
      <pc:sldChg chg="modSp mod">
        <pc:chgData name="Siegbert Rudolph" userId="2af4d44886c067cc" providerId="LiveId" clId="{7A9763B9-36D8-43AB-9C3F-9B5AB6D86338}" dt="2024-03-26T16:50:29.885" v="10" actId="1076"/>
        <pc:sldMkLst>
          <pc:docMk/>
          <pc:sldMk cId="981718620" sldId="693"/>
        </pc:sldMkLst>
        <pc:spChg chg="mod">
          <ac:chgData name="Siegbert Rudolph" userId="2af4d44886c067cc" providerId="LiveId" clId="{7A9763B9-36D8-43AB-9C3F-9B5AB6D86338}" dt="2024-03-26T16:50:29.885" v="10" actId="1076"/>
          <ac:spMkLst>
            <pc:docMk/>
            <pc:sldMk cId="981718620" sldId="693"/>
            <ac:spMk id="14" creationId="{95D2772E-6EA1-D51C-0C5E-C36964795945}"/>
          </ac:spMkLst>
        </pc:spChg>
      </pc:sldChg>
      <pc:sldChg chg="modSp mod">
        <pc:chgData name="Siegbert Rudolph" userId="2af4d44886c067cc" providerId="LiveId" clId="{7A9763B9-36D8-43AB-9C3F-9B5AB6D86338}" dt="2024-03-26T16:50:29.900" v="15" actId="1076"/>
        <pc:sldMkLst>
          <pc:docMk/>
          <pc:sldMk cId="231648758" sldId="694"/>
        </pc:sldMkLst>
        <pc:spChg chg="mod">
          <ac:chgData name="Siegbert Rudolph" userId="2af4d44886c067cc" providerId="LiveId" clId="{7A9763B9-36D8-43AB-9C3F-9B5AB6D86338}" dt="2024-03-26T16:50:29.900" v="15" actId="1076"/>
          <ac:spMkLst>
            <pc:docMk/>
            <pc:sldMk cId="231648758" sldId="694"/>
            <ac:spMk id="14" creationId="{B66ACB57-5C93-7764-0CCB-3EAAFB052B50}"/>
          </ac:spMkLst>
        </pc:spChg>
      </pc:sldChg>
      <pc:sldChg chg="modSp mod">
        <pc:chgData name="Siegbert Rudolph" userId="2af4d44886c067cc" providerId="LiveId" clId="{7A9763B9-36D8-43AB-9C3F-9B5AB6D86338}" dt="2024-03-26T16:50:29.900" v="20" actId="1076"/>
        <pc:sldMkLst>
          <pc:docMk/>
          <pc:sldMk cId="3981568583" sldId="695"/>
        </pc:sldMkLst>
        <pc:spChg chg="mod">
          <ac:chgData name="Siegbert Rudolph" userId="2af4d44886c067cc" providerId="LiveId" clId="{7A9763B9-36D8-43AB-9C3F-9B5AB6D86338}" dt="2024-03-26T16:50:29.900" v="20" actId="1076"/>
          <ac:spMkLst>
            <pc:docMk/>
            <pc:sldMk cId="3981568583" sldId="695"/>
            <ac:spMk id="14" creationId="{BC8A11B1-A453-818D-F105-51285236CF6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9621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2950"/>
            <a:ext cx="6580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9993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9621" y="9379993"/>
            <a:ext cx="2920887" cy="4942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26" Type="http://schemas.openxmlformats.org/officeDocument/2006/relationships/tags" Target="../tags/tag56.xml"/><Relationship Id="rId3" Type="http://schemas.openxmlformats.org/officeDocument/2006/relationships/tags" Target="../tags/tag33.xml"/><Relationship Id="rId21" Type="http://schemas.openxmlformats.org/officeDocument/2006/relationships/tags" Target="../tags/tag51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5" Type="http://schemas.openxmlformats.org/officeDocument/2006/relationships/tags" Target="../tags/tag55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0" Type="http://schemas.openxmlformats.org/officeDocument/2006/relationships/tags" Target="../tags/tag50.xml"/><Relationship Id="rId29" Type="http://schemas.openxmlformats.org/officeDocument/2006/relationships/tags" Target="../tags/tag59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24" Type="http://schemas.openxmlformats.org/officeDocument/2006/relationships/tags" Target="../tags/tag54.xml"/><Relationship Id="rId5" Type="http://schemas.openxmlformats.org/officeDocument/2006/relationships/tags" Target="../tags/tag35.xml"/><Relationship Id="rId15" Type="http://schemas.openxmlformats.org/officeDocument/2006/relationships/tags" Target="../tags/tag45.xml"/><Relationship Id="rId23" Type="http://schemas.openxmlformats.org/officeDocument/2006/relationships/tags" Target="../tags/tag53.xml"/><Relationship Id="rId28" Type="http://schemas.openxmlformats.org/officeDocument/2006/relationships/tags" Target="../tags/tag58.xml"/><Relationship Id="rId10" Type="http://schemas.openxmlformats.org/officeDocument/2006/relationships/tags" Target="../tags/tag40.xml"/><Relationship Id="rId19" Type="http://schemas.openxmlformats.org/officeDocument/2006/relationships/tags" Target="../tags/tag4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tags" Target="../tags/tag52.xml"/><Relationship Id="rId27" Type="http://schemas.openxmlformats.org/officeDocument/2006/relationships/tags" Target="../tags/tag57.xml"/><Relationship Id="rId30" Type="http://schemas.openxmlformats.org/officeDocument/2006/relationships/tags" Target="../tags/tag6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tags" Target="../tags/tag73.xml"/><Relationship Id="rId18" Type="http://schemas.openxmlformats.org/officeDocument/2006/relationships/tags" Target="../tags/tag78.xml"/><Relationship Id="rId26" Type="http://schemas.openxmlformats.org/officeDocument/2006/relationships/tags" Target="../tags/tag86.xml"/><Relationship Id="rId3" Type="http://schemas.openxmlformats.org/officeDocument/2006/relationships/tags" Target="../tags/tag63.xml"/><Relationship Id="rId21" Type="http://schemas.openxmlformats.org/officeDocument/2006/relationships/tags" Target="../tags/tag81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17" Type="http://schemas.openxmlformats.org/officeDocument/2006/relationships/tags" Target="../tags/tag77.xml"/><Relationship Id="rId25" Type="http://schemas.openxmlformats.org/officeDocument/2006/relationships/tags" Target="../tags/tag85.xml"/><Relationship Id="rId2" Type="http://schemas.openxmlformats.org/officeDocument/2006/relationships/tags" Target="../tags/tag62.xml"/><Relationship Id="rId16" Type="http://schemas.openxmlformats.org/officeDocument/2006/relationships/tags" Target="../tags/tag76.xml"/><Relationship Id="rId20" Type="http://schemas.openxmlformats.org/officeDocument/2006/relationships/tags" Target="../tags/tag80.xml"/><Relationship Id="rId29" Type="http://schemas.openxmlformats.org/officeDocument/2006/relationships/tags" Target="../tags/tag89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24" Type="http://schemas.openxmlformats.org/officeDocument/2006/relationships/tags" Target="../tags/tag84.xml"/><Relationship Id="rId5" Type="http://schemas.openxmlformats.org/officeDocument/2006/relationships/tags" Target="../tags/tag65.xml"/><Relationship Id="rId15" Type="http://schemas.openxmlformats.org/officeDocument/2006/relationships/tags" Target="../tags/tag75.xml"/><Relationship Id="rId23" Type="http://schemas.openxmlformats.org/officeDocument/2006/relationships/tags" Target="../tags/tag83.xml"/><Relationship Id="rId28" Type="http://schemas.openxmlformats.org/officeDocument/2006/relationships/tags" Target="../tags/tag88.xml"/><Relationship Id="rId10" Type="http://schemas.openxmlformats.org/officeDocument/2006/relationships/tags" Target="../tags/tag70.xml"/><Relationship Id="rId19" Type="http://schemas.openxmlformats.org/officeDocument/2006/relationships/tags" Target="../tags/tag7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tags" Target="../tags/tag74.xml"/><Relationship Id="rId22" Type="http://schemas.openxmlformats.org/officeDocument/2006/relationships/tags" Target="../tags/tag82.xml"/><Relationship Id="rId27" Type="http://schemas.openxmlformats.org/officeDocument/2006/relationships/tags" Target="../tags/tag87.xml"/><Relationship Id="rId30" Type="http://schemas.openxmlformats.org/officeDocument/2006/relationships/tags" Target="../tags/tag9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13" Type="http://schemas.openxmlformats.org/officeDocument/2006/relationships/tags" Target="../tags/tag103.xml"/><Relationship Id="rId18" Type="http://schemas.openxmlformats.org/officeDocument/2006/relationships/tags" Target="../tags/tag108.xml"/><Relationship Id="rId26" Type="http://schemas.openxmlformats.org/officeDocument/2006/relationships/tags" Target="../tags/tag116.xml"/><Relationship Id="rId3" Type="http://schemas.openxmlformats.org/officeDocument/2006/relationships/tags" Target="../tags/tag93.xml"/><Relationship Id="rId21" Type="http://schemas.openxmlformats.org/officeDocument/2006/relationships/tags" Target="../tags/tag111.xml"/><Relationship Id="rId7" Type="http://schemas.openxmlformats.org/officeDocument/2006/relationships/tags" Target="../tags/tag97.xml"/><Relationship Id="rId12" Type="http://schemas.openxmlformats.org/officeDocument/2006/relationships/tags" Target="../tags/tag102.xml"/><Relationship Id="rId17" Type="http://schemas.openxmlformats.org/officeDocument/2006/relationships/tags" Target="../tags/tag107.xml"/><Relationship Id="rId25" Type="http://schemas.openxmlformats.org/officeDocument/2006/relationships/tags" Target="../tags/tag115.xml"/><Relationship Id="rId2" Type="http://schemas.openxmlformats.org/officeDocument/2006/relationships/tags" Target="../tags/tag92.xml"/><Relationship Id="rId16" Type="http://schemas.openxmlformats.org/officeDocument/2006/relationships/tags" Target="../tags/tag106.xml"/><Relationship Id="rId20" Type="http://schemas.openxmlformats.org/officeDocument/2006/relationships/tags" Target="../tags/tag110.xml"/><Relationship Id="rId29" Type="http://schemas.openxmlformats.org/officeDocument/2006/relationships/tags" Target="../tags/tag119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tags" Target="../tags/tag101.xml"/><Relationship Id="rId24" Type="http://schemas.openxmlformats.org/officeDocument/2006/relationships/tags" Target="../tags/tag114.xml"/><Relationship Id="rId5" Type="http://schemas.openxmlformats.org/officeDocument/2006/relationships/tags" Target="../tags/tag95.xml"/><Relationship Id="rId15" Type="http://schemas.openxmlformats.org/officeDocument/2006/relationships/tags" Target="../tags/tag105.xml"/><Relationship Id="rId23" Type="http://schemas.openxmlformats.org/officeDocument/2006/relationships/tags" Target="../tags/tag113.xml"/><Relationship Id="rId28" Type="http://schemas.openxmlformats.org/officeDocument/2006/relationships/tags" Target="../tags/tag118.xml"/><Relationship Id="rId10" Type="http://schemas.openxmlformats.org/officeDocument/2006/relationships/tags" Target="../tags/tag100.xml"/><Relationship Id="rId19" Type="http://schemas.openxmlformats.org/officeDocument/2006/relationships/tags" Target="../tags/tag10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4" Type="http://schemas.openxmlformats.org/officeDocument/2006/relationships/tags" Target="../tags/tag104.xml"/><Relationship Id="rId22" Type="http://schemas.openxmlformats.org/officeDocument/2006/relationships/tags" Target="../tags/tag112.xml"/><Relationship Id="rId27" Type="http://schemas.openxmlformats.org/officeDocument/2006/relationships/tags" Target="../tags/tag117.xml"/><Relationship Id="rId30" Type="http://schemas.openxmlformats.org/officeDocument/2006/relationships/tags" Target="../tags/tag12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28.xml"/><Relationship Id="rId13" Type="http://schemas.openxmlformats.org/officeDocument/2006/relationships/tags" Target="../tags/tag133.xml"/><Relationship Id="rId18" Type="http://schemas.openxmlformats.org/officeDocument/2006/relationships/tags" Target="../tags/tag138.xml"/><Relationship Id="rId26" Type="http://schemas.openxmlformats.org/officeDocument/2006/relationships/tags" Target="../tags/tag146.xml"/><Relationship Id="rId3" Type="http://schemas.openxmlformats.org/officeDocument/2006/relationships/tags" Target="../tags/tag123.xml"/><Relationship Id="rId21" Type="http://schemas.openxmlformats.org/officeDocument/2006/relationships/tags" Target="../tags/tag141.xml"/><Relationship Id="rId7" Type="http://schemas.openxmlformats.org/officeDocument/2006/relationships/tags" Target="../tags/tag127.xml"/><Relationship Id="rId12" Type="http://schemas.openxmlformats.org/officeDocument/2006/relationships/tags" Target="../tags/tag132.xml"/><Relationship Id="rId17" Type="http://schemas.openxmlformats.org/officeDocument/2006/relationships/tags" Target="../tags/tag137.xml"/><Relationship Id="rId25" Type="http://schemas.openxmlformats.org/officeDocument/2006/relationships/tags" Target="../tags/tag145.xml"/><Relationship Id="rId2" Type="http://schemas.openxmlformats.org/officeDocument/2006/relationships/tags" Target="../tags/tag122.xml"/><Relationship Id="rId16" Type="http://schemas.openxmlformats.org/officeDocument/2006/relationships/tags" Target="../tags/tag136.xml"/><Relationship Id="rId20" Type="http://schemas.openxmlformats.org/officeDocument/2006/relationships/tags" Target="../tags/tag140.xml"/><Relationship Id="rId29" Type="http://schemas.openxmlformats.org/officeDocument/2006/relationships/tags" Target="../tags/tag149.xml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11" Type="http://schemas.openxmlformats.org/officeDocument/2006/relationships/tags" Target="../tags/tag131.xml"/><Relationship Id="rId24" Type="http://schemas.openxmlformats.org/officeDocument/2006/relationships/tags" Target="../tags/tag144.xml"/><Relationship Id="rId5" Type="http://schemas.openxmlformats.org/officeDocument/2006/relationships/tags" Target="../tags/tag125.xml"/><Relationship Id="rId15" Type="http://schemas.openxmlformats.org/officeDocument/2006/relationships/tags" Target="../tags/tag135.xml"/><Relationship Id="rId23" Type="http://schemas.openxmlformats.org/officeDocument/2006/relationships/tags" Target="../tags/tag143.xml"/><Relationship Id="rId28" Type="http://schemas.openxmlformats.org/officeDocument/2006/relationships/tags" Target="../tags/tag148.xml"/><Relationship Id="rId10" Type="http://schemas.openxmlformats.org/officeDocument/2006/relationships/tags" Target="../tags/tag130.xml"/><Relationship Id="rId19" Type="http://schemas.openxmlformats.org/officeDocument/2006/relationships/tags" Target="../tags/tag13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124.xml"/><Relationship Id="rId9" Type="http://schemas.openxmlformats.org/officeDocument/2006/relationships/tags" Target="../tags/tag129.xml"/><Relationship Id="rId14" Type="http://schemas.openxmlformats.org/officeDocument/2006/relationships/tags" Target="../tags/tag134.xml"/><Relationship Id="rId22" Type="http://schemas.openxmlformats.org/officeDocument/2006/relationships/tags" Target="../tags/tag142.xml"/><Relationship Id="rId27" Type="http://schemas.openxmlformats.org/officeDocument/2006/relationships/tags" Target="../tags/tag147.xml"/><Relationship Id="rId30" Type="http://schemas.openxmlformats.org/officeDocument/2006/relationships/tags" Target="../tags/tag15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18" Type="http://schemas.openxmlformats.org/officeDocument/2006/relationships/tags" Target="../tags/tag168.xml"/><Relationship Id="rId26" Type="http://schemas.openxmlformats.org/officeDocument/2006/relationships/tags" Target="../tags/tag176.xml"/><Relationship Id="rId3" Type="http://schemas.openxmlformats.org/officeDocument/2006/relationships/tags" Target="../tags/tag153.xml"/><Relationship Id="rId21" Type="http://schemas.openxmlformats.org/officeDocument/2006/relationships/tags" Target="../tags/tag171.xml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5" Type="http://schemas.openxmlformats.org/officeDocument/2006/relationships/tags" Target="../tags/tag175.xml"/><Relationship Id="rId2" Type="http://schemas.openxmlformats.org/officeDocument/2006/relationships/tags" Target="../tags/tag152.xml"/><Relationship Id="rId16" Type="http://schemas.openxmlformats.org/officeDocument/2006/relationships/tags" Target="../tags/tag166.xml"/><Relationship Id="rId20" Type="http://schemas.openxmlformats.org/officeDocument/2006/relationships/tags" Target="../tags/tag170.xml"/><Relationship Id="rId29" Type="http://schemas.openxmlformats.org/officeDocument/2006/relationships/tags" Target="../tags/tag179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24" Type="http://schemas.openxmlformats.org/officeDocument/2006/relationships/tags" Target="../tags/tag174.xml"/><Relationship Id="rId5" Type="http://schemas.openxmlformats.org/officeDocument/2006/relationships/tags" Target="../tags/tag155.xml"/><Relationship Id="rId15" Type="http://schemas.openxmlformats.org/officeDocument/2006/relationships/tags" Target="../tags/tag165.xml"/><Relationship Id="rId23" Type="http://schemas.openxmlformats.org/officeDocument/2006/relationships/tags" Target="../tags/tag173.xml"/><Relationship Id="rId28" Type="http://schemas.openxmlformats.org/officeDocument/2006/relationships/tags" Target="../tags/tag178.xml"/><Relationship Id="rId10" Type="http://schemas.openxmlformats.org/officeDocument/2006/relationships/tags" Target="../tags/tag160.xml"/><Relationship Id="rId19" Type="http://schemas.openxmlformats.org/officeDocument/2006/relationships/tags" Target="../tags/tag16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tags" Target="../tags/tag164.xml"/><Relationship Id="rId22" Type="http://schemas.openxmlformats.org/officeDocument/2006/relationships/tags" Target="../tags/tag172.xml"/><Relationship Id="rId27" Type="http://schemas.openxmlformats.org/officeDocument/2006/relationships/tags" Target="../tags/tag177.xml"/><Relationship Id="rId30" Type="http://schemas.openxmlformats.org/officeDocument/2006/relationships/tags" Target="../tags/tag18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1784351" y="219076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19" name="shpLesekochValidCheck">
            <a:extLst>
              <a:ext uri="{FF2B5EF4-FFF2-40B4-BE49-F238E27FC236}">
                <a16:creationId xmlns:a16="http://schemas.microsoft.com/office/drawing/2014/main" id="{981ACEAF-38CB-472B-A1EF-EE092F302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3" name="shpLesekochValidCheck">
            <a:extLst>
              <a:ext uri="{FF2B5EF4-FFF2-40B4-BE49-F238E27FC236}">
                <a16:creationId xmlns:a16="http://schemas.microsoft.com/office/drawing/2014/main" id="{AB975C07-9C3B-9F1F-7BEB-F0B8114E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E4B5CD1-6507-AA1D-B396-B39494E86C06}"/>
              </a:ext>
            </a:extLst>
          </p:cNvPr>
          <p:cNvSpPr txBox="1"/>
          <p:nvPr/>
        </p:nvSpPr>
        <p:spPr>
          <a:xfrm>
            <a:off x="3415229" y="817548"/>
            <a:ext cx="3183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Richtig oder falsch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4EF3E9-FF6B-5CBC-9A40-14C5BB0B5E85}"/>
              </a:ext>
            </a:extLst>
          </p:cNvPr>
          <p:cNvSpPr txBox="1"/>
          <p:nvPr/>
        </p:nvSpPr>
        <p:spPr>
          <a:xfrm>
            <a:off x="3415228" y="1340768"/>
            <a:ext cx="3026791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02 Einfache Sätze</a:t>
            </a: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19604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7989195" y="119604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378973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848726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71303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7989195" y="171303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378973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848726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2300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7989195" y="22300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378973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848726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74700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7989195" y="274700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378973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848726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2639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7989195" y="32639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378973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848726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7809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7989195" y="37809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7378973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8848726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2979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7989195" y="42979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378973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8848726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8149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7989195" y="48149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378973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8848726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3319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7989195" y="53319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378973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8848726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84890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7989195" y="584890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378973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848726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0" y="1143000"/>
            <a:ext cx="2800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Milch wird gegrillt.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5000" y="1651000"/>
            <a:ext cx="43162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Autos haben meist vier Räder.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5000" y="2159000"/>
            <a:ext cx="30508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Heizen macht warm.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0" y="2667000"/>
            <a:ext cx="50337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Wäsche wäscht man in der Dusche.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0" y="3175000"/>
            <a:ext cx="43434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Sonne geht am Abend auf.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0" y="3683000"/>
            <a:ext cx="29969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Nachts ist es finster.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0" y="4191000"/>
            <a:ext cx="53234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Zum Leben braucht man kein Wasser.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0" y="4699000"/>
            <a:ext cx="47008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Wasser fließt immer nach unten.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0" y="5207000"/>
            <a:ext cx="4171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Enten können nicht tauchen.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0" y="5715000"/>
            <a:ext cx="52433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 dem Herbst kommt der Winter.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5983214-FF7F-3616-5A64-97B0017DEFF9}"/>
              </a:ext>
            </a:extLst>
          </p:cNvPr>
          <p:cNvSpPr/>
          <p:nvPr/>
        </p:nvSpPr>
        <p:spPr>
          <a:xfrm>
            <a:off x="7435552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B323962-AC35-D5EE-A673-E2DFC304B429}"/>
              </a:ext>
            </a:extLst>
          </p:cNvPr>
          <p:cNvSpPr/>
          <p:nvPr/>
        </p:nvSpPr>
        <p:spPr>
          <a:xfrm>
            <a:off x="8926016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71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14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71474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7989195" y="271474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378973" y="263691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848726" y="263691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71303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7989195" y="171303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378973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848726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2300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7989195" y="22300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378973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848726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19292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7989195" y="119292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378973" y="112010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848726" y="112010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2639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7989195" y="32639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378973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848726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7809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7989195" y="37809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7378973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8848726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2979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7989195" y="42979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378973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8848726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8149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7989195" y="48149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378973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8848726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3319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7989195" y="53319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378973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8848726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84890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7989195" y="584890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378973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848726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0" y="1143000"/>
            <a:ext cx="44770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Enten leben unter dem Wasser.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5000" y="1651000"/>
            <a:ext cx="284469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Autos haben Räder.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5000" y="2159000"/>
            <a:ext cx="54793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 dem Herbst kommt der Frühling.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0" y="2667000"/>
            <a:ext cx="55931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der Dusche trägt man keine Wäsche.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0" y="3175000"/>
            <a:ext cx="47554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Sonne geht am Morgen unter.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0" y="3683000"/>
            <a:ext cx="34435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Nachts ist es nicht hell.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0" y="4191000"/>
            <a:ext cx="46501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Zum Leben braucht man Wasser.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0" y="4699000"/>
            <a:ext cx="41173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Wasser fließt nie nach oben.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0" y="5207000"/>
            <a:ext cx="44839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Milch wird an Bauern geliefert.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0" y="5715000"/>
            <a:ext cx="43258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Durch Heizen wird es wärmer.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5983214-FF7F-3616-5A64-97B0017DEFF9}"/>
              </a:ext>
            </a:extLst>
          </p:cNvPr>
          <p:cNvSpPr/>
          <p:nvPr/>
        </p:nvSpPr>
        <p:spPr>
          <a:xfrm>
            <a:off x="7435552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B323962-AC35-D5EE-A673-E2DFC304B429}"/>
              </a:ext>
            </a:extLst>
          </p:cNvPr>
          <p:cNvSpPr/>
          <p:nvPr/>
        </p:nvSpPr>
        <p:spPr>
          <a:xfrm>
            <a:off x="8926016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4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14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19604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7989195" y="119604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378973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848726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71303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7989195" y="171303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378973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848726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2300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7989195" y="22300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378973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848726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74700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7989195" y="274700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378973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848726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2639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7989195" y="32639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378973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848726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7809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7989195" y="37809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7378973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8848726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2979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7989195" y="42979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378973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8848726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8149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7989195" y="48149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378973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8848726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3319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7989195" y="53319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378973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8848726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84890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7989195" y="584890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378973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848726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0" y="1143000"/>
            <a:ext cx="52305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Enten fliegen im Winter nach Afrika.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5000" y="1651000"/>
            <a:ext cx="48114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Zum Leben ist Wasser notwendig.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5000" y="2159000"/>
            <a:ext cx="54549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 dem Frühling kommt der Winter.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0" y="2667000"/>
            <a:ext cx="47713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Wäsche wird beim Waschen nass.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0" y="3175000"/>
            <a:ext cx="46586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Nachts scheint immer der Mond.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0" y="3683000"/>
            <a:ext cx="46054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Sonne geht am Abend unter.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0" y="4191000"/>
            <a:ext cx="36535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Autos fahren auf Rädern.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0" y="4699000"/>
            <a:ext cx="3274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Wasser fließt abwärts.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0" y="5207000"/>
            <a:ext cx="50106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Wenn es zu warm wird, heizen wir.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0" y="5715000"/>
            <a:ext cx="41216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Milch kommt von Kühen.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0D456A0-3F85-F7FE-619B-EF136E838E48}"/>
              </a:ext>
            </a:extLst>
          </p:cNvPr>
          <p:cNvSpPr/>
          <p:nvPr/>
        </p:nvSpPr>
        <p:spPr>
          <a:xfrm>
            <a:off x="7435552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3CB1E65-1FF8-1DB6-47B7-6F7952A00711}"/>
              </a:ext>
            </a:extLst>
          </p:cNvPr>
          <p:cNvSpPr/>
          <p:nvPr/>
        </p:nvSpPr>
        <p:spPr>
          <a:xfrm>
            <a:off x="8926016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56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14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  <a:p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19604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7989195" y="119604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378973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848726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71303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7989195" y="171303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378973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848726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2300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7989195" y="22300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378973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848726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74700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7989195" y="274700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378973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848726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2639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7989195" y="32639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378973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848726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7809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7989195" y="37809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7378973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8848726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2979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7989195" y="42979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378973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8848726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8149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7989195" y="48149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378973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8848726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3319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7989195" y="53319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378973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8848726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84890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7989195" y="584890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378973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848726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0" y="1143000"/>
            <a:ext cx="40511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Giraffen haben lange Hälse.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5000" y="1651000"/>
            <a:ext cx="45416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Hasen haben zwei lange Ohren.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5000" y="2159000"/>
            <a:ext cx="51972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Manche Vögel können Wörter sagen.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0" y="2667000"/>
            <a:ext cx="43091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Schlangen haben zwölf Beine.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0" y="3175000"/>
            <a:ext cx="42322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Elefanten haben zwei Rüssel.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0" y="3683000"/>
            <a:ext cx="48237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Hai ist ein gefährlicher Fisch.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0" y="4191000"/>
            <a:ext cx="29770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Katzen geben Milch.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0" y="4699000"/>
            <a:ext cx="36311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Würmer leben im Boden.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0" y="5207000"/>
            <a:ext cx="344036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Eulen lieben die Sonne.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0" y="5715000"/>
            <a:ext cx="30011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Igel haben Stacheln.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6F0D144-4269-28D7-969B-7266293FC639}"/>
              </a:ext>
            </a:extLst>
          </p:cNvPr>
          <p:cNvSpPr/>
          <p:nvPr/>
        </p:nvSpPr>
        <p:spPr>
          <a:xfrm>
            <a:off x="7435552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449F98C-21DC-755B-C109-C5FF6C5286BD}"/>
              </a:ext>
            </a:extLst>
          </p:cNvPr>
          <p:cNvSpPr/>
          <p:nvPr/>
        </p:nvSpPr>
        <p:spPr>
          <a:xfrm>
            <a:off x="8926016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0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14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19604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7989195" y="119604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378973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848726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71303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7989195" y="171303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378973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848726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2300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7989195" y="22300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378973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848726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74700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7989195" y="274700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378973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848726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2639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7989195" y="32639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378973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848726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7809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7989195" y="37809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7378973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8848726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2979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7989195" y="42979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378973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8848726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8149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7989195" y="48149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378973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8848726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3319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7989195" y="53319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378973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8848726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84890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7989195" y="584890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378973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848726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0" y="1143000"/>
            <a:ext cx="27671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Igel sind stachelig.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5000" y="1651000"/>
            <a:ext cx="43620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Elefanten haben einen Rüssel.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5000" y="2159000"/>
            <a:ext cx="29209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Katzen jagen Mäuse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0" y="2667000"/>
            <a:ext cx="46955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Eulen wärmen sich in der Sonne.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0" y="3175000"/>
            <a:ext cx="43268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Hasen haben lange Schwänze.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0" y="3683000"/>
            <a:ext cx="36455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Würmer können stechen.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0" y="4191000"/>
            <a:ext cx="47067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Papageien können Wörter sagen.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0" y="4699000"/>
            <a:ext cx="4411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Schlangen kriechen am Boden.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0" y="5207000"/>
            <a:ext cx="4084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Giraffen haben kurze Beine.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0" y="5715000"/>
            <a:ext cx="39716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Hai schwimmt im Meer.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5CC6264-11F5-FBF0-DEFB-DDC6E2C5F672}"/>
              </a:ext>
            </a:extLst>
          </p:cNvPr>
          <p:cNvSpPr/>
          <p:nvPr/>
        </p:nvSpPr>
        <p:spPr>
          <a:xfrm>
            <a:off x="7435552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D8F7C7F-E60D-9DB3-596E-ADBDF34BEE5F}"/>
              </a:ext>
            </a:extLst>
          </p:cNvPr>
          <p:cNvSpPr/>
          <p:nvPr/>
        </p:nvSpPr>
        <p:spPr>
          <a:xfrm>
            <a:off x="8926016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41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14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19604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7989195" y="119604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378973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848726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171303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7989195" y="171303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378973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848726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2300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7989195" y="22300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378973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848726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274700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7989195" y="274700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378973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848726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2639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7989195" y="32639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378973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848726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37809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7989195" y="37809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7378973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8848726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2979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7989195" y="42979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378973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8848726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48149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7989195" y="48149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378973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8848726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3319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7989195" y="53319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378973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8848726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2" y="584890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7989195" y="584890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378973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848726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0" y="1143000"/>
            <a:ext cx="48029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Haie sind gefährliche Raubfische.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5000" y="1651000"/>
            <a:ext cx="47516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Elefanten haben einen Stoßzahn.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5000" y="2159000"/>
            <a:ext cx="32047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Katzen fangen Mäuse.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0" y="2667000"/>
            <a:ext cx="42325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Eulen sind in der Nacht aktiv.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0" y="3175000"/>
            <a:ext cx="46121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Hasen hoppeln auf zwei Beinen.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0" y="3683000"/>
            <a:ext cx="36311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Würmer leben im Boden.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0" y="4191000"/>
            <a:ext cx="46217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Papageien können nicht fliegen.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0" y="4699000"/>
            <a:ext cx="42210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Schlangen können giftig sein.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0" y="5207000"/>
            <a:ext cx="39988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Giraffen sind eine Affenart.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0" y="5715000"/>
            <a:ext cx="37609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Igel haben viele Stacheln.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8A202C6-54AE-19E6-F1D0-D2643AA3AC66}"/>
              </a:ext>
            </a:extLst>
          </p:cNvPr>
          <p:cNvSpPr/>
          <p:nvPr/>
        </p:nvSpPr>
        <p:spPr>
          <a:xfrm>
            <a:off x="7435552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3F6A818-E02B-9BCB-A543-1057E731D5EC}"/>
              </a:ext>
            </a:extLst>
          </p:cNvPr>
          <p:cNvSpPr/>
          <p:nvPr/>
        </p:nvSpPr>
        <p:spPr>
          <a:xfrm>
            <a:off x="8926016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24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14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8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7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671</Words>
  <Application>Microsoft Office PowerPoint</Application>
  <PresentationFormat>Breitbild</PresentationFormat>
  <Paragraphs>326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Üben macht gescheit!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1659</cp:revision>
  <cp:lastPrinted>2024-03-01T17:15:28Z</cp:lastPrinted>
  <dcterms:created xsi:type="dcterms:W3CDTF">2012-08-26T07:44:46Z</dcterms:created>
  <dcterms:modified xsi:type="dcterms:W3CDTF">2024-09-28T06:17:10Z</dcterms:modified>
</cp:coreProperties>
</file>