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6"/>
  </p:notesMasterIdLst>
  <p:sldIdLst>
    <p:sldId id="444" r:id="rId8"/>
    <p:sldId id="693" r:id="rId9"/>
    <p:sldId id="694" r:id="rId10"/>
    <p:sldId id="695" r:id="rId11"/>
    <p:sldId id="696" r:id="rId12"/>
    <p:sldId id="697" r:id="rId13"/>
    <p:sldId id="698" r:id="rId14"/>
    <p:sldId id="692" r:id="rId15"/>
  </p:sldIdLst>
  <p:sldSz cx="12192000" cy="6858000"/>
  <p:notesSz cx="6742113" cy="98758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2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Sokaliwska" initials="MS" lastIdx="1" clrIdx="0"/>
  <p:cmAuthor id="2" name="Siegbert Rudolph" initials="SR" lastIdx="1" clrIdx="1">
    <p:extLst>
      <p:ext uri="{19B8F6BF-5375-455C-9EA6-DF929625EA0E}">
        <p15:presenceInfo xmlns:p15="http://schemas.microsoft.com/office/powerpoint/2012/main" userId="2af4d44886c067c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F62F"/>
    <a:srgbClr val="F60000"/>
    <a:srgbClr val="FF4343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78CF9A-B9F7-458F-AFC3-738F5630B92F}" v="65" dt="2024-09-28T05:54:24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37" autoAdjust="0"/>
    <p:restoredTop sz="94692" autoAdjust="0"/>
  </p:normalViewPr>
  <p:slideViewPr>
    <p:cSldViewPr>
      <p:cViewPr varScale="1">
        <p:scale>
          <a:sx n="87" d="100"/>
          <a:sy n="87" d="100"/>
        </p:scale>
        <p:origin x="42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11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microsoft.com/office/2015/10/relationships/revisionInfo" Target="revisionInfo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EC78CF9A-B9F7-458F-AFC3-738F5630B92F}"/>
    <pc:docChg chg="custSel addSld delSld modSld">
      <pc:chgData name="Siegbert Rudolph" userId="2af4d44886c067cc" providerId="LiveId" clId="{EC78CF9A-B9F7-458F-AFC3-738F5630B92F}" dt="2024-09-28T06:17:04.592" v="510" actId="47"/>
      <pc:docMkLst>
        <pc:docMk/>
      </pc:docMkLst>
      <pc:sldChg chg="delSp modSp mod">
        <pc:chgData name="Siegbert Rudolph" userId="2af4d44886c067cc" providerId="LiveId" clId="{EC78CF9A-B9F7-458F-AFC3-738F5630B92F}" dt="2024-09-27T20:15:13.413" v="71" actId="20577"/>
        <pc:sldMkLst>
          <pc:docMk/>
          <pc:sldMk cId="0" sldId="444"/>
        </pc:sldMkLst>
        <pc:spChg chg="mod">
          <ac:chgData name="Siegbert Rudolph" userId="2af4d44886c067cc" providerId="LiveId" clId="{EC78CF9A-B9F7-458F-AFC3-738F5630B92F}" dt="2024-09-27T20:15:13.413" v="71" actId="20577"/>
          <ac:spMkLst>
            <pc:docMk/>
            <pc:sldMk cId="0" sldId="444"/>
            <ac:spMk id="5" creationId="{7F4EF3E9-FF6B-5CBC-9A40-14C5BB0B5E85}"/>
          </ac:spMkLst>
        </pc:spChg>
        <pc:spChg chg="del">
          <ac:chgData name="Siegbert Rudolph" userId="2af4d44886c067cc" providerId="LiveId" clId="{EC78CF9A-B9F7-458F-AFC3-738F5630B92F}" dt="2024-09-14T07:11:48.913" v="0" actId="478"/>
          <ac:spMkLst>
            <pc:docMk/>
            <pc:sldMk cId="0" sldId="444"/>
            <ac:spMk id="6" creationId="{5408E29A-D974-BADB-4B0D-12E66B0FACAD}"/>
          </ac:spMkLst>
        </pc:spChg>
      </pc:sldChg>
      <pc:sldChg chg="addSp delSp modSp add del mod modTransition delAnim modAnim">
        <pc:chgData name="Siegbert Rudolph" userId="2af4d44886c067cc" providerId="LiveId" clId="{EC78CF9A-B9F7-458F-AFC3-738F5630B92F}" dt="2024-09-28T06:17:04.592" v="510" actId="47"/>
        <pc:sldMkLst>
          <pc:docMk/>
          <pc:sldMk cId="3676764773" sldId="663"/>
        </pc:sldMkLst>
        <pc:spChg chg="add mod">
          <ac:chgData name="Siegbert Rudolph" userId="2af4d44886c067cc" providerId="LiveId" clId="{EC78CF9A-B9F7-458F-AFC3-738F5630B92F}" dt="2024-09-28T05:52:31.801" v="205" actId="1037"/>
          <ac:spMkLst>
            <pc:docMk/>
            <pc:sldMk cId="3676764773" sldId="663"/>
            <ac:spMk id="14" creationId="{FDCF15B4-65CB-E3B8-4362-230479F1CB25}"/>
          </ac:spMkLst>
        </pc:spChg>
        <pc:spChg chg="add mod">
          <ac:chgData name="Siegbert Rudolph" userId="2af4d44886c067cc" providerId="LiveId" clId="{EC78CF9A-B9F7-458F-AFC3-738F5630B92F}" dt="2024-09-28T05:52:43.215" v="213" actId="1038"/>
          <ac:spMkLst>
            <pc:docMk/>
            <pc:sldMk cId="3676764773" sldId="663"/>
            <ac:spMk id="18" creationId="{8226F7FF-93C6-6C4D-E5BE-38FDBDE0CF41}"/>
          </ac:spMkLst>
        </pc:spChg>
        <pc:spChg chg="del">
          <ac:chgData name="Siegbert Rudolph" userId="2af4d44886c067cc" providerId="LiveId" clId="{EC78CF9A-B9F7-458F-AFC3-738F5630B92F}" dt="2024-09-27T20:10:53.317" v="31" actId="478"/>
          <ac:spMkLst>
            <pc:docMk/>
            <pc:sldMk cId="3676764773" sldId="663"/>
            <ac:spMk id="19" creationId="{0A466FBE-B983-37D3-BB2F-9B9838540C00}"/>
          </ac:spMkLst>
        </pc:spChg>
        <pc:spChg chg="del">
          <ac:chgData name="Siegbert Rudolph" userId="2af4d44886c067cc" providerId="LiveId" clId="{EC78CF9A-B9F7-458F-AFC3-738F5630B92F}" dt="2024-09-27T20:11:43.160" v="43" actId="478"/>
          <ac:spMkLst>
            <pc:docMk/>
            <pc:sldMk cId="3676764773" sldId="663"/>
            <ac:spMk id="20" creationId="{3CD63A12-3A7B-F758-3148-036B4883E6C0}"/>
          </ac:spMkLst>
        </pc:spChg>
        <pc:spChg chg="mod">
          <ac:chgData name="Siegbert Rudolph" userId="2af4d44886c067cc" providerId="LiveId" clId="{EC78CF9A-B9F7-458F-AFC3-738F5630B92F}" dt="2024-09-28T05:51:51.767" v="191" actId="20577"/>
          <ac:spMkLst>
            <pc:docMk/>
            <pc:sldMk cId="3676764773" sldId="663"/>
            <ac:spMk id="32" creationId="{97D80CC5-51C9-4C37-B2C8-E6104CB1D377}"/>
          </ac:spMkLst>
        </pc:spChg>
        <pc:spChg chg="del">
          <ac:chgData name="Siegbert Rudolph" userId="2af4d44886c067cc" providerId="LiveId" clId="{EC78CF9A-B9F7-458F-AFC3-738F5630B92F}" dt="2024-09-27T20:12:01.700" v="48" actId="478"/>
          <ac:spMkLst>
            <pc:docMk/>
            <pc:sldMk cId="3676764773" sldId="663"/>
            <ac:spMk id="38" creationId="{E294E704-B9CB-BC5E-9257-72E5B20D5B95}"/>
          </ac:spMkLst>
        </pc:spChg>
      </pc:sldChg>
      <pc:sldChg chg="addSp delSp modSp add del mod modTransition delAnim modAnim">
        <pc:chgData name="Siegbert Rudolph" userId="2af4d44886c067cc" providerId="LiveId" clId="{EC78CF9A-B9F7-458F-AFC3-738F5630B92F}" dt="2024-09-28T06:17:03.442" v="509" actId="47"/>
        <pc:sldMkLst>
          <pc:docMk/>
          <pc:sldMk cId="4165998448" sldId="690"/>
        </pc:sldMkLst>
        <pc:spChg chg="add mod">
          <ac:chgData name="Siegbert Rudolph" userId="2af4d44886c067cc" providerId="LiveId" clId="{EC78CF9A-B9F7-458F-AFC3-738F5630B92F}" dt="2024-09-28T05:53:26.873" v="227" actId="1037"/>
          <ac:spMkLst>
            <pc:docMk/>
            <pc:sldMk cId="4165998448" sldId="690"/>
            <ac:spMk id="14" creationId="{2FB04654-19F8-7004-983A-EA16707F84C0}"/>
          </ac:spMkLst>
        </pc:spChg>
        <pc:spChg chg="add mod">
          <ac:chgData name="Siegbert Rudolph" userId="2af4d44886c067cc" providerId="LiveId" clId="{EC78CF9A-B9F7-458F-AFC3-738F5630B92F}" dt="2024-09-28T05:53:26.873" v="227" actId="1037"/>
          <ac:spMkLst>
            <pc:docMk/>
            <pc:sldMk cId="4165998448" sldId="690"/>
            <ac:spMk id="18" creationId="{04BBB8CF-D2EE-F1D7-8313-B828FA4CB12E}"/>
          </ac:spMkLst>
        </pc:spChg>
        <pc:spChg chg="del">
          <ac:chgData name="Siegbert Rudolph" userId="2af4d44886c067cc" providerId="LiveId" clId="{EC78CF9A-B9F7-458F-AFC3-738F5630B92F}" dt="2024-09-27T20:10:50.431" v="30" actId="478"/>
          <ac:spMkLst>
            <pc:docMk/>
            <pc:sldMk cId="4165998448" sldId="690"/>
            <ac:spMk id="19" creationId="{0A466FBE-B983-37D3-BB2F-9B9838540C00}"/>
          </ac:spMkLst>
        </pc:spChg>
        <pc:spChg chg="del">
          <ac:chgData name="Siegbert Rudolph" userId="2af4d44886c067cc" providerId="LiveId" clId="{EC78CF9A-B9F7-458F-AFC3-738F5630B92F}" dt="2024-09-27T20:11:45.754" v="44" actId="478"/>
          <ac:spMkLst>
            <pc:docMk/>
            <pc:sldMk cId="4165998448" sldId="690"/>
            <ac:spMk id="20" creationId="{3CD63A12-3A7B-F758-3148-036B4883E6C0}"/>
          </ac:spMkLst>
        </pc:spChg>
        <pc:spChg chg="mod">
          <ac:chgData name="Siegbert Rudolph" userId="2af4d44886c067cc" providerId="LiveId" clId="{EC78CF9A-B9F7-458F-AFC3-738F5630B92F}" dt="2024-09-28T05:54:24.402" v="240" actId="6549"/>
          <ac:spMkLst>
            <pc:docMk/>
            <pc:sldMk cId="4165998448" sldId="690"/>
            <ac:spMk id="32" creationId="{97D80CC5-51C9-4C37-B2C8-E6104CB1D377}"/>
          </ac:spMkLst>
        </pc:spChg>
        <pc:spChg chg="del">
          <ac:chgData name="Siegbert Rudolph" userId="2af4d44886c067cc" providerId="LiveId" clId="{EC78CF9A-B9F7-458F-AFC3-738F5630B92F}" dt="2024-09-27T20:11:57.582" v="47" actId="478"/>
          <ac:spMkLst>
            <pc:docMk/>
            <pc:sldMk cId="4165998448" sldId="690"/>
            <ac:spMk id="38" creationId="{E294E704-B9CB-BC5E-9257-72E5B20D5B95}"/>
          </ac:spMkLst>
        </pc:spChg>
      </pc:sldChg>
      <pc:sldChg chg="addSp delSp modSp add del mod modTransition delAnim modAnim">
        <pc:chgData name="Siegbert Rudolph" userId="2af4d44886c067cc" providerId="LiveId" clId="{EC78CF9A-B9F7-458F-AFC3-738F5630B92F}" dt="2024-09-28T06:17:02.558" v="508" actId="47"/>
        <pc:sldMkLst>
          <pc:docMk/>
          <pc:sldMk cId="3074584203" sldId="691"/>
        </pc:sldMkLst>
        <pc:spChg chg="add mod">
          <ac:chgData name="Siegbert Rudolph" userId="2af4d44886c067cc" providerId="LiveId" clId="{EC78CF9A-B9F7-458F-AFC3-738F5630B92F}" dt="2024-09-28T05:53:59.282" v="237" actId="1038"/>
          <ac:spMkLst>
            <pc:docMk/>
            <pc:sldMk cId="3074584203" sldId="691"/>
            <ac:spMk id="14" creationId="{8E4E0F79-A715-7EF8-1ADB-023CB1ADB0C7}"/>
          </ac:spMkLst>
        </pc:spChg>
        <pc:spChg chg="add mod">
          <ac:chgData name="Siegbert Rudolph" userId="2af4d44886c067cc" providerId="LiveId" clId="{EC78CF9A-B9F7-458F-AFC3-738F5630B92F}" dt="2024-09-28T05:53:59.282" v="237" actId="1038"/>
          <ac:spMkLst>
            <pc:docMk/>
            <pc:sldMk cId="3074584203" sldId="691"/>
            <ac:spMk id="18" creationId="{CCFC5A1B-015F-2B2F-EB4B-541EE774C61D}"/>
          </ac:spMkLst>
        </pc:spChg>
        <pc:spChg chg="del">
          <ac:chgData name="Siegbert Rudolph" userId="2af4d44886c067cc" providerId="LiveId" clId="{EC78CF9A-B9F7-458F-AFC3-738F5630B92F}" dt="2024-09-27T20:10:47.419" v="29" actId="478"/>
          <ac:spMkLst>
            <pc:docMk/>
            <pc:sldMk cId="3074584203" sldId="691"/>
            <ac:spMk id="19" creationId="{0A466FBE-B983-37D3-BB2F-9B9838540C00}"/>
          </ac:spMkLst>
        </pc:spChg>
        <pc:spChg chg="del">
          <ac:chgData name="Siegbert Rudolph" userId="2af4d44886c067cc" providerId="LiveId" clId="{EC78CF9A-B9F7-458F-AFC3-738F5630B92F}" dt="2024-09-27T20:11:48.314" v="45" actId="478"/>
          <ac:spMkLst>
            <pc:docMk/>
            <pc:sldMk cId="3074584203" sldId="691"/>
            <ac:spMk id="20" creationId="{3CD63A12-3A7B-F758-3148-036B4883E6C0}"/>
          </ac:spMkLst>
        </pc:spChg>
        <pc:spChg chg="mod">
          <ac:chgData name="Siegbert Rudolph" userId="2af4d44886c067cc" providerId="LiveId" clId="{EC78CF9A-B9F7-458F-AFC3-738F5630B92F}" dt="2024-09-28T05:54:16.233" v="239" actId="20577"/>
          <ac:spMkLst>
            <pc:docMk/>
            <pc:sldMk cId="3074584203" sldId="691"/>
            <ac:spMk id="32" creationId="{97D80CC5-51C9-4C37-B2C8-E6104CB1D377}"/>
          </ac:spMkLst>
        </pc:spChg>
        <pc:spChg chg="del">
          <ac:chgData name="Siegbert Rudolph" userId="2af4d44886c067cc" providerId="LiveId" clId="{EC78CF9A-B9F7-458F-AFC3-738F5630B92F}" dt="2024-09-27T20:11:53.450" v="46" actId="478"/>
          <ac:spMkLst>
            <pc:docMk/>
            <pc:sldMk cId="3074584203" sldId="691"/>
            <ac:spMk id="38" creationId="{E294E704-B9CB-BC5E-9257-72E5B20D5B95}"/>
          </ac:spMkLst>
        </pc:spChg>
      </pc:sldChg>
      <pc:sldChg chg="delSp mod">
        <pc:chgData name="Siegbert Rudolph" userId="2af4d44886c067cc" providerId="LiveId" clId="{EC78CF9A-B9F7-458F-AFC3-738F5630B92F}" dt="2024-09-14T07:12:01.598" v="4" actId="478"/>
        <pc:sldMkLst>
          <pc:docMk/>
          <pc:sldMk cId="2867378410" sldId="692"/>
        </pc:sldMkLst>
        <pc:spChg chg="del">
          <ac:chgData name="Siegbert Rudolph" userId="2af4d44886c067cc" providerId="LiveId" clId="{EC78CF9A-B9F7-458F-AFC3-738F5630B92F}" dt="2024-09-14T07:12:01.598" v="4" actId="478"/>
          <ac:spMkLst>
            <pc:docMk/>
            <pc:sldMk cId="2867378410" sldId="692"/>
            <ac:spMk id="3" creationId="{D90F5172-0F45-B841-97ED-CD00009DC370}"/>
          </ac:spMkLst>
        </pc:spChg>
      </pc:sldChg>
      <pc:sldChg chg="addSp delSp modSp mod modTransition delAnim modAnim">
        <pc:chgData name="Siegbert Rudolph" userId="2af4d44886c067cc" providerId="LiveId" clId="{EC78CF9A-B9F7-458F-AFC3-738F5630B92F}" dt="2024-09-28T05:48:56.839" v="137" actId="20577"/>
        <pc:sldMkLst>
          <pc:docMk/>
          <pc:sldMk cId="981718620" sldId="693"/>
        </pc:sldMkLst>
        <pc:spChg chg="add mod">
          <ac:chgData name="Siegbert Rudolph" userId="2af4d44886c067cc" providerId="LiveId" clId="{EC78CF9A-B9F7-458F-AFC3-738F5630B92F}" dt="2024-09-28T05:48:23.687" v="117" actId="1038"/>
          <ac:spMkLst>
            <pc:docMk/>
            <pc:sldMk cId="981718620" sldId="693"/>
            <ac:spMk id="14" creationId="{55983214-FF7F-3616-5A64-97B0017DEFF9}"/>
          </ac:spMkLst>
        </pc:spChg>
        <pc:spChg chg="del">
          <ac:chgData name="Siegbert Rudolph" userId="2af4d44886c067cc" providerId="LiveId" clId="{EC78CF9A-B9F7-458F-AFC3-738F5630B92F}" dt="2024-09-14T07:11:52.057" v="1" actId="478"/>
          <ac:spMkLst>
            <pc:docMk/>
            <pc:sldMk cId="981718620" sldId="693"/>
            <ac:spMk id="14" creationId="{95D2772E-6EA1-D51C-0C5E-C36964795945}"/>
          </ac:spMkLst>
        </pc:spChg>
        <pc:spChg chg="add mod">
          <ac:chgData name="Siegbert Rudolph" userId="2af4d44886c067cc" providerId="LiveId" clId="{EC78CF9A-B9F7-458F-AFC3-738F5630B92F}" dt="2024-09-28T05:48:23.687" v="117" actId="1038"/>
          <ac:spMkLst>
            <pc:docMk/>
            <pc:sldMk cId="981718620" sldId="693"/>
            <ac:spMk id="18" creationId="{7B323962-AC35-D5EE-A673-E2DFC304B429}"/>
          </ac:spMkLst>
        </pc:spChg>
        <pc:spChg chg="del">
          <ac:chgData name="Siegbert Rudolph" userId="2af4d44886c067cc" providerId="LiveId" clId="{EC78CF9A-B9F7-458F-AFC3-738F5630B92F}" dt="2024-09-27T20:10:06.094" v="18" actId="478"/>
          <ac:spMkLst>
            <pc:docMk/>
            <pc:sldMk cId="981718620" sldId="693"/>
            <ac:spMk id="19" creationId="{0A466FBE-B983-37D3-BB2F-9B9838540C00}"/>
          </ac:spMkLst>
        </pc:spChg>
        <pc:spChg chg="del">
          <ac:chgData name="Siegbert Rudolph" userId="2af4d44886c067cc" providerId="LiveId" clId="{EC78CF9A-B9F7-458F-AFC3-738F5630B92F}" dt="2024-09-27T20:11:26.047" v="37" actId="478"/>
          <ac:spMkLst>
            <pc:docMk/>
            <pc:sldMk cId="981718620" sldId="693"/>
            <ac:spMk id="20" creationId="{3CD63A12-3A7B-F758-3148-036B4883E6C0}"/>
          </ac:spMkLst>
        </pc:spChg>
        <pc:spChg chg="mod">
          <ac:chgData name="Siegbert Rudolph" userId="2af4d44886c067cc" providerId="LiveId" clId="{EC78CF9A-B9F7-458F-AFC3-738F5630B92F}" dt="2024-09-28T05:48:56.839" v="137" actId="20577"/>
          <ac:spMkLst>
            <pc:docMk/>
            <pc:sldMk cId="981718620" sldId="693"/>
            <ac:spMk id="32" creationId="{97D80CC5-51C9-4C37-B2C8-E6104CB1D377}"/>
          </ac:spMkLst>
        </pc:spChg>
        <pc:spChg chg="del">
          <ac:chgData name="Siegbert Rudolph" userId="2af4d44886c067cc" providerId="LiveId" clId="{EC78CF9A-B9F7-458F-AFC3-738F5630B92F}" dt="2024-09-27T20:12:35.202" v="54" actId="478"/>
          <ac:spMkLst>
            <pc:docMk/>
            <pc:sldMk cId="981718620" sldId="693"/>
            <ac:spMk id="38" creationId="{E294E704-B9CB-BC5E-9257-72E5B20D5B95}"/>
          </ac:spMkLst>
        </pc:spChg>
      </pc:sldChg>
      <pc:sldChg chg="addSp delSp modSp mod modTransition delAnim modAnim">
        <pc:chgData name="Siegbert Rudolph" userId="2af4d44886c067cc" providerId="LiveId" clId="{EC78CF9A-B9F7-458F-AFC3-738F5630B92F}" dt="2024-09-28T06:06:27.578" v="429" actId="20577"/>
        <pc:sldMkLst>
          <pc:docMk/>
          <pc:sldMk cId="231648758" sldId="694"/>
        </pc:sldMkLst>
        <pc:spChg chg="mod">
          <ac:chgData name="Siegbert Rudolph" userId="2af4d44886c067cc" providerId="LiveId" clId="{EC78CF9A-B9F7-458F-AFC3-738F5630B92F}" dt="2024-09-28T06:06:27.578" v="429" actId="20577"/>
          <ac:spMkLst>
            <pc:docMk/>
            <pc:sldMk cId="231648758" sldId="694"/>
            <ac:spMk id="4" creationId="{DB93312A-B15E-BC91-90F7-4AD944C2FE90}"/>
          </ac:spMkLst>
        </pc:spChg>
        <pc:spChg chg="mod">
          <ac:chgData name="Siegbert Rudolph" userId="2af4d44886c067cc" providerId="LiveId" clId="{EC78CF9A-B9F7-458F-AFC3-738F5630B92F}" dt="2024-09-28T06:06:15.681" v="404" actId="1076"/>
          <ac:spMkLst>
            <pc:docMk/>
            <pc:sldMk cId="231648758" sldId="694"/>
            <ac:spMk id="5" creationId="{C40B10B5-CC7B-9FA9-99BB-57D1FFAEE02E}"/>
          </ac:spMkLst>
        </pc:spChg>
        <pc:spChg chg="mod">
          <ac:chgData name="Siegbert Rudolph" userId="2af4d44886c067cc" providerId="LiveId" clId="{EC78CF9A-B9F7-458F-AFC3-738F5630B92F}" dt="2024-09-28T06:06:15.681" v="404" actId="1076"/>
          <ac:spMkLst>
            <pc:docMk/>
            <pc:sldMk cId="231648758" sldId="694"/>
            <ac:spMk id="6" creationId="{03FA2F36-9386-F12A-3C58-DDFD8DC2B21F}"/>
          </ac:spMkLst>
        </pc:spChg>
        <pc:spChg chg="mod">
          <ac:chgData name="Siegbert Rudolph" userId="2af4d44886c067cc" providerId="LiveId" clId="{EC78CF9A-B9F7-458F-AFC3-738F5630B92F}" dt="2024-09-28T06:06:15.681" v="404" actId="1076"/>
          <ac:spMkLst>
            <pc:docMk/>
            <pc:sldMk cId="231648758" sldId="694"/>
            <ac:spMk id="7" creationId="{B931E064-BF4D-CC09-ABF3-257E9702F9B8}"/>
          </ac:spMkLst>
        </pc:spChg>
        <pc:spChg chg="mod">
          <ac:chgData name="Siegbert Rudolph" userId="2af4d44886c067cc" providerId="LiveId" clId="{EC78CF9A-B9F7-458F-AFC3-738F5630B92F}" dt="2024-09-28T06:06:15.681" v="404" actId="1076"/>
          <ac:spMkLst>
            <pc:docMk/>
            <pc:sldMk cId="231648758" sldId="694"/>
            <ac:spMk id="8" creationId="{B65A8090-EED4-A3A2-3C30-95F0282BB499}"/>
          </ac:spMkLst>
        </pc:spChg>
        <pc:spChg chg="add mod">
          <ac:chgData name="Siegbert Rudolph" userId="2af4d44886c067cc" providerId="LiveId" clId="{EC78CF9A-B9F7-458F-AFC3-738F5630B92F}" dt="2024-09-28T05:49:15.139" v="175" actId="1036"/>
          <ac:spMkLst>
            <pc:docMk/>
            <pc:sldMk cId="231648758" sldId="694"/>
            <ac:spMk id="14" creationId="{55983214-FF7F-3616-5A64-97B0017DEFF9}"/>
          </ac:spMkLst>
        </pc:spChg>
        <pc:spChg chg="del">
          <ac:chgData name="Siegbert Rudolph" userId="2af4d44886c067cc" providerId="LiveId" clId="{EC78CF9A-B9F7-458F-AFC3-738F5630B92F}" dt="2024-09-14T07:11:54.997" v="2" actId="478"/>
          <ac:spMkLst>
            <pc:docMk/>
            <pc:sldMk cId="231648758" sldId="694"/>
            <ac:spMk id="14" creationId="{B66ACB57-5C93-7764-0CCB-3EAAFB052B50}"/>
          </ac:spMkLst>
        </pc:spChg>
        <pc:spChg chg="mod">
          <ac:chgData name="Siegbert Rudolph" userId="2af4d44886c067cc" providerId="LiveId" clId="{EC78CF9A-B9F7-458F-AFC3-738F5630B92F}" dt="2024-09-28T06:05:07.952" v="326" actId="20577"/>
          <ac:spMkLst>
            <pc:docMk/>
            <pc:sldMk cId="231648758" sldId="694"/>
            <ac:spMk id="17" creationId="{503F8D99-593B-6E09-850F-92201ED7A332}"/>
          </ac:spMkLst>
        </pc:spChg>
        <pc:spChg chg="add mod">
          <ac:chgData name="Siegbert Rudolph" userId="2af4d44886c067cc" providerId="LiveId" clId="{EC78CF9A-B9F7-458F-AFC3-738F5630B92F}" dt="2024-09-28T05:49:15.139" v="175" actId="1036"/>
          <ac:spMkLst>
            <pc:docMk/>
            <pc:sldMk cId="231648758" sldId="694"/>
            <ac:spMk id="18" creationId="{7B323962-AC35-D5EE-A673-E2DFC304B429}"/>
          </ac:spMkLst>
        </pc:spChg>
        <pc:spChg chg="del">
          <ac:chgData name="Siegbert Rudolph" userId="2af4d44886c067cc" providerId="LiveId" clId="{EC78CF9A-B9F7-458F-AFC3-738F5630B92F}" dt="2024-09-27T20:11:06.929" v="35" actId="478"/>
          <ac:spMkLst>
            <pc:docMk/>
            <pc:sldMk cId="231648758" sldId="694"/>
            <ac:spMk id="19" creationId="{0A466FBE-B983-37D3-BB2F-9B9838540C00}"/>
          </ac:spMkLst>
        </pc:spChg>
        <pc:spChg chg="del">
          <ac:chgData name="Siegbert Rudolph" userId="2af4d44886c067cc" providerId="LiveId" clId="{EC78CF9A-B9F7-458F-AFC3-738F5630B92F}" dt="2024-09-27T20:11:21.175" v="36" actId="478"/>
          <ac:spMkLst>
            <pc:docMk/>
            <pc:sldMk cId="231648758" sldId="694"/>
            <ac:spMk id="20" creationId="{3CD63A12-3A7B-F758-3148-036B4883E6C0}"/>
          </ac:spMkLst>
        </pc:spChg>
        <pc:spChg chg="mod">
          <ac:chgData name="Siegbert Rudolph" userId="2af4d44886c067cc" providerId="LiveId" clId="{EC78CF9A-B9F7-458F-AFC3-738F5630B92F}" dt="2024-09-28T06:03:02.569" v="279" actId="20577"/>
          <ac:spMkLst>
            <pc:docMk/>
            <pc:sldMk cId="231648758" sldId="694"/>
            <ac:spMk id="21" creationId="{B850ADD2-8B52-B562-45F8-1AEA9BE9EAB4}"/>
          </ac:spMkLst>
        </pc:spChg>
        <pc:spChg chg="mod">
          <ac:chgData name="Siegbert Rudolph" userId="2af4d44886c067cc" providerId="LiveId" clId="{EC78CF9A-B9F7-458F-AFC3-738F5630B92F}" dt="2024-09-28T06:02:29.386" v="266" actId="20577"/>
          <ac:spMkLst>
            <pc:docMk/>
            <pc:sldMk cId="231648758" sldId="694"/>
            <ac:spMk id="24" creationId="{B5620A03-0D48-9616-93C8-4BE57F66C93C}"/>
          </ac:spMkLst>
        </pc:spChg>
        <pc:spChg chg="mod">
          <ac:chgData name="Siegbert Rudolph" userId="2af4d44886c067cc" providerId="LiveId" clId="{EC78CF9A-B9F7-458F-AFC3-738F5630B92F}" dt="2024-09-28T05:49:58.650" v="178" actId="20577"/>
          <ac:spMkLst>
            <pc:docMk/>
            <pc:sldMk cId="231648758" sldId="694"/>
            <ac:spMk id="32" creationId="{97D80CC5-51C9-4C37-B2C8-E6104CB1D377}"/>
          </ac:spMkLst>
        </pc:spChg>
        <pc:spChg chg="del">
          <ac:chgData name="Siegbert Rudolph" userId="2af4d44886c067cc" providerId="LiveId" clId="{EC78CF9A-B9F7-458F-AFC3-738F5630B92F}" dt="2024-09-27T20:12:29.187" v="53" actId="478"/>
          <ac:spMkLst>
            <pc:docMk/>
            <pc:sldMk cId="231648758" sldId="694"/>
            <ac:spMk id="38" creationId="{E294E704-B9CB-BC5E-9257-72E5B20D5B95}"/>
          </ac:spMkLst>
        </pc:spChg>
        <pc:spChg chg="mod">
          <ac:chgData name="Siegbert Rudolph" userId="2af4d44886c067cc" providerId="LiveId" clId="{EC78CF9A-B9F7-458F-AFC3-738F5630B92F}" dt="2024-09-28T06:06:05.944" v="403" actId="1035"/>
          <ac:spMkLst>
            <pc:docMk/>
            <pc:sldMk cId="231648758" sldId="694"/>
            <ac:spMk id="47" creationId="{2B663FC7-B539-C13F-530D-D3C451EB872D}"/>
          </ac:spMkLst>
        </pc:spChg>
        <pc:spChg chg="mod">
          <ac:chgData name="Siegbert Rudolph" userId="2af4d44886c067cc" providerId="LiveId" clId="{EC78CF9A-B9F7-458F-AFC3-738F5630B92F}" dt="2024-09-28T06:06:05.944" v="403" actId="1035"/>
          <ac:spMkLst>
            <pc:docMk/>
            <pc:sldMk cId="231648758" sldId="694"/>
            <ac:spMk id="48" creationId="{B05FEB1E-43D6-790C-495C-F6055F305958}"/>
          </ac:spMkLst>
        </pc:spChg>
        <pc:spChg chg="mod">
          <ac:chgData name="Siegbert Rudolph" userId="2af4d44886c067cc" providerId="LiveId" clId="{EC78CF9A-B9F7-458F-AFC3-738F5630B92F}" dt="2024-09-28T06:06:05.944" v="403" actId="1035"/>
          <ac:spMkLst>
            <pc:docMk/>
            <pc:sldMk cId="231648758" sldId="694"/>
            <ac:spMk id="49" creationId="{6A2F32F3-470A-6EF9-B40B-58E544539DCD}"/>
          </ac:spMkLst>
        </pc:spChg>
        <pc:spChg chg="mod">
          <ac:chgData name="Siegbert Rudolph" userId="2af4d44886c067cc" providerId="LiveId" clId="{EC78CF9A-B9F7-458F-AFC3-738F5630B92F}" dt="2024-09-28T06:06:05.944" v="403" actId="1035"/>
          <ac:spMkLst>
            <pc:docMk/>
            <pc:sldMk cId="231648758" sldId="694"/>
            <ac:spMk id="50" creationId="{7D0C223F-836F-2F75-B847-2EB6B8C566B3}"/>
          </ac:spMkLst>
        </pc:spChg>
      </pc:sldChg>
      <pc:sldChg chg="addSp delSp modSp mod modTransition delAnim modAnim">
        <pc:chgData name="Siegbert Rudolph" userId="2af4d44886c067cc" providerId="LiveId" clId="{EC78CF9A-B9F7-458F-AFC3-738F5630B92F}" dt="2024-09-28T06:09:08.727" v="465" actId="20577"/>
        <pc:sldMkLst>
          <pc:docMk/>
          <pc:sldMk cId="3981568583" sldId="695"/>
        </pc:sldMkLst>
        <pc:spChg chg="mod">
          <ac:chgData name="Siegbert Rudolph" userId="2af4d44886c067cc" providerId="LiveId" clId="{EC78CF9A-B9F7-458F-AFC3-738F5630B92F}" dt="2024-09-28T06:09:08.727" v="465" actId="20577"/>
          <ac:spMkLst>
            <pc:docMk/>
            <pc:sldMk cId="3981568583" sldId="695"/>
            <ac:spMk id="4" creationId="{DB93312A-B15E-BC91-90F7-4AD944C2FE90}"/>
          </ac:spMkLst>
        </pc:spChg>
        <pc:spChg chg="add mod">
          <ac:chgData name="Siegbert Rudolph" userId="2af4d44886c067cc" providerId="LiveId" clId="{EC78CF9A-B9F7-458F-AFC3-738F5630B92F}" dt="2024-09-27T20:05:27.845" v="6"/>
          <ac:spMkLst>
            <pc:docMk/>
            <pc:sldMk cId="3981568583" sldId="695"/>
            <ac:spMk id="14" creationId="{8333ACC1-4740-0C8C-8DD4-633A1062F9D6}"/>
          </ac:spMkLst>
        </pc:spChg>
        <pc:spChg chg="add mod">
          <ac:chgData name="Siegbert Rudolph" userId="2af4d44886c067cc" providerId="LiveId" clId="{EC78CF9A-B9F7-458F-AFC3-738F5630B92F}" dt="2024-09-28T05:50:07.010" v="180"/>
          <ac:spMkLst>
            <pc:docMk/>
            <pc:sldMk cId="3981568583" sldId="695"/>
            <ac:spMk id="14" creationId="{B0D456A0-3F85-F7FE-619B-EF136E838E48}"/>
          </ac:spMkLst>
        </pc:spChg>
        <pc:spChg chg="del">
          <ac:chgData name="Siegbert Rudolph" userId="2af4d44886c067cc" providerId="LiveId" clId="{EC78CF9A-B9F7-458F-AFC3-738F5630B92F}" dt="2024-09-14T07:11:57.656" v="3" actId="478"/>
          <ac:spMkLst>
            <pc:docMk/>
            <pc:sldMk cId="3981568583" sldId="695"/>
            <ac:spMk id="14" creationId="{BC8A11B1-A453-818D-F105-51285236CF6D}"/>
          </ac:spMkLst>
        </pc:spChg>
        <pc:spChg chg="add mod">
          <ac:chgData name="Siegbert Rudolph" userId="2af4d44886c067cc" providerId="LiveId" clId="{EC78CF9A-B9F7-458F-AFC3-738F5630B92F}" dt="2024-09-27T20:05:27.845" v="6"/>
          <ac:spMkLst>
            <pc:docMk/>
            <pc:sldMk cId="3981568583" sldId="695"/>
            <ac:spMk id="18" creationId="{29E29D15-5F84-C8A9-4F3D-66D4BA6BA5A7}"/>
          </ac:spMkLst>
        </pc:spChg>
        <pc:spChg chg="add mod">
          <ac:chgData name="Siegbert Rudolph" userId="2af4d44886c067cc" providerId="LiveId" clId="{EC78CF9A-B9F7-458F-AFC3-738F5630B92F}" dt="2024-09-28T05:50:07.010" v="180"/>
          <ac:spMkLst>
            <pc:docMk/>
            <pc:sldMk cId="3981568583" sldId="695"/>
            <ac:spMk id="18" creationId="{33CB1E65-1FF8-1DB6-47B7-6F7952A00711}"/>
          </ac:spMkLst>
        </pc:spChg>
        <pc:spChg chg="del">
          <ac:chgData name="Siegbert Rudolph" userId="2af4d44886c067cc" providerId="LiveId" clId="{EC78CF9A-B9F7-458F-AFC3-738F5630B92F}" dt="2024-09-27T20:11:03.541" v="34" actId="478"/>
          <ac:spMkLst>
            <pc:docMk/>
            <pc:sldMk cId="3981568583" sldId="695"/>
            <ac:spMk id="19" creationId="{0A466FBE-B983-37D3-BB2F-9B9838540C00}"/>
          </ac:spMkLst>
        </pc:spChg>
        <pc:spChg chg="del">
          <ac:chgData name="Siegbert Rudolph" userId="2af4d44886c067cc" providerId="LiveId" clId="{EC78CF9A-B9F7-458F-AFC3-738F5630B92F}" dt="2024-09-27T20:11:28.867" v="38" actId="478"/>
          <ac:spMkLst>
            <pc:docMk/>
            <pc:sldMk cId="3981568583" sldId="695"/>
            <ac:spMk id="20" creationId="{3CD63A12-3A7B-F758-3148-036B4883E6C0}"/>
          </ac:spMkLst>
        </pc:spChg>
        <pc:spChg chg="mod">
          <ac:chgData name="Siegbert Rudolph" userId="2af4d44886c067cc" providerId="LiveId" clId="{EC78CF9A-B9F7-458F-AFC3-738F5630B92F}" dt="2024-09-28T05:50:04.541" v="179" actId="20577"/>
          <ac:spMkLst>
            <pc:docMk/>
            <pc:sldMk cId="3981568583" sldId="695"/>
            <ac:spMk id="32" creationId="{97D80CC5-51C9-4C37-B2C8-E6104CB1D377}"/>
          </ac:spMkLst>
        </pc:spChg>
        <pc:spChg chg="del">
          <ac:chgData name="Siegbert Rudolph" userId="2af4d44886c067cc" providerId="LiveId" clId="{EC78CF9A-B9F7-458F-AFC3-738F5630B92F}" dt="2024-09-27T20:12:24.420" v="52" actId="478"/>
          <ac:spMkLst>
            <pc:docMk/>
            <pc:sldMk cId="3981568583" sldId="695"/>
            <ac:spMk id="38" creationId="{E294E704-B9CB-BC5E-9257-72E5B20D5B95}"/>
          </ac:spMkLst>
        </pc:spChg>
      </pc:sldChg>
      <pc:sldChg chg="addSp delSp modSp add mod modTransition delAnim modAnim">
        <pc:chgData name="Siegbert Rudolph" userId="2af4d44886c067cc" providerId="LiveId" clId="{EC78CF9A-B9F7-458F-AFC3-738F5630B92F}" dt="2024-09-28T05:50:54.544" v="184" actId="20577"/>
        <pc:sldMkLst>
          <pc:docMk/>
          <pc:sldMk cId="356105544" sldId="696"/>
        </pc:sldMkLst>
        <pc:spChg chg="add mod">
          <ac:chgData name="Siegbert Rudolph" userId="2af4d44886c067cc" providerId="LiveId" clId="{EC78CF9A-B9F7-458F-AFC3-738F5630B92F}" dt="2024-09-28T05:50:27.675" v="182"/>
          <ac:spMkLst>
            <pc:docMk/>
            <pc:sldMk cId="356105544" sldId="696"/>
            <ac:spMk id="14" creationId="{F6F0D144-4269-28D7-969B-7266293FC639}"/>
          </ac:spMkLst>
        </pc:spChg>
        <pc:spChg chg="add mod">
          <ac:chgData name="Siegbert Rudolph" userId="2af4d44886c067cc" providerId="LiveId" clId="{EC78CF9A-B9F7-458F-AFC3-738F5630B92F}" dt="2024-09-28T05:50:27.675" v="182"/>
          <ac:spMkLst>
            <pc:docMk/>
            <pc:sldMk cId="356105544" sldId="696"/>
            <ac:spMk id="18" creationId="{3449F98C-21DC-755B-C109-C5FF6C5286BD}"/>
          </ac:spMkLst>
        </pc:spChg>
        <pc:spChg chg="del">
          <ac:chgData name="Siegbert Rudolph" userId="2af4d44886c067cc" providerId="LiveId" clId="{EC78CF9A-B9F7-458F-AFC3-738F5630B92F}" dt="2024-09-27T20:11:33.509" v="40" actId="478"/>
          <ac:spMkLst>
            <pc:docMk/>
            <pc:sldMk cId="356105544" sldId="696"/>
            <ac:spMk id="19" creationId="{0A466FBE-B983-37D3-BB2F-9B9838540C00}"/>
          </ac:spMkLst>
        </pc:spChg>
        <pc:spChg chg="del">
          <ac:chgData name="Siegbert Rudolph" userId="2af4d44886c067cc" providerId="LiveId" clId="{EC78CF9A-B9F7-458F-AFC3-738F5630B92F}" dt="2024-09-27T20:11:31.215" v="39" actId="478"/>
          <ac:spMkLst>
            <pc:docMk/>
            <pc:sldMk cId="356105544" sldId="696"/>
            <ac:spMk id="20" creationId="{3CD63A12-3A7B-F758-3148-036B4883E6C0}"/>
          </ac:spMkLst>
        </pc:spChg>
        <pc:spChg chg="mod">
          <ac:chgData name="Siegbert Rudolph" userId="2af4d44886c067cc" providerId="LiveId" clId="{EC78CF9A-B9F7-458F-AFC3-738F5630B92F}" dt="2024-09-28T05:50:54.544" v="184" actId="20577"/>
          <ac:spMkLst>
            <pc:docMk/>
            <pc:sldMk cId="356105544" sldId="696"/>
            <ac:spMk id="32" creationId="{97D80CC5-51C9-4C37-B2C8-E6104CB1D377}"/>
          </ac:spMkLst>
        </pc:spChg>
        <pc:spChg chg="del">
          <ac:chgData name="Siegbert Rudolph" userId="2af4d44886c067cc" providerId="LiveId" clId="{EC78CF9A-B9F7-458F-AFC3-738F5630B92F}" dt="2024-09-27T20:12:19.250" v="51" actId="478"/>
          <ac:spMkLst>
            <pc:docMk/>
            <pc:sldMk cId="356105544" sldId="696"/>
            <ac:spMk id="38" creationId="{E294E704-B9CB-BC5E-9257-72E5B20D5B95}"/>
          </ac:spMkLst>
        </pc:spChg>
      </pc:sldChg>
      <pc:sldChg chg="addSp delSp modSp add mod modTransition delAnim modAnim">
        <pc:chgData name="Siegbert Rudolph" userId="2af4d44886c067cc" providerId="LiveId" clId="{EC78CF9A-B9F7-458F-AFC3-738F5630B92F}" dt="2024-09-28T06:10:53.915" v="488" actId="20577"/>
        <pc:sldMkLst>
          <pc:docMk/>
          <pc:sldMk cId="2836414172" sldId="697"/>
        </pc:sldMkLst>
        <pc:spChg chg="add mod">
          <ac:chgData name="Siegbert Rudolph" userId="2af4d44886c067cc" providerId="LiveId" clId="{EC78CF9A-B9F7-458F-AFC3-738F5630B92F}" dt="2024-09-28T05:51:07.372" v="186"/>
          <ac:spMkLst>
            <pc:docMk/>
            <pc:sldMk cId="2836414172" sldId="697"/>
            <ac:spMk id="14" creationId="{D5CC6264-11F5-FBF0-DEFB-DDC6E2C5F672}"/>
          </ac:spMkLst>
        </pc:spChg>
        <pc:spChg chg="mod">
          <ac:chgData name="Siegbert Rudolph" userId="2af4d44886c067cc" providerId="LiveId" clId="{EC78CF9A-B9F7-458F-AFC3-738F5630B92F}" dt="2024-09-28T06:10:53.915" v="488" actId="20577"/>
          <ac:spMkLst>
            <pc:docMk/>
            <pc:sldMk cId="2836414172" sldId="697"/>
            <ac:spMk id="16" creationId="{50BFE50A-8979-049A-3AAA-2DE98A9517CD}"/>
          </ac:spMkLst>
        </pc:spChg>
        <pc:spChg chg="add mod">
          <ac:chgData name="Siegbert Rudolph" userId="2af4d44886c067cc" providerId="LiveId" clId="{EC78CF9A-B9F7-458F-AFC3-738F5630B92F}" dt="2024-09-28T05:51:07.372" v="186"/>
          <ac:spMkLst>
            <pc:docMk/>
            <pc:sldMk cId="2836414172" sldId="697"/>
            <ac:spMk id="18" creationId="{8D8F7C7F-E60D-9DB3-596E-ADBDF34BEE5F}"/>
          </ac:spMkLst>
        </pc:spChg>
        <pc:spChg chg="del">
          <ac:chgData name="Siegbert Rudolph" userId="2af4d44886c067cc" providerId="LiveId" clId="{EC78CF9A-B9F7-458F-AFC3-738F5630B92F}" dt="2024-09-27T20:11:00.526" v="33" actId="478"/>
          <ac:spMkLst>
            <pc:docMk/>
            <pc:sldMk cId="2836414172" sldId="697"/>
            <ac:spMk id="19" creationId="{0A466FBE-B983-37D3-BB2F-9B9838540C00}"/>
          </ac:spMkLst>
        </pc:spChg>
        <pc:spChg chg="del">
          <ac:chgData name="Siegbert Rudolph" userId="2af4d44886c067cc" providerId="LiveId" clId="{EC78CF9A-B9F7-458F-AFC3-738F5630B92F}" dt="2024-09-27T20:11:36.334" v="41" actId="478"/>
          <ac:spMkLst>
            <pc:docMk/>
            <pc:sldMk cId="2836414172" sldId="697"/>
            <ac:spMk id="20" creationId="{3CD63A12-3A7B-F758-3148-036B4883E6C0}"/>
          </ac:spMkLst>
        </pc:spChg>
        <pc:spChg chg="mod">
          <ac:chgData name="Siegbert Rudolph" userId="2af4d44886c067cc" providerId="LiveId" clId="{EC78CF9A-B9F7-458F-AFC3-738F5630B92F}" dt="2024-09-28T05:51:02.246" v="185" actId="20577"/>
          <ac:spMkLst>
            <pc:docMk/>
            <pc:sldMk cId="2836414172" sldId="697"/>
            <ac:spMk id="32" creationId="{97D80CC5-51C9-4C37-B2C8-E6104CB1D377}"/>
          </ac:spMkLst>
        </pc:spChg>
        <pc:spChg chg="del">
          <ac:chgData name="Siegbert Rudolph" userId="2af4d44886c067cc" providerId="LiveId" clId="{EC78CF9A-B9F7-458F-AFC3-738F5630B92F}" dt="2024-09-27T20:12:11.504" v="50" actId="478"/>
          <ac:spMkLst>
            <pc:docMk/>
            <pc:sldMk cId="2836414172" sldId="697"/>
            <ac:spMk id="38" creationId="{E294E704-B9CB-BC5E-9257-72E5B20D5B95}"/>
          </ac:spMkLst>
        </pc:spChg>
      </pc:sldChg>
      <pc:sldChg chg="addSp delSp modSp add mod modTransition delAnim modAnim">
        <pc:chgData name="Siegbert Rudolph" userId="2af4d44886c067cc" providerId="LiveId" clId="{EC78CF9A-B9F7-458F-AFC3-738F5630B92F}" dt="2024-09-28T06:13:54.382" v="507" actId="20577"/>
        <pc:sldMkLst>
          <pc:docMk/>
          <pc:sldMk cId="3780240277" sldId="698"/>
        </pc:sldMkLst>
        <pc:spChg chg="add mod">
          <ac:chgData name="Siegbert Rudolph" userId="2af4d44886c067cc" providerId="LiveId" clId="{EC78CF9A-B9F7-458F-AFC3-738F5630B92F}" dt="2024-09-28T05:51:28.139" v="189"/>
          <ac:spMkLst>
            <pc:docMk/>
            <pc:sldMk cId="3780240277" sldId="698"/>
            <ac:spMk id="14" creationId="{98A202C6-54AE-19E6-F1D0-D2643AA3AC66}"/>
          </ac:spMkLst>
        </pc:spChg>
        <pc:spChg chg="add mod">
          <ac:chgData name="Siegbert Rudolph" userId="2af4d44886c067cc" providerId="LiveId" clId="{EC78CF9A-B9F7-458F-AFC3-738F5630B92F}" dt="2024-09-28T05:51:28.139" v="189"/>
          <ac:spMkLst>
            <pc:docMk/>
            <pc:sldMk cId="3780240277" sldId="698"/>
            <ac:spMk id="18" creationId="{C3F6A818-E02B-9BCB-A543-1057E731D5EC}"/>
          </ac:spMkLst>
        </pc:spChg>
        <pc:spChg chg="del">
          <ac:chgData name="Siegbert Rudolph" userId="2af4d44886c067cc" providerId="LiveId" clId="{EC78CF9A-B9F7-458F-AFC3-738F5630B92F}" dt="2024-09-27T20:10:56.907" v="32" actId="478"/>
          <ac:spMkLst>
            <pc:docMk/>
            <pc:sldMk cId="3780240277" sldId="698"/>
            <ac:spMk id="19" creationId="{0A466FBE-B983-37D3-BB2F-9B9838540C00}"/>
          </ac:spMkLst>
        </pc:spChg>
        <pc:spChg chg="del">
          <ac:chgData name="Siegbert Rudolph" userId="2af4d44886c067cc" providerId="LiveId" clId="{EC78CF9A-B9F7-458F-AFC3-738F5630B92F}" dt="2024-09-27T20:11:40.065" v="42" actId="478"/>
          <ac:spMkLst>
            <pc:docMk/>
            <pc:sldMk cId="3780240277" sldId="698"/>
            <ac:spMk id="20" creationId="{3CD63A12-3A7B-F758-3148-036B4883E6C0}"/>
          </ac:spMkLst>
        </pc:spChg>
        <pc:spChg chg="mod">
          <ac:chgData name="Siegbert Rudolph" userId="2af4d44886c067cc" providerId="LiveId" clId="{EC78CF9A-B9F7-458F-AFC3-738F5630B92F}" dt="2024-09-28T06:13:54.382" v="507" actId="20577"/>
          <ac:spMkLst>
            <pc:docMk/>
            <pc:sldMk cId="3780240277" sldId="698"/>
            <ac:spMk id="25" creationId="{863751EB-1792-2771-4EFC-AC00A94ADC85}"/>
          </ac:spMkLst>
        </pc:spChg>
        <pc:spChg chg="mod">
          <ac:chgData name="Siegbert Rudolph" userId="2af4d44886c067cc" providerId="LiveId" clId="{EC78CF9A-B9F7-458F-AFC3-738F5630B92F}" dt="2024-09-28T05:51:24.549" v="188" actId="20577"/>
          <ac:spMkLst>
            <pc:docMk/>
            <pc:sldMk cId="3780240277" sldId="698"/>
            <ac:spMk id="32" creationId="{97D80CC5-51C9-4C37-B2C8-E6104CB1D377}"/>
          </ac:spMkLst>
        </pc:spChg>
        <pc:spChg chg="del">
          <ac:chgData name="Siegbert Rudolph" userId="2af4d44886c067cc" providerId="LiveId" clId="{EC78CF9A-B9F7-458F-AFC3-738F5630B92F}" dt="2024-09-27T20:12:06.950" v="49" actId="478"/>
          <ac:spMkLst>
            <pc:docMk/>
            <pc:sldMk cId="3780240277" sldId="698"/>
            <ac:spMk id="38" creationId="{E294E704-B9CB-BC5E-9257-72E5B20D5B95}"/>
          </ac:spMkLst>
        </pc:spChg>
      </pc:sldChg>
    </pc:docChg>
  </pc:docChgLst>
  <pc:docChgLst>
    <pc:chgData name="Siegbert Rudolph" userId="2af4d44886c067cc" providerId="LiveId" clId="{7A9763B9-36D8-43AB-9C3F-9B5AB6D86338}"/>
    <pc:docChg chg="custSel modSld">
      <pc:chgData name="Siegbert Rudolph" userId="2af4d44886c067cc" providerId="LiveId" clId="{7A9763B9-36D8-43AB-9C3F-9B5AB6D86338}" dt="2024-03-26T16:50:29.916" v="26" actId="1076"/>
      <pc:docMkLst>
        <pc:docMk/>
      </pc:docMkLst>
      <pc:sldChg chg="delSp modSp mod">
        <pc:chgData name="Siegbert Rudolph" userId="2af4d44886c067cc" providerId="LiveId" clId="{7A9763B9-36D8-43AB-9C3F-9B5AB6D86338}" dt="2024-03-26T16:50:29.885" v="5" actId="1076"/>
        <pc:sldMkLst>
          <pc:docMk/>
          <pc:sldMk cId="0" sldId="444"/>
        </pc:sldMkLst>
        <pc:spChg chg="del">
          <ac:chgData name="Siegbert Rudolph" userId="2af4d44886c067cc" providerId="LiveId" clId="{7A9763B9-36D8-43AB-9C3F-9B5AB6D86338}" dt="2024-03-26T16:50:29.885" v="0" actId="478"/>
          <ac:spMkLst>
            <pc:docMk/>
            <pc:sldMk cId="0" sldId="444"/>
            <ac:spMk id="2" creationId="{44801FD6-B75D-CFB9-2D42-A365F5C136B2}"/>
          </ac:spMkLst>
        </pc:spChg>
        <pc:spChg chg="mod">
          <ac:chgData name="Siegbert Rudolph" userId="2af4d44886c067cc" providerId="LiveId" clId="{7A9763B9-36D8-43AB-9C3F-9B5AB6D86338}" dt="2024-03-26T16:50:29.885" v="5" actId="1076"/>
          <ac:spMkLst>
            <pc:docMk/>
            <pc:sldMk cId="0" sldId="444"/>
            <ac:spMk id="6" creationId="{5408E29A-D974-BADB-4B0D-12E66B0FACAD}"/>
          </ac:spMkLst>
        </pc:spChg>
      </pc:sldChg>
      <pc:sldChg chg="delSp modSp mod">
        <pc:chgData name="Siegbert Rudolph" userId="2af4d44886c067cc" providerId="LiveId" clId="{7A9763B9-36D8-43AB-9C3F-9B5AB6D86338}" dt="2024-03-26T16:50:29.916" v="26" actId="1076"/>
        <pc:sldMkLst>
          <pc:docMk/>
          <pc:sldMk cId="2867378410" sldId="692"/>
        </pc:sldMkLst>
        <pc:spChg chg="del">
          <ac:chgData name="Siegbert Rudolph" userId="2af4d44886c067cc" providerId="LiveId" clId="{7A9763B9-36D8-43AB-9C3F-9B5AB6D86338}" dt="2024-03-26T16:50:29.900" v="21" actId="478"/>
          <ac:spMkLst>
            <pc:docMk/>
            <pc:sldMk cId="2867378410" sldId="692"/>
            <ac:spMk id="2" creationId="{F4285219-C5D0-1301-85F4-CA6D012BCF1C}"/>
          </ac:spMkLst>
        </pc:spChg>
        <pc:spChg chg="mod">
          <ac:chgData name="Siegbert Rudolph" userId="2af4d44886c067cc" providerId="LiveId" clId="{7A9763B9-36D8-43AB-9C3F-9B5AB6D86338}" dt="2024-03-26T16:50:29.916" v="26" actId="1076"/>
          <ac:spMkLst>
            <pc:docMk/>
            <pc:sldMk cId="2867378410" sldId="692"/>
            <ac:spMk id="3" creationId="{D90F5172-0F45-B841-97ED-CD00009DC370}"/>
          </ac:spMkLst>
        </pc:spChg>
      </pc:sldChg>
      <pc:sldChg chg="modSp mod">
        <pc:chgData name="Siegbert Rudolph" userId="2af4d44886c067cc" providerId="LiveId" clId="{7A9763B9-36D8-43AB-9C3F-9B5AB6D86338}" dt="2024-03-26T16:50:29.885" v="10" actId="1076"/>
        <pc:sldMkLst>
          <pc:docMk/>
          <pc:sldMk cId="981718620" sldId="693"/>
        </pc:sldMkLst>
        <pc:spChg chg="mod">
          <ac:chgData name="Siegbert Rudolph" userId="2af4d44886c067cc" providerId="LiveId" clId="{7A9763B9-36D8-43AB-9C3F-9B5AB6D86338}" dt="2024-03-26T16:50:29.885" v="10" actId="1076"/>
          <ac:spMkLst>
            <pc:docMk/>
            <pc:sldMk cId="981718620" sldId="693"/>
            <ac:spMk id="14" creationId="{95D2772E-6EA1-D51C-0C5E-C36964795945}"/>
          </ac:spMkLst>
        </pc:spChg>
      </pc:sldChg>
      <pc:sldChg chg="modSp mod">
        <pc:chgData name="Siegbert Rudolph" userId="2af4d44886c067cc" providerId="LiveId" clId="{7A9763B9-36D8-43AB-9C3F-9B5AB6D86338}" dt="2024-03-26T16:50:29.900" v="15" actId="1076"/>
        <pc:sldMkLst>
          <pc:docMk/>
          <pc:sldMk cId="231648758" sldId="694"/>
        </pc:sldMkLst>
        <pc:spChg chg="mod">
          <ac:chgData name="Siegbert Rudolph" userId="2af4d44886c067cc" providerId="LiveId" clId="{7A9763B9-36D8-43AB-9C3F-9B5AB6D86338}" dt="2024-03-26T16:50:29.900" v="15" actId="1076"/>
          <ac:spMkLst>
            <pc:docMk/>
            <pc:sldMk cId="231648758" sldId="694"/>
            <ac:spMk id="14" creationId="{B66ACB57-5C93-7764-0CCB-3EAAFB052B50}"/>
          </ac:spMkLst>
        </pc:spChg>
      </pc:sldChg>
      <pc:sldChg chg="modSp mod">
        <pc:chgData name="Siegbert Rudolph" userId="2af4d44886c067cc" providerId="LiveId" clId="{7A9763B9-36D8-43AB-9C3F-9B5AB6D86338}" dt="2024-03-26T16:50:29.900" v="20" actId="1076"/>
        <pc:sldMkLst>
          <pc:docMk/>
          <pc:sldMk cId="3981568583" sldId="695"/>
        </pc:sldMkLst>
        <pc:spChg chg="mod">
          <ac:chgData name="Siegbert Rudolph" userId="2af4d44886c067cc" providerId="LiveId" clId="{7A9763B9-36D8-43AB-9C3F-9B5AB6D86338}" dt="2024-03-26T16:50:29.900" v="20" actId="1076"/>
          <ac:spMkLst>
            <pc:docMk/>
            <pc:sldMk cId="3981568583" sldId="695"/>
            <ac:spMk id="14" creationId="{BC8A11B1-A453-818D-F105-51285236CF6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887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9621" y="0"/>
            <a:ext cx="2920887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42950"/>
            <a:ext cx="65801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9993"/>
            <a:ext cx="2920887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9621" y="9379993"/>
            <a:ext cx="2920887" cy="4942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42BF58FD-A277-49CE-9644-D0623EA38BF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94364" y="834527"/>
            <a:ext cx="8797636" cy="51823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>
                <a:latin typeface="Trebuchet MS" panose="020B0603020202020204" pitchFamily="34" charset="0"/>
              </a:defRPr>
            </a:lvl1pPr>
          </a:lstStyle>
          <a:p>
            <a:r>
              <a:rPr lang="de-DE" dirty="0" err="1"/>
              <a:t>aaa</a:t>
            </a:r>
            <a:endParaRPr lang="de-DE" dirty="0"/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3F8B6FB5-3BF6-484E-AAA5-C5C1FF7AF1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94364" y="1384568"/>
            <a:ext cx="8797636" cy="5182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1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aaa</a:t>
            </a:r>
            <a:endParaRPr lang="de-DE" dirty="0"/>
          </a:p>
        </p:txBody>
      </p:sp>
      <p:pic>
        <p:nvPicPr>
          <p:cNvPr id="9" name="shpLesekochValidCheck" descr="lesekoch_logo_mit_Hintergrund-1.jpg">
            <a:extLst>
              <a:ext uri="{FF2B5EF4-FFF2-40B4-BE49-F238E27FC236}">
                <a16:creationId xmlns:a16="http://schemas.microsoft.com/office/drawing/2014/main" id="{8C5946BD-336B-407C-AA18-9ADEA1C91A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4">
            <a:extLst>
              <a:ext uri="{FF2B5EF4-FFF2-40B4-BE49-F238E27FC236}">
                <a16:creationId xmlns:a16="http://schemas.microsoft.com/office/drawing/2014/main" id="{FF2E2F63-E9BC-4B78-A36D-3A32295EE3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5839" y="834527"/>
            <a:ext cx="2523447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B395AB5-04F3-47AA-A447-FB431B499A72}"/>
              </a:ext>
            </a:extLst>
          </p:cNvPr>
          <p:cNvSpPr/>
          <p:nvPr userDrawn="1"/>
        </p:nvSpPr>
        <p:spPr>
          <a:xfrm>
            <a:off x="3394364" y="4953127"/>
            <a:ext cx="37895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Bedienung: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Makros freischalten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Präsentationsmodus starten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einem Klick geht es weiter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Beenden: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Escape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-Taste drücken</a:t>
            </a:r>
          </a:p>
        </p:txBody>
      </p:sp>
      <p:sp>
        <p:nvSpPr>
          <p:cNvPr id="12" name="Rechteck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54CC55C-834A-4640-900E-FFADA277061C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D7847BEE-06B1-42EE-9A66-DFFAA9478763}"/>
              </a:ext>
            </a:extLst>
          </p:cNvPr>
          <p:cNvSpPr txBox="1">
            <a:spLocks/>
          </p:cNvSpPr>
          <p:nvPr userDrawn="1"/>
        </p:nvSpPr>
        <p:spPr>
          <a:xfrm>
            <a:off x="3394364" y="1871677"/>
            <a:ext cx="8797636" cy="518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Siegbert Rudolph</a:t>
            </a:r>
          </a:p>
        </p:txBody>
      </p:sp>
      <p:sp>
        <p:nvSpPr>
          <p:cNvPr id="14" name="Untertitel 2">
            <a:extLst>
              <a:ext uri="{FF2B5EF4-FFF2-40B4-BE49-F238E27FC236}">
                <a16:creationId xmlns:a16="http://schemas.microsoft.com/office/drawing/2014/main" id="{F86E910D-8A66-4634-8E99-06C1371A71DD}"/>
              </a:ext>
            </a:extLst>
          </p:cNvPr>
          <p:cNvSpPr txBox="1">
            <a:spLocks/>
          </p:cNvSpPr>
          <p:nvPr userDrawn="1"/>
        </p:nvSpPr>
        <p:spPr>
          <a:xfrm>
            <a:off x="3394364" y="2421718"/>
            <a:ext cx="8797636" cy="518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Trebuchet MS" panose="020B0603020202020204" pitchFamily="34" charset="0"/>
              </a:rPr>
              <a:t>Siegbert Rudolph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89A57D90-1AEE-4C85-904D-33C91FBD0E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A2C0F574-B905-4917-B9E9-2241E24B67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 err="1"/>
              <a:t>aaa</a:t>
            </a:r>
            <a:br>
              <a:rPr lang="de-DE" dirty="0"/>
            </a:br>
            <a:r>
              <a:rPr lang="de-DE" dirty="0" err="1"/>
              <a:t>bbb</a:t>
            </a:r>
            <a:endParaRPr lang="de-DE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91056877-43A1-41DC-8ADE-A8A2FE0C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Trebuchet MS" panose="020B0603020202020204" pitchFamily="34" charset="0"/>
              </a:defRPr>
            </a:lvl1pPr>
          </a:lstStyle>
          <a:p>
            <a:fld id="{C9CD412D-C60F-4771-A1CB-FFD7B5773953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51E32DFC-7741-47FB-A0F2-89ED6A43B5F3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F2356A9-2F9A-4C87-9663-DCCDE279252E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11" name="Rechteck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11E66F3-E321-441D-AA1A-592D8D578A3E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FEE64A4-5636-44BD-A158-E20B6ACBA0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  <p:sp>
        <p:nvSpPr>
          <p:cNvPr id="13" name="Textfeld 7">
            <a:extLst>
              <a:ext uri="{FF2B5EF4-FFF2-40B4-BE49-F238E27FC236}">
                <a16:creationId xmlns:a16="http://schemas.microsoft.com/office/drawing/2014/main" id="{7163376D-EC0D-4315-A2F0-425215FE83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632504" y="540802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35C59-9215-41C0-A27C-6CFB826CB3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057" y="4869160"/>
            <a:ext cx="10515600" cy="13382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accent1"/>
                </a:solidFill>
                <a:latin typeface="Trebuchet MS" panose="020B0603020202020204" pitchFamily="34" charset="0"/>
              </a:defRPr>
            </a:lvl1pPr>
          </a:lstStyle>
          <a:p>
            <a:br>
              <a:rPr lang="de-DE" dirty="0"/>
            </a:br>
            <a:br>
              <a:rPr lang="de-DE" dirty="0"/>
            </a:br>
            <a:r>
              <a:rPr lang="de-DE" dirty="0"/>
              <a:t>Hurra, wieder ein Stück weiter!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989F0D0-5950-47AD-888D-84400EEE5C2A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36">
            <a:extLst>
              <a:ext uri="{FF2B5EF4-FFF2-40B4-BE49-F238E27FC236}">
                <a16:creationId xmlns:a16="http://schemas.microsoft.com/office/drawing/2014/main" id="{7D7F5985-9CA6-44A4-9657-1C248A88F51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512" y="116632"/>
            <a:ext cx="90549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Üben verbessert die Fertigkeit.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Wer viel übt, der wird gescheit!</a:t>
            </a:r>
            <a:endParaRPr lang="de-DE" altLang="de-DE" sz="2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10" name="Grafik 9" descr="Smiley böse.png">
            <a:extLst>
              <a:ext uri="{FF2B5EF4-FFF2-40B4-BE49-F238E27FC236}">
                <a16:creationId xmlns:a16="http://schemas.microsoft.com/office/drawing/2014/main" id="{66ADAD09-392E-4A74-A85E-D530CA2684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527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k 10" descr="Smiley gut.png">
            <a:extLst>
              <a:ext uri="{FF2B5EF4-FFF2-40B4-BE49-F238E27FC236}">
                <a16:creationId xmlns:a16="http://schemas.microsoft.com/office/drawing/2014/main" id="{0B3BE68C-BED1-42C7-B52A-DF831DFD7B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177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703BC49-34F6-4EA9-AC31-3A29353BE18C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/>
              <a:t>Vorherige  Seite</a:t>
            </a:r>
            <a:endParaRPr lang="de-DE" sz="1400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F2B07AC-27E2-4A7E-B277-D2B9BA37B60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97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45" r:id="rId3"/>
    <p:sldLayoutId id="2147486468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26" Type="http://schemas.openxmlformats.org/officeDocument/2006/relationships/tags" Target="../tags/tag56.xml"/><Relationship Id="rId3" Type="http://schemas.openxmlformats.org/officeDocument/2006/relationships/tags" Target="../tags/tag33.xml"/><Relationship Id="rId21" Type="http://schemas.openxmlformats.org/officeDocument/2006/relationships/tags" Target="../tags/tag51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5" Type="http://schemas.openxmlformats.org/officeDocument/2006/relationships/tags" Target="../tags/tag55.xml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20" Type="http://schemas.openxmlformats.org/officeDocument/2006/relationships/tags" Target="../tags/tag50.xml"/><Relationship Id="rId29" Type="http://schemas.openxmlformats.org/officeDocument/2006/relationships/tags" Target="../tags/tag59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24" Type="http://schemas.openxmlformats.org/officeDocument/2006/relationships/tags" Target="../tags/tag54.xml"/><Relationship Id="rId5" Type="http://schemas.openxmlformats.org/officeDocument/2006/relationships/tags" Target="../tags/tag35.xml"/><Relationship Id="rId15" Type="http://schemas.openxmlformats.org/officeDocument/2006/relationships/tags" Target="../tags/tag45.xml"/><Relationship Id="rId23" Type="http://schemas.openxmlformats.org/officeDocument/2006/relationships/tags" Target="../tags/tag53.xml"/><Relationship Id="rId28" Type="http://schemas.openxmlformats.org/officeDocument/2006/relationships/tags" Target="../tags/tag58.xml"/><Relationship Id="rId10" Type="http://schemas.openxmlformats.org/officeDocument/2006/relationships/tags" Target="../tags/tag40.xml"/><Relationship Id="rId19" Type="http://schemas.openxmlformats.org/officeDocument/2006/relationships/tags" Target="../tags/tag49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Relationship Id="rId22" Type="http://schemas.openxmlformats.org/officeDocument/2006/relationships/tags" Target="../tags/tag52.xml"/><Relationship Id="rId27" Type="http://schemas.openxmlformats.org/officeDocument/2006/relationships/tags" Target="../tags/tag57.xml"/><Relationship Id="rId30" Type="http://schemas.openxmlformats.org/officeDocument/2006/relationships/tags" Target="../tags/tag6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26" Type="http://schemas.openxmlformats.org/officeDocument/2006/relationships/tags" Target="../tags/tag86.xml"/><Relationship Id="rId3" Type="http://schemas.openxmlformats.org/officeDocument/2006/relationships/tags" Target="../tags/tag63.xml"/><Relationship Id="rId21" Type="http://schemas.openxmlformats.org/officeDocument/2006/relationships/tags" Target="../tags/tag81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5" Type="http://schemas.openxmlformats.org/officeDocument/2006/relationships/tags" Target="../tags/tag85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tags" Target="../tags/tag80.xml"/><Relationship Id="rId29" Type="http://schemas.openxmlformats.org/officeDocument/2006/relationships/tags" Target="../tags/tag89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24" Type="http://schemas.openxmlformats.org/officeDocument/2006/relationships/tags" Target="../tags/tag84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23" Type="http://schemas.openxmlformats.org/officeDocument/2006/relationships/tags" Target="../tags/tag83.xml"/><Relationship Id="rId28" Type="http://schemas.openxmlformats.org/officeDocument/2006/relationships/tags" Target="../tags/tag88.xml"/><Relationship Id="rId10" Type="http://schemas.openxmlformats.org/officeDocument/2006/relationships/tags" Target="../tags/tag70.xml"/><Relationship Id="rId19" Type="http://schemas.openxmlformats.org/officeDocument/2006/relationships/tags" Target="../tags/tag79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Relationship Id="rId22" Type="http://schemas.openxmlformats.org/officeDocument/2006/relationships/tags" Target="../tags/tag82.xml"/><Relationship Id="rId27" Type="http://schemas.openxmlformats.org/officeDocument/2006/relationships/tags" Target="../tags/tag87.xml"/><Relationship Id="rId30" Type="http://schemas.openxmlformats.org/officeDocument/2006/relationships/tags" Target="../tags/tag9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13" Type="http://schemas.openxmlformats.org/officeDocument/2006/relationships/tags" Target="../tags/tag103.xml"/><Relationship Id="rId18" Type="http://schemas.openxmlformats.org/officeDocument/2006/relationships/tags" Target="../tags/tag108.xml"/><Relationship Id="rId26" Type="http://schemas.openxmlformats.org/officeDocument/2006/relationships/tags" Target="../tags/tag116.xml"/><Relationship Id="rId3" Type="http://schemas.openxmlformats.org/officeDocument/2006/relationships/tags" Target="../tags/tag93.xml"/><Relationship Id="rId21" Type="http://schemas.openxmlformats.org/officeDocument/2006/relationships/tags" Target="../tags/tag111.xml"/><Relationship Id="rId7" Type="http://schemas.openxmlformats.org/officeDocument/2006/relationships/tags" Target="../tags/tag97.xml"/><Relationship Id="rId12" Type="http://schemas.openxmlformats.org/officeDocument/2006/relationships/tags" Target="../tags/tag102.xml"/><Relationship Id="rId17" Type="http://schemas.openxmlformats.org/officeDocument/2006/relationships/tags" Target="../tags/tag107.xml"/><Relationship Id="rId25" Type="http://schemas.openxmlformats.org/officeDocument/2006/relationships/tags" Target="../tags/tag115.xml"/><Relationship Id="rId2" Type="http://schemas.openxmlformats.org/officeDocument/2006/relationships/tags" Target="../tags/tag92.xml"/><Relationship Id="rId16" Type="http://schemas.openxmlformats.org/officeDocument/2006/relationships/tags" Target="../tags/tag106.xml"/><Relationship Id="rId20" Type="http://schemas.openxmlformats.org/officeDocument/2006/relationships/tags" Target="../tags/tag110.xml"/><Relationship Id="rId29" Type="http://schemas.openxmlformats.org/officeDocument/2006/relationships/tags" Target="../tags/tag119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tags" Target="../tags/tag101.xml"/><Relationship Id="rId24" Type="http://schemas.openxmlformats.org/officeDocument/2006/relationships/tags" Target="../tags/tag114.xml"/><Relationship Id="rId5" Type="http://schemas.openxmlformats.org/officeDocument/2006/relationships/tags" Target="../tags/tag95.xml"/><Relationship Id="rId15" Type="http://schemas.openxmlformats.org/officeDocument/2006/relationships/tags" Target="../tags/tag105.xml"/><Relationship Id="rId23" Type="http://schemas.openxmlformats.org/officeDocument/2006/relationships/tags" Target="../tags/tag113.xml"/><Relationship Id="rId28" Type="http://schemas.openxmlformats.org/officeDocument/2006/relationships/tags" Target="../tags/tag118.xml"/><Relationship Id="rId10" Type="http://schemas.openxmlformats.org/officeDocument/2006/relationships/tags" Target="../tags/tag100.xml"/><Relationship Id="rId19" Type="http://schemas.openxmlformats.org/officeDocument/2006/relationships/tags" Target="../tags/tag109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94.xml"/><Relationship Id="rId9" Type="http://schemas.openxmlformats.org/officeDocument/2006/relationships/tags" Target="../tags/tag99.xml"/><Relationship Id="rId14" Type="http://schemas.openxmlformats.org/officeDocument/2006/relationships/tags" Target="../tags/tag104.xml"/><Relationship Id="rId22" Type="http://schemas.openxmlformats.org/officeDocument/2006/relationships/tags" Target="../tags/tag112.xml"/><Relationship Id="rId27" Type="http://schemas.openxmlformats.org/officeDocument/2006/relationships/tags" Target="../tags/tag117.xml"/><Relationship Id="rId30" Type="http://schemas.openxmlformats.org/officeDocument/2006/relationships/tags" Target="../tags/tag12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26" Type="http://schemas.openxmlformats.org/officeDocument/2006/relationships/tags" Target="../tags/tag146.xml"/><Relationship Id="rId3" Type="http://schemas.openxmlformats.org/officeDocument/2006/relationships/tags" Target="../tags/tag123.xml"/><Relationship Id="rId21" Type="http://schemas.openxmlformats.org/officeDocument/2006/relationships/tags" Target="../tags/tag141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5" Type="http://schemas.openxmlformats.org/officeDocument/2006/relationships/tags" Target="../tags/tag145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20" Type="http://schemas.openxmlformats.org/officeDocument/2006/relationships/tags" Target="../tags/tag140.xml"/><Relationship Id="rId29" Type="http://schemas.openxmlformats.org/officeDocument/2006/relationships/tags" Target="../tags/tag149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24" Type="http://schemas.openxmlformats.org/officeDocument/2006/relationships/tags" Target="../tags/tag144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23" Type="http://schemas.openxmlformats.org/officeDocument/2006/relationships/tags" Target="../tags/tag143.xml"/><Relationship Id="rId28" Type="http://schemas.openxmlformats.org/officeDocument/2006/relationships/tags" Target="../tags/tag148.xml"/><Relationship Id="rId10" Type="http://schemas.openxmlformats.org/officeDocument/2006/relationships/tags" Target="../tags/tag130.xml"/><Relationship Id="rId19" Type="http://schemas.openxmlformats.org/officeDocument/2006/relationships/tags" Target="../tags/tag139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Relationship Id="rId22" Type="http://schemas.openxmlformats.org/officeDocument/2006/relationships/tags" Target="../tags/tag142.xml"/><Relationship Id="rId27" Type="http://schemas.openxmlformats.org/officeDocument/2006/relationships/tags" Target="../tags/tag147.xml"/><Relationship Id="rId30" Type="http://schemas.openxmlformats.org/officeDocument/2006/relationships/tags" Target="../tags/tag15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58.xml"/><Relationship Id="rId13" Type="http://schemas.openxmlformats.org/officeDocument/2006/relationships/tags" Target="../tags/tag163.xml"/><Relationship Id="rId18" Type="http://schemas.openxmlformats.org/officeDocument/2006/relationships/tags" Target="../tags/tag168.xml"/><Relationship Id="rId26" Type="http://schemas.openxmlformats.org/officeDocument/2006/relationships/tags" Target="../tags/tag176.xml"/><Relationship Id="rId3" Type="http://schemas.openxmlformats.org/officeDocument/2006/relationships/tags" Target="../tags/tag153.xml"/><Relationship Id="rId21" Type="http://schemas.openxmlformats.org/officeDocument/2006/relationships/tags" Target="../tags/tag171.xml"/><Relationship Id="rId7" Type="http://schemas.openxmlformats.org/officeDocument/2006/relationships/tags" Target="../tags/tag157.xml"/><Relationship Id="rId12" Type="http://schemas.openxmlformats.org/officeDocument/2006/relationships/tags" Target="../tags/tag162.xml"/><Relationship Id="rId17" Type="http://schemas.openxmlformats.org/officeDocument/2006/relationships/tags" Target="../tags/tag167.xml"/><Relationship Id="rId25" Type="http://schemas.openxmlformats.org/officeDocument/2006/relationships/tags" Target="../tags/tag175.xml"/><Relationship Id="rId2" Type="http://schemas.openxmlformats.org/officeDocument/2006/relationships/tags" Target="../tags/tag152.xml"/><Relationship Id="rId16" Type="http://schemas.openxmlformats.org/officeDocument/2006/relationships/tags" Target="../tags/tag166.xml"/><Relationship Id="rId20" Type="http://schemas.openxmlformats.org/officeDocument/2006/relationships/tags" Target="../tags/tag170.xml"/><Relationship Id="rId29" Type="http://schemas.openxmlformats.org/officeDocument/2006/relationships/tags" Target="../tags/tag179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1" Type="http://schemas.openxmlformats.org/officeDocument/2006/relationships/tags" Target="../tags/tag161.xml"/><Relationship Id="rId24" Type="http://schemas.openxmlformats.org/officeDocument/2006/relationships/tags" Target="../tags/tag174.xml"/><Relationship Id="rId5" Type="http://schemas.openxmlformats.org/officeDocument/2006/relationships/tags" Target="../tags/tag155.xml"/><Relationship Id="rId15" Type="http://schemas.openxmlformats.org/officeDocument/2006/relationships/tags" Target="../tags/tag165.xml"/><Relationship Id="rId23" Type="http://schemas.openxmlformats.org/officeDocument/2006/relationships/tags" Target="../tags/tag173.xml"/><Relationship Id="rId28" Type="http://schemas.openxmlformats.org/officeDocument/2006/relationships/tags" Target="../tags/tag178.xml"/><Relationship Id="rId10" Type="http://schemas.openxmlformats.org/officeDocument/2006/relationships/tags" Target="../tags/tag160.xml"/><Relationship Id="rId19" Type="http://schemas.openxmlformats.org/officeDocument/2006/relationships/tags" Target="../tags/tag169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54.xml"/><Relationship Id="rId9" Type="http://schemas.openxmlformats.org/officeDocument/2006/relationships/tags" Target="../tags/tag159.xml"/><Relationship Id="rId14" Type="http://schemas.openxmlformats.org/officeDocument/2006/relationships/tags" Target="../tags/tag164.xml"/><Relationship Id="rId22" Type="http://schemas.openxmlformats.org/officeDocument/2006/relationships/tags" Target="../tags/tag172.xml"/><Relationship Id="rId27" Type="http://schemas.openxmlformats.org/officeDocument/2006/relationships/tags" Target="../tags/tag177.xml"/><Relationship Id="rId30" Type="http://schemas.openxmlformats.org/officeDocument/2006/relationships/tags" Target="../tags/tag18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1784351" y="219076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4294967295"/>
          </p:nvPr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1</a:t>
            </a:fld>
            <a:endParaRPr lang="de-DE" dirty="0"/>
          </a:p>
        </p:txBody>
      </p:sp>
      <p:sp>
        <p:nvSpPr>
          <p:cNvPr id="19" name="shpLesekochValidCheck">
            <a:extLst>
              <a:ext uri="{FF2B5EF4-FFF2-40B4-BE49-F238E27FC236}">
                <a16:creationId xmlns:a16="http://schemas.microsoft.com/office/drawing/2014/main" id="{981ACEAF-38CB-472B-A1EF-EE092F302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6888" y="573019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sp>
        <p:nvSpPr>
          <p:cNvPr id="3" name="shpLesekochValidCheck">
            <a:extLst>
              <a:ext uri="{FF2B5EF4-FFF2-40B4-BE49-F238E27FC236}">
                <a16:creationId xmlns:a16="http://schemas.microsoft.com/office/drawing/2014/main" id="{AB975C07-9C3B-9F1F-7BEB-F0B8114E1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6888" y="573019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E4B5CD1-6507-AA1D-B396-B39494E86C06}"/>
              </a:ext>
            </a:extLst>
          </p:cNvPr>
          <p:cNvSpPr txBox="1"/>
          <p:nvPr/>
        </p:nvSpPr>
        <p:spPr>
          <a:xfrm>
            <a:off x="3415229" y="817548"/>
            <a:ext cx="3183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Trebuchet MS" panose="020B0603020202020204" pitchFamily="34" charset="0"/>
              </a:rPr>
              <a:t>Richtig oder falsch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F4EF3E9-FF6B-5CBC-9A40-14C5BB0B5E85}"/>
              </a:ext>
            </a:extLst>
          </p:cNvPr>
          <p:cNvSpPr txBox="1"/>
          <p:nvPr/>
        </p:nvSpPr>
        <p:spPr>
          <a:xfrm>
            <a:off x="3415228" y="1340768"/>
            <a:ext cx="3026791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Trebuchet MS" panose="020B0603020202020204" pitchFamily="34" charset="0"/>
              </a:rPr>
              <a:t>02 Einfache Sätze</a:t>
            </a:r>
          </a:p>
          <a:p>
            <a:endParaRPr lang="de-DE" sz="2800" dirty="0">
              <a:latin typeface="Trebuchet MS" panose="020B0603020202020204" pitchFamily="34" charset="0"/>
            </a:endParaRPr>
          </a:p>
          <a:p>
            <a:endParaRPr lang="de-DE" sz="2800" dirty="0">
              <a:latin typeface="Trebuchet MS" panose="020B0603020202020204" pitchFamily="34" charset="0"/>
            </a:endParaRPr>
          </a:p>
          <a:p>
            <a:endParaRPr lang="de-DE" sz="2800" dirty="0">
              <a:latin typeface="Trebuchet MS" panose="020B0603020202020204" pitchFamily="34" charset="0"/>
            </a:endParaRPr>
          </a:p>
          <a:p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7D80CC5-51C9-4C37-B2C8-E6104CB1D377}"/>
              </a:ext>
            </a:extLst>
          </p:cNvPr>
          <p:cNvSpPr/>
          <p:nvPr/>
        </p:nvSpPr>
        <p:spPr>
          <a:xfrm>
            <a:off x="203488" y="60267"/>
            <a:ext cx="8844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Klick auf „</a:t>
            </a:r>
            <a:r>
              <a:rPr lang="de-DE" sz="2400" dirty="0">
                <a:solidFill>
                  <a:schemeClr val="bg1"/>
                </a:solidFill>
                <a:highlight>
                  <a:srgbClr val="0000FF"/>
                </a:highlight>
                <a:latin typeface="Trebuchet MS" panose="020B0603020202020204" pitchFamily="34" charset="0"/>
              </a:rPr>
              <a:t>richtig</a:t>
            </a:r>
            <a:r>
              <a:rPr lang="de-DE" sz="2400" dirty="0">
                <a:latin typeface="Trebuchet MS" panose="020B0603020202020204" pitchFamily="34" charset="0"/>
              </a:rPr>
              <a:t>“ oder „</a:t>
            </a:r>
            <a:r>
              <a:rPr lang="de-DE" sz="2400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</a:rPr>
              <a:t>falsch</a:t>
            </a:r>
            <a:r>
              <a:rPr lang="de-DE" sz="2400" dirty="0">
                <a:latin typeface="Trebuchet MS" panose="020B0603020202020204" pitchFamily="34" charset="0"/>
              </a:rPr>
              <a:t>“!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454B4E2-579A-8534-C563-D61EFA1D9B8C}"/>
              </a:ext>
            </a:extLst>
          </p:cNvPr>
          <p:cNvSpPr/>
          <p:nvPr/>
        </p:nvSpPr>
        <p:spPr>
          <a:xfrm>
            <a:off x="298480" y="1303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B35B594-3773-FC87-2A0D-9C470035F6C2}"/>
              </a:ext>
            </a:extLst>
          </p:cNvPr>
          <p:cNvSpPr/>
          <p:nvPr/>
        </p:nvSpPr>
        <p:spPr>
          <a:xfrm>
            <a:off x="298480" y="180860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2DDFD49-F923-426D-C324-9086C10E4E86}"/>
              </a:ext>
            </a:extLst>
          </p:cNvPr>
          <p:cNvSpPr/>
          <p:nvPr/>
        </p:nvSpPr>
        <p:spPr>
          <a:xfrm>
            <a:off x="298480" y="231338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39F677B-294F-93A9-8851-6A9B691BACB7}"/>
              </a:ext>
            </a:extLst>
          </p:cNvPr>
          <p:cNvSpPr/>
          <p:nvPr/>
        </p:nvSpPr>
        <p:spPr>
          <a:xfrm>
            <a:off x="298480" y="281975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A110FF8F-3183-CD65-15BE-B86647C31FAE}"/>
              </a:ext>
            </a:extLst>
          </p:cNvPr>
          <p:cNvSpPr/>
          <p:nvPr/>
        </p:nvSpPr>
        <p:spPr>
          <a:xfrm>
            <a:off x="298480" y="332612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1C8E88D-6C52-EBD0-C171-325DDA0D26F9}"/>
              </a:ext>
            </a:extLst>
          </p:cNvPr>
          <p:cNvSpPr/>
          <p:nvPr/>
        </p:nvSpPr>
        <p:spPr>
          <a:xfrm>
            <a:off x="298480" y="383090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6082284-4B09-50D7-5BBD-24CF4A66F6BB}"/>
              </a:ext>
            </a:extLst>
          </p:cNvPr>
          <p:cNvSpPr/>
          <p:nvPr/>
        </p:nvSpPr>
        <p:spPr>
          <a:xfrm>
            <a:off x="298480" y="433727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9E5A811-8EC7-3F5B-BCA4-F3D2474CA3CB}"/>
              </a:ext>
            </a:extLst>
          </p:cNvPr>
          <p:cNvSpPr/>
          <p:nvPr/>
        </p:nvSpPr>
        <p:spPr>
          <a:xfrm>
            <a:off x="298480" y="484205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0C354F26-C2F1-984F-F4E6-22388ED4EE2A}"/>
              </a:ext>
            </a:extLst>
          </p:cNvPr>
          <p:cNvSpPr/>
          <p:nvPr/>
        </p:nvSpPr>
        <p:spPr>
          <a:xfrm>
            <a:off x="298480" y="534842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9A384426-BAC2-FCBB-6651-70A32D4FD5DF}"/>
              </a:ext>
            </a:extLst>
          </p:cNvPr>
          <p:cNvSpPr/>
          <p:nvPr/>
        </p:nvSpPr>
        <p:spPr>
          <a:xfrm>
            <a:off x="298480" y="585479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feld 46" descr="TIMESET2">
            <a:extLst>
              <a:ext uri="{FF2B5EF4-FFF2-40B4-BE49-F238E27FC236}">
                <a16:creationId xmlns:a16="http://schemas.microsoft.com/office/drawing/2014/main" id="{2B663FC7-B539-C13F-530D-D3C451EB8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119604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B05FEB1E-43D6-790C-495C-F6055F305958}"/>
              </a:ext>
            </a:extLst>
          </p:cNvPr>
          <p:cNvSpPr/>
          <p:nvPr/>
        </p:nvSpPr>
        <p:spPr>
          <a:xfrm>
            <a:off x="7989195" y="119604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9" name="shpAufblitz_1_1" descr="TIMESET">
            <a:extLst>
              <a:ext uri="{FF2B5EF4-FFF2-40B4-BE49-F238E27FC236}">
                <a16:creationId xmlns:a16="http://schemas.microsoft.com/office/drawing/2014/main" id="{6A2F32F3-470A-6EF9-B40B-58E544539DC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7378973" y="111821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shpAufblitz_1_1" descr="TIMESET">
            <a:extLst>
              <a:ext uri="{FF2B5EF4-FFF2-40B4-BE49-F238E27FC236}">
                <a16:creationId xmlns:a16="http://schemas.microsoft.com/office/drawing/2014/main" id="{7D0C223F-836F-2F75-B847-2EB6B8C566B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848726" y="111821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Textfeld 50" descr="TIMESET2">
            <a:extLst>
              <a:ext uri="{FF2B5EF4-FFF2-40B4-BE49-F238E27FC236}">
                <a16:creationId xmlns:a16="http://schemas.microsoft.com/office/drawing/2014/main" id="{A73DAC46-2533-469F-4775-D3A3DA9E5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171303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E54A57F-F538-FE0B-0B83-A6ED5DD7105E}"/>
              </a:ext>
            </a:extLst>
          </p:cNvPr>
          <p:cNvSpPr/>
          <p:nvPr/>
        </p:nvSpPr>
        <p:spPr>
          <a:xfrm>
            <a:off x="7989195" y="171303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3" name="shpAufblitz_1_1" descr="TIMESET">
            <a:extLst>
              <a:ext uri="{FF2B5EF4-FFF2-40B4-BE49-F238E27FC236}">
                <a16:creationId xmlns:a16="http://schemas.microsoft.com/office/drawing/2014/main" id="{C2B59AD7-83AB-F97D-6636-8DEC563F62D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7378973" y="163686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shpAufblitz_1_1" descr="TIMESET">
            <a:extLst>
              <a:ext uri="{FF2B5EF4-FFF2-40B4-BE49-F238E27FC236}">
                <a16:creationId xmlns:a16="http://schemas.microsoft.com/office/drawing/2014/main" id="{6A2E7D9E-818F-421D-17F6-DF16A05718A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8848726" y="163686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 descr="TIMESET2">
            <a:extLst>
              <a:ext uri="{FF2B5EF4-FFF2-40B4-BE49-F238E27FC236}">
                <a16:creationId xmlns:a16="http://schemas.microsoft.com/office/drawing/2014/main" id="{E542C8CE-09AD-DAF2-37F7-12EB2440C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223001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05DD809-3779-4095-140E-50369ECBC549}"/>
              </a:ext>
            </a:extLst>
          </p:cNvPr>
          <p:cNvSpPr/>
          <p:nvPr/>
        </p:nvSpPr>
        <p:spPr>
          <a:xfrm>
            <a:off x="7989195" y="223001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7" name="shpAufblitz_1_1" descr="TIMESET">
            <a:extLst>
              <a:ext uri="{FF2B5EF4-FFF2-40B4-BE49-F238E27FC236}">
                <a16:creationId xmlns:a16="http://schemas.microsoft.com/office/drawing/2014/main" id="{929E9E9E-EA4E-0E9E-D9A4-6FB56A32421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7378973" y="215552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shpAufblitz_1_1" descr="TIMESET">
            <a:extLst>
              <a:ext uri="{FF2B5EF4-FFF2-40B4-BE49-F238E27FC236}">
                <a16:creationId xmlns:a16="http://schemas.microsoft.com/office/drawing/2014/main" id="{A4C0C492-0A3E-D06C-5D16-419ED1D2A23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8848726" y="215552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 descr="TIMESET2">
            <a:extLst>
              <a:ext uri="{FF2B5EF4-FFF2-40B4-BE49-F238E27FC236}">
                <a16:creationId xmlns:a16="http://schemas.microsoft.com/office/drawing/2014/main" id="{C40B10B5-CC7B-9FA9-99BB-57D1FFAE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274700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3FA2F36-9386-F12A-3C58-DDFD8DC2B21F}"/>
              </a:ext>
            </a:extLst>
          </p:cNvPr>
          <p:cNvSpPr/>
          <p:nvPr/>
        </p:nvSpPr>
        <p:spPr>
          <a:xfrm>
            <a:off x="7989195" y="274700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" name="shpAufblitz_1_1" descr="TIMESET">
            <a:extLst>
              <a:ext uri="{FF2B5EF4-FFF2-40B4-BE49-F238E27FC236}">
                <a16:creationId xmlns:a16="http://schemas.microsoft.com/office/drawing/2014/main" id="{B931E064-BF4D-CC09-ABF3-257E9702F9B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378973" y="267417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shpAufblitz_1_1" descr="TIMESET">
            <a:extLst>
              <a:ext uri="{FF2B5EF4-FFF2-40B4-BE49-F238E27FC236}">
                <a16:creationId xmlns:a16="http://schemas.microsoft.com/office/drawing/2014/main" id="{B65A8090-EED4-A3A2-3C30-95F0282BB499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8848726" y="267417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feld 8" descr="TIMESET2">
            <a:extLst>
              <a:ext uri="{FF2B5EF4-FFF2-40B4-BE49-F238E27FC236}">
                <a16:creationId xmlns:a16="http://schemas.microsoft.com/office/drawing/2014/main" id="{A2A081FD-64AD-DF2C-460D-C4DD171C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326398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536F1FD-D6AA-19EE-94E6-439C3BEAD2FA}"/>
              </a:ext>
            </a:extLst>
          </p:cNvPr>
          <p:cNvSpPr/>
          <p:nvPr/>
        </p:nvSpPr>
        <p:spPr>
          <a:xfrm>
            <a:off x="7989195" y="326398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11" name="shpAufblitz_1_1" descr="TIMESET">
            <a:extLst>
              <a:ext uri="{FF2B5EF4-FFF2-40B4-BE49-F238E27FC236}">
                <a16:creationId xmlns:a16="http://schemas.microsoft.com/office/drawing/2014/main" id="{9C78D6F3-61AF-C54F-C0F6-E4FD0FB39892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7378973" y="319282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shpAufblitz_1_1" descr="TIMESET">
            <a:extLst>
              <a:ext uri="{FF2B5EF4-FFF2-40B4-BE49-F238E27FC236}">
                <a16:creationId xmlns:a16="http://schemas.microsoft.com/office/drawing/2014/main" id="{48B0C983-10F4-F56C-2299-4CC18ECB2E3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8848726" y="319282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 descr="TIMESET2">
            <a:extLst>
              <a:ext uri="{FF2B5EF4-FFF2-40B4-BE49-F238E27FC236}">
                <a16:creationId xmlns:a16="http://schemas.microsoft.com/office/drawing/2014/main" id="{15CB16B4-198E-F8E1-842C-18F9393CE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378097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DE17CE-5337-E48B-65BE-FB138F504FB6}"/>
              </a:ext>
            </a:extLst>
          </p:cNvPr>
          <p:cNvSpPr/>
          <p:nvPr/>
        </p:nvSpPr>
        <p:spPr>
          <a:xfrm>
            <a:off x="7989195" y="378097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0" name="shpAufblitz_1_1" descr="TIMESET">
            <a:extLst>
              <a:ext uri="{FF2B5EF4-FFF2-40B4-BE49-F238E27FC236}">
                <a16:creationId xmlns:a16="http://schemas.microsoft.com/office/drawing/2014/main" id="{4B18251D-B4B8-4C29-85E8-1ADE36F1E81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7378973" y="371148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shpAufblitz_1_1" descr="TIMESET">
            <a:extLst>
              <a:ext uri="{FF2B5EF4-FFF2-40B4-BE49-F238E27FC236}">
                <a16:creationId xmlns:a16="http://schemas.microsoft.com/office/drawing/2014/main" id="{DB1B95F7-03CE-D4CF-2EBB-F0240DE1ABD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8848726" y="371148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0" name="Textfeld 59" descr="TIMESET2">
            <a:extLst>
              <a:ext uri="{FF2B5EF4-FFF2-40B4-BE49-F238E27FC236}">
                <a16:creationId xmlns:a16="http://schemas.microsoft.com/office/drawing/2014/main" id="{B7EFAFEA-E8CA-2E3E-44EB-77E6DB3E3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429795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20255307-07F1-8A06-3E17-BE97A3017DCD}"/>
              </a:ext>
            </a:extLst>
          </p:cNvPr>
          <p:cNvSpPr/>
          <p:nvPr/>
        </p:nvSpPr>
        <p:spPr>
          <a:xfrm>
            <a:off x="7989195" y="429795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2" name="shpAufblitz_1_1" descr="TIMESET">
            <a:extLst>
              <a:ext uri="{FF2B5EF4-FFF2-40B4-BE49-F238E27FC236}">
                <a16:creationId xmlns:a16="http://schemas.microsoft.com/office/drawing/2014/main" id="{10C0490F-29CC-7CD1-0C13-C779F1BFBE4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7378973" y="423013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shpAufblitz_1_1" descr="TIMESET">
            <a:extLst>
              <a:ext uri="{FF2B5EF4-FFF2-40B4-BE49-F238E27FC236}">
                <a16:creationId xmlns:a16="http://schemas.microsoft.com/office/drawing/2014/main" id="{5B491393-33EE-856A-76AE-DA4CEE8301E0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8848726" y="423013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Textfeld 63" descr="TIMESET2">
            <a:extLst>
              <a:ext uri="{FF2B5EF4-FFF2-40B4-BE49-F238E27FC236}">
                <a16:creationId xmlns:a16="http://schemas.microsoft.com/office/drawing/2014/main" id="{CBD20EBC-A7E0-16C5-1F33-FA30B954A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481494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95D90E24-C395-9838-7AD7-335FFE5A1489}"/>
              </a:ext>
            </a:extLst>
          </p:cNvPr>
          <p:cNvSpPr/>
          <p:nvPr/>
        </p:nvSpPr>
        <p:spPr>
          <a:xfrm>
            <a:off x="7989195" y="481494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6" name="shpAufblitz_1_1" descr="TIMESET">
            <a:extLst>
              <a:ext uri="{FF2B5EF4-FFF2-40B4-BE49-F238E27FC236}">
                <a16:creationId xmlns:a16="http://schemas.microsoft.com/office/drawing/2014/main" id="{C6D7766C-4772-8985-6113-4F5FAF9A01F6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7378973" y="474879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shpAufblitz_1_1" descr="TIMESET">
            <a:extLst>
              <a:ext uri="{FF2B5EF4-FFF2-40B4-BE49-F238E27FC236}">
                <a16:creationId xmlns:a16="http://schemas.microsoft.com/office/drawing/2014/main" id="{4544D2F5-E450-5997-043D-B1211BCE2D4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8848726" y="474879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 descr="TIMESET2">
            <a:extLst>
              <a:ext uri="{FF2B5EF4-FFF2-40B4-BE49-F238E27FC236}">
                <a16:creationId xmlns:a16="http://schemas.microsoft.com/office/drawing/2014/main" id="{6E7290BD-4837-DE7C-2B25-CB36EE3D0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533192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EE7C167-FB3C-1585-15E6-AE3DC0826547}"/>
              </a:ext>
            </a:extLst>
          </p:cNvPr>
          <p:cNvSpPr/>
          <p:nvPr/>
        </p:nvSpPr>
        <p:spPr>
          <a:xfrm>
            <a:off x="7989195" y="533192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0" name="shpAufblitz_1_1" descr="TIMESET">
            <a:extLst>
              <a:ext uri="{FF2B5EF4-FFF2-40B4-BE49-F238E27FC236}">
                <a16:creationId xmlns:a16="http://schemas.microsoft.com/office/drawing/2014/main" id="{7F5D8505-F209-A3CF-1BAC-E9090A7D023E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7378973" y="526744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" name="shpAufblitz_1_1" descr="TIMESET">
            <a:extLst>
              <a:ext uri="{FF2B5EF4-FFF2-40B4-BE49-F238E27FC236}">
                <a16:creationId xmlns:a16="http://schemas.microsoft.com/office/drawing/2014/main" id="{35E285DF-4F77-41EF-9869-F4C2CE9457E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8848726" y="526744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2" name="Textfeld 71" descr="TIMESET2">
            <a:extLst>
              <a:ext uri="{FF2B5EF4-FFF2-40B4-BE49-F238E27FC236}">
                <a16:creationId xmlns:a16="http://schemas.microsoft.com/office/drawing/2014/main" id="{5C50A5D8-840F-53B9-8A58-EC5C06C76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5848909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21AC3ECA-1FE9-4A0E-9F71-E3EF4E3EFDB9}"/>
              </a:ext>
            </a:extLst>
          </p:cNvPr>
          <p:cNvSpPr/>
          <p:nvPr/>
        </p:nvSpPr>
        <p:spPr>
          <a:xfrm>
            <a:off x="7989195" y="5848909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4" name="shpAufblitz_1_1" descr="TIMESET">
            <a:extLst>
              <a:ext uri="{FF2B5EF4-FFF2-40B4-BE49-F238E27FC236}">
                <a16:creationId xmlns:a16="http://schemas.microsoft.com/office/drawing/2014/main" id="{BC77AE22-5BA3-8F88-B6B5-E91ECEE4F0B2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7378973" y="578610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5" name="shpAufblitz_1_1" descr="TIMESET">
            <a:extLst>
              <a:ext uri="{FF2B5EF4-FFF2-40B4-BE49-F238E27FC236}">
                <a16:creationId xmlns:a16="http://schemas.microsoft.com/office/drawing/2014/main" id="{BAACF134-CC6D-9FE2-979B-5D1005B0267A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8848726" y="578610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hpAufblitz_1_1" descr="TIMESET">
            <a:extLst>
              <a:ext uri="{FF2B5EF4-FFF2-40B4-BE49-F238E27FC236}">
                <a16:creationId xmlns:a16="http://schemas.microsoft.com/office/drawing/2014/main" id="{DB93312A-B15E-BC91-90F7-4AD944C2FE90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635000" y="1143000"/>
            <a:ext cx="28007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Milch wird gegrillt.</a:t>
            </a:r>
          </a:p>
        </p:txBody>
      </p:sp>
      <p:sp>
        <p:nvSpPr>
          <p:cNvPr id="15" name="shpAufblitz_2_1" descr="TIMESET">
            <a:extLst>
              <a:ext uri="{FF2B5EF4-FFF2-40B4-BE49-F238E27FC236}">
                <a16:creationId xmlns:a16="http://schemas.microsoft.com/office/drawing/2014/main" id="{E0479662-9446-C6F7-ABC8-459E291C8051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635000" y="1651000"/>
            <a:ext cx="43162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Autos haben meist vier Räder.</a:t>
            </a:r>
          </a:p>
        </p:txBody>
      </p:sp>
      <p:sp>
        <p:nvSpPr>
          <p:cNvPr id="16" name="shpAufblitz_3_1" descr="TIMESET">
            <a:extLst>
              <a:ext uri="{FF2B5EF4-FFF2-40B4-BE49-F238E27FC236}">
                <a16:creationId xmlns:a16="http://schemas.microsoft.com/office/drawing/2014/main" id="{50BFE50A-8979-049A-3AAA-2DE98A9517CD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635000" y="2159000"/>
            <a:ext cx="30508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Heizen macht warm.</a:t>
            </a:r>
          </a:p>
        </p:txBody>
      </p:sp>
      <p:sp>
        <p:nvSpPr>
          <p:cNvPr id="17" name="shpAufblitz_4_1" descr="TIMESET">
            <a:extLst>
              <a:ext uri="{FF2B5EF4-FFF2-40B4-BE49-F238E27FC236}">
                <a16:creationId xmlns:a16="http://schemas.microsoft.com/office/drawing/2014/main" id="{503F8D99-593B-6E09-850F-92201ED7A332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635000" y="2667000"/>
            <a:ext cx="503375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Wäsche wäscht man in der Dusche.</a:t>
            </a:r>
          </a:p>
        </p:txBody>
      </p:sp>
      <p:sp>
        <p:nvSpPr>
          <p:cNvPr id="21" name="shpAufblitz_5_1" descr="TIMESET">
            <a:extLst>
              <a:ext uri="{FF2B5EF4-FFF2-40B4-BE49-F238E27FC236}">
                <a16:creationId xmlns:a16="http://schemas.microsoft.com/office/drawing/2014/main" id="{B850ADD2-8B52-B562-45F8-1AEA9BE9EAB4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635000" y="3175000"/>
            <a:ext cx="43434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Sonne geht am Abend auf.</a:t>
            </a:r>
          </a:p>
        </p:txBody>
      </p:sp>
      <p:sp>
        <p:nvSpPr>
          <p:cNvPr id="22" name="shpAufblitz_6_1" descr="TIMESET">
            <a:extLst>
              <a:ext uri="{FF2B5EF4-FFF2-40B4-BE49-F238E27FC236}">
                <a16:creationId xmlns:a16="http://schemas.microsoft.com/office/drawing/2014/main" id="{88F8F660-E3CD-2948-976C-04F20D56BDDB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635000" y="3683000"/>
            <a:ext cx="29969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Nachts ist es finster.</a:t>
            </a:r>
          </a:p>
        </p:txBody>
      </p:sp>
      <p:sp>
        <p:nvSpPr>
          <p:cNvPr id="23" name="shpAufblitz_7_1" descr="TIMESET">
            <a:extLst>
              <a:ext uri="{FF2B5EF4-FFF2-40B4-BE49-F238E27FC236}">
                <a16:creationId xmlns:a16="http://schemas.microsoft.com/office/drawing/2014/main" id="{3C9C98D7-C026-7380-FEAA-6C6A5A5409FB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635000" y="4191000"/>
            <a:ext cx="532344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Zum Leben braucht man kein Wasser.</a:t>
            </a:r>
          </a:p>
        </p:txBody>
      </p:sp>
      <p:sp>
        <p:nvSpPr>
          <p:cNvPr id="24" name="shpAufblitz_8_1" descr="TIMESET">
            <a:extLst>
              <a:ext uri="{FF2B5EF4-FFF2-40B4-BE49-F238E27FC236}">
                <a16:creationId xmlns:a16="http://schemas.microsoft.com/office/drawing/2014/main" id="{B5620A03-0D48-9616-93C8-4BE57F66C93C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635000" y="4699000"/>
            <a:ext cx="47008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Wasser fließt immer nach unten.</a:t>
            </a:r>
          </a:p>
        </p:txBody>
      </p:sp>
      <p:sp>
        <p:nvSpPr>
          <p:cNvPr id="25" name="shpAufblitz_9_1" descr="TIMESET">
            <a:extLst>
              <a:ext uri="{FF2B5EF4-FFF2-40B4-BE49-F238E27FC236}">
                <a16:creationId xmlns:a16="http://schemas.microsoft.com/office/drawing/2014/main" id="{863751EB-1792-2771-4EFC-AC00A94ADC85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635000" y="5207000"/>
            <a:ext cx="4171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Enten können nicht tauchen.</a:t>
            </a:r>
          </a:p>
        </p:txBody>
      </p:sp>
      <p:sp>
        <p:nvSpPr>
          <p:cNvPr id="26" name="shpAufblitz_10_1" descr="TIMESET">
            <a:extLst>
              <a:ext uri="{FF2B5EF4-FFF2-40B4-BE49-F238E27FC236}">
                <a16:creationId xmlns:a16="http://schemas.microsoft.com/office/drawing/2014/main" id="{C038D09A-A4C7-8438-3AEA-F013B2DF557D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35000" y="5715000"/>
            <a:ext cx="52433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Nach dem Herbst kommt der Winter.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5983214-FF7F-3616-5A64-97B0017DEFF9}"/>
              </a:ext>
            </a:extLst>
          </p:cNvPr>
          <p:cNvSpPr/>
          <p:nvPr/>
        </p:nvSpPr>
        <p:spPr>
          <a:xfrm>
            <a:off x="7435552" y="1118213"/>
            <a:ext cx="410344" cy="5263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7B323962-AC35-D5EE-A673-E2DFC304B429}"/>
              </a:ext>
            </a:extLst>
          </p:cNvPr>
          <p:cNvSpPr/>
          <p:nvPr/>
        </p:nvSpPr>
        <p:spPr>
          <a:xfrm>
            <a:off x="8926016" y="1118213"/>
            <a:ext cx="410344" cy="5263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71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utoUpdateAnimBg="0"/>
      <p:bldP spid="50" grpId="0" autoUpdateAnimBg="0"/>
      <p:bldP spid="51" grpId="0" animBg="1"/>
      <p:bldP spid="52" grpId="0" animBg="1"/>
      <p:bldP spid="53" grpId="0" autoUpdateAnimBg="0"/>
      <p:bldP spid="54" grpId="0" autoUpdateAnimBg="0"/>
      <p:bldP spid="55" grpId="0" animBg="1"/>
      <p:bldP spid="56" grpId="0" animBg="1"/>
      <p:bldP spid="57" grpId="0" autoUpdateAnimBg="0"/>
      <p:bldP spid="58" grpId="0" autoUpdateAnimBg="0"/>
      <p:bldP spid="5" grpId="0" animBg="1"/>
      <p:bldP spid="6" grpId="0" animBg="1"/>
      <p:bldP spid="7" grpId="0" autoUpdateAnimBg="0"/>
      <p:bldP spid="8" grpId="0" autoUpdateAnimBg="0"/>
      <p:bldP spid="9" grpId="0" animBg="1"/>
      <p:bldP spid="10" grpId="0" animBg="1"/>
      <p:bldP spid="11" grpId="0" autoUpdateAnimBg="0"/>
      <p:bldP spid="12" grpId="0" autoUpdateAnimBg="0"/>
      <p:bldP spid="2" grpId="0" animBg="1"/>
      <p:bldP spid="13" grpId="0" animBg="1"/>
      <p:bldP spid="40" grpId="0" autoUpdateAnimBg="0"/>
      <p:bldP spid="59" grpId="0" autoUpdateAnimBg="0"/>
      <p:bldP spid="60" grpId="0" animBg="1"/>
      <p:bldP spid="61" grpId="0" animBg="1"/>
      <p:bldP spid="62" grpId="0" autoUpdateAnimBg="0"/>
      <p:bldP spid="63" grpId="0" autoUpdateAnimBg="0"/>
      <p:bldP spid="64" grpId="0" animBg="1"/>
      <p:bldP spid="65" grpId="0" animBg="1"/>
      <p:bldP spid="66" grpId="0" autoUpdateAnimBg="0"/>
      <p:bldP spid="67" grpId="0" autoUpdateAnimBg="0"/>
      <p:bldP spid="68" grpId="0" animBg="1"/>
      <p:bldP spid="69" grpId="0" animBg="1"/>
      <p:bldP spid="70" grpId="0" autoUpdateAnimBg="0"/>
      <p:bldP spid="71" grpId="0" autoUpdateAnimBg="0"/>
      <p:bldP spid="72" grpId="0" animBg="1"/>
      <p:bldP spid="73" grpId="0" animBg="1"/>
      <p:bldP spid="74" grpId="0" autoUpdateAnimBg="0"/>
      <p:bldP spid="75" grpId="0" autoUpdateAnimBg="0"/>
      <p:bldP spid="14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7D80CC5-51C9-4C37-B2C8-E6104CB1D377}"/>
              </a:ext>
            </a:extLst>
          </p:cNvPr>
          <p:cNvSpPr/>
          <p:nvPr/>
        </p:nvSpPr>
        <p:spPr>
          <a:xfrm>
            <a:off x="203488" y="60267"/>
            <a:ext cx="8844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Klick auf „</a:t>
            </a:r>
            <a:r>
              <a:rPr lang="de-DE" sz="2400" dirty="0">
                <a:solidFill>
                  <a:schemeClr val="bg1"/>
                </a:solidFill>
                <a:highlight>
                  <a:srgbClr val="0000FF"/>
                </a:highlight>
                <a:latin typeface="Trebuchet MS" panose="020B0603020202020204" pitchFamily="34" charset="0"/>
              </a:rPr>
              <a:t>richtig</a:t>
            </a:r>
            <a:r>
              <a:rPr lang="de-DE" sz="2400" dirty="0">
                <a:latin typeface="Trebuchet MS" panose="020B0603020202020204" pitchFamily="34" charset="0"/>
              </a:rPr>
              <a:t>“ oder „</a:t>
            </a:r>
            <a:r>
              <a:rPr lang="de-DE" sz="2400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</a:rPr>
              <a:t>falsch</a:t>
            </a:r>
            <a:r>
              <a:rPr lang="de-DE" sz="2400" dirty="0">
                <a:latin typeface="Trebuchet MS" panose="020B0603020202020204" pitchFamily="34" charset="0"/>
              </a:rPr>
              <a:t>“!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454B4E2-579A-8534-C563-D61EFA1D9B8C}"/>
              </a:ext>
            </a:extLst>
          </p:cNvPr>
          <p:cNvSpPr/>
          <p:nvPr/>
        </p:nvSpPr>
        <p:spPr>
          <a:xfrm>
            <a:off x="298480" y="1303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B35B594-3773-FC87-2A0D-9C470035F6C2}"/>
              </a:ext>
            </a:extLst>
          </p:cNvPr>
          <p:cNvSpPr/>
          <p:nvPr/>
        </p:nvSpPr>
        <p:spPr>
          <a:xfrm>
            <a:off x="298480" y="180860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2DDFD49-F923-426D-C324-9086C10E4E86}"/>
              </a:ext>
            </a:extLst>
          </p:cNvPr>
          <p:cNvSpPr/>
          <p:nvPr/>
        </p:nvSpPr>
        <p:spPr>
          <a:xfrm>
            <a:off x="298480" y="231338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39F677B-294F-93A9-8851-6A9B691BACB7}"/>
              </a:ext>
            </a:extLst>
          </p:cNvPr>
          <p:cNvSpPr/>
          <p:nvPr/>
        </p:nvSpPr>
        <p:spPr>
          <a:xfrm>
            <a:off x="298480" y="281975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A110FF8F-3183-CD65-15BE-B86647C31FAE}"/>
              </a:ext>
            </a:extLst>
          </p:cNvPr>
          <p:cNvSpPr/>
          <p:nvPr/>
        </p:nvSpPr>
        <p:spPr>
          <a:xfrm>
            <a:off x="298480" y="332612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1C8E88D-6C52-EBD0-C171-325DDA0D26F9}"/>
              </a:ext>
            </a:extLst>
          </p:cNvPr>
          <p:cNvSpPr/>
          <p:nvPr/>
        </p:nvSpPr>
        <p:spPr>
          <a:xfrm>
            <a:off x="298480" y="383090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6082284-4B09-50D7-5BBD-24CF4A66F6BB}"/>
              </a:ext>
            </a:extLst>
          </p:cNvPr>
          <p:cNvSpPr/>
          <p:nvPr/>
        </p:nvSpPr>
        <p:spPr>
          <a:xfrm>
            <a:off x="298480" y="433727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9E5A811-8EC7-3F5B-BCA4-F3D2474CA3CB}"/>
              </a:ext>
            </a:extLst>
          </p:cNvPr>
          <p:cNvSpPr/>
          <p:nvPr/>
        </p:nvSpPr>
        <p:spPr>
          <a:xfrm>
            <a:off x="298480" y="484205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0C354F26-C2F1-984F-F4E6-22388ED4EE2A}"/>
              </a:ext>
            </a:extLst>
          </p:cNvPr>
          <p:cNvSpPr/>
          <p:nvPr/>
        </p:nvSpPr>
        <p:spPr>
          <a:xfrm>
            <a:off x="298480" y="534842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9A384426-BAC2-FCBB-6651-70A32D4FD5DF}"/>
              </a:ext>
            </a:extLst>
          </p:cNvPr>
          <p:cNvSpPr/>
          <p:nvPr/>
        </p:nvSpPr>
        <p:spPr>
          <a:xfrm>
            <a:off x="298480" y="585479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feld 46" descr="TIMESET2">
            <a:extLst>
              <a:ext uri="{FF2B5EF4-FFF2-40B4-BE49-F238E27FC236}">
                <a16:creationId xmlns:a16="http://schemas.microsoft.com/office/drawing/2014/main" id="{2B663FC7-B539-C13F-530D-D3C451EB8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2714745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B05FEB1E-43D6-790C-495C-F6055F305958}"/>
              </a:ext>
            </a:extLst>
          </p:cNvPr>
          <p:cNvSpPr/>
          <p:nvPr/>
        </p:nvSpPr>
        <p:spPr>
          <a:xfrm>
            <a:off x="7989195" y="2714745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9" name="shpAufblitz_1_1" descr="TIMESET">
            <a:extLst>
              <a:ext uri="{FF2B5EF4-FFF2-40B4-BE49-F238E27FC236}">
                <a16:creationId xmlns:a16="http://schemas.microsoft.com/office/drawing/2014/main" id="{6A2F32F3-470A-6EF9-B40B-58E544539DC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7378973" y="2636912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shpAufblitz_1_1" descr="TIMESET">
            <a:extLst>
              <a:ext uri="{FF2B5EF4-FFF2-40B4-BE49-F238E27FC236}">
                <a16:creationId xmlns:a16="http://schemas.microsoft.com/office/drawing/2014/main" id="{7D0C223F-836F-2F75-B847-2EB6B8C566B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848726" y="2636912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Textfeld 50" descr="TIMESET2">
            <a:extLst>
              <a:ext uri="{FF2B5EF4-FFF2-40B4-BE49-F238E27FC236}">
                <a16:creationId xmlns:a16="http://schemas.microsoft.com/office/drawing/2014/main" id="{A73DAC46-2533-469F-4775-D3A3DA9E5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171303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E54A57F-F538-FE0B-0B83-A6ED5DD7105E}"/>
              </a:ext>
            </a:extLst>
          </p:cNvPr>
          <p:cNvSpPr/>
          <p:nvPr/>
        </p:nvSpPr>
        <p:spPr>
          <a:xfrm>
            <a:off x="7989195" y="171303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3" name="shpAufblitz_1_1" descr="TIMESET">
            <a:extLst>
              <a:ext uri="{FF2B5EF4-FFF2-40B4-BE49-F238E27FC236}">
                <a16:creationId xmlns:a16="http://schemas.microsoft.com/office/drawing/2014/main" id="{C2B59AD7-83AB-F97D-6636-8DEC563F62D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7378973" y="163686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shpAufblitz_1_1" descr="TIMESET">
            <a:extLst>
              <a:ext uri="{FF2B5EF4-FFF2-40B4-BE49-F238E27FC236}">
                <a16:creationId xmlns:a16="http://schemas.microsoft.com/office/drawing/2014/main" id="{6A2E7D9E-818F-421D-17F6-DF16A05718A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8848726" y="163686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 descr="TIMESET2">
            <a:extLst>
              <a:ext uri="{FF2B5EF4-FFF2-40B4-BE49-F238E27FC236}">
                <a16:creationId xmlns:a16="http://schemas.microsoft.com/office/drawing/2014/main" id="{E542C8CE-09AD-DAF2-37F7-12EB2440C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223001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05DD809-3779-4095-140E-50369ECBC549}"/>
              </a:ext>
            </a:extLst>
          </p:cNvPr>
          <p:cNvSpPr/>
          <p:nvPr/>
        </p:nvSpPr>
        <p:spPr>
          <a:xfrm>
            <a:off x="7989195" y="223001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7" name="shpAufblitz_1_1" descr="TIMESET">
            <a:extLst>
              <a:ext uri="{FF2B5EF4-FFF2-40B4-BE49-F238E27FC236}">
                <a16:creationId xmlns:a16="http://schemas.microsoft.com/office/drawing/2014/main" id="{929E9E9E-EA4E-0E9E-D9A4-6FB56A32421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7378973" y="215552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shpAufblitz_1_1" descr="TIMESET">
            <a:extLst>
              <a:ext uri="{FF2B5EF4-FFF2-40B4-BE49-F238E27FC236}">
                <a16:creationId xmlns:a16="http://schemas.microsoft.com/office/drawing/2014/main" id="{A4C0C492-0A3E-D06C-5D16-419ED1D2A23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8848726" y="215552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 descr="TIMESET2">
            <a:extLst>
              <a:ext uri="{FF2B5EF4-FFF2-40B4-BE49-F238E27FC236}">
                <a16:creationId xmlns:a16="http://schemas.microsoft.com/office/drawing/2014/main" id="{C40B10B5-CC7B-9FA9-99BB-57D1FFAE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1192929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3FA2F36-9386-F12A-3C58-DDFD8DC2B21F}"/>
              </a:ext>
            </a:extLst>
          </p:cNvPr>
          <p:cNvSpPr/>
          <p:nvPr/>
        </p:nvSpPr>
        <p:spPr>
          <a:xfrm>
            <a:off x="7989195" y="1192929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" name="shpAufblitz_1_1" descr="TIMESET">
            <a:extLst>
              <a:ext uri="{FF2B5EF4-FFF2-40B4-BE49-F238E27FC236}">
                <a16:creationId xmlns:a16="http://schemas.microsoft.com/office/drawing/2014/main" id="{B931E064-BF4D-CC09-ABF3-257E9702F9B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378973" y="112010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shpAufblitz_1_1" descr="TIMESET">
            <a:extLst>
              <a:ext uri="{FF2B5EF4-FFF2-40B4-BE49-F238E27FC236}">
                <a16:creationId xmlns:a16="http://schemas.microsoft.com/office/drawing/2014/main" id="{B65A8090-EED4-A3A2-3C30-95F0282BB499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8848726" y="112010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feld 8" descr="TIMESET2">
            <a:extLst>
              <a:ext uri="{FF2B5EF4-FFF2-40B4-BE49-F238E27FC236}">
                <a16:creationId xmlns:a16="http://schemas.microsoft.com/office/drawing/2014/main" id="{A2A081FD-64AD-DF2C-460D-C4DD171C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326398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536F1FD-D6AA-19EE-94E6-439C3BEAD2FA}"/>
              </a:ext>
            </a:extLst>
          </p:cNvPr>
          <p:cNvSpPr/>
          <p:nvPr/>
        </p:nvSpPr>
        <p:spPr>
          <a:xfrm>
            <a:off x="7989195" y="326398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11" name="shpAufblitz_1_1" descr="TIMESET">
            <a:extLst>
              <a:ext uri="{FF2B5EF4-FFF2-40B4-BE49-F238E27FC236}">
                <a16:creationId xmlns:a16="http://schemas.microsoft.com/office/drawing/2014/main" id="{9C78D6F3-61AF-C54F-C0F6-E4FD0FB39892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7378973" y="319282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shpAufblitz_1_1" descr="TIMESET">
            <a:extLst>
              <a:ext uri="{FF2B5EF4-FFF2-40B4-BE49-F238E27FC236}">
                <a16:creationId xmlns:a16="http://schemas.microsoft.com/office/drawing/2014/main" id="{48B0C983-10F4-F56C-2299-4CC18ECB2E3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8848726" y="319282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 descr="TIMESET2">
            <a:extLst>
              <a:ext uri="{FF2B5EF4-FFF2-40B4-BE49-F238E27FC236}">
                <a16:creationId xmlns:a16="http://schemas.microsoft.com/office/drawing/2014/main" id="{15CB16B4-198E-F8E1-842C-18F9393CE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378097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DE17CE-5337-E48B-65BE-FB138F504FB6}"/>
              </a:ext>
            </a:extLst>
          </p:cNvPr>
          <p:cNvSpPr/>
          <p:nvPr/>
        </p:nvSpPr>
        <p:spPr>
          <a:xfrm>
            <a:off x="7989195" y="378097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0" name="shpAufblitz_1_1" descr="TIMESET">
            <a:extLst>
              <a:ext uri="{FF2B5EF4-FFF2-40B4-BE49-F238E27FC236}">
                <a16:creationId xmlns:a16="http://schemas.microsoft.com/office/drawing/2014/main" id="{4B18251D-B4B8-4C29-85E8-1ADE36F1E81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7378973" y="371148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shpAufblitz_1_1" descr="TIMESET">
            <a:extLst>
              <a:ext uri="{FF2B5EF4-FFF2-40B4-BE49-F238E27FC236}">
                <a16:creationId xmlns:a16="http://schemas.microsoft.com/office/drawing/2014/main" id="{DB1B95F7-03CE-D4CF-2EBB-F0240DE1ABD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8848726" y="371148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0" name="Textfeld 59" descr="TIMESET2">
            <a:extLst>
              <a:ext uri="{FF2B5EF4-FFF2-40B4-BE49-F238E27FC236}">
                <a16:creationId xmlns:a16="http://schemas.microsoft.com/office/drawing/2014/main" id="{B7EFAFEA-E8CA-2E3E-44EB-77E6DB3E3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429795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20255307-07F1-8A06-3E17-BE97A3017DCD}"/>
              </a:ext>
            </a:extLst>
          </p:cNvPr>
          <p:cNvSpPr/>
          <p:nvPr/>
        </p:nvSpPr>
        <p:spPr>
          <a:xfrm>
            <a:off x="7989195" y="429795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2" name="shpAufblitz_1_1" descr="TIMESET">
            <a:extLst>
              <a:ext uri="{FF2B5EF4-FFF2-40B4-BE49-F238E27FC236}">
                <a16:creationId xmlns:a16="http://schemas.microsoft.com/office/drawing/2014/main" id="{10C0490F-29CC-7CD1-0C13-C779F1BFBE4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7378973" y="423013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shpAufblitz_1_1" descr="TIMESET">
            <a:extLst>
              <a:ext uri="{FF2B5EF4-FFF2-40B4-BE49-F238E27FC236}">
                <a16:creationId xmlns:a16="http://schemas.microsoft.com/office/drawing/2014/main" id="{5B491393-33EE-856A-76AE-DA4CEE8301E0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8848726" y="423013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Textfeld 63" descr="TIMESET2">
            <a:extLst>
              <a:ext uri="{FF2B5EF4-FFF2-40B4-BE49-F238E27FC236}">
                <a16:creationId xmlns:a16="http://schemas.microsoft.com/office/drawing/2014/main" id="{CBD20EBC-A7E0-16C5-1F33-FA30B954A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481494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95D90E24-C395-9838-7AD7-335FFE5A1489}"/>
              </a:ext>
            </a:extLst>
          </p:cNvPr>
          <p:cNvSpPr/>
          <p:nvPr/>
        </p:nvSpPr>
        <p:spPr>
          <a:xfrm>
            <a:off x="7989195" y="481494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6" name="shpAufblitz_1_1" descr="TIMESET">
            <a:extLst>
              <a:ext uri="{FF2B5EF4-FFF2-40B4-BE49-F238E27FC236}">
                <a16:creationId xmlns:a16="http://schemas.microsoft.com/office/drawing/2014/main" id="{C6D7766C-4772-8985-6113-4F5FAF9A01F6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7378973" y="474879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shpAufblitz_1_1" descr="TIMESET">
            <a:extLst>
              <a:ext uri="{FF2B5EF4-FFF2-40B4-BE49-F238E27FC236}">
                <a16:creationId xmlns:a16="http://schemas.microsoft.com/office/drawing/2014/main" id="{4544D2F5-E450-5997-043D-B1211BCE2D4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8848726" y="474879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 descr="TIMESET2">
            <a:extLst>
              <a:ext uri="{FF2B5EF4-FFF2-40B4-BE49-F238E27FC236}">
                <a16:creationId xmlns:a16="http://schemas.microsoft.com/office/drawing/2014/main" id="{6E7290BD-4837-DE7C-2B25-CB36EE3D0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533192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EE7C167-FB3C-1585-15E6-AE3DC0826547}"/>
              </a:ext>
            </a:extLst>
          </p:cNvPr>
          <p:cNvSpPr/>
          <p:nvPr/>
        </p:nvSpPr>
        <p:spPr>
          <a:xfrm>
            <a:off x="7989195" y="533192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0" name="shpAufblitz_1_1" descr="TIMESET">
            <a:extLst>
              <a:ext uri="{FF2B5EF4-FFF2-40B4-BE49-F238E27FC236}">
                <a16:creationId xmlns:a16="http://schemas.microsoft.com/office/drawing/2014/main" id="{7F5D8505-F209-A3CF-1BAC-E9090A7D023E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7378973" y="526744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" name="shpAufblitz_1_1" descr="TIMESET">
            <a:extLst>
              <a:ext uri="{FF2B5EF4-FFF2-40B4-BE49-F238E27FC236}">
                <a16:creationId xmlns:a16="http://schemas.microsoft.com/office/drawing/2014/main" id="{35E285DF-4F77-41EF-9869-F4C2CE9457E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8848726" y="526744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2" name="Textfeld 71" descr="TIMESET2">
            <a:extLst>
              <a:ext uri="{FF2B5EF4-FFF2-40B4-BE49-F238E27FC236}">
                <a16:creationId xmlns:a16="http://schemas.microsoft.com/office/drawing/2014/main" id="{5C50A5D8-840F-53B9-8A58-EC5C06C76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5848909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21AC3ECA-1FE9-4A0E-9F71-E3EF4E3EFDB9}"/>
              </a:ext>
            </a:extLst>
          </p:cNvPr>
          <p:cNvSpPr/>
          <p:nvPr/>
        </p:nvSpPr>
        <p:spPr>
          <a:xfrm>
            <a:off x="7989195" y="5848909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4" name="shpAufblitz_1_1" descr="TIMESET">
            <a:extLst>
              <a:ext uri="{FF2B5EF4-FFF2-40B4-BE49-F238E27FC236}">
                <a16:creationId xmlns:a16="http://schemas.microsoft.com/office/drawing/2014/main" id="{BC77AE22-5BA3-8F88-B6B5-E91ECEE4F0B2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7378973" y="578610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5" name="shpAufblitz_1_1" descr="TIMESET">
            <a:extLst>
              <a:ext uri="{FF2B5EF4-FFF2-40B4-BE49-F238E27FC236}">
                <a16:creationId xmlns:a16="http://schemas.microsoft.com/office/drawing/2014/main" id="{BAACF134-CC6D-9FE2-979B-5D1005B0267A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8848726" y="578610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hpAufblitz_1_1" descr="TIMESET">
            <a:extLst>
              <a:ext uri="{FF2B5EF4-FFF2-40B4-BE49-F238E27FC236}">
                <a16:creationId xmlns:a16="http://schemas.microsoft.com/office/drawing/2014/main" id="{DB93312A-B15E-BC91-90F7-4AD944C2FE90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635000" y="1143000"/>
            <a:ext cx="44770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Enten leben unter dem Wasser.</a:t>
            </a:r>
          </a:p>
        </p:txBody>
      </p:sp>
      <p:sp>
        <p:nvSpPr>
          <p:cNvPr id="15" name="shpAufblitz_2_1" descr="TIMESET">
            <a:extLst>
              <a:ext uri="{FF2B5EF4-FFF2-40B4-BE49-F238E27FC236}">
                <a16:creationId xmlns:a16="http://schemas.microsoft.com/office/drawing/2014/main" id="{E0479662-9446-C6F7-ABC8-459E291C8051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635000" y="1651000"/>
            <a:ext cx="284469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Autos haben Räder.</a:t>
            </a:r>
          </a:p>
        </p:txBody>
      </p:sp>
      <p:sp>
        <p:nvSpPr>
          <p:cNvPr id="16" name="shpAufblitz_3_1" descr="TIMESET">
            <a:extLst>
              <a:ext uri="{FF2B5EF4-FFF2-40B4-BE49-F238E27FC236}">
                <a16:creationId xmlns:a16="http://schemas.microsoft.com/office/drawing/2014/main" id="{50BFE50A-8979-049A-3AAA-2DE98A9517CD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635000" y="2159000"/>
            <a:ext cx="54793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Nach dem Herbst kommt der Frühling.</a:t>
            </a:r>
          </a:p>
        </p:txBody>
      </p:sp>
      <p:sp>
        <p:nvSpPr>
          <p:cNvPr id="17" name="shpAufblitz_4_1" descr="TIMESET">
            <a:extLst>
              <a:ext uri="{FF2B5EF4-FFF2-40B4-BE49-F238E27FC236}">
                <a16:creationId xmlns:a16="http://schemas.microsoft.com/office/drawing/2014/main" id="{503F8D99-593B-6E09-850F-92201ED7A332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635000" y="2667000"/>
            <a:ext cx="55931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In der Dusche trägt man keine Wäsche.</a:t>
            </a:r>
          </a:p>
        </p:txBody>
      </p:sp>
      <p:sp>
        <p:nvSpPr>
          <p:cNvPr id="21" name="shpAufblitz_5_1" descr="TIMESET">
            <a:extLst>
              <a:ext uri="{FF2B5EF4-FFF2-40B4-BE49-F238E27FC236}">
                <a16:creationId xmlns:a16="http://schemas.microsoft.com/office/drawing/2014/main" id="{B850ADD2-8B52-B562-45F8-1AEA9BE9EAB4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635000" y="3175000"/>
            <a:ext cx="47554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Sonne geht am Morgen unter.</a:t>
            </a:r>
          </a:p>
        </p:txBody>
      </p:sp>
      <p:sp>
        <p:nvSpPr>
          <p:cNvPr id="22" name="shpAufblitz_6_1" descr="TIMESET">
            <a:extLst>
              <a:ext uri="{FF2B5EF4-FFF2-40B4-BE49-F238E27FC236}">
                <a16:creationId xmlns:a16="http://schemas.microsoft.com/office/drawing/2014/main" id="{88F8F660-E3CD-2948-976C-04F20D56BDDB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635000" y="3683000"/>
            <a:ext cx="344357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Nachts ist es nicht hell.</a:t>
            </a:r>
          </a:p>
        </p:txBody>
      </p:sp>
      <p:sp>
        <p:nvSpPr>
          <p:cNvPr id="23" name="shpAufblitz_7_1" descr="TIMESET">
            <a:extLst>
              <a:ext uri="{FF2B5EF4-FFF2-40B4-BE49-F238E27FC236}">
                <a16:creationId xmlns:a16="http://schemas.microsoft.com/office/drawing/2014/main" id="{3C9C98D7-C026-7380-FEAA-6C6A5A5409FB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635000" y="4191000"/>
            <a:ext cx="46501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Zum Leben braucht man Wasser.</a:t>
            </a:r>
          </a:p>
        </p:txBody>
      </p:sp>
      <p:sp>
        <p:nvSpPr>
          <p:cNvPr id="24" name="shpAufblitz_8_1" descr="TIMESET">
            <a:extLst>
              <a:ext uri="{FF2B5EF4-FFF2-40B4-BE49-F238E27FC236}">
                <a16:creationId xmlns:a16="http://schemas.microsoft.com/office/drawing/2014/main" id="{B5620A03-0D48-9616-93C8-4BE57F66C93C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635000" y="4699000"/>
            <a:ext cx="41173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Wasser fließt nie nach oben.</a:t>
            </a:r>
          </a:p>
        </p:txBody>
      </p:sp>
      <p:sp>
        <p:nvSpPr>
          <p:cNvPr id="25" name="shpAufblitz_9_1" descr="TIMESET">
            <a:extLst>
              <a:ext uri="{FF2B5EF4-FFF2-40B4-BE49-F238E27FC236}">
                <a16:creationId xmlns:a16="http://schemas.microsoft.com/office/drawing/2014/main" id="{863751EB-1792-2771-4EFC-AC00A94ADC85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635000" y="5207000"/>
            <a:ext cx="44839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Milch wird an Bauern geliefert.</a:t>
            </a:r>
          </a:p>
        </p:txBody>
      </p:sp>
      <p:sp>
        <p:nvSpPr>
          <p:cNvPr id="26" name="shpAufblitz_10_1" descr="TIMESET">
            <a:extLst>
              <a:ext uri="{FF2B5EF4-FFF2-40B4-BE49-F238E27FC236}">
                <a16:creationId xmlns:a16="http://schemas.microsoft.com/office/drawing/2014/main" id="{C038D09A-A4C7-8438-3AEA-F013B2DF557D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35000" y="5715000"/>
            <a:ext cx="43258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Durch Heizen wird es wärmer.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5983214-FF7F-3616-5A64-97B0017DEFF9}"/>
              </a:ext>
            </a:extLst>
          </p:cNvPr>
          <p:cNvSpPr/>
          <p:nvPr/>
        </p:nvSpPr>
        <p:spPr>
          <a:xfrm>
            <a:off x="7435552" y="1118213"/>
            <a:ext cx="410344" cy="5263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7B323962-AC35-D5EE-A673-E2DFC304B429}"/>
              </a:ext>
            </a:extLst>
          </p:cNvPr>
          <p:cNvSpPr/>
          <p:nvPr/>
        </p:nvSpPr>
        <p:spPr>
          <a:xfrm>
            <a:off x="8926016" y="1118213"/>
            <a:ext cx="410344" cy="5263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4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utoUpdateAnimBg="0"/>
      <p:bldP spid="50" grpId="0" autoUpdateAnimBg="0"/>
      <p:bldP spid="51" grpId="0" animBg="1"/>
      <p:bldP spid="52" grpId="0" animBg="1"/>
      <p:bldP spid="53" grpId="0" autoUpdateAnimBg="0"/>
      <p:bldP spid="54" grpId="0" autoUpdateAnimBg="0"/>
      <p:bldP spid="55" grpId="0" animBg="1"/>
      <p:bldP spid="56" grpId="0" animBg="1"/>
      <p:bldP spid="57" grpId="0" autoUpdateAnimBg="0"/>
      <p:bldP spid="58" grpId="0" autoUpdateAnimBg="0"/>
      <p:bldP spid="5" grpId="0" animBg="1"/>
      <p:bldP spid="6" grpId="0" animBg="1"/>
      <p:bldP spid="7" grpId="0" autoUpdateAnimBg="0"/>
      <p:bldP spid="8" grpId="0" autoUpdateAnimBg="0"/>
      <p:bldP spid="9" grpId="0" animBg="1"/>
      <p:bldP spid="10" grpId="0" animBg="1"/>
      <p:bldP spid="11" grpId="0" autoUpdateAnimBg="0"/>
      <p:bldP spid="12" grpId="0" autoUpdateAnimBg="0"/>
      <p:bldP spid="2" grpId="0" animBg="1"/>
      <p:bldP spid="13" grpId="0" animBg="1"/>
      <p:bldP spid="40" grpId="0" autoUpdateAnimBg="0"/>
      <p:bldP spid="59" grpId="0" autoUpdateAnimBg="0"/>
      <p:bldP spid="60" grpId="0" animBg="1"/>
      <p:bldP spid="61" grpId="0" animBg="1"/>
      <p:bldP spid="62" grpId="0" autoUpdateAnimBg="0"/>
      <p:bldP spid="63" grpId="0" autoUpdateAnimBg="0"/>
      <p:bldP spid="64" grpId="0" animBg="1"/>
      <p:bldP spid="65" grpId="0" animBg="1"/>
      <p:bldP spid="66" grpId="0" autoUpdateAnimBg="0"/>
      <p:bldP spid="67" grpId="0" autoUpdateAnimBg="0"/>
      <p:bldP spid="68" grpId="0" animBg="1"/>
      <p:bldP spid="69" grpId="0" animBg="1"/>
      <p:bldP spid="70" grpId="0" autoUpdateAnimBg="0"/>
      <p:bldP spid="71" grpId="0" autoUpdateAnimBg="0"/>
      <p:bldP spid="72" grpId="0" animBg="1"/>
      <p:bldP spid="73" grpId="0" animBg="1"/>
      <p:bldP spid="74" grpId="0" autoUpdateAnimBg="0"/>
      <p:bldP spid="75" grpId="0" autoUpdateAnimBg="0"/>
      <p:bldP spid="14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7D80CC5-51C9-4C37-B2C8-E6104CB1D377}"/>
              </a:ext>
            </a:extLst>
          </p:cNvPr>
          <p:cNvSpPr/>
          <p:nvPr/>
        </p:nvSpPr>
        <p:spPr>
          <a:xfrm>
            <a:off x="203488" y="60267"/>
            <a:ext cx="8844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Klick auf „</a:t>
            </a:r>
            <a:r>
              <a:rPr lang="de-DE" sz="2400" dirty="0">
                <a:solidFill>
                  <a:schemeClr val="bg1"/>
                </a:solidFill>
                <a:highlight>
                  <a:srgbClr val="0000FF"/>
                </a:highlight>
                <a:latin typeface="Trebuchet MS" panose="020B0603020202020204" pitchFamily="34" charset="0"/>
              </a:rPr>
              <a:t>richtig</a:t>
            </a:r>
            <a:r>
              <a:rPr lang="de-DE" sz="2400" dirty="0">
                <a:latin typeface="Trebuchet MS" panose="020B0603020202020204" pitchFamily="34" charset="0"/>
              </a:rPr>
              <a:t>“ oder „</a:t>
            </a:r>
            <a:r>
              <a:rPr lang="de-DE" sz="2400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</a:rPr>
              <a:t>falsch</a:t>
            </a:r>
            <a:r>
              <a:rPr lang="de-DE" sz="2400" dirty="0">
                <a:latin typeface="Trebuchet MS" panose="020B0603020202020204" pitchFamily="34" charset="0"/>
              </a:rPr>
              <a:t>“!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454B4E2-579A-8534-C563-D61EFA1D9B8C}"/>
              </a:ext>
            </a:extLst>
          </p:cNvPr>
          <p:cNvSpPr/>
          <p:nvPr/>
        </p:nvSpPr>
        <p:spPr>
          <a:xfrm>
            <a:off x="298480" y="1303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B35B594-3773-FC87-2A0D-9C470035F6C2}"/>
              </a:ext>
            </a:extLst>
          </p:cNvPr>
          <p:cNvSpPr/>
          <p:nvPr/>
        </p:nvSpPr>
        <p:spPr>
          <a:xfrm>
            <a:off x="298480" y="180860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2DDFD49-F923-426D-C324-9086C10E4E86}"/>
              </a:ext>
            </a:extLst>
          </p:cNvPr>
          <p:cNvSpPr/>
          <p:nvPr/>
        </p:nvSpPr>
        <p:spPr>
          <a:xfrm>
            <a:off x="298480" y="231338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39F677B-294F-93A9-8851-6A9B691BACB7}"/>
              </a:ext>
            </a:extLst>
          </p:cNvPr>
          <p:cNvSpPr/>
          <p:nvPr/>
        </p:nvSpPr>
        <p:spPr>
          <a:xfrm>
            <a:off x="298480" y="281975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A110FF8F-3183-CD65-15BE-B86647C31FAE}"/>
              </a:ext>
            </a:extLst>
          </p:cNvPr>
          <p:cNvSpPr/>
          <p:nvPr/>
        </p:nvSpPr>
        <p:spPr>
          <a:xfrm>
            <a:off x="298480" y="332612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1C8E88D-6C52-EBD0-C171-325DDA0D26F9}"/>
              </a:ext>
            </a:extLst>
          </p:cNvPr>
          <p:cNvSpPr/>
          <p:nvPr/>
        </p:nvSpPr>
        <p:spPr>
          <a:xfrm>
            <a:off x="298480" y="383090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6082284-4B09-50D7-5BBD-24CF4A66F6BB}"/>
              </a:ext>
            </a:extLst>
          </p:cNvPr>
          <p:cNvSpPr/>
          <p:nvPr/>
        </p:nvSpPr>
        <p:spPr>
          <a:xfrm>
            <a:off x="298480" y="433727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9E5A811-8EC7-3F5B-BCA4-F3D2474CA3CB}"/>
              </a:ext>
            </a:extLst>
          </p:cNvPr>
          <p:cNvSpPr/>
          <p:nvPr/>
        </p:nvSpPr>
        <p:spPr>
          <a:xfrm>
            <a:off x="298480" y="484205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0C354F26-C2F1-984F-F4E6-22388ED4EE2A}"/>
              </a:ext>
            </a:extLst>
          </p:cNvPr>
          <p:cNvSpPr/>
          <p:nvPr/>
        </p:nvSpPr>
        <p:spPr>
          <a:xfrm>
            <a:off x="298480" y="534842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9A384426-BAC2-FCBB-6651-70A32D4FD5DF}"/>
              </a:ext>
            </a:extLst>
          </p:cNvPr>
          <p:cNvSpPr/>
          <p:nvPr/>
        </p:nvSpPr>
        <p:spPr>
          <a:xfrm>
            <a:off x="298480" y="585479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feld 46" descr="TIMESET2">
            <a:extLst>
              <a:ext uri="{FF2B5EF4-FFF2-40B4-BE49-F238E27FC236}">
                <a16:creationId xmlns:a16="http://schemas.microsoft.com/office/drawing/2014/main" id="{2B663FC7-B539-C13F-530D-D3C451EB8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119604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B05FEB1E-43D6-790C-495C-F6055F305958}"/>
              </a:ext>
            </a:extLst>
          </p:cNvPr>
          <p:cNvSpPr/>
          <p:nvPr/>
        </p:nvSpPr>
        <p:spPr>
          <a:xfrm>
            <a:off x="7989195" y="119604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9" name="shpAufblitz_1_1" descr="TIMESET">
            <a:extLst>
              <a:ext uri="{FF2B5EF4-FFF2-40B4-BE49-F238E27FC236}">
                <a16:creationId xmlns:a16="http://schemas.microsoft.com/office/drawing/2014/main" id="{6A2F32F3-470A-6EF9-B40B-58E544539DC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7378973" y="111821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shpAufblitz_1_1" descr="TIMESET">
            <a:extLst>
              <a:ext uri="{FF2B5EF4-FFF2-40B4-BE49-F238E27FC236}">
                <a16:creationId xmlns:a16="http://schemas.microsoft.com/office/drawing/2014/main" id="{7D0C223F-836F-2F75-B847-2EB6B8C566B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848726" y="111821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Textfeld 50" descr="TIMESET2">
            <a:extLst>
              <a:ext uri="{FF2B5EF4-FFF2-40B4-BE49-F238E27FC236}">
                <a16:creationId xmlns:a16="http://schemas.microsoft.com/office/drawing/2014/main" id="{A73DAC46-2533-469F-4775-D3A3DA9E5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171303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E54A57F-F538-FE0B-0B83-A6ED5DD7105E}"/>
              </a:ext>
            </a:extLst>
          </p:cNvPr>
          <p:cNvSpPr/>
          <p:nvPr/>
        </p:nvSpPr>
        <p:spPr>
          <a:xfrm>
            <a:off x="7989195" y="171303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3" name="shpAufblitz_1_1" descr="TIMESET">
            <a:extLst>
              <a:ext uri="{FF2B5EF4-FFF2-40B4-BE49-F238E27FC236}">
                <a16:creationId xmlns:a16="http://schemas.microsoft.com/office/drawing/2014/main" id="{C2B59AD7-83AB-F97D-6636-8DEC563F62D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7378973" y="163686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shpAufblitz_1_1" descr="TIMESET">
            <a:extLst>
              <a:ext uri="{FF2B5EF4-FFF2-40B4-BE49-F238E27FC236}">
                <a16:creationId xmlns:a16="http://schemas.microsoft.com/office/drawing/2014/main" id="{6A2E7D9E-818F-421D-17F6-DF16A05718A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8848726" y="163686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 descr="TIMESET2">
            <a:extLst>
              <a:ext uri="{FF2B5EF4-FFF2-40B4-BE49-F238E27FC236}">
                <a16:creationId xmlns:a16="http://schemas.microsoft.com/office/drawing/2014/main" id="{E542C8CE-09AD-DAF2-37F7-12EB2440C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223001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05DD809-3779-4095-140E-50369ECBC549}"/>
              </a:ext>
            </a:extLst>
          </p:cNvPr>
          <p:cNvSpPr/>
          <p:nvPr/>
        </p:nvSpPr>
        <p:spPr>
          <a:xfrm>
            <a:off x="7989195" y="223001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7" name="shpAufblitz_1_1" descr="TIMESET">
            <a:extLst>
              <a:ext uri="{FF2B5EF4-FFF2-40B4-BE49-F238E27FC236}">
                <a16:creationId xmlns:a16="http://schemas.microsoft.com/office/drawing/2014/main" id="{929E9E9E-EA4E-0E9E-D9A4-6FB56A32421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7378973" y="215552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shpAufblitz_1_1" descr="TIMESET">
            <a:extLst>
              <a:ext uri="{FF2B5EF4-FFF2-40B4-BE49-F238E27FC236}">
                <a16:creationId xmlns:a16="http://schemas.microsoft.com/office/drawing/2014/main" id="{A4C0C492-0A3E-D06C-5D16-419ED1D2A23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8848726" y="215552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 descr="TIMESET2">
            <a:extLst>
              <a:ext uri="{FF2B5EF4-FFF2-40B4-BE49-F238E27FC236}">
                <a16:creationId xmlns:a16="http://schemas.microsoft.com/office/drawing/2014/main" id="{C40B10B5-CC7B-9FA9-99BB-57D1FFAE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274700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3FA2F36-9386-F12A-3C58-DDFD8DC2B21F}"/>
              </a:ext>
            </a:extLst>
          </p:cNvPr>
          <p:cNvSpPr/>
          <p:nvPr/>
        </p:nvSpPr>
        <p:spPr>
          <a:xfrm>
            <a:off x="7989195" y="274700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" name="shpAufblitz_1_1" descr="TIMESET">
            <a:extLst>
              <a:ext uri="{FF2B5EF4-FFF2-40B4-BE49-F238E27FC236}">
                <a16:creationId xmlns:a16="http://schemas.microsoft.com/office/drawing/2014/main" id="{B931E064-BF4D-CC09-ABF3-257E9702F9B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378973" y="267417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shpAufblitz_1_1" descr="TIMESET">
            <a:extLst>
              <a:ext uri="{FF2B5EF4-FFF2-40B4-BE49-F238E27FC236}">
                <a16:creationId xmlns:a16="http://schemas.microsoft.com/office/drawing/2014/main" id="{B65A8090-EED4-A3A2-3C30-95F0282BB499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8848726" y="267417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feld 8" descr="TIMESET2">
            <a:extLst>
              <a:ext uri="{FF2B5EF4-FFF2-40B4-BE49-F238E27FC236}">
                <a16:creationId xmlns:a16="http://schemas.microsoft.com/office/drawing/2014/main" id="{A2A081FD-64AD-DF2C-460D-C4DD171C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326398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536F1FD-D6AA-19EE-94E6-439C3BEAD2FA}"/>
              </a:ext>
            </a:extLst>
          </p:cNvPr>
          <p:cNvSpPr/>
          <p:nvPr/>
        </p:nvSpPr>
        <p:spPr>
          <a:xfrm>
            <a:off x="7989195" y="326398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11" name="shpAufblitz_1_1" descr="TIMESET">
            <a:extLst>
              <a:ext uri="{FF2B5EF4-FFF2-40B4-BE49-F238E27FC236}">
                <a16:creationId xmlns:a16="http://schemas.microsoft.com/office/drawing/2014/main" id="{9C78D6F3-61AF-C54F-C0F6-E4FD0FB39892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7378973" y="319282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shpAufblitz_1_1" descr="TIMESET">
            <a:extLst>
              <a:ext uri="{FF2B5EF4-FFF2-40B4-BE49-F238E27FC236}">
                <a16:creationId xmlns:a16="http://schemas.microsoft.com/office/drawing/2014/main" id="{48B0C983-10F4-F56C-2299-4CC18ECB2E3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8848726" y="319282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 descr="TIMESET2">
            <a:extLst>
              <a:ext uri="{FF2B5EF4-FFF2-40B4-BE49-F238E27FC236}">
                <a16:creationId xmlns:a16="http://schemas.microsoft.com/office/drawing/2014/main" id="{15CB16B4-198E-F8E1-842C-18F9393CE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378097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DE17CE-5337-E48B-65BE-FB138F504FB6}"/>
              </a:ext>
            </a:extLst>
          </p:cNvPr>
          <p:cNvSpPr/>
          <p:nvPr/>
        </p:nvSpPr>
        <p:spPr>
          <a:xfrm>
            <a:off x="7989195" y="378097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0" name="shpAufblitz_1_1" descr="TIMESET">
            <a:extLst>
              <a:ext uri="{FF2B5EF4-FFF2-40B4-BE49-F238E27FC236}">
                <a16:creationId xmlns:a16="http://schemas.microsoft.com/office/drawing/2014/main" id="{4B18251D-B4B8-4C29-85E8-1ADE36F1E81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7378973" y="371148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shpAufblitz_1_1" descr="TIMESET">
            <a:extLst>
              <a:ext uri="{FF2B5EF4-FFF2-40B4-BE49-F238E27FC236}">
                <a16:creationId xmlns:a16="http://schemas.microsoft.com/office/drawing/2014/main" id="{DB1B95F7-03CE-D4CF-2EBB-F0240DE1ABD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8848726" y="371148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0" name="Textfeld 59" descr="TIMESET2">
            <a:extLst>
              <a:ext uri="{FF2B5EF4-FFF2-40B4-BE49-F238E27FC236}">
                <a16:creationId xmlns:a16="http://schemas.microsoft.com/office/drawing/2014/main" id="{B7EFAFEA-E8CA-2E3E-44EB-77E6DB3E3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429795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20255307-07F1-8A06-3E17-BE97A3017DCD}"/>
              </a:ext>
            </a:extLst>
          </p:cNvPr>
          <p:cNvSpPr/>
          <p:nvPr/>
        </p:nvSpPr>
        <p:spPr>
          <a:xfrm>
            <a:off x="7989195" y="429795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2" name="shpAufblitz_1_1" descr="TIMESET">
            <a:extLst>
              <a:ext uri="{FF2B5EF4-FFF2-40B4-BE49-F238E27FC236}">
                <a16:creationId xmlns:a16="http://schemas.microsoft.com/office/drawing/2014/main" id="{10C0490F-29CC-7CD1-0C13-C779F1BFBE4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7378973" y="423013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shpAufblitz_1_1" descr="TIMESET">
            <a:extLst>
              <a:ext uri="{FF2B5EF4-FFF2-40B4-BE49-F238E27FC236}">
                <a16:creationId xmlns:a16="http://schemas.microsoft.com/office/drawing/2014/main" id="{5B491393-33EE-856A-76AE-DA4CEE8301E0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8848726" y="423013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Textfeld 63" descr="TIMESET2">
            <a:extLst>
              <a:ext uri="{FF2B5EF4-FFF2-40B4-BE49-F238E27FC236}">
                <a16:creationId xmlns:a16="http://schemas.microsoft.com/office/drawing/2014/main" id="{CBD20EBC-A7E0-16C5-1F33-FA30B954A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481494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95D90E24-C395-9838-7AD7-335FFE5A1489}"/>
              </a:ext>
            </a:extLst>
          </p:cNvPr>
          <p:cNvSpPr/>
          <p:nvPr/>
        </p:nvSpPr>
        <p:spPr>
          <a:xfrm>
            <a:off x="7989195" y="481494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6" name="shpAufblitz_1_1" descr="TIMESET">
            <a:extLst>
              <a:ext uri="{FF2B5EF4-FFF2-40B4-BE49-F238E27FC236}">
                <a16:creationId xmlns:a16="http://schemas.microsoft.com/office/drawing/2014/main" id="{C6D7766C-4772-8985-6113-4F5FAF9A01F6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7378973" y="474879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shpAufblitz_1_1" descr="TIMESET">
            <a:extLst>
              <a:ext uri="{FF2B5EF4-FFF2-40B4-BE49-F238E27FC236}">
                <a16:creationId xmlns:a16="http://schemas.microsoft.com/office/drawing/2014/main" id="{4544D2F5-E450-5997-043D-B1211BCE2D4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8848726" y="474879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 descr="TIMESET2">
            <a:extLst>
              <a:ext uri="{FF2B5EF4-FFF2-40B4-BE49-F238E27FC236}">
                <a16:creationId xmlns:a16="http://schemas.microsoft.com/office/drawing/2014/main" id="{6E7290BD-4837-DE7C-2B25-CB36EE3D0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533192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EE7C167-FB3C-1585-15E6-AE3DC0826547}"/>
              </a:ext>
            </a:extLst>
          </p:cNvPr>
          <p:cNvSpPr/>
          <p:nvPr/>
        </p:nvSpPr>
        <p:spPr>
          <a:xfrm>
            <a:off x="7989195" y="533192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0" name="shpAufblitz_1_1" descr="TIMESET">
            <a:extLst>
              <a:ext uri="{FF2B5EF4-FFF2-40B4-BE49-F238E27FC236}">
                <a16:creationId xmlns:a16="http://schemas.microsoft.com/office/drawing/2014/main" id="{7F5D8505-F209-A3CF-1BAC-E9090A7D023E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7378973" y="526744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" name="shpAufblitz_1_1" descr="TIMESET">
            <a:extLst>
              <a:ext uri="{FF2B5EF4-FFF2-40B4-BE49-F238E27FC236}">
                <a16:creationId xmlns:a16="http://schemas.microsoft.com/office/drawing/2014/main" id="{35E285DF-4F77-41EF-9869-F4C2CE9457E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8848726" y="526744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2" name="Textfeld 71" descr="TIMESET2">
            <a:extLst>
              <a:ext uri="{FF2B5EF4-FFF2-40B4-BE49-F238E27FC236}">
                <a16:creationId xmlns:a16="http://schemas.microsoft.com/office/drawing/2014/main" id="{5C50A5D8-840F-53B9-8A58-EC5C06C76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5848909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21AC3ECA-1FE9-4A0E-9F71-E3EF4E3EFDB9}"/>
              </a:ext>
            </a:extLst>
          </p:cNvPr>
          <p:cNvSpPr/>
          <p:nvPr/>
        </p:nvSpPr>
        <p:spPr>
          <a:xfrm>
            <a:off x="7989195" y="5848909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4" name="shpAufblitz_1_1" descr="TIMESET">
            <a:extLst>
              <a:ext uri="{FF2B5EF4-FFF2-40B4-BE49-F238E27FC236}">
                <a16:creationId xmlns:a16="http://schemas.microsoft.com/office/drawing/2014/main" id="{BC77AE22-5BA3-8F88-B6B5-E91ECEE4F0B2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7378973" y="578610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5" name="shpAufblitz_1_1" descr="TIMESET">
            <a:extLst>
              <a:ext uri="{FF2B5EF4-FFF2-40B4-BE49-F238E27FC236}">
                <a16:creationId xmlns:a16="http://schemas.microsoft.com/office/drawing/2014/main" id="{BAACF134-CC6D-9FE2-979B-5D1005B0267A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8848726" y="578610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hpAufblitz_1_1" descr="TIMESET">
            <a:extLst>
              <a:ext uri="{FF2B5EF4-FFF2-40B4-BE49-F238E27FC236}">
                <a16:creationId xmlns:a16="http://schemas.microsoft.com/office/drawing/2014/main" id="{DB93312A-B15E-BC91-90F7-4AD944C2FE90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635000" y="1143000"/>
            <a:ext cx="52305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Enten fliegen im Winter nach Afrika.</a:t>
            </a:r>
          </a:p>
        </p:txBody>
      </p:sp>
      <p:sp>
        <p:nvSpPr>
          <p:cNvPr id="15" name="shpAufblitz_2_1" descr="TIMESET">
            <a:extLst>
              <a:ext uri="{FF2B5EF4-FFF2-40B4-BE49-F238E27FC236}">
                <a16:creationId xmlns:a16="http://schemas.microsoft.com/office/drawing/2014/main" id="{E0479662-9446-C6F7-ABC8-459E291C8051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635000" y="1651000"/>
            <a:ext cx="481144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Zum Leben ist Wasser notwendig.</a:t>
            </a:r>
          </a:p>
        </p:txBody>
      </p:sp>
      <p:sp>
        <p:nvSpPr>
          <p:cNvPr id="16" name="shpAufblitz_3_1" descr="TIMESET">
            <a:extLst>
              <a:ext uri="{FF2B5EF4-FFF2-40B4-BE49-F238E27FC236}">
                <a16:creationId xmlns:a16="http://schemas.microsoft.com/office/drawing/2014/main" id="{50BFE50A-8979-049A-3AAA-2DE98A9517CD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635000" y="2159000"/>
            <a:ext cx="54549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Nach dem Frühling kommt der Winter.</a:t>
            </a:r>
          </a:p>
        </p:txBody>
      </p:sp>
      <p:sp>
        <p:nvSpPr>
          <p:cNvPr id="17" name="shpAufblitz_4_1" descr="TIMESET">
            <a:extLst>
              <a:ext uri="{FF2B5EF4-FFF2-40B4-BE49-F238E27FC236}">
                <a16:creationId xmlns:a16="http://schemas.microsoft.com/office/drawing/2014/main" id="{503F8D99-593B-6E09-850F-92201ED7A332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635000" y="2667000"/>
            <a:ext cx="477137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Wäsche wird beim Waschen nass.</a:t>
            </a:r>
          </a:p>
        </p:txBody>
      </p:sp>
      <p:sp>
        <p:nvSpPr>
          <p:cNvPr id="21" name="shpAufblitz_5_1" descr="TIMESET">
            <a:extLst>
              <a:ext uri="{FF2B5EF4-FFF2-40B4-BE49-F238E27FC236}">
                <a16:creationId xmlns:a16="http://schemas.microsoft.com/office/drawing/2014/main" id="{B850ADD2-8B52-B562-45F8-1AEA9BE9EAB4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635000" y="3175000"/>
            <a:ext cx="46586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Nachts scheint immer der Mond.</a:t>
            </a:r>
          </a:p>
        </p:txBody>
      </p:sp>
      <p:sp>
        <p:nvSpPr>
          <p:cNvPr id="22" name="shpAufblitz_6_1" descr="TIMESET">
            <a:extLst>
              <a:ext uri="{FF2B5EF4-FFF2-40B4-BE49-F238E27FC236}">
                <a16:creationId xmlns:a16="http://schemas.microsoft.com/office/drawing/2014/main" id="{88F8F660-E3CD-2948-976C-04F20D56BDDB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635000" y="3683000"/>
            <a:ext cx="46054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Sonne geht am Abend unter.</a:t>
            </a:r>
          </a:p>
        </p:txBody>
      </p:sp>
      <p:sp>
        <p:nvSpPr>
          <p:cNvPr id="23" name="shpAufblitz_7_1" descr="TIMESET">
            <a:extLst>
              <a:ext uri="{FF2B5EF4-FFF2-40B4-BE49-F238E27FC236}">
                <a16:creationId xmlns:a16="http://schemas.microsoft.com/office/drawing/2014/main" id="{3C9C98D7-C026-7380-FEAA-6C6A5A5409FB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635000" y="4191000"/>
            <a:ext cx="36535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Autos fahren auf Rädern.</a:t>
            </a:r>
          </a:p>
        </p:txBody>
      </p:sp>
      <p:sp>
        <p:nvSpPr>
          <p:cNvPr id="24" name="shpAufblitz_8_1" descr="TIMESET">
            <a:extLst>
              <a:ext uri="{FF2B5EF4-FFF2-40B4-BE49-F238E27FC236}">
                <a16:creationId xmlns:a16="http://schemas.microsoft.com/office/drawing/2014/main" id="{B5620A03-0D48-9616-93C8-4BE57F66C93C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635000" y="4699000"/>
            <a:ext cx="3274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Wasser fließt abwärts.</a:t>
            </a:r>
          </a:p>
        </p:txBody>
      </p:sp>
      <p:sp>
        <p:nvSpPr>
          <p:cNvPr id="25" name="shpAufblitz_9_1" descr="TIMESET">
            <a:extLst>
              <a:ext uri="{FF2B5EF4-FFF2-40B4-BE49-F238E27FC236}">
                <a16:creationId xmlns:a16="http://schemas.microsoft.com/office/drawing/2014/main" id="{863751EB-1792-2771-4EFC-AC00A94ADC85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635000" y="5207000"/>
            <a:ext cx="50106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Wenn es zu warm wird, heizen wir.</a:t>
            </a:r>
          </a:p>
        </p:txBody>
      </p:sp>
      <p:sp>
        <p:nvSpPr>
          <p:cNvPr id="26" name="shpAufblitz_10_1" descr="TIMESET">
            <a:extLst>
              <a:ext uri="{FF2B5EF4-FFF2-40B4-BE49-F238E27FC236}">
                <a16:creationId xmlns:a16="http://schemas.microsoft.com/office/drawing/2014/main" id="{C038D09A-A4C7-8438-3AEA-F013B2DF557D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35000" y="5715000"/>
            <a:ext cx="41216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Milch kommt von Kühen.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0D456A0-3F85-F7FE-619B-EF136E838E48}"/>
              </a:ext>
            </a:extLst>
          </p:cNvPr>
          <p:cNvSpPr/>
          <p:nvPr/>
        </p:nvSpPr>
        <p:spPr>
          <a:xfrm>
            <a:off x="7435552" y="1118213"/>
            <a:ext cx="410344" cy="5263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33CB1E65-1FF8-1DB6-47B7-6F7952A00711}"/>
              </a:ext>
            </a:extLst>
          </p:cNvPr>
          <p:cNvSpPr/>
          <p:nvPr/>
        </p:nvSpPr>
        <p:spPr>
          <a:xfrm>
            <a:off x="8926016" y="1118213"/>
            <a:ext cx="410344" cy="5263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156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utoUpdateAnimBg="0"/>
      <p:bldP spid="50" grpId="0" autoUpdateAnimBg="0"/>
      <p:bldP spid="51" grpId="0" animBg="1"/>
      <p:bldP spid="52" grpId="0" animBg="1"/>
      <p:bldP spid="53" grpId="0" autoUpdateAnimBg="0"/>
      <p:bldP spid="54" grpId="0" autoUpdateAnimBg="0"/>
      <p:bldP spid="55" grpId="0" animBg="1"/>
      <p:bldP spid="56" grpId="0" animBg="1"/>
      <p:bldP spid="57" grpId="0" autoUpdateAnimBg="0"/>
      <p:bldP spid="58" grpId="0" autoUpdateAnimBg="0"/>
      <p:bldP spid="5" grpId="0" animBg="1"/>
      <p:bldP spid="6" grpId="0" animBg="1"/>
      <p:bldP spid="7" grpId="0" autoUpdateAnimBg="0"/>
      <p:bldP spid="8" grpId="0" autoUpdateAnimBg="0"/>
      <p:bldP spid="9" grpId="0" animBg="1"/>
      <p:bldP spid="10" grpId="0" animBg="1"/>
      <p:bldP spid="11" grpId="0" autoUpdateAnimBg="0"/>
      <p:bldP spid="12" grpId="0" autoUpdateAnimBg="0"/>
      <p:bldP spid="2" grpId="0" animBg="1"/>
      <p:bldP spid="13" grpId="0" animBg="1"/>
      <p:bldP spid="40" grpId="0" autoUpdateAnimBg="0"/>
      <p:bldP spid="59" grpId="0" autoUpdateAnimBg="0"/>
      <p:bldP spid="60" grpId="0" animBg="1"/>
      <p:bldP spid="61" grpId="0" animBg="1"/>
      <p:bldP spid="62" grpId="0" autoUpdateAnimBg="0"/>
      <p:bldP spid="63" grpId="0" autoUpdateAnimBg="0"/>
      <p:bldP spid="64" grpId="0" animBg="1"/>
      <p:bldP spid="65" grpId="0" animBg="1"/>
      <p:bldP spid="66" grpId="0" autoUpdateAnimBg="0"/>
      <p:bldP spid="67" grpId="0" autoUpdateAnimBg="0"/>
      <p:bldP spid="68" grpId="0" animBg="1"/>
      <p:bldP spid="69" grpId="0" animBg="1"/>
      <p:bldP spid="70" grpId="0" autoUpdateAnimBg="0"/>
      <p:bldP spid="71" grpId="0" autoUpdateAnimBg="0"/>
      <p:bldP spid="72" grpId="0" animBg="1"/>
      <p:bldP spid="73" grpId="0" animBg="1"/>
      <p:bldP spid="74" grpId="0" autoUpdateAnimBg="0"/>
      <p:bldP spid="75" grpId="0" autoUpdateAnimBg="0"/>
      <p:bldP spid="14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7D80CC5-51C9-4C37-B2C8-E6104CB1D377}"/>
              </a:ext>
            </a:extLst>
          </p:cNvPr>
          <p:cNvSpPr/>
          <p:nvPr/>
        </p:nvSpPr>
        <p:spPr>
          <a:xfrm>
            <a:off x="203488" y="60267"/>
            <a:ext cx="8844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Klick auf „</a:t>
            </a:r>
            <a:r>
              <a:rPr lang="de-DE" sz="2400" dirty="0">
                <a:solidFill>
                  <a:schemeClr val="bg1"/>
                </a:solidFill>
                <a:highlight>
                  <a:srgbClr val="0000FF"/>
                </a:highlight>
                <a:latin typeface="Trebuchet MS" panose="020B0603020202020204" pitchFamily="34" charset="0"/>
              </a:rPr>
              <a:t>richtig</a:t>
            </a:r>
            <a:r>
              <a:rPr lang="de-DE" sz="2400" dirty="0">
                <a:latin typeface="Trebuchet MS" panose="020B0603020202020204" pitchFamily="34" charset="0"/>
              </a:rPr>
              <a:t>“ oder „</a:t>
            </a:r>
            <a:r>
              <a:rPr lang="de-DE" sz="2400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</a:rPr>
              <a:t>falsch</a:t>
            </a:r>
            <a:r>
              <a:rPr lang="de-DE" sz="2400" dirty="0">
                <a:latin typeface="Trebuchet MS" panose="020B0603020202020204" pitchFamily="34" charset="0"/>
              </a:rPr>
              <a:t>“!</a:t>
            </a:r>
          </a:p>
          <a:p>
            <a:endParaRPr lang="de-DE" sz="24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454B4E2-579A-8534-C563-D61EFA1D9B8C}"/>
              </a:ext>
            </a:extLst>
          </p:cNvPr>
          <p:cNvSpPr/>
          <p:nvPr/>
        </p:nvSpPr>
        <p:spPr>
          <a:xfrm>
            <a:off x="298480" y="1303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B35B594-3773-FC87-2A0D-9C470035F6C2}"/>
              </a:ext>
            </a:extLst>
          </p:cNvPr>
          <p:cNvSpPr/>
          <p:nvPr/>
        </p:nvSpPr>
        <p:spPr>
          <a:xfrm>
            <a:off x="298480" y="180860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2DDFD49-F923-426D-C324-9086C10E4E86}"/>
              </a:ext>
            </a:extLst>
          </p:cNvPr>
          <p:cNvSpPr/>
          <p:nvPr/>
        </p:nvSpPr>
        <p:spPr>
          <a:xfrm>
            <a:off x="298480" y="231338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39F677B-294F-93A9-8851-6A9B691BACB7}"/>
              </a:ext>
            </a:extLst>
          </p:cNvPr>
          <p:cNvSpPr/>
          <p:nvPr/>
        </p:nvSpPr>
        <p:spPr>
          <a:xfrm>
            <a:off x="298480" y="281975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A110FF8F-3183-CD65-15BE-B86647C31FAE}"/>
              </a:ext>
            </a:extLst>
          </p:cNvPr>
          <p:cNvSpPr/>
          <p:nvPr/>
        </p:nvSpPr>
        <p:spPr>
          <a:xfrm>
            <a:off x="298480" y="332612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1C8E88D-6C52-EBD0-C171-325DDA0D26F9}"/>
              </a:ext>
            </a:extLst>
          </p:cNvPr>
          <p:cNvSpPr/>
          <p:nvPr/>
        </p:nvSpPr>
        <p:spPr>
          <a:xfrm>
            <a:off x="298480" y="383090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6082284-4B09-50D7-5BBD-24CF4A66F6BB}"/>
              </a:ext>
            </a:extLst>
          </p:cNvPr>
          <p:cNvSpPr/>
          <p:nvPr/>
        </p:nvSpPr>
        <p:spPr>
          <a:xfrm>
            <a:off x="298480" y="433727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9E5A811-8EC7-3F5B-BCA4-F3D2474CA3CB}"/>
              </a:ext>
            </a:extLst>
          </p:cNvPr>
          <p:cNvSpPr/>
          <p:nvPr/>
        </p:nvSpPr>
        <p:spPr>
          <a:xfrm>
            <a:off x="298480" y="484205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0C354F26-C2F1-984F-F4E6-22388ED4EE2A}"/>
              </a:ext>
            </a:extLst>
          </p:cNvPr>
          <p:cNvSpPr/>
          <p:nvPr/>
        </p:nvSpPr>
        <p:spPr>
          <a:xfrm>
            <a:off x="298480" y="534842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9A384426-BAC2-FCBB-6651-70A32D4FD5DF}"/>
              </a:ext>
            </a:extLst>
          </p:cNvPr>
          <p:cNvSpPr/>
          <p:nvPr/>
        </p:nvSpPr>
        <p:spPr>
          <a:xfrm>
            <a:off x="298480" y="585479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feld 46" descr="TIMESET2">
            <a:extLst>
              <a:ext uri="{FF2B5EF4-FFF2-40B4-BE49-F238E27FC236}">
                <a16:creationId xmlns:a16="http://schemas.microsoft.com/office/drawing/2014/main" id="{2B663FC7-B539-C13F-530D-D3C451EB8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119604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B05FEB1E-43D6-790C-495C-F6055F305958}"/>
              </a:ext>
            </a:extLst>
          </p:cNvPr>
          <p:cNvSpPr/>
          <p:nvPr/>
        </p:nvSpPr>
        <p:spPr>
          <a:xfrm>
            <a:off x="7989195" y="119604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9" name="shpAufblitz_1_1" descr="TIMESET">
            <a:extLst>
              <a:ext uri="{FF2B5EF4-FFF2-40B4-BE49-F238E27FC236}">
                <a16:creationId xmlns:a16="http://schemas.microsoft.com/office/drawing/2014/main" id="{6A2F32F3-470A-6EF9-B40B-58E544539DC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7378973" y="111821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shpAufblitz_1_1" descr="TIMESET">
            <a:extLst>
              <a:ext uri="{FF2B5EF4-FFF2-40B4-BE49-F238E27FC236}">
                <a16:creationId xmlns:a16="http://schemas.microsoft.com/office/drawing/2014/main" id="{7D0C223F-836F-2F75-B847-2EB6B8C566B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848726" y="111821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Textfeld 50" descr="TIMESET2">
            <a:extLst>
              <a:ext uri="{FF2B5EF4-FFF2-40B4-BE49-F238E27FC236}">
                <a16:creationId xmlns:a16="http://schemas.microsoft.com/office/drawing/2014/main" id="{A73DAC46-2533-469F-4775-D3A3DA9E5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171303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E54A57F-F538-FE0B-0B83-A6ED5DD7105E}"/>
              </a:ext>
            </a:extLst>
          </p:cNvPr>
          <p:cNvSpPr/>
          <p:nvPr/>
        </p:nvSpPr>
        <p:spPr>
          <a:xfrm>
            <a:off x="7989195" y="171303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3" name="shpAufblitz_1_1" descr="TIMESET">
            <a:extLst>
              <a:ext uri="{FF2B5EF4-FFF2-40B4-BE49-F238E27FC236}">
                <a16:creationId xmlns:a16="http://schemas.microsoft.com/office/drawing/2014/main" id="{C2B59AD7-83AB-F97D-6636-8DEC563F62D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7378973" y="163686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shpAufblitz_1_1" descr="TIMESET">
            <a:extLst>
              <a:ext uri="{FF2B5EF4-FFF2-40B4-BE49-F238E27FC236}">
                <a16:creationId xmlns:a16="http://schemas.microsoft.com/office/drawing/2014/main" id="{6A2E7D9E-818F-421D-17F6-DF16A05718A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8848726" y="163686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 descr="TIMESET2">
            <a:extLst>
              <a:ext uri="{FF2B5EF4-FFF2-40B4-BE49-F238E27FC236}">
                <a16:creationId xmlns:a16="http://schemas.microsoft.com/office/drawing/2014/main" id="{E542C8CE-09AD-DAF2-37F7-12EB2440C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223001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05DD809-3779-4095-140E-50369ECBC549}"/>
              </a:ext>
            </a:extLst>
          </p:cNvPr>
          <p:cNvSpPr/>
          <p:nvPr/>
        </p:nvSpPr>
        <p:spPr>
          <a:xfrm>
            <a:off x="7989195" y="223001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7" name="shpAufblitz_1_1" descr="TIMESET">
            <a:extLst>
              <a:ext uri="{FF2B5EF4-FFF2-40B4-BE49-F238E27FC236}">
                <a16:creationId xmlns:a16="http://schemas.microsoft.com/office/drawing/2014/main" id="{929E9E9E-EA4E-0E9E-D9A4-6FB56A32421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7378973" y="215552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shpAufblitz_1_1" descr="TIMESET">
            <a:extLst>
              <a:ext uri="{FF2B5EF4-FFF2-40B4-BE49-F238E27FC236}">
                <a16:creationId xmlns:a16="http://schemas.microsoft.com/office/drawing/2014/main" id="{A4C0C492-0A3E-D06C-5D16-419ED1D2A23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8848726" y="215552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 descr="TIMESET2">
            <a:extLst>
              <a:ext uri="{FF2B5EF4-FFF2-40B4-BE49-F238E27FC236}">
                <a16:creationId xmlns:a16="http://schemas.microsoft.com/office/drawing/2014/main" id="{C40B10B5-CC7B-9FA9-99BB-57D1FFAE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274700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3FA2F36-9386-F12A-3C58-DDFD8DC2B21F}"/>
              </a:ext>
            </a:extLst>
          </p:cNvPr>
          <p:cNvSpPr/>
          <p:nvPr/>
        </p:nvSpPr>
        <p:spPr>
          <a:xfrm>
            <a:off x="7989195" y="274700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" name="shpAufblitz_1_1" descr="TIMESET">
            <a:extLst>
              <a:ext uri="{FF2B5EF4-FFF2-40B4-BE49-F238E27FC236}">
                <a16:creationId xmlns:a16="http://schemas.microsoft.com/office/drawing/2014/main" id="{B931E064-BF4D-CC09-ABF3-257E9702F9B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378973" y="267417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shpAufblitz_1_1" descr="TIMESET">
            <a:extLst>
              <a:ext uri="{FF2B5EF4-FFF2-40B4-BE49-F238E27FC236}">
                <a16:creationId xmlns:a16="http://schemas.microsoft.com/office/drawing/2014/main" id="{B65A8090-EED4-A3A2-3C30-95F0282BB499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8848726" y="267417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feld 8" descr="TIMESET2">
            <a:extLst>
              <a:ext uri="{FF2B5EF4-FFF2-40B4-BE49-F238E27FC236}">
                <a16:creationId xmlns:a16="http://schemas.microsoft.com/office/drawing/2014/main" id="{A2A081FD-64AD-DF2C-460D-C4DD171C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326398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536F1FD-D6AA-19EE-94E6-439C3BEAD2FA}"/>
              </a:ext>
            </a:extLst>
          </p:cNvPr>
          <p:cNvSpPr/>
          <p:nvPr/>
        </p:nvSpPr>
        <p:spPr>
          <a:xfrm>
            <a:off x="7989195" y="326398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11" name="shpAufblitz_1_1" descr="TIMESET">
            <a:extLst>
              <a:ext uri="{FF2B5EF4-FFF2-40B4-BE49-F238E27FC236}">
                <a16:creationId xmlns:a16="http://schemas.microsoft.com/office/drawing/2014/main" id="{9C78D6F3-61AF-C54F-C0F6-E4FD0FB39892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7378973" y="319282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shpAufblitz_1_1" descr="TIMESET">
            <a:extLst>
              <a:ext uri="{FF2B5EF4-FFF2-40B4-BE49-F238E27FC236}">
                <a16:creationId xmlns:a16="http://schemas.microsoft.com/office/drawing/2014/main" id="{48B0C983-10F4-F56C-2299-4CC18ECB2E3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8848726" y="319282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 descr="TIMESET2">
            <a:extLst>
              <a:ext uri="{FF2B5EF4-FFF2-40B4-BE49-F238E27FC236}">
                <a16:creationId xmlns:a16="http://schemas.microsoft.com/office/drawing/2014/main" id="{15CB16B4-198E-F8E1-842C-18F9393CE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378097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DE17CE-5337-E48B-65BE-FB138F504FB6}"/>
              </a:ext>
            </a:extLst>
          </p:cNvPr>
          <p:cNvSpPr/>
          <p:nvPr/>
        </p:nvSpPr>
        <p:spPr>
          <a:xfrm>
            <a:off x="7989195" y="378097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0" name="shpAufblitz_1_1" descr="TIMESET">
            <a:extLst>
              <a:ext uri="{FF2B5EF4-FFF2-40B4-BE49-F238E27FC236}">
                <a16:creationId xmlns:a16="http://schemas.microsoft.com/office/drawing/2014/main" id="{4B18251D-B4B8-4C29-85E8-1ADE36F1E81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7378973" y="371148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shpAufblitz_1_1" descr="TIMESET">
            <a:extLst>
              <a:ext uri="{FF2B5EF4-FFF2-40B4-BE49-F238E27FC236}">
                <a16:creationId xmlns:a16="http://schemas.microsoft.com/office/drawing/2014/main" id="{DB1B95F7-03CE-D4CF-2EBB-F0240DE1ABD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8848726" y="371148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0" name="Textfeld 59" descr="TIMESET2">
            <a:extLst>
              <a:ext uri="{FF2B5EF4-FFF2-40B4-BE49-F238E27FC236}">
                <a16:creationId xmlns:a16="http://schemas.microsoft.com/office/drawing/2014/main" id="{B7EFAFEA-E8CA-2E3E-44EB-77E6DB3E3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429795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20255307-07F1-8A06-3E17-BE97A3017DCD}"/>
              </a:ext>
            </a:extLst>
          </p:cNvPr>
          <p:cNvSpPr/>
          <p:nvPr/>
        </p:nvSpPr>
        <p:spPr>
          <a:xfrm>
            <a:off x="7989195" y="429795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2" name="shpAufblitz_1_1" descr="TIMESET">
            <a:extLst>
              <a:ext uri="{FF2B5EF4-FFF2-40B4-BE49-F238E27FC236}">
                <a16:creationId xmlns:a16="http://schemas.microsoft.com/office/drawing/2014/main" id="{10C0490F-29CC-7CD1-0C13-C779F1BFBE4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7378973" y="423013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shpAufblitz_1_1" descr="TIMESET">
            <a:extLst>
              <a:ext uri="{FF2B5EF4-FFF2-40B4-BE49-F238E27FC236}">
                <a16:creationId xmlns:a16="http://schemas.microsoft.com/office/drawing/2014/main" id="{5B491393-33EE-856A-76AE-DA4CEE8301E0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8848726" y="423013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Textfeld 63" descr="TIMESET2">
            <a:extLst>
              <a:ext uri="{FF2B5EF4-FFF2-40B4-BE49-F238E27FC236}">
                <a16:creationId xmlns:a16="http://schemas.microsoft.com/office/drawing/2014/main" id="{CBD20EBC-A7E0-16C5-1F33-FA30B954A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481494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95D90E24-C395-9838-7AD7-335FFE5A1489}"/>
              </a:ext>
            </a:extLst>
          </p:cNvPr>
          <p:cNvSpPr/>
          <p:nvPr/>
        </p:nvSpPr>
        <p:spPr>
          <a:xfrm>
            <a:off x="7989195" y="481494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6" name="shpAufblitz_1_1" descr="TIMESET">
            <a:extLst>
              <a:ext uri="{FF2B5EF4-FFF2-40B4-BE49-F238E27FC236}">
                <a16:creationId xmlns:a16="http://schemas.microsoft.com/office/drawing/2014/main" id="{C6D7766C-4772-8985-6113-4F5FAF9A01F6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7378973" y="474879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shpAufblitz_1_1" descr="TIMESET">
            <a:extLst>
              <a:ext uri="{FF2B5EF4-FFF2-40B4-BE49-F238E27FC236}">
                <a16:creationId xmlns:a16="http://schemas.microsoft.com/office/drawing/2014/main" id="{4544D2F5-E450-5997-043D-B1211BCE2D4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8848726" y="474879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 descr="TIMESET2">
            <a:extLst>
              <a:ext uri="{FF2B5EF4-FFF2-40B4-BE49-F238E27FC236}">
                <a16:creationId xmlns:a16="http://schemas.microsoft.com/office/drawing/2014/main" id="{6E7290BD-4837-DE7C-2B25-CB36EE3D0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533192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EE7C167-FB3C-1585-15E6-AE3DC0826547}"/>
              </a:ext>
            </a:extLst>
          </p:cNvPr>
          <p:cNvSpPr/>
          <p:nvPr/>
        </p:nvSpPr>
        <p:spPr>
          <a:xfrm>
            <a:off x="7989195" y="533192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0" name="shpAufblitz_1_1" descr="TIMESET">
            <a:extLst>
              <a:ext uri="{FF2B5EF4-FFF2-40B4-BE49-F238E27FC236}">
                <a16:creationId xmlns:a16="http://schemas.microsoft.com/office/drawing/2014/main" id="{7F5D8505-F209-A3CF-1BAC-E9090A7D023E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7378973" y="526744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" name="shpAufblitz_1_1" descr="TIMESET">
            <a:extLst>
              <a:ext uri="{FF2B5EF4-FFF2-40B4-BE49-F238E27FC236}">
                <a16:creationId xmlns:a16="http://schemas.microsoft.com/office/drawing/2014/main" id="{35E285DF-4F77-41EF-9869-F4C2CE9457E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8848726" y="526744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2" name="Textfeld 71" descr="TIMESET2">
            <a:extLst>
              <a:ext uri="{FF2B5EF4-FFF2-40B4-BE49-F238E27FC236}">
                <a16:creationId xmlns:a16="http://schemas.microsoft.com/office/drawing/2014/main" id="{5C50A5D8-840F-53B9-8A58-EC5C06C76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5848909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21AC3ECA-1FE9-4A0E-9F71-E3EF4E3EFDB9}"/>
              </a:ext>
            </a:extLst>
          </p:cNvPr>
          <p:cNvSpPr/>
          <p:nvPr/>
        </p:nvSpPr>
        <p:spPr>
          <a:xfrm>
            <a:off x="7989195" y="5848909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4" name="shpAufblitz_1_1" descr="TIMESET">
            <a:extLst>
              <a:ext uri="{FF2B5EF4-FFF2-40B4-BE49-F238E27FC236}">
                <a16:creationId xmlns:a16="http://schemas.microsoft.com/office/drawing/2014/main" id="{BC77AE22-5BA3-8F88-B6B5-E91ECEE4F0B2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7378973" y="578610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5" name="shpAufblitz_1_1" descr="TIMESET">
            <a:extLst>
              <a:ext uri="{FF2B5EF4-FFF2-40B4-BE49-F238E27FC236}">
                <a16:creationId xmlns:a16="http://schemas.microsoft.com/office/drawing/2014/main" id="{BAACF134-CC6D-9FE2-979B-5D1005B0267A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8848726" y="578610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hpAufblitz_1_1" descr="TIMESET">
            <a:extLst>
              <a:ext uri="{FF2B5EF4-FFF2-40B4-BE49-F238E27FC236}">
                <a16:creationId xmlns:a16="http://schemas.microsoft.com/office/drawing/2014/main" id="{DB93312A-B15E-BC91-90F7-4AD944C2FE90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635000" y="1143000"/>
            <a:ext cx="40511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Giraffen haben lange Hälse.</a:t>
            </a:r>
          </a:p>
        </p:txBody>
      </p:sp>
      <p:sp>
        <p:nvSpPr>
          <p:cNvPr id="15" name="shpAufblitz_2_1" descr="TIMESET">
            <a:extLst>
              <a:ext uri="{FF2B5EF4-FFF2-40B4-BE49-F238E27FC236}">
                <a16:creationId xmlns:a16="http://schemas.microsoft.com/office/drawing/2014/main" id="{E0479662-9446-C6F7-ABC8-459E291C8051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635000" y="1651000"/>
            <a:ext cx="45416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Hasen haben zwei lange Ohren.</a:t>
            </a:r>
          </a:p>
        </p:txBody>
      </p:sp>
      <p:sp>
        <p:nvSpPr>
          <p:cNvPr id="16" name="shpAufblitz_3_1" descr="TIMESET">
            <a:extLst>
              <a:ext uri="{FF2B5EF4-FFF2-40B4-BE49-F238E27FC236}">
                <a16:creationId xmlns:a16="http://schemas.microsoft.com/office/drawing/2014/main" id="{50BFE50A-8979-049A-3AAA-2DE98A9517CD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635000" y="2159000"/>
            <a:ext cx="51972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Manche Vögel können Wörter sagen.</a:t>
            </a:r>
          </a:p>
        </p:txBody>
      </p:sp>
      <p:sp>
        <p:nvSpPr>
          <p:cNvPr id="17" name="shpAufblitz_4_1" descr="TIMESET">
            <a:extLst>
              <a:ext uri="{FF2B5EF4-FFF2-40B4-BE49-F238E27FC236}">
                <a16:creationId xmlns:a16="http://schemas.microsoft.com/office/drawing/2014/main" id="{503F8D99-593B-6E09-850F-92201ED7A332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635000" y="2667000"/>
            <a:ext cx="43091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Schlangen haben zwölf Beine.</a:t>
            </a:r>
          </a:p>
        </p:txBody>
      </p:sp>
      <p:sp>
        <p:nvSpPr>
          <p:cNvPr id="21" name="shpAufblitz_5_1" descr="TIMESET">
            <a:extLst>
              <a:ext uri="{FF2B5EF4-FFF2-40B4-BE49-F238E27FC236}">
                <a16:creationId xmlns:a16="http://schemas.microsoft.com/office/drawing/2014/main" id="{B850ADD2-8B52-B562-45F8-1AEA9BE9EAB4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635000" y="3175000"/>
            <a:ext cx="423224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Elefanten haben zwei Rüssel.</a:t>
            </a:r>
          </a:p>
        </p:txBody>
      </p:sp>
      <p:sp>
        <p:nvSpPr>
          <p:cNvPr id="22" name="shpAufblitz_6_1" descr="TIMESET">
            <a:extLst>
              <a:ext uri="{FF2B5EF4-FFF2-40B4-BE49-F238E27FC236}">
                <a16:creationId xmlns:a16="http://schemas.microsoft.com/office/drawing/2014/main" id="{88F8F660-E3CD-2948-976C-04F20D56BDDB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635000" y="3683000"/>
            <a:ext cx="48237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Hai ist ein gefährlicher Fisch.</a:t>
            </a:r>
          </a:p>
        </p:txBody>
      </p:sp>
      <p:sp>
        <p:nvSpPr>
          <p:cNvPr id="23" name="shpAufblitz_7_1" descr="TIMESET">
            <a:extLst>
              <a:ext uri="{FF2B5EF4-FFF2-40B4-BE49-F238E27FC236}">
                <a16:creationId xmlns:a16="http://schemas.microsoft.com/office/drawing/2014/main" id="{3C9C98D7-C026-7380-FEAA-6C6A5A5409FB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635000" y="4191000"/>
            <a:ext cx="29770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Katzen geben Milch.</a:t>
            </a:r>
          </a:p>
        </p:txBody>
      </p:sp>
      <p:sp>
        <p:nvSpPr>
          <p:cNvPr id="24" name="shpAufblitz_8_1" descr="TIMESET">
            <a:extLst>
              <a:ext uri="{FF2B5EF4-FFF2-40B4-BE49-F238E27FC236}">
                <a16:creationId xmlns:a16="http://schemas.microsoft.com/office/drawing/2014/main" id="{B5620A03-0D48-9616-93C8-4BE57F66C93C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635000" y="4699000"/>
            <a:ext cx="36311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Würmer leben im Boden.</a:t>
            </a:r>
          </a:p>
        </p:txBody>
      </p:sp>
      <p:sp>
        <p:nvSpPr>
          <p:cNvPr id="25" name="shpAufblitz_9_1" descr="TIMESET">
            <a:extLst>
              <a:ext uri="{FF2B5EF4-FFF2-40B4-BE49-F238E27FC236}">
                <a16:creationId xmlns:a16="http://schemas.microsoft.com/office/drawing/2014/main" id="{863751EB-1792-2771-4EFC-AC00A94ADC85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635000" y="5207000"/>
            <a:ext cx="344036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Eulen lieben die Sonne.</a:t>
            </a:r>
          </a:p>
        </p:txBody>
      </p:sp>
      <p:sp>
        <p:nvSpPr>
          <p:cNvPr id="26" name="shpAufblitz_10_1" descr="TIMESET">
            <a:extLst>
              <a:ext uri="{FF2B5EF4-FFF2-40B4-BE49-F238E27FC236}">
                <a16:creationId xmlns:a16="http://schemas.microsoft.com/office/drawing/2014/main" id="{C038D09A-A4C7-8438-3AEA-F013B2DF557D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35000" y="5715000"/>
            <a:ext cx="30011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Igel haben Stacheln.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F6F0D144-4269-28D7-969B-7266293FC639}"/>
              </a:ext>
            </a:extLst>
          </p:cNvPr>
          <p:cNvSpPr/>
          <p:nvPr/>
        </p:nvSpPr>
        <p:spPr>
          <a:xfrm>
            <a:off x="7435552" y="1118213"/>
            <a:ext cx="410344" cy="5263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3449F98C-21DC-755B-C109-C5FF6C5286BD}"/>
              </a:ext>
            </a:extLst>
          </p:cNvPr>
          <p:cNvSpPr/>
          <p:nvPr/>
        </p:nvSpPr>
        <p:spPr>
          <a:xfrm>
            <a:off x="8926016" y="1118213"/>
            <a:ext cx="410344" cy="5263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0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utoUpdateAnimBg="0"/>
      <p:bldP spid="50" grpId="0" autoUpdateAnimBg="0"/>
      <p:bldP spid="51" grpId="0" animBg="1"/>
      <p:bldP spid="52" grpId="0" animBg="1"/>
      <p:bldP spid="53" grpId="0" autoUpdateAnimBg="0"/>
      <p:bldP spid="54" grpId="0" autoUpdateAnimBg="0"/>
      <p:bldP spid="55" grpId="0" animBg="1"/>
      <p:bldP spid="56" grpId="0" animBg="1"/>
      <p:bldP spid="57" grpId="0" autoUpdateAnimBg="0"/>
      <p:bldP spid="58" grpId="0" autoUpdateAnimBg="0"/>
      <p:bldP spid="5" grpId="0" animBg="1"/>
      <p:bldP spid="6" grpId="0" animBg="1"/>
      <p:bldP spid="7" grpId="0" autoUpdateAnimBg="0"/>
      <p:bldP spid="8" grpId="0" autoUpdateAnimBg="0"/>
      <p:bldP spid="9" grpId="0" animBg="1"/>
      <p:bldP spid="10" grpId="0" animBg="1"/>
      <p:bldP spid="11" grpId="0" autoUpdateAnimBg="0"/>
      <p:bldP spid="12" grpId="0" autoUpdateAnimBg="0"/>
      <p:bldP spid="2" grpId="0" animBg="1"/>
      <p:bldP spid="13" grpId="0" animBg="1"/>
      <p:bldP spid="40" grpId="0" autoUpdateAnimBg="0"/>
      <p:bldP spid="59" grpId="0" autoUpdateAnimBg="0"/>
      <p:bldP spid="60" grpId="0" animBg="1"/>
      <p:bldP spid="61" grpId="0" animBg="1"/>
      <p:bldP spid="62" grpId="0" autoUpdateAnimBg="0"/>
      <p:bldP spid="63" grpId="0" autoUpdateAnimBg="0"/>
      <p:bldP spid="64" grpId="0" animBg="1"/>
      <p:bldP spid="65" grpId="0" animBg="1"/>
      <p:bldP spid="66" grpId="0" autoUpdateAnimBg="0"/>
      <p:bldP spid="67" grpId="0" autoUpdateAnimBg="0"/>
      <p:bldP spid="68" grpId="0" animBg="1"/>
      <p:bldP spid="69" grpId="0" animBg="1"/>
      <p:bldP spid="70" grpId="0" autoUpdateAnimBg="0"/>
      <p:bldP spid="71" grpId="0" autoUpdateAnimBg="0"/>
      <p:bldP spid="72" grpId="0" animBg="1"/>
      <p:bldP spid="73" grpId="0" animBg="1"/>
      <p:bldP spid="74" grpId="0" autoUpdateAnimBg="0"/>
      <p:bldP spid="75" grpId="0" autoUpdateAnimBg="0"/>
      <p:bldP spid="14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7D80CC5-51C9-4C37-B2C8-E6104CB1D377}"/>
              </a:ext>
            </a:extLst>
          </p:cNvPr>
          <p:cNvSpPr/>
          <p:nvPr/>
        </p:nvSpPr>
        <p:spPr>
          <a:xfrm>
            <a:off x="203488" y="60267"/>
            <a:ext cx="8844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Klick auf „</a:t>
            </a:r>
            <a:r>
              <a:rPr lang="de-DE" sz="2400" dirty="0">
                <a:solidFill>
                  <a:schemeClr val="bg1"/>
                </a:solidFill>
                <a:highlight>
                  <a:srgbClr val="0000FF"/>
                </a:highlight>
                <a:latin typeface="Trebuchet MS" panose="020B0603020202020204" pitchFamily="34" charset="0"/>
              </a:rPr>
              <a:t>richtig</a:t>
            </a:r>
            <a:r>
              <a:rPr lang="de-DE" sz="2400" dirty="0">
                <a:latin typeface="Trebuchet MS" panose="020B0603020202020204" pitchFamily="34" charset="0"/>
              </a:rPr>
              <a:t>“ oder „</a:t>
            </a:r>
            <a:r>
              <a:rPr lang="de-DE" sz="2400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</a:rPr>
              <a:t>falsch</a:t>
            </a:r>
            <a:r>
              <a:rPr lang="de-DE" sz="2400" dirty="0">
                <a:latin typeface="Trebuchet MS" panose="020B0603020202020204" pitchFamily="34" charset="0"/>
              </a:rPr>
              <a:t>“!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454B4E2-579A-8534-C563-D61EFA1D9B8C}"/>
              </a:ext>
            </a:extLst>
          </p:cNvPr>
          <p:cNvSpPr/>
          <p:nvPr/>
        </p:nvSpPr>
        <p:spPr>
          <a:xfrm>
            <a:off x="298480" y="1303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B35B594-3773-FC87-2A0D-9C470035F6C2}"/>
              </a:ext>
            </a:extLst>
          </p:cNvPr>
          <p:cNvSpPr/>
          <p:nvPr/>
        </p:nvSpPr>
        <p:spPr>
          <a:xfrm>
            <a:off x="298480" y="180860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2DDFD49-F923-426D-C324-9086C10E4E86}"/>
              </a:ext>
            </a:extLst>
          </p:cNvPr>
          <p:cNvSpPr/>
          <p:nvPr/>
        </p:nvSpPr>
        <p:spPr>
          <a:xfrm>
            <a:off x="298480" y="231338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39F677B-294F-93A9-8851-6A9B691BACB7}"/>
              </a:ext>
            </a:extLst>
          </p:cNvPr>
          <p:cNvSpPr/>
          <p:nvPr/>
        </p:nvSpPr>
        <p:spPr>
          <a:xfrm>
            <a:off x="298480" y="281975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A110FF8F-3183-CD65-15BE-B86647C31FAE}"/>
              </a:ext>
            </a:extLst>
          </p:cNvPr>
          <p:cNvSpPr/>
          <p:nvPr/>
        </p:nvSpPr>
        <p:spPr>
          <a:xfrm>
            <a:off x="298480" y="332612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1C8E88D-6C52-EBD0-C171-325DDA0D26F9}"/>
              </a:ext>
            </a:extLst>
          </p:cNvPr>
          <p:cNvSpPr/>
          <p:nvPr/>
        </p:nvSpPr>
        <p:spPr>
          <a:xfrm>
            <a:off x="298480" y="383090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6082284-4B09-50D7-5BBD-24CF4A66F6BB}"/>
              </a:ext>
            </a:extLst>
          </p:cNvPr>
          <p:cNvSpPr/>
          <p:nvPr/>
        </p:nvSpPr>
        <p:spPr>
          <a:xfrm>
            <a:off x="298480" y="433727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9E5A811-8EC7-3F5B-BCA4-F3D2474CA3CB}"/>
              </a:ext>
            </a:extLst>
          </p:cNvPr>
          <p:cNvSpPr/>
          <p:nvPr/>
        </p:nvSpPr>
        <p:spPr>
          <a:xfrm>
            <a:off x="298480" y="484205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0C354F26-C2F1-984F-F4E6-22388ED4EE2A}"/>
              </a:ext>
            </a:extLst>
          </p:cNvPr>
          <p:cNvSpPr/>
          <p:nvPr/>
        </p:nvSpPr>
        <p:spPr>
          <a:xfrm>
            <a:off x="298480" y="534842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9A384426-BAC2-FCBB-6651-70A32D4FD5DF}"/>
              </a:ext>
            </a:extLst>
          </p:cNvPr>
          <p:cNvSpPr/>
          <p:nvPr/>
        </p:nvSpPr>
        <p:spPr>
          <a:xfrm>
            <a:off x="298480" y="585479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feld 46" descr="TIMESET2">
            <a:extLst>
              <a:ext uri="{FF2B5EF4-FFF2-40B4-BE49-F238E27FC236}">
                <a16:creationId xmlns:a16="http://schemas.microsoft.com/office/drawing/2014/main" id="{2B663FC7-B539-C13F-530D-D3C451EB8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119604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B05FEB1E-43D6-790C-495C-F6055F305958}"/>
              </a:ext>
            </a:extLst>
          </p:cNvPr>
          <p:cNvSpPr/>
          <p:nvPr/>
        </p:nvSpPr>
        <p:spPr>
          <a:xfrm>
            <a:off x="7989195" y="119604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9" name="shpAufblitz_1_1" descr="TIMESET">
            <a:extLst>
              <a:ext uri="{FF2B5EF4-FFF2-40B4-BE49-F238E27FC236}">
                <a16:creationId xmlns:a16="http://schemas.microsoft.com/office/drawing/2014/main" id="{6A2F32F3-470A-6EF9-B40B-58E544539DC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7378973" y="111821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shpAufblitz_1_1" descr="TIMESET">
            <a:extLst>
              <a:ext uri="{FF2B5EF4-FFF2-40B4-BE49-F238E27FC236}">
                <a16:creationId xmlns:a16="http://schemas.microsoft.com/office/drawing/2014/main" id="{7D0C223F-836F-2F75-B847-2EB6B8C566B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848726" y="111821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Textfeld 50" descr="TIMESET2">
            <a:extLst>
              <a:ext uri="{FF2B5EF4-FFF2-40B4-BE49-F238E27FC236}">
                <a16:creationId xmlns:a16="http://schemas.microsoft.com/office/drawing/2014/main" id="{A73DAC46-2533-469F-4775-D3A3DA9E5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171303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E54A57F-F538-FE0B-0B83-A6ED5DD7105E}"/>
              </a:ext>
            </a:extLst>
          </p:cNvPr>
          <p:cNvSpPr/>
          <p:nvPr/>
        </p:nvSpPr>
        <p:spPr>
          <a:xfrm>
            <a:off x="7989195" y="171303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3" name="shpAufblitz_1_1" descr="TIMESET">
            <a:extLst>
              <a:ext uri="{FF2B5EF4-FFF2-40B4-BE49-F238E27FC236}">
                <a16:creationId xmlns:a16="http://schemas.microsoft.com/office/drawing/2014/main" id="{C2B59AD7-83AB-F97D-6636-8DEC563F62D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7378973" y="163686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shpAufblitz_1_1" descr="TIMESET">
            <a:extLst>
              <a:ext uri="{FF2B5EF4-FFF2-40B4-BE49-F238E27FC236}">
                <a16:creationId xmlns:a16="http://schemas.microsoft.com/office/drawing/2014/main" id="{6A2E7D9E-818F-421D-17F6-DF16A05718A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8848726" y="163686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 descr="TIMESET2">
            <a:extLst>
              <a:ext uri="{FF2B5EF4-FFF2-40B4-BE49-F238E27FC236}">
                <a16:creationId xmlns:a16="http://schemas.microsoft.com/office/drawing/2014/main" id="{E542C8CE-09AD-DAF2-37F7-12EB2440C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223001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05DD809-3779-4095-140E-50369ECBC549}"/>
              </a:ext>
            </a:extLst>
          </p:cNvPr>
          <p:cNvSpPr/>
          <p:nvPr/>
        </p:nvSpPr>
        <p:spPr>
          <a:xfrm>
            <a:off x="7989195" y="223001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7" name="shpAufblitz_1_1" descr="TIMESET">
            <a:extLst>
              <a:ext uri="{FF2B5EF4-FFF2-40B4-BE49-F238E27FC236}">
                <a16:creationId xmlns:a16="http://schemas.microsoft.com/office/drawing/2014/main" id="{929E9E9E-EA4E-0E9E-D9A4-6FB56A32421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7378973" y="215552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shpAufblitz_1_1" descr="TIMESET">
            <a:extLst>
              <a:ext uri="{FF2B5EF4-FFF2-40B4-BE49-F238E27FC236}">
                <a16:creationId xmlns:a16="http://schemas.microsoft.com/office/drawing/2014/main" id="{A4C0C492-0A3E-D06C-5D16-419ED1D2A23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8848726" y="215552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 descr="TIMESET2">
            <a:extLst>
              <a:ext uri="{FF2B5EF4-FFF2-40B4-BE49-F238E27FC236}">
                <a16:creationId xmlns:a16="http://schemas.microsoft.com/office/drawing/2014/main" id="{C40B10B5-CC7B-9FA9-99BB-57D1FFAE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274700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3FA2F36-9386-F12A-3C58-DDFD8DC2B21F}"/>
              </a:ext>
            </a:extLst>
          </p:cNvPr>
          <p:cNvSpPr/>
          <p:nvPr/>
        </p:nvSpPr>
        <p:spPr>
          <a:xfrm>
            <a:off x="7989195" y="274700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" name="shpAufblitz_1_1" descr="TIMESET">
            <a:extLst>
              <a:ext uri="{FF2B5EF4-FFF2-40B4-BE49-F238E27FC236}">
                <a16:creationId xmlns:a16="http://schemas.microsoft.com/office/drawing/2014/main" id="{B931E064-BF4D-CC09-ABF3-257E9702F9B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378973" y="267417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shpAufblitz_1_1" descr="TIMESET">
            <a:extLst>
              <a:ext uri="{FF2B5EF4-FFF2-40B4-BE49-F238E27FC236}">
                <a16:creationId xmlns:a16="http://schemas.microsoft.com/office/drawing/2014/main" id="{B65A8090-EED4-A3A2-3C30-95F0282BB499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8848726" y="267417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feld 8" descr="TIMESET2">
            <a:extLst>
              <a:ext uri="{FF2B5EF4-FFF2-40B4-BE49-F238E27FC236}">
                <a16:creationId xmlns:a16="http://schemas.microsoft.com/office/drawing/2014/main" id="{A2A081FD-64AD-DF2C-460D-C4DD171C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326398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536F1FD-D6AA-19EE-94E6-439C3BEAD2FA}"/>
              </a:ext>
            </a:extLst>
          </p:cNvPr>
          <p:cNvSpPr/>
          <p:nvPr/>
        </p:nvSpPr>
        <p:spPr>
          <a:xfrm>
            <a:off x="7989195" y="326398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11" name="shpAufblitz_1_1" descr="TIMESET">
            <a:extLst>
              <a:ext uri="{FF2B5EF4-FFF2-40B4-BE49-F238E27FC236}">
                <a16:creationId xmlns:a16="http://schemas.microsoft.com/office/drawing/2014/main" id="{9C78D6F3-61AF-C54F-C0F6-E4FD0FB39892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7378973" y="319282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shpAufblitz_1_1" descr="TIMESET">
            <a:extLst>
              <a:ext uri="{FF2B5EF4-FFF2-40B4-BE49-F238E27FC236}">
                <a16:creationId xmlns:a16="http://schemas.microsoft.com/office/drawing/2014/main" id="{48B0C983-10F4-F56C-2299-4CC18ECB2E3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8848726" y="319282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 descr="TIMESET2">
            <a:extLst>
              <a:ext uri="{FF2B5EF4-FFF2-40B4-BE49-F238E27FC236}">
                <a16:creationId xmlns:a16="http://schemas.microsoft.com/office/drawing/2014/main" id="{15CB16B4-198E-F8E1-842C-18F9393CE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378097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DE17CE-5337-E48B-65BE-FB138F504FB6}"/>
              </a:ext>
            </a:extLst>
          </p:cNvPr>
          <p:cNvSpPr/>
          <p:nvPr/>
        </p:nvSpPr>
        <p:spPr>
          <a:xfrm>
            <a:off x="7989195" y="378097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0" name="shpAufblitz_1_1" descr="TIMESET">
            <a:extLst>
              <a:ext uri="{FF2B5EF4-FFF2-40B4-BE49-F238E27FC236}">
                <a16:creationId xmlns:a16="http://schemas.microsoft.com/office/drawing/2014/main" id="{4B18251D-B4B8-4C29-85E8-1ADE36F1E81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7378973" y="371148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shpAufblitz_1_1" descr="TIMESET">
            <a:extLst>
              <a:ext uri="{FF2B5EF4-FFF2-40B4-BE49-F238E27FC236}">
                <a16:creationId xmlns:a16="http://schemas.microsoft.com/office/drawing/2014/main" id="{DB1B95F7-03CE-D4CF-2EBB-F0240DE1ABD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8848726" y="371148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0" name="Textfeld 59" descr="TIMESET2">
            <a:extLst>
              <a:ext uri="{FF2B5EF4-FFF2-40B4-BE49-F238E27FC236}">
                <a16:creationId xmlns:a16="http://schemas.microsoft.com/office/drawing/2014/main" id="{B7EFAFEA-E8CA-2E3E-44EB-77E6DB3E3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429795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20255307-07F1-8A06-3E17-BE97A3017DCD}"/>
              </a:ext>
            </a:extLst>
          </p:cNvPr>
          <p:cNvSpPr/>
          <p:nvPr/>
        </p:nvSpPr>
        <p:spPr>
          <a:xfrm>
            <a:off x="7989195" y="429795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2" name="shpAufblitz_1_1" descr="TIMESET">
            <a:extLst>
              <a:ext uri="{FF2B5EF4-FFF2-40B4-BE49-F238E27FC236}">
                <a16:creationId xmlns:a16="http://schemas.microsoft.com/office/drawing/2014/main" id="{10C0490F-29CC-7CD1-0C13-C779F1BFBE4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7378973" y="423013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shpAufblitz_1_1" descr="TIMESET">
            <a:extLst>
              <a:ext uri="{FF2B5EF4-FFF2-40B4-BE49-F238E27FC236}">
                <a16:creationId xmlns:a16="http://schemas.microsoft.com/office/drawing/2014/main" id="{5B491393-33EE-856A-76AE-DA4CEE8301E0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8848726" y="423013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Textfeld 63" descr="TIMESET2">
            <a:extLst>
              <a:ext uri="{FF2B5EF4-FFF2-40B4-BE49-F238E27FC236}">
                <a16:creationId xmlns:a16="http://schemas.microsoft.com/office/drawing/2014/main" id="{CBD20EBC-A7E0-16C5-1F33-FA30B954A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481494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95D90E24-C395-9838-7AD7-335FFE5A1489}"/>
              </a:ext>
            </a:extLst>
          </p:cNvPr>
          <p:cNvSpPr/>
          <p:nvPr/>
        </p:nvSpPr>
        <p:spPr>
          <a:xfrm>
            <a:off x="7989195" y="481494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6" name="shpAufblitz_1_1" descr="TIMESET">
            <a:extLst>
              <a:ext uri="{FF2B5EF4-FFF2-40B4-BE49-F238E27FC236}">
                <a16:creationId xmlns:a16="http://schemas.microsoft.com/office/drawing/2014/main" id="{C6D7766C-4772-8985-6113-4F5FAF9A01F6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7378973" y="474879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shpAufblitz_1_1" descr="TIMESET">
            <a:extLst>
              <a:ext uri="{FF2B5EF4-FFF2-40B4-BE49-F238E27FC236}">
                <a16:creationId xmlns:a16="http://schemas.microsoft.com/office/drawing/2014/main" id="{4544D2F5-E450-5997-043D-B1211BCE2D4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8848726" y="474879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 descr="TIMESET2">
            <a:extLst>
              <a:ext uri="{FF2B5EF4-FFF2-40B4-BE49-F238E27FC236}">
                <a16:creationId xmlns:a16="http://schemas.microsoft.com/office/drawing/2014/main" id="{6E7290BD-4837-DE7C-2B25-CB36EE3D0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533192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EE7C167-FB3C-1585-15E6-AE3DC0826547}"/>
              </a:ext>
            </a:extLst>
          </p:cNvPr>
          <p:cNvSpPr/>
          <p:nvPr/>
        </p:nvSpPr>
        <p:spPr>
          <a:xfrm>
            <a:off x="7989195" y="533192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0" name="shpAufblitz_1_1" descr="TIMESET">
            <a:extLst>
              <a:ext uri="{FF2B5EF4-FFF2-40B4-BE49-F238E27FC236}">
                <a16:creationId xmlns:a16="http://schemas.microsoft.com/office/drawing/2014/main" id="{7F5D8505-F209-A3CF-1BAC-E9090A7D023E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7378973" y="526744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" name="shpAufblitz_1_1" descr="TIMESET">
            <a:extLst>
              <a:ext uri="{FF2B5EF4-FFF2-40B4-BE49-F238E27FC236}">
                <a16:creationId xmlns:a16="http://schemas.microsoft.com/office/drawing/2014/main" id="{35E285DF-4F77-41EF-9869-F4C2CE9457E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8848726" y="526744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2" name="Textfeld 71" descr="TIMESET2">
            <a:extLst>
              <a:ext uri="{FF2B5EF4-FFF2-40B4-BE49-F238E27FC236}">
                <a16:creationId xmlns:a16="http://schemas.microsoft.com/office/drawing/2014/main" id="{5C50A5D8-840F-53B9-8A58-EC5C06C76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5848909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21AC3ECA-1FE9-4A0E-9F71-E3EF4E3EFDB9}"/>
              </a:ext>
            </a:extLst>
          </p:cNvPr>
          <p:cNvSpPr/>
          <p:nvPr/>
        </p:nvSpPr>
        <p:spPr>
          <a:xfrm>
            <a:off x="7989195" y="5848909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4" name="shpAufblitz_1_1" descr="TIMESET">
            <a:extLst>
              <a:ext uri="{FF2B5EF4-FFF2-40B4-BE49-F238E27FC236}">
                <a16:creationId xmlns:a16="http://schemas.microsoft.com/office/drawing/2014/main" id="{BC77AE22-5BA3-8F88-B6B5-E91ECEE4F0B2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7378973" y="578610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5" name="shpAufblitz_1_1" descr="TIMESET">
            <a:extLst>
              <a:ext uri="{FF2B5EF4-FFF2-40B4-BE49-F238E27FC236}">
                <a16:creationId xmlns:a16="http://schemas.microsoft.com/office/drawing/2014/main" id="{BAACF134-CC6D-9FE2-979B-5D1005B0267A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8848726" y="578610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hpAufblitz_1_1" descr="TIMESET">
            <a:extLst>
              <a:ext uri="{FF2B5EF4-FFF2-40B4-BE49-F238E27FC236}">
                <a16:creationId xmlns:a16="http://schemas.microsoft.com/office/drawing/2014/main" id="{DB93312A-B15E-BC91-90F7-4AD944C2FE90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635000" y="1143000"/>
            <a:ext cx="27671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Igel sind stachelig.</a:t>
            </a:r>
          </a:p>
        </p:txBody>
      </p:sp>
      <p:sp>
        <p:nvSpPr>
          <p:cNvPr id="15" name="shpAufblitz_2_1" descr="TIMESET">
            <a:extLst>
              <a:ext uri="{FF2B5EF4-FFF2-40B4-BE49-F238E27FC236}">
                <a16:creationId xmlns:a16="http://schemas.microsoft.com/office/drawing/2014/main" id="{E0479662-9446-C6F7-ABC8-459E291C8051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635000" y="1651000"/>
            <a:ext cx="43620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Elefanten haben einen Rüssel.</a:t>
            </a:r>
          </a:p>
        </p:txBody>
      </p:sp>
      <p:sp>
        <p:nvSpPr>
          <p:cNvPr id="16" name="shpAufblitz_3_1" descr="TIMESET">
            <a:extLst>
              <a:ext uri="{FF2B5EF4-FFF2-40B4-BE49-F238E27FC236}">
                <a16:creationId xmlns:a16="http://schemas.microsoft.com/office/drawing/2014/main" id="{50BFE50A-8979-049A-3AAA-2DE98A9517CD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635000" y="2159000"/>
            <a:ext cx="29209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Katzen jagen Mäuse</a:t>
            </a:r>
          </a:p>
        </p:txBody>
      </p:sp>
      <p:sp>
        <p:nvSpPr>
          <p:cNvPr id="17" name="shpAufblitz_4_1" descr="TIMESET">
            <a:extLst>
              <a:ext uri="{FF2B5EF4-FFF2-40B4-BE49-F238E27FC236}">
                <a16:creationId xmlns:a16="http://schemas.microsoft.com/office/drawing/2014/main" id="{503F8D99-593B-6E09-850F-92201ED7A332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635000" y="2667000"/>
            <a:ext cx="46955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Eulen wärmen sich in der Sonne.</a:t>
            </a:r>
          </a:p>
        </p:txBody>
      </p:sp>
      <p:sp>
        <p:nvSpPr>
          <p:cNvPr id="21" name="shpAufblitz_5_1" descr="TIMESET">
            <a:extLst>
              <a:ext uri="{FF2B5EF4-FFF2-40B4-BE49-F238E27FC236}">
                <a16:creationId xmlns:a16="http://schemas.microsoft.com/office/drawing/2014/main" id="{B850ADD2-8B52-B562-45F8-1AEA9BE9EAB4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635000" y="3175000"/>
            <a:ext cx="43268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Hasen haben lange Schwänze.</a:t>
            </a:r>
          </a:p>
        </p:txBody>
      </p:sp>
      <p:sp>
        <p:nvSpPr>
          <p:cNvPr id="22" name="shpAufblitz_6_1" descr="TIMESET">
            <a:extLst>
              <a:ext uri="{FF2B5EF4-FFF2-40B4-BE49-F238E27FC236}">
                <a16:creationId xmlns:a16="http://schemas.microsoft.com/office/drawing/2014/main" id="{88F8F660-E3CD-2948-976C-04F20D56BDDB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635000" y="3683000"/>
            <a:ext cx="364555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Würmer können stechen.</a:t>
            </a:r>
          </a:p>
        </p:txBody>
      </p:sp>
      <p:sp>
        <p:nvSpPr>
          <p:cNvPr id="23" name="shpAufblitz_7_1" descr="TIMESET">
            <a:extLst>
              <a:ext uri="{FF2B5EF4-FFF2-40B4-BE49-F238E27FC236}">
                <a16:creationId xmlns:a16="http://schemas.microsoft.com/office/drawing/2014/main" id="{3C9C98D7-C026-7380-FEAA-6C6A5A5409FB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635000" y="4191000"/>
            <a:ext cx="47067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Papageien können Wörter sagen.</a:t>
            </a:r>
          </a:p>
        </p:txBody>
      </p:sp>
      <p:sp>
        <p:nvSpPr>
          <p:cNvPr id="24" name="shpAufblitz_8_1" descr="TIMESET">
            <a:extLst>
              <a:ext uri="{FF2B5EF4-FFF2-40B4-BE49-F238E27FC236}">
                <a16:creationId xmlns:a16="http://schemas.microsoft.com/office/drawing/2014/main" id="{B5620A03-0D48-9616-93C8-4BE57F66C93C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635000" y="4699000"/>
            <a:ext cx="44117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Schlangen kriechen am Boden.</a:t>
            </a:r>
          </a:p>
        </p:txBody>
      </p:sp>
      <p:sp>
        <p:nvSpPr>
          <p:cNvPr id="25" name="shpAufblitz_9_1" descr="TIMESET">
            <a:extLst>
              <a:ext uri="{FF2B5EF4-FFF2-40B4-BE49-F238E27FC236}">
                <a16:creationId xmlns:a16="http://schemas.microsoft.com/office/drawing/2014/main" id="{863751EB-1792-2771-4EFC-AC00A94ADC85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635000" y="5207000"/>
            <a:ext cx="4084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Giraffen haben kurze Beine.</a:t>
            </a:r>
          </a:p>
        </p:txBody>
      </p:sp>
      <p:sp>
        <p:nvSpPr>
          <p:cNvPr id="26" name="shpAufblitz_10_1" descr="TIMESET">
            <a:extLst>
              <a:ext uri="{FF2B5EF4-FFF2-40B4-BE49-F238E27FC236}">
                <a16:creationId xmlns:a16="http://schemas.microsoft.com/office/drawing/2014/main" id="{C038D09A-A4C7-8438-3AEA-F013B2DF557D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35000" y="5715000"/>
            <a:ext cx="39716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Hai schwimmt im Meer.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5CC6264-11F5-FBF0-DEFB-DDC6E2C5F672}"/>
              </a:ext>
            </a:extLst>
          </p:cNvPr>
          <p:cNvSpPr/>
          <p:nvPr/>
        </p:nvSpPr>
        <p:spPr>
          <a:xfrm>
            <a:off x="7435552" y="1118213"/>
            <a:ext cx="410344" cy="5263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D8F7C7F-E60D-9DB3-596E-ADBDF34BEE5F}"/>
              </a:ext>
            </a:extLst>
          </p:cNvPr>
          <p:cNvSpPr/>
          <p:nvPr/>
        </p:nvSpPr>
        <p:spPr>
          <a:xfrm>
            <a:off x="8926016" y="1118213"/>
            <a:ext cx="410344" cy="5263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41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utoUpdateAnimBg="0"/>
      <p:bldP spid="50" grpId="0" autoUpdateAnimBg="0"/>
      <p:bldP spid="51" grpId="0" animBg="1"/>
      <p:bldP spid="52" grpId="0" animBg="1"/>
      <p:bldP spid="53" grpId="0" autoUpdateAnimBg="0"/>
      <p:bldP spid="54" grpId="0" autoUpdateAnimBg="0"/>
      <p:bldP spid="55" grpId="0" animBg="1"/>
      <p:bldP spid="56" grpId="0" animBg="1"/>
      <p:bldP spid="57" grpId="0" autoUpdateAnimBg="0"/>
      <p:bldP spid="58" grpId="0" autoUpdateAnimBg="0"/>
      <p:bldP spid="5" grpId="0" animBg="1"/>
      <p:bldP spid="6" grpId="0" animBg="1"/>
      <p:bldP spid="7" grpId="0" autoUpdateAnimBg="0"/>
      <p:bldP spid="8" grpId="0" autoUpdateAnimBg="0"/>
      <p:bldP spid="9" grpId="0" animBg="1"/>
      <p:bldP spid="10" grpId="0" animBg="1"/>
      <p:bldP spid="11" grpId="0" autoUpdateAnimBg="0"/>
      <p:bldP spid="12" grpId="0" autoUpdateAnimBg="0"/>
      <p:bldP spid="2" grpId="0" animBg="1"/>
      <p:bldP spid="13" grpId="0" animBg="1"/>
      <p:bldP spid="40" grpId="0" autoUpdateAnimBg="0"/>
      <p:bldP spid="59" grpId="0" autoUpdateAnimBg="0"/>
      <p:bldP spid="60" grpId="0" animBg="1"/>
      <p:bldP spid="61" grpId="0" animBg="1"/>
      <p:bldP spid="62" grpId="0" autoUpdateAnimBg="0"/>
      <p:bldP spid="63" grpId="0" autoUpdateAnimBg="0"/>
      <p:bldP spid="64" grpId="0" animBg="1"/>
      <p:bldP spid="65" grpId="0" animBg="1"/>
      <p:bldP spid="66" grpId="0" autoUpdateAnimBg="0"/>
      <p:bldP spid="67" grpId="0" autoUpdateAnimBg="0"/>
      <p:bldP spid="68" grpId="0" animBg="1"/>
      <p:bldP spid="69" grpId="0" animBg="1"/>
      <p:bldP spid="70" grpId="0" autoUpdateAnimBg="0"/>
      <p:bldP spid="71" grpId="0" autoUpdateAnimBg="0"/>
      <p:bldP spid="72" grpId="0" animBg="1"/>
      <p:bldP spid="73" grpId="0" animBg="1"/>
      <p:bldP spid="74" grpId="0" autoUpdateAnimBg="0"/>
      <p:bldP spid="75" grpId="0" autoUpdateAnimBg="0"/>
      <p:bldP spid="14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7D80CC5-51C9-4C37-B2C8-E6104CB1D377}"/>
              </a:ext>
            </a:extLst>
          </p:cNvPr>
          <p:cNvSpPr/>
          <p:nvPr/>
        </p:nvSpPr>
        <p:spPr>
          <a:xfrm>
            <a:off x="203488" y="60267"/>
            <a:ext cx="8844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Klick auf „</a:t>
            </a:r>
            <a:r>
              <a:rPr lang="de-DE" sz="2400" dirty="0">
                <a:solidFill>
                  <a:schemeClr val="bg1"/>
                </a:solidFill>
                <a:highlight>
                  <a:srgbClr val="0000FF"/>
                </a:highlight>
                <a:latin typeface="Trebuchet MS" panose="020B0603020202020204" pitchFamily="34" charset="0"/>
              </a:rPr>
              <a:t>richtig</a:t>
            </a:r>
            <a:r>
              <a:rPr lang="de-DE" sz="2400" dirty="0">
                <a:latin typeface="Trebuchet MS" panose="020B0603020202020204" pitchFamily="34" charset="0"/>
              </a:rPr>
              <a:t>“ oder „</a:t>
            </a:r>
            <a:r>
              <a:rPr lang="de-DE" sz="2400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</a:rPr>
              <a:t>falsch</a:t>
            </a:r>
            <a:r>
              <a:rPr lang="de-DE" sz="2400" dirty="0">
                <a:latin typeface="Trebuchet MS" panose="020B0603020202020204" pitchFamily="34" charset="0"/>
              </a:rPr>
              <a:t>“!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454B4E2-579A-8534-C563-D61EFA1D9B8C}"/>
              </a:ext>
            </a:extLst>
          </p:cNvPr>
          <p:cNvSpPr/>
          <p:nvPr/>
        </p:nvSpPr>
        <p:spPr>
          <a:xfrm>
            <a:off x="298480" y="1303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B35B594-3773-FC87-2A0D-9C470035F6C2}"/>
              </a:ext>
            </a:extLst>
          </p:cNvPr>
          <p:cNvSpPr/>
          <p:nvPr/>
        </p:nvSpPr>
        <p:spPr>
          <a:xfrm>
            <a:off x="298480" y="180860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2DDFD49-F923-426D-C324-9086C10E4E86}"/>
              </a:ext>
            </a:extLst>
          </p:cNvPr>
          <p:cNvSpPr/>
          <p:nvPr/>
        </p:nvSpPr>
        <p:spPr>
          <a:xfrm>
            <a:off x="298480" y="231338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39F677B-294F-93A9-8851-6A9B691BACB7}"/>
              </a:ext>
            </a:extLst>
          </p:cNvPr>
          <p:cNvSpPr/>
          <p:nvPr/>
        </p:nvSpPr>
        <p:spPr>
          <a:xfrm>
            <a:off x="298480" y="281975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A110FF8F-3183-CD65-15BE-B86647C31FAE}"/>
              </a:ext>
            </a:extLst>
          </p:cNvPr>
          <p:cNvSpPr/>
          <p:nvPr/>
        </p:nvSpPr>
        <p:spPr>
          <a:xfrm>
            <a:off x="298480" y="332612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1C8E88D-6C52-EBD0-C171-325DDA0D26F9}"/>
              </a:ext>
            </a:extLst>
          </p:cNvPr>
          <p:cNvSpPr/>
          <p:nvPr/>
        </p:nvSpPr>
        <p:spPr>
          <a:xfrm>
            <a:off x="298480" y="383090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6082284-4B09-50D7-5BBD-24CF4A66F6BB}"/>
              </a:ext>
            </a:extLst>
          </p:cNvPr>
          <p:cNvSpPr/>
          <p:nvPr/>
        </p:nvSpPr>
        <p:spPr>
          <a:xfrm>
            <a:off x="298480" y="433727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9E5A811-8EC7-3F5B-BCA4-F3D2474CA3CB}"/>
              </a:ext>
            </a:extLst>
          </p:cNvPr>
          <p:cNvSpPr/>
          <p:nvPr/>
        </p:nvSpPr>
        <p:spPr>
          <a:xfrm>
            <a:off x="298480" y="484205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0C354F26-C2F1-984F-F4E6-22388ED4EE2A}"/>
              </a:ext>
            </a:extLst>
          </p:cNvPr>
          <p:cNvSpPr/>
          <p:nvPr/>
        </p:nvSpPr>
        <p:spPr>
          <a:xfrm>
            <a:off x="298480" y="534842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9A384426-BAC2-FCBB-6651-70A32D4FD5DF}"/>
              </a:ext>
            </a:extLst>
          </p:cNvPr>
          <p:cNvSpPr/>
          <p:nvPr/>
        </p:nvSpPr>
        <p:spPr>
          <a:xfrm>
            <a:off x="298480" y="585479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feld 46" descr="TIMESET2">
            <a:extLst>
              <a:ext uri="{FF2B5EF4-FFF2-40B4-BE49-F238E27FC236}">
                <a16:creationId xmlns:a16="http://schemas.microsoft.com/office/drawing/2014/main" id="{2B663FC7-B539-C13F-530D-D3C451EB8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119604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B05FEB1E-43D6-790C-495C-F6055F305958}"/>
              </a:ext>
            </a:extLst>
          </p:cNvPr>
          <p:cNvSpPr/>
          <p:nvPr/>
        </p:nvSpPr>
        <p:spPr>
          <a:xfrm>
            <a:off x="7989195" y="119604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9" name="shpAufblitz_1_1" descr="TIMESET">
            <a:extLst>
              <a:ext uri="{FF2B5EF4-FFF2-40B4-BE49-F238E27FC236}">
                <a16:creationId xmlns:a16="http://schemas.microsoft.com/office/drawing/2014/main" id="{6A2F32F3-470A-6EF9-B40B-58E544539DC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7378973" y="111821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shpAufblitz_1_1" descr="TIMESET">
            <a:extLst>
              <a:ext uri="{FF2B5EF4-FFF2-40B4-BE49-F238E27FC236}">
                <a16:creationId xmlns:a16="http://schemas.microsoft.com/office/drawing/2014/main" id="{7D0C223F-836F-2F75-B847-2EB6B8C566B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848726" y="111821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Textfeld 50" descr="TIMESET2">
            <a:extLst>
              <a:ext uri="{FF2B5EF4-FFF2-40B4-BE49-F238E27FC236}">
                <a16:creationId xmlns:a16="http://schemas.microsoft.com/office/drawing/2014/main" id="{A73DAC46-2533-469F-4775-D3A3DA9E5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171303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E54A57F-F538-FE0B-0B83-A6ED5DD7105E}"/>
              </a:ext>
            </a:extLst>
          </p:cNvPr>
          <p:cNvSpPr/>
          <p:nvPr/>
        </p:nvSpPr>
        <p:spPr>
          <a:xfrm>
            <a:off x="7989195" y="171303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3" name="shpAufblitz_1_1" descr="TIMESET">
            <a:extLst>
              <a:ext uri="{FF2B5EF4-FFF2-40B4-BE49-F238E27FC236}">
                <a16:creationId xmlns:a16="http://schemas.microsoft.com/office/drawing/2014/main" id="{C2B59AD7-83AB-F97D-6636-8DEC563F62D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7378973" y="163686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shpAufblitz_1_1" descr="TIMESET">
            <a:extLst>
              <a:ext uri="{FF2B5EF4-FFF2-40B4-BE49-F238E27FC236}">
                <a16:creationId xmlns:a16="http://schemas.microsoft.com/office/drawing/2014/main" id="{6A2E7D9E-818F-421D-17F6-DF16A05718A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8848726" y="163686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 descr="TIMESET2">
            <a:extLst>
              <a:ext uri="{FF2B5EF4-FFF2-40B4-BE49-F238E27FC236}">
                <a16:creationId xmlns:a16="http://schemas.microsoft.com/office/drawing/2014/main" id="{E542C8CE-09AD-DAF2-37F7-12EB2440C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223001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05DD809-3779-4095-140E-50369ECBC549}"/>
              </a:ext>
            </a:extLst>
          </p:cNvPr>
          <p:cNvSpPr/>
          <p:nvPr/>
        </p:nvSpPr>
        <p:spPr>
          <a:xfrm>
            <a:off x="7989195" y="223001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7" name="shpAufblitz_1_1" descr="TIMESET">
            <a:extLst>
              <a:ext uri="{FF2B5EF4-FFF2-40B4-BE49-F238E27FC236}">
                <a16:creationId xmlns:a16="http://schemas.microsoft.com/office/drawing/2014/main" id="{929E9E9E-EA4E-0E9E-D9A4-6FB56A32421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7378973" y="215552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shpAufblitz_1_1" descr="TIMESET">
            <a:extLst>
              <a:ext uri="{FF2B5EF4-FFF2-40B4-BE49-F238E27FC236}">
                <a16:creationId xmlns:a16="http://schemas.microsoft.com/office/drawing/2014/main" id="{A4C0C492-0A3E-D06C-5D16-419ED1D2A23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8848726" y="215552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 descr="TIMESET2">
            <a:extLst>
              <a:ext uri="{FF2B5EF4-FFF2-40B4-BE49-F238E27FC236}">
                <a16:creationId xmlns:a16="http://schemas.microsoft.com/office/drawing/2014/main" id="{C40B10B5-CC7B-9FA9-99BB-57D1FFAE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274700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3FA2F36-9386-F12A-3C58-DDFD8DC2B21F}"/>
              </a:ext>
            </a:extLst>
          </p:cNvPr>
          <p:cNvSpPr/>
          <p:nvPr/>
        </p:nvSpPr>
        <p:spPr>
          <a:xfrm>
            <a:off x="7989195" y="274700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" name="shpAufblitz_1_1" descr="TIMESET">
            <a:extLst>
              <a:ext uri="{FF2B5EF4-FFF2-40B4-BE49-F238E27FC236}">
                <a16:creationId xmlns:a16="http://schemas.microsoft.com/office/drawing/2014/main" id="{B931E064-BF4D-CC09-ABF3-257E9702F9B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378973" y="267417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shpAufblitz_1_1" descr="TIMESET">
            <a:extLst>
              <a:ext uri="{FF2B5EF4-FFF2-40B4-BE49-F238E27FC236}">
                <a16:creationId xmlns:a16="http://schemas.microsoft.com/office/drawing/2014/main" id="{B65A8090-EED4-A3A2-3C30-95F0282BB499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8848726" y="267417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feld 8" descr="TIMESET2">
            <a:extLst>
              <a:ext uri="{FF2B5EF4-FFF2-40B4-BE49-F238E27FC236}">
                <a16:creationId xmlns:a16="http://schemas.microsoft.com/office/drawing/2014/main" id="{A2A081FD-64AD-DF2C-460D-C4DD171C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326398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536F1FD-D6AA-19EE-94E6-439C3BEAD2FA}"/>
              </a:ext>
            </a:extLst>
          </p:cNvPr>
          <p:cNvSpPr/>
          <p:nvPr/>
        </p:nvSpPr>
        <p:spPr>
          <a:xfrm>
            <a:off x="7989195" y="326398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11" name="shpAufblitz_1_1" descr="TIMESET">
            <a:extLst>
              <a:ext uri="{FF2B5EF4-FFF2-40B4-BE49-F238E27FC236}">
                <a16:creationId xmlns:a16="http://schemas.microsoft.com/office/drawing/2014/main" id="{9C78D6F3-61AF-C54F-C0F6-E4FD0FB39892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7378973" y="319282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shpAufblitz_1_1" descr="TIMESET">
            <a:extLst>
              <a:ext uri="{FF2B5EF4-FFF2-40B4-BE49-F238E27FC236}">
                <a16:creationId xmlns:a16="http://schemas.microsoft.com/office/drawing/2014/main" id="{48B0C983-10F4-F56C-2299-4CC18ECB2E3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8848726" y="319282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 descr="TIMESET2">
            <a:extLst>
              <a:ext uri="{FF2B5EF4-FFF2-40B4-BE49-F238E27FC236}">
                <a16:creationId xmlns:a16="http://schemas.microsoft.com/office/drawing/2014/main" id="{15CB16B4-198E-F8E1-842C-18F9393CE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378097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DE17CE-5337-E48B-65BE-FB138F504FB6}"/>
              </a:ext>
            </a:extLst>
          </p:cNvPr>
          <p:cNvSpPr/>
          <p:nvPr/>
        </p:nvSpPr>
        <p:spPr>
          <a:xfrm>
            <a:off x="7989195" y="378097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0" name="shpAufblitz_1_1" descr="TIMESET">
            <a:extLst>
              <a:ext uri="{FF2B5EF4-FFF2-40B4-BE49-F238E27FC236}">
                <a16:creationId xmlns:a16="http://schemas.microsoft.com/office/drawing/2014/main" id="{4B18251D-B4B8-4C29-85E8-1ADE36F1E81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7378973" y="371148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shpAufblitz_1_1" descr="TIMESET">
            <a:extLst>
              <a:ext uri="{FF2B5EF4-FFF2-40B4-BE49-F238E27FC236}">
                <a16:creationId xmlns:a16="http://schemas.microsoft.com/office/drawing/2014/main" id="{DB1B95F7-03CE-D4CF-2EBB-F0240DE1ABD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8848726" y="371148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0" name="Textfeld 59" descr="TIMESET2">
            <a:extLst>
              <a:ext uri="{FF2B5EF4-FFF2-40B4-BE49-F238E27FC236}">
                <a16:creationId xmlns:a16="http://schemas.microsoft.com/office/drawing/2014/main" id="{B7EFAFEA-E8CA-2E3E-44EB-77E6DB3E3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429795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20255307-07F1-8A06-3E17-BE97A3017DCD}"/>
              </a:ext>
            </a:extLst>
          </p:cNvPr>
          <p:cNvSpPr/>
          <p:nvPr/>
        </p:nvSpPr>
        <p:spPr>
          <a:xfrm>
            <a:off x="7989195" y="429795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2" name="shpAufblitz_1_1" descr="TIMESET">
            <a:extLst>
              <a:ext uri="{FF2B5EF4-FFF2-40B4-BE49-F238E27FC236}">
                <a16:creationId xmlns:a16="http://schemas.microsoft.com/office/drawing/2014/main" id="{10C0490F-29CC-7CD1-0C13-C779F1BFBE4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7378973" y="423013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shpAufblitz_1_1" descr="TIMESET">
            <a:extLst>
              <a:ext uri="{FF2B5EF4-FFF2-40B4-BE49-F238E27FC236}">
                <a16:creationId xmlns:a16="http://schemas.microsoft.com/office/drawing/2014/main" id="{5B491393-33EE-856A-76AE-DA4CEE8301E0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8848726" y="423013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Textfeld 63" descr="TIMESET2">
            <a:extLst>
              <a:ext uri="{FF2B5EF4-FFF2-40B4-BE49-F238E27FC236}">
                <a16:creationId xmlns:a16="http://schemas.microsoft.com/office/drawing/2014/main" id="{CBD20EBC-A7E0-16C5-1F33-FA30B954A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481494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95D90E24-C395-9838-7AD7-335FFE5A1489}"/>
              </a:ext>
            </a:extLst>
          </p:cNvPr>
          <p:cNvSpPr/>
          <p:nvPr/>
        </p:nvSpPr>
        <p:spPr>
          <a:xfrm>
            <a:off x="7989195" y="481494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6" name="shpAufblitz_1_1" descr="TIMESET">
            <a:extLst>
              <a:ext uri="{FF2B5EF4-FFF2-40B4-BE49-F238E27FC236}">
                <a16:creationId xmlns:a16="http://schemas.microsoft.com/office/drawing/2014/main" id="{C6D7766C-4772-8985-6113-4F5FAF9A01F6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7378973" y="474879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shpAufblitz_1_1" descr="TIMESET">
            <a:extLst>
              <a:ext uri="{FF2B5EF4-FFF2-40B4-BE49-F238E27FC236}">
                <a16:creationId xmlns:a16="http://schemas.microsoft.com/office/drawing/2014/main" id="{4544D2F5-E450-5997-043D-B1211BCE2D4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8848726" y="474879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 descr="TIMESET2">
            <a:extLst>
              <a:ext uri="{FF2B5EF4-FFF2-40B4-BE49-F238E27FC236}">
                <a16:creationId xmlns:a16="http://schemas.microsoft.com/office/drawing/2014/main" id="{6E7290BD-4837-DE7C-2B25-CB36EE3D0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533192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EE7C167-FB3C-1585-15E6-AE3DC0826547}"/>
              </a:ext>
            </a:extLst>
          </p:cNvPr>
          <p:cNvSpPr/>
          <p:nvPr/>
        </p:nvSpPr>
        <p:spPr>
          <a:xfrm>
            <a:off x="7989195" y="533192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0" name="shpAufblitz_1_1" descr="TIMESET">
            <a:extLst>
              <a:ext uri="{FF2B5EF4-FFF2-40B4-BE49-F238E27FC236}">
                <a16:creationId xmlns:a16="http://schemas.microsoft.com/office/drawing/2014/main" id="{7F5D8505-F209-A3CF-1BAC-E9090A7D023E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7378973" y="526744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" name="shpAufblitz_1_1" descr="TIMESET">
            <a:extLst>
              <a:ext uri="{FF2B5EF4-FFF2-40B4-BE49-F238E27FC236}">
                <a16:creationId xmlns:a16="http://schemas.microsoft.com/office/drawing/2014/main" id="{35E285DF-4F77-41EF-9869-F4C2CE9457E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8848726" y="526744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2" name="Textfeld 71" descr="TIMESET2">
            <a:extLst>
              <a:ext uri="{FF2B5EF4-FFF2-40B4-BE49-F238E27FC236}">
                <a16:creationId xmlns:a16="http://schemas.microsoft.com/office/drawing/2014/main" id="{5C50A5D8-840F-53B9-8A58-EC5C06C76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2" y="5848909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21AC3ECA-1FE9-4A0E-9F71-E3EF4E3EFDB9}"/>
              </a:ext>
            </a:extLst>
          </p:cNvPr>
          <p:cNvSpPr/>
          <p:nvPr/>
        </p:nvSpPr>
        <p:spPr>
          <a:xfrm>
            <a:off x="7989195" y="5848909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4" name="shpAufblitz_1_1" descr="TIMESET">
            <a:extLst>
              <a:ext uri="{FF2B5EF4-FFF2-40B4-BE49-F238E27FC236}">
                <a16:creationId xmlns:a16="http://schemas.microsoft.com/office/drawing/2014/main" id="{BC77AE22-5BA3-8F88-B6B5-E91ECEE4F0B2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7378973" y="578610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5" name="shpAufblitz_1_1" descr="TIMESET">
            <a:extLst>
              <a:ext uri="{FF2B5EF4-FFF2-40B4-BE49-F238E27FC236}">
                <a16:creationId xmlns:a16="http://schemas.microsoft.com/office/drawing/2014/main" id="{BAACF134-CC6D-9FE2-979B-5D1005B0267A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8848726" y="578610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hpAufblitz_1_1" descr="TIMESET">
            <a:extLst>
              <a:ext uri="{FF2B5EF4-FFF2-40B4-BE49-F238E27FC236}">
                <a16:creationId xmlns:a16="http://schemas.microsoft.com/office/drawing/2014/main" id="{DB93312A-B15E-BC91-90F7-4AD944C2FE90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635000" y="1143000"/>
            <a:ext cx="48029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Haie sind gefährliche Raubfische.</a:t>
            </a:r>
          </a:p>
        </p:txBody>
      </p:sp>
      <p:sp>
        <p:nvSpPr>
          <p:cNvPr id="15" name="shpAufblitz_2_1" descr="TIMESET">
            <a:extLst>
              <a:ext uri="{FF2B5EF4-FFF2-40B4-BE49-F238E27FC236}">
                <a16:creationId xmlns:a16="http://schemas.microsoft.com/office/drawing/2014/main" id="{E0479662-9446-C6F7-ABC8-459E291C8051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635000" y="1651000"/>
            <a:ext cx="47516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Elefanten haben einen Stoßzahn.</a:t>
            </a:r>
          </a:p>
        </p:txBody>
      </p:sp>
      <p:sp>
        <p:nvSpPr>
          <p:cNvPr id="16" name="shpAufblitz_3_1" descr="TIMESET">
            <a:extLst>
              <a:ext uri="{FF2B5EF4-FFF2-40B4-BE49-F238E27FC236}">
                <a16:creationId xmlns:a16="http://schemas.microsoft.com/office/drawing/2014/main" id="{50BFE50A-8979-049A-3AAA-2DE98A9517CD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635000" y="2159000"/>
            <a:ext cx="32047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Katzen fangen Mäuse.</a:t>
            </a:r>
          </a:p>
        </p:txBody>
      </p:sp>
      <p:sp>
        <p:nvSpPr>
          <p:cNvPr id="17" name="shpAufblitz_4_1" descr="TIMESET">
            <a:extLst>
              <a:ext uri="{FF2B5EF4-FFF2-40B4-BE49-F238E27FC236}">
                <a16:creationId xmlns:a16="http://schemas.microsoft.com/office/drawing/2014/main" id="{503F8D99-593B-6E09-850F-92201ED7A332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635000" y="2667000"/>
            <a:ext cx="42325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Eulen sind in der Nacht aktiv.</a:t>
            </a:r>
          </a:p>
        </p:txBody>
      </p:sp>
      <p:sp>
        <p:nvSpPr>
          <p:cNvPr id="21" name="shpAufblitz_5_1" descr="TIMESET">
            <a:extLst>
              <a:ext uri="{FF2B5EF4-FFF2-40B4-BE49-F238E27FC236}">
                <a16:creationId xmlns:a16="http://schemas.microsoft.com/office/drawing/2014/main" id="{B850ADD2-8B52-B562-45F8-1AEA9BE9EAB4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635000" y="3175000"/>
            <a:ext cx="46121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Hasen hoppeln auf zwei Beinen.</a:t>
            </a:r>
          </a:p>
        </p:txBody>
      </p:sp>
      <p:sp>
        <p:nvSpPr>
          <p:cNvPr id="22" name="shpAufblitz_6_1" descr="TIMESET">
            <a:extLst>
              <a:ext uri="{FF2B5EF4-FFF2-40B4-BE49-F238E27FC236}">
                <a16:creationId xmlns:a16="http://schemas.microsoft.com/office/drawing/2014/main" id="{88F8F660-E3CD-2948-976C-04F20D56BDDB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635000" y="3683000"/>
            <a:ext cx="36311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Würmer leben im Boden.</a:t>
            </a:r>
          </a:p>
        </p:txBody>
      </p:sp>
      <p:sp>
        <p:nvSpPr>
          <p:cNvPr id="23" name="shpAufblitz_7_1" descr="TIMESET">
            <a:extLst>
              <a:ext uri="{FF2B5EF4-FFF2-40B4-BE49-F238E27FC236}">
                <a16:creationId xmlns:a16="http://schemas.microsoft.com/office/drawing/2014/main" id="{3C9C98D7-C026-7380-FEAA-6C6A5A5409FB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635000" y="4191000"/>
            <a:ext cx="46217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Papageien können nicht fliegen.</a:t>
            </a:r>
          </a:p>
        </p:txBody>
      </p:sp>
      <p:sp>
        <p:nvSpPr>
          <p:cNvPr id="24" name="shpAufblitz_8_1" descr="TIMESET">
            <a:extLst>
              <a:ext uri="{FF2B5EF4-FFF2-40B4-BE49-F238E27FC236}">
                <a16:creationId xmlns:a16="http://schemas.microsoft.com/office/drawing/2014/main" id="{B5620A03-0D48-9616-93C8-4BE57F66C93C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635000" y="4699000"/>
            <a:ext cx="42210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Schlangen können giftig sein.</a:t>
            </a:r>
          </a:p>
        </p:txBody>
      </p:sp>
      <p:sp>
        <p:nvSpPr>
          <p:cNvPr id="25" name="shpAufblitz_9_1" descr="TIMESET">
            <a:extLst>
              <a:ext uri="{FF2B5EF4-FFF2-40B4-BE49-F238E27FC236}">
                <a16:creationId xmlns:a16="http://schemas.microsoft.com/office/drawing/2014/main" id="{863751EB-1792-2771-4EFC-AC00A94ADC85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635000" y="5207000"/>
            <a:ext cx="39988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Giraffen sind eine Affenart.</a:t>
            </a:r>
          </a:p>
        </p:txBody>
      </p:sp>
      <p:sp>
        <p:nvSpPr>
          <p:cNvPr id="26" name="shpAufblitz_10_1" descr="TIMESET">
            <a:extLst>
              <a:ext uri="{FF2B5EF4-FFF2-40B4-BE49-F238E27FC236}">
                <a16:creationId xmlns:a16="http://schemas.microsoft.com/office/drawing/2014/main" id="{C038D09A-A4C7-8438-3AEA-F013B2DF557D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35000" y="5715000"/>
            <a:ext cx="37609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Igel haben viele Stacheln.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98A202C6-54AE-19E6-F1D0-D2643AA3AC66}"/>
              </a:ext>
            </a:extLst>
          </p:cNvPr>
          <p:cNvSpPr/>
          <p:nvPr/>
        </p:nvSpPr>
        <p:spPr>
          <a:xfrm>
            <a:off x="7435552" y="1118213"/>
            <a:ext cx="410344" cy="5263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3F6A818-E02B-9BCB-A543-1057E731D5EC}"/>
              </a:ext>
            </a:extLst>
          </p:cNvPr>
          <p:cNvSpPr/>
          <p:nvPr/>
        </p:nvSpPr>
        <p:spPr>
          <a:xfrm>
            <a:off x="8926016" y="1118213"/>
            <a:ext cx="410344" cy="5263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024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utoUpdateAnimBg="0"/>
      <p:bldP spid="50" grpId="0" autoUpdateAnimBg="0"/>
      <p:bldP spid="51" grpId="0" animBg="1"/>
      <p:bldP spid="52" grpId="0" animBg="1"/>
      <p:bldP spid="53" grpId="0" autoUpdateAnimBg="0"/>
      <p:bldP spid="54" grpId="0" autoUpdateAnimBg="0"/>
      <p:bldP spid="55" grpId="0" animBg="1"/>
      <p:bldP spid="56" grpId="0" animBg="1"/>
      <p:bldP spid="57" grpId="0" autoUpdateAnimBg="0"/>
      <p:bldP spid="58" grpId="0" autoUpdateAnimBg="0"/>
      <p:bldP spid="5" grpId="0" animBg="1"/>
      <p:bldP spid="6" grpId="0" animBg="1"/>
      <p:bldP spid="7" grpId="0" autoUpdateAnimBg="0"/>
      <p:bldP spid="8" grpId="0" autoUpdateAnimBg="0"/>
      <p:bldP spid="9" grpId="0" animBg="1"/>
      <p:bldP spid="10" grpId="0" animBg="1"/>
      <p:bldP spid="11" grpId="0" autoUpdateAnimBg="0"/>
      <p:bldP spid="12" grpId="0" autoUpdateAnimBg="0"/>
      <p:bldP spid="2" grpId="0" animBg="1"/>
      <p:bldP spid="13" grpId="0" animBg="1"/>
      <p:bldP spid="40" grpId="0" autoUpdateAnimBg="0"/>
      <p:bldP spid="59" grpId="0" autoUpdateAnimBg="0"/>
      <p:bldP spid="60" grpId="0" animBg="1"/>
      <p:bldP spid="61" grpId="0" animBg="1"/>
      <p:bldP spid="62" grpId="0" autoUpdateAnimBg="0"/>
      <p:bldP spid="63" grpId="0" autoUpdateAnimBg="0"/>
      <p:bldP spid="64" grpId="0" animBg="1"/>
      <p:bldP spid="65" grpId="0" animBg="1"/>
      <p:bldP spid="66" grpId="0" autoUpdateAnimBg="0"/>
      <p:bldP spid="67" grpId="0" autoUpdateAnimBg="0"/>
      <p:bldP spid="68" grpId="0" animBg="1"/>
      <p:bldP spid="69" grpId="0" animBg="1"/>
      <p:bldP spid="70" grpId="0" autoUpdateAnimBg="0"/>
      <p:bldP spid="71" grpId="0" autoUpdateAnimBg="0"/>
      <p:bldP spid="72" grpId="0" animBg="1"/>
      <p:bldP spid="73" grpId="0" animBg="1"/>
      <p:bldP spid="74" grpId="0" autoUpdateAnimBg="0"/>
      <p:bldP spid="75" grpId="0" autoUpdateAnimBg="0"/>
      <p:bldP spid="14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27">
            <a:extLst>
              <a:ext uri="{FF2B5EF4-FFF2-40B4-BE49-F238E27FC236}">
                <a16:creationId xmlns:a16="http://schemas.microsoft.com/office/drawing/2014/main" id="{DCAE7397-DA21-4D9F-B154-BC75292A0EB6}"/>
              </a:ext>
            </a:extLst>
          </p:cNvPr>
          <p:cNvSpPr txBox="1">
            <a:spLocks/>
          </p:cNvSpPr>
          <p:nvPr/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8</a:t>
            </a:fld>
            <a:endParaRPr lang="de-DE" dirty="0"/>
          </a:p>
        </p:txBody>
      </p:sp>
      <p:sp>
        <p:nvSpPr>
          <p:cNvPr id="24" name="Titel 1">
            <a:extLst>
              <a:ext uri="{FF2B5EF4-FFF2-40B4-BE49-F238E27FC236}">
                <a16:creationId xmlns:a16="http://schemas.microsoft.com/office/drawing/2014/main" id="{9753A262-E233-496C-ACA6-3BEF653DF1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br>
              <a:rPr lang="de-DE" dirty="0"/>
            </a:br>
            <a:r>
              <a:rPr lang="de-DE" dirty="0"/>
              <a:t>Üben macht gescheit!</a:t>
            </a:r>
            <a:br>
              <a:rPr lang="de-DE" dirty="0"/>
            </a:br>
            <a:endParaRPr lang="de-DE" dirty="0"/>
          </a:p>
        </p:txBody>
      </p:sp>
      <p:pic>
        <p:nvPicPr>
          <p:cNvPr id="5" name="Grafik 4" descr="Smiley böse.png">
            <a:extLst>
              <a:ext uri="{FF2B5EF4-FFF2-40B4-BE49-F238E27FC236}">
                <a16:creationId xmlns:a16="http://schemas.microsoft.com/office/drawing/2014/main" id="{C3B74816-1DC8-4B66-8267-467236EA92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5" y="1819017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 descr="Smiley gut.png">
            <a:extLst>
              <a:ext uri="{FF2B5EF4-FFF2-40B4-BE49-F238E27FC236}">
                <a16:creationId xmlns:a16="http://schemas.microsoft.com/office/drawing/2014/main" id="{2BCA1452-24A8-4E51-B238-5F31002382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1712655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990CC6E-D00B-4C80-947B-0892B2C1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9411" y="3873242"/>
            <a:ext cx="74735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Hurra, wieder</a:t>
            </a:r>
            <a:r>
              <a:rPr kumimoji="0" lang="de-DE" altLang="de-DE" sz="4000" b="0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ein Stück weiter!</a:t>
            </a:r>
            <a:endParaRPr kumimoji="0" lang="de-DE" altLang="de-DE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37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2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3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4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6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7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8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1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2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3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4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5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6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7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8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10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2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3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4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5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6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7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8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1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1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1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6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7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8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1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671</Words>
  <Application>Microsoft Office PowerPoint</Application>
  <PresentationFormat>Breitbild</PresentationFormat>
  <Paragraphs>326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8</vt:i4>
      </vt:variant>
    </vt:vector>
  </HeadingPairs>
  <TitlesOfParts>
    <vt:vector size="18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Üben macht gescheit!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1659</cp:revision>
  <cp:lastPrinted>2024-03-01T17:15:28Z</cp:lastPrinted>
  <dcterms:created xsi:type="dcterms:W3CDTF">2012-08-26T07:44:46Z</dcterms:created>
  <dcterms:modified xsi:type="dcterms:W3CDTF">2024-09-28T06:17:10Z</dcterms:modified>
</cp:coreProperties>
</file>