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6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08" r:id="rId3"/>
    <p:sldMasterId id="2147483696" r:id="rId4"/>
    <p:sldMasterId id="2147483684" r:id="rId5"/>
    <p:sldMasterId id="2147483672" r:id="rId6"/>
    <p:sldMasterId id="2147483660" r:id="rId7"/>
  </p:sldMasterIdLst>
  <p:notesMasterIdLst>
    <p:notesMasterId r:id="rId19"/>
  </p:notesMasterIdLst>
  <p:sldIdLst>
    <p:sldId id="444" r:id="rId8"/>
    <p:sldId id="663" r:id="rId9"/>
    <p:sldId id="690" r:id="rId10"/>
    <p:sldId id="691" r:id="rId11"/>
    <p:sldId id="693" r:id="rId12"/>
    <p:sldId id="694" r:id="rId13"/>
    <p:sldId id="695" r:id="rId14"/>
    <p:sldId id="696" r:id="rId15"/>
    <p:sldId id="697" r:id="rId16"/>
    <p:sldId id="698" r:id="rId17"/>
    <p:sldId id="692" r:id="rId18"/>
  </p:sldIdLst>
  <p:sldSz cx="12192000" cy="6858000"/>
  <p:notesSz cx="6742113" cy="98758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1" userDrawn="1">
          <p15:clr>
            <a:srgbClr val="A4A3A4"/>
          </p15:clr>
        </p15:guide>
        <p15:guide id="2" pos="212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ael Sokaliwska" initials="MS" lastIdx="1" clrIdx="0"/>
  <p:cmAuthor id="2" name="Siegbert Rudolph" initials="SR" lastIdx="1" clrIdx="1">
    <p:extLst>
      <p:ext uri="{19B8F6BF-5375-455C-9EA6-DF929625EA0E}">
        <p15:presenceInfo xmlns:p15="http://schemas.microsoft.com/office/powerpoint/2012/main" userId="2af4d44886c067c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00F62F"/>
    <a:srgbClr val="F60000"/>
    <a:srgbClr val="FF4343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E8A106-98FF-4852-987E-BDCCCCEF6BCA}" v="28" dt="2024-09-28T06:23:45.2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37" autoAdjust="0"/>
    <p:restoredTop sz="94692" autoAdjust="0"/>
  </p:normalViewPr>
  <p:slideViewPr>
    <p:cSldViewPr>
      <p:cViewPr varScale="1">
        <p:scale>
          <a:sx n="87" d="100"/>
          <a:sy n="87" d="100"/>
        </p:scale>
        <p:origin x="420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378" y="-108"/>
      </p:cViewPr>
      <p:guideLst>
        <p:guide orient="horz" pos="3111"/>
        <p:guide pos="212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microsoft.com/office/2015/10/relationships/revisionInfo" Target="revisionInfo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551875B9-921E-43DF-B3BC-B58B56BD3813}"/>
    <pc:docChg chg="modSld">
      <pc:chgData name="Siegbert Rudolph" userId="2af4d44886c067cc" providerId="LiveId" clId="{551875B9-921E-43DF-B3BC-B58B56BD3813}" dt="2024-08-14T06:49:54.889" v="4" actId="1076"/>
      <pc:docMkLst>
        <pc:docMk/>
      </pc:docMkLst>
      <pc:sldChg chg="addSp modSp mod">
        <pc:chgData name="Siegbert Rudolph" userId="2af4d44886c067cc" providerId="LiveId" clId="{551875B9-921E-43DF-B3BC-B58B56BD3813}" dt="2024-08-14T06:49:54.889" v="4" actId="1076"/>
        <pc:sldMkLst>
          <pc:docMk/>
          <pc:sldMk cId="2447301524" sldId="693"/>
        </pc:sldMkLst>
        <pc:picChg chg="add mod">
          <ac:chgData name="Siegbert Rudolph" userId="2af4d44886c067cc" providerId="LiveId" clId="{551875B9-921E-43DF-B3BC-B58B56BD3813}" dt="2024-08-14T06:49:54.889" v="4" actId="1076"/>
          <ac:picMkLst>
            <pc:docMk/>
            <pc:sldMk cId="2447301524" sldId="693"/>
            <ac:picMk id="19" creationId="{3125E828-7B4A-8BA7-39B0-0305F1BF9AF1}"/>
          </ac:picMkLst>
        </pc:picChg>
      </pc:sldChg>
    </pc:docChg>
  </pc:docChgLst>
  <pc:docChgLst>
    <pc:chgData name="Siegbert Rudolph" userId="2af4d44886c067cc" providerId="LiveId" clId="{70083F77-46E9-4A3B-AF60-E5A2319FA444}"/>
    <pc:docChg chg="custSel modSld">
      <pc:chgData name="Siegbert Rudolph" userId="2af4d44886c067cc" providerId="LiveId" clId="{70083F77-46E9-4A3B-AF60-E5A2319FA444}" dt="2024-03-26T16:50:45.261" v="26" actId="1076"/>
      <pc:docMkLst>
        <pc:docMk/>
      </pc:docMkLst>
      <pc:sldChg chg="delSp modSp mod">
        <pc:chgData name="Siegbert Rudolph" userId="2af4d44886c067cc" providerId="LiveId" clId="{70083F77-46E9-4A3B-AF60-E5A2319FA444}" dt="2024-03-26T16:50:45.230" v="5" actId="1076"/>
        <pc:sldMkLst>
          <pc:docMk/>
          <pc:sldMk cId="0" sldId="444"/>
        </pc:sldMkLst>
        <pc:spChg chg="del">
          <ac:chgData name="Siegbert Rudolph" userId="2af4d44886c067cc" providerId="LiveId" clId="{70083F77-46E9-4A3B-AF60-E5A2319FA444}" dt="2024-03-26T16:50:45.230" v="0" actId="478"/>
          <ac:spMkLst>
            <pc:docMk/>
            <pc:sldMk cId="0" sldId="444"/>
            <ac:spMk id="2" creationId="{44801FD6-B75D-CFB9-2D42-A365F5C136B2}"/>
          </ac:spMkLst>
        </pc:spChg>
        <pc:spChg chg="mod">
          <ac:chgData name="Siegbert Rudolph" userId="2af4d44886c067cc" providerId="LiveId" clId="{70083F77-46E9-4A3B-AF60-E5A2319FA444}" dt="2024-03-26T16:50:45.230" v="5" actId="1076"/>
          <ac:spMkLst>
            <pc:docMk/>
            <pc:sldMk cId="0" sldId="444"/>
            <ac:spMk id="6" creationId="{ADDCDEC6-0EAB-F86F-6B60-B7892C78DF4D}"/>
          </ac:spMkLst>
        </pc:spChg>
      </pc:sldChg>
      <pc:sldChg chg="delSp modSp mod">
        <pc:chgData name="Siegbert Rudolph" userId="2af4d44886c067cc" providerId="LiveId" clId="{70083F77-46E9-4A3B-AF60-E5A2319FA444}" dt="2024-03-26T16:50:45.261" v="26" actId="1076"/>
        <pc:sldMkLst>
          <pc:docMk/>
          <pc:sldMk cId="2867378410" sldId="692"/>
        </pc:sldMkLst>
        <pc:spChg chg="del">
          <ac:chgData name="Siegbert Rudolph" userId="2af4d44886c067cc" providerId="LiveId" clId="{70083F77-46E9-4A3B-AF60-E5A2319FA444}" dt="2024-03-26T16:50:45.245" v="21" actId="478"/>
          <ac:spMkLst>
            <pc:docMk/>
            <pc:sldMk cId="2867378410" sldId="692"/>
            <ac:spMk id="2" creationId="{F4285219-C5D0-1301-85F4-CA6D012BCF1C}"/>
          </ac:spMkLst>
        </pc:spChg>
        <pc:spChg chg="mod">
          <ac:chgData name="Siegbert Rudolph" userId="2af4d44886c067cc" providerId="LiveId" clId="{70083F77-46E9-4A3B-AF60-E5A2319FA444}" dt="2024-03-26T16:50:45.261" v="26" actId="1076"/>
          <ac:spMkLst>
            <pc:docMk/>
            <pc:sldMk cId="2867378410" sldId="692"/>
            <ac:spMk id="3" creationId="{8960F421-D7CB-D1AB-9570-E0B7FAE5A023}"/>
          </ac:spMkLst>
        </pc:spChg>
      </pc:sldChg>
      <pc:sldChg chg="modSp mod">
        <pc:chgData name="Siegbert Rudolph" userId="2af4d44886c067cc" providerId="LiveId" clId="{70083F77-46E9-4A3B-AF60-E5A2319FA444}" dt="2024-03-26T16:50:45.245" v="10" actId="1076"/>
        <pc:sldMkLst>
          <pc:docMk/>
          <pc:sldMk cId="2447301524" sldId="693"/>
        </pc:sldMkLst>
        <pc:spChg chg="mod">
          <ac:chgData name="Siegbert Rudolph" userId="2af4d44886c067cc" providerId="LiveId" clId="{70083F77-46E9-4A3B-AF60-E5A2319FA444}" dt="2024-03-26T16:50:45.245" v="10" actId="1076"/>
          <ac:spMkLst>
            <pc:docMk/>
            <pc:sldMk cId="2447301524" sldId="693"/>
            <ac:spMk id="14" creationId="{5A3D5A55-3809-8D63-0440-9D4DA5BBA2C9}"/>
          </ac:spMkLst>
        </pc:spChg>
      </pc:sldChg>
      <pc:sldChg chg="modSp mod">
        <pc:chgData name="Siegbert Rudolph" userId="2af4d44886c067cc" providerId="LiveId" clId="{70083F77-46E9-4A3B-AF60-E5A2319FA444}" dt="2024-03-26T16:50:45.245" v="15" actId="1076"/>
        <pc:sldMkLst>
          <pc:docMk/>
          <pc:sldMk cId="2001052624" sldId="694"/>
        </pc:sldMkLst>
        <pc:spChg chg="mod">
          <ac:chgData name="Siegbert Rudolph" userId="2af4d44886c067cc" providerId="LiveId" clId="{70083F77-46E9-4A3B-AF60-E5A2319FA444}" dt="2024-03-26T16:50:45.245" v="15" actId="1076"/>
          <ac:spMkLst>
            <pc:docMk/>
            <pc:sldMk cId="2001052624" sldId="694"/>
            <ac:spMk id="14" creationId="{4338DA16-EE61-7907-6692-DDB76CCF8C40}"/>
          </ac:spMkLst>
        </pc:spChg>
      </pc:sldChg>
      <pc:sldChg chg="modSp mod">
        <pc:chgData name="Siegbert Rudolph" userId="2af4d44886c067cc" providerId="LiveId" clId="{70083F77-46E9-4A3B-AF60-E5A2319FA444}" dt="2024-03-26T16:50:45.245" v="20" actId="1076"/>
        <pc:sldMkLst>
          <pc:docMk/>
          <pc:sldMk cId="4140074708" sldId="695"/>
        </pc:sldMkLst>
        <pc:spChg chg="mod">
          <ac:chgData name="Siegbert Rudolph" userId="2af4d44886c067cc" providerId="LiveId" clId="{70083F77-46E9-4A3B-AF60-E5A2319FA444}" dt="2024-03-26T16:50:45.245" v="20" actId="1076"/>
          <ac:spMkLst>
            <pc:docMk/>
            <pc:sldMk cId="4140074708" sldId="695"/>
            <ac:spMk id="14" creationId="{D13531CF-CEFC-F670-AE62-6445E3DCD5D7}"/>
          </ac:spMkLst>
        </pc:spChg>
      </pc:sldChg>
    </pc:docChg>
  </pc:docChgLst>
  <pc:docChgLst>
    <pc:chgData name="Siegbert Rudolph" userId="2af4d44886c067cc" providerId="LiveId" clId="{0EE8A106-98FF-4852-987E-BDCCCCEF6BCA}"/>
    <pc:docChg chg="custSel addSld modSld">
      <pc:chgData name="Siegbert Rudolph" userId="2af4d44886c067cc" providerId="LiveId" clId="{0EE8A106-98FF-4852-987E-BDCCCCEF6BCA}" dt="2024-09-28T06:23:58.691" v="243" actId="1037"/>
      <pc:docMkLst>
        <pc:docMk/>
      </pc:docMkLst>
      <pc:sldChg chg="delSp modSp mod">
        <pc:chgData name="Siegbert Rudolph" userId="2af4d44886c067cc" providerId="LiveId" clId="{0EE8A106-98FF-4852-987E-BDCCCCEF6BCA}" dt="2024-09-27T20:17:45.017" v="27" actId="20577"/>
        <pc:sldMkLst>
          <pc:docMk/>
          <pc:sldMk cId="0" sldId="444"/>
        </pc:sldMkLst>
        <pc:spChg chg="mod">
          <ac:chgData name="Siegbert Rudolph" userId="2af4d44886c067cc" providerId="LiveId" clId="{0EE8A106-98FF-4852-987E-BDCCCCEF6BCA}" dt="2024-09-27T20:17:45.017" v="27" actId="20577"/>
          <ac:spMkLst>
            <pc:docMk/>
            <pc:sldMk cId="0" sldId="444"/>
            <ac:spMk id="5" creationId="{7F4EF3E9-FF6B-5CBC-9A40-14C5BB0B5E85}"/>
          </ac:spMkLst>
        </pc:spChg>
        <pc:spChg chg="del">
          <ac:chgData name="Siegbert Rudolph" userId="2af4d44886c067cc" providerId="LiveId" clId="{0EE8A106-98FF-4852-987E-BDCCCCEF6BCA}" dt="2024-09-14T07:12:57.906" v="0" actId="478"/>
          <ac:spMkLst>
            <pc:docMk/>
            <pc:sldMk cId="0" sldId="444"/>
            <ac:spMk id="6" creationId="{ADDCDEC6-0EAB-F86F-6B60-B7892C78DF4D}"/>
          </ac:spMkLst>
        </pc:spChg>
      </pc:sldChg>
      <pc:sldChg chg="add">
        <pc:chgData name="Siegbert Rudolph" userId="2af4d44886c067cc" providerId="LiveId" clId="{0EE8A106-98FF-4852-987E-BDCCCCEF6BCA}" dt="2024-09-28T06:16:51.688" v="189"/>
        <pc:sldMkLst>
          <pc:docMk/>
          <pc:sldMk cId="3676764773" sldId="663"/>
        </pc:sldMkLst>
      </pc:sldChg>
      <pc:sldChg chg="add">
        <pc:chgData name="Siegbert Rudolph" userId="2af4d44886c067cc" providerId="LiveId" clId="{0EE8A106-98FF-4852-987E-BDCCCCEF6BCA}" dt="2024-09-28T06:16:51.688" v="189"/>
        <pc:sldMkLst>
          <pc:docMk/>
          <pc:sldMk cId="4165998448" sldId="690"/>
        </pc:sldMkLst>
      </pc:sldChg>
      <pc:sldChg chg="add">
        <pc:chgData name="Siegbert Rudolph" userId="2af4d44886c067cc" providerId="LiveId" clId="{0EE8A106-98FF-4852-987E-BDCCCCEF6BCA}" dt="2024-09-28T06:16:51.688" v="189"/>
        <pc:sldMkLst>
          <pc:docMk/>
          <pc:sldMk cId="3074584203" sldId="691"/>
        </pc:sldMkLst>
      </pc:sldChg>
      <pc:sldChg chg="delSp mod">
        <pc:chgData name="Siegbert Rudolph" userId="2af4d44886c067cc" providerId="LiveId" clId="{0EE8A106-98FF-4852-987E-BDCCCCEF6BCA}" dt="2024-09-14T07:13:10.788" v="4" actId="478"/>
        <pc:sldMkLst>
          <pc:docMk/>
          <pc:sldMk cId="2867378410" sldId="692"/>
        </pc:sldMkLst>
        <pc:spChg chg="del">
          <ac:chgData name="Siegbert Rudolph" userId="2af4d44886c067cc" providerId="LiveId" clId="{0EE8A106-98FF-4852-987E-BDCCCCEF6BCA}" dt="2024-09-14T07:13:10.788" v="4" actId="478"/>
          <ac:spMkLst>
            <pc:docMk/>
            <pc:sldMk cId="2867378410" sldId="692"/>
            <ac:spMk id="3" creationId="{8960F421-D7CB-D1AB-9570-E0B7FAE5A023}"/>
          </ac:spMkLst>
        </pc:spChg>
      </pc:sldChg>
      <pc:sldChg chg="addSp delSp modSp mod modTransition delAnim modAnim">
        <pc:chgData name="Siegbert Rudolph" userId="2af4d44886c067cc" providerId="LiveId" clId="{0EE8A106-98FF-4852-987E-BDCCCCEF6BCA}" dt="2024-09-28T05:56:16.654" v="178"/>
        <pc:sldMkLst>
          <pc:docMk/>
          <pc:sldMk cId="2447301524" sldId="693"/>
        </pc:sldMkLst>
        <pc:spChg chg="mod">
          <ac:chgData name="Siegbert Rudolph" userId="2af4d44886c067cc" providerId="LiveId" clId="{0EE8A106-98FF-4852-987E-BDCCCCEF6BCA}" dt="2024-09-27T20:18:52.292" v="51" actId="1035"/>
          <ac:spMkLst>
            <pc:docMk/>
            <pc:sldMk cId="2447301524" sldId="693"/>
            <ac:spMk id="2" creationId="{15CB16B4-198E-F8E1-842C-18F9393CEBE1}"/>
          </ac:spMkLst>
        </pc:spChg>
        <pc:spChg chg="mod">
          <ac:chgData name="Siegbert Rudolph" userId="2af4d44886c067cc" providerId="LiveId" clId="{0EE8A106-98FF-4852-987E-BDCCCCEF6BCA}" dt="2024-09-27T20:18:52.292" v="51" actId="1035"/>
          <ac:spMkLst>
            <pc:docMk/>
            <pc:sldMk cId="2447301524" sldId="693"/>
            <ac:spMk id="4" creationId="{DB93312A-B15E-BC91-90F7-4AD944C2FE90}"/>
          </ac:spMkLst>
        </pc:spChg>
        <pc:spChg chg="mod">
          <ac:chgData name="Siegbert Rudolph" userId="2af4d44886c067cc" providerId="LiveId" clId="{0EE8A106-98FF-4852-987E-BDCCCCEF6BCA}" dt="2024-09-27T20:18:52.292" v="51" actId="1035"/>
          <ac:spMkLst>
            <pc:docMk/>
            <pc:sldMk cId="2447301524" sldId="693"/>
            <ac:spMk id="5" creationId="{C40B10B5-CC7B-9FA9-99BB-57D1FFAEE02E}"/>
          </ac:spMkLst>
        </pc:spChg>
        <pc:spChg chg="mod">
          <ac:chgData name="Siegbert Rudolph" userId="2af4d44886c067cc" providerId="LiveId" clId="{0EE8A106-98FF-4852-987E-BDCCCCEF6BCA}" dt="2024-09-27T20:18:52.292" v="51" actId="1035"/>
          <ac:spMkLst>
            <pc:docMk/>
            <pc:sldMk cId="2447301524" sldId="693"/>
            <ac:spMk id="6" creationId="{03FA2F36-9386-F12A-3C58-DDFD8DC2B21F}"/>
          </ac:spMkLst>
        </pc:spChg>
        <pc:spChg chg="mod">
          <ac:chgData name="Siegbert Rudolph" userId="2af4d44886c067cc" providerId="LiveId" clId="{0EE8A106-98FF-4852-987E-BDCCCCEF6BCA}" dt="2024-09-27T20:18:52.292" v="51" actId="1035"/>
          <ac:spMkLst>
            <pc:docMk/>
            <pc:sldMk cId="2447301524" sldId="693"/>
            <ac:spMk id="7" creationId="{B931E064-BF4D-CC09-ABF3-257E9702F9B8}"/>
          </ac:spMkLst>
        </pc:spChg>
        <pc:spChg chg="mod">
          <ac:chgData name="Siegbert Rudolph" userId="2af4d44886c067cc" providerId="LiveId" clId="{0EE8A106-98FF-4852-987E-BDCCCCEF6BCA}" dt="2024-09-27T20:18:52.292" v="51" actId="1035"/>
          <ac:spMkLst>
            <pc:docMk/>
            <pc:sldMk cId="2447301524" sldId="693"/>
            <ac:spMk id="8" creationId="{B65A8090-EED4-A3A2-3C30-95F0282BB499}"/>
          </ac:spMkLst>
        </pc:spChg>
        <pc:spChg chg="mod">
          <ac:chgData name="Siegbert Rudolph" userId="2af4d44886c067cc" providerId="LiveId" clId="{0EE8A106-98FF-4852-987E-BDCCCCEF6BCA}" dt="2024-09-27T20:18:52.292" v="51" actId="1035"/>
          <ac:spMkLst>
            <pc:docMk/>
            <pc:sldMk cId="2447301524" sldId="693"/>
            <ac:spMk id="9" creationId="{A2A081FD-64AD-DF2C-460D-C4DD171C9225}"/>
          </ac:spMkLst>
        </pc:spChg>
        <pc:spChg chg="mod">
          <ac:chgData name="Siegbert Rudolph" userId="2af4d44886c067cc" providerId="LiveId" clId="{0EE8A106-98FF-4852-987E-BDCCCCEF6BCA}" dt="2024-09-27T20:18:52.292" v="51" actId="1035"/>
          <ac:spMkLst>
            <pc:docMk/>
            <pc:sldMk cId="2447301524" sldId="693"/>
            <ac:spMk id="10" creationId="{D536F1FD-D6AA-19EE-94E6-439C3BEAD2FA}"/>
          </ac:spMkLst>
        </pc:spChg>
        <pc:spChg chg="mod">
          <ac:chgData name="Siegbert Rudolph" userId="2af4d44886c067cc" providerId="LiveId" clId="{0EE8A106-98FF-4852-987E-BDCCCCEF6BCA}" dt="2024-09-27T20:18:52.292" v="51" actId="1035"/>
          <ac:spMkLst>
            <pc:docMk/>
            <pc:sldMk cId="2447301524" sldId="693"/>
            <ac:spMk id="11" creationId="{9C78D6F3-61AF-C54F-C0F6-E4FD0FB39892}"/>
          </ac:spMkLst>
        </pc:spChg>
        <pc:spChg chg="mod">
          <ac:chgData name="Siegbert Rudolph" userId="2af4d44886c067cc" providerId="LiveId" clId="{0EE8A106-98FF-4852-987E-BDCCCCEF6BCA}" dt="2024-09-27T20:18:52.292" v="51" actId="1035"/>
          <ac:spMkLst>
            <pc:docMk/>
            <pc:sldMk cId="2447301524" sldId="693"/>
            <ac:spMk id="12" creationId="{48B0C983-10F4-F56C-2299-4CC18ECB2E30}"/>
          </ac:spMkLst>
        </pc:spChg>
        <pc:spChg chg="mod">
          <ac:chgData name="Siegbert Rudolph" userId="2af4d44886c067cc" providerId="LiveId" clId="{0EE8A106-98FF-4852-987E-BDCCCCEF6BCA}" dt="2024-09-27T20:18:52.292" v="51" actId="1035"/>
          <ac:spMkLst>
            <pc:docMk/>
            <pc:sldMk cId="2447301524" sldId="693"/>
            <ac:spMk id="13" creationId="{37DE17CE-5337-E48B-65BE-FB138F504FB6}"/>
          </ac:spMkLst>
        </pc:spChg>
        <pc:spChg chg="add mod">
          <ac:chgData name="Siegbert Rudolph" userId="2af4d44886c067cc" providerId="LiveId" clId="{0EE8A106-98FF-4852-987E-BDCCCCEF6BCA}" dt="2024-09-28T05:55:36.745" v="176" actId="1035"/>
          <ac:spMkLst>
            <pc:docMk/>
            <pc:sldMk cId="2447301524" sldId="693"/>
            <ac:spMk id="14" creationId="{55983214-FF7F-3616-5A64-97B0017DEFF9}"/>
          </ac:spMkLst>
        </pc:spChg>
        <pc:spChg chg="del">
          <ac:chgData name="Siegbert Rudolph" userId="2af4d44886c067cc" providerId="LiveId" clId="{0EE8A106-98FF-4852-987E-BDCCCCEF6BCA}" dt="2024-09-14T07:13:00.903" v="1" actId="478"/>
          <ac:spMkLst>
            <pc:docMk/>
            <pc:sldMk cId="2447301524" sldId="693"/>
            <ac:spMk id="14" creationId="{5A3D5A55-3809-8D63-0440-9D4DA5BBA2C9}"/>
          </ac:spMkLst>
        </pc:spChg>
        <pc:spChg chg="mod">
          <ac:chgData name="Siegbert Rudolph" userId="2af4d44886c067cc" providerId="LiveId" clId="{0EE8A106-98FF-4852-987E-BDCCCCEF6BCA}" dt="2024-09-27T20:18:52.292" v="51" actId="1035"/>
          <ac:spMkLst>
            <pc:docMk/>
            <pc:sldMk cId="2447301524" sldId="693"/>
            <ac:spMk id="15" creationId="{E0479662-9446-C6F7-ABC8-459E291C8051}"/>
          </ac:spMkLst>
        </pc:spChg>
        <pc:spChg chg="mod">
          <ac:chgData name="Siegbert Rudolph" userId="2af4d44886c067cc" providerId="LiveId" clId="{0EE8A106-98FF-4852-987E-BDCCCCEF6BCA}" dt="2024-09-27T20:18:52.292" v="51" actId="1035"/>
          <ac:spMkLst>
            <pc:docMk/>
            <pc:sldMk cId="2447301524" sldId="693"/>
            <ac:spMk id="16" creationId="{50BFE50A-8979-049A-3AAA-2DE98A9517CD}"/>
          </ac:spMkLst>
        </pc:spChg>
        <pc:spChg chg="mod">
          <ac:chgData name="Siegbert Rudolph" userId="2af4d44886c067cc" providerId="LiveId" clId="{0EE8A106-98FF-4852-987E-BDCCCCEF6BCA}" dt="2024-09-27T20:18:52.292" v="51" actId="1035"/>
          <ac:spMkLst>
            <pc:docMk/>
            <pc:sldMk cId="2447301524" sldId="693"/>
            <ac:spMk id="17" creationId="{503F8D99-593B-6E09-850F-92201ED7A332}"/>
          </ac:spMkLst>
        </pc:spChg>
        <pc:spChg chg="add mod">
          <ac:chgData name="Siegbert Rudolph" userId="2af4d44886c067cc" providerId="LiveId" clId="{0EE8A106-98FF-4852-987E-BDCCCCEF6BCA}" dt="2024-09-28T05:55:36.745" v="176" actId="1035"/>
          <ac:spMkLst>
            <pc:docMk/>
            <pc:sldMk cId="2447301524" sldId="693"/>
            <ac:spMk id="18" creationId="{7B323962-AC35-D5EE-A673-E2DFC304B429}"/>
          </ac:spMkLst>
        </pc:spChg>
        <pc:spChg chg="del mod">
          <ac:chgData name="Siegbert Rudolph" userId="2af4d44886c067cc" providerId="LiveId" clId="{0EE8A106-98FF-4852-987E-BDCCCCEF6BCA}" dt="2024-09-27T20:19:58.099" v="87" actId="478"/>
          <ac:spMkLst>
            <pc:docMk/>
            <pc:sldMk cId="2447301524" sldId="693"/>
            <ac:spMk id="20" creationId="{3CD63A12-3A7B-F758-3148-036B4883E6C0}"/>
          </ac:spMkLst>
        </pc:spChg>
        <pc:spChg chg="mod">
          <ac:chgData name="Siegbert Rudolph" userId="2af4d44886c067cc" providerId="LiveId" clId="{0EE8A106-98FF-4852-987E-BDCCCCEF6BCA}" dt="2024-09-27T20:18:52.292" v="51" actId="1035"/>
          <ac:spMkLst>
            <pc:docMk/>
            <pc:sldMk cId="2447301524" sldId="693"/>
            <ac:spMk id="21" creationId="{B850ADD2-8B52-B562-45F8-1AEA9BE9EAB4}"/>
          </ac:spMkLst>
        </pc:spChg>
        <pc:spChg chg="mod">
          <ac:chgData name="Siegbert Rudolph" userId="2af4d44886c067cc" providerId="LiveId" clId="{0EE8A106-98FF-4852-987E-BDCCCCEF6BCA}" dt="2024-09-27T20:18:52.292" v="51" actId="1035"/>
          <ac:spMkLst>
            <pc:docMk/>
            <pc:sldMk cId="2447301524" sldId="693"/>
            <ac:spMk id="22" creationId="{88F8F660-E3CD-2948-976C-04F20D56BDDB}"/>
          </ac:spMkLst>
        </pc:spChg>
        <pc:spChg chg="mod">
          <ac:chgData name="Siegbert Rudolph" userId="2af4d44886c067cc" providerId="LiveId" clId="{0EE8A106-98FF-4852-987E-BDCCCCEF6BCA}" dt="2024-09-27T20:18:52.292" v="51" actId="1035"/>
          <ac:spMkLst>
            <pc:docMk/>
            <pc:sldMk cId="2447301524" sldId="693"/>
            <ac:spMk id="23" creationId="{3C9C98D7-C026-7380-FEAA-6C6A5A5409FB}"/>
          </ac:spMkLst>
        </pc:spChg>
        <pc:spChg chg="mod">
          <ac:chgData name="Siegbert Rudolph" userId="2af4d44886c067cc" providerId="LiveId" clId="{0EE8A106-98FF-4852-987E-BDCCCCEF6BCA}" dt="2024-09-27T20:18:52.292" v="51" actId="1035"/>
          <ac:spMkLst>
            <pc:docMk/>
            <pc:sldMk cId="2447301524" sldId="693"/>
            <ac:spMk id="24" creationId="{B5620A03-0D48-9616-93C8-4BE57F66C93C}"/>
          </ac:spMkLst>
        </pc:spChg>
        <pc:spChg chg="mod">
          <ac:chgData name="Siegbert Rudolph" userId="2af4d44886c067cc" providerId="LiveId" clId="{0EE8A106-98FF-4852-987E-BDCCCCEF6BCA}" dt="2024-09-27T20:18:52.292" v="51" actId="1035"/>
          <ac:spMkLst>
            <pc:docMk/>
            <pc:sldMk cId="2447301524" sldId="693"/>
            <ac:spMk id="25" creationId="{863751EB-1792-2771-4EFC-AC00A94ADC85}"/>
          </ac:spMkLst>
        </pc:spChg>
        <pc:spChg chg="mod">
          <ac:chgData name="Siegbert Rudolph" userId="2af4d44886c067cc" providerId="LiveId" clId="{0EE8A106-98FF-4852-987E-BDCCCCEF6BCA}" dt="2024-09-27T20:18:52.292" v="51" actId="1035"/>
          <ac:spMkLst>
            <pc:docMk/>
            <pc:sldMk cId="2447301524" sldId="693"/>
            <ac:spMk id="27" creationId="{4454B4E2-579A-8534-C563-D61EFA1D9B8C}"/>
          </ac:spMkLst>
        </pc:spChg>
        <pc:spChg chg="mod">
          <ac:chgData name="Siegbert Rudolph" userId="2af4d44886c067cc" providerId="LiveId" clId="{0EE8A106-98FF-4852-987E-BDCCCCEF6BCA}" dt="2024-09-27T20:18:52.292" v="51" actId="1035"/>
          <ac:spMkLst>
            <pc:docMk/>
            <pc:sldMk cId="2447301524" sldId="693"/>
            <ac:spMk id="28" creationId="{4B35B594-3773-FC87-2A0D-9C470035F6C2}"/>
          </ac:spMkLst>
        </pc:spChg>
        <pc:spChg chg="mod">
          <ac:chgData name="Siegbert Rudolph" userId="2af4d44886c067cc" providerId="LiveId" clId="{0EE8A106-98FF-4852-987E-BDCCCCEF6BCA}" dt="2024-09-27T20:18:52.292" v="51" actId="1035"/>
          <ac:spMkLst>
            <pc:docMk/>
            <pc:sldMk cId="2447301524" sldId="693"/>
            <ac:spMk id="29" creationId="{32DDFD49-F923-426D-C324-9086C10E4E86}"/>
          </ac:spMkLst>
        </pc:spChg>
        <pc:spChg chg="mod">
          <ac:chgData name="Siegbert Rudolph" userId="2af4d44886c067cc" providerId="LiveId" clId="{0EE8A106-98FF-4852-987E-BDCCCCEF6BCA}" dt="2024-09-27T20:18:52.292" v="51" actId="1035"/>
          <ac:spMkLst>
            <pc:docMk/>
            <pc:sldMk cId="2447301524" sldId="693"/>
            <ac:spMk id="30" creationId="{F39F677B-294F-93A9-8851-6A9B691BACB7}"/>
          </ac:spMkLst>
        </pc:spChg>
        <pc:spChg chg="mod">
          <ac:chgData name="Siegbert Rudolph" userId="2af4d44886c067cc" providerId="LiveId" clId="{0EE8A106-98FF-4852-987E-BDCCCCEF6BCA}" dt="2024-09-27T20:18:52.292" v="51" actId="1035"/>
          <ac:spMkLst>
            <pc:docMk/>
            <pc:sldMk cId="2447301524" sldId="693"/>
            <ac:spMk id="31" creationId="{A110FF8F-3183-CD65-15BE-B86647C31FAE}"/>
          </ac:spMkLst>
        </pc:spChg>
        <pc:spChg chg="mod">
          <ac:chgData name="Siegbert Rudolph" userId="2af4d44886c067cc" providerId="LiveId" clId="{0EE8A106-98FF-4852-987E-BDCCCCEF6BCA}" dt="2024-09-27T20:17:53.210" v="30" actId="20577"/>
          <ac:spMkLst>
            <pc:docMk/>
            <pc:sldMk cId="2447301524" sldId="693"/>
            <ac:spMk id="32" creationId="{97D80CC5-51C9-4C37-B2C8-E6104CB1D377}"/>
          </ac:spMkLst>
        </pc:spChg>
        <pc:spChg chg="mod">
          <ac:chgData name="Siegbert Rudolph" userId="2af4d44886c067cc" providerId="LiveId" clId="{0EE8A106-98FF-4852-987E-BDCCCCEF6BCA}" dt="2024-09-27T20:18:52.292" v="51" actId="1035"/>
          <ac:spMkLst>
            <pc:docMk/>
            <pc:sldMk cId="2447301524" sldId="693"/>
            <ac:spMk id="33" creationId="{71C8E88D-6C52-EBD0-C171-325DDA0D26F9}"/>
          </ac:spMkLst>
        </pc:spChg>
        <pc:spChg chg="mod">
          <ac:chgData name="Siegbert Rudolph" userId="2af4d44886c067cc" providerId="LiveId" clId="{0EE8A106-98FF-4852-987E-BDCCCCEF6BCA}" dt="2024-09-27T20:18:52.292" v="51" actId="1035"/>
          <ac:spMkLst>
            <pc:docMk/>
            <pc:sldMk cId="2447301524" sldId="693"/>
            <ac:spMk id="34" creationId="{76082284-4B09-50D7-5BBD-24CF4A66F6BB}"/>
          </ac:spMkLst>
        </pc:spChg>
        <pc:spChg chg="mod">
          <ac:chgData name="Siegbert Rudolph" userId="2af4d44886c067cc" providerId="LiveId" clId="{0EE8A106-98FF-4852-987E-BDCCCCEF6BCA}" dt="2024-09-27T20:18:52.292" v="51" actId="1035"/>
          <ac:spMkLst>
            <pc:docMk/>
            <pc:sldMk cId="2447301524" sldId="693"/>
            <ac:spMk id="35" creationId="{79E5A811-8EC7-3F5B-BCA4-F3D2474CA3CB}"/>
          </ac:spMkLst>
        </pc:spChg>
        <pc:spChg chg="mod">
          <ac:chgData name="Siegbert Rudolph" userId="2af4d44886c067cc" providerId="LiveId" clId="{0EE8A106-98FF-4852-987E-BDCCCCEF6BCA}" dt="2024-09-27T20:18:52.292" v="51" actId="1035"/>
          <ac:spMkLst>
            <pc:docMk/>
            <pc:sldMk cId="2447301524" sldId="693"/>
            <ac:spMk id="36" creationId="{0C354F26-C2F1-984F-F4E6-22388ED4EE2A}"/>
          </ac:spMkLst>
        </pc:spChg>
        <pc:spChg chg="del">
          <ac:chgData name="Siegbert Rudolph" userId="2af4d44886c067cc" providerId="LiveId" clId="{0EE8A106-98FF-4852-987E-BDCCCCEF6BCA}" dt="2024-09-27T20:20:00.434" v="88" actId="478"/>
          <ac:spMkLst>
            <pc:docMk/>
            <pc:sldMk cId="2447301524" sldId="693"/>
            <ac:spMk id="38" creationId="{E294E704-B9CB-BC5E-9257-72E5B20D5B95}"/>
          </ac:spMkLst>
        </pc:spChg>
        <pc:spChg chg="mod">
          <ac:chgData name="Siegbert Rudolph" userId="2af4d44886c067cc" providerId="LiveId" clId="{0EE8A106-98FF-4852-987E-BDCCCCEF6BCA}" dt="2024-09-27T20:18:52.292" v="51" actId="1035"/>
          <ac:spMkLst>
            <pc:docMk/>
            <pc:sldMk cId="2447301524" sldId="693"/>
            <ac:spMk id="40" creationId="{4B18251D-B4B8-4C29-85E8-1ADE36F1E813}"/>
          </ac:spMkLst>
        </pc:spChg>
        <pc:spChg chg="del">
          <ac:chgData name="Siegbert Rudolph" userId="2af4d44886c067cc" providerId="LiveId" clId="{0EE8A106-98FF-4852-987E-BDCCCCEF6BCA}" dt="2024-09-27T20:18:45.293" v="46" actId="478"/>
          <ac:spMkLst>
            <pc:docMk/>
            <pc:sldMk cId="2447301524" sldId="693"/>
            <ac:spMk id="41" creationId="{35D8B446-7C36-9E8D-DB80-8A59AF8ED489}"/>
          </ac:spMkLst>
        </pc:spChg>
        <pc:spChg chg="mod">
          <ac:chgData name="Siegbert Rudolph" userId="2af4d44886c067cc" providerId="LiveId" clId="{0EE8A106-98FF-4852-987E-BDCCCCEF6BCA}" dt="2024-09-27T20:18:52.292" v="51" actId="1035"/>
          <ac:spMkLst>
            <pc:docMk/>
            <pc:sldMk cId="2447301524" sldId="693"/>
            <ac:spMk id="47" creationId="{2B663FC7-B539-C13F-530D-D3C451EB872D}"/>
          </ac:spMkLst>
        </pc:spChg>
        <pc:spChg chg="mod">
          <ac:chgData name="Siegbert Rudolph" userId="2af4d44886c067cc" providerId="LiveId" clId="{0EE8A106-98FF-4852-987E-BDCCCCEF6BCA}" dt="2024-09-27T20:18:52.292" v="51" actId="1035"/>
          <ac:spMkLst>
            <pc:docMk/>
            <pc:sldMk cId="2447301524" sldId="693"/>
            <ac:spMk id="48" creationId="{B05FEB1E-43D6-790C-495C-F6055F305958}"/>
          </ac:spMkLst>
        </pc:spChg>
        <pc:spChg chg="mod">
          <ac:chgData name="Siegbert Rudolph" userId="2af4d44886c067cc" providerId="LiveId" clId="{0EE8A106-98FF-4852-987E-BDCCCCEF6BCA}" dt="2024-09-27T20:18:52.292" v="51" actId="1035"/>
          <ac:spMkLst>
            <pc:docMk/>
            <pc:sldMk cId="2447301524" sldId="693"/>
            <ac:spMk id="49" creationId="{6A2F32F3-470A-6EF9-B40B-58E544539DCD}"/>
          </ac:spMkLst>
        </pc:spChg>
        <pc:spChg chg="mod">
          <ac:chgData name="Siegbert Rudolph" userId="2af4d44886c067cc" providerId="LiveId" clId="{0EE8A106-98FF-4852-987E-BDCCCCEF6BCA}" dt="2024-09-27T20:18:52.292" v="51" actId="1035"/>
          <ac:spMkLst>
            <pc:docMk/>
            <pc:sldMk cId="2447301524" sldId="693"/>
            <ac:spMk id="50" creationId="{7D0C223F-836F-2F75-B847-2EB6B8C566B3}"/>
          </ac:spMkLst>
        </pc:spChg>
        <pc:spChg chg="mod">
          <ac:chgData name="Siegbert Rudolph" userId="2af4d44886c067cc" providerId="LiveId" clId="{0EE8A106-98FF-4852-987E-BDCCCCEF6BCA}" dt="2024-09-27T20:18:52.292" v="51" actId="1035"/>
          <ac:spMkLst>
            <pc:docMk/>
            <pc:sldMk cId="2447301524" sldId="693"/>
            <ac:spMk id="51" creationId="{A73DAC46-2533-469F-4775-D3A3DA9E5DAA}"/>
          </ac:spMkLst>
        </pc:spChg>
        <pc:spChg chg="mod">
          <ac:chgData name="Siegbert Rudolph" userId="2af4d44886c067cc" providerId="LiveId" clId="{0EE8A106-98FF-4852-987E-BDCCCCEF6BCA}" dt="2024-09-27T20:18:52.292" v="51" actId="1035"/>
          <ac:spMkLst>
            <pc:docMk/>
            <pc:sldMk cId="2447301524" sldId="693"/>
            <ac:spMk id="52" creationId="{EE54A57F-F538-FE0B-0B83-A6ED5DD7105E}"/>
          </ac:spMkLst>
        </pc:spChg>
        <pc:spChg chg="mod">
          <ac:chgData name="Siegbert Rudolph" userId="2af4d44886c067cc" providerId="LiveId" clId="{0EE8A106-98FF-4852-987E-BDCCCCEF6BCA}" dt="2024-09-27T20:18:52.292" v="51" actId="1035"/>
          <ac:spMkLst>
            <pc:docMk/>
            <pc:sldMk cId="2447301524" sldId="693"/>
            <ac:spMk id="53" creationId="{C2B59AD7-83AB-F97D-6636-8DEC563F62D1}"/>
          </ac:spMkLst>
        </pc:spChg>
        <pc:spChg chg="mod">
          <ac:chgData name="Siegbert Rudolph" userId="2af4d44886c067cc" providerId="LiveId" clId="{0EE8A106-98FF-4852-987E-BDCCCCEF6BCA}" dt="2024-09-27T20:18:52.292" v="51" actId="1035"/>
          <ac:spMkLst>
            <pc:docMk/>
            <pc:sldMk cId="2447301524" sldId="693"/>
            <ac:spMk id="54" creationId="{6A2E7D9E-818F-421D-17F6-DF16A05718A4}"/>
          </ac:spMkLst>
        </pc:spChg>
        <pc:spChg chg="mod">
          <ac:chgData name="Siegbert Rudolph" userId="2af4d44886c067cc" providerId="LiveId" clId="{0EE8A106-98FF-4852-987E-BDCCCCEF6BCA}" dt="2024-09-27T20:18:52.292" v="51" actId="1035"/>
          <ac:spMkLst>
            <pc:docMk/>
            <pc:sldMk cId="2447301524" sldId="693"/>
            <ac:spMk id="55" creationId="{E542C8CE-09AD-DAF2-37F7-12EB2440C33E}"/>
          </ac:spMkLst>
        </pc:spChg>
        <pc:spChg chg="mod">
          <ac:chgData name="Siegbert Rudolph" userId="2af4d44886c067cc" providerId="LiveId" clId="{0EE8A106-98FF-4852-987E-BDCCCCEF6BCA}" dt="2024-09-27T20:18:52.292" v="51" actId="1035"/>
          <ac:spMkLst>
            <pc:docMk/>
            <pc:sldMk cId="2447301524" sldId="693"/>
            <ac:spMk id="56" creationId="{905DD809-3779-4095-140E-50369ECBC549}"/>
          </ac:spMkLst>
        </pc:spChg>
        <pc:spChg chg="mod">
          <ac:chgData name="Siegbert Rudolph" userId="2af4d44886c067cc" providerId="LiveId" clId="{0EE8A106-98FF-4852-987E-BDCCCCEF6BCA}" dt="2024-09-27T20:18:52.292" v="51" actId="1035"/>
          <ac:spMkLst>
            <pc:docMk/>
            <pc:sldMk cId="2447301524" sldId="693"/>
            <ac:spMk id="57" creationId="{929E9E9E-EA4E-0E9E-D9A4-6FB56A32421D}"/>
          </ac:spMkLst>
        </pc:spChg>
        <pc:spChg chg="mod">
          <ac:chgData name="Siegbert Rudolph" userId="2af4d44886c067cc" providerId="LiveId" clId="{0EE8A106-98FF-4852-987E-BDCCCCEF6BCA}" dt="2024-09-27T20:18:52.292" v="51" actId="1035"/>
          <ac:spMkLst>
            <pc:docMk/>
            <pc:sldMk cId="2447301524" sldId="693"/>
            <ac:spMk id="58" creationId="{A4C0C492-0A3E-D06C-5D16-419ED1D2A235}"/>
          </ac:spMkLst>
        </pc:spChg>
        <pc:spChg chg="mod">
          <ac:chgData name="Siegbert Rudolph" userId="2af4d44886c067cc" providerId="LiveId" clId="{0EE8A106-98FF-4852-987E-BDCCCCEF6BCA}" dt="2024-09-27T20:18:52.292" v="51" actId="1035"/>
          <ac:spMkLst>
            <pc:docMk/>
            <pc:sldMk cId="2447301524" sldId="693"/>
            <ac:spMk id="59" creationId="{DB1B95F7-03CE-D4CF-2EBB-F0240DE1ABDA}"/>
          </ac:spMkLst>
        </pc:spChg>
        <pc:spChg chg="mod">
          <ac:chgData name="Siegbert Rudolph" userId="2af4d44886c067cc" providerId="LiveId" clId="{0EE8A106-98FF-4852-987E-BDCCCCEF6BCA}" dt="2024-09-27T20:18:52.292" v="51" actId="1035"/>
          <ac:spMkLst>
            <pc:docMk/>
            <pc:sldMk cId="2447301524" sldId="693"/>
            <ac:spMk id="60" creationId="{B7EFAFEA-E8CA-2E3E-44EB-77E6DB3E3502}"/>
          </ac:spMkLst>
        </pc:spChg>
        <pc:spChg chg="mod">
          <ac:chgData name="Siegbert Rudolph" userId="2af4d44886c067cc" providerId="LiveId" clId="{0EE8A106-98FF-4852-987E-BDCCCCEF6BCA}" dt="2024-09-27T20:18:52.292" v="51" actId="1035"/>
          <ac:spMkLst>
            <pc:docMk/>
            <pc:sldMk cId="2447301524" sldId="693"/>
            <ac:spMk id="61" creationId="{20255307-07F1-8A06-3E17-BE97A3017DCD}"/>
          </ac:spMkLst>
        </pc:spChg>
        <pc:spChg chg="mod">
          <ac:chgData name="Siegbert Rudolph" userId="2af4d44886c067cc" providerId="LiveId" clId="{0EE8A106-98FF-4852-987E-BDCCCCEF6BCA}" dt="2024-09-27T20:18:52.292" v="51" actId="1035"/>
          <ac:spMkLst>
            <pc:docMk/>
            <pc:sldMk cId="2447301524" sldId="693"/>
            <ac:spMk id="62" creationId="{10C0490F-29CC-7CD1-0C13-C779F1BFBE43}"/>
          </ac:spMkLst>
        </pc:spChg>
        <pc:spChg chg="mod">
          <ac:chgData name="Siegbert Rudolph" userId="2af4d44886c067cc" providerId="LiveId" clId="{0EE8A106-98FF-4852-987E-BDCCCCEF6BCA}" dt="2024-09-27T20:18:52.292" v="51" actId="1035"/>
          <ac:spMkLst>
            <pc:docMk/>
            <pc:sldMk cId="2447301524" sldId="693"/>
            <ac:spMk id="63" creationId="{5B491393-33EE-856A-76AE-DA4CEE8301E0}"/>
          </ac:spMkLst>
        </pc:spChg>
        <pc:spChg chg="mod">
          <ac:chgData name="Siegbert Rudolph" userId="2af4d44886c067cc" providerId="LiveId" clId="{0EE8A106-98FF-4852-987E-BDCCCCEF6BCA}" dt="2024-09-27T20:18:52.292" v="51" actId="1035"/>
          <ac:spMkLst>
            <pc:docMk/>
            <pc:sldMk cId="2447301524" sldId="693"/>
            <ac:spMk id="64" creationId="{CBD20EBC-A7E0-16C5-1F33-FA30B954A27D}"/>
          </ac:spMkLst>
        </pc:spChg>
        <pc:spChg chg="mod">
          <ac:chgData name="Siegbert Rudolph" userId="2af4d44886c067cc" providerId="LiveId" clId="{0EE8A106-98FF-4852-987E-BDCCCCEF6BCA}" dt="2024-09-27T20:18:52.292" v="51" actId="1035"/>
          <ac:spMkLst>
            <pc:docMk/>
            <pc:sldMk cId="2447301524" sldId="693"/>
            <ac:spMk id="65" creationId="{95D90E24-C395-9838-7AD7-335FFE5A1489}"/>
          </ac:spMkLst>
        </pc:spChg>
        <pc:spChg chg="mod">
          <ac:chgData name="Siegbert Rudolph" userId="2af4d44886c067cc" providerId="LiveId" clId="{0EE8A106-98FF-4852-987E-BDCCCCEF6BCA}" dt="2024-09-27T20:18:52.292" v="51" actId="1035"/>
          <ac:spMkLst>
            <pc:docMk/>
            <pc:sldMk cId="2447301524" sldId="693"/>
            <ac:spMk id="66" creationId="{C6D7766C-4772-8985-6113-4F5FAF9A01F6}"/>
          </ac:spMkLst>
        </pc:spChg>
        <pc:spChg chg="mod">
          <ac:chgData name="Siegbert Rudolph" userId="2af4d44886c067cc" providerId="LiveId" clId="{0EE8A106-98FF-4852-987E-BDCCCCEF6BCA}" dt="2024-09-27T20:18:52.292" v="51" actId="1035"/>
          <ac:spMkLst>
            <pc:docMk/>
            <pc:sldMk cId="2447301524" sldId="693"/>
            <ac:spMk id="67" creationId="{4544D2F5-E450-5997-043D-B1211BCE2D42}"/>
          </ac:spMkLst>
        </pc:spChg>
        <pc:spChg chg="mod">
          <ac:chgData name="Siegbert Rudolph" userId="2af4d44886c067cc" providerId="LiveId" clId="{0EE8A106-98FF-4852-987E-BDCCCCEF6BCA}" dt="2024-09-27T20:18:52.292" v="51" actId="1035"/>
          <ac:spMkLst>
            <pc:docMk/>
            <pc:sldMk cId="2447301524" sldId="693"/>
            <ac:spMk id="68" creationId="{6E7290BD-4837-DE7C-2B25-CB36EE3D0067}"/>
          </ac:spMkLst>
        </pc:spChg>
        <pc:spChg chg="mod">
          <ac:chgData name="Siegbert Rudolph" userId="2af4d44886c067cc" providerId="LiveId" clId="{0EE8A106-98FF-4852-987E-BDCCCCEF6BCA}" dt="2024-09-27T20:18:52.292" v="51" actId="1035"/>
          <ac:spMkLst>
            <pc:docMk/>
            <pc:sldMk cId="2447301524" sldId="693"/>
            <ac:spMk id="69" creationId="{CEE7C167-FB3C-1585-15E6-AE3DC0826547}"/>
          </ac:spMkLst>
        </pc:spChg>
        <pc:spChg chg="mod">
          <ac:chgData name="Siegbert Rudolph" userId="2af4d44886c067cc" providerId="LiveId" clId="{0EE8A106-98FF-4852-987E-BDCCCCEF6BCA}" dt="2024-09-27T20:18:52.292" v="51" actId="1035"/>
          <ac:spMkLst>
            <pc:docMk/>
            <pc:sldMk cId="2447301524" sldId="693"/>
            <ac:spMk id="70" creationId="{7F5D8505-F209-A3CF-1BAC-E9090A7D023E}"/>
          </ac:spMkLst>
        </pc:spChg>
        <pc:spChg chg="mod">
          <ac:chgData name="Siegbert Rudolph" userId="2af4d44886c067cc" providerId="LiveId" clId="{0EE8A106-98FF-4852-987E-BDCCCCEF6BCA}" dt="2024-09-27T20:18:52.292" v="51" actId="1035"/>
          <ac:spMkLst>
            <pc:docMk/>
            <pc:sldMk cId="2447301524" sldId="693"/>
            <ac:spMk id="71" creationId="{35E285DF-4F77-41EF-9869-F4C2CE9457E1}"/>
          </ac:spMkLst>
        </pc:spChg>
      </pc:sldChg>
      <pc:sldChg chg="addSp delSp modSp mod modTransition delAnim modAnim">
        <pc:chgData name="Siegbert Rudolph" userId="2af4d44886c067cc" providerId="LiveId" clId="{0EE8A106-98FF-4852-987E-BDCCCCEF6BCA}" dt="2024-09-28T05:56:33.155" v="180"/>
        <pc:sldMkLst>
          <pc:docMk/>
          <pc:sldMk cId="2001052624" sldId="694"/>
        </pc:sldMkLst>
        <pc:spChg chg="mod">
          <ac:chgData name="Siegbert Rudolph" userId="2af4d44886c067cc" providerId="LiveId" clId="{0EE8A106-98FF-4852-987E-BDCCCCEF6BCA}" dt="2024-09-27T20:18:59.082" v="56" actId="1035"/>
          <ac:spMkLst>
            <pc:docMk/>
            <pc:sldMk cId="2001052624" sldId="694"/>
            <ac:spMk id="2" creationId="{15CB16B4-198E-F8E1-842C-18F9393CEBE1}"/>
          </ac:spMkLst>
        </pc:spChg>
        <pc:spChg chg="mod">
          <ac:chgData name="Siegbert Rudolph" userId="2af4d44886c067cc" providerId="LiveId" clId="{0EE8A106-98FF-4852-987E-BDCCCCEF6BCA}" dt="2024-09-27T20:18:59.082" v="56" actId="1035"/>
          <ac:spMkLst>
            <pc:docMk/>
            <pc:sldMk cId="2001052624" sldId="694"/>
            <ac:spMk id="4" creationId="{DB93312A-B15E-BC91-90F7-4AD944C2FE90}"/>
          </ac:spMkLst>
        </pc:spChg>
        <pc:spChg chg="mod">
          <ac:chgData name="Siegbert Rudolph" userId="2af4d44886c067cc" providerId="LiveId" clId="{0EE8A106-98FF-4852-987E-BDCCCCEF6BCA}" dt="2024-09-27T20:18:59.082" v="56" actId="1035"/>
          <ac:spMkLst>
            <pc:docMk/>
            <pc:sldMk cId="2001052624" sldId="694"/>
            <ac:spMk id="5" creationId="{C40B10B5-CC7B-9FA9-99BB-57D1FFAEE02E}"/>
          </ac:spMkLst>
        </pc:spChg>
        <pc:spChg chg="mod">
          <ac:chgData name="Siegbert Rudolph" userId="2af4d44886c067cc" providerId="LiveId" clId="{0EE8A106-98FF-4852-987E-BDCCCCEF6BCA}" dt="2024-09-27T20:18:59.082" v="56" actId="1035"/>
          <ac:spMkLst>
            <pc:docMk/>
            <pc:sldMk cId="2001052624" sldId="694"/>
            <ac:spMk id="6" creationId="{03FA2F36-9386-F12A-3C58-DDFD8DC2B21F}"/>
          </ac:spMkLst>
        </pc:spChg>
        <pc:spChg chg="mod">
          <ac:chgData name="Siegbert Rudolph" userId="2af4d44886c067cc" providerId="LiveId" clId="{0EE8A106-98FF-4852-987E-BDCCCCEF6BCA}" dt="2024-09-27T20:18:59.082" v="56" actId="1035"/>
          <ac:spMkLst>
            <pc:docMk/>
            <pc:sldMk cId="2001052624" sldId="694"/>
            <ac:spMk id="7" creationId="{B931E064-BF4D-CC09-ABF3-257E9702F9B8}"/>
          </ac:spMkLst>
        </pc:spChg>
        <pc:spChg chg="mod">
          <ac:chgData name="Siegbert Rudolph" userId="2af4d44886c067cc" providerId="LiveId" clId="{0EE8A106-98FF-4852-987E-BDCCCCEF6BCA}" dt="2024-09-27T20:18:59.082" v="56" actId="1035"/>
          <ac:spMkLst>
            <pc:docMk/>
            <pc:sldMk cId="2001052624" sldId="694"/>
            <ac:spMk id="8" creationId="{B65A8090-EED4-A3A2-3C30-95F0282BB499}"/>
          </ac:spMkLst>
        </pc:spChg>
        <pc:spChg chg="mod">
          <ac:chgData name="Siegbert Rudolph" userId="2af4d44886c067cc" providerId="LiveId" clId="{0EE8A106-98FF-4852-987E-BDCCCCEF6BCA}" dt="2024-09-27T20:18:59.082" v="56" actId="1035"/>
          <ac:spMkLst>
            <pc:docMk/>
            <pc:sldMk cId="2001052624" sldId="694"/>
            <ac:spMk id="9" creationId="{A2A081FD-64AD-DF2C-460D-C4DD171C9225}"/>
          </ac:spMkLst>
        </pc:spChg>
        <pc:spChg chg="mod">
          <ac:chgData name="Siegbert Rudolph" userId="2af4d44886c067cc" providerId="LiveId" clId="{0EE8A106-98FF-4852-987E-BDCCCCEF6BCA}" dt="2024-09-27T20:18:59.082" v="56" actId="1035"/>
          <ac:spMkLst>
            <pc:docMk/>
            <pc:sldMk cId="2001052624" sldId="694"/>
            <ac:spMk id="10" creationId="{D536F1FD-D6AA-19EE-94E6-439C3BEAD2FA}"/>
          </ac:spMkLst>
        </pc:spChg>
        <pc:spChg chg="mod">
          <ac:chgData name="Siegbert Rudolph" userId="2af4d44886c067cc" providerId="LiveId" clId="{0EE8A106-98FF-4852-987E-BDCCCCEF6BCA}" dt="2024-09-27T20:18:59.082" v="56" actId="1035"/>
          <ac:spMkLst>
            <pc:docMk/>
            <pc:sldMk cId="2001052624" sldId="694"/>
            <ac:spMk id="11" creationId="{9C78D6F3-61AF-C54F-C0F6-E4FD0FB39892}"/>
          </ac:spMkLst>
        </pc:spChg>
        <pc:spChg chg="mod">
          <ac:chgData name="Siegbert Rudolph" userId="2af4d44886c067cc" providerId="LiveId" clId="{0EE8A106-98FF-4852-987E-BDCCCCEF6BCA}" dt="2024-09-27T20:18:59.082" v="56" actId="1035"/>
          <ac:spMkLst>
            <pc:docMk/>
            <pc:sldMk cId="2001052624" sldId="694"/>
            <ac:spMk id="12" creationId="{48B0C983-10F4-F56C-2299-4CC18ECB2E30}"/>
          </ac:spMkLst>
        </pc:spChg>
        <pc:spChg chg="mod">
          <ac:chgData name="Siegbert Rudolph" userId="2af4d44886c067cc" providerId="LiveId" clId="{0EE8A106-98FF-4852-987E-BDCCCCEF6BCA}" dt="2024-09-27T20:18:59.082" v="56" actId="1035"/>
          <ac:spMkLst>
            <pc:docMk/>
            <pc:sldMk cId="2001052624" sldId="694"/>
            <ac:spMk id="13" creationId="{37DE17CE-5337-E48B-65BE-FB138F504FB6}"/>
          </ac:spMkLst>
        </pc:spChg>
        <pc:spChg chg="del">
          <ac:chgData name="Siegbert Rudolph" userId="2af4d44886c067cc" providerId="LiveId" clId="{0EE8A106-98FF-4852-987E-BDCCCCEF6BCA}" dt="2024-09-14T07:13:03.579" v="2" actId="478"/>
          <ac:spMkLst>
            <pc:docMk/>
            <pc:sldMk cId="2001052624" sldId="694"/>
            <ac:spMk id="14" creationId="{4338DA16-EE61-7907-6692-DDB76CCF8C40}"/>
          </ac:spMkLst>
        </pc:spChg>
        <pc:spChg chg="add mod">
          <ac:chgData name="Siegbert Rudolph" userId="2af4d44886c067cc" providerId="LiveId" clId="{0EE8A106-98FF-4852-987E-BDCCCCEF6BCA}" dt="2024-09-28T05:56:20.067" v="179"/>
          <ac:spMkLst>
            <pc:docMk/>
            <pc:sldMk cId="2001052624" sldId="694"/>
            <ac:spMk id="14" creationId="{F9CB7CBD-33D1-B792-BDAE-4579AADC4EE0}"/>
          </ac:spMkLst>
        </pc:spChg>
        <pc:spChg chg="mod">
          <ac:chgData name="Siegbert Rudolph" userId="2af4d44886c067cc" providerId="LiveId" clId="{0EE8A106-98FF-4852-987E-BDCCCCEF6BCA}" dt="2024-09-27T20:18:59.082" v="56" actId="1035"/>
          <ac:spMkLst>
            <pc:docMk/>
            <pc:sldMk cId="2001052624" sldId="694"/>
            <ac:spMk id="15" creationId="{E0479662-9446-C6F7-ABC8-459E291C8051}"/>
          </ac:spMkLst>
        </pc:spChg>
        <pc:spChg chg="mod">
          <ac:chgData name="Siegbert Rudolph" userId="2af4d44886c067cc" providerId="LiveId" clId="{0EE8A106-98FF-4852-987E-BDCCCCEF6BCA}" dt="2024-09-27T20:18:59.082" v="56" actId="1035"/>
          <ac:spMkLst>
            <pc:docMk/>
            <pc:sldMk cId="2001052624" sldId="694"/>
            <ac:spMk id="16" creationId="{50BFE50A-8979-049A-3AAA-2DE98A9517CD}"/>
          </ac:spMkLst>
        </pc:spChg>
        <pc:spChg chg="mod">
          <ac:chgData name="Siegbert Rudolph" userId="2af4d44886c067cc" providerId="LiveId" clId="{0EE8A106-98FF-4852-987E-BDCCCCEF6BCA}" dt="2024-09-27T20:18:59.082" v="56" actId="1035"/>
          <ac:spMkLst>
            <pc:docMk/>
            <pc:sldMk cId="2001052624" sldId="694"/>
            <ac:spMk id="17" creationId="{503F8D99-593B-6E09-850F-92201ED7A332}"/>
          </ac:spMkLst>
        </pc:spChg>
        <pc:spChg chg="add mod">
          <ac:chgData name="Siegbert Rudolph" userId="2af4d44886c067cc" providerId="LiveId" clId="{0EE8A106-98FF-4852-987E-BDCCCCEF6BCA}" dt="2024-09-28T05:56:20.067" v="179"/>
          <ac:spMkLst>
            <pc:docMk/>
            <pc:sldMk cId="2001052624" sldId="694"/>
            <ac:spMk id="18" creationId="{52AB8AE9-5A86-C754-2984-503AE7C3D839}"/>
          </ac:spMkLst>
        </pc:spChg>
        <pc:spChg chg="del mod">
          <ac:chgData name="Siegbert Rudolph" userId="2af4d44886c067cc" providerId="LiveId" clId="{0EE8A106-98FF-4852-987E-BDCCCCEF6BCA}" dt="2024-09-27T20:19:53.819" v="85" actId="478"/>
          <ac:spMkLst>
            <pc:docMk/>
            <pc:sldMk cId="2001052624" sldId="694"/>
            <ac:spMk id="20" creationId="{3CD63A12-3A7B-F758-3148-036B4883E6C0}"/>
          </ac:spMkLst>
        </pc:spChg>
        <pc:spChg chg="mod">
          <ac:chgData name="Siegbert Rudolph" userId="2af4d44886c067cc" providerId="LiveId" clId="{0EE8A106-98FF-4852-987E-BDCCCCEF6BCA}" dt="2024-09-27T20:18:59.082" v="56" actId="1035"/>
          <ac:spMkLst>
            <pc:docMk/>
            <pc:sldMk cId="2001052624" sldId="694"/>
            <ac:spMk id="21" creationId="{B850ADD2-8B52-B562-45F8-1AEA9BE9EAB4}"/>
          </ac:spMkLst>
        </pc:spChg>
        <pc:spChg chg="mod">
          <ac:chgData name="Siegbert Rudolph" userId="2af4d44886c067cc" providerId="LiveId" clId="{0EE8A106-98FF-4852-987E-BDCCCCEF6BCA}" dt="2024-09-27T20:18:59.082" v="56" actId="1035"/>
          <ac:spMkLst>
            <pc:docMk/>
            <pc:sldMk cId="2001052624" sldId="694"/>
            <ac:spMk id="22" creationId="{88F8F660-E3CD-2948-976C-04F20D56BDDB}"/>
          </ac:spMkLst>
        </pc:spChg>
        <pc:spChg chg="mod">
          <ac:chgData name="Siegbert Rudolph" userId="2af4d44886c067cc" providerId="LiveId" clId="{0EE8A106-98FF-4852-987E-BDCCCCEF6BCA}" dt="2024-09-27T20:18:59.082" v="56" actId="1035"/>
          <ac:spMkLst>
            <pc:docMk/>
            <pc:sldMk cId="2001052624" sldId="694"/>
            <ac:spMk id="23" creationId="{3C9C98D7-C026-7380-FEAA-6C6A5A5409FB}"/>
          </ac:spMkLst>
        </pc:spChg>
        <pc:spChg chg="mod">
          <ac:chgData name="Siegbert Rudolph" userId="2af4d44886c067cc" providerId="LiveId" clId="{0EE8A106-98FF-4852-987E-BDCCCCEF6BCA}" dt="2024-09-27T20:18:59.082" v="56" actId="1035"/>
          <ac:spMkLst>
            <pc:docMk/>
            <pc:sldMk cId="2001052624" sldId="694"/>
            <ac:spMk id="24" creationId="{B5620A03-0D48-9616-93C8-4BE57F66C93C}"/>
          </ac:spMkLst>
        </pc:spChg>
        <pc:spChg chg="mod">
          <ac:chgData name="Siegbert Rudolph" userId="2af4d44886c067cc" providerId="LiveId" clId="{0EE8A106-98FF-4852-987E-BDCCCCEF6BCA}" dt="2024-09-27T20:18:59.082" v="56" actId="1035"/>
          <ac:spMkLst>
            <pc:docMk/>
            <pc:sldMk cId="2001052624" sldId="694"/>
            <ac:spMk id="25" creationId="{863751EB-1792-2771-4EFC-AC00A94ADC85}"/>
          </ac:spMkLst>
        </pc:spChg>
        <pc:spChg chg="mod">
          <ac:chgData name="Siegbert Rudolph" userId="2af4d44886c067cc" providerId="LiveId" clId="{0EE8A106-98FF-4852-987E-BDCCCCEF6BCA}" dt="2024-09-27T20:18:59.082" v="56" actId="1035"/>
          <ac:spMkLst>
            <pc:docMk/>
            <pc:sldMk cId="2001052624" sldId="694"/>
            <ac:spMk id="27" creationId="{4454B4E2-579A-8534-C563-D61EFA1D9B8C}"/>
          </ac:spMkLst>
        </pc:spChg>
        <pc:spChg chg="mod">
          <ac:chgData name="Siegbert Rudolph" userId="2af4d44886c067cc" providerId="LiveId" clId="{0EE8A106-98FF-4852-987E-BDCCCCEF6BCA}" dt="2024-09-27T20:18:59.082" v="56" actId="1035"/>
          <ac:spMkLst>
            <pc:docMk/>
            <pc:sldMk cId="2001052624" sldId="694"/>
            <ac:spMk id="28" creationId="{4B35B594-3773-FC87-2A0D-9C470035F6C2}"/>
          </ac:spMkLst>
        </pc:spChg>
        <pc:spChg chg="mod">
          <ac:chgData name="Siegbert Rudolph" userId="2af4d44886c067cc" providerId="LiveId" clId="{0EE8A106-98FF-4852-987E-BDCCCCEF6BCA}" dt="2024-09-27T20:18:59.082" v="56" actId="1035"/>
          <ac:spMkLst>
            <pc:docMk/>
            <pc:sldMk cId="2001052624" sldId="694"/>
            <ac:spMk id="29" creationId="{32DDFD49-F923-426D-C324-9086C10E4E86}"/>
          </ac:spMkLst>
        </pc:spChg>
        <pc:spChg chg="mod">
          <ac:chgData name="Siegbert Rudolph" userId="2af4d44886c067cc" providerId="LiveId" clId="{0EE8A106-98FF-4852-987E-BDCCCCEF6BCA}" dt="2024-09-27T20:18:59.082" v="56" actId="1035"/>
          <ac:spMkLst>
            <pc:docMk/>
            <pc:sldMk cId="2001052624" sldId="694"/>
            <ac:spMk id="30" creationId="{F39F677B-294F-93A9-8851-6A9B691BACB7}"/>
          </ac:spMkLst>
        </pc:spChg>
        <pc:spChg chg="mod">
          <ac:chgData name="Siegbert Rudolph" userId="2af4d44886c067cc" providerId="LiveId" clId="{0EE8A106-98FF-4852-987E-BDCCCCEF6BCA}" dt="2024-09-27T20:18:59.082" v="56" actId="1035"/>
          <ac:spMkLst>
            <pc:docMk/>
            <pc:sldMk cId="2001052624" sldId="694"/>
            <ac:spMk id="31" creationId="{A110FF8F-3183-CD65-15BE-B86647C31FAE}"/>
          </ac:spMkLst>
        </pc:spChg>
        <pc:spChg chg="mod">
          <ac:chgData name="Siegbert Rudolph" userId="2af4d44886c067cc" providerId="LiveId" clId="{0EE8A106-98FF-4852-987E-BDCCCCEF6BCA}" dt="2024-09-27T20:17:59.959" v="32" actId="20577"/>
          <ac:spMkLst>
            <pc:docMk/>
            <pc:sldMk cId="2001052624" sldId="694"/>
            <ac:spMk id="32" creationId="{97D80CC5-51C9-4C37-B2C8-E6104CB1D377}"/>
          </ac:spMkLst>
        </pc:spChg>
        <pc:spChg chg="mod">
          <ac:chgData name="Siegbert Rudolph" userId="2af4d44886c067cc" providerId="LiveId" clId="{0EE8A106-98FF-4852-987E-BDCCCCEF6BCA}" dt="2024-09-27T20:18:59.082" v="56" actId="1035"/>
          <ac:spMkLst>
            <pc:docMk/>
            <pc:sldMk cId="2001052624" sldId="694"/>
            <ac:spMk id="33" creationId="{71C8E88D-6C52-EBD0-C171-325DDA0D26F9}"/>
          </ac:spMkLst>
        </pc:spChg>
        <pc:spChg chg="mod">
          <ac:chgData name="Siegbert Rudolph" userId="2af4d44886c067cc" providerId="LiveId" clId="{0EE8A106-98FF-4852-987E-BDCCCCEF6BCA}" dt="2024-09-27T20:18:59.082" v="56" actId="1035"/>
          <ac:spMkLst>
            <pc:docMk/>
            <pc:sldMk cId="2001052624" sldId="694"/>
            <ac:spMk id="34" creationId="{76082284-4B09-50D7-5BBD-24CF4A66F6BB}"/>
          </ac:spMkLst>
        </pc:spChg>
        <pc:spChg chg="mod">
          <ac:chgData name="Siegbert Rudolph" userId="2af4d44886c067cc" providerId="LiveId" clId="{0EE8A106-98FF-4852-987E-BDCCCCEF6BCA}" dt="2024-09-27T20:18:59.082" v="56" actId="1035"/>
          <ac:spMkLst>
            <pc:docMk/>
            <pc:sldMk cId="2001052624" sldId="694"/>
            <ac:spMk id="35" creationId="{79E5A811-8EC7-3F5B-BCA4-F3D2474CA3CB}"/>
          </ac:spMkLst>
        </pc:spChg>
        <pc:spChg chg="mod">
          <ac:chgData name="Siegbert Rudolph" userId="2af4d44886c067cc" providerId="LiveId" clId="{0EE8A106-98FF-4852-987E-BDCCCCEF6BCA}" dt="2024-09-27T20:18:59.082" v="56" actId="1035"/>
          <ac:spMkLst>
            <pc:docMk/>
            <pc:sldMk cId="2001052624" sldId="694"/>
            <ac:spMk id="36" creationId="{0C354F26-C2F1-984F-F4E6-22388ED4EE2A}"/>
          </ac:spMkLst>
        </pc:spChg>
        <pc:spChg chg="del">
          <ac:chgData name="Siegbert Rudolph" userId="2af4d44886c067cc" providerId="LiveId" clId="{0EE8A106-98FF-4852-987E-BDCCCCEF6BCA}" dt="2024-09-27T20:19:55.199" v="86" actId="478"/>
          <ac:spMkLst>
            <pc:docMk/>
            <pc:sldMk cId="2001052624" sldId="694"/>
            <ac:spMk id="38" creationId="{E294E704-B9CB-BC5E-9257-72E5B20D5B95}"/>
          </ac:spMkLst>
        </pc:spChg>
        <pc:spChg chg="mod">
          <ac:chgData name="Siegbert Rudolph" userId="2af4d44886c067cc" providerId="LiveId" clId="{0EE8A106-98FF-4852-987E-BDCCCCEF6BCA}" dt="2024-09-27T20:18:59.082" v="56" actId="1035"/>
          <ac:spMkLst>
            <pc:docMk/>
            <pc:sldMk cId="2001052624" sldId="694"/>
            <ac:spMk id="40" creationId="{4B18251D-B4B8-4C29-85E8-1ADE36F1E813}"/>
          </ac:spMkLst>
        </pc:spChg>
        <pc:spChg chg="del">
          <ac:chgData name="Siegbert Rudolph" userId="2af4d44886c067cc" providerId="LiveId" clId="{0EE8A106-98FF-4852-987E-BDCCCCEF6BCA}" dt="2024-09-27T20:18:41.958" v="45" actId="478"/>
          <ac:spMkLst>
            <pc:docMk/>
            <pc:sldMk cId="2001052624" sldId="694"/>
            <ac:spMk id="41" creationId="{35D8B446-7C36-9E8D-DB80-8A59AF8ED489}"/>
          </ac:spMkLst>
        </pc:spChg>
        <pc:spChg chg="mod">
          <ac:chgData name="Siegbert Rudolph" userId="2af4d44886c067cc" providerId="LiveId" clId="{0EE8A106-98FF-4852-987E-BDCCCCEF6BCA}" dt="2024-09-27T20:18:59.082" v="56" actId="1035"/>
          <ac:spMkLst>
            <pc:docMk/>
            <pc:sldMk cId="2001052624" sldId="694"/>
            <ac:spMk id="47" creationId="{2B663FC7-B539-C13F-530D-D3C451EB872D}"/>
          </ac:spMkLst>
        </pc:spChg>
        <pc:spChg chg="mod">
          <ac:chgData name="Siegbert Rudolph" userId="2af4d44886c067cc" providerId="LiveId" clId="{0EE8A106-98FF-4852-987E-BDCCCCEF6BCA}" dt="2024-09-27T20:18:59.082" v="56" actId="1035"/>
          <ac:spMkLst>
            <pc:docMk/>
            <pc:sldMk cId="2001052624" sldId="694"/>
            <ac:spMk id="48" creationId="{B05FEB1E-43D6-790C-495C-F6055F305958}"/>
          </ac:spMkLst>
        </pc:spChg>
        <pc:spChg chg="mod">
          <ac:chgData name="Siegbert Rudolph" userId="2af4d44886c067cc" providerId="LiveId" clId="{0EE8A106-98FF-4852-987E-BDCCCCEF6BCA}" dt="2024-09-27T20:18:59.082" v="56" actId="1035"/>
          <ac:spMkLst>
            <pc:docMk/>
            <pc:sldMk cId="2001052624" sldId="694"/>
            <ac:spMk id="49" creationId="{6A2F32F3-470A-6EF9-B40B-58E544539DCD}"/>
          </ac:spMkLst>
        </pc:spChg>
        <pc:spChg chg="mod">
          <ac:chgData name="Siegbert Rudolph" userId="2af4d44886c067cc" providerId="LiveId" clId="{0EE8A106-98FF-4852-987E-BDCCCCEF6BCA}" dt="2024-09-27T20:18:59.082" v="56" actId="1035"/>
          <ac:spMkLst>
            <pc:docMk/>
            <pc:sldMk cId="2001052624" sldId="694"/>
            <ac:spMk id="50" creationId="{7D0C223F-836F-2F75-B847-2EB6B8C566B3}"/>
          </ac:spMkLst>
        </pc:spChg>
        <pc:spChg chg="mod">
          <ac:chgData name="Siegbert Rudolph" userId="2af4d44886c067cc" providerId="LiveId" clId="{0EE8A106-98FF-4852-987E-BDCCCCEF6BCA}" dt="2024-09-27T20:18:59.082" v="56" actId="1035"/>
          <ac:spMkLst>
            <pc:docMk/>
            <pc:sldMk cId="2001052624" sldId="694"/>
            <ac:spMk id="51" creationId="{A73DAC46-2533-469F-4775-D3A3DA9E5DAA}"/>
          </ac:spMkLst>
        </pc:spChg>
        <pc:spChg chg="mod">
          <ac:chgData name="Siegbert Rudolph" userId="2af4d44886c067cc" providerId="LiveId" clId="{0EE8A106-98FF-4852-987E-BDCCCCEF6BCA}" dt="2024-09-27T20:18:59.082" v="56" actId="1035"/>
          <ac:spMkLst>
            <pc:docMk/>
            <pc:sldMk cId="2001052624" sldId="694"/>
            <ac:spMk id="52" creationId="{EE54A57F-F538-FE0B-0B83-A6ED5DD7105E}"/>
          </ac:spMkLst>
        </pc:spChg>
        <pc:spChg chg="mod">
          <ac:chgData name="Siegbert Rudolph" userId="2af4d44886c067cc" providerId="LiveId" clId="{0EE8A106-98FF-4852-987E-BDCCCCEF6BCA}" dt="2024-09-27T20:18:59.082" v="56" actId="1035"/>
          <ac:spMkLst>
            <pc:docMk/>
            <pc:sldMk cId="2001052624" sldId="694"/>
            <ac:spMk id="53" creationId="{C2B59AD7-83AB-F97D-6636-8DEC563F62D1}"/>
          </ac:spMkLst>
        </pc:spChg>
        <pc:spChg chg="mod">
          <ac:chgData name="Siegbert Rudolph" userId="2af4d44886c067cc" providerId="LiveId" clId="{0EE8A106-98FF-4852-987E-BDCCCCEF6BCA}" dt="2024-09-27T20:18:59.082" v="56" actId="1035"/>
          <ac:spMkLst>
            <pc:docMk/>
            <pc:sldMk cId="2001052624" sldId="694"/>
            <ac:spMk id="54" creationId="{6A2E7D9E-818F-421D-17F6-DF16A05718A4}"/>
          </ac:spMkLst>
        </pc:spChg>
        <pc:spChg chg="mod">
          <ac:chgData name="Siegbert Rudolph" userId="2af4d44886c067cc" providerId="LiveId" clId="{0EE8A106-98FF-4852-987E-BDCCCCEF6BCA}" dt="2024-09-27T20:18:59.082" v="56" actId="1035"/>
          <ac:spMkLst>
            <pc:docMk/>
            <pc:sldMk cId="2001052624" sldId="694"/>
            <ac:spMk id="55" creationId="{E542C8CE-09AD-DAF2-37F7-12EB2440C33E}"/>
          </ac:spMkLst>
        </pc:spChg>
        <pc:spChg chg="mod">
          <ac:chgData name="Siegbert Rudolph" userId="2af4d44886c067cc" providerId="LiveId" clId="{0EE8A106-98FF-4852-987E-BDCCCCEF6BCA}" dt="2024-09-27T20:18:59.082" v="56" actId="1035"/>
          <ac:spMkLst>
            <pc:docMk/>
            <pc:sldMk cId="2001052624" sldId="694"/>
            <ac:spMk id="56" creationId="{905DD809-3779-4095-140E-50369ECBC549}"/>
          </ac:spMkLst>
        </pc:spChg>
        <pc:spChg chg="mod">
          <ac:chgData name="Siegbert Rudolph" userId="2af4d44886c067cc" providerId="LiveId" clId="{0EE8A106-98FF-4852-987E-BDCCCCEF6BCA}" dt="2024-09-27T20:18:59.082" v="56" actId="1035"/>
          <ac:spMkLst>
            <pc:docMk/>
            <pc:sldMk cId="2001052624" sldId="694"/>
            <ac:spMk id="57" creationId="{929E9E9E-EA4E-0E9E-D9A4-6FB56A32421D}"/>
          </ac:spMkLst>
        </pc:spChg>
        <pc:spChg chg="mod">
          <ac:chgData name="Siegbert Rudolph" userId="2af4d44886c067cc" providerId="LiveId" clId="{0EE8A106-98FF-4852-987E-BDCCCCEF6BCA}" dt="2024-09-27T20:18:59.082" v="56" actId="1035"/>
          <ac:spMkLst>
            <pc:docMk/>
            <pc:sldMk cId="2001052624" sldId="694"/>
            <ac:spMk id="58" creationId="{A4C0C492-0A3E-D06C-5D16-419ED1D2A235}"/>
          </ac:spMkLst>
        </pc:spChg>
        <pc:spChg chg="mod">
          <ac:chgData name="Siegbert Rudolph" userId="2af4d44886c067cc" providerId="LiveId" clId="{0EE8A106-98FF-4852-987E-BDCCCCEF6BCA}" dt="2024-09-27T20:18:59.082" v="56" actId="1035"/>
          <ac:spMkLst>
            <pc:docMk/>
            <pc:sldMk cId="2001052624" sldId="694"/>
            <ac:spMk id="59" creationId="{DB1B95F7-03CE-D4CF-2EBB-F0240DE1ABDA}"/>
          </ac:spMkLst>
        </pc:spChg>
        <pc:spChg chg="mod">
          <ac:chgData name="Siegbert Rudolph" userId="2af4d44886c067cc" providerId="LiveId" clId="{0EE8A106-98FF-4852-987E-BDCCCCEF6BCA}" dt="2024-09-27T20:18:59.082" v="56" actId="1035"/>
          <ac:spMkLst>
            <pc:docMk/>
            <pc:sldMk cId="2001052624" sldId="694"/>
            <ac:spMk id="60" creationId="{B7EFAFEA-E8CA-2E3E-44EB-77E6DB3E3502}"/>
          </ac:spMkLst>
        </pc:spChg>
        <pc:spChg chg="mod">
          <ac:chgData name="Siegbert Rudolph" userId="2af4d44886c067cc" providerId="LiveId" clId="{0EE8A106-98FF-4852-987E-BDCCCCEF6BCA}" dt="2024-09-27T20:18:59.082" v="56" actId="1035"/>
          <ac:spMkLst>
            <pc:docMk/>
            <pc:sldMk cId="2001052624" sldId="694"/>
            <ac:spMk id="61" creationId="{20255307-07F1-8A06-3E17-BE97A3017DCD}"/>
          </ac:spMkLst>
        </pc:spChg>
        <pc:spChg chg="mod">
          <ac:chgData name="Siegbert Rudolph" userId="2af4d44886c067cc" providerId="LiveId" clId="{0EE8A106-98FF-4852-987E-BDCCCCEF6BCA}" dt="2024-09-27T20:18:59.082" v="56" actId="1035"/>
          <ac:spMkLst>
            <pc:docMk/>
            <pc:sldMk cId="2001052624" sldId="694"/>
            <ac:spMk id="62" creationId="{10C0490F-29CC-7CD1-0C13-C779F1BFBE43}"/>
          </ac:spMkLst>
        </pc:spChg>
        <pc:spChg chg="mod">
          <ac:chgData name="Siegbert Rudolph" userId="2af4d44886c067cc" providerId="LiveId" clId="{0EE8A106-98FF-4852-987E-BDCCCCEF6BCA}" dt="2024-09-27T20:18:59.082" v="56" actId="1035"/>
          <ac:spMkLst>
            <pc:docMk/>
            <pc:sldMk cId="2001052624" sldId="694"/>
            <ac:spMk id="63" creationId="{5B491393-33EE-856A-76AE-DA4CEE8301E0}"/>
          </ac:spMkLst>
        </pc:spChg>
        <pc:spChg chg="mod">
          <ac:chgData name="Siegbert Rudolph" userId="2af4d44886c067cc" providerId="LiveId" clId="{0EE8A106-98FF-4852-987E-BDCCCCEF6BCA}" dt="2024-09-27T20:18:59.082" v="56" actId="1035"/>
          <ac:spMkLst>
            <pc:docMk/>
            <pc:sldMk cId="2001052624" sldId="694"/>
            <ac:spMk id="64" creationId="{CBD20EBC-A7E0-16C5-1F33-FA30B954A27D}"/>
          </ac:spMkLst>
        </pc:spChg>
        <pc:spChg chg="mod">
          <ac:chgData name="Siegbert Rudolph" userId="2af4d44886c067cc" providerId="LiveId" clId="{0EE8A106-98FF-4852-987E-BDCCCCEF6BCA}" dt="2024-09-27T20:18:59.082" v="56" actId="1035"/>
          <ac:spMkLst>
            <pc:docMk/>
            <pc:sldMk cId="2001052624" sldId="694"/>
            <ac:spMk id="65" creationId="{95D90E24-C395-9838-7AD7-335FFE5A1489}"/>
          </ac:spMkLst>
        </pc:spChg>
        <pc:spChg chg="mod">
          <ac:chgData name="Siegbert Rudolph" userId="2af4d44886c067cc" providerId="LiveId" clId="{0EE8A106-98FF-4852-987E-BDCCCCEF6BCA}" dt="2024-09-27T20:18:59.082" v="56" actId="1035"/>
          <ac:spMkLst>
            <pc:docMk/>
            <pc:sldMk cId="2001052624" sldId="694"/>
            <ac:spMk id="66" creationId="{C6D7766C-4772-8985-6113-4F5FAF9A01F6}"/>
          </ac:spMkLst>
        </pc:spChg>
        <pc:spChg chg="mod">
          <ac:chgData name="Siegbert Rudolph" userId="2af4d44886c067cc" providerId="LiveId" clId="{0EE8A106-98FF-4852-987E-BDCCCCEF6BCA}" dt="2024-09-27T20:18:59.082" v="56" actId="1035"/>
          <ac:spMkLst>
            <pc:docMk/>
            <pc:sldMk cId="2001052624" sldId="694"/>
            <ac:spMk id="67" creationId="{4544D2F5-E450-5997-043D-B1211BCE2D42}"/>
          </ac:spMkLst>
        </pc:spChg>
        <pc:spChg chg="mod">
          <ac:chgData name="Siegbert Rudolph" userId="2af4d44886c067cc" providerId="LiveId" clId="{0EE8A106-98FF-4852-987E-BDCCCCEF6BCA}" dt="2024-09-27T20:18:59.082" v="56" actId="1035"/>
          <ac:spMkLst>
            <pc:docMk/>
            <pc:sldMk cId="2001052624" sldId="694"/>
            <ac:spMk id="68" creationId="{6E7290BD-4837-DE7C-2B25-CB36EE3D0067}"/>
          </ac:spMkLst>
        </pc:spChg>
        <pc:spChg chg="mod">
          <ac:chgData name="Siegbert Rudolph" userId="2af4d44886c067cc" providerId="LiveId" clId="{0EE8A106-98FF-4852-987E-BDCCCCEF6BCA}" dt="2024-09-27T20:18:59.082" v="56" actId="1035"/>
          <ac:spMkLst>
            <pc:docMk/>
            <pc:sldMk cId="2001052624" sldId="694"/>
            <ac:spMk id="69" creationId="{CEE7C167-FB3C-1585-15E6-AE3DC0826547}"/>
          </ac:spMkLst>
        </pc:spChg>
        <pc:spChg chg="mod">
          <ac:chgData name="Siegbert Rudolph" userId="2af4d44886c067cc" providerId="LiveId" clId="{0EE8A106-98FF-4852-987E-BDCCCCEF6BCA}" dt="2024-09-27T20:18:59.082" v="56" actId="1035"/>
          <ac:spMkLst>
            <pc:docMk/>
            <pc:sldMk cId="2001052624" sldId="694"/>
            <ac:spMk id="70" creationId="{7F5D8505-F209-A3CF-1BAC-E9090A7D023E}"/>
          </ac:spMkLst>
        </pc:spChg>
        <pc:spChg chg="mod">
          <ac:chgData name="Siegbert Rudolph" userId="2af4d44886c067cc" providerId="LiveId" clId="{0EE8A106-98FF-4852-987E-BDCCCCEF6BCA}" dt="2024-09-27T20:18:59.082" v="56" actId="1035"/>
          <ac:spMkLst>
            <pc:docMk/>
            <pc:sldMk cId="2001052624" sldId="694"/>
            <ac:spMk id="71" creationId="{35E285DF-4F77-41EF-9869-F4C2CE9457E1}"/>
          </ac:spMkLst>
        </pc:spChg>
      </pc:sldChg>
      <pc:sldChg chg="addSp delSp modSp mod modTransition delAnim modAnim">
        <pc:chgData name="Siegbert Rudolph" userId="2af4d44886c067cc" providerId="LiveId" clId="{0EE8A106-98FF-4852-987E-BDCCCCEF6BCA}" dt="2024-09-28T05:56:46.675" v="182"/>
        <pc:sldMkLst>
          <pc:docMk/>
          <pc:sldMk cId="4140074708" sldId="695"/>
        </pc:sldMkLst>
        <pc:spChg chg="mod">
          <ac:chgData name="Siegbert Rudolph" userId="2af4d44886c067cc" providerId="LiveId" clId="{0EE8A106-98FF-4852-987E-BDCCCCEF6BCA}" dt="2024-09-27T20:19:03.710" v="61" actId="1035"/>
          <ac:spMkLst>
            <pc:docMk/>
            <pc:sldMk cId="4140074708" sldId="695"/>
            <ac:spMk id="2" creationId="{15CB16B4-198E-F8E1-842C-18F9393CEBE1}"/>
          </ac:spMkLst>
        </pc:spChg>
        <pc:spChg chg="mod">
          <ac:chgData name="Siegbert Rudolph" userId="2af4d44886c067cc" providerId="LiveId" clId="{0EE8A106-98FF-4852-987E-BDCCCCEF6BCA}" dt="2024-09-27T20:19:03.710" v="61" actId="1035"/>
          <ac:spMkLst>
            <pc:docMk/>
            <pc:sldMk cId="4140074708" sldId="695"/>
            <ac:spMk id="4" creationId="{DB93312A-B15E-BC91-90F7-4AD944C2FE90}"/>
          </ac:spMkLst>
        </pc:spChg>
        <pc:spChg chg="mod">
          <ac:chgData name="Siegbert Rudolph" userId="2af4d44886c067cc" providerId="LiveId" clId="{0EE8A106-98FF-4852-987E-BDCCCCEF6BCA}" dt="2024-09-27T20:19:03.710" v="61" actId="1035"/>
          <ac:spMkLst>
            <pc:docMk/>
            <pc:sldMk cId="4140074708" sldId="695"/>
            <ac:spMk id="5" creationId="{C40B10B5-CC7B-9FA9-99BB-57D1FFAEE02E}"/>
          </ac:spMkLst>
        </pc:spChg>
        <pc:spChg chg="mod">
          <ac:chgData name="Siegbert Rudolph" userId="2af4d44886c067cc" providerId="LiveId" clId="{0EE8A106-98FF-4852-987E-BDCCCCEF6BCA}" dt="2024-09-27T20:19:03.710" v="61" actId="1035"/>
          <ac:spMkLst>
            <pc:docMk/>
            <pc:sldMk cId="4140074708" sldId="695"/>
            <ac:spMk id="6" creationId="{03FA2F36-9386-F12A-3C58-DDFD8DC2B21F}"/>
          </ac:spMkLst>
        </pc:spChg>
        <pc:spChg chg="mod">
          <ac:chgData name="Siegbert Rudolph" userId="2af4d44886c067cc" providerId="LiveId" clId="{0EE8A106-98FF-4852-987E-BDCCCCEF6BCA}" dt="2024-09-27T20:19:03.710" v="61" actId="1035"/>
          <ac:spMkLst>
            <pc:docMk/>
            <pc:sldMk cId="4140074708" sldId="695"/>
            <ac:spMk id="7" creationId="{B931E064-BF4D-CC09-ABF3-257E9702F9B8}"/>
          </ac:spMkLst>
        </pc:spChg>
        <pc:spChg chg="mod">
          <ac:chgData name="Siegbert Rudolph" userId="2af4d44886c067cc" providerId="LiveId" clId="{0EE8A106-98FF-4852-987E-BDCCCCEF6BCA}" dt="2024-09-27T20:19:03.710" v="61" actId="1035"/>
          <ac:spMkLst>
            <pc:docMk/>
            <pc:sldMk cId="4140074708" sldId="695"/>
            <ac:spMk id="8" creationId="{B65A8090-EED4-A3A2-3C30-95F0282BB499}"/>
          </ac:spMkLst>
        </pc:spChg>
        <pc:spChg chg="mod">
          <ac:chgData name="Siegbert Rudolph" userId="2af4d44886c067cc" providerId="LiveId" clId="{0EE8A106-98FF-4852-987E-BDCCCCEF6BCA}" dt="2024-09-27T20:19:03.710" v="61" actId="1035"/>
          <ac:spMkLst>
            <pc:docMk/>
            <pc:sldMk cId="4140074708" sldId="695"/>
            <ac:spMk id="9" creationId="{A2A081FD-64AD-DF2C-460D-C4DD171C9225}"/>
          </ac:spMkLst>
        </pc:spChg>
        <pc:spChg chg="mod">
          <ac:chgData name="Siegbert Rudolph" userId="2af4d44886c067cc" providerId="LiveId" clId="{0EE8A106-98FF-4852-987E-BDCCCCEF6BCA}" dt="2024-09-27T20:19:03.710" v="61" actId="1035"/>
          <ac:spMkLst>
            <pc:docMk/>
            <pc:sldMk cId="4140074708" sldId="695"/>
            <ac:spMk id="10" creationId="{D536F1FD-D6AA-19EE-94E6-439C3BEAD2FA}"/>
          </ac:spMkLst>
        </pc:spChg>
        <pc:spChg chg="mod">
          <ac:chgData name="Siegbert Rudolph" userId="2af4d44886c067cc" providerId="LiveId" clId="{0EE8A106-98FF-4852-987E-BDCCCCEF6BCA}" dt="2024-09-27T20:19:03.710" v="61" actId="1035"/>
          <ac:spMkLst>
            <pc:docMk/>
            <pc:sldMk cId="4140074708" sldId="695"/>
            <ac:spMk id="11" creationId="{9C78D6F3-61AF-C54F-C0F6-E4FD0FB39892}"/>
          </ac:spMkLst>
        </pc:spChg>
        <pc:spChg chg="mod">
          <ac:chgData name="Siegbert Rudolph" userId="2af4d44886c067cc" providerId="LiveId" clId="{0EE8A106-98FF-4852-987E-BDCCCCEF6BCA}" dt="2024-09-27T20:19:03.710" v="61" actId="1035"/>
          <ac:spMkLst>
            <pc:docMk/>
            <pc:sldMk cId="4140074708" sldId="695"/>
            <ac:spMk id="12" creationId="{48B0C983-10F4-F56C-2299-4CC18ECB2E30}"/>
          </ac:spMkLst>
        </pc:spChg>
        <pc:spChg chg="mod">
          <ac:chgData name="Siegbert Rudolph" userId="2af4d44886c067cc" providerId="LiveId" clId="{0EE8A106-98FF-4852-987E-BDCCCCEF6BCA}" dt="2024-09-27T20:19:03.710" v="61" actId="1035"/>
          <ac:spMkLst>
            <pc:docMk/>
            <pc:sldMk cId="4140074708" sldId="695"/>
            <ac:spMk id="13" creationId="{37DE17CE-5337-E48B-65BE-FB138F504FB6}"/>
          </ac:spMkLst>
        </pc:spChg>
        <pc:spChg chg="del">
          <ac:chgData name="Siegbert Rudolph" userId="2af4d44886c067cc" providerId="LiveId" clId="{0EE8A106-98FF-4852-987E-BDCCCCEF6BCA}" dt="2024-09-14T07:13:06.915" v="3" actId="478"/>
          <ac:spMkLst>
            <pc:docMk/>
            <pc:sldMk cId="4140074708" sldId="695"/>
            <ac:spMk id="14" creationId="{D13531CF-CEFC-F670-AE62-6445E3DCD5D7}"/>
          </ac:spMkLst>
        </pc:spChg>
        <pc:spChg chg="add mod">
          <ac:chgData name="Siegbert Rudolph" userId="2af4d44886c067cc" providerId="LiveId" clId="{0EE8A106-98FF-4852-987E-BDCCCCEF6BCA}" dt="2024-09-28T05:56:36.703" v="181"/>
          <ac:spMkLst>
            <pc:docMk/>
            <pc:sldMk cId="4140074708" sldId="695"/>
            <ac:spMk id="14" creationId="{D37C7016-CF00-2E68-1EA3-67A97292536E}"/>
          </ac:spMkLst>
        </pc:spChg>
        <pc:spChg chg="mod">
          <ac:chgData name="Siegbert Rudolph" userId="2af4d44886c067cc" providerId="LiveId" clId="{0EE8A106-98FF-4852-987E-BDCCCCEF6BCA}" dt="2024-09-27T20:19:03.710" v="61" actId="1035"/>
          <ac:spMkLst>
            <pc:docMk/>
            <pc:sldMk cId="4140074708" sldId="695"/>
            <ac:spMk id="15" creationId="{E0479662-9446-C6F7-ABC8-459E291C8051}"/>
          </ac:spMkLst>
        </pc:spChg>
        <pc:spChg chg="mod">
          <ac:chgData name="Siegbert Rudolph" userId="2af4d44886c067cc" providerId="LiveId" clId="{0EE8A106-98FF-4852-987E-BDCCCCEF6BCA}" dt="2024-09-27T20:19:03.710" v="61" actId="1035"/>
          <ac:spMkLst>
            <pc:docMk/>
            <pc:sldMk cId="4140074708" sldId="695"/>
            <ac:spMk id="16" creationId="{50BFE50A-8979-049A-3AAA-2DE98A9517CD}"/>
          </ac:spMkLst>
        </pc:spChg>
        <pc:spChg chg="mod">
          <ac:chgData name="Siegbert Rudolph" userId="2af4d44886c067cc" providerId="LiveId" clId="{0EE8A106-98FF-4852-987E-BDCCCCEF6BCA}" dt="2024-09-27T20:19:03.710" v="61" actId="1035"/>
          <ac:spMkLst>
            <pc:docMk/>
            <pc:sldMk cId="4140074708" sldId="695"/>
            <ac:spMk id="17" creationId="{503F8D99-593B-6E09-850F-92201ED7A332}"/>
          </ac:spMkLst>
        </pc:spChg>
        <pc:spChg chg="add mod">
          <ac:chgData name="Siegbert Rudolph" userId="2af4d44886c067cc" providerId="LiveId" clId="{0EE8A106-98FF-4852-987E-BDCCCCEF6BCA}" dt="2024-09-28T05:56:36.703" v="181"/>
          <ac:spMkLst>
            <pc:docMk/>
            <pc:sldMk cId="4140074708" sldId="695"/>
            <ac:spMk id="18" creationId="{3CB21ABB-07D6-4A00-ED4E-9E3BDD96C0AB}"/>
          </ac:spMkLst>
        </pc:spChg>
        <pc:spChg chg="del mod">
          <ac:chgData name="Siegbert Rudolph" userId="2af4d44886c067cc" providerId="LiveId" clId="{0EE8A106-98FF-4852-987E-BDCCCCEF6BCA}" dt="2024-09-27T20:19:47.996" v="83" actId="478"/>
          <ac:spMkLst>
            <pc:docMk/>
            <pc:sldMk cId="4140074708" sldId="695"/>
            <ac:spMk id="20" creationId="{3CD63A12-3A7B-F758-3148-036B4883E6C0}"/>
          </ac:spMkLst>
        </pc:spChg>
        <pc:spChg chg="mod">
          <ac:chgData name="Siegbert Rudolph" userId="2af4d44886c067cc" providerId="LiveId" clId="{0EE8A106-98FF-4852-987E-BDCCCCEF6BCA}" dt="2024-09-27T20:19:03.710" v="61" actId="1035"/>
          <ac:spMkLst>
            <pc:docMk/>
            <pc:sldMk cId="4140074708" sldId="695"/>
            <ac:spMk id="21" creationId="{B850ADD2-8B52-B562-45F8-1AEA9BE9EAB4}"/>
          </ac:spMkLst>
        </pc:spChg>
        <pc:spChg chg="mod">
          <ac:chgData name="Siegbert Rudolph" userId="2af4d44886c067cc" providerId="LiveId" clId="{0EE8A106-98FF-4852-987E-BDCCCCEF6BCA}" dt="2024-09-27T20:19:03.710" v="61" actId="1035"/>
          <ac:spMkLst>
            <pc:docMk/>
            <pc:sldMk cId="4140074708" sldId="695"/>
            <ac:spMk id="22" creationId="{88F8F660-E3CD-2948-976C-04F20D56BDDB}"/>
          </ac:spMkLst>
        </pc:spChg>
        <pc:spChg chg="mod">
          <ac:chgData name="Siegbert Rudolph" userId="2af4d44886c067cc" providerId="LiveId" clId="{0EE8A106-98FF-4852-987E-BDCCCCEF6BCA}" dt="2024-09-27T20:19:03.710" v="61" actId="1035"/>
          <ac:spMkLst>
            <pc:docMk/>
            <pc:sldMk cId="4140074708" sldId="695"/>
            <ac:spMk id="23" creationId="{3C9C98D7-C026-7380-FEAA-6C6A5A5409FB}"/>
          </ac:spMkLst>
        </pc:spChg>
        <pc:spChg chg="mod">
          <ac:chgData name="Siegbert Rudolph" userId="2af4d44886c067cc" providerId="LiveId" clId="{0EE8A106-98FF-4852-987E-BDCCCCEF6BCA}" dt="2024-09-27T20:19:03.710" v="61" actId="1035"/>
          <ac:spMkLst>
            <pc:docMk/>
            <pc:sldMk cId="4140074708" sldId="695"/>
            <ac:spMk id="24" creationId="{B5620A03-0D48-9616-93C8-4BE57F66C93C}"/>
          </ac:spMkLst>
        </pc:spChg>
        <pc:spChg chg="mod">
          <ac:chgData name="Siegbert Rudolph" userId="2af4d44886c067cc" providerId="LiveId" clId="{0EE8A106-98FF-4852-987E-BDCCCCEF6BCA}" dt="2024-09-27T20:19:03.710" v="61" actId="1035"/>
          <ac:spMkLst>
            <pc:docMk/>
            <pc:sldMk cId="4140074708" sldId="695"/>
            <ac:spMk id="25" creationId="{863751EB-1792-2771-4EFC-AC00A94ADC85}"/>
          </ac:spMkLst>
        </pc:spChg>
        <pc:spChg chg="mod">
          <ac:chgData name="Siegbert Rudolph" userId="2af4d44886c067cc" providerId="LiveId" clId="{0EE8A106-98FF-4852-987E-BDCCCCEF6BCA}" dt="2024-09-27T20:19:03.710" v="61" actId="1035"/>
          <ac:spMkLst>
            <pc:docMk/>
            <pc:sldMk cId="4140074708" sldId="695"/>
            <ac:spMk id="27" creationId="{4454B4E2-579A-8534-C563-D61EFA1D9B8C}"/>
          </ac:spMkLst>
        </pc:spChg>
        <pc:spChg chg="mod">
          <ac:chgData name="Siegbert Rudolph" userId="2af4d44886c067cc" providerId="LiveId" clId="{0EE8A106-98FF-4852-987E-BDCCCCEF6BCA}" dt="2024-09-27T20:19:03.710" v="61" actId="1035"/>
          <ac:spMkLst>
            <pc:docMk/>
            <pc:sldMk cId="4140074708" sldId="695"/>
            <ac:spMk id="28" creationId="{4B35B594-3773-FC87-2A0D-9C470035F6C2}"/>
          </ac:spMkLst>
        </pc:spChg>
        <pc:spChg chg="mod">
          <ac:chgData name="Siegbert Rudolph" userId="2af4d44886c067cc" providerId="LiveId" clId="{0EE8A106-98FF-4852-987E-BDCCCCEF6BCA}" dt="2024-09-27T20:19:03.710" v="61" actId="1035"/>
          <ac:spMkLst>
            <pc:docMk/>
            <pc:sldMk cId="4140074708" sldId="695"/>
            <ac:spMk id="29" creationId="{32DDFD49-F923-426D-C324-9086C10E4E86}"/>
          </ac:spMkLst>
        </pc:spChg>
        <pc:spChg chg="mod">
          <ac:chgData name="Siegbert Rudolph" userId="2af4d44886c067cc" providerId="LiveId" clId="{0EE8A106-98FF-4852-987E-BDCCCCEF6BCA}" dt="2024-09-27T20:19:03.710" v="61" actId="1035"/>
          <ac:spMkLst>
            <pc:docMk/>
            <pc:sldMk cId="4140074708" sldId="695"/>
            <ac:spMk id="30" creationId="{F39F677B-294F-93A9-8851-6A9B691BACB7}"/>
          </ac:spMkLst>
        </pc:spChg>
        <pc:spChg chg="mod">
          <ac:chgData name="Siegbert Rudolph" userId="2af4d44886c067cc" providerId="LiveId" clId="{0EE8A106-98FF-4852-987E-BDCCCCEF6BCA}" dt="2024-09-27T20:19:03.710" v="61" actId="1035"/>
          <ac:spMkLst>
            <pc:docMk/>
            <pc:sldMk cId="4140074708" sldId="695"/>
            <ac:spMk id="31" creationId="{A110FF8F-3183-CD65-15BE-B86647C31FAE}"/>
          </ac:spMkLst>
        </pc:spChg>
        <pc:spChg chg="mod">
          <ac:chgData name="Siegbert Rudolph" userId="2af4d44886c067cc" providerId="LiveId" clId="{0EE8A106-98FF-4852-987E-BDCCCCEF6BCA}" dt="2024-09-27T20:18:07.388" v="34" actId="20577"/>
          <ac:spMkLst>
            <pc:docMk/>
            <pc:sldMk cId="4140074708" sldId="695"/>
            <ac:spMk id="32" creationId="{97D80CC5-51C9-4C37-B2C8-E6104CB1D377}"/>
          </ac:spMkLst>
        </pc:spChg>
        <pc:spChg chg="mod">
          <ac:chgData name="Siegbert Rudolph" userId="2af4d44886c067cc" providerId="LiveId" clId="{0EE8A106-98FF-4852-987E-BDCCCCEF6BCA}" dt="2024-09-27T20:19:03.710" v="61" actId="1035"/>
          <ac:spMkLst>
            <pc:docMk/>
            <pc:sldMk cId="4140074708" sldId="695"/>
            <ac:spMk id="33" creationId="{71C8E88D-6C52-EBD0-C171-325DDA0D26F9}"/>
          </ac:spMkLst>
        </pc:spChg>
        <pc:spChg chg="mod">
          <ac:chgData name="Siegbert Rudolph" userId="2af4d44886c067cc" providerId="LiveId" clId="{0EE8A106-98FF-4852-987E-BDCCCCEF6BCA}" dt="2024-09-27T20:19:03.710" v="61" actId="1035"/>
          <ac:spMkLst>
            <pc:docMk/>
            <pc:sldMk cId="4140074708" sldId="695"/>
            <ac:spMk id="34" creationId="{76082284-4B09-50D7-5BBD-24CF4A66F6BB}"/>
          </ac:spMkLst>
        </pc:spChg>
        <pc:spChg chg="mod">
          <ac:chgData name="Siegbert Rudolph" userId="2af4d44886c067cc" providerId="LiveId" clId="{0EE8A106-98FF-4852-987E-BDCCCCEF6BCA}" dt="2024-09-27T20:19:03.710" v="61" actId="1035"/>
          <ac:spMkLst>
            <pc:docMk/>
            <pc:sldMk cId="4140074708" sldId="695"/>
            <ac:spMk id="35" creationId="{79E5A811-8EC7-3F5B-BCA4-F3D2474CA3CB}"/>
          </ac:spMkLst>
        </pc:spChg>
        <pc:spChg chg="mod">
          <ac:chgData name="Siegbert Rudolph" userId="2af4d44886c067cc" providerId="LiveId" clId="{0EE8A106-98FF-4852-987E-BDCCCCEF6BCA}" dt="2024-09-27T20:19:03.710" v="61" actId="1035"/>
          <ac:spMkLst>
            <pc:docMk/>
            <pc:sldMk cId="4140074708" sldId="695"/>
            <ac:spMk id="36" creationId="{0C354F26-C2F1-984F-F4E6-22388ED4EE2A}"/>
          </ac:spMkLst>
        </pc:spChg>
        <pc:spChg chg="del">
          <ac:chgData name="Siegbert Rudolph" userId="2af4d44886c067cc" providerId="LiveId" clId="{0EE8A106-98FF-4852-987E-BDCCCCEF6BCA}" dt="2024-09-27T20:19:49.991" v="84" actId="478"/>
          <ac:spMkLst>
            <pc:docMk/>
            <pc:sldMk cId="4140074708" sldId="695"/>
            <ac:spMk id="38" creationId="{E294E704-B9CB-BC5E-9257-72E5B20D5B95}"/>
          </ac:spMkLst>
        </pc:spChg>
        <pc:spChg chg="mod">
          <ac:chgData name="Siegbert Rudolph" userId="2af4d44886c067cc" providerId="LiveId" clId="{0EE8A106-98FF-4852-987E-BDCCCCEF6BCA}" dt="2024-09-27T20:19:03.710" v="61" actId="1035"/>
          <ac:spMkLst>
            <pc:docMk/>
            <pc:sldMk cId="4140074708" sldId="695"/>
            <ac:spMk id="40" creationId="{4B18251D-B4B8-4C29-85E8-1ADE36F1E813}"/>
          </ac:spMkLst>
        </pc:spChg>
        <pc:spChg chg="del">
          <ac:chgData name="Siegbert Rudolph" userId="2af4d44886c067cc" providerId="LiveId" clId="{0EE8A106-98FF-4852-987E-BDCCCCEF6BCA}" dt="2024-09-27T20:18:38.172" v="44" actId="478"/>
          <ac:spMkLst>
            <pc:docMk/>
            <pc:sldMk cId="4140074708" sldId="695"/>
            <ac:spMk id="41" creationId="{35D8B446-7C36-9E8D-DB80-8A59AF8ED489}"/>
          </ac:spMkLst>
        </pc:spChg>
        <pc:spChg chg="mod">
          <ac:chgData name="Siegbert Rudolph" userId="2af4d44886c067cc" providerId="LiveId" clId="{0EE8A106-98FF-4852-987E-BDCCCCEF6BCA}" dt="2024-09-27T20:19:03.710" v="61" actId="1035"/>
          <ac:spMkLst>
            <pc:docMk/>
            <pc:sldMk cId="4140074708" sldId="695"/>
            <ac:spMk id="47" creationId="{2B663FC7-B539-C13F-530D-D3C451EB872D}"/>
          </ac:spMkLst>
        </pc:spChg>
        <pc:spChg chg="mod">
          <ac:chgData name="Siegbert Rudolph" userId="2af4d44886c067cc" providerId="LiveId" clId="{0EE8A106-98FF-4852-987E-BDCCCCEF6BCA}" dt="2024-09-27T20:19:03.710" v="61" actId="1035"/>
          <ac:spMkLst>
            <pc:docMk/>
            <pc:sldMk cId="4140074708" sldId="695"/>
            <ac:spMk id="48" creationId="{B05FEB1E-43D6-790C-495C-F6055F305958}"/>
          </ac:spMkLst>
        </pc:spChg>
        <pc:spChg chg="mod">
          <ac:chgData name="Siegbert Rudolph" userId="2af4d44886c067cc" providerId="LiveId" clId="{0EE8A106-98FF-4852-987E-BDCCCCEF6BCA}" dt="2024-09-27T20:19:03.710" v="61" actId="1035"/>
          <ac:spMkLst>
            <pc:docMk/>
            <pc:sldMk cId="4140074708" sldId="695"/>
            <ac:spMk id="49" creationId="{6A2F32F3-470A-6EF9-B40B-58E544539DCD}"/>
          </ac:spMkLst>
        </pc:spChg>
        <pc:spChg chg="mod">
          <ac:chgData name="Siegbert Rudolph" userId="2af4d44886c067cc" providerId="LiveId" clId="{0EE8A106-98FF-4852-987E-BDCCCCEF6BCA}" dt="2024-09-27T20:19:03.710" v="61" actId="1035"/>
          <ac:spMkLst>
            <pc:docMk/>
            <pc:sldMk cId="4140074708" sldId="695"/>
            <ac:spMk id="50" creationId="{7D0C223F-836F-2F75-B847-2EB6B8C566B3}"/>
          </ac:spMkLst>
        </pc:spChg>
        <pc:spChg chg="mod">
          <ac:chgData name="Siegbert Rudolph" userId="2af4d44886c067cc" providerId="LiveId" clId="{0EE8A106-98FF-4852-987E-BDCCCCEF6BCA}" dt="2024-09-27T20:19:03.710" v="61" actId="1035"/>
          <ac:spMkLst>
            <pc:docMk/>
            <pc:sldMk cId="4140074708" sldId="695"/>
            <ac:spMk id="51" creationId="{A73DAC46-2533-469F-4775-D3A3DA9E5DAA}"/>
          </ac:spMkLst>
        </pc:spChg>
        <pc:spChg chg="mod">
          <ac:chgData name="Siegbert Rudolph" userId="2af4d44886c067cc" providerId="LiveId" clId="{0EE8A106-98FF-4852-987E-BDCCCCEF6BCA}" dt="2024-09-27T20:19:03.710" v="61" actId="1035"/>
          <ac:spMkLst>
            <pc:docMk/>
            <pc:sldMk cId="4140074708" sldId="695"/>
            <ac:spMk id="52" creationId="{EE54A57F-F538-FE0B-0B83-A6ED5DD7105E}"/>
          </ac:spMkLst>
        </pc:spChg>
        <pc:spChg chg="mod">
          <ac:chgData name="Siegbert Rudolph" userId="2af4d44886c067cc" providerId="LiveId" clId="{0EE8A106-98FF-4852-987E-BDCCCCEF6BCA}" dt="2024-09-27T20:19:03.710" v="61" actId="1035"/>
          <ac:spMkLst>
            <pc:docMk/>
            <pc:sldMk cId="4140074708" sldId="695"/>
            <ac:spMk id="53" creationId="{C2B59AD7-83AB-F97D-6636-8DEC563F62D1}"/>
          </ac:spMkLst>
        </pc:spChg>
        <pc:spChg chg="mod">
          <ac:chgData name="Siegbert Rudolph" userId="2af4d44886c067cc" providerId="LiveId" clId="{0EE8A106-98FF-4852-987E-BDCCCCEF6BCA}" dt="2024-09-27T20:19:03.710" v="61" actId="1035"/>
          <ac:spMkLst>
            <pc:docMk/>
            <pc:sldMk cId="4140074708" sldId="695"/>
            <ac:spMk id="54" creationId="{6A2E7D9E-818F-421D-17F6-DF16A05718A4}"/>
          </ac:spMkLst>
        </pc:spChg>
        <pc:spChg chg="mod">
          <ac:chgData name="Siegbert Rudolph" userId="2af4d44886c067cc" providerId="LiveId" clId="{0EE8A106-98FF-4852-987E-BDCCCCEF6BCA}" dt="2024-09-27T20:19:03.710" v="61" actId="1035"/>
          <ac:spMkLst>
            <pc:docMk/>
            <pc:sldMk cId="4140074708" sldId="695"/>
            <ac:spMk id="55" creationId="{E542C8CE-09AD-DAF2-37F7-12EB2440C33E}"/>
          </ac:spMkLst>
        </pc:spChg>
        <pc:spChg chg="mod">
          <ac:chgData name="Siegbert Rudolph" userId="2af4d44886c067cc" providerId="LiveId" clId="{0EE8A106-98FF-4852-987E-BDCCCCEF6BCA}" dt="2024-09-27T20:19:03.710" v="61" actId="1035"/>
          <ac:spMkLst>
            <pc:docMk/>
            <pc:sldMk cId="4140074708" sldId="695"/>
            <ac:spMk id="56" creationId="{905DD809-3779-4095-140E-50369ECBC549}"/>
          </ac:spMkLst>
        </pc:spChg>
        <pc:spChg chg="mod">
          <ac:chgData name="Siegbert Rudolph" userId="2af4d44886c067cc" providerId="LiveId" clId="{0EE8A106-98FF-4852-987E-BDCCCCEF6BCA}" dt="2024-09-27T20:19:03.710" v="61" actId="1035"/>
          <ac:spMkLst>
            <pc:docMk/>
            <pc:sldMk cId="4140074708" sldId="695"/>
            <ac:spMk id="57" creationId="{929E9E9E-EA4E-0E9E-D9A4-6FB56A32421D}"/>
          </ac:spMkLst>
        </pc:spChg>
        <pc:spChg chg="mod">
          <ac:chgData name="Siegbert Rudolph" userId="2af4d44886c067cc" providerId="LiveId" clId="{0EE8A106-98FF-4852-987E-BDCCCCEF6BCA}" dt="2024-09-27T20:19:03.710" v="61" actId="1035"/>
          <ac:spMkLst>
            <pc:docMk/>
            <pc:sldMk cId="4140074708" sldId="695"/>
            <ac:spMk id="58" creationId="{A4C0C492-0A3E-D06C-5D16-419ED1D2A235}"/>
          </ac:spMkLst>
        </pc:spChg>
        <pc:spChg chg="mod">
          <ac:chgData name="Siegbert Rudolph" userId="2af4d44886c067cc" providerId="LiveId" clId="{0EE8A106-98FF-4852-987E-BDCCCCEF6BCA}" dt="2024-09-27T20:19:03.710" v="61" actId="1035"/>
          <ac:spMkLst>
            <pc:docMk/>
            <pc:sldMk cId="4140074708" sldId="695"/>
            <ac:spMk id="59" creationId="{DB1B95F7-03CE-D4CF-2EBB-F0240DE1ABDA}"/>
          </ac:spMkLst>
        </pc:spChg>
        <pc:spChg chg="mod">
          <ac:chgData name="Siegbert Rudolph" userId="2af4d44886c067cc" providerId="LiveId" clId="{0EE8A106-98FF-4852-987E-BDCCCCEF6BCA}" dt="2024-09-27T20:19:03.710" v="61" actId="1035"/>
          <ac:spMkLst>
            <pc:docMk/>
            <pc:sldMk cId="4140074708" sldId="695"/>
            <ac:spMk id="60" creationId="{B7EFAFEA-E8CA-2E3E-44EB-77E6DB3E3502}"/>
          </ac:spMkLst>
        </pc:spChg>
        <pc:spChg chg="mod">
          <ac:chgData name="Siegbert Rudolph" userId="2af4d44886c067cc" providerId="LiveId" clId="{0EE8A106-98FF-4852-987E-BDCCCCEF6BCA}" dt="2024-09-27T20:19:03.710" v="61" actId="1035"/>
          <ac:spMkLst>
            <pc:docMk/>
            <pc:sldMk cId="4140074708" sldId="695"/>
            <ac:spMk id="61" creationId="{20255307-07F1-8A06-3E17-BE97A3017DCD}"/>
          </ac:spMkLst>
        </pc:spChg>
        <pc:spChg chg="mod">
          <ac:chgData name="Siegbert Rudolph" userId="2af4d44886c067cc" providerId="LiveId" clId="{0EE8A106-98FF-4852-987E-BDCCCCEF6BCA}" dt="2024-09-27T20:19:03.710" v="61" actId="1035"/>
          <ac:spMkLst>
            <pc:docMk/>
            <pc:sldMk cId="4140074708" sldId="695"/>
            <ac:spMk id="62" creationId="{10C0490F-29CC-7CD1-0C13-C779F1BFBE43}"/>
          </ac:spMkLst>
        </pc:spChg>
        <pc:spChg chg="mod">
          <ac:chgData name="Siegbert Rudolph" userId="2af4d44886c067cc" providerId="LiveId" clId="{0EE8A106-98FF-4852-987E-BDCCCCEF6BCA}" dt="2024-09-27T20:19:03.710" v="61" actId="1035"/>
          <ac:spMkLst>
            <pc:docMk/>
            <pc:sldMk cId="4140074708" sldId="695"/>
            <ac:spMk id="63" creationId="{5B491393-33EE-856A-76AE-DA4CEE8301E0}"/>
          </ac:spMkLst>
        </pc:spChg>
        <pc:spChg chg="mod">
          <ac:chgData name="Siegbert Rudolph" userId="2af4d44886c067cc" providerId="LiveId" clId="{0EE8A106-98FF-4852-987E-BDCCCCEF6BCA}" dt="2024-09-27T20:19:03.710" v="61" actId="1035"/>
          <ac:spMkLst>
            <pc:docMk/>
            <pc:sldMk cId="4140074708" sldId="695"/>
            <ac:spMk id="64" creationId="{CBD20EBC-A7E0-16C5-1F33-FA30B954A27D}"/>
          </ac:spMkLst>
        </pc:spChg>
        <pc:spChg chg="mod">
          <ac:chgData name="Siegbert Rudolph" userId="2af4d44886c067cc" providerId="LiveId" clId="{0EE8A106-98FF-4852-987E-BDCCCCEF6BCA}" dt="2024-09-27T20:19:03.710" v="61" actId="1035"/>
          <ac:spMkLst>
            <pc:docMk/>
            <pc:sldMk cId="4140074708" sldId="695"/>
            <ac:spMk id="65" creationId="{95D90E24-C395-9838-7AD7-335FFE5A1489}"/>
          </ac:spMkLst>
        </pc:spChg>
        <pc:spChg chg="mod">
          <ac:chgData name="Siegbert Rudolph" userId="2af4d44886c067cc" providerId="LiveId" clId="{0EE8A106-98FF-4852-987E-BDCCCCEF6BCA}" dt="2024-09-27T20:19:03.710" v="61" actId="1035"/>
          <ac:spMkLst>
            <pc:docMk/>
            <pc:sldMk cId="4140074708" sldId="695"/>
            <ac:spMk id="66" creationId="{C6D7766C-4772-8985-6113-4F5FAF9A01F6}"/>
          </ac:spMkLst>
        </pc:spChg>
        <pc:spChg chg="mod">
          <ac:chgData name="Siegbert Rudolph" userId="2af4d44886c067cc" providerId="LiveId" clId="{0EE8A106-98FF-4852-987E-BDCCCCEF6BCA}" dt="2024-09-27T20:19:03.710" v="61" actId="1035"/>
          <ac:spMkLst>
            <pc:docMk/>
            <pc:sldMk cId="4140074708" sldId="695"/>
            <ac:spMk id="67" creationId="{4544D2F5-E450-5997-043D-B1211BCE2D42}"/>
          </ac:spMkLst>
        </pc:spChg>
        <pc:spChg chg="mod">
          <ac:chgData name="Siegbert Rudolph" userId="2af4d44886c067cc" providerId="LiveId" clId="{0EE8A106-98FF-4852-987E-BDCCCCEF6BCA}" dt="2024-09-27T20:19:03.710" v="61" actId="1035"/>
          <ac:spMkLst>
            <pc:docMk/>
            <pc:sldMk cId="4140074708" sldId="695"/>
            <ac:spMk id="68" creationId="{6E7290BD-4837-DE7C-2B25-CB36EE3D0067}"/>
          </ac:spMkLst>
        </pc:spChg>
        <pc:spChg chg="mod">
          <ac:chgData name="Siegbert Rudolph" userId="2af4d44886c067cc" providerId="LiveId" clId="{0EE8A106-98FF-4852-987E-BDCCCCEF6BCA}" dt="2024-09-27T20:19:03.710" v="61" actId="1035"/>
          <ac:spMkLst>
            <pc:docMk/>
            <pc:sldMk cId="4140074708" sldId="695"/>
            <ac:spMk id="69" creationId="{CEE7C167-FB3C-1585-15E6-AE3DC0826547}"/>
          </ac:spMkLst>
        </pc:spChg>
        <pc:spChg chg="mod">
          <ac:chgData name="Siegbert Rudolph" userId="2af4d44886c067cc" providerId="LiveId" clId="{0EE8A106-98FF-4852-987E-BDCCCCEF6BCA}" dt="2024-09-27T20:19:03.710" v="61" actId="1035"/>
          <ac:spMkLst>
            <pc:docMk/>
            <pc:sldMk cId="4140074708" sldId="695"/>
            <ac:spMk id="70" creationId="{7F5D8505-F209-A3CF-1BAC-E9090A7D023E}"/>
          </ac:spMkLst>
        </pc:spChg>
        <pc:spChg chg="mod">
          <ac:chgData name="Siegbert Rudolph" userId="2af4d44886c067cc" providerId="LiveId" clId="{0EE8A106-98FF-4852-987E-BDCCCCEF6BCA}" dt="2024-09-27T20:19:03.710" v="61" actId="1035"/>
          <ac:spMkLst>
            <pc:docMk/>
            <pc:sldMk cId="4140074708" sldId="695"/>
            <ac:spMk id="71" creationId="{35E285DF-4F77-41EF-9869-F4C2CE9457E1}"/>
          </ac:spMkLst>
        </pc:spChg>
      </pc:sldChg>
      <pc:sldChg chg="addSp delSp modSp add mod modTransition delAnim modAnim">
        <pc:chgData name="Siegbert Rudolph" userId="2af4d44886c067cc" providerId="LiveId" clId="{0EE8A106-98FF-4852-987E-BDCCCCEF6BCA}" dt="2024-09-28T05:57:06.211" v="184"/>
        <pc:sldMkLst>
          <pc:docMk/>
          <pc:sldMk cId="4129317418" sldId="696"/>
        </pc:sldMkLst>
        <pc:spChg chg="mod">
          <ac:chgData name="Siegbert Rudolph" userId="2af4d44886c067cc" providerId="LiveId" clId="{0EE8A106-98FF-4852-987E-BDCCCCEF6BCA}" dt="2024-09-27T20:19:08.770" v="66" actId="1035"/>
          <ac:spMkLst>
            <pc:docMk/>
            <pc:sldMk cId="4129317418" sldId="696"/>
            <ac:spMk id="2" creationId="{15CB16B4-198E-F8E1-842C-18F9393CEBE1}"/>
          </ac:spMkLst>
        </pc:spChg>
        <pc:spChg chg="mod">
          <ac:chgData name="Siegbert Rudolph" userId="2af4d44886c067cc" providerId="LiveId" clId="{0EE8A106-98FF-4852-987E-BDCCCCEF6BCA}" dt="2024-09-27T20:19:08.770" v="66" actId="1035"/>
          <ac:spMkLst>
            <pc:docMk/>
            <pc:sldMk cId="4129317418" sldId="696"/>
            <ac:spMk id="4" creationId="{DB93312A-B15E-BC91-90F7-4AD944C2FE90}"/>
          </ac:spMkLst>
        </pc:spChg>
        <pc:spChg chg="mod">
          <ac:chgData name="Siegbert Rudolph" userId="2af4d44886c067cc" providerId="LiveId" clId="{0EE8A106-98FF-4852-987E-BDCCCCEF6BCA}" dt="2024-09-27T20:19:08.770" v="66" actId="1035"/>
          <ac:spMkLst>
            <pc:docMk/>
            <pc:sldMk cId="4129317418" sldId="696"/>
            <ac:spMk id="5" creationId="{C40B10B5-CC7B-9FA9-99BB-57D1FFAEE02E}"/>
          </ac:spMkLst>
        </pc:spChg>
        <pc:spChg chg="mod">
          <ac:chgData name="Siegbert Rudolph" userId="2af4d44886c067cc" providerId="LiveId" clId="{0EE8A106-98FF-4852-987E-BDCCCCEF6BCA}" dt="2024-09-27T20:19:08.770" v="66" actId="1035"/>
          <ac:spMkLst>
            <pc:docMk/>
            <pc:sldMk cId="4129317418" sldId="696"/>
            <ac:spMk id="6" creationId="{03FA2F36-9386-F12A-3C58-DDFD8DC2B21F}"/>
          </ac:spMkLst>
        </pc:spChg>
        <pc:spChg chg="mod">
          <ac:chgData name="Siegbert Rudolph" userId="2af4d44886c067cc" providerId="LiveId" clId="{0EE8A106-98FF-4852-987E-BDCCCCEF6BCA}" dt="2024-09-27T20:19:08.770" v="66" actId="1035"/>
          <ac:spMkLst>
            <pc:docMk/>
            <pc:sldMk cId="4129317418" sldId="696"/>
            <ac:spMk id="7" creationId="{B931E064-BF4D-CC09-ABF3-257E9702F9B8}"/>
          </ac:spMkLst>
        </pc:spChg>
        <pc:spChg chg="mod">
          <ac:chgData name="Siegbert Rudolph" userId="2af4d44886c067cc" providerId="LiveId" clId="{0EE8A106-98FF-4852-987E-BDCCCCEF6BCA}" dt="2024-09-27T20:19:08.770" v="66" actId="1035"/>
          <ac:spMkLst>
            <pc:docMk/>
            <pc:sldMk cId="4129317418" sldId="696"/>
            <ac:spMk id="8" creationId="{B65A8090-EED4-A3A2-3C30-95F0282BB499}"/>
          </ac:spMkLst>
        </pc:spChg>
        <pc:spChg chg="mod">
          <ac:chgData name="Siegbert Rudolph" userId="2af4d44886c067cc" providerId="LiveId" clId="{0EE8A106-98FF-4852-987E-BDCCCCEF6BCA}" dt="2024-09-27T20:19:08.770" v="66" actId="1035"/>
          <ac:spMkLst>
            <pc:docMk/>
            <pc:sldMk cId="4129317418" sldId="696"/>
            <ac:spMk id="9" creationId="{A2A081FD-64AD-DF2C-460D-C4DD171C9225}"/>
          </ac:spMkLst>
        </pc:spChg>
        <pc:spChg chg="mod">
          <ac:chgData name="Siegbert Rudolph" userId="2af4d44886c067cc" providerId="LiveId" clId="{0EE8A106-98FF-4852-987E-BDCCCCEF6BCA}" dt="2024-09-27T20:19:08.770" v="66" actId="1035"/>
          <ac:spMkLst>
            <pc:docMk/>
            <pc:sldMk cId="4129317418" sldId="696"/>
            <ac:spMk id="10" creationId="{D536F1FD-D6AA-19EE-94E6-439C3BEAD2FA}"/>
          </ac:spMkLst>
        </pc:spChg>
        <pc:spChg chg="mod">
          <ac:chgData name="Siegbert Rudolph" userId="2af4d44886c067cc" providerId="LiveId" clId="{0EE8A106-98FF-4852-987E-BDCCCCEF6BCA}" dt="2024-09-27T20:19:08.770" v="66" actId="1035"/>
          <ac:spMkLst>
            <pc:docMk/>
            <pc:sldMk cId="4129317418" sldId="696"/>
            <ac:spMk id="11" creationId="{9C78D6F3-61AF-C54F-C0F6-E4FD0FB39892}"/>
          </ac:spMkLst>
        </pc:spChg>
        <pc:spChg chg="mod">
          <ac:chgData name="Siegbert Rudolph" userId="2af4d44886c067cc" providerId="LiveId" clId="{0EE8A106-98FF-4852-987E-BDCCCCEF6BCA}" dt="2024-09-27T20:19:08.770" v="66" actId="1035"/>
          <ac:spMkLst>
            <pc:docMk/>
            <pc:sldMk cId="4129317418" sldId="696"/>
            <ac:spMk id="12" creationId="{48B0C983-10F4-F56C-2299-4CC18ECB2E30}"/>
          </ac:spMkLst>
        </pc:spChg>
        <pc:spChg chg="mod">
          <ac:chgData name="Siegbert Rudolph" userId="2af4d44886c067cc" providerId="LiveId" clId="{0EE8A106-98FF-4852-987E-BDCCCCEF6BCA}" dt="2024-09-27T20:19:08.770" v="66" actId="1035"/>
          <ac:spMkLst>
            <pc:docMk/>
            <pc:sldMk cId="4129317418" sldId="696"/>
            <ac:spMk id="13" creationId="{37DE17CE-5337-E48B-65BE-FB138F504FB6}"/>
          </ac:spMkLst>
        </pc:spChg>
        <pc:spChg chg="add mod">
          <ac:chgData name="Siegbert Rudolph" userId="2af4d44886c067cc" providerId="LiveId" clId="{0EE8A106-98FF-4852-987E-BDCCCCEF6BCA}" dt="2024-09-28T05:56:50.946" v="183"/>
          <ac:spMkLst>
            <pc:docMk/>
            <pc:sldMk cId="4129317418" sldId="696"/>
            <ac:spMk id="14" creationId="{B320BB3A-52D6-8B9B-0A12-8D5729CBCF1F}"/>
          </ac:spMkLst>
        </pc:spChg>
        <pc:spChg chg="mod">
          <ac:chgData name="Siegbert Rudolph" userId="2af4d44886c067cc" providerId="LiveId" clId="{0EE8A106-98FF-4852-987E-BDCCCCEF6BCA}" dt="2024-09-27T20:19:08.770" v="66" actId="1035"/>
          <ac:spMkLst>
            <pc:docMk/>
            <pc:sldMk cId="4129317418" sldId="696"/>
            <ac:spMk id="15" creationId="{E0479662-9446-C6F7-ABC8-459E291C8051}"/>
          </ac:spMkLst>
        </pc:spChg>
        <pc:spChg chg="mod">
          <ac:chgData name="Siegbert Rudolph" userId="2af4d44886c067cc" providerId="LiveId" clId="{0EE8A106-98FF-4852-987E-BDCCCCEF6BCA}" dt="2024-09-27T20:19:08.770" v="66" actId="1035"/>
          <ac:spMkLst>
            <pc:docMk/>
            <pc:sldMk cId="4129317418" sldId="696"/>
            <ac:spMk id="16" creationId="{50BFE50A-8979-049A-3AAA-2DE98A9517CD}"/>
          </ac:spMkLst>
        </pc:spChg>
        <pc:spChg chg="mod">
          <ac:chgData name="Siegbert Rudolph" userId="2af4d44886c067cc" providerId="LiveId" clId="{0EE8A106-98FF-4852-987E-BDCCCCEF6BCA}" dt="2024-09-27T20:19:08.770" v="66" actId="1035"/>
          <ac:spMkLst>
            <pc:docMk/>
            <pc:sldMk cId="4129317418" sldId="696"/>
            <ac:spMk id="17" creationId="{503F8D99-593B-6E09-850F-92201ED7A332}"/>
          </ac:spMkLst>
        </pc:spChg>
        <pc:spChg chg="add mod">
          <ac:chgData name="Siegbert Rudolph" userId="2af4d44886c067cc" providerId="LiveId" clId="{0EE8A106-98FF-4852-987E-BDCCCCEF6BCA}" dt="2024-09-28T05:56:50.946" v="183"/>
          <ac:spMkLst>
            <pc:docMk/>
            <pc:sldMk cId="4129317418" sldId="696"/>
            <ac:spMk id="18" creationId="{E45FDBD5-AB11-411A-E97B-7F6C977E52E0}"/>
          </ac:spMkLst>
        </pc:spChg>
        <pc:spChg chg="del mod">
          <ac:chgData name="Siegbert Rudolph" userId="2af4d44886c067cc" providerId="LiveId" clId="{0EE8A106-98FF-4852-987E-BDCCCCEF6BCA}" dt="2024-09-27T20:19:43.476" v="81" actId="478"/>
          <ac:spMkLst>
            <pc:docMk/>
            <pc:sldMk cId="4129317418" sldId="696"/>
            <ac:spMk id="20" creationId="{3CD63A12-3A7B-F758-3148-036B4883E6C0}"/>
          </ac:spMkLst>
        </pc:spChg>
        <pc:spChg chg="mod">
          <ac:chgData name="Siegbert Rudolph" userId="2af4d44886c067cc" providerId="LiveId" clId="{0EE8A106-98FF-4852-987E-BDCCCCEF6BCA}" dt="2024-09-27T20:19:08.770" v="66" actId="1035"/>
          <ac:spMkLst>
            <pc:docMk/>
            <pc:sldMk cId="4129317418" sldId="696"/>
            <ac:spMk id="21" creationId="{B850ADD2-8B52-B562-45F8-1AEA9BE9EAB4}"/>
          </ac:spMkLst>
        </pc:spChg>
        <pc:spChg chg="mod">
          <ac:chgData name="Siegbert Rudolph" userId="2af4d44886c067cc" providerId="LiveId" clId="{0EE8A106-98FF-4852-987E-BDCCCCEF6BCA}" dt="2024-09-27T20:19:08.770" v="66" actId="1035"/>
          <ac:spMkLst>
            <pc:docMk/>
            <pc:sldMk cId="4129317418" sldId="696"/>
            <ac:spMk id="22" creationId="{88F8F660-E3CD-2948-976C-04F20D56BDDB}"/>
          </ac:spMkLst>
        </pc:spChg>
        <pc:spChg chg="mod">
          <ac:chgData name="Siegbert Rudolph" userId="2af4d44886c067cc" providerId="LiveId" clId="{0EE8A106-98FF-4852-987E-BDCCCCEF6BCA}" dt="2024-09-27T20:19:08.770" v="66" actId="1035"/>
          <ac:spMkLst>
            <pc:docMk/>
            <pc:sldMk cId="4129317418" sldId="696"/>
            <ac:spMk id="23" creationId="{3C9C98D7-C026-7380-FEAA-6C6A5A5409FB}"/>
          </ac:spMkLst>
        </pc:spChg>
        <pc:spChg chg="mod">
          <ac:chgData name="Siegbert Rudolph" userId="2af4d44886c067cc" providerId="LiveId" clId="{0EE8A106-98FF-4852-987E-BDCCCCEF6BCA}" dt="2024-09-27T20:19:08.770" v="66" actId="1035"/>
          <ac:spMkLst>
            <pc:docMk/>
            <pc:sldMk cId="4129317418" sldId="696"/>
            <ac:spMk id="24" creationId="{B5620A03-0D48-9616-93C8-4BE57F66C93C}"/>
          </ac:spMkLst>
        </pc:spChg>
        <pc:spChg chg="mod">
          <ac:chgData name="Siegbert Rudolph" userId="2af4d44886c067cc" providerId="LiveId" clId="{0EE8A106-98FF-4852-987E-BDCCCCEF6BCA}" dt="2024-09-27T20:19:08.770" v="66" actId="1035"/>
          <ac:spMkLst>
            <pc:docMk/>
            <pc:sldMk cId="4129317418" sldId="696"/>
            <ac:spMk id="25" creationId="{863751EB-1792-2771-4EFC-AC00A94ADC85}"/>
          </ac:spMkLst>
        </pc:spChg>
        <pc:spChg chg="mod">
          <ac:chgData name="Siegbert Rudolph" userId="2af4d44886c067cc" providerId="LiveId" clId="{0EE8A106-98FF-4852-987E-BDCCCCEF6BCA}" dt="2024-09-27T20:19:08.770" v="66" actId="1035"/>
          <ac:spMkLst>
            <pc:docMk/>
            <pc:sldMk cId="4129317418" sldId="696"/>
            <ac:spMk id="27" creationId="{4454B4E2-579A-8534-C563-D61EFA1D9B8C}"/>
          </ac:spMkLst>
        </pc:spChg>
        <pc:spChg chg="mod">
          <ac:chgData name="Siegbert Rudolph" userId="2af4d44886c067cc" providerId="LiveId" clId="{0EE8A106-98FF-4852-987E-BDCCCCEF6BCA}" dt="2024-09-27T20:19:08.770" v="66" actId="1035"/>
          <ac:spMkLst>
            <pc:docMk/>
            <pc:sldMk cId="4129317418" sldId="696"/>
            <ac:spMk id="28" creationId="{4B35B594-3773-FC87-2A0D-9C470035F6C2}"/>
          </ac:spMkLst>
        </pc:spChg>
        <pc:spChg chg="mod">
          <ac:chgData name="Siegbert Rudolph" userId="2af4d44886c067cc" providerId="LiveId" clId="{0EE8A106-98FF-4852-987E-BDCCCCEF6BCA}" dt="2024-09-27T20:19:08.770" v="66" actId="1035"/>
          <ac:spMkLst>
            <pc:docMk/>
            <pc:sldMk cId="4129317418" sldId="696"/>
            <ac:spMk id="29" creationId="{32DDFD49-F923-426D-C324-9086C10E4E86}"/>
          </ac:spMkLst>
        </pc:spChg>
        <pc:spChg chg="mod">
          <ac:chgData name="Siegbert Rudolph" userId="2af4d44886c067cc" providerId="LiveId" clId="{0EE8A106-98FF-4852-987E-BDCCCCEF6BCA}" dt="2024-09-27T20:19:08.770" v="66" actId="1035"/>
          <ac:spMkLst>
            <pc:docMk/>
            <pc:sldMk cId="4129317418" sldId="696"/>
            <ac:spMk id="30" creationId="{F39F677B-294F-93A9-8851-6A9B691BACB7}"/>
          </ac:spMkLst>
        </pc:spChg>
        <pc:spChg chg="mod">
          <ac:chgData name="Siegbert Rudolph" userId="2af4d44886c067cc" providerId="LiveId" clId="{0EE8A106-98FF-4852-987E-BDCCCCEF6BCA}" dt="2024-09-27T20:19:08.770" v="66" actId="1035"/>
          <ac:spMkLst>
            <pc:docMk/>
            <pc:sldMk cId="4129317418" sldId="696"/>
            <ac:spMk id="31" creationId="{A110FF8F-3183-CD65-15BE-B86647C31FAE}"/>
          </ac:spMkLst>
        </pc:spChg>
        <pc:spChg chg="mod">
          <ac:chgData name="Siegbert Rudolph" userId="2af4d44886c067cc" providerId="LiveId" clId="{0EE8A106-98FF-4852-987E-BDCCCCEF6BCA}" dt="2024-09-27T20:18:13.686" v="36" actId="20577"/>
          <ac:spMkLst>
            <pc:docMk/>
            <pc:sldMk cId="4129317418" sldId="696"/>
            <ac:spMk id="32" creationId="{97D80CC5-51C9-4C37-B2C8-E6104CB1D377}"/>
          </ac:spMkLst>
        </pc:spChg>
        <pc:spChg chg="mod">
          <ac:chgData name="Siegbert Rudolph" userId="2af4d44886c067cc" providerId="LiveId" clId="{0EE8A106-98FF-4852-987E-BDCCCCEF6BCA}" dt="2024-09-27T20:19:08.770" v="66" actId="1035"/>
          <ac:spMkLst>
            <pc:docMk/>
            <pc:sldMk cId="4129317418" sldId="696"/>
            <ac:spMk id="33" creationId="{71C8E88D-6C52-EBD0-C171-325DDA0D26F9}"/>
          </ac:spMkLst>
        </pc:spChg>
        <pc:spChg chg="mod">
          <ac:chgData name="Siegbert Rudolph" userId="2af4d44886c067cc" providerId="LiveId" clId="{0EE8A106-98FF-4852-987E-BDCCCCEF6BCA}" dt="2024-09-27T20:19:08.770" v="66" actId="1035"/>
          <ac:spMkLst>
            <pc:docMk/>
            <pc:sldMk cId="4129317418" sldId="696"/>
            <ac:spMk id="34" creationId="{76082284-4B09-50D7-5BBD-24CF4A66F6BB}"/>
          </ac:spMkLst>
        </pc:spChg>
        <pc:spChg chg="mod">
          <ac:chgData name="Siegbert Rudolph" userId="2af4d44886c067cc" providerId="LiveId" clId="{0EE8A106-98FF-4852-987E-BDCCCCEF6BCA}" dt="2024-09-27T20:19:08.770" v="66" actId="1035"/>
          <ac:spMkLst>
            <pc:docMk/>
            <pc:sldMk cId="4129317418" sldId="696"/>
            <ac:spMk id="35" creationId="{79E5A811-8EC7-3F5B-BCA4-F3D2474CA3CB}"/>
          </ac:spMkLst>
        </pc:spChg>
        <pc:spChg chg="mod">
          <ac:chgData name="Siegbert Rudolph" userId="2af4d44886c067cc" providerId="LiveId" clId="{0EE8A106-98FF-4852-987E-BDCCCCEF6BCA}" dt="2024-09-27T20:19:08.770" v="66" actId="1035"/>
          <ac:spMkLst>
            <pc:docMk/>
            <pc:sldMk cId="4129317418" sldId="696"/>
            <ac:spMk id="36" creationId="{0C354F26-C2F1-984F-F4E6-22388ED4EE2A}"/>
          </ac:spMkLst>
        </pc:spChg>
        <pc:spChg chg="del">
          <ac:chgData name="Siegbert Rudolph" userId="2af4d44886c067cc" providerId="LiveId" clId="{0EE8A106-98FF-4852-987E-BDCCCCEF6BCA}" dt="2024-09-27T20:19:46.253" v="82" actId="478"/>
          <ac:spMkLst>
            <pc:docMk/>
            <pc:sldMk cId="4129317418" sldId="696"/>
            <ac:spMk id="38" creationId="{E294E704-B9CB-BC5E-9257-72E5B20D5B95}"/>
          </ac:spMkLst>
        </pc:spChg>
        <pc:spChg chg="mod">
          <ac:chgData name="Siegbert Rudolph" userId="2af4d44886c067cc" providerId="LiveId" clId="{0EE8A106-98FF-4852-987E-BDCCCCEF6BCA}" dt="2024-09-27T20:19:08.770" v="66" actId="1035"/>
          <ac:spMkLst>
            <pc:docMk/>
            <pc:sldMk cId="4129317418" sldId="696"/>
            <ac:spMk id="40" creationId="{4B18251D-B4B8-4C29-85E8-1ADE36F1E813}"/>
          </ac:spMkLst>
        </pc:spChg>
        <pc:spChg chg="del">
          <ac:chgData name="Siegbert Rudolph" userId="2af4d44886c067cc" providerId="LiveId" clId="{0EE8A106-98FF-4852-987E-BDCCCCEF6BCA}" dt="2024-09-27T20:18:35.507" v="43" actId="478"/>
          <ac:spMkLst>
            <pc:docMk/>
            <pc:sldMk cId="4129317418" sldId="696"/>
            <ac:spMk id="41" creationId="{35D8B446-7C36-9E8D-DB80-8A59AF8ED489}"/>
          </ac:spMkLst>
        </pc:spChg>
        <pc:spChg chg="mod">
          <ac:chgData name="Siegbert Rudolph" userId="2af4d44886c067cc" providerId="LiveId" clId="{0EE8A106-98FF-4852-987E-BDCCCCEF6BCA}" dt="2024-09-27T20:19:08.770" v="66" actId="1035"/>
          <ac:spMkLst>
            <pc:docMk/>
            <pc:sldMk cId="4129317418" sldId="696"/>
            <ac:spMk id="47" creationId="{2B663FC7-B539-C13F-530D-D3C451EB872D}"/>
          </ac:spMkLst>
        </pc:spChg>
        <pc:spChg chg="mod">
          <ac:chgData name="Siegbert Rudolph" userId="2af4d44886c067cc" providerId="LiveId" clId="{0EE8A106-98FF-4852-987E-BDCCCCEF6BCA}" dt="2024-09-27T20:19:08.770" v="66" actId="1035"/>
          <ac:spMkLst>
            <pc:docMk/>
            <pc:sldMk cId="4129317418" sldId="696"/>
            <ac:spMk id="48" creationId="{B05FEB1E-43D6-790C-495C-F6055F305958}"/>
          </ac:spMkLst>
        </pc:spChg>
        <pc:spChg chg="mod">
          <ac:chgData name="Siegbert Rudolph" userId="2af4d44886c067cc" providerId="LiveId" clId="{0EE8A106-98FF-4852-987E-BDCCCCEF6BCA}" dt="2024-09-27T20:19:08.770" v="66" actId="1035"/>
          <ac:spMkLst>
            <pc:docMk/>
            <pc:sldMk cId="4129317418" sldId="696"/>
            <ac:spMk id="49" creationId="{6A2F32F3-470A-6EF9-B40B-58E544539DCD}"/>
          </ac:spMkLst>
        </pc:spChg>
        <pc:spChg chg="mod">
          <ac:chgData name="Siegbert Rudolph" userId="2af4d44886c067cc" providerId="LiveId" clId="{0EE8A106-98FF-4852-987E-BDCCCCEF6BCA}" dt="2024-09-27T20:19:08.770" v="66" actId="1035"/>
          <ac:spMkLst>
            <pc:docMk/>
            <pc:sldMk cId="4129317418" sldId="696"/>
            <ac:spMk id="50" creationId="{7D0C223F-836F-2F75-B847-2EB6B8C566B3}"/>
          </ac:spMkLst>
        </pc:spChg>
        <pc:spChg chg="mod">
          <ac:chgData name="Siegbert Rudolph" userId="2af4d44886c067cc" providerId="LiveId" clId="{0EE8A106-98FF-4852-987E-BDCCCCEF6BCA}" dt="2024-09-27T20:19:08.770" v="66" actId="1035"/>
          <ac:spMkLst>
            <pc:docMk/>
            <pc:sldMk cId="4129317418" sldId="696"/>
            <ac:spMk id="51" creationId="{A73DAC46-2533-469F-4775-D3A3DA9E5DAA}"/>
          </ac:spMkLst>
        </pc:spChg>
        <pc:spChg chg="mod">
          <ac:chgData name="Siegbert Rudolph" userId="2af4d44886c067cc" providerId="LiveId" clId="{0EE8A106-98FF-4852-987E-BDCCCCEF6BCA}" dt="2024-09-27T20:19:08.770" v="66" actId="1035"/>
          <ac:spMkLst>
            <pc:docMk/>
            <pc:sldMk cId="4129317418" sldId="696"/>
            <ac:spMk id="52" creationId="{EE54A57F-F538-FE0B-0B83-A6ED5DD7105E}"/>
          </ac:spMkLst>
        </pc:spChg>
        <pc:spChg chg="mod">
          <ac:chgData name="Siegbert Rudolph" userId="2af4d44886c067cc" providerId="LiveId" clId="{0EE8A106-98FF-4852-987E-BDCCCCEF6BCA}" dt="2024-09-27T20:19:08.770" v="66" actId="1035"/>
          <ac:spMkLst>
            <pc:docMk/>
            <pc:sldMk cId="4129317418" sldId="696"/>
            <ac:spMk id="53" creationId="{C2B59AD7-83AB-F97D-6636-8DEC563F62D1}"/>
          </ac:spMkLst>
        </pc:spChg>
        <pc:spChg chg="mod">
          <ac:chgData name="Siegbert Rudolph" userId="2af4d44886c067cc" providerId="LiveId" clId="{0EE8A106-98FF-4852-987E-BDCCCCEF6BCA}" dt="2024-09-27T20:19:08.770" v="66" actId="1035"/>
          <ac:spMkLst>
            <pc:docMk/>
            <pc:sldMk cId="4129317418" sldId="696"/>
            <ac:spMk id="54" creationId="{6A2E7D9E-818F-421D-17F6-DF16A05718A4}"/>
          </ac:spMkLst>
        </pc:spChg>
        <pc:spChg chg="mod">
          <ac:chgData name="Siegbert Rudolph" userId="2af4d44886c067cc" providerId="LiveId" clId="{0EE8A106-98FF-4852-987E-BDCCCCEF6BCA}" dt="2024-09-27T20:19:08.770" v="66" actId="1035"/>
          <ac:spMkLst>
            <pc:docMk/>
            <pc:sldMk cId="4129317418" sldId="696"/>
            <ac:spMk id="55" creationId="{E542C8CE-09AD-DAF2-37F7-12EB2440C33E}"/>
          </ac:spMkLst>
        </pc:spChg>
        <pc:spChg chg="mod">
          <ac:chgData name="Siegbert Rudolph" userId="2af4d44886c067cc" providerId="LiveId" clId="{0EE8A106-98FF-4852-987E-BDCCCCEF6BCA}" dt="2024-09-27T20:19:08.770" v="66" actId="1035"/>
          <ac:spMkLst>
            <pc:docMk/>
            <pc:sldMk cId="4129317418" sldId="696"/>
            <ac:spMk id="56" creationId="{905DD809-3779-4095-140E-50369ECBC549}"/>
          </ac:spMkLst>
        </pc:spChg>
        <pc:spChg chg="mod">
          <ac:chgData name="Siegbert Rudolph" userId="2af4d44886c067cc" providerId="LiveId" clId="{0EE8A106-98FF-4852-987E-BDCCCCEF6BCA}" dt="2024-09-27T20:19:08.770" v="66" actId="1035"/>
          <ac:spMkLst>
            <pc:docMk/>
            <pc:sldMk cId="4129317418" sldId="696"/>
            <ac:spMk id="57" creationId="{929E9E9E-EA4E-0E9E-D9A4-6FB56A32421D}"/>
          </ac:spMkLst>
        </pc:spChg>
        <pc:spChg chg="mod">
          <ac:chgData name="Siegbert Rudolph" userId="2af4d44886c067cc" providerId="LiveId" clId="{0EE8A106-98FF-4852-987E-BDCCCCEF6BCA}" dt="2024-09-27T20:19:08.770" v="66" actId="1035"/>
          <ac:spMkLst>
            <pc:docMk/>
            <pc:sldMk cId="4129317418" sldId="696"/>
            <ac:spMk id="58" creationId="{A4C0C492-0A3E-D06C-5D16-419ED1D2A235}"/>
          </ac:spMkLst>
        </pc:spChg>
        <pc:spChg chg="mod">
          <ac:chgData name="Siegbert Rudolph" userId="2af4d44886c067cc" providerId="LiveId" clId="{0EE8A106-98FF-4852-987E-BDCCCCEF6BCA}" dt="2024-09-27T20:19:08.770" v="66" actId="1035"/>
          <ac:spMkLst>
            <pc:docMk/>
            <pc:sldMk cId="4129317418" sldId="696"/>
            <ac:spMk id="59" creationId="{DB1B95F7-03CE-D4CF-2EBB-F0240DE1ABDA}"/>
          </ac:spMkLst>
        </pc:spChg>
        <pc:spChg chg="mod">
          <ac:chgData name="Siegbert Rudolph" userId="2af4d44886c067cc" providerId="LiveId" clId="{0EE8A106-98FF-4852-987E-BDCCCCEF6BCA}" dt="2024-09-27T20:19:08.770" v="66" actId="1035"/>
          <ac:spMkLst>
            <pc:docMk/>
            <pc:sldMk cId="4129317418" sldId="696"/>
            <ac:spMk id="60" creationId="{B7EFAFEA-E8CA-2E3E-44EB-77E6DB3E3502}"/>
          </ac:spMkLst>
        </pc:spChg>
        <pc:spChg chg="mod">
          <ac:chgData name="Siegbert Rudolph" userId="2af4d44886c067cc" providerId="LiveId" clId="{0EE8A106-98FF-4852-987E-BDCCCCEF6BCA}" dt="2024-09-27T20:19:08.770" v="66" actId="1035"/>
          <ac:spMkLst>
            <pc:docMk/>
            <pc:sldMk cId="4129317418" sldId="696"/>
            <ac:spMk id="61" creationId="{20255307-07F1-8A06-3E17-BE97A3017DCD}"/>
          </ac:spMkLst>
        </pc:spChg>
        <pc:spChg chg="mod">
          <ac:chgData name="Siegbert Rudolph" userId="2af4d44886c067cc" providerId="LiveId" clId="{0EE8A106-98FF-4852-987E-BDCCCCEF6BCA}" dt="2024-09-27T20:19:08.770" v="66" actId="1035"/>
          <ac:spMkLst>
            <pc:docMk/>
            <pc:sldMk cId="4129317418" sldId="696"/>
            <ac:spMk id="62" creationId="{10C0490F-29CC-7CD1-0C13-C779F1BFBE43}"/>
          </ac:spMkLst>
        </pc:spChg>
        <pc:spChg chg="mod">
          <ac:chgData name="Siegbert Rudolph" userId="2af4d44886c067cc" providerId="LiveId" clId="{0EE8A106-98FF-4852-987E-BDCCCCEF6BCA}" dt="2024-09-27T20:19:08.770" v="66" actId="1035"/>
          <ac:spMkLst>
            <pc:docMk/>
            <pc:sldMk cId="4129317418" sldId="696"/>
            <ac:spMk id="63" creationId="{5B491393-33EE-856A-76AE-DA4CEE8301E0}"/>
          </ac:spMkLst>
        </pc:spChg>
        <pc:spChg chg="mod">
          <ac:chgData name="Siegbert Rudolph" userId="2af4d44886c067cc" providerId="LiveId" clId="{0EE8A106-98FF-4852-987E-BDCCCCEF6BCA}" dt="2024-09-27T20:19:08.770" v="66" actId="1035"/>
          <ac:spMkLst>
            <pc:docMk/>
            <pc:sldMk cId="4129317418" sldId="696"/>
            <ac:spMk id="64" creationId="{CBD20EBC-A7E0-16C5-1F33-FA30B954A27D}"/>
          </ac:spMkLst>
        </pc:spChg>
        <pc:spChg chg="mod">
          <ac:chgData name="Siegbert Rudolph" userId="2af4d44886c067cc" providerId="LiveId" clId="{0EE8A106-98FF-4852-987E-BDCCCCEF6BCA}" dt="2024-09-27T20:19:08.770" v="66" actId="1035"/>
          <ac:spMkLst>
            <pc:docMk/>
            <pc:sldMk cId="4129317418" sldId="696"/>
            <ac:spMk id="65" creationId="{95D90E24-C395-9838-7AD7-335FFE5A1489}"/>
          </ac:spMkLst>
        </pc:spChg>
        <pc:spChg chg="mod">
          <ac:chgData name="Siegbert Rudolph" userId="2af4d44886c067cc" providerId="LiveId" clId="{0EE8A106-98FF-4852-987E-BDCCCCEF6BCA}" dt="2024-09-27T20:19:08.770" v="66" actId="1035"/>
          <ac:spMkLst>
            <pc:docMk/>
            <pc:sldMk cId="4129317418" sldId="696"/>
            <ac:spMk id="66" creationId="{C6D7766C-4772-8985-6113-4F5FAF9A01F6}"/>
          </ac:spMkLst>
        </pc:spChg>
        <pc:spChg chg="mod">
          <ac:chgData name="Siegbert Rudolph" userId="2af4d44886c067cc" providerId="LiveId" clId="{0EE8A106-98FF-4852-987E-BDCCCCEF6BCA}" dt="2024-09-27T20:19:08.770" v="66" actId="1035"/>
          <ac:spMkLst>
            <pc:docMk/>
            <pc:sldMk cId="4129317418" sldId="696"/>
            <ac:spMk id="67" creationId="{4544D2F5-E450-5997-043D-B1211BCE2D42}"/>
          </ac:spMkLst>
        </pc:spChg>
        <pc:spChg chg="mod">
          <ac:chgData name="Siegbert Rudolph" userId="2af4d44886c067cc" providerId="LiveId" clId="{0EE8A106-98FF-4852-987E-BDCCCCEF6BCA}" dt="2024-09-27T20:19:08.770" v="66" actId="1035"/>
          <ac:spMkLst>
            <pc:docMk/>
            <pc:sldMk cId="4129317418" sldId="696"/>
            <ac:spMk id="68" creationId="{6E7290BD-4837-DE7C-2B25-CB36EE3D0067}"/>
          </ac:spMkLst>
        </pc:spChg>
        <pc:spChg chg="mod">
          <ac:chgData name="Siegbert Rudolph" userId="2af4d44886c067cc" providerId="LiveId" clId="{0EE8A106-98FF-4852-987E-BDCCCCEF6BCA}" dt="2024-09-27T20:19:08.770" v="66" actId="1035"/>
          <ac:spMkLst>
            <pc:docMk/>
            <pc:sldMk cId="4129317418" sldId="696"/>
            <ac:spMk id="69" creationId="{CEE7C167-FB3C-1585-15E6-AE3DC0826547}"/>
          </ac:spMkLst>
        </pc:spChg>
        <pc:spChg chg="mod">
          <ac:chgData name="Siegbert Rudolph" userId="2af4d44886c067cc" providerId="LiveId" clId="{0EE8A106-98FF-4852-987E-BDCCCCEF6BCA}" dt="2024-09-27T20:19:08.770" v="66" actId="1035"/>
          <ac:spMkLst>
            <pc:docMk/>
            <pc:sldMk cId="4129317418" sldId="696"/>
            <ac:spMk id="70" creationId="{7F5D8505-F209-A3CF-1BAC-E9090A7D023E}"/>
          </ac:spMkLst>
        </pc:spChg>
        <pc:spChg chg="mod">
          <ac:chgData name="Siegbert Rudolph" userId="2af4d44886c067cc" providerId="LiveId" clId="{0EE8A106-98FF-4852-987E-BDCCCCEF6BCA}" dt="2024-09-27T20:19:08.770" v="66" actId="1035"/>
          <ac:spMkLst>
            <pc:docMk/>
            <pc:sldMk cId="4129317418" sldId="696"/>
            <ac:spMk id="71" creationId="{35E285DF-4F77-41EF-9869-F4C2CE9457E1}"/>
          </ac:spMkLst>
        </pc:spChg>
      </pc:sldChg>
      <pc:sldChg chg="addSp delSp modSp add mod modTransition delAnim modAnim">
        <pc:chgData name="Siegbert Rudolph" userId="2af4d44886c067cc" providerId="LiveId" clId="{0EE8A106-98FF-4852-987E-BDCCCCEF6BCA}" dt="2024-09-28T05:57:22.651" v="186"/>
        <pc:sldMkLst>
          <pc:docMk/>
          <pc:sldMk cId="1098039841" sldId="697"/>
        </pc:sldMkLst>
        <pc:spChg chg="mod">
          <ac:chgData name="Siegbert Rudolph" userId="2af4d44886c067cc" providerId="LiveId" clId="{0EE8A106-98FF-4852-987E-BDCCCCEF6BCA}" dt="2024-09-27T20:19:14.039" v="71" actId="1035"/>
          <ac:spMkLst>
            <pc:docMk/>
            <pc:sldMk cId="1098039841" sldId="697"/>
            <ac:spMk id="2" creationId="{15CB16B4-198E-F8E1-842C-18F9393CEBE1}"/>
          </ac:spMkLst>
        </pc:spChg>
        <pc:spChg chg="mod">
          <ac:chgData name="Siegbert Rudolph" userId="2af4d44886c067cc" providerId="LiveId" clId="{0EE8A106-98FF-4852-987E-BDCCCCEF6BCA}" dt="2024-09-27T20:19:14.039" v="71" actId="1035"/>
          <ac:spMkLst>
            <pc:docMk/>
            <pc:sldMk cId="1098039841" sldId="697"/>
            <ac:spMk id="4" creationId="{DB93312A-B15E-BC91-90F7-4AD944C2FE90}"/>
          </ac:spMkLst>
        </pc:spChg>
        <pc:spChg chg="mod">
          <ac:chgData name="Siegbert Rudolph" userId="2af4d44886c067cc" providerId="LiveId" clId="{0EE8A106-98FF-4852-987E-BDCCCCEF6BCA}" dt="2024-09-27T20:19:14.039" v="71" actId="1035"/>
          <ac:spMkLst>
            <pc:docMk/>
            <pc:sldMk cId="1098039841" sldId="697"/>
            <ac:spMk id="5" creationId="{C40B10B5-CC7B-9FA9-99BB-57D1FFAEE02E}"/>
          </ac:spMkLst>
        </pc:spChg>
        <pc:spChg chg="mod">
          <ac:chgData name="Siegbert Rudolph" userId="2af4d44886c067cc" providerId="LiveId" clId="{0EE8A106-98FF-4852-987E-BDCCCCEF6BCA}" dt="2024-09-27T20:19:14.039" v="71" actId="1035"/>
          <ac:spMkLst>
            <pc:docMk/>
            <pc:sldMk cId="1098039841" sldId="697"/>
            <ac:spMk id="6" creationId="{03FA2F36-9386-F12A-3C58-DDFD8DC2B21F}"/>
          </ac:spMkLst>
        </pc:spChg>
        <pc:spChg chg="mod">
          <ac:chgData name="Siegbert Rudolph" userId="2af4d44886c067cc" providerId="LiveId" clId="{0EE8A106-98FF-4852-987E-BDCCCCEF6BCA}" dt="2024-09-27T20:19:14.039" v="71" actId="1035"/>
          <ac:spMkLst>
            <pc:docMk/>
            <pc:sldMk cId="1098039841" sldId="697"/>
            <ac:spMk id="7" creationId="{B931E064-BF4D-CC09-ABF3-257E9702F9B8}"/>
          </ac:spMkLst>
        </pc:spChg>
        <pc:spChg chg="mod">
          <ac:chgData name="Siegbert Rudolph" userId="2af4d44886c067cc" providerId="LiveId" clId="{0EE8A106-98FF-4852-987E-BDCCCCEF6BCA}" dt="2024-09-27T20:19:14.039" v="71" actId="1035"/>
          <ac:spMkLst>
            <pc:docMk/>
            <pc:sldMk cId="1098039841" sldId="697"/>
            <ac:spMk id="8" creationId="{B65A8090-EED4-A3A2-3C30-95F0282BB499}"/>
          </ac:spMkLst>
        </pc:spChg>
        <pc:spChg chg="mod">
          <ac:chgData name="Siegbert Rudolph" userId="2af4d44886c067cc" providerId="LiveId" clId="{0EE8A106-98FF-4852-987E-BDCCCCEF6BCA}" dt="2024-09-27T20:19:14.039" v="71" actId="1035"/>
          <ac:spMkLst>
            <pc:docMk/>
            <pc:sldMk cId="1098039841" sldId="697"/>
            <ac:spMk id="9" creationId="{A2A081FD-64AD-DF2C-460D-C4DD171C9225}"/>
          </ac:spMkLst>
        </pc:spChg>
        <pc:spChg chg="mod">
          <ac:chgData name="Siegbert Rudolph" userId="2af4d44886c067cc" providerId="LiveId" clId="{0EE8A106-98FF-4852-987E-BDCCCCEF6BCA}" dt="2024-09-27T20:19:14.039" v="71" actId="1035"/>
          <ac:spMkLst>
            <pc:docMk/>
            <pc:sldMk cId="1098039841" sldId="697"/>
            <ac:spMk id="10" creationId="{D536F1FD-D6AA-19EE-94E6-439C3BEAD2FA}"/>
          </ac:spMkLst>
        </pc:spChg>
        <pc:spChg chg="mod">
          <ac:chgData name="Siegbert Rudolph" userId="2af4d44886c067cc" providerId="LiveId" clId="{0EE8A106-98FF-4852-987E-BDCCCCEF6BCA}" dt="2024-09-27T20:19:14.039" v="71" actId="1035"/>
          <ac:spMkLst>
            <pc:docMk/>
            <pc:sldMk cId="1098039841" sldId="697"/>
            <ac:spMk id="11" creationId="{9C78D6F3-61AF-C54F-C0F6-E4FD0FB39892}"/>
          </ac:spMkLst>
        </pc:spChg>
        <pc:spChg chg="mod">
          <ac:chgData name="Siegbert Rudolph" userId="2af4d44886c067cc" providerId="LiveId" clId="{0EE8A106-98FF-4852-987E-BDCCCCEF6BCA}" dt="2024-09-27T20:19:14.039" v="71" actId="1035"/>
          <ac:spMkLst>
            <pc:docMk/>
            <pc:sldMk cId="1098039841" sldId="697"/>
            <ac:spMk id="12" creationId="{48B0C983-10F4-F56C-2299-4CC18ECB2E30}"/>
          </ac:spMkLst>
        </pc:spChg>
        <pc:spChg chg="mod">
          <ac:chgData name="Siegbert Rudolph" userId="2af4d44886c067cc" providerId="LiveId" clId="{0EE8A106-98FF-4852-987E-BDCCCCEF6BCA}" dt="2024-09-27T20:19:14.039" v="71" actId="1035"/>
          <ac:spMkLst>
            <pc:docMk/>
            <pc:sldMk cId="1098039841" sldId="697"/>
            <ac:spMk id="13" creationId="{37DE17CE-5337-E48B-65BE-FB138F504FB6}"/>
          </ac:spMkLst>
        </pc:spChg>
        <pc:spChg chg="add mod">
          <ac:chgData name="Siegbert Rudolph" userId="2af4d44886c067cc" providerId="LiveId" clId="{0EE8A106-98FF-4852-987E-BDCCCCEF6BCA}" dt="2024-09-28T05:57:10.045" v="185"/>
          <ac:spMkLst>
            <pc:docMk/>
            <pc:sldMk cId="1098039841" sldId="697"/>
            <ac:spMk id="14" creationId="{78E36934-0589-EAF7-C7FF-C515A3BDEA3C}"/>
          </ac:spMkLst>
        </pc:spChg>
        <pc:spChg chg="mod">
          <ac:chgData name="Siegbert Rudolph" userId="2af4d44886c067cc" providerId="LiveId" clId="{0EE8A106-98FF-4852-987E-BDCCCCEF6BCA}" dt="2024-09-27T20:19:14.039" v="71" actId="1035"/>
          <ac:spMkLst>
            <pc:docMk/>
            <pc:sldMk cId="1098039841" sldId="697"/>
            <ac:spMk id="15" creationId="{E0479662-9446-C6F7-ABC8-459E291C8051}"/>
          </ac:spMkLst>
        </pc:spChg>
        <pc:spChg chg="mod">
          <ac:chgData name="Siegbert Rudolph" userId="2af4d44886c067cc" providerId="LiveId" clId="{0EE8A106-98FF-4852-987E-BDCCCCEF6BCA}" dt="2024-09-27T20:19:14.039" v="71" actId="1035"/>
          <ac:spMkLst>
            <pc:docMk/>
            <pc:sldMk cId="1098039841" sldId="697"/>
            <ac:spMk id="16" creationId="{50BFE50A-8979-049A-3AAA-2DE98A9517CD}"/>
          </ac:spMkLst>
        </pc:spChg>
        <pc:spChg chg="mod">
          <ac:chgData name="Siegbert Rudolph" userId="2af4d44886c067cc" providerId="LiveId" clId="{0EE8A106-98FF-4852-987E-BDCCCCEF6BCA}" dt="2024-09-27T20:19:14.039" v="71" actId="1035"/>
          <ac:spMkLst>
            <pc:docMk/>
            <pc:sldMk cId="1098039841" sldId="697"/>
            <ac:spMk id="17" creationId="{503F8D99-593B-6E09-850F-92201ED7A332}"/>
          </ac:spMkLst>
        </pc:spChg>
        <pc:spChg chg="add mod">
          <ac:chgData name="Siegbert Rudolph" userId="2af4d44886c067cc" providerId="LiveId" clId="{0EE8A106-98FF-4852-987E-BDCCCCEF6BCA}" dt="2024-09-28T05:57:10.045" v="185"/>
          <ac:spMkLst>
            <pc:docMk/>
            <pc:sldMk cId="1098039841" sldId="697"/>
            <ac:spMk id="18" creationId="{9B7449B2-7481-14E9-C0DF-7BC20140D944}"/>
          </ac:spMkLst>
        </pc:spChg>
        <pc:spChg chg="del mod">
          <ac:chgData name="Siegbert Rudolph" userId="2af4d44886c067cc" providerId="LiveId" clId="{0EE8A106-98FF-4852-987E-BDCCCCEF6BCA}" dt="2024-09-27T20:19:39.420" v="79" actId="478"/>
          <ac:spMkLst>
            <pc:docMk/>
            <pc:sldMk cId="1098039841" sldId="697"/>
            <ac:spMk id="20" creationId="{3CD63A12-3A7B-F758-3148-036B4883E6C0}"/>
          </ac:spMkLst>
        </pc:spChg>
        <pc:spChg chg="mod">
          <ac:chgData name="Siegbert Rudolph" userId="2af4d44886c067cc" providerId="LiveId" clId="{0EE8A106-98FF-4852-987E-BDCCCCEF6BCA}" dt="2024-09-27T20:19:14.039" v="71" actId="1035"/>
          <ac:spMkLst>
            <pc:docMk/>
            <pc:sldMk cId="1098039841" sldId="697"/>
            <ac:spMk id="21" creationId="{B850ADD2-8B52-B562-45F8-1AEA9BE9EAB4}"/>
          </ac:spMkLst>
        </pc:spChg>
        <pc:spChg chg="mod">
          <ac:chgData name="Siegbert Rudolph" userId="2af4d44886c067cc" providerId="LiveId" clId="{0EE8A106-98FF-4852-987E-BDCCCCEF6BCA}" dt="2024-09-27T20:19:14.039" v="71" actId="1035"/>
          <ac:spMkLst>
            <pc:docMk/>
            <pc:sldMk cId="1098039841" sldId="697"/>
            <ac:spMk id="22" creationId="{88F8F660-E3CD-2948-976C-04F20D56BDDB}"/>
          </ac:spMkLst>
        </pc:spChg>
        <pc:spChg chg="mod">
          <ac:chgData name="Siegbert Rudolph" userId="2af4d44886c067cc" providerId="LiveId" clId="{0EE8A106-98FF-4852-987E-BDCCCCEF6BCA}" dt="2024-09-27T20:19:14.039" v="71" actId="1035"/>
          <ac:spMkLst>
            <pc:docMk/>
            <pc:sldMk cId="1098039841" sldId="697"/>
            <ac:spMk id="23" creationId="{3C9C98D7-C026-7380-FEAA-6C6A5A5409FB}"/>
          </ac:spMkLst>
        </pc:spChg>
        <pc:spChg chg="mod">
          <ac:chgData name="Siegbert Rudolph" userId="2af4d44886c067cc" providerId="LiveId" clId="{0EE8A106-98FF-4852-987E-BDCCCCEF6BCA}" dt="2024-09-27T20:19:14.039" v="71" actId="1035"/>
          <ac:spMkLst>
            <pc:docMk/>
            <pc:sldMk cId="1098039841" sldId="697"/>
            <ac:spMk id="24" creationId="{B5620A03-0D48-9616-93C8-4BE57F66C93C}"/>
          </ac:spMkLst>
        </pc:spChg>
        <pc:spChg chg="mod">
          <ac:chgData name="Siegbert Rudolph" userId="2af4d44886c067cc" providerId="LiveId" clId="{0EE8A106-98FF-4852-987E-BDCCCCEF6BCA}" dt="2024-09-27T20:19:14.039" v="71" actId="1035"/>
          <ac:spMkLst>
            <pc:docMk/>
            <pc:sldMk cId="1098039841" sldId="697"/>
            <ac:spMk id="25" creationId="{863751EB-1792-2771-4EFC-AC00A94ADC85}"/>
          </ac:spMkLst>
        </pc:spChg>
        <pc:spChg chg="mod">
          <ac:chgData name="Siegbert Rudolph" userId="2af4d44886c067cc" providerId="LiveId" clId="{0EE8A106-98FF-4852-987E-BDCCCCEF6BCA}" dt="2024-09-27T20:19:14.039" v="71" actId="1035"/>
          <ac:spMkLst>
            <pc:docMk/>
            <pc:sldMk cId="1098039841" sldId="697"/>
            <ac:spMk id="27" creationId="{4454B4E2-579A-8534-C563-D61EFA1D9B8C}"/>
          </ac:spMkLst>
        </pc:spChg>
        <pc:spChg chg="mod">
          <ac:chgData name="Siegbert Rudolph" userId="2af4d44886c067cc" providerId="LiveId" clId="{0EE8A106-98FF-4852-987E-BDCCCCEF6BCA}" dt="2024-09-27T20:19:14.039" v="71" actId="1035"/>
          <ac:spMkLst>
            <pc:docMk/>
            <pc:sldMk cId="1098039841" sldId="697"/>
            <ac:spMk id="28" creationId="{4B35B594-3773-FC87-2A0D-9C470035F6C2}"/>
          </ac:spMkLst>
        </pc:spChg>
        <pc:spChg chg="mod">
          <ac:chgData name="Siegbert Rudolph" userId="2af4d44886c067cc" providerId="LiveId" clId="{0EE8A106-98FF-4852-987E-BDCCCCEF6BCA}" dt="2024-09-27T20:19:14.039" v="71" actId="1035"/>
          <ac:spMkLst>
            <pc:docMk/>
            <pc:sldMk cId="1098039841" sldId="697"/>
            <ac:spMk id="29" creationId="{32DDFD49-F923-426D-C324-9086C10E4E86}"/>
          </ac:spMkLst>
        </pc:spChg>
        <pc:spChg chg="mod">
          <ac:chgData name="Siegbert Rudolph" userId="2af4d44886c067cc" providerId="LiveId" clId="{0EE8A106-98FF-4852-987E-BDCCCCEF6BCA}" dt="2024-09-27T20:19:14.039" v="71" actId="1035"/>
          <ac:spMkLst>
            <pc:docMk/>
            <pc:sldMk cId="1098039841" sldId="697"/>
            <ac:spMk id="30" creationId="{F39F677B-294F-93A9-8851-6A9B691BACB7}"/>
          </ac:spMkLst>
        </pc:spChg>
        <pc:spChg chg="mod">
          <ac:chgData name="Siegbert Rudolph" userId="2af4d44886c067cc" providerId="LiveId" clId="{0EE8A106-98FF-4852-987E-BDCCCCEF6BCA}" dt="2024-09-27T20:19:14.039" v="71" actId="1035"/>
          <ac:spMkLst>
            <pc:docMk/>
            <pc:sldMk cId="1098039841" sldId="697"/>
            <ac:spMk id="31" creationId="{A110FF8F-3183-CD65-15BE-B86647C31FAE}"/>
          </ac:spMkLst>
        </pc:spChg>
        <pc:spChg chg="mod">
          <ac:chgData name="Siegbert Rudolph" userId="2af4d44886c067cc" providerId="LiveId" clId="{0EE8A106-98FF-4852-987E-BDCCCCEF6BCA}" dt="2024-09-27T20:18:19.191" v="38" actId="20577"/>
          <ac:spMkLst>
            <pc:docMk/>
            <pc:sldMk cId="1098039841" sldId="697"/>
            <ac:spMk id="32" creationId="{97D80CC5-51C9-4C37-B2C8-E6104CB1D377}"/>
          </ac:spMkLst>
        </pc:spChg>
        <pc:spChg chg="mod">
          <ac:chgData name="Siegbert Rudolph" userId="2af4d44886c067cc" providerId="LiveId" clId="{0EE8A106-98FF-4852-987E-BDCCCCEF6BCA}" dt="2024-09-27T20:19:14.039" v="71" actId="1035"/>
          <ac:spMkLst>
            <pc:docMk/>
            <pc:sldMk cId="1098039841" sldId="697"/>
            <ac:spMk id="33" creationId="{71C8E88D-6C52-EBD0-C171-325DDA0D26F9}"/>
          </ac:spMkLst>
        </pc:spChg>
        <pc:spChg chg="mod">
          <ac:chgData name="Siegbert Rudolph" userId="2af4d44886c067cc" providerId="LiveId" clId="{0EE8A106-98FF-4852-987E-BDCCCCEF6BCA}" dt="2024-09-27T20:19:14.039" v="71" actId="1035"/>
          <ac:spMkLst>
            <pc:docMk/>
            <pc:sldMk cId="1098039841" sldId="697"/>
            <ac:spMk id="34" creationId="{76082284-4B09-50D7-5BBD-24CF4A66F6BB}"/>
          </ac:spMkLst>
        </pc:spChg>
        <pc:spChg chg="mod">
          <ac:chgData name="Siegbert Rudolph" userId="2af4d44886c067cc" providerId="LiveId" clId="{0EE8A106-98FF-4852-987E-BDCCCCEF6BCA}" dt="2024-09-27T20:19:14.039" v="71" actId="1035"/>
          <ac:spMkLst>
            <pc:docMk/>
            <pc:sldMk cId="1098039841" sldId="697"/>
            <ac:spMk id="35" creationId="{79E5A811-8EC7-3F5B-BCA4-F3D2474CA3CB}"/>
          </ac:spMkLst>
        </pc:spChg>
        <pc:spChg chg="mod">
          <ac:chgData name="Siegbert Rudolph" userId="2af4d44886c067cc" providerId="LiveId" clId="{0EE8A106-98FF-4852-987E-BDCCCCEF6BCA}" dt="2024-09-27T20:19:14.039" v="71" actId="1035"/>
          <ac:spMkLst>
            <pc:docMk/>
            <pc:sldMk cId="1098039841" sldId="697"/>
            <ac:spMk id="36" creationId="{0C354F26-C2F1-984F-F4E6-22388ED4EE2A}"/>
          </ac:spMkLst>
        </pc:spChg>
        <pc:spChg chg="del">
          <ac:chgData name="Siegbert Rudolph" userId="2af4d44886c067cc" providerId="LiveId" clId="{0EE8A106-98FF-4852-987E-BDCCCCEF6BCA}" dt="2024-09-27T20:19:40.980" v="80" actId="478"/>
          <ac:spMkLst>
            <pc:docMk/>
            <pc:sldMk cId="1098039841" sldId="697"/>
            <ac:spMk id="38" creationId="{E294E704-B9CB-BC5E-9257-72E5B20D5B95}"/>
          </ac:spMkLst>
        </pc:spChg>
        <pc:spChg chg="mod">
          <ac:chgData name="Siegbert Rudolph" userId="2af4d44886c067cc" providerId="LiveId" clId="{0EE8A106-98FF-4852-987E-BDCCCCEF6BCA}" dt="2024-09-27T20:19:14.039" v="71" actId="1035"/>
          <ac:spMkLst>
            <pc:docMk/>
            <pc:sldMk cId="1098039841" sldId="697"/>
            <ac:spMk id="40" creationId="{4B18251D-B4B8-4C29-85E8-1ADE36F1E813}"/>
          </ac:spMkLst>
        </pc:spChg>
        <pc:spChg chg="del">
          <ac:chgData name="Siegbert Rudolph" userId="2af4d44886c067cc" providerId="LiveId" clId="{0EE8A106-98FF-4852-987E-BDCCCCEF6BCA}" dt="2024-09-27T20:18:33.840" v="42" actId="478"/>
          <ac:spMkLst>
            <pc:docMk/>
            <pc:sldMk cId="1098039841" sldId="697"/>
            <ac:spMk id="41" creationId="{35D8B446-7C36-9E8D-DB80-8A59AF8ED489}"/>
          </ac:spMkLst>
        </pc:spChg>
        <pc:spChg chg="mod">
          <ac:chgData name="Siegbert Rudolph" userId="2af4d44886c067cc" providerId="LiveId" clId="{0EE8A106-98FF-4852-987E-BDCCCCEF6BCA}" dt="2024-09-27T20:19:14.039" v="71" actId="1035"/>
          <ac:spMkLst>
            <pc:docMk/>
            <pc:sldMk cId="1098039841" sldId="697"/>
            <ac:spMk id="47" creationId="{2B663FC7-B539-C13F-530D-D3C451EB872D}"/>
          </ac:spMkLst>
        </pc:spChg>
        <pc:spChg chg="mod">
          <ac:chgData name="Siegbert Rudolph" userId="2af4d44886c067cc" providerId="LiveId" clId="{0EE8A106-98FF-4852-987E-BDCCCCEF6BCA}" dt="2024-09-27T20:19:14.039" v="71" actId="1035"/>
          <ac:spMkLst>
            <pc:docMk/>
            <pc:sldMk cId="1098039841" sldId="697"/>
            <ac:spMk id="48" creationId="{B05FEB1E-43D6-790C-495C-F6055F305958}"/>
          </ac:spMkLst>
        </pc:spChg>
        <pc:spChg chg="mod">
          <ac:chgData name="Siegbert Rudolph" userId="2af4d44886c067cc" providerId="LiveId" clId="{0EE8A106-98FF-4852-987E-BDCCCCEF6BCA}" dt="2024-09-27T20:19:14.039" v="71" actId="1035"/>
          <ac:spMkLst>
            <pc:docMk/>
            <pc:sldMk cId="1098039841" sldId="697"/>
            <ac:spMk id="49" creationId="{6A2F32F3-470A-6EF9-B40B-58E544539DCD}"/>
          </ac:spMkLst>
        </pc:spChg>
        <pc:spChg chg="mod">
          <ac:chgData name="Siegbert Rudolph" userId="2af4d44886c067cc" providerId="LiveId" clId="{0EE8A106-98FF-4852-987E-BDCCCCEF6BCA}" dt="2024-09-27T20:19:14.039" v="71" actId="1035"/>
          <ac:spMkLst>
            <pc:docMk/>
            <pc:sldMk cId="1098039841" sldId="697"/>
            <ac:spMk id="50" creationId="{7D0C223F-836F-2F75-B847-2EB6B8C566B3}"/>
          </ac:spMkLst>
        </pc:spChg>
        <pc:spChg chg="mod">
          <ac:chgData name="Siegbert Rudolph" userId="2af4d44886c067cc" providerId="LiveId" clId="{0EE8A106-98FF-4852-987E-BDCCCCEF6BCA}" dt="2024-09-27T20:19:14.039" v="71" actId="1035"/>
          <ac:spMkLst>
            <pc:docMk/>
            <pc:sldMk cId="1098039841" sldId="697"/>
            <ac:spMk id="51" creationId="{A73DAC46-2533-469F-4775-D3A3DA9E5DAA}"/>
          </ac:spMkLst>
        </pc:spChg>
        <pc:spChg chg="mod">
          <ac:chgData name="Siegbert Rudolph" userId="2af4d44886c067cc" providerId="LiveId" clId="{0EE8A106-98FF-4852-987E-BDCCCCEF6BCA}" dt="2024-09-27T20:19:14.039" v="71" actId="1035"/>
          <ac:spMkLst>
            <pc:docMk/>
            <pc:sldMk cId="1098039841" sldId="697"/>
            <ac:spMk id="52" creationId="{EE54A57F-F538-FE0B-0B83-A6ED5DD7105E}"/>
          </ac:spMkLst>
        </pc:spChg>
        <pc:spChg chg="mod">
          <ac:chgData name="Siegbert Rudolph" userId="2af4d44886c067cc" providerId="LiveId" clId="{0EE8A106-98FF-4852-987E-BDCCCCEF6BCA}" dt="2024-09-27T20:19:14.039" v="71" actId="1035"/>
          <ac:spMkLst>
            <pc:docMk/>
            <pc:sldMk cId="1098039841" sldId="697"/>
            <ac:spMk id="53" creationId="{C2B59AD7-83AB-F97D-6636-8DEC563F62D1}"/>
          </ac:spMkLst>
        </pc:spChg>
        <pc:spChg chg="mod">
          <ac:chgData name="Siegbert Rudolph" userId="2af4d44886c067cc" providerId="LiveId" clId="{0EE8A106-98FF-4852-987E-BDCCCCEF6BCA}" dt="2024-09-27T20:19:14.039" v="71" actId="1035"/>
          <ac:spMkLst>
            <pc:docMk/>
            <pc:sldMk cId="1098039841" sldId="697"/>
            <ac:spMk id="54" creationId="{6A2E7D9E-818F-421D-17F6-DF16A05718A4}"/>
          </ac:spMkLst>
        </pc:spChg>
        <pc:spChg chg="mod">
          <ac:chgData name="Siegbert Rudolph" userId="2af4d44886c067cc" providerId="LiveId" clId="{0EE8A106-98FF-4852-987E-BDCCCCEF6BCA}" dt="2024-09-27T20:19:14.039" v="71" actId="1035"/>
          <ac:spMkLst>
            <pc:docMk/>
            <pc:sldMk cId="1098039841" sldId="697"/>
            <ac:spMk id="55" creationId="{E542C8CE-09AD-DAF2-37F7-12EB2440C33E}"/>
          </ac:spMkLst>
        </pc:spChg>
        <pc:spChg chg="mod">
          <ac:chgData name="Siegbert Rudolph" userId="2af4d44886c067cc" providerId="LiveId" clId="{0EE8A106-98FF-4852-987E-BDCCCCEF6BCA}" dt="2024-09-27T20:19:14.039" v="71" actId="1035"/>
          <ac:spMkLst>
            <pc:docMk/>
            <pc:sldMk cId="1098039841" sldId="697"/>
            <ac:spMk id="56" creationId="{905DD809-3779-4095-140E-50369ECBC549}"/>
          </ac:spMkLst>
        </pc:spChg>
        <pc:spChg chg="mod">
          <ac:chgData name="Siegbert Rudolph" userId="2af4d44886c067cc" providerId="LiveId" clId="{0EE8A106-98FF-4852-987E-BDCCCCEF6BCA}" dt="2024-09-27T20:19:14.039" v="71" actId="1035"/>
          <ac:spMkLst>
            <pc:docMk/>
            <pc:sldMk cId="1098039841" sldId="697"/>
            <ac:spMk id="57" creationId="{929E9E9E-EA4E-0E9E-D9A4-6FB56A32421D}"/>
          </ac:spMkLst>
        </pc:spChg>
        <pc:spChg chg="mod">
          <ac:chgData name="Siegbert Rudolph" userId="2af4d44886c067cc" providerId="LiveId" clId="{0EE8A106-98FF-4852-987E-BDCCCCEF6BCA}" dt="2024-09-27T20:19:14.039" v="71" actId="1035"/>
          <ac:spMkLst>
            <pc:docMk/>
            <pc:sldMk cId="1098039841" sldId="697"/>
            <ac:spMk id="58" creationId="{A4C0C492-0A3E-D06C-5D16-419ED1D2A235}"/>
          </ac:spMkLst>
        </pc:spChg>
        <pc:spChg chg="mod">
          <ac:chgData name="Siegbert Rudolph" userId="2af4d44886c067cc" providerId="LiveId" clId="{0EE8A106-98FF-4852-987E-BDCCCCEF6BCA}" dt="2024-09-27T20:19:14.039" v="71" actId="1035"/>
          <ac:spMkLst>
            <pc:docMk/>
            <pc:sldMk cId="1098039841" sldId="697"/>
            <ac:spMk id="59" creationId="{DB1B95F7-03CE-D4CF-2EBB-F0240DE1ABDA}"/>
          </ac:spMkLst>
        </pc:spChg>
        <pc:spChg chg="mod">
          <ac:chgData name="Siegbert Rudolph" userId="2af4d44886c067cc" providerId="LiveId" clId="{0EE8A106-98FF-4852-987E-BDCCCCEF6BCA}" dt="2024-09-27T20:19:14.039" v="71" actId="1035"/>
          <ac:spMkLst>
            <pc:docMk/>
            <pc:sldMk cId="1098039841" sldId="697"/>
            <ac:spMk id="60" creationId="{B7EFAFEA-E8CA-2E3E-44EB-77E6DB3E3502}"/>
          </ac:spMkLst>
        </pc:spChg>
        <pc:spChg chg="mod">
          <ac:chgData name="Siegbert Rudolph" userId="2af4d44886c067cc" providerId="LiveId" clId="{0EE8A106-98FF-4852-987E-BDCCCCEF6BCA}" dt="2024-09-27T20:19:14.039" v="71" actId="1035"/>
          <ac:spMkLst>
            <pc:docMk/>
            <pc:sldMk cId="1098039841" sldId="697"/>
            <ac:spMk id="61" creationId="{20255307-07F1-8A06-3E17-BE97A3017DCD}"/>
          </ac:spMkLst>
        </pc:spChg>
        <pc:spChg chg="mod">
          <ac:chgData name="Siegbert Rudolph" userId="2af4d44886c067cc" providerId="LiveId" clId="{0EE8A106-98FF-4852-987E-BDCCCCEF6BCA}" dt="2024-09-27T20:19:14.039" v="71" actId="1035"/>
          <ac:spMkLst>
            <pc:docMk/>
            <pc:sldMk cId="1098039841" sldId="697"/>
            <ac:spMk id="62" creationId="{10C0490F-29CC-7CD1-0C13-C779F1BFBE43}"/>
          </ac:spMkLst>
        </pc:spChg>
        <pc:spChg chg="mod">
          <ac:chgData name="Siegbert Rudolph" userId="2af4d44886c067cc" providerId="LiveId" clId="{0EE8A106-98FF-4852-987E-BDCCCCEF6BCA}" dt="2024-09-27T20:19:14.039" v="71" actId="1035"/>
          <ac:spMkLst>
            <pc:docMk/>
            <pc:sldMk cId="1098039841" sldId="697"/>
            <ac:spMk id="63" creationId="{5B491393-33EE-856A-76AE-DA4CEE8301E0}"/>
          </ac:spMkLst>
        </pc:spChg>
        <pc:spChg chg="mod">
          <ac:chgData name="Siegbert Rudolph" userId="2af4d44886c067cc" providerId="LiveId" clId="{0EE8A106-98FF-4852-987E-BDCCCCEF6BCA}" dt="2024-09-27T20:19:14.039" v="71" actId="1035"/>
          <ac:spMkLst>
            <pc:docMk/>
            <pc:sldMk cId="1098039841" sldId="697"/>
            <ac:spMk id="64" creationId="{CBD20EBC-A7E0-16C5-1F33-FA30B954A27D}"/>
          </ac:spMkLst>
        </pc:spChg>
        <pc:spChg chg="mod">
          <ac:chgData name="Siegbert Rudolph" userId="2af4d44886c067cc" providerId="LiveId" clId="{0EE8A106-98FF-4852-987E-BDCCCCEF6BCA}" dt="2024-09-27T20:19:14.039" v="71" actId="1035"/>
          <ac:spMkLst>
            <pc:docMk/>
            <pc:sldMk cId="1098039841" sldId="697"/>
            <ac:spMk id="65" creationId="{95D90E24-C395-9838-7AD7-335FFE5A1489}"/>
          </ac:spMkLst>
        </pc:spChg>
        <pc:spChg chg="mod">
          <ac:chgData name="Siegbert Rudolph" userId="2af4d44886c067cc" providerId="LiveId" clId="{0EE8A106-98FF-4852-987E-BDCCCCEF6BCA}" dt="2024-09-27T20:19:14.039" v="71" actId="1035"/>
          <ac:spMkLst>
            <pc:docMk/>
            <pc:sldMk cId="1098039841" sldId="697"/>
            <ac:spMk id="66" creationId="{C6D7766C-4772-8985-6113-4F5FAF9A01F6}"/>
          </ac:spMkLst>
        </pc:spChg>
        <pc:spChg chg="mod">
          <ac:chgData name="Siegbert Rudolph" userId="2af4d44886c067cc" providerId="LiveId" clId="{0EE8A106-98FF-4852-987E-BDCCCCEF6BCA}" dt="2024-09-27T20:19:14.039" v="71" actId="1035"/>
          <ac:spMkLst>
            <pc:docMk/>
            <pc:sldMk cId="1098039841" sldId="697"/>
            <ac:spMk id="67" creationId="{4544D2F5-E450-5997-043D-B1211BCE2D42}"/>
          </ac:spMkLst>
        </pc:spChg>
        <pc:spChg chg="mod">
          <ac:chgData name="Siegbert Rudolph" userId="2af4d44886c067cc" providerId="LiveId" clId="{0EE8A106-98FF-4852-987E-BDCCCCEF6BCA}" dt="2024-09-27T20:19:14.039" v="71" actId="1035"/>
          <ac:spMkLst>
            <pc:docMk/>
            <pc:sldMk cId="1098039841" sldId="697"/>
            <ac:spMk id="68" creationId="{6E7290BD-4837-DE7C-2B25-CB36EE3D0067}"/>
          </ac:spMkLst>
        </pc:spChg>
        <pc:spChg chg="mod">
          <ac:chgData name="Siegbert Rudolph" userId="2af4d44886c067cc" providerId="LiveId" clId="{0EE8A106-98FF-4852-987E-BDCCCCEF6BCA}" dt="2024-09-27T20:19:14.039" v="71" actId="1035"/>
          <ac:spMkLst>
            <pc:docMk/>
            <pc:sldMk cId="1098039841" sldId="697"/>
            <ac:spMk id="69" creationId="{CEE7C167-FB3C-1585-15E6-AE3DC0826547}"/>
          </ac:spMkLst>
        </pc:spChg>
        <pc:spChg chg="mod">
          <ac:chgData name="Siegbert Rudolph" userId="2af4d44886c067cc" providerId="LiveId" clId="{0EE8A106-98FF-4852-987E-BDCCCCEF6BCA}" dt="2024-09-27T20:19:14.039" v="71" actId="1035"/>
          <ac:spMkLst>
            <pc:docMk/>
            <pc:sldMk cId="1098039841" sldId="697"/>
            <ac:spMk id="70" creationId="{7F5D8505-F209-A3CF-1BAC-E9090A7D023E}"/>
          </ac:spMkLst>
        </pc:spChg>
        <pc:spChg chg="mod">
          <ac:chgData name="Siegbert Rudolph" userId="2af4d44886c067cc" providerId="LiveId" clId="{0EE8A106-98FF-4852-987E-BDCCCCEF6BCA}" dt="2024-09-27T20:19:14.039" v="71" actId="1035"/>
          <ac:spMkLst>
            <pc:docMk/>
            <pc:sldMk cId="1098039841" sldId="697"/>
            <ac:spMk id="71" creationId="{35E285DF-4F77-41EF-9869-F4C2CE9457E1}"/>
          </ac:spMkLst>
        </pc:spChg>
      </pc:sldChg>
      <pc:sldChg chg="addSp delSp modSp add mod modTransition delAnim modAnim">
        <pc:chgData name="Siegbert Rudolph" userId="2af4d44886c067cc" providerId="LiveId" clId="{0EE8A106-98FF-4852-987E-BDCCCCEF6BCA}" dt="2024-09-28T06:23:58.691" v="243" actId="1037"/>
        <pc:sldMkLst>
          <pc:docMk/>
          <pc:sldMk cId="3138615751" sldId="698"/>
        </pc:sldMkLst>
        <pc:spChg chg="mod">
          <ac:chgData name="Siegbert Rudolph" userId="2af4d44886c067cc" providerId="LiveId" clId="{0EE8A106-98FF-4852-987E-BDCCCCEF6BCA}" dt="2024-09-27T20:19:19.518" v="76" actId="1035"/>
          <ac:spMkLst>
            <pc:docMk/>
            <pc:sldMk cId="3138615751" sldId="698"/>
            <ac:spMk id="2" creationId="{15CB16B4-198E-F8E1-842C-18F9393CEBE1}"/>
          </ac:spMkLst>
        </pc:spChg>
        <pc:spChg chg="mod">
          <ac:chgData name="Siegbert Rudolph" userId="2af4d44886c067cc" providerId="LiveId" clId="{0EE8A106-98FF-4852-987E-BDCCCCEF6BCA}" dt="2024-09-27T20:19:19.518" v="76" actId="1035"/>
          <ac:spMkLst>
            <pc:docMk/>
            <pc:sldMk cId="3138615751" sldId="698"/>
            <ac:spMk id="4" creationId="{DB93312A-B15E-BC91-90F7-4AD944C2FE90}"/>
          </ac:spMkLst>
        </pc:spChg>
        <pc:spChg chg="mod">
          <ac:chgData name="Siegbert Rudolph" userId="2af4d44886c067cc" providerId="LiveId" clId="{0EE8A106-98FF-4852-987E-BDCCCCEF6BCA}" dt="2024-09-27T20:19:19.518" v="76" actId="1035"/>
          <ac:spMkLst>
            <pc:docMk/>
            <pc:sldMk cId="3138615751" sldId="698"/>
            <ac:spMk id="5" creationId="{C40B10B5-CC7B-9FA9-99BB-57D1FFAEE02E}"/>
          </ac:spMkLst>
        </pc:spChg>
        <pc:spChg chg="mod">
          <ac:chgData name="Siegbert Rudolph" userId="2af4d44886c067cc" providerId="LiveId" clId="{0EE8A106-98FF-4852-987E-BDCCCCEF6BCA}" dt="2024-09-27T20:19:19.518" v="76" actId="1035"/>
          <ac:spMkLst>
            <pc:docMk/>
            <pc:sldMk cId="3138615751" sldId="698"/>
            <ac:spMk id="6" creationId="{03FA2F36-9386-F12A-3C58-DDFD8DC2B21F}"/>
          </ac:spMkLst>
        </pc:spChg>
        <pc:spChg chg="mod">
          <ac:chgData name="Siegbert Rudolph" userId="2af4d44886c067cc" providerId="LiveId" clId="{0EE8A106-98FF-4852-987E-BDCCCCEF6BCA}" dt="2024-09-27T20:19:19.518" v="76" actId="1035"/>
          <ac:spMkLst>
            <pc:docMk/>
            <pc:sldMk cId="3138615751" sldId="698"/>
            <ac:spMk id="7" creationId="{B931E064-BF4D-CC09-ABF3-257E9702F9B8}"/>
          </ac:spMkLst>
        </pc:spChg>
        <pc:spChg chg="mod">
          <ac:chgData name="Siegbert Rudolph" userId="2af4d44886c067cc" providerId="LiveId" clId="{0EE8A106-98FF-4852-987E-BDCCCCEF6BCA}" dt="2024-09-27T20:19:19.518" v="76" actId="1035"/>
          <ac:spMkLst>
            <pc:docMk/>
            <pc:sldMk cId="3138615751" sldId="698"/>
            <ac:spMk id="8" creationId="{B65A8090-EED4-A3A2-3C30-95F0282BB499}"/>
          </ac:spMkLst>
        </pc:spChg>
        <pc:spChg chg="mod">
          <ac:chgData name="Siegbert Rudolph" userId="2af4d44886c067cc" providerId="LiveId" clId="{0EE8A106-98FF-4852-987E-BDCCCCEF6BCA}" dt="2024-09-27T20:19:19.518" v="76" actId="1035"/>
          <ac:spMkLst>
            <pc:docMk/>
            <pc:sldMk cId="3138615751" sldId="698"/>
            <ac:spMk id="9" creationId="{A2A081FD-64AD-DF2C-460D-C4DD171C9225}"/>
          </ac:spMkLst>
        </pc:spChg>
        <pc:spChg chg="mod">
          <ac:chgData name="Siegbert Rudolph" userId="2af4d44886c067cc" providerId="LiveId" clId="{0EE8A106-98FF-4852-987E-BDCCCCEF6BCA}" dt="2024-09-27T20:19:19.518" v="76" actId="1035"/>
          <ac:spMkLst>
            <pc:docMk/>
            <pc:sldMk cId="3138615751" sldId="698"/>
            <ac:spMk id="10" creationId="{D536F1FD-D6AA-19EE-94E6-439C3BEAD2FA}"/>
          </ac:spMkLst>
        </pc:spChg>
        <pc:spChg chg="mod">
          <ac:chgData name="Siegbert Rudolph" userId="2af4d44886c067cc" providerId="LiveId" clId="{0EE8A106-98FF-4852-987E-BDCCCCEF6BCA}" dt="2024-09-27T20:19:19.518" v="76" actId="1035"/>
          <ac:spMkLst>
            <pc:docMk/>
            <pc:sldMk cId="3138615751" sldId="698"/>
            <ac:spMk id="11" creationId="{9C78D6F3-61AF-C54F-C0F6-E4FD0FB39892}"/>
          </ac:spMkLst>
        </pc:spChg>
        <pc:spChg chg="mod">
          <ac:chgData name="Siegbert Rudolph" userId="2af4d44886c067cc" providerId="LiveId" clId="{0EE8A106-98FF-4852-987E-BDCCCCEF6BCA}" dt="2024-09-27T20:19:19.518" v="76" actId="1035"/>
          <ac:spMkLst>
            <pc:docMk/>
            <pc:sldMk cId="3138615751" sldId="698"/>
            <ac:spMk id="12" creationId="{48B0C983-10F4-F56C-2299-4CC18ECB2E30}"/>
          </ac:spMkLst>
        </pc:spChg>
        <pc:spChg chg="mod">
          <ac:chgData name="Siegbert Rudolph" userId="2af4d44886c067cc" providerId="LiveId" clId="{0EE8A106-98FF-4852-987E-BDCCCCEF6BCA}" dt="2024-09-27T20:19:19.518" v="76" actId="1035"/>
          <ac:spMkLst>
            <pc:docMk/>
            <pc:sldMk cId="3138615751" sldId="698"/>
            <ac:spMk id="13" creationId="{37DE17CE-5337-E48B-65BE-FB138F504FB6}"/>
          </ac:spMkLst>
        </pc:spChg>
        <pc:spChg chg="add mod">
          <ac:chgData name="Siegbert Rudolph" userId="2af4d44886c067cc" providerId="LiveId" clId="{0EE8A106-98FF-4852-987E-BDCCCCEF6BCA}" dt="2024-09-28T06:23:53.933" v="231" actId="1038"/>
          <ac:spMkLst>
            <pc:docMk/>
            <pc:sldMk cId="3138615751" sldId="698"/>
            <ac:spMk id="14" creationId="{CD55ACAA-013A-4AE1-B090-104D08A709BA}"/>
          </ac:spMkLst>
        </pc:spChg>
        <pc:spChg chg="mod">
          <ac:chgData name="Siegbert Rudolph" userId="2af4d44886c067cc" providerId="LiveId" clId="{0EE8A106-98FF-4852-987E-BDCCCCEF6BCA}" dt="2024-09-27T20:19:19.518" v="76" actId="1035"/>
          <ac:spMkLst>
            <pc:docMk/>
            <pc:sldMk cId="3138615751" sldId="698"/>
            <ac:spMk id="15" creationId="{E0479662-9446-C6F7-ABC8-459E291C8051}"/>
          </ac:spMkLst>
        </pc:spChg>
        <pc:spChg chg="mod">
          <ac:chgData name="Siegbert Rudolph" userId="2af4d44886c067cc" providerId="LiveId" clId="{0EE8A106-98FF-4852-987E-BDCCCCEF6BCA}" dt="2024-09-27T20:19:19.518" v="76" actId="1035"/>
          <ac:spMkLst>
            <pc:docMk/>
            <pc:sldMk cId="3138615751" sldId="698"/>
            <ac:spMk id="16" creationId="{50BFE50A-8979-049A-3AAA-2DE98A9517CD}"/>
          </ac:spMkLst>
        </pc:spChg>
        <pc:spChg chg="mod">
          <ac:chgData name="Siegbert Rudolph" userId="2af4d44886c067cc" providerId="LiveId" clId="{0EE8A106-98FF-4852-987E-BDCCCCEF6BCA}" dt="2024-09-27T20:19:19.518" v="76" actId="1035"/>
          <ac:spMkLst>
            <pc:docMk/>
            <pc:sldMk cId="3138615751" sldId="698"/>
            <ac:spMk id="17" creationId="{503F8D99-593B-6E09-850F-92201ED7A332}"/>
          </ac:spMkLst>
        </pc:spChg>
        <pc:spChg chg="add mod">
          <ac:chgData name="Siegbert Rudolph" userId="2af4d44886c067cc" providerId="LiveId" clId="{0EE8A106-98FF-4852-987E-BDCCCCEF6BCA}" dt="2024-09-28T06:23:58.691" v="243" actId="1037"/>
          <ac:spMkLst>
            <pc:docMk/>
            <pc:sldMk cId="3138615751" sldId="698"/>
            <ac:spMk id="18" creationId="{B93DA5CC-F33F-4731-1692-5DAE505D0205}"/>
          </ac:spMkLst>
        </pc:spChg>
        <pc:spChg chg="del mod">
          <ac:chgData name="Siegbert Rudolph" userId="2af4d44886c067cc" providerId="LiveId" clId="{0EE8A106-98FF-4852-987E-BDCCCCEF6BCA}" dt="2024-09-27T20:19:23.530" v="77" actId="478"/>
          <ac:spMkLst>
            <pc:docMk/>
            <pc:sldMk cId="3138615751" sldId="698"/>
            <ac:spMk id="20" creationId="{3CD63A12-3A7B-F758-3148-036B4883E6C0}"/>
          </ac:spMkLst>
        </pc:spChg>
        <pc:spChg chg="mod">
          <ac:chgData name="Siegbert Rudolph" userId="2af4d44886c067cc" providerId="LiveId" clId="{0EE8A106-98FF-4852-987E-BDCCCCEF6BCA}" dt="2024-09-27T20:19:19.518" v="76" actId="1035"/>
          <ac:spMkLst>
            <pc:docMk/>
            <pc:sldMk cId="3138615751" sldId="698"/>
            <ac:spMk id="21" creationId="{B850ADD2-8B52-B562-45F8-1AEA9BE9EAB4}"/>
          </ac:spMkLst>
        </pc:spChg>
        <pc:spChg chg="mod">
          <ac:chgData name="Siegbert Rudolph" userId="2af4d44886c067cc" providerId="LiveId" clId="{0EE8A106-98FF-4852-987E-BDCCCCEF6BCA}" dt="2024-09-27T20:19:19.518" v="76" actId="1035"/>
          <ac:spMkLst>
            <pc:docMk/>
            <pc:sldMk cId="3138615751" sldId="698"/>
            <ac:spMk id="22" creationId="{88F8F660-E3CD-2948-976C-04F20D56BDDB}"/>
          </ac:spMkLst>
        </pc:spChg>
        <pc:spChg chg="mod">
          <ac:chgData name="Siegbert Rudolph" userId="2af4d44886c067cc" providerId="LiveId" clId="{0EE8A106-98FF-4852-987E-BDCCCCEF6BCA}" dt="2024-09-28T06:22:34.100" v="190" actId="20577"/>
          <ac:spMkLst>
            <pc:docMk/>
            <pc:sldMk cId="3138615751" sldId="698"/>
            <ac:spMk id="23" creationId="{3C9C98D7-C026-7380-FEAA-6C6A5A5409FB}"/>
          </ac:spMkLst>
        </pc:spChg>
        <pc:spChg chg="mod">
          <ac:chgData name="Siegbert Rudolph" userId="2af4d44886c067cc" providerId="LiveId" clId="{0EE8A106-98FF-4852-987E-BDCCCCEF6BCA}" dt="2024-09-27T20:19:19.518" v="76" actId="1035"/>
          <ac:spMkLst>
            <pc:docMk/>
            <pc:sldMk cId="3138615751" sldId="698"/>
            <ac:spMk id="24" creationId="{B5620A03-0D48-9616-93C8-4BE57F66C93C}"/>
          </ac:spMkLst>
        </pc:spChg>
        <pc:spChg chg="mod">
          <ac:chgData name="Siegbert Rudolph" userId="2af4d44886c067cc" providerId="LiveId" clId="{0EE8A106-98FF-4852-987E-BDCCCCEF6BCA}" dt="2024-09-27T20:19:19.518" v="76" actId="1035"/>
          <ac:spMkLst>
            <pc:docMk/>
            <pc:sldMk cId="3138615751" sldId="698"/>
            <ac:spMk id="25" creationId="{863751EB-1792-2771-4EFC-AC00A94ADC85}"/>
          </ac:spMkLst>
        </pc:spChg>
        <pc:spChg chg="mod">
          <ac:chgData name="Siegbert Rudolph" userId="2af4d44886c067cc" providerId="LiveId" clId="{0EE8A106-98FF-4852-987E-BDCCCCEF6BCA}" dt="2024-09-27T20:19:19.518" v="76" actId="1035"/>
          <ac:spMkLst>
            <pc:docMk/>
            <pc:sldMk cId="3138615751" sldId="698"/>
            <ac:spMk id="27" creationId="{4454B4E2-579A-8534-C563-D61EFA1D9B8C}"/>
          </ac:spMkLst>
        </pc:spChg>
        <pc:spChg chg="mod">
          <ac:chgData name="Siegbert Rudolph" userId="2af4d44886c067cc" providerId="LiveId" clId="{0EE8A106-98FF-4852-987E-BDCCCCEF6BCA}" dt="2024-09-27T20:19:19.518" v="76" actId="1035"/>
          <ac:spMkLst>
            <pc:docMk/>
            <pc:sldMk cId="3138615751" sldId="698"/>
            <ac:spMk id="28" creationId="{4B35B594-3773-FC87-2A0D-9C470035F6C2}"/>
          </ac:spMkLst>
        </pc:spChg>
        <pc:spChg chg="mod">
          <ac:chgData name="Siegbert Rudolph" userId="2af4d44886c067cc" providerId="LiveId" clId="{0EE8A106-98FF-4852-987E-BDCCCCEF6BCA}" dt="2024-09-27T20:19:19.518" v="76" actId="1035"/>
          <ac:spMkLst>
            <pc:docMk/>
            <pc:sldMk cId="3138615751" sldId="698"/>
            <ac:spMk id="29" creationId="{32DDFD49-F923-426D-C324-9086C10E4E86}"/>
          </ac:spMkLst>
        </pc:spChg>
        <pc:spChg chg="mod">
          <ac:chgData name="Siegbert Rudolph" userId="2af4d44886c067cc" providerId="LiveId" clId="{0EE8A106-98FF-4852-987E-BDCCCCEF6BCA}" dt="2024-09-27T20:19:19.518" v="76" actId="1035"/>
          <ac:spMkLst>
            <pc:docMk/>
            <pc:sldMk cId="3138615751" sldId="698"/>
            <ac:spMk id="30" creationId="{F39F677B-294F-93A9-8851-6A9B691BACB7}"/>
          </ac:spMkLst>
        </pc:spChg>
        <pc:spChg chg="mod">
          <ac:chgData name="Siegbert Rudolph" userId="2af4d44886c067cc" providerId="LiveId" clId="{0EE8A106-98FF-4852-987E-BDCCCCEF6BCA}" dt="2024-09-27T20:19:19.518" v="76" actId="1035"/>
          <ac:spMkLst>
            <pc:docMk/>
            <pc:sldMk cId="3138615751" sldId="698"/>
            <ac:spMk id="31" creationId="{A110FF8F-3183-CD65-15BE-B86647C31FAE}"/>
          </ac:spMkLst>
        </pc:spChg>
        <pc:spChg chg="mod">
          <ac:chgData name="Siegbert Rudolph" userId="2af4d44886c067cc" providerId="LiveId" clId="{0EE8A106-98FF-4852-987E-BDCCCCEF6BCA}" dt="2024-09-27T20:18:26.078" v="40" actId="20577"/>
          <ac:spMkLst>
            <pc:docMk/>
            <pc:sldMk cId="3138615751" sldId="698"/>
            <ac:spMk id="32" creationId="{97D80CC5-51C9-4C37-B2C8-E6104CB1D377}"/>
          </ac:spMkLst>
        </pc:spChg>
        <pc:spChg chg="mod">
          <ac:chgData name="Siegbert Rudolph" userId="2af4d44886c067cc" providerId="LiveId" clId="{0EE8A106-98FF-4852-987E-BDCCCCEF6BCA}" dt="2024-09-27T20:19:19.518" v="76" actId="1035"/>
          <ac:spMkLst>
            <pc:docMk/>
            <pc:sldMk cId="3138615751" sldId="698"/>
            <ac:spMk id="33" creationId="{71C8E88D-6C52-EBD0-C171-325DDA0D26F9}"/>
          </ac:spMkLst>
        </pc:spChg>
        <pc:spChg chg="mod">
          <ac:chgData name="Siegbert Rudolph" userId="2af4d44886c067cc" providerId="LiveId" clId="{0EE8A106-98FF-4852-987E-BDCCCCEF6BCA}" dt="2024-09-27T20:19:19.518" v="76" actId="1035"/>
          <ac:spMkLst>
            <pc:docMk/>
            <pc:sldMk cId="3138615751" sldId="698"/>
            <ac:spMk id="34" creationId="{76082284-4B09-50D7-5BBD-24CF4A66F6BB}"/>
          </ac:spMkLst>
        </pc:spChg>
        <pc:spChg chg="mod">
          <ac:chgData name="Siegbert Rudolph" userId="2af4d44886c067cc" providerId="LiveId" clId="{0EE8A106-98FF-4852-987E-BDCCCCEF6BCA}" dt="2024-09-27T20:19:19.518" v="76" actId="1035"/>
          <ac:spMkLst>
            <pc:docMk/>
            <pc:sldMk cId="3138615751" sldId="698"/>
            <ac:spMk id="35" creationId="{79E5A811-8EC7-3F5B-BCA4-F3D2474CA3CB}"/>
          </ac:spMkLst>
        </pc:spChg>
        <pc:spChg chg="mod">
          <ac:chgData name="Siegbert Rudolph" userId="2af4d44886c067cc" providerId="LiveId" clId="{0EE8A106-98FF-4852-987E-BDCCCCEF6BCA}" dt="2024-09-27T20:19:19.518" v="76" actId="1035"/>
          <ac:spMkLst>
            <pc:docMk/>
            <pc:sldMk cId="3138615751" sldId="698"/>
            <ac:spMk id="36" creationId="{0C354F26-C2F1-984F-F4E6-22388ED4EE2A}"/>
          </ac:spMkLst>
        </pc:spChg>
        <pc:spChg chg="del">
          <ac:chgData name="Siegbert Rudolph" userId="2af4d44886c067cc" providerId="LiveId" clId="{0EE8A106-98FF-4852-987E-BDCCCCEF6BCA}" dt="2024-09-27T20:19:36.339" v="78" actId="478"/>
          <ac:spMkLst>
            <pc:docMk/>
            <pc:sldMk cId="3138615751" sldId="698"/>
            <ac:spMk id="38" creationId="{E294E704-B9CB-BC5E-9257-72E5B20D5B95}"/>
          </ac:spMkLst>
        </pc:spChg>
        <pc:spChg chg="mod">
          <ac:chgData name="Siegbert Rudolph" userId="2af4d44886c067cc" providerId="LiveId" clId="{0EE8A106-98FF-4852-987E-BDCCCCEF6BCA}" dt="2024-09-27T20:19:19.518" v="76" actId="1035"/>
          <ac:spMkLst>
            <pc:docMk/>
            <pc:sldMk cId="3138615751" sldId="698"/>
            <ac:spMk id="40" creationId="{4B18251D-B4B8-4C29-85E8-1ADE36F1E813}"/>
          </ac:spMkLst>
        </pc:spChg>
        <pc:spChg chg="del">
          <ac:chgData name="Siegbert Rudolph" userId="2af4d44886c067cc" providerId="LiveId" clId="{0EE8A106-98FF-4852-987E-BDCCCCEF6BCA}" dt="2024-09-27T20:18:30.604" v="41" actId="478"/>
          <ac:spMkLst>
            <pc:docMk/>
            <pc:sldMk cId="3138615751" sldId="698"/>
            <ac:spMk id="41" creationId="{35D8B446-7C36-9E8D-DB80-8A59AF8ED489}"/>
          </ac:spMkLst>
        </pc:spChg>
        <pc:spChg chg="mod">
          <ac:chgData name="Siegbert Rudolph" userId="2af4d44886c067cc" providerId="LiveId" clId="{0EE8A106-98FF-4852-987E-BDCCCCEF6BCA}" dt="2024-09-27T20:19:19.518" v="76" actId="1035"/>
          <ac:spMkLst>
            <pc:docMk/>
            <pc:sldMk cId="3138615751" sldId="698"/>
            <ac:spMk id="47" creationId="{2B663FC7-B539-C13F-530D-D3C451EB872D}"/>
          </ac:spMkLst>
        </pc:spChg>
        <pc:spChg chg="mod">
          <ac:chgData name="Siegbert Rudolph" userId="2af4d44886c067cc" providerId="LiveId" clId="{0EE8A106-98FF-4852-987E-BDCCCCEF6BCA}" dt="2024-09-27T20:19:19.518" v="76" actId="1035"/>
          <ac:spMkLst>
            <pc:docMk/>
            <pc:sldMk cId="3138615751" sldId="698"/>
            <ac:spMk id="48" creationId="{B05FEB1E-43D6-790C-495C-F6055F305958}"/>
          </ac:spMkLst>
        </pc:spChg>
        <pc:spChg chg="mod">
          <ac:chgData name="Siegbert Rudolph" userId="2af4d44886c067cc" providerId="LiveId" clId="{0EE8A106-98FF-4852-987E-BDCCCCEF6BCA}" dt="2024-09-27T20:19:19.518" v="76" actId="1035"/>
          <ac:spMkLst>
            <pc:docMk/>
            <pc:sldMk cId="3138615751" sldId="698"/>
            <ac:spMk id="49" creationId="{6A2F32F3-470A-6EF9-B40B-58E544539DCD}"/>
          </ac:spMkLst>
        </pc:spChg>
        <pc:spChg chg="mod">
          <ac:chgData name="Siegbert Rudolph" userId="2af4d44886c067cc" providerId="LiveId" clId="{0EE8A106-98FF-4852-987E-BDCCCCEF6BCA}" dt="2024-09-27T20:19:19.518" v="76" actId="1035"/>
          <ac:spMkLst>
            <pc:docMk/>
            <pc:sldMk cId="3138615751" sldId="698"/>
            <ac:spMk id="50" creationId="{7D0C223F-836F-2F75-B847-2EB6B8C566B3}"/>
          </ac:spMkLst>
        </pc:spChg>
        <pc:spChg chg="mod">
          <ac:chgData name="Siegbert Rudolph" userId="2af4d44886c067cc" providerId="LiveId" clId="{0EE8A106-98FF-4852-987E-BDCCCCEF6BCA}" dt="2024-09-27T20:19:19.518" v="76" actId="1035"/>
          <ac:spMkLst>
            <pc:docMk/>
            <pc:sldMk cId="3138615751" sldId="698"/>
            <ac:spMk id="51" creationId="{A73DAC46-2533-469F-4775-D3A3DA9E5DAA}"/>
          </ac:spMkLst>
        </pc:spChg>
        <pc:spChg chg="mod">
          <ac:chgData name="Siegbert Rudolph" userId="2af4d44886c067cc" providerId="LiveId" clId="{0EE8A106-98FF-4852-987E-BDCCCCEF6BCA}" dt="2024-09-27T20:19:19.518" v="76" actId="1035"/>
          <ac:spMkLst>
            <pc:docMk/>
            <pc:sldMk cId="3138615751" sldId="698"/>
            <ac:spMk id="52" creationId="{EE54A57F-F538-FE0B-0B83-A6ED5DD7105E}"/>
          </ac:spMkLst>
        </pc:spChg>
        <pc:spChg chg="mod">
          <ac:chgData name="Siegbert Rudolph" userId="2af4d44886c067cc" providerId="LiveId" clId="{0EE8A106-98FF-4852-987E-BDCCCCEF6BCA}" dt="2024-09-27T20:19:19.518" v="76" actId="1035"/>
          <ac:spMkLst>
            <pc:docMk/>
            <pc:sldMk cId="3138615751" sldId="698"/>
            <ac:spMk id="53" creationId="{C2B59AD7-83AB-F97D-6636-8DEC563F62D1}"/>
          </ac:spMkLst>
        </pc:spChg>
        <pc:spChg chg="mod">
          <ac:chgData name="Siegbert Rudolph" userId="2af4d44886c067cc" providerId="LiveId" clId="{0EE8A106-98FF-4852-987E-BDCCCCEF6BCA}" dt="2024-09-27T20:19:19.518" v="76" actId="1035"/>
          <ac:spMkLst>
            <pc:docMk/>
            <pc:sldMk cId="3138615751" sldId="698"/>
            <ac:spMk id="54" creationId="{6A2E7D9E-818F-421D-17F6-DF16A05718A4}"/>
          </ac:spMkLst>
        </pc:spChg>
        <pc:spChg chg="mod">
          <ac:chgData name="Siegbert Rudolph" userId="2af4d44886c067cc" providerId="LiveId" clId="{0EE8A106-98FF-4852-987E-BDCCCCEF6BCA}" dt="2024-09-27T20:19:19.518" v="76" actId="1035"/>
          <ac:spMkLst>
            <pc:docMk/>
            <pc:sldMk cId="3138615751" sldId="698"/>
            <ac:spMk id="55" creationId="{E542C8CE-09AD-DAF2-37F7-12EB2440C33E}"/>
          </ac:spMkLst>
        </pc:spChg>
        <pc:spChg chg="mod">
          <ac:chgData name="Siegbert Rudolph" userId="2af4d44886c067cc" providerId="LiveId" clId="{0EE8A106-98FF-4852-987E-BDCCCCEF6BCA}" dt="2024-09-27T20:19:19.518" v="76" actId="1035"/>
          <ac:spMkLst>
            <pc:docMk/>
            <pc:sldMk cId="3138615751" sldId="698"/>
            <ac:spMk id="56" creationId="{905DD809-3779-4095-140E-50369ECBC549}"/>
          </ac:spMkLst>
        </pc:spChg>
        <pc:spChg chg="mod">
          <ac:chgData name="Siegbert Rudolph" userId="2af4d44886c067cc" providerId="LiveId" clId="{0EE8A106-98FF-4852-987E-BDCCCCEF6BCA}" dt="2024-09-27T20:19:19.518" v="76" actId="1035"/>
          <ac:spMkLst>
            <pc:docMk/>
            <pc:sldMk cId="3138615751" sldId="698"/>
            <ac:spMk id="57" creationId="{929E9E9E-EA4E-0E9E-D9A4-6FB56A32421D}"/>
          </ac:spMkLst>
        </pc:spChg>
        <pc:spChg chg="mod">
          <ac:chgData name="Siegbert Rudolph" userId="2af4d44886c067cc" providerId="LiveId" clId="{0EE8A106-98FF-4852-987E-BDCCCCEF6BCA}" dt="2024-09-27T20:19:19.518" v="76" actId="1035"/>
          <ac:spMkLst>
            <pc:docMk/>
            <pc:sldMk cId="3138615751" sldId="698"/>
            <ac:spMk id="58" creationId="{A4C0C492-0A3E-D06C-5D16-419ED1D2A235}"/>
          </ac:spMkLst>
        </pc:spChg>
        <pc:spChg chg="mod">
          <ac:chgData name="Siegbert Rudolph" userId="2af4d44886c067cc" providerId="LiveId" clId="{0EE8A106-98FF-4852-987E-BDCCCCEF6BCA}" dt="2024-09-28T06:23:45.217" v="216" actId="207"/>
          <ac:spMkLst>
            <pc:docMk/>
            <pc:sldMk cId="3138615751" sldId="698"/>
            <ac:spMk id="59" creationId="{DB1B95F7-03CE-D4CF-2EBB-F0240DE1ABDA}"/>
          </ac:spMkLst>
        </pc:spChg>
        <pc:spChg chg="mod">
          <ac:chgData name="Siegbert Rudolph" userId="2af4d44886c067cc" providerId="LiveId" clId="{0EE8A106-98FF-4852-987E-BDCCCCEF6BCA}" dt="2024-09-27T20:19:19.518" v="76" actId="1035"/>
          <ac:spMkLst>
            <pc:docMk/>
            <pc:sldMk cId="3138615751" sldId="698"/>
            <ac:spMk id="60" creationId="{B7EFAFEA-E8CA-2E3E-44EB-77E6DB3E3502}"/>
          </ac:spMkLst>
        </pc:spChg>
        <pc:spChg chg="mod">
          <ac:chgData name="Siegbert Rudolph" userId="2af4d44886c067cc" providerId="LiveId" clId="{0EE8A106-98FF-4852-987E-BDCCCCEF6BCA}" dt="2024-09-27T20:19:19.518" v="76" actId="1035"/>
          <ac:spMkLst>
            <pc:docMk/>
            <pc:sldMk cId="3138615751" sldId="698"/>
            <ac:spMk id="61" creationId="{20255307-07F1-8A06-3E17-BE97A3017DCD}"/>
          </ac:spMkLst>
        </pc:spChg>
        <pc:spChg chg="mod">
          <ac:chgData name="Siegbert Rudolph" userId="2af4d44886c067cc" providerId="LiveId" clId="{0EE8A106-98FF-4852-987E-BDCCCCEF6BCA}" dt="2024-09-27T20:19:19.518" v="76" actId="1035"/>
          <ac:spMkLst>
            <pc:docMk/>
            <pc:sldMk cId="3138615751" sldId="698"/>
            <ac:spMk id="62" creationId="{10C0490F-29CC-7CD1-0C13-C779F1BFBE43}"/>
          </ac:spMkLst>
        </pc:spChg>
        <pc:spChg chg="mod">
          <ac:chgData name="Siegbert Rudolph" userId="2af4d44886c067cc" providerId="LiveId" clId="{0EE8A106-98FF-4852-987E-BDCCCCEF6BCA}" dt="2024-09-27T20:19:19.518" v="76" actId="1035"/>
          <ac:spMkLst>
            <pc:docMk/>
            <pc:sldMk cId="3138615751" sldId="698"/>
            <ac:spMk id="63" creationId="{5B491393-33EE-856A-76AE-DA4CEE8301E0}"/>
          </ac:spMkLst>
        </pc:spChg>
        <pc:spChg chg="mod">
          <ac:chgData name="Siegbert Rudolph" userId="2af4d44886c067cc" providerId="LiveId" clId="{0EE8A106-98FF-4852-987E-BDCCCCEF6BCA}" dt="2024-09-27T20:19:19.518" v="76" actId="1035"/>
          <ac:spMkLst>
            <pc:docMk/>
            <pc:sldMk cId="3138615751" sldId="698"/>
            <ac:spMk id="64" creationId="{CBD20EBC-A7E0-16C5-1F33-FA30B954A27D}"/>
          </ac:spMkLst>
        </pc:spChg>
        <pc:spChg chg="mod">
          <ac:chgData name="Siegbert Rudolph" userId="2af4d44886c067cc" providerId="LiveId" clId="{0EE8A106-98FF-4852-987E-BDCCCCEF6BCA}" dt="2024-09-27T20:19:19.518" v="76" actId="1035"/>
          <ac:spMkLst>
            <pc:docMk/>
            <pc:sldMk cId="3138615751" sldId="698"/>
            <ac:spMk id="65" creationId="{95D90E24-C395-9838-7AD7-335FFE5A1489}"/>
          </ac:spMkLst>
        </pc:spChg>
        <pc:spChg chg="mod">
          <ac:chgData name="Siegbert Rudolph" userId="2af4d44886c067cc" providerId="LiveId" clId="{0EE8A106-98FF-4852-987E-BDCCCCEF6BCA}" dt="2024-09-27T20:19:19.518" v="76" actId="1035"/>
          <ac:spMkLst>
            <pc:docMk/>
            <pc:sldMk cId="3138615751" sldId="698"/>
            <ac:spMk id="66" creationId="{C6D7766C-4772-8985-6113-4F5FAF9A01F6}"/>
          </ac:spMkLst>
        </pc:spChg>
        <pc:spChg chg="mod">
          <ac:chgData name="Siegbert Rudolph" userId="2af4d44886c067cc" providerId="LiveId" clId="{0EE8A106-98FF-4852-987E-BDCCCCEF6BCA}" dt="2024-09-27T20:19:19.518" v="76" actId="1035"/>
          <ac:spMkLst>
            <pc:docMk/>
            <pc:sldMk cId="3138615751" sldId="698"/>
            <ac:spMk id="67" creationId="{4544D2F5-E450-5997-043D-B1211BCE2D42}"/>
          </ac:spMkLst>
        </pc:spChg>
        <pc:spChg chg="mod">
          <ac:chgData name="Siegbert Rudolph" userId="2af4d44886c067cc" providerId="LiveId" clId="{0EE8A106-98FF-4852-987E-BDCCCCEF6BCA}" dt="2024-09-27T20:19:19.518" v="76" actId="1035"/>
          <ac:spMkLst>
            <pc:docMk/>
            <pc:sldMk cId="3138615751" sldId="698"/>
            <ac:spMk id="68" creationId="{6E7290BD-4837-DE7C-2B25-CB36EE3D0067}"/>
          </ac:spMkLst>
        </pc:spChg>
        <pc:spChg chg="mod">
          <ac:chgData name="Siegbert Rudolph" userId="2af4d44886c067cc" providerId="LiveId" clId="{0EE8A106-98FF-4852-987E-BDCCCCEF6BCA}" dt="2024-09-27T20:19:19.518" v="76" actId="1035"/>
          <ac:spMkLst>
            <pc:docMk/>
            <pc:sldMk cId="3138615751" sldId="698"/>
            <ac:spMk id="69" creationId="{CEE7C167-FB3C-1585-15E6-AE3DC0826547}"/>
          </ac:spMkLst>
        </pc:spChg>
        <pc:spChg chg="mod">
          <ac:chgData name="Siegbert Rudolph" userId="2af4d44886c067cc" providerId="LiveId" clId="{0EE8A106-98FF-4852-987E-BDCCCCEF6BCA}" dt="2024-09-27T20:19:19.518" v="76" actId="1035"/>
          <ac:spMkLst>
            <pc:docMk/>
            <pc:sldMk cId="3138615751" sldId="698"/>
            <ac:spMk id="70" creationId="{7F5D8505-F209-A3CF-1BAC-E9090A7D023E}"/>
          </ac:spMkLst>
        </pc:spChg>
        <pc:spChg chg="mod">
          <ac:chgData name="Siegbert Rudolph" userId="2af4d44886c067cc" providerId="LiveId" clId="{0EE8A106-98FF-4852-987E-BDCCCCEF6BCA}" dt="2024-09-27T20:19:19.518" v="76" actId="1035"/>
          <ac:spMkLst>
            <pc:docMk/>
            <pc:sldMk cId="3138615751" sldId="698"/>
            <ac:spMk id="71" creationId="{35E285DF-4F77-41EF-9869-F4C2CE9457E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0887" cy="49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19621" y="0"/>
            <a:ext cx="2920887" cy="49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4890388-E142-486A-9A35-B82F9143B759}" type="datetimeFigureOut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0963" y="742950"/>
            <a:ext cx="658018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9993"/>
            <a:ext cx="2920887" cy="4942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19621" y="9379993"/>
            <a:ext cx="2920887" cy="49426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0F261D31-D41E-4D5E-85A8-04A1FDF90B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1239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>
            <a:extLst>
              <a:ext uri="{FF2B5EF4-FFF2-40B4-BE49-F238E27FC236}">
                <a16:creationId xmlns:a16="http://schemas.microsoft.com/office/drawing/2014/main" id="{42BF58FD-A277-49CE-9644-D0623EA38BF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394364" y="834527"/>
            <a:ext cx="8797636" cy="51823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800">
                <a:latin typeface="Trebuchet MS" panose="020B0603020202020204" pitchFamily="34" charset="0"/>
              </a:defRPr>
            </a:lvl1pPr>
          </a:lstStyle>
          <a:p>
            <a:r>
              <a:rPr lang="de-DE" dirty="0" err="1"/>
              <a:t>aaa</a:t>
            </a:r>
            <a:endParaRPr lang="de-DE" dirty="0"/>
          </a:p>
        </p:txBody>
      </p:sp>
      <p:sp>
        <p:nvSpPr>
          <p:cNvPr id="8" name="Untertitel 2">
            <a:extLst>
              <a:ext uri="{FF2B5EF4-FFF2-40B4-BE49-F238E27FC236}">
                <a16:creationId xmlns:a16="http://schemas.microsoft.com/office/drawing/2014/main" id="{3F8B6FB5-3BF6-484E-AAA5-C5C1FF7AF1D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394364" y="1384568"/>
            <a:ext cx="8797636" cy="51823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 b="1">
                <a:latin typeface="Trebuchet MS" panose="020B0603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err="1"/>
              <a:t>aaa</a:t>
            </a:r>
            <a:endParaRPr lang="de-DE" dirty="0"/>
          </a:p>
        </p:txBody>
      </p:sp>
      <p:pic>
        <p:nvPicPr>
          <p:cNvPr id="9" name="shpLesekochValidCheck" descr="lesekoch_logo_mit_Hintergrund-1.jpg">
            <a:extLst>
              <a:ext uri="{FF2B5EF4-FFF2-40B4-BE49-F238E27FC236}">
                <a16:creationId xmlns:a16="http://schemas.microsoft.com/office/drawing/2014/main" id="{8C5946BD-336B-407C-AA18-9ADEA1C91A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09" y="13928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feld 4">
            <a:extLst>
              <a:ext uri="{FF2B5EF4-FFF2-40B4-BE49-F238E27FC236}">
                <a16:creationId xmlns:a16="http://schemas.microsoft.com/office/drawing/2014/main" id="{FF2E2F63-E9BC-4B78-A36D-3A32295EE3B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75839" y="834527"/>
            <a:ext cx="2523447" cy="2046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de-DE" sz="2800" b="1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  <a:p>
            <a:pPr algn="r">
              <a:spcAft>
                <a:spcPts val="600"/>
              </a:spcAft>
            </a:pPr>
            <a:r>
              <a:rPr lang="de-DE" sz="2800" b="1" dirty="0">
                <a:solidFill>
                  <a:prstClr val="black"/>
                </a:solidFill>
                <a:latin typeface="Trebuchet MS" pitchFamily="34" charset="0"/>
              </a:rPr>
              <a:t>Titel:</a:t>
            </a:r>
          </a:p>
          <a:p>
            <a:pPr algn="r">
              <a:spcAft>
                <a:spcPts val="600"/>
              </a:spcAft>
            </a:pPr>
            <a:r>
              <a:rPr lang="de-DE" sz="2800" b="1" dirty="0">
                <a:solidFill>
                  <a:prstClr val="black"/>
                </a:solidFill>
                <a:latin typeface="Trebuchet MS" pitchFamily="34" charset="0"/>
              </a:rPr>
              <a:t>Textquelle:</a:t>
            </a:r>
          </a:p>
          <a:p>
            <a:pPr algn="r">
              <a:spcAft>
                <a:spcPts val="600"/>
              </a:spcAft>
            </a:pPr>
            <a:r>
              <a:rPr lang="de-DE" sz="2800" b="1" dirty="0">
                <a:solidFill>
                  <a:prstClr val="black"/>
                </a:solidFill>
                <a:latin typeface="Trebuchet MS" pitchFamily="34" charset="0"/>
              </a:rPr>
              <a:t>Leseübungen: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BB395AB5-04F3-47AA-A447-FB431B499A72}"/>
              </a:ext>
            </a:extLst>
          </p:cNvPr>
          <p:cNvSpPr/>
          <p:nvPr userDrawn="1"/>
        </p:nvSpPr>
        <p:spPr>
          <a:xfrm>
            <a:off x="3394364" y="4953127"/>
            <a:ext cx="378955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Bedienung: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Makros freischalten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Präsentationsmodus starten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Mit einem Klick geht es weiter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Beenden: </a:t>
            </a:r>
            <a:r>
              <a:rPr kumimoji="0" lang="de-DE" sz="1800" b="0" i="0" u="none" strike="noStrike" kern="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Escape</a:t>
            </a: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-Taste drücken</a:t>
            </a:r>
          </a:p>
        </p:txBody>
      </p:sp>
      <p:sp>
        <p:nvSpPr>
          <p:cNvPr id="12" name="Rechteck 1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54CC55C-834A-4640-900E-FFADA277061C}"/>
              </a:ext>
            </a:extLst>
          </p:cNvPr>
          <p:cNvSpPr/>
          <p:nvPr userDrawn="1"/>
        </p:nvSpPr>
        <p:spPr>
          <a:xfrm>
            <a:off x="10332688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Nächste  Seite</a:t>
            </a:r>
          </a:p>
        </p:txBody>
      </p:sp>
      <p:sp>
        <p:nvSpPr>
          <p:cNvPr id="13" name="Titel 1">
            <a:extLst>
              <a:ext uri="{FF2B5EF4-FFF2-40B4-BE49-F238E27FC236}">
                <a16:creationId xmlns:a16="http://schemas.microsoft.com/office/drawing/2014/main" id="{D7847BEE-06B1-42EE-9A66-DFFAA9478763}"/>
              </a:ext>
            </a:extLst>
          </p:cNvPr>
          <p:cNvSpPr txBox="1">
            <a:spLocks/>
          </p:cNvSpPr>
          <p:nvPr userDrawn="1"/>
        </p:nvSpPr>
        <p:spPr>
          <a:xfrm>
            <a:off x="3394364" y="1871677"/>
            <a:ext cx="8797636" cy="518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de-DE" dirty="0"/>
              <a:t>Siegbert Rudolph</a:t>
            </a:r>
          </a:p>
        </p:txBody>
      </p:sp>
      <p:sp>
        <p:nvSpPr>
          <p:cNvPr id="14" name="Untertitel 2">
            <a:extLst>
              <a:ext uri="{FF2B5EF4-FFF2-40B4-BE49-F238E27FC236}">
                <a16:creationId xmlns:a16="http://schemas.microsoft.com/office/drawing/2014/main" id="{F86E910D-8A66-4634-8E99-06C1371A71DD}"/>
              </a:ext>
            </a:extLst>
          </p:cNvPr>
          <p:cNvSpPr txBox="1">
            <a:spLocks/>
          </p:cNvSpPr>
          <p:nvPr userDrawn="1"/>
        </p:nvSpPr>
        <p:spPr>
          <a:xfrm>
            <a:off x="3394364" y="2421718"/>
            <a:ext cx="8797636" cy="518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>
                <a:latin typeface="Trebuchet MS" panose="020B0603020202020204" pitchFamily="34" charset="0"/>
              </a:rPr>
              <a:t>Siegbert Rudolph</a:t>
            </a: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89A57D90-1AEE-4C85-904D-33C91FBD0E8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49086" y="6365190"/>
            <a:ext cx="2847079" cy="53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582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B1CA1-9E51-480A-A07A-0E7D8584C895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18A62-6F58-4796-844A-1DE78E7B08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7892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E5D90-020C-4691-B4AA-2B2F98DF81A4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58E6B-F8B9-4C44-9A54-2ABEFBCAF6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47218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AB3F1-6151-49F2-930C-B8E038924B4C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ADD19-B194-4F04-82D6-0605551CC2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52470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E42D4-3034-4FE5-80B3-5473AF5D48F7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31098-89E9-4B77-B0EA-A04DD1C1697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69795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C7B1-5D8D-4B98-90C5-090B1BB35B98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98A2F-A915-47DD-935F-2D0977E4813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41814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3C879-DCE9-4DA1-888C-FED4E28B7398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4498E-F697-46D5-A634-5D669FDFCB9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71617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D9BF0-2A07-4E25-BC99-9A6D1FEBCA4B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29461-5362-4DE6-86B4-14C181C0718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365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CE0F1-DA2B-4525-BBBF-E45DB459B259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45B7A-6455-4EA0-BFE3-AB17A7D6363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86742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DDC7D-8035-48FE-ACC9-596FE5DDFBFF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0C238-4593-438D-A7A1-949D7A05CA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52290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220DE-EED3-44F7-B1BF-2301256A44C7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F9593-0ADA-4B15-B31C-4160C9F679B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4274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>
            <a:extLst>
              <a:ext uri="{FF2B5EF4-FFF2-40B4-BE49-F238E27FC236}">
                <a16:creationId xmlns:a16="http://schemas.microsoft.com/office/drawing/2014/main" id="{A2C0F574-B905-4917-B9E9-2241E24B676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109" y="85228"/>
            <a:ext cx="10515600" cy="43431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de-DE" sz="2800" kern="1200" dirty="0">
                <a:solidFill>
                  <a:schemeClr val="tx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de-DE" dirty="0" err="1"/>
              <a:t>aaa</a:t>
            </a:r>
            <a:br>
              <a:rPr lang="de-DE" dirty="0"/>
            </a:br>
            <a:r>
              <a:rPr lang="de-DE" dirty="0" err="1"/>
              <a:t>bbb</a:t>
            </a:r>
            <a:endParaRPr lang="de-DE" dirty="0"/>
          </a:p>
        </p:txBody>
      </p:sp>
      <p:sp>
        <p:nvSpPr>
          <p:cNvPr id="8" name="Foliennummernplatzhalter 5">
            <a:extLst>
              <a:ext uri="{FF2B5EF4-FFF2-40B4-BE49-F238E27FC236}">
                <a16:creationId xmlns:a16="http://schemas.microsoft.com/office/drawing/2014/main" id="{91056877-43A1-41DC-8ADE-A8A2FE0CD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88691" y="92733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Trebuchet MS" panose="020B0603020202020204" pitchFamily="34" charset="0"/>
              </a:defRPr>
            </a:lvl1pPr>
          </a:lstStyle>
          <a:p>
            <a:fld id="{C9CD412D-C60F-4771-A1CB-FFD7B5773953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51E32DFC-7741-47FB-A0F2-89ED6A43B5F3}"/>
              </a:ext>
            </a:extLst>
          </p:cNvPr>
          <p:cNvCxnSpPr>
            <a:cxnSpLocks/>
          </p:cNvCxnSpPr>
          <p:nvPr userDrawn="1"/>
        </p:nvCxnSpPr>
        <p:spPr>
          <a:xfrm>
            <a:off x="260109" y="1023730"/>
            <a:ext cx="113405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AF2356A9-2F9A-4C87-9663-DCCDE279252E}"/>
              </a:ext>
            </a:extLst>
          </p:cNvPr>
          <p:cNvSpPr/>
          <p:nvPr userDrawn="1"/>
        </p:nvSpPr>
        <p:spPr>
          <a:xfrm>
            <a:off x="8700738" y="6453188"/>
            <a:ext cx="1512888" cy="28892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Vorherige  Seite</a:t>
            </a:r>
          </a:p>
        </p:txBody>
      </p:sp>
      <p:sp>
        <p:nvSpPr>
          <p:cNvPr id="11" name="Rechteck 1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E11E66F3-E321-441D-AA1A-592D8D578A3E}"/>
              </a:ext>
            </a:extLst>
          </p:cNvPr>
          <p:cNvSpPr/>
          <p:nvPr userDrawn="1"/>
        </p:nvSpPr>
        <p:spPr>
          <a:xfrm>
            <a:off x="10332688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Nächste  Seite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BFEE64A4-5636-44BD-A158-E20B6ACBA0E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9086" y="6365190"/>
            <a:ext cx="2847079" cy="536494"/>
          </a:xfrm>
          <a:prstGeom prst="rect">
            <a:avLst/>
          </a:prstGeom>
        </p:spPr>
      </p:pic>
      <p:sp>
        <p:nvSpPr>
          <p:cNvPr id="13" name="Textfeld 7">
            <a:extLst>
              <a:ext uri="{FF2B5EF4-FFF2-40B4-BE49-F238E27FC236}">
                <a16:creationId xmlns:a16="http://schemas.microsoft.com/office/drawing/2014/main" id="{7163376D-EC0D-4315-A2F0-425215FE837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632504" y="540802"/>
            <a:ext cx="1460656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 Rudolph</a:t>
            </a:r>
          </a:p>
        </p:txBody>
      </p:sp>
    </p:spTree>
    <p:extLst>
      <p:ext uri="{BB962C8B-B14F-4D97-AF65-F5344CB8AC3E}">
        <p14:creationId xmlns:p14="http://schemas.microsoft.com/office/powerpoint/2010/main" val="4063893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1BFA1-5F37-478E-B8F9-1A44198778EA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A5CC5-8774-4A5A-8686-958EA7333D0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85779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0B614-8E5C-4F77-BC15-F48B870A82CF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3A889-7975-4D34-A6C1-BDF28DA09C9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32508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322E4-1D8B-4885-8EAA-2E1E9D7D833C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710F-E9F2-4BA2-9316-CC915B1162E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84086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0FDC2-F274-4CF1-B0C5-84AFE6028350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48505-4B2D-4178-B894-17A1B3FA0E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53711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5C483-569A-477A-8E1C-E0BF9864C651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A441C-38D3-448A-8CF9-AC5A0796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91285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DCF26-836A-4976-A17C-EEE5B272D79A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81BA-EC12-459D-B450-9A9237DFC3A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38646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553F8-7055-45F5-B276-B318B72EE1D5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BBCE3-A541-428A-BE62-B9EB655C70F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403997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60B53-AD61-40DB-92B9-80997BD69F3B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76890-D58D-4D77-ABDC-0CAF59B575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99827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A4BB6-0A96-4679-87E7-7A40DB629942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191B-E4FE-48D8-A236-4DCEFAD19D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87706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1E920-9389-4CD6-9DC6-6666ACEA92FF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208FD-A59C-44B2-B893-4D8B97E1B4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3342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435C59-9215-41C0-A27C-6CFB826CB3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5057" y="4869160"/>
            <a:ext cx="10515600" cy="1338262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4400" b="1">
                <a:solidFill>
                  <a:schemeClr val="accent1"/>
                </a:solidFill>
                <a:latin typeface="Trebuchet MS" panose="020B0603020202020204" pitchFamily="34" charset="0"/>
              </a:defRPr>
            </a:lvl1pPr>
          </a:lstStyle>
          <a:p>
            <a:br>
              <a:rPr lang="de-DE" dirty="0"/>
            </a:br>
            <a:br>
              <a:rPr lang="de-DE" dirty="0"/>
            </a:br>
            <a:r>
              <a:rPr lang="de-DE" dirty="0"/>
              <a:t>Hurra, wieder ein Stück weiter!</a:t>
            </a:r>
            <a:br>
              <a:rPr lang="de-DE" dirty="0"/>
            </a:br>
            <a:br>
              <a:rPr lang="de-DE" dirty="0"/>
            </a:br>
            <a:endParaRPr lang="de-DE" dirty="0"/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8989F0D0-5950-47AD-888D-84400EEE5C2A}"/>
              </a:ext>
            </a:extLst>
          </p:cNvPr>
          <p:cNvCxnSpPr>
            <a:cxnSpLocks/>
          </p:cNvCxnSpPr>
          <p:nvPr userDrawn="1"/>
        </p:nvCxnSpPr>
        <p:spPr>
          <a:xfrm>
            <a:off x="260109" y="1023730"/>
            <a:ext cx="113405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36">
            <a:extLst>
              <a:ext uri="{FF2B5EF4-FFF2-40B4-BE49-F238E27FC236}">
                <a16:creationId xmlns:a16="http://schemas.microsoft.com/office/drawing/2014/main" id="{7D7F5985-9CA6-44A4-9657-1C248A88F51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9512" y="116632"/>
            <a:ext cx="9054923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Üben verbessert die Fertigkeit.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Wer viel übt, der wird gescheit!</a:t>
            </a:r>
            <a:endParaRPr lang="de-DE" altLang="de-DE" sz="2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pic>
        <p:nvPicPr>
          <p:cNvPr id="10" name="Grafik 9" descr="Smiley böse.png">
            <a:extLst>
              <a:ext uri="{FF2B5EF4-FFF2-40B4-BE49-F238E27FC236}">
                <a16:creationId xmlns:a16="http://schemas.microsoft.com/office/drawing/2014/main" id="{66ADAD09-392E-4A74-A85E-D530CA26847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1527" y="2022475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Grafik 10" descr="Smiley gut.png">
            <a:extLst>
              <a:ext uri="{FF2B5EF4-FFF2-40B4-BE49-F238E27FC236}">
                <a16:creationId xmlns:a16="http://schemas.microsoft.com/office/drawing/2014/main" id="{0B3BE68C-BED1-42C7-B52A-DF831DFD7B7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6177" y="1916113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hteck 1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7703BC49-34F6-4EA9-AC31-3A29353BE18C}"/>
              </a:ext>
            </a:extLst>
          </p:cNvPr>
          <p:cNvSpPr/>
          <p:nvPr userDrawn="1"/>
        </p:nvSpPr>
        <p:spPr>
          <a:xfrm>
            <a:off x="8700738" y="6453188"/>
            <a:ext cx="1512888" cy="28892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/>
              <a:t>Vorherige  Seite</a:t>
            </a:r>
            <a:endParaRPr lang="de-DE" sz="1400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7F2B07AC-27E2-4A7E-B277-D2B9BA37B60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49086" y="6365190"/>
            <a:ext cx="2847079" cy="53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975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7D9D2-6CD1-45D4-998A-24C649EAF81D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11508-8875-4999-BD75-C138390666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6068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56178-5F9F-44AC-9413-92404CA4E581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2EB19-B0AF-44E6-8560-17516E5578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25867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4A675-217C-4492-B706-92ACA8BABB46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61B64-5F88-4809-87E9-D4072AB6197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61745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6E744-B780-442C-9424-DA4D4ED607FA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407E-DD7A-4A98-82F9-251228E315E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025440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106CD-E8F1-4701-9FB9-341D8845F3CB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A0FCC-4E16-4041-9471-E3D3105CC0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93402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9E16B-293E-43BA-8D08-693653BE69B8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946EB-9C3F-429B-AA59-2305650827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999064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170EB-6975-44CA-A302-7C3AD0D4A980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9A403-2D7F-4220-B450-8DB2F388C6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514210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6E15F-20E6-4F16-B3C7-B774968DBB08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28291-B488-42AB-BCDB-A3C5B209229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753889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FFA3A-8CC1-4463-85A4-B033C391805D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87EAA-F6A1-494E-B8A9-0B934452375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306906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CC376-5B09-4C09-B192-165559B6D809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BCFC2-1E78-41F3-9E46-FAD61E693D0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7816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94806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34A23-ED6F-4DB9-A18B-0D059A488D3F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BEF6-E827-4C63-85BF-5326D25BFFA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949159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AC109-B690-4A42-AA67-B777BF266CF9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AF3C3-452A-455B-A8E8-BDFE55150C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554647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EBF0A-E659-4940-A848-7E9FB3A0B28D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D38EA-60FD-41C7-A7D4-2A87AE83BD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695309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897B7-3410-4068-804D-4923B18B8C09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D5311-C5FD-462B-AC2B-E56E6162C35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253539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6E97E-8A43-42C0-BEEE-83F0D3C90964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18D8D-85D7-41BD-97BB-77CFC06793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458137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58B45-6C50-4722-BA48-156C26E02D32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63C1E-5E4D-44D1-9DA1-3991D98C8C4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531663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3AC28-D511-4804-BDE7-071A20CC8739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C3342-E34D-4A61-8702-1173E89F798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306672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EA19B-56DD-4323-A74C-F5039E58DE40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90D9D-EAAD-4C08-895F-F7B506DAF9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671757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0D9F3-6DB6-40D7-BFA7-7B3867C7B61C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516FB-C372-498B-8199-665BEE245E2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635831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5507C-13E3-485D-AE0A-344B7A2998EC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38FA5-6918-4088-9CDF-164FCDABC1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5308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C5636-D9E0-4DF9-8A98-DF40A3C32D4E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C9702-96DA-4123-80B2-C175AA516EF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207502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62057-A3B4-438C-9459-24769B7EEDC2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8B720-27BA-4555-829F-02A03FF9A9E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650947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C3D2D-EDDD-4E89-8169-F591664DF679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5DA7E-DF07-498D-8238-20027BAED43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721966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07D9A-3A92-4219-AD30-815279F10761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37D1C-76BF-4E86-AB49-C1AC7431582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492243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5BBD7-7F6C-4384-A7CD-1BDCF8DC0510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D601-93BB-468E-8314-FDBEE656D86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000248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B89E1-DFE8-4310-AE92-20AEEBC1B4F0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F9643-44C3-467C-8E77-9EF1F996412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1932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8CE02-24D5-481E-9EBB-2A29BA0E97AC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DBF26-7EF5-458A-8536-B007702566F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592932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42CEE-4D0F-4646-A100-CE86DF41C1AE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7B02C-E4E8-4C67-9DF2-07D89F147DE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170054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A95A5-19E5-4312-B003-EC46CC806B7D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50E79-CA75-405C-A677-DBB2F58C842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132131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5262C-6149-4623-9522-7E932FCBD093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8F2B0-6039-4534-BCE4-954A2F5E42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53155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B9FD3-5C9B-4F79-A472-C313218FD229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0D10E-A5F0-4173-8445-D6E1ABEFDE1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3685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B13B5-4488-4200-BEF0-56A85EA0F7ED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FE7D4-B6AF-41CE-B9E1-933E34E9BBA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885323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0B86D-3D81-4ADE-AA8A-834AFBCCE6DE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DF69F-863D-49B0-A143-F4B7FA61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434194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D0C07-1F04-4B67-928E-7D713A595525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85986-35F2-46CF-9599-CAF50CE527A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209091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A9FBE-D85A-4880-ACFC-F51F670A4D69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B4F40-B29A-4947-9B4A-3A4681D196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521532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CB07F-C3B9-4404-9085-FE38671D1E9A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97327-9B86-481D-A896-F82E9FAFA67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124377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D0616-1371-40D0-BF0A-AE2F0478261F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0E14A-91A1-4A68-A7E0-2CCD002D82C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320026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D5060-09BB-40A9-8382-AEF4131E2F17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83B5-C6F3-4B7A-B3A1-BF2BB2589D3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049307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13DEA-4188-4B3F-AE6B-B78254CBDBE0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093C7-C21B-460F-8B21-7A57A62EB26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142259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FB8A8-EE9B-4381-AB83-A7D603A03E26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1833E-FE1F-4DC9-BB2C-0EE5F874A9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13912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9BA04-F045-46B9-87AE-7F1D0084EAAA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BE42F-8A13-4D68-BBB1-5D2DC06043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384345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9581-0461-4ED7-AA79-C069BE59B5FE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C3561-2FCF-44D9-8DBA-951082F8D28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8324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602C3-5C02-47AE-993D-24947A06D9DC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2DBC1-B71A-43A0-9608-F477DE346DD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107126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54146-41D1-4BAB-9BC4-7E9F833E9431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ED25A-DD8A-4D41-BE4E-12C87D04FF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601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F9DB3-BE94-402B-B33B-6188C34B44F8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067F0-5754-424E-9D98-80FF899FF5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6440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D44A-B7AD-4328-B227-BFE2192A381B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2FEB4-7148-402D-A6E3-34AFF3F8374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9963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6535" r:id="rId1"/>
    <p:sldLayoutId id="2147486536" r:id="rId2"/>
    <p:sldLayoutId id="2147486545" r:id="rId3"/>
    <p:sldLayoutId id="2147486468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FDFD83-B327-4CE9-967F-633DC993C34D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FB691F5-B9D6-4015-BA22-92EB8E0C834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69" r:id="rId1"/>
    <p:sldLayoutId id="2147486470" r:id="rId2"/>
    <p:sldLayoutId id="2147486471" r:id="rId3"/>
    <p:sldLayoutId id="2147486472" r:id="rId4"/>
    <p:sldLayoutId id="2147486473" r:id="rId5"/>
    <p:sldLayoutId id="2147486474" r:id="rId6"/>
    <p:sldLayoutId id="2147486475" r:id="rId7"/>
    <p:sldLayoutId id="2147486476" r:id="rId8"/>
    <p:sldLayoutId id="2147486477" r:id="rId9"/>
    <p:sldLayoutId id="2147486478" r:id="rId10"/>
    <p:sldLayoutId id="21474864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4D25FE-6116-4786-BF95-9085D1D45A51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47A83ADA-95F7-4A56-9BBA-405099FD334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80" r:id="rId1"/>
    <p:sldLayoutId id="2147486481" r:id="rId2"/>
    <p:sldLayoutId id="2147486482" r:id="rId3"/>
    <p:sldLayoutId id="2147486483" r:id="rId4"/>
    <p:sldLayoutId id="2147486484" r:id="rId5"/>
    <p:sldLayoutId id="2147486485" r:id="rId6"/>
    <p:sldLayoutId id="2147486486" r:id="rId7"/>
    <p:sldLayoutId id="2147486487" r:id="rId8"/>
    <p:sldLayoutId id="2147486488" r:id="rId9"/>
    <p:sldLayoutId id="2147486489" r:id="rId10"/>
    <p:sldLayoutId id="214748649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CE99BF-5649-4C31-9973-21C21CA27A4F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2804F15B-0C8C-4A88-A00D-34B62FDBFF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91" r:id="rId1"/>
    <p:sldLayoutId id="2147486492" r:id="rId2"/>
    <p:sldLayoutId id="2147486493" r:id="rId3"/>
    <p:sldLayoutId id="2147486494" r:id="rId4"/>
    <p:sldLayoutId id="2147486495" r:id="rId5"/>
    <p:sldLayoutId id="2147486496" r:id="rId6"/>
    <p:sldLayoutId id="2147486497" r:id="rId7"/>
    <p:sldLayoutId id="2147486498" r:id="rId8"/>
    <p:sldLayoutId id="2147486499" r:id="rId9"/>
    <p:sldLayoutId id="2147486500" r:id="rId10"/>
    <p:sldLayoutId id="214748650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474A22-6DC3-4EFD-9028-97240753486F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E713E413-FD60-4C92-993A-223DA805B1A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02" r:id="rId1"/>
    <p:sldLayoutId id="2147486503" r:id="rId2"/>
    <p:sldLayoutId id="2147486504" r:id="rId3"/>
    <p:sldLayoutId id="2147486505" r:id="rId4"/>
    <p:sldLayoutId id="2147486506" r:id="rId5"/>
    <p:sldLayoutId id="2147486507" r:id="rId6"/>
    <p:sldLayoutId id="2147486508" r:id="rId7"/>
    <p:sldLayoutId id="2147486509" r:id="rId8"/>
    <p:sldLayoutId id="2147486510" r:id="rId9"/>
    <p:sldLayoutId id="2147486511" r:id="rId10"/>
    <p:sldLayoutId id="214748651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5E5DA1-B5E4-436A-8E1E-B86D81DF06EE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EAC2A5C-309C-464E-A174-FF189516B5E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13" r:id="rId1"/>
    <p:sldLayoutId id="2147486514" r:id="rId2"/>
    <p:sldLayoutId id="2147486515" r:id="rId3"/>
    <p:sldLayoutId id="2147486516" r:id="rId4"/>
    <p:sldLayoutId id="2147486517" r:id="rId5"/>
    <p:sldLayoutId id="2147486518" r:id="rId6"/>
    <p:sldLayoutId id="2147486519" r:id="rId7"/>
    <p:sldLayoutId id="2147486520" r:id="rId8"/>
    <p:sldLayoutId id="2147486521" r:id="rId9"/>
    <p:sldLayoutId id="2147486522" r:id="rId10"/>
    <p:sldLayoutId id="21474865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D2AAF1-9ADB-4B22-BDAE-F09D272D1F67}" type="datetime1">
              <a:rPr lang="de-DE"/>
              <a:pPr>
                <a:defRPr/>
              </a:pPr>
              <a:t>28.09.2024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55663F3A-39C7-4BCA-A7D8-5DAF0BC3491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24" r:id="rId1"/>
    <p:sldLayoutId id="2147486525" r:id="rId2"/>
    <p:sldLayoutId id="2147486526" r:id="rId3"/>
    <p:sldLayoutId id="2147486527" r:id="rId4"/>
    <p:sldLayoutId id="2147486528" r:id="rId5"/>
    <p:sldLayoutId id="2147486529" r:id="rId6"/>
    <p:sldLayoutId id="2147486530" r:id="rId7"/>
    <p:sldLayoutId id="2147486531" r:id="rId8"/>
    <p:sldLayoutId id="2147486532" r:id="rId9"/>
    <p:sldLayoutId id="2147486533" r:id="rId10"/>
    <p:sldLayoutId id="214748653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233.xml"/><Relationship Id="rId13" Type="http://schemas.openxmlformats.org/officeDocument/2006/relationships/tags" Target="../tags/tag238.xml"/><Relationship Id="rId18" Type="http://schemas.openxmlformats.org/officeDocument/2006/relationships/tags" Target="../tags/tag243.xml"/><Relationship Id="rId26" Type="http://schemas.openxmlformats.org/officeDocument/2006/relationships/tags" Target="../tags/tag251.xml"/><Relationship Id="rId3" Type="http://schemas.openxmlformats.org/officeDocument/2006/relationships/tags" Target="../tags/tag228.xml"/><Relationship Id="rId21" Type="http://schemas.openxmlformats.org/officeDocument/2006/relationships/tags" Target="../tags/tag246.xml"/><Relationship Id="rId7" Type="http://schemas.openxmlformats.org/officeDocument/2006/relationships/tags" Target="../tags/tag232.xml"/><Relationship Id="rId12" Type="http://schemas.openxmlformats.org/officeDocument/2006/relationships/tags" Target="../tags/tag237.xml"/><Relationship Id="rId17" Type="http://schemas.openxmlformats.org/officeDocument/2006/relationships/tags" Target="../tags/tag242.xml"/><Relationship Id="rId25" Type="http://schemas.openxmlformats.org/officeDocument/2006/relationships/tags" Target="../tags/tag250.xml"/><Relationship Id="rId2" Type="http://schemas.openxmlformats.org/officeDocument/2006/relationships/tags" Target="../tags/tag227.xml"/><Relationship Id="rId16" Type="http://schemas.openxmlformats.org/officeDocument/2006/relationships/tags" Target="../tags/tag241.xml"/><Relationship Id="rId20" Type="http://schemas.openxmlformats.org/officeDocument/2006/relationships/tags" Target="../tags/tag245.xml"/><Relationship Id="rId1" Type="http://schemas.openxmlformats.org/officeDocument/2006/relationships/tags" Target="../tags/tag226.xml"/><Relationship Id="rId6" Type="http://schemas.openxmlformats.org/officeDocument/2006/relationships/tags" Target="../tags/tag231.xml"/><Relationship Id="rId11" Type="http://schemas.openxmlformats.org/officeDocument/2006/relationships/tags" Target="../tags/tag236.xml"/><Relationship Id="rId24" Type="http://schemas.openxmlformats.org/officeDocument/2006/relationships/tags" Target="../tags/tag249.xml"/><Relationship Id="rId5" Type="http://schemas.openxmlformats.org/officeDocument/2006/relationships/tags" Target="../tags/tag230.xml"/><Relationship Id="rId15" Type="http://schemas.openxmlformats.org/officeDocument/2006/relationships/tags" Target="../tags/tag240.xml"/><Relationship Id="rId23" Type="http://schemas.openxmlformats.org/officeDocument/2006/relationships/tags" Target="../tags/tag248.xml"/><Relationship Id="rId28" Type="http://schemas.openxmlformats.org/officeDocument/2006/relationships/slideLayout" Target="../slideLayouts/slideLayout2.xml"/><Relationship Id="rId10" Type="http://schemas.openxmlformats.org/officeDocument/2006/relationships/tags" Target="../tags/tag235.xml"/><Relationship Id="rId19" Type="http://schemas.openxmlformats.org/officeDocument/2006/relationships/tags" Target="../tags/tag244.xml"/><Relationship Id="rId4" Type="http://schemas.openxmlformats.org/officeDocument/2006/relationships/tags" Target="../tags/tag229.xml"/><Relationship Id="rId9" Type="http://schemas.openxmlformats.org/officeDocument/2006/relationships/tags" Target="../tags/tag234.xml"/><Relationship Id="rId14" Type="http://schemas.openxmlformats.org/officeDocument/2006/relationships/tags" Target="../tags/tag239.xml"/><Relationship Id="rId22" Type="http://schemas.openxmlformats.org/officeDocument/2006/relationships/tags" Target="../tags/tag247.xml"/><Relationship Id="rId27" Type="http://schemas.openxmlformats.org/officeDocument/2006/relationships/tags" Target="../tags/tag25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29" Type="http://schemas.openxmlformats.org/officeDocument/2006/relationships/tags" Target="../tags/tag29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slideLayout" Target="../slideLayouts/slideLayout2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38.xml"/><Relationship Id="rId13" Type="http://schemas.openxmlformats.org/officeDocument/2006/relationships/tags" Target="../tags/tag43.xml"/><Relationship Id="rId18" Type="http://schemas.openxmlformats.org/officeDocument/2006/relationships/tags" Target="../tags/tag48.xml"/><Relationship Id="rId26" Type="http://schemas.openxmlformats.org/officeDocument/2006/relationships/tags" Target="../tags/tag56.xml"/><Relationship Id="rId3" Type="http://schemas.openxmlformats.org/officeDocument/2006/relationships/tags" Target="../tags/tag33.xml"/><Relationship Id="rId21" Type="http://schemas.openxmlformats.org/officeDocument/2006/relationships/tags" Target="../tags/tag51.xml"/><Relationship Id="rId7" Type="http://schemas.openxmlformats.org/officeDocument/2006/relationships/tags" Target="../tags/tag37.xml"/><Relationship Id="rId12" Type="http://schemas.openxmlformats.org/officeDocument/2006/relationships/tags" Target="../tags/tag42.xml"/><Relationship Id="rId17" Type="http://schemas.openxmlformats.org/officeDocument/2006/relationships/tags" Target="../tags/tag47.xml"/><Relationship Id="rId25" Type="http://schemas.openxmlformats.org/officeDocument/2006/relationships/tags" Target="../tags/tag55.xml"/><Relationship Id="rId2" Type="http://schemas.openxmlformats.org/officeDocument/2006/relationships/tags" Target="../tags/tag32.xml"/><Relationship Id="rId16" Type="http://schemas.openxmlformats.org/officeDocument/2006/relationships/tags" Target="../tags/tag46.xml"/><Relationship Id="rId20" Type="http://schemas.openxmlformats.org/officeDocument/2006/relationships/tags" Target="../tags/tag50.xml"/><Relationship Id="rId29" Type="http://schemas.openxmlformats.org/officeDocument/2006/relationships/tags" Target="../tags/tag59.xml"/><Relationship Id="rId1" Type="http://schemas.openxmlformats.org/officeDocument/2006/relationships/tags" Target="../tags/tag31.xml"/><Relationship Id="rId6" Type="http://schemas.openxmlformats.org/officeDocument/2006/relationships/tags" Target="../tags/tag36.xml"/><Relationship Id="rId11" Type="http://schemas.openxmlformats.org/officeDocument/2006/relationships/tags" Target="../tags/tag41.xml"/><Relationship Id="rId24" Type="http://schemas.openxmlformats.org/officeDocument/2006/relationships/tags" Target="../tags/tag54.xml"/><Relationship Id="rId5" Type="http://schemas.openxmlformats.org/officeDocument/2006/relationships/tags" Target="../tags/tag35.xml"/><Relationship Id="rId15" Type="http://schemas.openxmlformats.org/officeDocument/2006/relationships/tags" Target="../tags/tag45.xml"/><Relationship Id="rId23" Type="http://schemas.openxmlformats.org/officeDocument/2006/relationships/tags" Target="../tags/tag53.xml"/><Relationship Id="rId28" Type="http://schemas.openxmlformats.org/officeDocument/2006/relationships/tags" Target="../tags/tag58.xml"/><Relationship Id="rId10" Type="http://schemas.openxmlformats.org/officeDocument/2006/relationships/tags" Target="../tags/tag40.xml"/><Relationship Id="rId19" Type="http://schemas.openxmlformats.org/officeDocument/2006/relationships/tags" Target="../tags/tag49.xml"/><Relationship Id="rId31" Type="http://schemas.openxmlformats.org/officeDocument/2006/relationships/slideLayout" Target="../slideLayouts/slideLayout2.xml"/><Relationship Id="rId4" Type="http://schemas.openxmlformats.org/officeDocument/2006/relationships/tags" Target="../tags/tag34.xml"/><Relationship Id="rId9" Type="http://schemas.openxmlformats.org/officeDocument/2006/relationships/tags" Target="../tags/tag39.xml"/><Relationship Id="rId14" Type="http://schemas.openxmlformats.org/officeDocument/2006/relationships/tags" Target="../tags/tag44.xml"/><Relationship Id="rId22" Type="http://schemas.openxmlformats.org/officeDocument/2006/relationships/tags" Target="../tags/tag52.xml"/><Relationship Id="rId27" Type="http://schemas.openxmlformats.org/officeDocument/2006/relationships/tags" Target="../tags/tag57.xml"/><Relationship Id="rId30" Type="http://schemas.openxmlformats.org/officeDocument/2006/relationships/tags" Target="../tags/tag60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68.xml"/><Relationship Id="rId13" Type="http://schemas.openxmlformats.org/officeDocument/2006/relationships/tags" Target="../tags/tag73.xml"/><Relationship Id="rId18" Type="http://schemas.openxmlformats.org/officeDocument/2006/relationships/tags" Target="../tags/tag78.xml"/><Relationship Id="rId26" Type="http://schemas.openxmlformats.org/officeDocument/2006/relationships/tags" Target="../tags/tag86.xml"/><Relationship Id="rId3" Type="http://schemas.openxmlformats.org/officeDocument/2006/relationships/tags" Target="../tags/tag63.xml"/><Relationship Id="rId21" Type="http://schemas.openxmlformats.org/officeDocument/2006/relationships/tags" Target="../tags/tag81.xml"/><Relationship Id="rId7" Type="http://schemas.openxmlformats.org/officeDocument/2006/relationships/tags" Target="../tags/tag67.xml"/><Relationship Id="rId12" Type="http://schemas.openxmlformats.org/officeDocument/2006/relationships/tags" Target="../tags/tag72.xml"/><Relationship Id="rId17" Type="http://schemas.openxmlformats.org/officeDocument/2006/relationships/tags" Target="../tags/tag77.xml"/><Relationship Id="rId25" Type="http://schemas.openxmlformats.org/officeDocument/2006/relationships/tags" Target="../tags/tag85.xml"/><Relationship Id="rId2" Type="http://schemas.openxmlformats.org/officeDocument/2006/relationships/tags" Target="../tags/tag62.xml"/><Relationship Id="rId16" Type="http://schemas.openxmlformats.org/officeDocument/2006/relationships/tags" Target="../tags/tag76.xml"/><Relationship Id="rId20" Type="http://schemas.openxmlformats.org/officeDocument/2006/relationships/tags" Target="../tags/tag80.xml"/><Relationship Id="rId29" Type="http://schemas.openxmlformats.org/officeDocument/2006/relationships/tags" Target="../tags/tag89.xml"/><Relationship Id="rId1" Type="http://schemas.openxmlformats.org/officeDocument/2006/relationships/tags" Target="../tags/tag61.xml"/><Relationship Id="rId6" Type="http://schemas.openxmlformats.org/officeDocument/2006/relationships/tags" Target="../tags/tag66.xml"/><Relationship Id="rId11" Type="http://schemas.openxmlformats.org/officeDocument/2006/relationships/tags" Target="../tags/tag71.xml"/><Relationship Id="rId24" Type="http://schemas.openxmlformats.org/officeDocument/2006/relationships/tags" Target="../tags/tag84.xml"/><Relationship Id="rId5" Type="http://schemas.openxmlformats.org/officeDocument/2006/relationships/tags" Target="../tags/tag65.xml"/><Relationship Id="rId15" Type="http://schemas.openxmlformats.org/officeDocument/2006/relationships/tags" Target="../tags/tag75.xml"/><Relationship Id="rId23" Type="http://schemas.openxmlformats.org/officeDocument/2006/relationships/tags" Target="../tags/tag83.xml"/><Relationship Id="rId28" Type="http://schemas.openxmlformats.org/officeDocument/2006/relationships/tags" Target="../tags/tag88.xml"/><Relationship Id="rId10" Type="http://schemas.openxmlformats.org/officeDocument/2006/relationships/tags" Target="../tags/tag70.xml"/><Relationship Id="rId19" Type="http://schemas.openxmlformats.org/officeDocument/2006/relationships/tags" Target="../tags/tag79.xml"/><Relationship Id="rId31" Type="http://schemas.openxmlformats.org/officeDocument/2006/relationships/slideLayout" Target="../slideLayouts/slideLayout2.xml"/><Relationship Id="rId4" Type="http://schemas.openxmlformats.org/officeDocument/2006/relationships/tags" Target="../tags/tag64.xml"/><Relationship Id="rId9" Type="http://schemas.openxmlformats.org/officeDocument/2006/relationships/tags" Target="../tags/tag69.xml"/><Relationship Id="rId14" Type="http://schemas.openxmlformats.org/officeDocument/2006/relationships/tags" Target="../tags/tag74.xml"/><Relationship Id="rId22" Type="http://schemas.openxmlformats.org/officeDocument/2006/relationships/tags" Target="../tags/tag82.xml"/><Relationship Id="rId27" Type="http://schemas.openxmlformats.org/officeDocument/2006/relationships/tags" Target="../tags/tag87.xml"/><Relationship Id="rId30" Type="http://schemas.openxmlformats.org/officeDocument/2006/relationships/tags" Target="../tags/tag90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98.xml"/><Relationship Id="rId13" Type="http://schemas.openxmlformats.org/officeDocument/2006/relationships/tags" Target="../tags/tag103.xml"/><Relationship Id="rId18" Type="http://schemas.openxmlformats.org/officeDocument/2006/relationships/tags" Target="../tags/tag108.xml"/><Relationship Id="rId26" Type="http://schemas.openxmlformats.org/officeDocument/2006/relationships/tags" Target="../tags/tag116.xml"/><Relationship Id="rId3" Type="http://schemas.openxmlformats.org/officeDocument/2006/relationships/tags" Target="../tags/tag93.xml"/><Relationship Id="rId21" Type="http://schemas.openxmlformats.org/officeDocument/2006/relationships/tags" Target="../tags/tag111.xml"/><Relationship Id="rId7" Type="http://schemas.openxmlformats.org/officeDocument/2006/relationships/tags" Target="../tags/tag97.xml"/><Relationship Id="rId12" Type="http://schemas.openxmlformats.org/officeDocument/2006/relationships/tags" Target="../tags/tag102.xml"/><Relationship Id="rId17" Type="http://schemas.openxmlformats.org/officeDocument/2006/relationships/tags" Target="../tags/tag107.xml"/><Relationship Id="rId25" Type="http://schemas.openxmlformats.org/officeDocument/2006/relationships/tags" Target="../tags/tag115.xml"/><Relationship Id="rId2" Type="http://schemas.openxmlformats.org/officeDocument/2006/relationships/tags" Target="../tags/tag92.xml"/><Relationship Id="rId16" Type="http://schemas.openxmlformats.org/officeDocument/2006/relationships/tags" Target="../tags/tag106.xml"/><Relationship Id="rId20" Type="http://schemas.openxmlformats.org/officeDocument/2006/relationships/tags" Target="../tags/tag110.xml"/><Relationship Id="rId29" Type="http://schemas.openxmlformats.org/officeDocument/2006/relationships/image" Target="../media/image5.jpg"/><Relationship Id="rId1" Type="http://schemas.openxmlformats.org/officeDocument/2006/relationships/tags" Target="../tags/tag91.xml"/><Relationship Id="rId6" Type="http://schemas.openxmlformats.org/officeDocument/2006/relationships/tags" Target="../tags/tag96.xml"/><Relationship Id="rId11" Type="http://schemas.openxmlformats.org/officeDocument/2006/relationships/tags" Target="../tags/tag101.xml"/><Relationship Id="rId24" Type="http://schemas.openxmlformats.org/officeDocument/2006/relationships/tags" Target="../tags/tag114.xml"/><Relationship Id="rId5" Type="http://schemas.openxmlformats.org/officeDocument/2006/relationships/tags" Target="../tags/tag95.xml"/><Relationship Id="rId15" Type="http://schemas.openxmlformats.org/officeDocument/2006/relationships/tags" Target="../tags/tag105.xml"/><Relationship Id="rId23" Type="http://schemas.openxmlformats.org/officeDocument/2006/relationships/tags" Target="../tags/tag113.xml"/><Relationship Id="rId28" Type="http://schemas.openxmlformats.org/officeDocument/2006/relationships/slideLayout" Target="../slideLayouts/slideLayout2.xml"/><Relationship Id="rId10" Type="http://schemas.openxmlformats.org/officeDocument/2006/relationships/tags" Target="../tags/tag100.xml"/><Relationship Id="rId19" Type="http://schemas.openxmlformats.org/officeDocument/2006/relationships/tags" Target="../tags/tag109.xml"/><Relationship Id="rId4" Type="http://schemas.openxmlformats.org/officeDocument/2006/relationships/tags" Target="../tags/tag94.xml"/><Relationship Id="rId9" Type="http://schemas.openxmlformats.org/officeDocument/2006/relationships/tags" Target="../tags/tag99.xml"/><Relationship Id="rId14" Type="http://schemas.openxmlformats.org/officeDocument/2006/relationships/tags" Target="../tags/tag104.xml"/><Relationship Id="rId22" Type="http://schemas.openxmlformats.org/officeDocument/2006/relationships/tags" Target="../tags/tag112.xml"/><Relationship Id="rId27" Type="http://schemas.openxmlformats.org/officeDocument/2006/relationships/tags" Target="../tags/tag11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125.xml"/><Relationship Id="rId13" Type="http://schemas.openxmlformats.org/officeDocument/2006/relationships/tags" Target="../tags/tag130.xml"/><Relationship Id="rId18" Type="http://schemas.openxmlformats.org/officeDocument/2006/relationships/tags" Target="../tags/tag135.xml"/><Relationship Id="rId26" Type="http://schemas.openxmlformats.org/officeDocument/2006/relationships/tags" Target="../tags/tag143.xml"/><Relationship Id="rId3" Type="http://schemas.openxmlformats.org/officeDocument/2006/relationships/tags" Target="../tags/tag120.xml"/><Relationship Id="rId21" Type="http://schemas.openxmlformats.org/officeDocument/2006/relationships/tags" Target="../tags/tag138.xml"/><Relationship Id="rId7" Type="http://schemas.openxmlformats.org/officeDocument/2006/relationships/tags" Target="../tags/tag124.xml"/><Relationship Id="rId12" Type="http://schemas.openxmlformats.org/officeDocument/2006/relationships/tags" Target="../tags/tag129.xml"/><Relationship Id="rId17" Type="http://schemas.openxmlformats.org/officeDocument/2006/relationships/tags" Target="../tags/tag134.xml"/><Relationship Id="rId25" Type="http://schemas.openxmlformats.org/officeDocument/2006/relationships/tags" Target="../tags/tag142.xml"/><Relationship Id="rId2" Type="http://schemas.openxmlformats.org/officeDocument/2006/relationships/tags" Target="../tags/tag119.xml"/><Relationship Id="rId16" Type="http://schemas.openxmlformats.org/officeDocument/2006/relationships/tags" Target="../tags/tag133.xml"/><Relationship Id="rId20" Type="http://schemas.openxmlformats.org/officeDocument/2006/relationships/tags" Target="../tags/tag137.xml"/><Relationship Id="rId1" Type="http://schemas.openxmlformats.org/officeDocument/2006/relationships/tags" Target="../tags/tag118.xml"/><Relationship Id="rId6" Type="http://schemas.openxmlformats.org/officeDocument/2006/relationships/tags" Target="../tags/tag123.xml"/><Relationship Id="rId11" Type="http://schemas.openxmlformats.org/officeDocument/2006/relationships/tags" Target="../tags/tag128.xml"/><Relationship Id="rId24" Type="http://schemas.openxmlformats.org/officeDocument/2006/relationships/tags" Target="../tags/tag141.xml"/><Relationship Id="rId5" Type="http://schemas.openxmlformats.org/officeDocument/2006/relationships/tags" Target="../tags/tag122.xml"/><Relationship Id="rId15" Type="http://schemas.openxmlformats.org/officeDocument/2006/relationships/tags" Target="../tags/tag132.xml"/><Relationship Id="rId23" Type="http://schemas.openxmlformats.org/officeDocument/2006/relationships/tags" Target="../tags/tag140.xml"/><Relationship Id="rId28" Type="http://schemas.openxmlformats.org/officeDocument/2006/relationships/slideLayout" Target="../slideLayouts/slideLayout2.xml"/><Relationship Id="rId10" Type="http://schemas.openxmlformats.org/officeDocument/2006/relationships/tags" Target="../tags/tag127.xml"/><Relationship Id="rId19" Type="http://schemas.openxmlformats.org/officeDocument/2006/relationships/tags" Target="../tags/tag136.xml"/><Relationship Id="rId4" Type="http://schemas.openxmlformats.org/officeDocument/2006/relationships/tags" Target="../tags/tag121.xml"/><Relationship Id="rId9" Type="http://schemas.openxmlformats.org/officeDocument/2006/relationships/tags" Target="../tags/tag126.xml"/><Relationship Id="rId14" Type="http://schemas.openxmlformats.org/officeDocument/2006/relationships/tags" Target="../tags/tag131.xml"/><Relationship Id="rId22" Type="http://schemas.openxmlformats.org/officeDocument/2006/relationships/tags" Target="../tags/tag139.xml"/><Relationship Id="rId27" Type="http://schemas.openxmlformats.org/officeDocument/2006/relationships/tags" Target="../tags/tag14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152.xml"/><Relationship Id="rId13" Type="http://schemas.openxmlformats.org/officeDocument/2006/relationships/tags" Target="../tags/tag157.xml"/><Relationship Id="rId18" Type="http://schemas.openxmlformats.org/officeDocument/2006/relationships/tags" Target="../tags/tag162.xml"/><Relationship Id="rId26" Type="http://schemas.openxmlformats.org/officeDocument/2006/relationships/tags" Target="../tags/tag170.xml"/><Relationship Id="rId3" Type="http://schemas.openxmlformats.org/officeDocument/2006/relationships/tags" Target="../tags/tag147.xml"/><Relationship Id="rId21" Type="http://schemas.openxmlformats.org/officeDocument/2006/relationships/tags" Target="../tags/tag165.xml"/><Relationship Id="rId7" Type="http://schemas.openxmlformats.org/officeDocument/2006/relationships/tags" Target="../tags/tag151.xml"/><Relationship Id="rId12" Type="http://schemas.openxmlformats.org/officeDocument/2006/relationships/tags" Target="../tags/tag156.xml"/><Relationship Id="rId17" Type="http://schemas.openxmlformats.org/officeDocument/2006/relationships/tags" Target="../tags/tag161.xml"/><Relationship Id="rId25" Type="http://schemas.openxmlformats.org/officeDocument/2006/relationships/tags" Target="../tags/tag169.xml"/><Relationship Id="rId2" Type="http://schemas.openxmlformats.org/officeDocument/2006/relationships/tags" Target="../tags/tag146.xml"/><Relationship Id="rId16" Type="http://schemas.openxmlformats.org/officeDocument/2006/relationships/tags" Target="../tags/tag160.xml"/><Relationship Id="rId20" Type="http://schemas.openxmlformats.org/officeDocument/2006/relationships/tags" Target="../tags/tag164.xml"/><Relationship Id="rId1" Type="http://schemas.openxmlformats.org/officeDocument/2006/relationships/tags" Target="../tags/tag145.xml"/><Relationship Id="rId6" Type="http://schemas.openxmlformats.org/officeDocument/2006/relationships/tags" Target="../tags/tag150.xml"/><Relationship Id="rId11" Type="http://schemas.openxmlformats.org/officeDocument/2006/relationships/tags" Target="../tags/tag155.xml"/><Relationship Id="rId24" Type="http://schemas.openxmlformats.org/officeDocument/2006/relationships/tags" Target="../tags/tag168.xml"/><Relationship Id="rId5" Type="http://schemas.openxmlformats.org/officeDocument/2006/relationships/tags" Target="../tags/tag149.xml"/><Relationship Id="rId15" Type="http://schemas.openxmlformats.org/officeDocument/2006/relationships/tags" Target="../tags/tag159.xml"/><Relationship Id="rId23" Type="http://schemas.openxmlformats.org/officeDocument/2006/relationships/tags" Target="../tags/tag167.xml"/><Relationship Id="rId28" Type="http://schemas.openxmlformats.org/officeDocument/2006/relationships/slideLayout" Target="../slideLayouts/slideLayout2.xml"/><Relationship Id="rId10" Type="http://schemas.openxmlformats.org/officeDocument/2006/relationships/tags" Target="../tags/tag154.xml"/><Relationship Id="rId19" Type="http://schemas.openxmlformats.org/officeDocument/2006/relationships/tags" Target="../tags/tag163.xml"/><Relationship Id="rId4" Type="http://schemas.openxmlformats.org/officeDocument/2006/relationships/tags" Target="../tags/tag148.xml"/><Relationship Id="rId9" Type="http://schemas.openxmlformats.org/officeDocument/2006/relationships/tags" Target="../tags/tag153.xml"/><Relationship Id="rId14" Type="http://schemas.openxmlformats.org/officeDocument/2006/relationships/tags" Target="../tags/tag158.xml"/><Relationship Id="rId22" Type="http://schemas.openxmlformats.org/officeDocument/2006/relationships/tags" Target="../tags/tag166.xml"/><Relationship Id="rId27" Type="http://schemas.openxmlformats.org/officeDocument/2006/relationships/tags" Target="../tags/tag17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179.xml"/><Relationship Id="rId13" Type="http://schemas.openxmlformats.org/officeDocument/2006/relationships/tags" Target="../tags/tag184.xml"/><Relationship Id="rId18" Type="http://schemas.openxmlformats.org/officeDocument/2006/relationships/tags" Target="../tags/tag189.xml"/><Relationship Id="rId26" Type="http://schemas.openxmlformats.org/officeDocument/2006/relationships/tags" Target="../tags/tag197.xml"/><Relationship Id="rId3" Type="http://schemas.openxmlformats.org/officeDocument/2006/relationships/tags" Target="../tags/tag174.xml"/><Relationship Id="rId21" Type="http://schemas.openxmlformats.org/officeDocument/2006/relationships/tags" Target="../tags/tag192.xml"/><Relationship Id="rId7" Type="http://schemas.openxmlformats.org/officeDocument/2006/relationships/tags" Target="../tags/tag178.xml"/><Relationship Id="rId12" Type="http://schemas.openxmlformats.org/officeDocument/2006/relationships/tags" Target="../tags/tag183.xml"/><Relationship Id="rId17" Type="http://schemas.openxmlformats.org/officeDocument/2006/relationships/tags" Target="../tags/tag188.xml"/><Relationship Id="rId25" Type="http://schemas.openxmlformats.org/officeDocument/2006/relationships/tags" Target="../tags/tag196.xml"/><Relationship Id="rId2" Type="http://schemas.openxmlformats.org/officeDocument/2006/relationships/tags" Target="../tags/tag173.xml"/><Relationship Id="rId16" Type="http://schemas.openxmlformats.org/officeDocument/2006/relationships/tags" Target="../tags/tag187.xml"/><Relationship Id="rId20" Type="http://schemas.openxmlformats.org/officeDocument/2006/relationships/tags" Target="../tags/tag191.xml"/><Relationship Id="rId1" Type="http://schemas.openxmlformats.org/officeDocument/2006/relationships/tags" Target="../tags/tag172.xml"/><Relationship Id="rId6" Type="http://schemas.openxmlformats.org/officeDocument/2006/relationships/tags" Target="../tags/tag177.xml"/><Relationship Id="rId11" Type="http://schemas.openxmlformats.org/officeDocument/2006/relationships/tags" Target="../tags/tag182.xml"/><Relationship Id="rId24" Type="http://schemas.openxmlformats.org/officeDocument/2006/relationships/tags" Target="../tags/tag195.xml"/><Relationship Id="rId5" Type="http://schemas.openxmlformats.org/officeDocument/2006/relationships/tags" Target="../tags/tag176.xml"/><Relationship Id="rId15" Type="http://schemas.openxmlformats.org/officeDocument/2006/relationships/tags" Target="../tags/tag186.xml"/><Relationship Id="rId23" Type="http://schemas.openxmlformats.org/officeDocument/2006/relationships/tags" Target="../tags/tag194.xml"/><Relationship Id="rId28" Type="http://schemas.openxmlformats.org/officeDocument/2006/relationships/slideLayout" Target="../slideLayouts/slideLayout2.xml"/><Relationship Id="rId10" Type="http://schemas.openxmlformats.org/officeDocument/2006/relationships/tags" Target="../tags/tag181.xml"/><Relationship Id="rId19" Type="http://schemas.openxmlformats.org/officeDocument/2006/relationships/tags" Target="../tags/tag190.xml"/><Relationship Id="rId4" Type="http://schemas.openxmlformats.org/officeDocument/2006/relationships/tags" Target="../tags/tag175.xml"/><Relationship Id="rId9" Type="http://schemas.openxmlformats.org/officeDocument/2006/relationships/tags" Target="../tags/tag180.xml"/><Relationship Id="rId14" Type="http://schemas.openxmlformats.org/officeDocument/2006/relationships/tags" Target="../tags/tag185.xml"/><Relationship Id="rId22" Type="http://schemas.openxmlformats.org/officeDocument/2006/relationships/tags" Target="../tags/tag193.xml"/><Relationship Id="rId27" Type="http://schemas.openxmlformats.org/officeDocument/2006/relationships/tags" Target="../tags/tag19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206.xml"/><Relationship Id="rId13" Type="http://schemas.openxmlformats.org/officeDocument/2006/relationships/tags" Target="../tags/tag211.xml"/><Relationship Id="rId18" Type="http://schemas.openxmlformats.org/officeDocument/2006/relationships/tags" Target="../tags/tag216.xml"/><Relationship Id="rId26" Type="http://schemas.openxmlformats.org/officeDocument/2006/relationships/tags" Target="../tags/tag224.xml"/><Relationship Id="rId3" Type="http://schemas.openxmlformats.org/officeDocument/2006/relationships/tags" Target="../tags/tag201.xml"/><Relationship Id="rId21" Type="http://schemas.openxmlformats.org/officeDocument/2006/relationships/tags" Target="../tags/tag219.xml"/><Relationship Id="rId7" Type="http://schemas.openxmlformats.org/officeDocument/2006/relationships/tags" Target="../tags/tag205.xml"/><Relationship Id="rId12" Type="http://schemas.openxmlformats.org/officeDocument/2006/relationships/tags" Target="../tags/tag210.xml"/><Relationship Id="rId17" Type="http://schemas.openxmlformats.org/officeDocument/2006/relationships/tags" Target="../tags/tag215.xml"/><Relationship Id="rId25" Type="http://schemas.openxmlformats.org/officeDocument/2006/relationships/tags" Target="../tags/tag223.xml"/><Relationship Id="rId2" Type="http://schemas.openxmlformats.org/officeDocument/2006/relationships/tags" Target="../tags/tag200.xml"/><Relationship Id="rId16" Type="http://schemas.openxmlformats.org/officeDocument/2006/relationships/tags" Target="../tags/tag214.xml"/><Relationship Id="rId20" Type="http://schemas.openxmlformats.org/officeDocument/2006/relationships/tags" Target="../tags/tag218.xml"/><Relationship Id="rId1" Type="http://schemas.openxmlformats.org/officeDocument/2006/relationships/tags" Target="../tags/tag199.xml"/><Relationship Id="rId6" Type="http://schemas.openxmlformats.org/officeDocument/2006/relationships/tags" Target="../tags/tag204.xml"/><Relationship Id="rId11" Type="http://schemas.openxmlformats.org/officeDocument/2006/relationships/tags" Target="../tags/tag209.xml"/><Relationship Id="rId24" Type="http://schemas.openxmlformats.org/officeDocument/2006/relationships/tags" Target="../tags/tag222.xml"/><Relationship Id="rId5" Type="http://schemas.openxmlformats.org/officeDocument/2006/relationships/tags" Target="../tags/tag203.xml"/><Relationship Id="rId15" Type="http://schemas.openxmlformats.org/officeDocument/2006/relationships/tags" Target="../tags/tag213.xml"/><Relationship Id="rId23" Type="http://schemas.openxmlformats.org/officeDocument/2006/relationships/tags" Target="../tags/tag221.xml"/><Relationship Id="rId28" Type="http://schemas.openxmlformats.org/officeDocument/2006/relationships/slideLayout" Target="../slideLayouts/slideLayout2.xml"/><Relationship Id="rId10" Type="http://schemas.openxmlformats.org/officeDocument/2006/relationships/tags" Target="../tags/tag208.xml"/><Relationship Id="rId19" Type="http://schemas.openxmlformats.org/officeDocument/2006/relationships/tags" Target="../tags/tag217.xml"/><Relationship Id="rId4" Type="http://schemas.openxmlformats.org/officeDocument/2006/relationships/tags" Target="../tags/tag202.xml"/><Relationship Id="rId9" Type="http://schemas.openxmlformats.org/officeDocument/2006/relationships/tags" Target="../tags/tag207.xml"/><Relationship Id="rId14" Type="http://schemas.openxmlformats.org/officeDocument/2006/relationships/tags" Target="../tags/tag212.xml"/><Relationship Id="rId22" Type="http://schemas.openxmlformats.org/officeDocument/2006/relationships/tags" Target="../tags/tag220.xml"/><Relationship Id="rId27" Type="http://schemas.openxmlformats.org/officeDocument/2006/relationships/tags" Target="../tags/tag2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feld 5"/>
          <p:cNvSpPr txBox="1">
            <a:spLocks noChangeArrowheads="1"/>
          </p:cNvSpPr>
          <p:nvPr/>
        </p:nvSpPr>
        <p:spPr bwMode="auto">
          <a:xfrm>
            <a:off x="1784351" y="219076"/>
            <a:ext cx="1071563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Titel:</a:t>
            </a:r>
          </a:p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Quelle:</a:t>
            </a:r>
          </a:p>
        </p:txBody>
      </p:sp>
      <p:sp>
        <p:nvSpPr>
          <p:cNvPr id="15" name="Foliennummernplatzhalter 27"/>
          <p:cNvSpPr>
            <a:spLocks noGrp="1"/>
          </p:cNvSpPr>
          <p:nvPr>
            <p:ph type="sldNum" sz="quarter" idx="4294967295"/>
          </p:nvPr>
        </p:nvSpPr>
        <p:spPr>
          <a:xfrm>
            <a:off x="9840416" y="133351"/>
            <a:ext cx="2133600" cy="365125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221578E3-F516-4360-8F12-4081310FC682}" type="slidenum">
              <a:rPr lang="de-DE" smtClean="0"/>
              <a:pPr algn="r">
                <a:defRPr/>
              </a:pPr>
              <a:t>1</a:t>
            </a:fld>
            <a:endParaRPr lang="de-DE" dirty="0"/>
          </a:p>
        </p:txBody>
      </p:sp>
      <p:sp>
        <p:nvSpPr>
          <p:cNvPr id="19" name="shpLesekochValidCheck">
            <a:extLst>
              <a:ext uri="{FF2B5EF4-FFF2-40B4-BE49-F238E27FC236}">
                <a16:creationId xmlns:a16="http://schemas.microsoft.com/office/drawing/2014/main" id="{981ACEAF-38CB-472B-A1EF-EE092F302D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76888" y="573019"/>
            <a:ext cx="1460656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 Rudolph</a:t>
            </a:r>
          </a:p>
        </p:txBody>
      </p:sp>
      <p:sp>
        <p:nvSpPr>
          <p:cNvPr id="3" name="shpLesekochValidCheck">
            <a:extLst>
              <a:ext uri="{FF2B5EF4-FFF2-40B4-BE49-F238E27FC236}">
                <a16:creationId xmlns:a16="http://schemas.microsoft.com/office/drawing/2014/main" id="{AB975C07-9C3B-9F1F-7BEB-F0B8114E1C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76888" y="573019"/>
            <a:ext cx="1460656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 Rudolph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AE4B5CD1-6507-AA1D-B396-B39494E86C06}"/>
              </a:ext>
            </a:extLst>
          </p:cNvPr>
          <p:cNvSpPr txBox="1"/>
          <p:nvPr/>
        </p:nvSpPr>
        <p:spPr>
          <a:xfrm>
            <a:off x="3415229" y="817548"/>
            <a:ext cx="31838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latin typeface="Trebuchet MS" panose="020B0603020202020204" pitchFamily="34" charset="0"/>
              </a:rPr>
              <a:t>Richtig oder falsch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F4EF3E9-FF6B-5CBC-9A40-14C5BB0B5E85}"/>
              </a:ext>
            </a:extLst>
          </p:cNvPr>
          <p:cNvSpPr txBox="1"/>
          <p:nvPr/>
        </p:nvSpPr>
        <p:spPr>
          <a:xfrm>
            <a:off x="3415228" y="1340768"/>
            <a:ext cx="3685624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latin typeface="Trebuchet MS" panose="020B0603020202020204" pitchFamily="34" charset="0"/>
              </a:rPr>
              <a:t>03 Komplizierte Sätze</a:t>
            </a:r>
          </a:p>
          <a:p>
            <a:endParaRPr lang="de-DE" sz="2800" dirty="0">
              <a:latin typeface="Trebuchet MS" panose="020B0603020202020204" pitchFamily="34" charset="0"/>
            </a:endParaRPr>
          </a:p>
          <a:p>
            <a:endParaRPr lang="de-DE" sz="2800" dirty="0">
              <a:latin typeface="Trebuchet MS" panose="020B0603020202020204" pitchFamily="34" charset="0"/>
            </a:endParaRPr>
          </a:p>
          <a:p>
            <a:endParaRPr lang="de-DE" sz="2800" dirty="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DD0ADE4-9FB6-4E5B-96FC-A3BC9B31D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412D-C60F-4771-A1CB-FFD7B5773953}" type="slidenum">
              <a:rPr lang="de-DE" smtClean="0"/>
              <a:pPr/>
              <a:t>10</a:t>
            </a:fld>
            <a:endParaRPr lang="de-DE" dirty="0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97D80CC5-51C9-4C37-B2C8-E6104CB1D377}"/>
              </a:ext>
            </a:extLst>
          </p:cNvPr>
          <p:cNvSpPr/>
          <p:nvPr/>
        </p:nvSpPr>
        <p:spPr>
          <a:xfrm>
            <a:off x="203488" y="60267"/>
            <a:ext cx="88448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Klick auf „</a:t>
            </a:r>
            <a:r>
              <a:rPr lang="de-DE" sz="2400" dirty="0">
                <a:solidFill>
                  <a:schemeClr val="bg1"/>
                </a:solidFill>
                <a:highlight>
                  <a:srgbClr val="0000FF"/>
                </a:highlight>
                <a:latin typeface="Trebuchet MS" panose="020B0603020202020204" pitchFamily="34" charset="0"/>
              </a:rPr>
              <a:t>richtig</a:t>
            </a:r>
            <a:r>
              <a:rPr lang="de-DE" sz="2400" dirty="0">
                <a:latin typeface="Trebuchet MS" panose="020B0603020202020204" pitchFamily="34" charset="0"/>
              </a:rPr>
              <a:t>“ oder „</a:t>
            </a:r>
            <a:r>
              <a:rPr lang="de-DE" sz="2400" dirty="0">
                <a:solidFill>
                  <a:schemeClr val="bg1"/>
                </a:solidFill>
                <a:highlight>
                  <a:srgbClr val="FF0000"/>
                </a:highlight>
                <a:latin typeface="Trebuchet MS" panose="020B0603020202020204" pitchFamily="34" charset="0"/>
              </a:rPr>
              <a:t>falsch</a:t>
            </a:r>
            <a:r>
              <a:rPr lang="de-DE" sz="2400" dirty="0">
                <a:latin typeface="Trebuchet MS" panose="020B0603020202020204" pitchFamily="34" charset="0"/>
              </a:rPr>
              <a:t>“!</a:t>
            </a: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4454B4E2-579A-8534-C563-D61EFA1D9B8C}"/>
              </a:ext>
            </a:extLst>
          </p:cNvPr>
          <p:cNvSpPr/>
          <p:nvPr/>
        </p:nvSpPr>
        <p:spPr>
          <a:xfrm>
            <a:off x="298480" y="159711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4B35B594-3773-FC87-2A0D-9C470035F6C2}"/>
              </a:ext>
            </a:extLst>
          </p:cNvPr>
          <p:cNvSpPr/>
          <p:nvPr/>
        </p:nvSpPr>
        <p:spPr>
          <a:xfrm>
            <a:off x="298480" y="210189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32DDFD49-F923-426D-C324-9086C10E4E86}"/>
              </a:ext>
            </a:extLst>
          </p:cNvPr>
          <p:cNvSpPr/>
          <p:nvPr/>
        </p:nvSpPr>
        <p:spPr>
          <a:xfrm>
            <a:off x="298480" y="2606677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F39F677B-294F-93A9-8851-6A9B691BACB7}"/>
              </a:ext>
            </a:extLst>
          </p:cNvPr>
          <p:cNvSpPr/>
          <p:nvPr/>
        </p:nvSpPr>
        <p:spPr>
          <a:xfrm>
            <a:off x="298480" y="3113045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A110FF8F-3183-CD65-15BE-B86647C31FAE}"/>
              </a:ext>
            </a:extLst>
          </p:cNvPr>
          <p:cNvSpPr/>
          <p:nvPr/>
        </p:nvSpPr>
        <p:spPr>
          <a:xfrm>
            <a:off x="298480" y="3619413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71C8E88D-6C52-EBD0-C171-325DDA0D26F9}"/>
              </a:ext>
            </a:extLst>
          </p:cNvPr>
          <p:cNvSpPr/>
          <p:nvPr/>
        </p:nvSpPr>
        <p:spPr>
          <a:xfrm>
            <a:off x="298480" y="412419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76082284-4B09-50D7-5BBD-24CF4A66F6BB}"/>
              </a:ext>
            </a:extLst>
          </p:cNvPr>
          <p:cNvSpPr/>
          <p:nvPr/>
        </p:nvSpPr>
        <p:spPr>
          <a:xfrm>
            <a:off x="298480" y="463056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79E5A811-8EC7-3F5B-BCA4-F3D2474CA3CB}"/>
              </a:ext>
            </a:extLst>
          </p:cNvPr>
          <p:cNvSpPr/>
          <p:nvPr/>
        </p:nvSpPr>
        <p:spPr>
          <a:xfrm>
            <a:off x="298480" y="513534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0C354F26-C2F1-984F-F4E6-22388ED4EE2A}"/>
              </a:ext>
            </a:extLst>
          </p:cNvPr>
          <p:cNvSpPr/>
          <p:nvPr/>
        </p:nvSpPr>
        <p:spPr>
          <a:xfrm>
            <a:off x="298480" y="5641711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Textfeld 46" descr="TIMESET2">
            <a:extLst>
              <a:ext uri="{FF2B5EF4-FFF2-40B4-BE49-F238E27FC236}">
                <a16:creationId xmlns:a16="http://schemas.microsoft.com/office/drawing/2014/main" id="{2B663FC7-B539-C13F-530D-D3C451EB8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6758" y="145628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B05FEB1E-43D6-790C-495C-F6055F305958}"/>
              </a:ext>
            </a:extLst>
          </p:cNvPr>
          <p:cNvSpPr/>
          <p:nvPr/>
        </p:nvSpPr>
        <p:spPr>
          <a:xfrm>
            <a:off x="10653491" y="145628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49" name="shpAufblitz_1_1" descr="TIMESET">
            <a:extLst>
              <a:ext uri="{FF2B5EF4-FFF2-40B4-BE49-F238E27FC236}">
                <a16:creationId xmlns:a16="http://schemas.microsoft.com/office/drawing/2014/main" id="{6A2F32F3-470A-6EF9-B40B-58E544539DCD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10043269" y="137845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0" name="shpAufblitz_1_1" descr="TIMESET">
            <a:extLst>
              <a:ext uri="{FF2B5EF4-FFF2-40B4-BE49-F238E27FC236}">
                <a16:creationId xmlns:a16="http://schemas.microsoft.com/office/drawing/2014/main" id="{7D0C223F-836F-2F75-B847-2EB6B8C566B3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11513022" y="137845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1" name="Textfeld 50" descr="TIMESET2">
            <a:extLst>
              <a:ext uri="{FF2B5EF4-FFF2-40B4-BE49-F238E27FC236}">
                <a16:creationId xmlns:a16="http://schemas.microsoft.com/office/drawing/2014/main" id="{A73DAC46-2533-469F-4775-D3A3DA9E5D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6758" y="1973271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EE54A57F-F538-FE0B-0B83-A6ED5DD7105E}"/>
              </a:ext>
            </a:extLst>
          </p:cNvPr>
          <p:cNvSpPr/>
          <p:nvPr/>
        </p:nvSpPr>
        <p:spPr>
          <a:xfrm>
            <a:off x="10653491" y="1973271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53" name="shpAufblitz_1_1" descr="TIMESET">
            <a:extLst>
              <a:ext uri="{FF2B5EF4-FFF2-40B4-BE49-F238E27FC236}">
                <a16:creationId xmlns:a16="http://schemas.microsoft.com/office/drawing/2014/main" id="{C2B59AD7-83AB-F97D-6636-8DEC563F62D1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10043269" y="189710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4" name="shpAufblitz_1_1" descr="TIMESET">
            <a:extLst>
              <a:ext uri="{FF2B5EF4-FFF2-40B4-BE49-F238E27FC236}">
                <a16:creationId xmlns:a16="http://schemas.microsoft.com/office/drawing/2014/main" id="{6A2E7D9E-818F-421D-17F6-DF16A05718A4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11513022" y="189710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5" name="Textfeld 54" descr="TIMESET2">
            <a:extLst>
              <a:ext uri="{FF2B5EF4-FFF2-40B4-BE49-F238E27FC236}">
                <a16:creationId xmlns:a16="http://schemas.microsoft.com/office/drawing/2014/main" id="{E542C8CE-09AD-DAF2-37F7-12EB2440C3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6758" y="249025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905DD809-3779-4095-140E-50369ECBC549}"/>
              </a:ext>
            </a:extLst>
          </p:cNvPr>
          <p:cNvSpPr/>
          <p:nvPr/>
        </p:nvSpPr>
        <p:spPr>
          <a:xfrm>
            <a:off x="10653491" y="249025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57" name="shpAufblitz_1_1" descr="TIMESET">
            <a:extLst>
              <a:ext uri="{FF2B5EF4-FFF2-40B4-BE49-F238E27FC236}">
                <a16:creationId xmlns:a16="http://schemas.microsoft.com/office/drawing/2014/main" id="{929E9E9E-EA4E-0E9E-D9A4-6FB56A32421D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10043269" y="241576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8" name="shpAufblitz_1_1" descr="TIMESET">
            <a:extLst>
              <a:ext uri="{FF2B5EF4-FFF2-40B4-BE49-F238E27FC236}">
                <a16:creationId xmlns:a16="http://schemas.microsoft.com/office/drawing/2014/main" id="{A4C0C492-0A3E-D06C-5D16-419ED1D2A235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11513022" y="241576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Textfeld 4" descr="TIMESET2">
            <a:extLst>
              <a:ext uri="{FF2B5EF4-FFF2-40B4-BE49-F238E27FC236}">
                <a16:creationId xmlns:a16="http://schemas.microsoft.com/office/drawing/2014/main" id="{C40B10B5-CC7B-9FA9-99BB-57D1FFAEE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6758" y="3007241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3FA2F36-9386-F12A-3C58-DDFD8DC2B21F}"/>
              </a:ext>
            </a:extLst>
          </p:cNvPr>
          <p:cNvSpPr/>
          <p:nvPr/>
        </p:nvSpPr>
        <p:spPr>
          <a:xfrm>
            <a:off x="10653491" y="3007241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7" name="shpAufblitz_1_1" descr="TIMESET">
            <a:extLst>
              <a:ext uri="{FF2B5EF4-FFF2-40B4-BE49-F238E27FC236}">
                <a16:creationId xmlns:a16="http://schemas.microsoft.com/office/drawing/2014/main" id="{B931E064-BF4D-CC09-ABF3-257E9702F9B8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10043269" y="293441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shpAufblitz_1_1" descr="TIMESET">
            <a:extLst>
              <a:ext uri="{FF2B5EF4-FFF2-40B4-BE49-F238E27FC236}">
                <a16:creationId xmlns:a16="http://schemas.microsoft.com/office/drawing/2014/main" id="{B65A8090-EED4-A3A2-3C30-95F0282BB499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11513022" y="293441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Textfeld 8" descr="TIMESET2">
            <a:extLst>
              <a:ext uri="{FF2B5EF4-FFF2-40B4-BE49-F238E27FC236}">
                <a16:creationId xmlns:a16="http://schemas.microsoft.com/office/drawing/2014/main" id="{A2A081FD-64AD-DF2C-460D-C4DD171C92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6758" y="352422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D536F1FD-D6AA-19EE-94E6-439C3BEAD2FA}"/>
              </a:ext>
            </a:extLst>
          </p:cNvPr>
          <p:cNvSpPr/>
          <p:nvPr/>
        </p:nvSpPr>
        <p:spPr>
          <a:xfrm>
            <a:off x="10653491" y="352422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11" name="shpAufblitz_1_1" descr="TIMESET">
            <a:extLst>
              <a:ext uri="{FF2B5EF4-FFF2-40B4-BE49-F238E27FC236}">
                <a16:creationId xmlns:a16="http://schemas.microsoft.com/office/drawing/2014/main" id="{9C78D6F3-61AF-C54F-C0F6-E4FD0FB39892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10043269" y="3453069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12" name="shpAufblitz_1_1" descr="TIMESET">
            <a:extLst>
              <a:ext uri="{FF2B5EF4-FFF2-40B4-BE49-F238E27FC236}">
                <a16:creationId xmlns:a16="http://schemas.microsoft.com/office/drawing/2014/main" id="{48B0C983-10F4-F56C-2299-4CC18ECB2E30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11513022" y="3453069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" name="Textfeld 1" descr="TIMESET2">
            <a:extLst>
              <a:ext uri="{FF2B5EF4-FFF2-40B4-BE49-F238E27FC236}">
                <a16:creationId xmlns:a16="http://schemas.microsoft.com/office/drawing/2014/main" id="{15CB16B4-198E-F8E1-842C-18F9393CE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6758" y="4041211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37DE17CE-5337-E48B-65BE-FB138F504FB6}"/>
              </a:ext>
            </a:extLst>
          </p:cNvPr>
          <p:cNvSpPr/>
          <p:nvPr/>
        </p:nvSpPr>
        <p:spPr>
          <a:xfrm>
            <a:off x="10653491" y="4041211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40" name="shpAufblitz_1_1" descr="TIMESET">
            <a:extLst>
              <a:ext uri="{FF2B5EF4-FFF2-40B4-BE49-F238E27FC236}">
                <a16:creationId xmlns:a16="http://schemas.microsoft.com/office/drawing/2014/main" id="{4B18251D-B4B8-4C29-85E8-1ADE36F1E813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10043269" y="397172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9" name="shpAufblitz_1_1" descr="TIMESET">
            <a:extLst>
              <a:ext uri="{FF2B5EF4-FFF2-40B4-BE49-F238E27FC236}">
                <a16:creationId xmlns:a16="http://schemas.microsoft.com/office/drawing/2014/main" id="{DB1B95F7-03CE-D4CF-2EBB-F0240DE1ABDA}"/>
              </a:ext>
            </a:extLst>
          </p:cNvPr>
          <p:cNvSpPr txBox="1"/>
          <p:nvPr>
            <p:custDataLst>
              <p:tags r:id="rId12"/>
            </p:custDataLst>
          </p:nvPr>
        </p:nvSpPr>
        <p:spPr>
          <a:xfrm>
            <a:off x="11513022" y="397172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60" name="Textfeld 59" descr="TIMESET2">
            <a:extLst>
              <a:ext uri="{FF2B5EF4-FFF2-40B4-BE49-F238E27FC236}">
                <a16:creationId xmlns:a16="http://schemas.microsoft.com/office/drawing/2014/main" id="{B7EFAFEA-E8CA-2E3E-44EB-77E6DB3E35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6758" y="455819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20255307-07F1-8A06-3E17-BE97A3017DCD}"/>
              </a:ext>
            </a:extLst>
          </p:cNvPr>
          <p:cNvSpPr/>
          <p:nvPr/>
        </p:nvSpPr>
        <p:spPr>
          <a:xfrm>
            <a:off x="10653491" y="455819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62" name="shpAufblitz_1_1" descr="TIMESET">
            <a:extLst>
              <a:ext uri="{FF2B5EF4-FFF2-40B4-BE49-F238E27FC236}">
                <a16:creationId xmlns:a16="http://schemas.microsoft.com/office/drawing/2014/main" id="{10C0490F-29CC-7CD1-0C13-C779F1BFBE43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10043269" y="449037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3" name="shpAufblitz_1_1" descr="TIMESET">
            <a:extLst>
              <a:ext uri="{FF2B5EF4-FFF2-40B4-BE49-F238E27FC236}">
                <a16:creationId xmlns:a16="http://schemas.microsoft.com/office/drawing/2014/main" id="{5B491393-33EE-856A-76AE-DA4CEE8301E0}"/>
              </a:ext>
            </a:extLst>
          </p:cNvPr>
          <p:cNvSpPr txBox="1"/>
          <p:nvPr>
            <p:custDataLst>
              <p:tags r:id="rId14"/>
            </p:custDataLst>
          </p:nvPr>
        </p:nvSpPr>
        <p:spPr>
          <a:xfrm>
            <a:off x="11513022" y="449037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64" name="Textfeld 63" descr="TIMESET2">
            <a:extLst>
              <a:ext uri="{FF2B5EF4-FFF2-40B4-BE49-F238E27FC236}">
                <a16:creationId xmlns:a16="http://schemas.microsoft.com/office/drawing/2014/main" id="{CBD20EBC-A7E0-16C5-1F33-FA30B954A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6758" y="5075181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5" name="Rechteck 64">
            <a:extLst>
              <a:ext uri="{FF2B5EF4-FFF2-40B4-BE49-F238E27FC236}">
                <a16:creationId xmlns:a16="http://schemas.microsoft.com/office/drawing/2014/main" id="{95D90E24-C395-9838-7AD7-335FFE5A1489}"/>
              </a:ext>
            </a:extLst>
          </p:cNvPr>
          <p:cNvSpPr/>
          <p:nvPr/>
        </p:nvSpPr>
        <p:spPr>
          <a:xfrm>
            <a:off x="10653491" y="5075181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66" name="shpAufblitz_1_1" descr="TIMESET">
            <a:extLst>
              <a:ext uri="{FF2B5EF4-FFF2-40B4-BE49-F238E27FC236}">
                <a16:creationId xmlns:a16="http://schemas.microsoft.com/office/drawing/2014/main" id="{C6D7766C-4772-8985-6113-4F5FAF9A01F6}"/>
              </a:ext>
            </a:extLst>
          </p:cNvPr>
          <p:cNvSpPr txBox="1"/>
          <p:nvPr>
            <p:custDataLst>
              <p:tags r:id="rId15"/>
            </p:custDataLst>
          </p:nvPr>
        </p:nvSpPr>
        <p:spPr>
          <a:xfrm>
            <a:off x="10043269" y="500903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67" name="shpAufblitz_1_1" descr="TIMESET">
            <a:extLst>
              <a:ext uri="{FF2B5EF4-FFF2-40B4-BE49-F238E27FC236}">
                <a16:creationId xmlns:a16="http://schemas.microsoft.com/office/drawing/2014/main" id="{4544D2F5-E450-5997-043D-B1211BCE2D42}"/>
              </a:ext>
            </a:extLst>
          </p:cNvPr>
          <p:cNvSpPr txBox="1"/>
          <p:nvPr>
            <p:custDataLst>
              <p:tags r:id="rId16"/>
            </p:custDataLst>
          </p:nvPr>
        </p:nvSpPr>
        <p:spPr>
          <a:xfrm>
            <a:off x="11513022" y="500903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8" name="Textfeld 67" descr="TIMESET2">
            <a:extLst>
              <a:ext uri="{FF2B5EF4-FFF2-40B4-BE49-F238E27FC236}">
                <a16:creationId xmlns:a16="http://schemas.microsoft.com/office/drawing/2014/main" id="{6E7290BD-4837-DE7C-2B25-CB36EE3D0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6758" y="559216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CEE7C167-FB3C-1585-15E6-AE3DC0826547}"/>
              </a:ext>
            </a:extLst>
          </p:cNvPr>
          <p:cNvSpPr/>
          <p:nvPr/>
        </p:nvSpPr>
        <p:spPr>
          <a:xfrm>
            <a:off x="10653491" y="559216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70" name="shpAufblitz_1_1" descr="TIMESET">
            <a:extLst>
              <a:ext uri="{FF2B5EF4-FFF2-40B4-BE49-F238E27FC236}">
                <a16:creationId xmlns:a16="http://schemas.microsoft.com/office/drawing/2014/main" id="{7F5D8505-F209-A3CF-1BAC-E9090A7D023E}"/>
              </a:ext>
            </a:extLst>
          </p:cNvPr>
          <p:cNvSpPr txBox="1"/>
          <p:nvPr>
            <p:custDataLst>
              <p:tags r:id="rId17"/>
            </p:custDataLst>
          </p:nvPr>
        </p:nvSpPr>
        <p:spPr>
          <a:xfrm>
            <a:off x="10043269" y="552768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71" name="shpAufblitz_1_1" descr="TIMESET">
            <a:extLst>
              <a:ext uri="{FF2B5EF4-FFF2-40B4-BE49-F238E27FC236}">
                <a16:creationId xmlns:a16="http://schemas.microsoft.com/office/drawing/2014/main" id="{35E285DF-4F77-41EF-9869-F4C2CE9457E1}"/>
              </a:ext>
            </a:extLst>
          </p:cNvPr>
          <p:cNvSpPr txBox="1"/>
          <p:nvPr>
            <p:custDataLst>
              <p:tags r:id="rId18"/>
            </p:custDataLst>
          </p:nvPr>
        </p:nvSpPr>
        <p:spPr>
          <a:xfrm>
            <a:off x="11513022" y="552768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shpAufblitz_1_1" descr="TIMESET">
            <a:extLst>
              <a:ext uri="{FF2B5EF4-FFF2-40B4-BE49-F238E27FC236}">
                <a16:creationId xmlns:a16="http://schemas.microsoft.com/office/drawing/2014/main" id="{DB93312A-B15E-BC91-90F7-4AD944C2FE90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551384" y="1436291"/>
            <a:ext cx="527163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Ein Beifallssturm ärgert die Künstler.</a:t>
            </a:r>
          </a:p>
        </p:txBody>
      </p:sp>
      <p:sp>
        <p:nvSpPr>
          <p:cNvPr id="15" name="shpAufblitz_2_1" descr="TIMESET">
            <a:extLst>
              <a:ext uri="{FF2B5EF4-FFF2-40B4-BE49-F238E27FC236}">
                <a16:creationId xmlns:a16="http://schemas.microsoft.com/office/drawing/2014/main" id="{E0479662-9446-C6F7-ABC8-459E291C8051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551384" y="1944291"/>
            <a:ext cx="646042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Es ist gesund, wenn man nicht zu viel raucht.</a:t>
            </a:r>
          </a:p>
        </p:txBody>
      </p:sp>
      <p:sp>
        <p:nvSpPr>
          <p:cNvPr id="16" name="shpAufblitz_3_1" descr="TIMESET">
            <a:extLst>
              <a:ext uri="{FF2B5EF4-FFF2-40B4-BE49-F238E27FC236}">
                <a16:creationId xmlns:a16="http://schemas.microsoft.com/office/drawing/2014/main" id="{50BFE50A-8979-049A-3AAA-2DE98A9517CD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551384" y="2452291"/>
            <a:ext cx="66473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Der Pilot drosselte den Motor, und bremste ab.</a:t>
            </a:r>
          </a:p>
        </p:txBody>
      </p:sp>
      <p:sp>
        <p:nvSpPr>
          <p:cNvPr id="17" name="shpAufblitz_4_1" descr="TIMESET">
            <a:extLst>
              <a:ext uri="{FF2B5EF4-FFF2-40B4-BE49-F238E27FC236}">
                <a16:creationId xmlns:a16="http://schemas.microsoft.com/office/drawing/2014/main" id="{503F8D99-593B-6E09-850F-92201ED7A332}"/>
              </a:ext>
            </a:extLst>
          </p:cNvPr>
          <p:cNvSpPr txBox="1"/>
          <p:nvPr>
            <p:custDataLst>
              <p:tags r:id="rId22"/>
            </p:custDataLst>
          </p:nvPr>
        </p:nvSpPr>
        <p:spPr>
          <a:xfrm>
            <a:off x="551384" y="2960291"/>
            <a:ext cx="756540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Um das Wasser abzulassen, schloss man die Schleuse.</a:t>
            </a:r>
          </a:p>
        </p:txBody>
      </p:sp>
      <p:sp>
        <p:nvSpPr>
          <p:cNvPr id="21" name="shpAufblitz_5_1" descr="TIMESET">
            <a:extLst>
              <a:ext uri="{FF2B5EF4-FFF2-40B4-BE49-F238E27FC236}">
                <a16:creationId xmlns:a16="http://schemas.microsoft.com/office/drawing/2014/main" id="{B850ADD2-8B52-B562-45F8-1AEA9BE9EAB4}"/>
              </a:ext>
            </a:extLst>
          </p:cNvPr>
          <p:cNvSpPr txBox="1"/>
          <p:nvPr>
            <p:custDataLst>
              <p:tags r:id="rId23"/>
            </p:custDataLst>
          </p:nvPr>
        </p:nvSpPr>
        <p:spPr>
          <a:xfrm>
            <a:off x="551384" y="3468291"/>
            <a:ext cx="666932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Wasser war genug da, es hatte lange geregnet.</a:t>
            </a:r>
          </a:p>
        </p:txBody>
      </p:sp>
      <p:sp>
        <p:nvSpPr>
          <p:cNvPr id="22" name="shpAufblitz_6_1" descr="TIMESET">
            <a:extLst>
              <a:ext uri="{FF2B5EF4-FFF2-40B4-BE49-F238E27FC236}">
                <a16:creationId xmlns:a16="http://schemas.microsoft.com/office/drawing/2014/main" id="{88F8F660-E3CD-2948-976C-04F20D56BDDB}"/>
              </a:ext>
            </a:extLst>
          </p:cNvPr>
          <p:cNvSpPr txBox="1"/>
          <p:nvPr>
            <p:custDataLst>
              <p:tags r:id="rId24"/>
            </p:custDataLst>
          </p:nvPr>
        </p:nvSpPr>
        <p:spPr>
          <a:xfrm>
            <a:off x="551384" y="3976291"/>
            <a:ext cx="77444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Bei der Hitze lief vielen Menschen der Schweiß hinauf.</a:t>
            </a:r>
          </a:p>
        </p:txBody>
      </p:sp>
      <p:sp>
        <p:nvSpPr>
          <p:cNvPr id="23" name="shpAufblitz_7_1" descr="TIMESET">
            <a:extLst>
              <a:ext uri="{FF2B5EF4-FFF2-40B4-BE49-F238E27FC236}">
                <a16:creationId xmlns:a16="http://schemas.microsoft.com/office/drawing/2014/main" id="{3C9C98D7-C026-7380-FEAA-6C6A5A5409FB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551384" y="4484291"/>
            <a:ext cx="61135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Der Gewinner geht als Verlierer vom Platz.</a:t>
            </a:r>
          </a:p>
        </p:txBody>
      </p:sp>
      <p:sp>
        <p:nvSpPr>
          <p:cNvPr id="24" name="shpAufblitz_8_1" descr="TIMESET">
            <a:extLst>
              <a:ext uri="{FF2B5EF4-FFF2-40B4-BE49-F238E27FC236}">
                <a16:creationId xmlns:a16="http://schemas.microsoft.com/office/drawing/2014/main" id="{B5620A03-0D48-9616-93C8-4BE57F66C93C}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551384" y="4992291"/>
            <a:ext cx="65149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Spontane Entscheidungen sind nicht überlegt.</a:t>
            </a:r>
          </a:p>
        </p:txBody>
      </p:sp>
      <p:sp>
        <p:nvSpPr>
          <p:cNvPr id="25" name="shpAufblitz_9_1" descr="TIMESET">
            <a:extLst>
              <a:ext uri="{FF2B5EF4-FFF2-40B4-BE49-F238E27FC236}">
                <a16:creationId xmlns:a16="http://schemas.microsoft.com/office/drawing/2014/main" id="{863751EB-1792-2771-4EFC-AC00A94ADC85}"/>
              </a:ext>
            </a:extLst>
          </p:cNvPr>
          <p:cNvSpPr txBox="1"/>
          <p:nvPr>
            <p:custDataLst>
              <p:tags r:id="rId27"/>
            </p:custDataLst>
          </p:nvPr>
        </p:nvSpPr>
        <p:spPr>
          <a:xfrm>
            <a:off x="551384" y="5500291"/>
            <a:ext cx="678807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Kriminaler ist ein Ausdruck für Kriminalbeamte.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CD55ACAA-013A-4AE1-B090-104D08A709BA}"/>
              </a:ext>
            </a:extLst>
          </p:cNvPr>
          <p:cNvSpPr/>
          <p:nvPr/>
        </p:nvSpPr>
        <p:spPr>
          <a:xfrm>
            <a:off x="10078144" y="1052736"/>
            <a:ext cx="410344" cy="5263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B93DA5CC-F33F-4731-1692-5DAE505D0205}"/>
              </a:ext>
            </a:extLst>
          </p:cNvPr>
          <p:cNvSpPr/>
          <p:nvPr/>
        </p:nvSpPr>
        <p:spPr>
          <a:xfrm>
            <a:off x="11496600" y="1052736"/>
            <a:ext cx="410344" cy="52631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8615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  <p:bldP spid="49" grpId="0" autoUpdateAnimBg="0"/>
      <p:bldP spid="50" grpId="0" autoUpdateAnimBg="0"/>
      <p:bldP spid="51" grpId="0" animBg="1"/>
      <p:bldP spid="52" grpId="0" animBg="1"/>
      <p:bldP spid="53" grpId="0" autoUpdateAnimBg="0"/>
      <p:bldP spid="54" grpId="0" autoUpdateAnimBg="0"/>
      <p:bldP spid="55" grpId="0" animBg="1"/>
      <p:bldP spid="56" grpId="0" animBg="1"/>
      <p:bldP spid="57" grpId="0" autoUpdateAnimBg="0"/>
      <p:bldP spid="58" grpId="0" autoUpdateAnimBg="0"/>
      <p:bldP spid="5" grpId="0" animBg="1"/>
      <p:bldP spid="6" grpId="0" animBg="1"/>
      <p:bldP spid="7" grpId="0" autoUpdateAnimBg="0"/>
      <p:bldP spid="8" grpId="0" autoUpdateAnimBg="0"/>
      <p:bldP spid="9" grpId="0" animBg="1"/>
      <p:bldP spid="10" grpId="0" animBg="1"/>
      <p:bldP spid="11" grpId="0" autoUpdateAnimBg="0"/>
      <p:bldP spid="12" grpId="0" autoUpdateAnimBg="0"/>
      <p:bldP spid="2" grpId="0" animBg="1"/>
      <p:bldP spid="13" grpId="0" animBg="1"/>
      <p:bldP spid="40" grpId="0" autoUpdateAnimBg="0"/>
      <p:bldP spid="59" grpId="0" autoUpdateAnimBg="0"/>
      <p:bldP spid="60" grpId="0" animBg="1"/>
      <p:bldP spid="61" grpId="0" animBg="1"/>
      <p:bldP spid="62" grpId="0" autoUpdateAnimBg="0"/>
      <p:bldP spid="63" grpId="0" autoUpdateAnimBg="0"/>
      <p:bldP spid="64" grpId="0" animBg="1"/>
      <p:bldP spid="65" grpId="0" animBg="1"/>
      <p:bldP spid="66" grpId="0" autoUpdateAnimBg="0"/>
      <p:bldP spid="67" grpId="0" autoUpdateAnimBg="0"/>
      <p:bldP spid="68" grpId="0" animBg="1"/>
      <p:bldP spid="69" grpId="0" animBg="1"/>
      <p:bldP spid="70" grpId="0" autoUpdateAnimBg="0"/>
      <p:bldP spid="71" grpId="0" autoUpdateAnimBg="0"/>
      <p:bldP spid="14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liennummernplatzhalter 27">
            <a:extLst>
              <a:ext uri="{FF2B5EF4-FFF2-40B4-BE49-F238E27FC236}">
                <a16:creationId xmlns:a16="http://schemas.microsoft.com/office/drawing/2014/main" id="{DCAE7397-DA21-4D9F-B154-BC75292A0EB6}"/>
              </a:ext>
            </a:extLst>
          </p:cNvPr>
          <p:cNvSpPr txBox="1">
            <a:spLocks/>
          </p:cNvSpPr>
          <p:nvPr/>
        </p:nvSpPr>
        <p:spPr>
          <a:xfrm>
            <a:off x="9840416" y="133351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r">
              <a:defRPr/>
            </a:pPr>
            <a:fld id="{221578E3-F516-4360-8F12-4081310FC682}" type="slidenum">
              <a:rPr lang="de-DE" smtClean="0"/>
              <a:pPr algn="r">
                <a:defRPr/>
              </a:pPr>
              <a:t>11</a:t>
            </a:fld>
            <a:endParaRPr lang="de-DE" dirty="0"/>
          </a:p>
        </p:txBody>
      </p:sp>
      <p:sp>
        <p:nvSpPr>
          <p:cNvPr id="24" name="Titel 1">
            <a:extLst>
              <a:ext uri="{FF2B5EF4-FFF2-40B4-BE49-F238E27FC236}">
                <a16:creationId xmlns:a16="http://schemas.microsoft.com/office/drawing/2014/main" id="{9753A262-E233-496C-ACA6-3BEF653DF1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109" y="85228"/>
            <a:ext cx="10515600" cy="43431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de-DE" sz="2800" kern="1200" dirty="0">
                <a:solidFill>
                  <a:schemeClr val="tx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br>
              <a:rPr lang="de-DE" dirty="0"/>
            </a:br>
            <a:r>
              <a:rPr lang="de-DE" dirty="0"/>
              <a:t>Üben macht gescheit!</a:t>
            </a:r>
            <a:br>
              <a:rPr lang="de-DE" dirty="0"/>
            </a:br>
            <a:endParaRPr lang="de-DE" dirty="0"/>
          </a:p>
        </p:txBody>
      </p:sp>
      <p:pic>
        <p:nvPicPr>
          <p:cNvPr id="5" name="Grafik 4" descr="Smiley böse.png">
            <a:extLst>
              <a:ext uri="{FF2B5EF4-FFF2-40B4-BE49-F238E27FC236}">
                <a16:creationId xmlns:a16="http://schemas.microsoft.com/office/drawing/2014/main" id="{C3B74816-1DC8-4B66-8267-467236EA92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25" y="1819017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Grafik 5" descr="Smiley gut.png">
            <a:extLst>
              <a:ext uri="{FF2B5EF4-FFF2-40B4-BE49-F238E27FC236}">
                <a16:creationId xmlns:a16="http://schemas.microsoft.com/office/drawing/2014/main" id="{2BCA1452-24A8-4E51-B238-5F310023824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775" y="1712655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E990CC6E-D00B-4C80-947B-0892B2C14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9411" y="3873242"/>
            <a:ext cx="747352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40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Hurra, wieder</a:t>
            </a:r>
            <a:r>
              <a:rPr kumimoji="0" lang="de-DE" altLang="de-DE" sz="4000" b="0" i="0" u="none" strike="noStrike" kern="1200" cap="none" spc="0" normalizeH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ein Stück weiter!</a:t>
            </a:r>
            <a:endParaRPr kumimoji="0" lang="de-DE" altLang="de-DE" sz="4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378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DD0ADE4-9FB6-4E5B-96FC-A3BC9B31D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412D-C60F-4771-A1CB-FFD7B5773953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97D80CC5-51C9-4C37-B2C8-E6104CB1D377}"/>
              </a:ext>
            </a:extLst>
          </p:cNvPr>
          <p:cNvSpPr/>
          <p:nvPr/>
        </p:nvSpPr>
        <p:spPr>
          <a:xfrm>
            <a:off x="203488" y="60267"/>
            <a:ext cx="88448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Klick auf „</a:t>
            </a:r>
            <a:r>
              <a:rPr lang="de-DE" sz="2400" dirty="0">
                <a:solidFill>
                  <a:schemeClr val="bg1"/>
                </a:solidFill>
                <a:highlight>
                  <a:srgbClr val="0000FF"/>
                </a:highlight>
                <a:latin typeface="Trebuchet MS" panose="020B0603020202020204" pitchFamily="34" charset="0"/>
              </a:rPr>
              <a:t>richtig</a:t>
            </a:r>
            <a:r>
              <a:rPr lang="de-DE" sz="2400" dirty="0">
                <a:latin typeface="Trebuchet MS" panose="020B0603020202020204" pitchFamily="34" charset="0"/>
              </a:rPr>
              <a:t>“ oder „</a:t>
            </a:r>
            <a:r>
              <a:rPr lang="de-DE" sz="2400" dirty="0">
                <a:solidFill>
                  <a:schemeClr val="bg1"/>
                </a:solidFill>
                <a:highlight>
                  <a:srgbClr val="FF0000"/>
                </a:highlight>
                <a:latin typeface="Trebuchet MS" panose="020B0603020202020204" pitchFamily="34" charset="0"/>
              </a:rPr>
              <a:t>falsch</a:t>
            </a:r>
            <a:r>
              <a:rPr lang="de-DE" sz="2400" dirty="0">
                <a:latin typeface="Trebuchet MS" panose="020B0603020202020204" pitchFamily="34" charset="0"/>
              </a:rPr>
              <a:t>“!</a:t>
            </a: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4454B4E2-579A-8534-C563-D61EFA1D9B8C}"/>
              </a:ext>
            </a:extLst>
          </p:cNvPr>
          <p:cNvSpPr/>
          <p:nvPr/>
        </p:nvSpPr>
        <p:spPr>
          <a:xfrm>
            <a:off x="298480" y="130382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4B35B594-3773-FC87-2A0D-9C470035F6C2}"/>
              </a:ext>
            </a:extLst>
          </p:cNvPr>
          <p:cNvSpPr/>
          <p:nvPr/>
        </p:nvSpPr>
        <p:spPr>
          <a:xfrm>
            <a:off x="298480" y="180860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32DDFD49-F923-426D-C324-9086C10E4E86}"/>
              </a:ext>
            </a:extLst>
          </p:cNvPr>
          <p:cNvSpPr/>
          <p:nvPr/>
        </p:nvSpPr>
        <p:spPr>
          <a:xfrm>
            <a:off x="298480" y="2313386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F39F677B-294F-93A9-8851-6A9B691BACB7}"/>
              </a:ext>
            </a:extLst>
          </p:cNvPr>
          <p:cNvSpPr/>
          <p:nvPr/>
        </p:nvSpPr>
        <p:spPr>
          <a:xfrm>
            <a:off x="298480" y="281975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A110FF8F-3183-CD65-15BE-B86647C31FAE}"/>
              </a:ext>
            </a:extLst>
          </p:cNvPr>
          <p:cNvSpPr/>
          <p:nvPr/>
        </p:nvSpPr>
        <p:spPr>
          <a:xfrm>
            <a:off x="298480" y="332612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71C8E88D-6C52-EBD0-C171-325DDA0D26F9}"/>
              </a:ext>
            </a:extLst>
          </p:cNvPr>
          <p:cNvSpPr/>
          <p:nvPr/>
        </p:nvSpPr>
        <p:spPr>
          <a:xfrm>
            <a:off x="298480" y="383090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76082284-4B09-50D7-5BBD-24CF4A66F6BB}"/>
              </a:ext>
            </a:extLst>
          </p:cNvPr>
          <p:cNvSpPr/>
          <p:nvPr/>
        </p:nvSpPr>
        <p:spPr>
          <a:xfrm>
            <a:off x="298480" y="433727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79E5A811-8EC7-3F5B-BCA4-F3D2474CA3CB}"/>
              </a:ext>
            </a:extLst>
          </p:cNvPr>
          <p:cNvSpPr/>
          <p:nvPr/>
        </p:nvSpPr>
        <p:spPr>
          <a:xfrm>
            <a:off x="298480" y="4842052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0C354F26-C2F1-984F-F4E6-22388ED4EE2A}"/>
              </a:ext>
            </a:extLst>
          </p:cNvPr>
          <p:cNvSpPr/>
          <p:nvPr/>
        </p:nvSpPr>
        <p:spPr>
          <a:xfrm>
            <a:off x="298480" y="5348420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9A384426-BAC2-FCBB-6651-70A32D4FD5DF}"/>
              </a:ext>
            </a:extLst>
          </p:cNvPr>
          <p:cNvSpPr/>
          <p:nvPr/>
        </p:nvSpPr>
        <p:spPr>
          <a:xfrm>
            <a:off x="298480" y="5854791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Textfeld 46" descr="TIMESET2">
            <a:extLst>
              <a:ext uri="{FF2B5EF4-FFF2-40B4-BE49-F238E27FC236}">
                <a16:creationId xmlns:a16="http://schemas.microsoft.com/office/drawing/2014/main" id="{2B663FC7-B539-C13F-530D-D3C451EB8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26" y="1162995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B05FEB1E-43D6-790C-495C-F6055F305958}"/>
              </a:ext>
            </a:extLst>
          </p:cNvPr>
          <p:cNvSpPr/>
          <p:nvPr/>
        </p:nvSpPr>
        <p:spPr>
          <a:xfrm>
            <a:off x="8565259" y="1162995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49" name="shpAufblitz_1_1" descr="TIMESET">
            <a:extLst>
              <a:ext uri="{FF2B5EF4-FFF2-40B4-BE49-F238E27FC236}">
                <a16:creationId xmlns:a16="http://schemas.microsoft.com/office/drawing/2014/main" id="{6A2F32F3-470A-6EF9-B40B-58E544539DCD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7955037" y="1085162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0" name="shpAufblitz_1_1" descr="TIMESET">
            <a:extLst>
              <a:ext uri="{FF2B5EF4-FFF2-40B4-BE49-F238E27FC236}">
                <a16:creationId xmlns:a16="http://schemas.microsoft.com/office/drawing/2014/main" id="{7D0C223F-836F-2F75-B847-2EB6B8C566B3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9424790" y="1085162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1" name="Textfeld 50" descr="TIMESET2">
            <a:extLst>
              <a:ext uri="{FF2B5EF4-FFF2-40B4-BE49-F238E27FC236}">
                <a16:creationId xmlns:a16="http://schemas.microsoft.com/office/drawing/2014/main" id="{A73DAC46-2533-469F-4775-D3A3DA9E5D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26" y="1679980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EE54A57F-F538-FE0B-0B83-A6ED5DD7105E}"/>
              </a:ext>
            </a:extLst>
          </p:cNvPr>
          <p:cNvSpPr/>
          <p:nvPr/>
        </p:nvSpPr>
        <p:spPr>
          <a:xfrm>
            <a:off x="8565259" y="1679980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53" name="shpAufblitz_1_1" descr="TIMESET">
            <a:extLst>
              <a:ext uri="{FF2B5EF4-FFF2-40B4-BE49-F238E27FC236}">
                <a16:creationId xmlns:a16="http://schemas.microsoft.com/office/drawing/2014/main" id="{C2B59AD7-83AB-F97D-6636-8DEC563F62D1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7955037" y="1603816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4" name="shpAufblitz_1_1" descr="TIMESET">
            <a:extLst>
              <a:ext uri="{FF2B5EF4-FFF2-40B4-BE49-F238E27FC236}">
                <a16:creationId xmlns:a16="http://schemas.microsoft.com/office/drawing/2014/main" id="{6A2E7D9E-818F-421D-17F6-DF16A05718A4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9424790" y="1603816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5" name="Textfeld 54" descr="TIMESET2">
            <a:extLst>
              <a:ext uri="{FF2B5EF4-FFF2-40B4-BE49-F238E27FC236}">
                <a16:creationId xmlns:a16="http://schemas.microsoft.com/office/drawing/2014/main" id="{E542C8CE-09AD-DAF2-37F7-12EB2440C3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26" y="2196965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905DD809-3779-4095-140E-50369ECBC549}"/>
              </a:ext>
            </a:extLst>
          </p:cNvPr>
          <p:cNvSpPr/>
          <p:nvPr/>
        </p:nvSpPr>
        <p:spPr>
          <a:xfrm>
            <a:off x="8565259" y="2196965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57" name="shpAufblitz_1_1" descr="TIMESET">
            <a:extLst>
              <a:ext uri="{FF2B5EF4-FFF2-40B4-BE49-F238E27FC236}">
                <a16:creationId xmlns:a16="http://schemas.microsoft.com/office/drawing/2014/main" id="{929E9E9E-EA4E-0E9E-D9A4-6FB56A32421D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7955037" y="2122470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8" name="shpAufblitz_1_1" descr="TIMESET">
            <a:extLst>
              <a:ext uri="{FF2B5EF4-FFF2-40B4-BE49-F238E27FC236}">
                <a16:creationId xmlns:a16="http://schemas.microsoft.com/office/drawing/2014/main" id="{A4C0C492-0A3E-D06C-5D16-419ED1D2A235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9424790" y="2122470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Textfeld 4" descr="TIMESET2">
            <a:extLst>
              <a:ext uri="{FF2B5EF4-FFF2-40B4-BE49-F238E27FC236}">
                <a16:creationId xmlns:a16="http://schemas.microsoft.com/office/drawing/2014/main" id="{C40B10B5-CC7B-9FA9-99BB-57D1FFAEE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26" y="2713950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3FA2F36-9386-F12A-3C58-DDFD8DC2B21F}"/>
              </a:ext>
            </a:extLst>
          </p:cNvPr>
          <p:cNvSpPr/>
          <p:nvPr/>
        </p:nvSpPr>
        <p:spPr>
          <a:xfrm>
            <a:off x="8565259" y="2713950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7" name="shpAufblitz_1_1" descr="TIMESET">
            <a:extLst>
              <a:ext uri="{FF2B5EF4-FFF2-40B4-BE49-F238E27FC236}">
                <a16:creationId xmlns:a16="http://schemas.microsoft.com/office/drawing/2014/main" id="{B931E064-BF4D-CC09-ABF3-257E9702F9B8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7955037" y="2641124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shpAufblitz_1_1" descr="TIMESET">
            <a:extLst>
              <a:ext uri="{FF2B5EF4-FFF2-40B4-BE49-F238E27FC236}">
                <a16:creationId xmlns:a16="http://schemas.microsoft.com/office/drawing/2014/main" id="{B65A8090-EED4-A3A2-3C30-95F0282BB499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9424790" y="2641124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Textfeld 8" descr="TIMESET2">
            <a:extLst>
              <a:ext uri="{FF2B5EF4-FFF2-40B4-BE49-F238E27FC236}">
                <a16:creationId xmlns:a16="http://schemas.microsoft.com/office/drawing/2014/main" id="{A2A081FD-64AD-DF2C-460D-C4DD171C92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26" y="3230935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D536F1FD-D6AA-19EE-94E6-439C3BEAD2FA}"/>
              </a:ext>
            </a:extLst>
          </p:cNvPr>
          <p:cNvSpPr/>
          <p:nvPr/>
        </p:nvSpPr>
        <p:spPr>
          <a:xfrm>
            <a:off x="8565259" y="3230935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11" name="shpAufblitz_1_1" descr="TIMESET">
            <a:extLst>
              <a:ext uri="{FF2B5EF4-FFF2-40B4-BE49-F238E27FC236}">
                <a16:creationId xmlns:a16="http://schemas.microsoft.com/office/drawing/2014/main" id="{9C78D6F3-61AF-C54F-C0F6-E4FD0FB39892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7955037" y="3159778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12" name="shpAufblitz_1_1" descr="TIMESET">
            <a:extLst>
              <a:ext uri="{FF2B5EF4-FFF2-40B4-BE49-F238E27FC236}">
                <a16:creationId xmlns:a16="http://schemas.microsoft.com/office/drawing/2014/main" id="{48B0C983-10F4-F56C-2299-4CC18ECB2E30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9424790" y="3159778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" name="Textfeld 1" descr="TIMESET2">
            <a:extLst>
              <a:ext uri="{FF2B5EF4-FFF2-40B4-BE49-F238E27FC236}">
                <a16:creationId xmlns:a16="http://schemas.microsoft.com/office/drawing/2014/main" id="{15CB16B4-198E-F8E1-842C-18F9393CE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26" y="3747920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37DE17CE-5337-E48B-65BE-FB138F504FB6}"/>
              </a:ext>
            </a:extLst>
          </p:cNvPr>
          <p:cNvSpPr/>
          <p:nvPr/>
        </p:nvSpPr>
        <p:spPr>
          <a:xfrm>
            <a:off x="8565259" y="3747920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40" name="shpAufblitz_1_1" descr="TIMESET">
            <a:extLst>
              <a:ext uri="{FF2B5EF4-FFF2-40B4-BE49-F238E27FC236}">
                <a16:creationId xmlns:a16="http://schemas.microsoft.com/office/drawing/2014/main" id="{4B18251D-B4B8-4C29-85E8-1ADE36F1E813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7955037" y="3678432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9" name="shpAufblitz_1_1" descr="TIMESET">
            <a:extLst>
              <a:ext uri="{FF2B5EF4-FFF2-40B4-BE49-F238E27FC236}">
                <a16:creationId xmlns:a16="http://schemas.microsoft.com/office/drawing/2014/main" id="{DB1B95F7-03CE-D4CF-2EBB-F0240DE1ABDA}"/>
              </a:ext>
            </a:extLst>
          </p:cNvPr>
          <p:cNvSpPr txBox="1"/>
          <p:nvPr>
            <p:custDataLst>
              <p:tags r:id="rId12"/>
            </p:custDataLst>
          </p:nvPr>
        </p:nvSpPr>
        <p:spPr>
          <a:xfrm>
            <a:off x="9424790" y="3678432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0" name="Textfeld 59" descr="TIMESET2">
            <a:extLst>
              <a:ext uri="{FF2B5EF4-FFF2-40B4-BE49-F238E27FC236}">
                <a16:creationId xmlns:a16="http://schemas.microsoft.com/office/drawing/2014/main" id="{B7EFAFEA-E8CA-2E3E-44EB-77E6DB3E35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26" y="4264905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20255307-07F1-8A06-3E17-BE97A3017DCD}"/>
              </a:ext>
            </a:extLst>
          </p:cNvPr>
          <p:cNvSpPr/>
          <p:nvPr/>
        </p:nvSpPr>
        <p:spPr>
          <a:xfrm>
            <a:off x="8565259" y="4264905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62" name="shpAufblitz_1_1" descr="TIMESET">
            <a:extLst>
              <a:ext uri="{FF2B5EF4-FFF2-40B4-BE49-F238E27FC236}">
                <a16:creationId xmlns:a16="http://schemas.microsoft.com/office/drawing/2014/main" id="{10C0490F-29CC-7CD1-0C13-C779F1BFBE43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7955037" y="4197086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3" name="shpAufblitz_1_1" descr="TIMESET">
            <a:extLst>
              <a:ext uri="{FF2B5EF4-FFF2-40B4-BE49-F238E27FC236}">
                <a16:creationId xmlns:a16="http://schemas.microsoft.com/office/drawing/2014/main" id="{5B491393-33EE-856A-76AE-DA4CEE8301E0}"/>
              </a:ext>
            </a:extLst>
          </p:cNvPr>
          <p:cNvSpPr txBox="1"/>
          <p:nvPr>
            <p:custDataLst>
              <p:tags r:id="rId14"/>
            </p:custDataLst>
          </p:nvPr>
        </p:nvSpPr>
        <p:spPr>
          <a:xfrm>
            <a:off x="9424790" y="4197086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64" name="Textfeld 63" descr="TIMESET2">
            <a:extLst>
              <a:ext uri="{FF2B5EF4-FFF2-40B4-BE49-F238E27FC236}">
                <a16:creationId xmlns:a16="http://schemas.microsoft.com/office/drawing/2014/main" id="{CBD20EBC-A7E0-16C5-1F33-FA30B954A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26" y="4781890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5" name="Rechteck 64">
            <a:extLst>
              <a:ext uri="{FF2B5EF4-FFF2-40B4-BE49-F238E27FC236}">
                <a16:creationId xmlns:a16="http://schemas.microsoft.com/office/drawing/2014/main" id="{95D90E24-C395-9838-7AD7-335FFE5A1489}"/>
              </a:ext>
            </a:extLst>
          </p:cNvPr>
          <p:cNvSpPr/>
          <p:nvPr/>
        </p:nvSpPr>
        <p:spPr>
          <a:xfrm>
            <a:off x="8565259" y="4781890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66" name="shpAufblitz_1_1" descr="TIMESET">
            <a:extLst>
              <a:ext uri="{FF2B5EF4-FFF2-40B4-BE49-F238E27FC236}">
                <a16:creationId xmlns:a16="http://schemas.microsoft.com/office/drawing/2014/main" id="{C6D7766C-4772-8985-6113-4F5FAF9A01F6}"/>
              </a:ext>
            </a:extLst>
          </p:cNvPr>
          <p:cNvSpPr txBox="1"/>
          <p:nvPr>
            <p:custDataLst>
              <p:tags r:id="rId15"/>
            </p:custDataLst>
          </p:nvPr>
        </p:nvSpPr>
        <p:spPr>
          <a:xfrm>
            <a:off x="7955037" y="4715740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67" name="shpAufblitz_1_1" descr="TIMESET">
            <a:extLst>
              <a:ext uri="{FF2B5EF4-FFF2-40B4-BE49-F238E27FC236}">
                <a16:creationId xmlns:a16="http://schemas.microsoft.com/office/drawing/2014/main" id="{4544D2F5-E450-5997-043D-B1211BCE2D42}"/>
              </a:ext>
            </a:extLst>
          </p:cNvPr>
          <p:cNvSpPr txBox="1"/>
          <p:nvPr>
            <p:custDataLst>
              <p:tags r:id="rId16"/>
            </p:custDataLst>
          </p:nvPr>
        </p:nvSpPr>
        <p:spPr>
          <a:xfrm>
            <a:off x="9424790" y="4715740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8" name="Textfeld 67" descr="TIMESET2">
            <a:extLst>
              <a:ext uri="{FF2B5EF4-FFF2-40B4-BE49-F238E27FC236}">
                <a16:creationId xmlns:a16="http://schemas.microsoft.com/office/drawing/2014/main" id="{6E7290BD-4837-DE7C-2B25-CB36EE3D0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26" y="5298875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CEE7C167-FB3C-1585-15E6-AE3DC0826547}"/>
              </a:ext>
            </a:extLst>
          </p:cNvPr>
          <p:cNvSpPr/>
          <p:nvPr/>
        </p:nvSpPr>
        <p:spPr>
          <a:xfrm>
            <a:off x="8565259" y="5298875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70" name="shpAufblitz_1_1" descr="TIMESET">
            <a:extLst>
              <a:ext uri="{FF2B5EF4-FFF2-40B4-BE49-F238E27FC236}">
                <a16:creationId xmlns:a16="http://schemas.microsoft.com/office/drawing/2014/main" id="{7F5D8505-F209-A3CF-1BAC-E9090A7D023E}"/>
              </a:ext>
            </a:extLst>
          </p:cNvPr>
          <p:cNvSpPr txBox="1"/>
          <p:nvPr>
            <p:custDataLst>
              <p:tags r:id="rId17"/>
            </p:custDataLst>
          </p:nvPr>
        </p:nvSpPr>
        <p:spPr>
          <a:xfrm>
            <a:off x="7955037" y="5234394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1" name="shpAufblitz_1_1" descr="TIMESET">
            <a:extLst>
              <a:ext uri="{FF2B5EF4-FFF2-40B4-BE49-F238E27FC236}">
                <a16:creationId xmlns:a16="http://schemas.microsoft.com/office/drawing/2014/main" id="{35E285DF-4F77-41EF-9869-F4C2CE9457E1}"/>
              </a:ext>
            </a:extLst>
          </p:cNvPr>
          <p:cNvSpPr txBox="1"/>
          <p:nvPr>
            <p:custDataLst>
              <p:tags r:id="rId18"/>
            </p:custDataLst>
          </p:nvPr>
        </p:nvSpPr>
        <p:spPr>
          <a:xfrm>
            <a:off x="9424790" y="5234394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72" name="Textfeld 71" descr="TIMESET2">
            <a:extLst>
              <a:ext uri="{FF2B5EF4-FFF2-40B4-BE49-F238E27FC236}">
                <a16:creationId xmlns:a16="http://schemas.microsoft.com/office/drawing/2014/main" id="{5C50A5D8-840F-53B9-8A58-EC5C06C763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26" y="5815858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21AC3ECA-1FE9-4A0E-9F71-E3EF4E3EFDB9}"/>
              </a:ext>
            </a:extLst>
          </p:cNvPr>
          <p:cNvSpPr/>
          <p:nvPr/>
        </p:nvSpPr>
        <p:spPr>
          <a:xfrm>
            <a:off x="8565259" y="5815858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74" name="shpAufblitz_1_1" descr="TIMESET">
            <a:extLst>
              <a:ext uri="{FF2B5EF4-FFF2-40B4-BE49-F238E27FC236}">
                <a16:creationId xmlns:a16="http://schemas.microsoft.com/office/drawing/2014/main" id="{BC77AE22-5BA3-8F88-B6B5-E91ECEE4F0B2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7955037" y="5753049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75" name="shpAufblitz_1_1" descr="TIMESET">
            <a:extLst>
              <a:ext uri="{FF2B5EF4-FFF2-40B4-BE49-F238E27FC236}">
                <a16:creationId xmlns:a16="http://schemas.microsoft.com/office/drawing/2014/main" id="{BAACF134-CC6D-9FE2-979B-5D1005B0267A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9424790" y="5753049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shpAufblitz_1_1" descr="TIMESET">
            <a:extLst>
              <a:ext uri="{FF2B5EF4-FFF2-40B4-BE49-F238E27FC236}">
                <a16:creationId xmlns:a16="http://schemas.microsoft.com/office/drawing/2014/main" id="{DB93312A-B15E-BC91-90F7-4AD944C2FE90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551384" y="1143000"/>
            <a:ext cx="524855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Links ist das Gegenteil von daneben.</a:t>
            </a:r>
          </a:p>
        </p:txBody>
      </p:sp>
      <p:sp>
        <p:nvSpPr>
          <p:cNvPr id="15" name="shpAufblitz_2_1" descr="TIMESET">
            <a:extLst>
              <a:ext uri="{FF2B5EF4-FFF2-40B4-BE49-F238E27FC236}">
                <a16:creationId xmlns:a16="http://schemas.microsoft.com/office/drawing/2014/main" id="{E0479662-9446-C6F7-ABC8-459E291C8051}"/>
              </a:ext>
            </a:extLst>
          </p:cNvPr>
          <p:cNvSpPr txBox="1"/>
          <p:nvPr>
            <p:custDataLst>
              <p:tags r:id="rId22"/>
            </p:custDataLst>
          </p:nvPr>
        </p:nvSpPr>
        <p:spPr>
          <a:xfrm>
            <a:off x="551384" y="1651000"/>
            <a:ext cx="502413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Schmal ist das Gegenteil von breit.</a:t>
            </a:r>
          </a:p>
        </p:txBody>
      </p:sp>
      <p:sp>
        <p:nvSpPr>
          <p:cNvPr id="16" name="shpAufblitz_3_1" descr="TIMESET">
            <a:extLst>
              <a:ext uri="{FF2B5EF4-FFF2-40B4-BE49-F238E27FC236}">
                <a16:creationId xmlns:a16="http://schemas.microsoft.com/office/drawing/2014/main" id="{50BFE50A-8979-049A-3AAA-2DE98A9517CD}"/>
              </a:ext>
            </a:extLst>
          </p:cNvPr>
          <p:cNvSpPr txBox="1"/>
          <p:nvPr>
            <p:custDataLst>
              <p:tags r:id="rId23"/>
            </p:custDataLst>
          </p:nvPr>
        </p:nvSpPr>
        <p:spPr>
          <a:xfrm>
            <a:off x="551384" y="2159000"/>
            <a:ext cx="55210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Langsam ist das Gegenteil von rennen.</a:t>
            </a:r>
          </a:p>
        </p:txBody>
      </p:sp>
      <p:sp>
        <p:nvSpPr>
          <p:cNvPr id="17" name="shpAufblitz_4_1" descr="TIMESET">
            <a:extLst>
              <a:ext uri="{FF2B5EF4-FFF2-40B4-BE49-F238E27FC236}">
                <a16:creationId xmlns:a16="http://schemas.microsoft.com/office/drawing/2014/main" id="{503F8D99-593B-6E09-850F-92201ED7A332}"/>
              </a:ext>
            </a:extLst>
          </p:cNvPr>
          <p:cNvSpPr txBox="1"/>
          <p:nvPr>
            <p:custDataLst>
              <p:tags r:id="rId24"/>
            </p:custDataLst>
          </p:nvPr>
        </p:nvSpPr>
        <p:spPr>
          <a:xfrm>
            <a:off x="551384" y="2667000"/>
            <a:ext cx="52456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Ein Kreis ist größer als ein Rechteck.</a:t>
            </a:r>
          </a:p>
        </p:txBody>
      </p:sp>
      <p:sp>
        <p:nvSpPr>
          <p:cNvPr id="21" name="shpAufblitz_5_1" descr="TIMESET">
            <a:extLst>
              <a:ext uri="{FF2B5EF4-FFF2-40B4-BE49-F238E27FC236}">
                <a16:creationId xmlns:a16="http://schemas.microsoft.com/office/drawing/2014/main" id="{B850ADD2-8B52-B562-45F8-1AEA9BE9EAB4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551384" y="3175000"/>
            <a:ext cx="610615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Farbig ist das Gegenteil von schwarz-weiß.</a:t>
            </a:r>
          </a:p>
        </p:txBody>
      </p:sp>
      <p:sp>
        <p:nvSpPr>
          <p:cNvPr id="22" name="shpAufblitz_6_1" descr="TIMESET">
            <a:extLst>
              <a:ext uri="{FF2B5EF4-FFF2-40B4-BE49-F238E27FC236}">
                <a16:creationId xmlns:a16="http://schemas.microsoft.com/office/drawing/2014/main" id="{88F8F660-E3CD-2948-976C-04F20D56BDDB}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551384" y="3683000"/>
            <a:ext cx="44101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Alt ist das Gegenteil von jung.</a:t>
            </a:r>
          </a:p>
        </p:txBody>
      </p:sp>
      <p:sp>
        <p:nvSpPr>
          <p:cNvPr id="23" name="shpAufblitz_7_1" descr="TIMESET">
            <a:extLst>
              <a:ext uri="{FF2B5EF4-FFF2-40B4-BE49-F238E27FC236}">
                <a16:creationId xmlns:a16="http://schemas.microsoft.com/office/drawing/2014/main" id="{3C9C98D7-C026-7380-FEAA-6C6A5A5409FB}"/>
              </a:ext>
            </a:extLst>
          </p:cNvPr>
          <p:cNvSpPr txBox="1"/>
          <p:nvPr>
            <p:custDataLst>
              <p:tags r:id="rId27"/>
            </p:custDataLst>
          </p:nvPr>
        </p:nvSpPr>
        <p:spPr>
          <a:xfrm>
            <a:off x="551384" y="4191000"/>
            <a:ext cx="65405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In einem spannenden Buch passiert nicht viel.</a:t>
            </a:r>
          </a:p>
        </p:txBody>
      </p:sp>
      <p:sp>
        <p:nvSpPr>
          <p:cNvPr id="24" name="shpAufblitz_8_1" descr="TIMESET">
            <a:extLst>
              <a:ext uri="{FF2B5EF4-FFF2-40B4-BE49-F238E27FC236}">
                <a16:creationId xmlns:a16="http://schemas.microsoft.com/office/drawing/2014/main" id="{B5620A03-0D48-9616-93C8-4BE57F66C93C}"/>
              </a:ext>
            </a:extLst>
          </p:cNvPr>
          <p:cNvSpPr txBox="1"/>
          <p:nvPr>
            <p:custDataLst>
              <p:tags r:id="rId28"/>
            </p:custDataLst>
          </p:nvPr>
        </p:nvSpPr>
        <p:spPr>
          <a:xfrm>
            <a:off x="551384" y="4699000"/>
            <a:ext cx="51187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Im Frühling werden die Tage länger.</a:t>
            </a:r>
          </a:p>
        </p:txBody>
      </p:sp>
      <p:sp>
        <p:nvSpPr>
          <p:cNvPr id="25" name="shpAufblitz_9_1" descr="TIMESET">
            <a:extLst>
              <a:ext uri="{FF2B5EF4-FFF2-40B4-BE49-F238E27FC236}">
                <a16:creationId xmlns:a16="http://schemas.microsoft.com/office/drawing/2014/main" id="{863751EB-1792-2771-4EFC-AC00A94ADC85}"/>
              </a:ext>
            </a:extLst>
          </p:cNvPr>
          <p:cNvSpPr txBox="1"/>
          <p:nvPr>
            <p:custDataLst>
              <p:tags r:id="rId29"/>
            </p:custDataLst>
          </p:nvPr>
        </p:nvSpPr>
        <p:spPr>
          <a:xfrm>
            <a:off x="551384" y="5207000"/>
            <a:ext cx="65264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Ein Denkmal ist eine schwere Rechenaufgabe.</a:t>
            </a:r>
          </a:p>
        </p:txBody>
      </p:sp>
      <p:sp>
        <p:nvSpPr>
          <p:cNvPr id="26" name="shpAufblitz_10_1" descr="TIMESET">
            <a:extLst>
              <a:ext uri="{FF2B5EF4-FFF2-40B4-BE49-F238E27FC236}">
                <a16:creationId xmlns:a16="http://schemas.microsoft.com/office/drawing/2014/main" id="{C038D09A-A4C7-8438-3AEA-F013B2DF557D}"/>
              </a:ext>
            </a:extLst>
          </p:cNvPr>
          <p:cNvSpPr txBox="1"/>
          <p:nvPr>
            <p:custDataLst>
              <p:tags r:id="rId30"/>
            </p:custDataLst>
          </p:nvPr>
        </p:nvSpPr>
        <p:spPr>
          <a:xfrm>
            <a:off x="551384" y="5715000"/>
            <a:ext cx="66559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Gesund und reich ist besser als arm und krank.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FDCF15B4-65CB-E3B8-4362-230479F1CB25}"/>
              </a:ext>
            </a:extLst>
          </p:cNvPr>
          <p:cNvSpPr/>
          <p:nvPr/>
        </p:nvSpPr>
        <p:spPr>
          <a:xfrm>
            <a:off x="7968208" y="1118213"/>
            <a:ext cx="410344" cy="5263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8226F7FF-93C6-6C4D-E5BE-38FDBDE0CF41}"/>
              </a:ext>
            </a:extLst>
          </p:cNvPr>
          <p:cNvSpPr/>
          <p:nvPr/>
        </p:nvSpPr>
        <p:spPr>
          <a:xfrm>
            <a:off x="9502080" y="1118213"/>
            <a:ext cx="410344" cy="52631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6764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1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" fill="hold">
                      <p:stCondLst>
                        <p:cond delay="0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33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" fill="hold">
                      <p:stCondLst>
                        <p:cond delay="0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48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9" fill="hold">
                      <p:stCondLst>
                        <p:cond delay="0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53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4" fill="hold">
                      <p:stCondLst>
                        <p:cond delay="0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  <p:bldP spid="49" grpId="0" autoUpdateAnimBg="0"/>
      <p:bldP spid="50" grpId="0" autoUpdateAnimBg="0"/>
      <p:bldP spid="51" grpId="0" animBg="1"/>
      <p:bldP spid="52" grpId="0" animBg="1"/>
      <p:bldP spid="53" grpId="0" autoUpdateAnimBg="0"/>
      <p:bldP spid="54" grpId="0" autoUpdateAnimBg="0"/>
      <p:bldP spid="55" grpId="0" animBg="1"/>
      <p:bldP spid="56" grpId="0" animBg="1"/>
      <p:bldP spid="57" grpId="0" autoUpdateAnimBg="0"/>
      <p:bldP spid="58" grpId="0" autoUpdateAnimBg="0"/>
      <p:bldP spid="5" grpId="0" animBg="1"/>
      <p:bldP spid="6" grpId="0" animBg="1"/>
      <p:bldP spid="7" grpId="0" autoUpdateAnimBg="0"/>
      <p:bldP spid="8" grpId="0" autoUpdateAnimBg="0"/>
      <p:bldP spid="9" grpId="0" animBg="1"/>
      <p:bldP spid="10" grpId="0" animBg="1"/>
      <p:bldP spid="11" grpId="0" autoUpdateAnimBg="0"/>
      <p:bldP spid="12" grpId="0" autoUpdateAnimBg="0"/>
      <p:bldP spid="2" grpId="0" animBg="1"/>
      <p:bldP spid="13" grpId="0" animBg="1"/>
      <p:bldP spid="40" grpId="0" autoUpdateAnimBg="0"/>
      <p:bldP spid="59" grpId="0" autoUpdateAnimBg="0"/>
      <p:bldP spid="60" grpId="0" animBg="1"/>
      <p:bldP spid="61" grpId="0" animBg="1"/>
      <p:bldP spid="62" grpId="0" autoUpdateAnimBg="0"/>
      <p:bldP spid="63" grpId="0" autoUpdateAnimBg="0"/>
      <p:bldP spid="64" grpId="0" animBg="1"/>
      <p:bldP spid="65" grpId="0" animBg="1"/>
      <p:bldP spid="66" grpId="0" autoUpdateAnimBg="0"/>
      <p:bldP spid="67" grpId="0" autoUpdateAnimBg="0"/>
      <p:bldP spid="68" grpId="0" animBg="1"/>
      <p:bldP spid="69" grpId="0" animBg="1"/>
      <p:bldP spid="70" grpId="0" autoUpdateAnimBg="0"/>
      <p:bldP spid="71" grpId="0" autoUpdateAnimBg="0"/>
      <p:bldP spid="72" grpId="0" animBg="1"/>
      <p:bldP spid="73" grpId="0" animBg="1"/>
      <p:bldP spid="74" grpId="0" autoUpdateAnimBg="0"/>
      <p:bldP spid="75" grpId="0" autoUpdateAnimBg="0"/>
      <p:bldP spid="14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DD0ADE4-9FB6-4E5B-96FC-A3BC9B31D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412D-C60F-4771-A1CB-FFD7B5773953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97D80CC5-51C9-4C37-B2C8-E6104CB1D377}"/>
              </a:ext>
            </a:extLst>
          </p:cNvPr>
          <p:cNvSpPr/>
          <p:nvPr/>
        </p:nvSpPr>
        <p:spPr>
          <a:xfrm>
            <a:off x="203488" y="60267"/>
            <a:ext cx="88448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>
                <a:latin typeface="Trebuchet MS" panose="020B0603020202020204" pitchFamily="34" charset="0"/>
              </a:rPr>
              <a:t>Klick </a:t>
            </a:r>
            <a:r>
              <a:rPr lang="de-DE" sz="2400" dirty="0">
                <a:latin typeface="Trebuchet MS" panose="020B0603020202020204" pitchFamily="34" charset="0"/>
              </a:rPr>
              <a:t>auf „</a:t>
            </a:r>
            <a:r>
              <a:rPr lang="de-DE" sz="2400" dirty="0">
                <a:solidFill>
                  <a:schemeClr val="bg1"/>
                </a:solidFill>
                <a:highlight>
                  <a:srgbClr val="0000FF"/>
                </a:highlight>
                <a:latin typeface="Trebuchet MS" panose="020B0603020202020204" pitchFamily="34" charset="0"/>
              </a:rPr>
              <a:t>richtig</a:t>
            </a:r>
            <a:r>
              <a:rPr lang="de-DE" sz="2400" dirty="0">
                <a:latin typeface="Trebuchet MS" panose="020B0603020202020204" pitchFamily="34" charset="0"/>
              </a:rPr>
              <a:t>“ oder „</a:t>
            </a:r>
            <a:r>
              <a:rPr lang="de-DE" sz="2400" dirty="0">
                <a:solidFill>
                  <a:schemeClr val="bg1"/>
                </a:solidFill>
                <a:highlight>
                  <a:srgbClr val="FF0000"/>
                </a:highlight>
                <a:latin typeface="Trebuchet MS" panose="020B0603020202020204" pitchFamily="34" charset="0"/>
              </a:rPr>
              <a:t>falsch</a:t>
            </a:r>
            <a:r>
              <a:rPr lang="de-DE" sz="2400" dirty="0">
                <a:latin typeface="Trebuchet MS" panose="020B0603020202020204" pitchFamily="34" charset="0"/>
              </a:rPr>
              <a:t>“!</a:t>
            </a: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4454B4E2-579A-8534-C563-D61EFA1D9B8C}"/>
              </a:ext>
            </a:extLst>
          </p:cNvPr>
          <p:cNvSpPr/>
          <p:nvPr/>
        </p:nvSpPr>
        <p:spPr>
          <a:xfrm>
            <a:off x="298480" y="130382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4B35B594-3773-FC87-2A0D-9C470035F6C2}"/>
              </a:ext>
            </a:extLst>
          </p:cNvPr>
          <p:cNvSpPr/>
          <p:nvPr/>
        </p:nvSpPr>
        <p:spPr>
          <a:xfrm>
            <a:off x="298480" y="180860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32DDFD49-F923-426D-C324-9086C10E4E86}"/>
              </a:ext>
            </a:extLst>
          </p:cNvPr>
          <p:cNvSpPr/>
          <p:nvPr/>
        </p:nvSpPr>
        <p:spPr>
          <a:xfrm>
            <a:off x="298480" y="2313386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F39F677B-294F-93A9-8851-6A9B691BACB7}"/>
              </a:ext>
            </a:extLst>
          </p:cNvPr>
          <p:cNvSpPr/>
          <p:nvPr/>
        </p:nvSpPr>
        <p:spPr>
          <a:xfrm>
            <a:off x="298480" y="281975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A110FF8F-3183-CD65-15BE-B86647C31FAE}"/>
              </a:ext>
            </a:extLst>
          </p:cNvPr>
          <p:cNvSpPr/>
          <p:nvPr/>
        </p:nvSpPr>
        <p:spPr>
          <a:xfrm>
            <a:off x="298480" y="332612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71C8E88D-6C52-EBD0-C171-325DDA0D26F9}"/>
              </a:ext>
            </a:extLst>
          </p:cNvPr>
          <p:cNvSpPr/>
          <p:nvPr/>
        </p:nvSpPr>
        <p:spPr>
          <a:xfrm>
            <a:off x="298480" y="383090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76082284-4B09-50D7-5BBD-24CF4A66F6BB}"/>
              </a:ext>
            </a:extLst>
          </p:cNvPr>
          <p:cNvSpPr/>
          <p:nvPr/>
        </p:nvSpPr>
        <p:spPr>
          <a:xfrm>
            <a:off x="298480" y="433727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79E5A811-8EC7-3F5B-BCA4-F3D2474CA3CB}"/>
              </a:ext>
            </a:extLst>
          </p:cNvPr>
          <p:cNvSpPr/>
          <p:nvPr/>
        </p:nvSpPr>
        <p:spPr>
          <a:xfrm>
            <a:off x="298480" y="4842052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0C354F26-C2F1-984F-F4E6-22388ED4EE2A}"/>
              </a:ext>
            </a:extLst>
          </p:cNvPr>
          <p:cNvSpPr/>
          <p:nvPr/>
        </p:nvSpPr>
        <p:spPr>
          <a:xfrm>
            <a:off x="298480" y="5348420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9A384426-BAC2-FCBB-6651-70A32D4FD5DF}"/>
              </a:ext>
            </a:extLst>
          </p:cNvPr>
          <p:cNvSpPr/>
          <p:nvPr/>
        </p:nvSpPr>
        <p:spPr>
          <a:xfrm>
            <a:off x="298480" y="5854791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Textfeld 46" descr="TIMESET2">
            <a:extLst>
              <a:ext uri="{FF2B5EF4-FFF2-40B4-BE49-F238E27FC236}">
                <a16:creationId xmlns:a16="http://schemas.microsoft.com/office/drawing/2014/main" id="{2B663FC7-B539-C13F-530D-D3C451EB8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26" y="1162995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B05FEB1E-43D6-790C-495C-F6055F305958}"/>
              </a:ext>
            </a:extLst>
          </p:cNvPr>
          <p:cNvSpPr/>
          <p:nvPr/>
        </p:nvSpPr>
        <p:spPr>
          <a:xfrm>
            <a:off x="8565259" y="1162995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49" name="shpAufblitz_1_1" descr="TIMESET">
            <a:extLst>
              <a:ext uri="{FF2B5EF4-FFF2-40B4-BE49-F238E27FC236}">
                <a16:creationId xmlns:a16="http://schemas.microsoft.com/office/drawing/2014/main" id="{6A2F32F3-470A-6EF9-B40B-58E544539DCD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7955037" y="1085162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0" name="shpAufblitz_1_1" descr="TIMESET">
            <a:extLst>
              <a:ext uri="{FF2B5EF4-FFF2-40B4-BE49-F238E27FC236}">
                <a16:creationId xmlns:a16="http://schemas.microsoft.com/office/drawing/2014/main" id="{7D0C223F-836F-2F75-B847-2EB6B8C566B3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9424790" y="1085162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1" name="Textfeld 50" descr="TIMESET2">
            <a:extLst>
              <a:ext uri="{FF2B5EF4-FFF2-40B4-BE49-F238E27FC236}">
                <a16:creationId xmlns:a16="http://schemas.microsoft.com/office/drawing/2014/main" id="{A73DAC46-2533-469F-4775-D3A3DA9E5D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26" y="1679980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EE54A57F-F538-FE0B-0B83-A6ED5DD7105E}"/>
              </a:ext>
            </a:extLst>
          </p:cNvPr>
          <p:cNvSpPr/>
          <p:nvPr/>
        </p:nvSpPr>
        <p:spPr>
          <a:xfrm>
            <a:off x="8565259" y="1679980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53" name="shpAufblitz_1_1" descr="TIMESET">
            <a:extLst>
              <a:ext uri="{FF2B5EF4-FFF2-40B4-BE49-F238E27FC236}">
                <a16:creationId xmlns:a16="http://schemas.microsoft.com/office/drawing/2014/main" id="{C2B59AD7-83AB-F97D-6636-8DEC563F62D1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7955037" y="1603816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4" name="shpAufblitz_1_1" descr="TIMESET">
            <a:extLst>
              <a:ext uri="{FF2B5EF4-FFF2-40B4-BE49-F238E27FC236}">
                <a16:creationId xmlns:a16="http://schemas.microsoft.com/office/drawing/2014/main" id="{6A2E7D9E-818F-421D-17F6-DF16A05718A4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9424790" y="1603816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5" name="Textfeld 54" descr="TIMESET2">
            <a:extLst>
              <a:ext uri="{FF2B5EF4-FFF2-40B4-BE49-F238E27FC236}">
                <a16:creationId xmlns:a16="http://schemas.microsoft.com/office/drawing/2014/main" id="{E542C8CE-09AD-DAF2-37F7-12EB2440C3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26" y="2196965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905DD809-3779-4095-140E-50369ECBC549}"/>
              </a:ext>
            </a:extLst>
          </p:cNvPr>
          <p:cNvSpPr/>
          <p:nvPr/>
        </p:nvSpPr>
        <p:spPr>
          <a:xfrm>
            <a:off x="8565259" y="2196965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57" name="shpAufblitz_1_1" descr="TIMESET">
            <a:extLst>
              <a:ext uri="{FF2B5EF4-FFF2-40B4-BE49-F238E27FC236}">
                <a16:creationId xmlns:a16="http://schemas.microsoft.com/office/drawing/2014/main" id="{929E9E9E-EA4E-0E9E-D9A4-6FB56A32421D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7955037" y="2122470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8" name="shpAufblitz_1_1" descr="TIMESET">
            <a:extLst>
              <a:ext uri="{FF2B5EF4-FFF2-40B4-BE49-F238E27FC236}">
                <a16:creationId xmlns:a16="http://schemas.microsoft.com/office/drawing/2014/main" id="{A4C0C492-0A3E-D06C-5D16-419ED1D2A235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9424790" y="2122470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Textfeld 4" descr="TIMESET2">
            <a:extLst>
              <a:ext uri="{FF2B5EF4-FFF2-40B4-BE49-F238E27FC236}">
                <a16:creationId xmlns:a16="http://schemas.microsoft.com/office/drawing/2014/main" id="{C40B10B5-CC7B-9FA9-99BB-57D1FFAEE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26" y="2713950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3FA2F36-9386-F12A-3C58-DDFD8DC2B21F}"/>
              </a:ext>
            </a:extLst>
          </p:cNvPr>
          <p:cNvSpPr/>
          <p:nvPr/>
        </p:nvSpPr>
        <p:spPr>
          <a:xfrm>
            <a:off x="8565259" y="2713950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7" name="shpAufblitz_1_1" descr="TIMESET">
            <a:extLst>
              <a:ext uri="{FF2B5EF4-FFF2-40B4-BE49-F238E27FC236}">
                <a16:creationId xmlns:a16="http://schemas.microsoft.com/office/drawing/2014/main" id="{B931E064-BF4D-CC09-ABF3-257E9702F9B8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7955037" y="2641124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shpAufblitz_1_1" descr="TIMESET">
            <a:extLst>
              <a:ext uri="{FF2B5EF4-FFF2-40B4-BE49-F238E27FC236}">
                <a16:creationId xmlns:a16="http://schemas.microsoft.com/office/drawing/2014/main" id="{B65A8090-EED4-A3A2-3C30-95F0282BB499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9424790" y="2641124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Textfeld 8" descr="TIMESET2">
            <a:extLst>
              <a:ext uri="{FF2B5EF4-FFF2-40B4-BE49-F238E27FC236}">
                <a16:creationId xmlns:a16="http://schemas.microsoft.com/office/drawing/2014/main" id="{A2A081FD-64AD-DF2C-460D-C4DD171C92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26" y="3230935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D536F1FD-D6AA-19EE-94E6-439C3BEAD2FA}"/>
              </a:ext>
            </a:extLst>
          </p:cNvPr>
          <p:cNvSpPr/>
          <p:nvPr/>
        </p:nvSpPr>
        <p:spPr>
          <a:xfrm>
            <a:off x="8565259" y="3230935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11" name="shpAufblitz_1_1" descr="TIMESET">
            <a:extLst>
              <a:ext uri="{FF2B5EF4-FFF2-40B4-BE49-F238E27FC236}">
                <a16:creationId xmlns:a16="http://schemas.microsoft.com/office/drawing/2014/main" id="{9C78D6F3-61AF-C54F-C0F6-E4FD0FB39892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7955037" y="3159778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" name="shpAufblitz_1_1" descr="TIMESET">
            <a:extLst>
              <a:ext uri="{FF2B5EF4-FFF2-40B4-BE49-F238E27FC236}">
                <a16:creationId xmlns:a16="http://schemas.microsoft.com/office/drawing/2014/main" id="{48B0C983-10F4-F56C-2299-4CC18ECB2E30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9424790" y="3159778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2" name="Textfeld 1" descr="TIMESET2">
            <a:extLst>
              <a:ext uri="{FF2B5EF4-FFF2-40B4-BE49-F238E27FC236}">
                <a16:creationId xmlns:a16="http://schemas.microsoft.com/office/drawing/2014/main" id="{15CB16B4-198E-F8E1-842C-18F9393CE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26" y="3747920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37DE17CE-5337-E48B-65BE-FB138F504FB6}"/>
              </a:ext>
            </a:extLst>
          </p:cNvPr>
          <p:cNvSpPr/>
          <p:nvPr/>
        </p:nvSpPr>
        <p:spPr>
          <a:xfrm>
            <a:off x="8565259" y="3747920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40" name="shpAufblitz_1_1" descr="TIMESET">
            <a:extLst>
              <a:ext uri="{FF2B5EF4-FFF2-40B4-BE49-F238E27FC236}">
                <a16:creationId xmlns:a16="http://schemas.microsoft.com/office/drawing/2014/main" id="{4B18251D-B4B8-4C29-85E8-1ADE36F1E813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7955037" y="3678432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9" name="shpAufblitz_1_1" descr="TIMESET">
            <a:extLst>
              <a:ext uri="{FF2B5EF4-FFF2-40B4-BE49-F238E27FC236}">
                <a16:creationId xmlns:a16="http://schemas.microsoft.com/office/drawing/2014/main" id="{DB1B95F7-03CE-D4CF-2EBB-F0240DE1ABDA}"/>
              </a:ext>
            </a:extLst>
          </p:cNvPr>
          <p:cNvSpPr txBox="1"/>
          <p:nvPr>
            <p:custDataLst>
              <p:tags r:id="rId12"/>
            </p:custDataLst>
          </p:nvPr>
        </p:nvSpPr>
        <p:spPr>
          <a:xfrm>
            <a:off x="9424790" y="3678432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60" name="Textfeld 59" descr="TIMESET2">
            <a:extLst>
              <a:ext uri="{FF2B5EF4-FFF2-40B4-BE49-F238E27FC236}">
                <a16:creationId xmlns:a16="http://schemas.microsoft.com/office/drawing/2014/main" id="{B7EFAFEA-E8CA-2E3E-44EB-77E6DB3E35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26" y="4264905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20255307-07F1-8A06-3E17-BE97A3017DCD}"/>
              </a:ext>
            </a:extLst>
          </p:cNvPr>
          <p:cNvSpPr/>
          <p:nvPr/>
        </p:nvSpPr>
        <p:spPr>
          <a:xfrm>
            <a:off x="8565259" y="4264905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62" name="shpAufblitz_1_1" descr="TIMESET">
            <a:extLst>
              <a:ext uri="{FF2B5EF4-FFF2-40B4-BE49-F238E27FC236}">
                <a16:creationId xmlns:a16="http://schemas.microsoft.com/office/drawing/2014/main" id="{10C0490F-29CC-7CD1-0C13-C779F1BFBE43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7955037" y="4197086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63" name="shpAufblitz_1_1" descr="TIMESET">
            <a:extLst>
              <a:ext uri="{FF2B5EF4-FFF2-40B4-BE49-F238E27FC236}">
                <a16:creationId xmlns:a16="http://schemas.microsoft.com/office/drawing/2014/main" id="{5B491393-33EE-856A-76AE-DA4CEE8301E0}"/>
              </a:ext>
            </a:extLst>
          </p:cNvPr>
          <p:cNvSpPr txBox="1"/>
          <p:nvPr>
            <p:custDataLst>
              <p:tags r:id="rId14"/>
            </p:custDataLst>
          </p:nvPr>
        </p:nvSpPr>
        <p:spPr>
          <a:xfrm>
            <a:off x="9424790" y="4197086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4" name="Textfeld 63" descr="TIMESET2">
            <a:extLst>
              <a:ext uri="{FF2B5EF4-FFF2-40B4-BE49-F238E27FC236}">
                <a16:creationId xmlns:a16="http://schemas.microsoft.com/office/drawing/2014/main" id="{CBD20EBC-A7E0-16C5-1F33-FA30B954A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26" y="4781890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5" name="Rechteck 64">
            <a:extLst>
              <a:ext uri="{FF2B5EF4-FFF2-40B4-BE49-F238E27FC236}">
                <a16:creationId xmlns:a16="http://schemas.microsoft.com/office/drawing/2014/main" id="{95D90E24-C395-9838-7AD7-335FFE5A1489}"/>
              </a:ext>
            </a:extLst>
          </p:cNvPr>
          <p:cNvSpPr/>
          <p:nvPr/>
        </p:nvSpPr>
        <p:spPr>
          <a:xfrm>
            <a:off x="8565259" y="4781890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66" name="shpAufblitz_1_1" descr="TIMESET">
            <a:extLst>
              <a:ext uri="{FF2B5EF4-FFF2-40B4-BE49-F238E27FC236}">
                <a16:creationId xmlns:a16="http://schemas.microsoft.com/office/drawing/2014/main" id="{C6D7766C-4772-8985-6113-4F5FAF9A01F6}"/>
              </a:ext>
            </a:extLst>
          </p:cNvPr>
          <p:cNvSpPr txBox="1"/>
          <p:nvPr>
            <p:custDataLst>
              <p:tags r:id="rId15"/>
            </p:custDataLst>
          </p:nvPr>
        </p:nvSpPr>
        <p:spPr>
          <a:xfrm>
            <a:off x="7955037" y="4715740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67" name="shpAufblitz_1_1" descr="TIMESET">
            <a:extLst>
              <a:ext uri="{FF2B5EF4-FFF2-40B4-BE49-F238E27FC236}">
                <a16:creationId xmlns:a16="http://schemas.microsoft.com/office/drawing/2014/main" id="{4544D2F5-E450-5997-043D-B1211BCE2D42}"/>
              </a:ext>
            </a:extLst>
          </p:cNvPr>
          <p:cNvSpPr txBox="1"/>
          <p:nvPr>
            <p:custDataLst>
              <p:tags r:id="rId16"/>
            </p:custDataLst>
          </p:nvPr>
        </p:nvSpPr>
        <p:spPr>
          <a:xfrm>
            <a:off x="9424790" y="4715740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8" name="Textfeld 67" descr="TIMESET2">
            <a:extLst>
              <a:ext uri="{FF2B5EF4-FFF2-40B4-BE49-F238E27FC236}">
                <a16:creationId xmlns:a16="http://schemas.microsoft.com/office/drawing/2014/main" id="{6E7290BD-4837-DE7C-2B25-CB36EE3D0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26" y="5298875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CEE7C167-FB3C-1585-15E6-AE3DC0826547}"/>
              </a:ext>
            </a:extLst>
          </p:cNvPr>
          <p:cNvSpPr/>
          <p:nvPr/>
        </p:nvSpPr>
        <p:spPr>
          <a:xfrm>
            <a:off x="8565259" y="5298875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70" name="shpAufblitz_1_1" descr="TIMESET">
            <a:extLst>
              <a:ext uri="{FF2B5EF4-FFF2-40B4-BE49-F238E27FC236}">
                <a16:creationId xmlns:a16="http://schemas.microsoft.com/office/drawing/2014/main" id="{7F5D8505-F209-A3CF-1BAC-E9090A7D023E}"/>
              </a:ext>
            </a:extLst>
          </p:cNvPr>
          <p:cNvSpPr txBox="1"/>
          <p:nvPr>
            <p:custDataLst>
              <p:tags r:id="rId17"/>
            </p:custDataLst>
          </p:nvPr>
        </p:nvSpPr>
        <p:spPr>
          <a:xfrm>
            <a:off x="7955037" y="5234394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71" name="shpAufblitz_1_1" descr="TIMESET">
            <a:extLst>
              <a:ext uri="{FF2B5EF4-FFF2-40B4-BE49-F238E27FC236}">
                <a16:creationId xmlns:a16="http://schemas.microsoft.com/office/drawing/2014/main" id="{35E285DF-4F77-41EF-9869-F4C2CE9457E1}"/>
              </a:ext>
            </a:extLst>
          </p:cNvPr>
          <p:cNvSpPr txBox="1"/>
          <p:nvPr>
            <p:custDataLst>
              <p:tags r:id="rId18"/>
            </p:custDataLst>
          </p:nvPr>
        </p:nvSpPr>
        <p:spPr>
          <a:xfrm>
            <a:off x="9424790" y="5234394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2" name="Textfeld 71" descr="TIMESET2">
            <a:extLst>
              <a:ext uri="{FF2B5EF4-FFF2-40B4-BE49-F238E27FC236}">
                <a16:creationId xmlns:a16="http://schemas.microsoft.com/office/drawing/2014/main" id="{5C50A5D8-840F-53B9-8A58-EC5C06C763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26" y="5815858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21AC3ECA-1FE9-4A0E-9F71-E3EF4E3EFDB9}"/>
              </a:ext>
            </a:extLst>
          </p:cNvPr>
          <p:cNvSpPr/>
          <p:nvPr/>
        </p:nvSpPr>
        <p:spPr>
          <a:xfrm>
            <a:off x="8565259" y="5815858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74" name="shpAufblitz_1_1" descr="TIMESET">
            <a:extLst>
              <a:ext uri="{FF2B5EF4-FFF2-40B4-BE49-F238E27FC236}">
                <a16:creationId xmlns:a16="http://schemas.microsoft.com/office/drawing/2014/main" id="{BC77AE22-5BA3-8F88-B6B5-E91ECEE4F0B2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7955037" y="5753049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75" name="shpAufblitz_1_1" descr="TIMESET">
            <a:extLst>
              <a:ext uri="{FF2B5EF4-FFF2-40B4-BE49-F238E27FC236}">
                <a16:creationId xmlns:a16="http://schemas.microsoft.com/office/drawing/2014/main" id="{BAACF134-CC6D-9FE2-979B-5D1005B0267A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9424790" y="5753049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shpAufblitz_1_1" descr="TIMESET">
            <a:extLst>
              <a:ext uri="{FF2B5EF4-FFF2-40B4-BE49-F238E27FC236}">
                <a16:creationId xmlns:a16="http://schemas.microsoft.com/office/drawing/2014/main" id="{DB93312A-B15E-BC91-90F7-4AD944C2FE90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551384" y="1143000"/>
            <a:ext cx="484459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Schmal ist das Gegenteil von eng.</a:t>
            </a:r>
          </a:p>
        </p:txBody>
      </p:sp>
      <p:sp>
        <p:nvSpPr>
          <p:cNvPr id="15" name="shpAufblitz_2_1" descr="TIMESET">
            <a:extLst>
              <a:ext uri="{FF2B5EF4-FFF2-40B4-BE49-F238E27FC236}">
                <a16:creationId xmlns:a16="http://schemas.microsoft.com/office/drawing/2014/main" id="{E0479662-9446-C6F7-ABC8-459E291C8051}"/>
              </a:ext>
            </a:extLst>
          </p:cNvPr>
          <p:cNvSpPr txBox="1"/>
          <p:nvPr>
            <p:custDataLst>
              <p:tags r:id="rId22"/>
            </p:custDataLst>
          </p:nvPr>
        </p:nvSpPr>
        <p:spPr>
          <a:xfrm>
            <a:off x="551384" y="1651000"/>
            <a:ext cx="492634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Links ist das Gegenteil von rechts.</a:t>
            </a:r>
          </a:p>
        </p:txBody>
      </p:sp>
      <p:sp>
        <p:nvSpPr>
          <p:cNvPr id="16" name="shpAufblitz_3_1" descr="TIMESET">
            <a:extLst>
              <a:ext uri="{FF2B5EF4-FFF2-40B4-BE49-F238E27FC236}">
                <a16:creationId xmlns:a16="http://schemas.microsoft.com/office/drawing/2014/main" id="{50BFE50A-8979-049A-3AAA-2DE98A9517CD}"/>
              </a:ext>
            </a:extLst>
          </p:cNvPr>
          <p:cNvSpPr txBox="1"/>
          <p:nvPr>
            <p:custDataLst>
              <p:tags r:id="rId23"/>
            </p:custDataLst>
          </p:nvPr>
        </p:nvSpPr>
        <p:spPr>
          <a:xfrm>
            <a:off x="551384" y="2159000"/>
            <a:ext cx="552426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Langsam ist das Gegenteil von schnell.</a:t>
            </a:r>
          </a:p>
        </p:txBody>
      </p:sp>
      <p:sp>
        <p:nvSpPr>
          <p:cNvPr id="17" name="shpAufblitz_4_1" descr="TIMESET">
            <a:extLst>
              <a:ext uri="{FF2B5EF4-FFF2-40B4-BE49-F238E27FC236}">
                <a16:creationId xmlns:a16="http://schemas.microsoft.com/office/drawing/2014/main" id="{503F8D99-593B-6E09-850F-92201ED7A332}"/>
              </a:ext>
            </a:extLst>
          </p:cNvPr>
          <p:cNvSpPr txBox="1"/>
          <p:nvPr>
            <p:custDataLst>
              <p:tags r:id="rId24"/>
            </p:custDataLst>
          </p:nvPr>
        </p:nvSpPr>
        <p:spPr>
          <a:xfrm>
            <a:off x="551384" y="2667000"/>
            <a:ext cx="530978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Ein Kreis ist kleiner als ein Rechteck.</a:t>
            </a:r>
          </a:p>
        </p:txBody>
      </p:sp>
      <p:sp>
        <p:nvSpPr>
          <p:cNvPr id="21" name="shpAufblitz_5_1" descr="TIMESET">
            <a:extLst>
              <a:ext uri="{FF2B5EF4-FFF2-40B4-BE49-F238E27FC236}">
                <a16:creationId xmlns:a16="http://schemas.microsoft.com/office/drawing/2014/main" id="{B850ADD2-8B52-B562-45F8-1AEA9BE9EAB4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551384" y="3175000"/>
            <a:ext cx="486543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Farbig ist das Gegenteil von bunt.</a:t>
            </a:r>
          </a:p>
        </p:txBody>
      </p:sp>
      <p:sp>
        <p:nvSpPr>
          <p:cNvPr id="22" name="shpAufblitz_6_1" descr="TIMESET">
            <a:extLst>
              <a:ext uri="{FF2B5EF4-FFF2-40B4-BE49-F238E27FC236}">
                <a16:creationId xmlns:a16="http://schemas.microsoft.com/office/drawing/2014/main" id="{88F8F660-E3CD-2948-976C-04F20D56BDDB}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551384" y="3683000"/>
            <a:ext cx="497604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Alt ist das Gegenteil von sportlich.</a:t>
            </a:r>
          </a:p>
        </p:txBody>
      </p:sp>
      <p:sp>
        <p:nvSpPr>
          <p:cNvPr id="23" name="shpAufblitz_7_1" descr="TIMESET">
            <a:extLst>
              <a:ext uri="{FF2B5EF4-FFF2-40B4-BE49-F238E27FC236}">
                <a16:creationId xmlns:a16="http://schemas.microsoft.com/office/drawing/2014/main" id="{3C9C98D7-C026-7380-FEAA-6C6A5A5409FB}"/>
              </a:ext>
            </a:extLst>
          </p:cNvPr>
          <p:cNvSpPr txBox="1"/>
          <p:nvPr>
            <p:custDataLst>
              <p:tags r:id="rId27"/>
            </p:custDataLst>
          </p:nvPr>
        </p:nvSpPr>
        <p:spPr>
          <a:xfrm>
            <a:off x="551384" y="4191000"/>
            <a:ext cx="596349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In einem spannenden Buch passiert viel.</a:t>
            </a:r>
          </a:p>
        </p:txBody>
      </p:sp>
      <p:sp>
        <p:nvSpPr>
          <p:cNvPr id="24" name="shpAufblitz_8_1" descr="TIMESET">
            <a:extLst>
              <a:ext uri="{FF2B5EF4-FFF2-40B4-BE49-F238E27FC236}">
                <a16:creationId xmlns:a16="http://schemas.microsoft.com/office/drawing/2014/main" id="{B5620A03-0D48-9616-93C8-4BE57F66C93C}"/>
              </a:ext>
            </a:extLst>
          </p:cNvPr>
          <p:cNvSpPr txBox="1"/>
          <p:nvPr>
            <p:custDataLst>
              <p:tags r:id="rId28"/>
            </p:custDataLst>
          </p:nvPr>
        </p:nvSpPr>
        <p:spPr>
          <a:xfrm>
            <a:off x="551384" y="4699000"/>
            <a:ext cx="492154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Im Herbst werden die Tage kürzer.</a:t>
            </a:r>
          </a:p>
        </p:txBody>
      </p:sp>
      <p:sp>
        <p:nvSpPr>
          <p:cNvPr id="25" name="shpAufblitz_9_1" descr="TIMESET">
            <a:extLst>
              <a:ext uri="{FF2B5EF4-FFF2-40B4-BE49-F238E27FC236}">
                <a16:creationId xmlns:a16="http://schemas.microsoft.com/office/drawing/2014/main" id="{863751EB-1792-2771-4EFC-AC00A94ADC85}"/>
              </a:ext>
            </a:extLst>
          </p:cNvPr>
          <p:cNvSpPr txBox="1"/>
          <p:nvPr>
            <p:custDataLst>
              <p:tags r:id="rId29"/>
            </p:custDataLst>
          </p:nvPr>
        </p:nvSpPr>
        <p:spPr>
          <a:xfrm>
            <a:off x="551384" y="5207000"/>
            <a:ext cx="45416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Ein Denkmal erinnert an etwas.</a:t>
            </a:r>
          </a:p>
        </p:txBody>
      </p:sp>
      <p:sp>
        <p:nvSpPr>
          <p:cNvPr id="26" name="shpAufblitz_10_1" descr="TIMESET">
            <a:extLst>
              <a:ext uri="{FF2B5EF4-FFF2-40B4-BE49-F238E27FC236}">
                <a16:creationId xmlns:a16="http://schemas.microsoft.com/office/drawing/2014/main" id="{C038D09A-A4C7-8438-3AEA-F013B2DF557D}"/>
              </a:ext>
            </a:extLst>
          </p:cNvPr>
          <p:cNvSpPr txBox="1"/>
          <p:nvPr>
            <p:custDataLst>
              <p:tags r:id="rId30"/>
            </p:custDataLst>
          </p:nvPr>
        </p:nvSpPr>
        <p:spPr>
          <a:xfrm>
            <a:off x="551384" y="5715000"/>
            <a:ext cx="403347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Gesund ist besser als krank.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2FB04654-19F8-7004-983A-EA16707F84C0}"/>
              </a:ext>
            </a:extLst>
          </p:cNvPr>
          <p:cNvSpPr/>
          <p:nvPr/>
        </p:nvSpPr>
        <p:spPr>
          <a:xfrm>
            <a:off x="7968208" y="1118213"/>
            <a:ext cx="410344" cy="5263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04BBB8CF-D2EE-F1D7-8313-B828FA4CB12E}"/>
              </a:ext>
            </a:extLst>
          </p:cNvPr>
          <p:cNvSpPr/>
          <p:nvPr/>
        </p:nvSpPr>
        <p:spPr>
          <a:xfrm>
            <a:off x="9458672" y="1118213"/>
            <a:ext cx="410344" cy="52631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5998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1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" fill="hold">
                      <p:stCondLst>
                        <p:cond delay="0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33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" fill="hold">
                      <p:stCondLst>
                        <p:cond delay="0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48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9" fill="hold">
                      <p:stCondLst>
                        <p:cond delay="0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53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4" fill="hold">
                      <p:stCondLst>
                        <p:cond delay="0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  <p:bldP spid="49" grpId="0" autoUpdateAnimBg="0"/>
      <p:bldP spid="50" grpId="0" autoUpdateAnimBg="0"/>
      <p:bldP spid="51" grpId="0" animBg="1"/>
      <p:bldP spid="52" grpId="0" animBg="1"/>
      <p:bldP spid="53" grpId="0" autoUpdateAnimBg="0"/>
      <p:bldP spid="54" grpId="0" autoUpdateAnimBg="0"/>
      <p:bldP spid="55" grpId="0" animBg="1"/>
      <p:bldP spid="56" grpId="0" animBg="1"/>
      <p:bldP spid="57" grpId="0" autoUpdateAnimBg="0"/>
      <p:bldP spid="58" grpId="0" autoUpdateAnimBg="0"/>
      <p:bldP spid="5" grpId="0" animBg="1"/>
      <p:bldP spid="6" grpId="0" animBg="1"/>
      <p:bldP spid="7" grpId="0" autoUpdateAnimBg="0"/>
      <p:bldP spid="8" grpId="0" autoUpdateAnimBg="0"/>
      <p:bldP spid="9" grpId="0" animBg="1"/>
      <p:bldP spid="10" grpId="0" animBg="1"/>
      <p:bldP spid="11" grpId="0" autoUpdateAnimBg="0"/>
      <p:bldP spid="12" grpId="0" autoUpdateAnimBg="0"/>
      <p:bldP spid="2" grpId="0" animBg="1"/>
      <p:bldP spid="13" grpId="0" animBg="1"/>
      <p:bldP spid="40" grpId="0" autoUpdateAnimBg="0"/>
      <p:bldP spid="59" grpId="0" autoUpdateAnimBg="0"/>
      <p:bldP spid="60" grpId="0" animBg="1"/>
      <p:bldP spid="61" grpId="0" animBg="1"/>
      <p:bldP spid="62" grpId="0" autoUpdateAnimBg="0"/>
      <p:bldP spid="63" grpId="0" autoUpdateAnimBg="0"/>
      <p:bldP spid="64" grpId="0" animBg="1"/>
      <p:bldP spid="65" grpId="0" animBg="1"/>
      <p:bldP spid="66" grpId="0" autoUpdateAnimBg="0"/>
      <p:bldP spid="67" grpId="0" autoUpdateAnimBg="0"/>
      <p:bldP spid="68" grpId="0" animBg="1"/>
      <p:bldP spid="69" grpId="0" animBg="1"/>
      <p:bldP spid="70" grpId="0" autoUpdateAnimBg="0"/>
      <p:bldP spid="71" grpId="0" autoUpdateAnimBg="0"/>
      <p:bldP spid="72" grpId="0" animBg="1"/>
      <p:bldP spid="73" grpId="0" animBg="1"/>
      <p:bldP spid="74" grpId="0" autoUpdateAnimBg="0"/>
      <p:bldP spid="75" grpId="0" autoUpdateAnimBg="0"/>
      <p:bldP spid="14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DD0ADE4-9FB6-4E5B-96FC-A3BC9B31D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412D-C60F-4771-A1CB-FFD7B5773953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97D80CC5-51C9-4C37-B2C8-E6104CB1D377}"/>
              </a:ext>
            </a:extLst>
          </p:cNvPr>
          <p:cNvSpPr/>
          <p:nvPr/>
        </p:nvSpPr>
        <p:spPr>
          <a:xfrm>
            <a:off x="203488" y="60267"/>
            <a:ext cx="88448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Klick auf „</a:t>
            </a:r>
            <a:r>
              <a:rPr lang="de-DE" sz="2400" dirty="0">
                <a:solidFill>
                  <a:schemeClr val="bg1"/>
                </a:solidFill>
                <a:highlight>
                  <a:srgbClr val="0000FF"/>
                </a:highlight>
                <a:latin typeface="Trebuchet MS" panose="020B0603020202020204" pitchFamily="34" charset="0"/>
              </a:rPr>
              <a:t>richtig</a:t>
            </a:r>
            <a:r>
              <a:rPr lang="de-DE" sz="2400" dirty="0">
                <a:latin typeface="Trebuchet MS" panose="020B0603020202020204" pitchFamily="34" charset="0"/>
              </a:rPr>
              <a:t>“ oder „</a:t>
            </a:r>
            <a:r>
              <a:rPr lang="de-DE" sz="2400" dirty="0">
                <a:solidFill>
                  <a:schemeClr val="bg1"/>
                </a:solidFill>
                <a:highlight>
                  <a:srgbClr val="FF0000"/>
                </a:highlight>
                <a:latin typeface="Trebuchet MS" panose="020B0603020202020204" pitchFamily="34" charset="0"/>
              </a:rPr>
              <a:t>falsch</a:t>
            </a:r>
            <a:r>
              <a:rPr lang="de-DE" sz="2400" dirty="0">
                <a:latin typeface="Trebuchet MS" panose="020B0603020202020204" pitchFamily="34" charset="0"/>
              </a:rPr>
              <a:t>“!</a:t>
            </a: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4454B4E2-579A-8534-C563-D61EFA1D9B8C}"/>
              </a:ext>
            </a:extLst>
          </p:cNvPr>
          <p:cNvSpPr/>
          <p:nvPr/>
        </p:nvSpPr>
        <p:spPr>
          <a:xfrm>
            <a:off x="298480" y="130382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4B35B594-3773-FC87-2A0D-9C470035F6C2}"/>
              </a:ext>
            </a:extLst>
          </p:cNvPr>
          <p:cNvSpPr/>
          <p:nvPr/>
        </p:nvSpPr>
        <p:spPr>
          <a:xfrm>
            <a:off x="298480" y="180860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32DDFD49-F923-426D-C324-9086C10E4E86}"/>
              </a:ext>
            </a:extLst>
          </p:cNvPr>
          <p:cNvSpPr/>
          <p:nvPr/>
        </p:nvSpPr>
        <p:spPr>
          <a:xfrm>
            <a:off x="298480" y="2313386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F39F677B-294F-93A9-8851-6A9B691BACB7}"/>
              </a:ext>
            </a:extLst>
          </p:cNvPr>
          <p:cNvSpPr/>
          <p:nvPr/>
        </p:nvSpPr>
        <p:spPr>
          <a:xfrm>
            <a:off x="298480" y="281975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A110FF8F-3183-CD65-15BE-B86647C31FAE}"/>
              </a:ext>
            </a:extLst>
          </p:cNvPr>
          <p:cNvSpPr/>
          <p:nvPr/>
        </p:nvSpPr>
        <p:spPr>
          <a:xfrm>
            <a:off x="298480" y="332612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71C8E88D-6C52-EBD0-C171-325DDA0D26F9}"/>
              </a:ext>
            </a:extLst>
          </p:cNvPr>
          <p:cNvSpPr/>
          <p:nvPr/>
        </p:nvSpPr>
        <p:spPr>
          <a:xfrm>
            <a:off x="298480" y="383090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76082284-4B09-50D7-5BBD-24CF4A66F6BB}"/>
              </a:ext>
            </a:extLst>
          </p:cNvPr>
          <p:cNvSpPr/>
          <p:nvPr/>
        </p:nvSpPr>
        <p:spPr>
          <a:xfrm>
            <a:off x="298480" y="433727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79E5A811-8EC7-3F5B-BCA4-F3D2474CA3CB}"/>
              </a:ext>
            </a:extLst>
          </p:cNvPr>
          <p:cNvSpPr/>
          <p:nvPr/>
        </p:nvSpPr>
        <p:spPr>
          <a:xfrm>
            <a:off x="298480" y="4842052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0C354F26-C2F1-984F-F4E6-22388ED4EE2A}"/>
              </a:ext>
            </a:extLst>
          </p:cNvPr>
          <p:cNvSpPr/>
          <p:nvPr/>
        </p:nvSpPr>
        <p:spPr>
          <a:xfrm>
            <a:off x="298480" y="5348420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9A384426-BAC2-FCBB-6651-70A32D4FD5DF}"/>
              </a:ext>
            </a:extLst>
          </p:cNvPr>
          <p:cNvSpPr/>
          <p:nvPr/>
        </p:nvSpPr>
        <p:spPr>
          <a:xfrm>
            <a:off x="298480" y="5854791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Textfeld 46" descr="TIMESET2">
            <a:extLst>
              <a:ext uri="{FF2B5EF4-FFF2-40B4-BE49-F238E27FC236}">
                <a16:creationId xmlns:a16="http://schemas.microsoft.com/office/drawing/2014/main" id="{2B663FC7-B539-C13F-530D-D3C451EB8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26" y="1162995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B05FEB1E-43D6-790C-495C-F6055F305958}"/>
              </a:ext>
            </a:extLst>
          </p:cNvPr>
          <p:cNvSpPr/>
          <p:nvPr/>
        </p:nvSpPr>
        <p:spPr>
          <a:xfrm>
            <a:off x="8565259" y="1162995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49" name="shpAufblitz_1_1" descr="TIMESET">
            <a:extLst>
              <a:ext uri="{FF2B5EF4-FFF2-40B4-BE49-F238E27FC236}">
                <a16:creationId xmlns:a16="http://schemas.microsoft.com/office/drawing/2014/main" id="{6A2F32F3-470A-6EF9-B40B-58E544539DCD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7955037" y="1085162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0" name="shpAufblitz_1_1" descr="TIMESET">
            <a:extLst>
              <a:ext uri="{FF2B5EF4-FFF2-40B4-BE49-F238E27FC236}">
                <a16:creationId xmlns:a16="http://schemas.microsoft.com/office/drawing/2014/main" id="{7D0C223F-836F-2F75-B847-2EB6B8C566B3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9424790" y="1085162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1" name="Textfeld 50" descr="TIMESET2">
            <a:extLst>
              <a:ext uri="{FF2B5EF4-FFF2-40B4-BE49-F238E27FC236}">
                <a16:creationId xmlns:a16="http://schemas.microsoft.com/office/drawing/2014/main" id="{A73DAC46-2533-469F-4775-D3A3DA9E5D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26" y="1679980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EE54A57F-F538-FE0B-0B83-A6ED5DD7105E}"/>
              </a:ext>
            </a:extLst>
          </p:cNvPr>
          <p:cNvSpPr/>
          <p:nvPr/>
        </p:nvSpPr>
        <p:spPr>
          <a:xfrm>
            <a:off x="8565259" y="1679980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53" name="shpAufblitz_1_1" descr="TIMESET">
            <a:extLst>
              <a:ext uri="{FF2B5EF4-FFF2-40B4-BE49-F238E27FC236}">
                <a16:creationId xmlns:a16="http://schemas.microsoft.com/office/drawing/2014/main" id="{C2B59AD7-83AB-F97D-6636-8DEC563F62D1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7955037" y="1603816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4" name="shpAufblitz_1_1" descr="TIMESET">
            <a:extLst>
              <a:ext uri="{FF2B5EF4-FFF2-40B4-BE49-F238E27FC236}">
                <a16:creationId xmlns:a16="http://schemas.microsoft.com/office/drawing/2014/main" id="{6A2E7D9E-818F-421D-17F6-DF16A05718A4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9424790" y="1603816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5" name="Textfeld 54" descr="TIMESET2">
            <a:extLst>
              <a:ext uri="{FF2B5EF4-FFF2-40B4-BE49-F238E27FC236}">
                <a16:creationId xmlns:a16="http://schemas.microsoft.com/office/drawing/2014/main" id="{E542C8CE-09AD-DAF2-37F7-12EB2440C3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26" y="2196965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905DD809-3779-4095-140E-50369ECBC549}"/>
              </a:ext>
            </a:extLst>
          </p:cNvPr>
          <p:cNvSpPr/>
          <p:nvPr/>
        </p:nvSpPr>
        <p:spPr>
          <a:xfrm>
            <a:off x="8565259" y="2196965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57" name="shpAufblitz_1_1" descr="TIMESET">
            <a:extLst>
              <a:ext uri="{FF2B5EF4-FFF2-40B4-BE49-F238E27FC236}">
                <a16:creationId xmlns:a16="http://schemas.microsoft.com/office/drawing/2014/main" id="{929E9E9E-EA4E-0E9E-D9A4-6FB56A32421D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7955037" y="2122470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8" name="shpAufblitz_1_1" descr="TIMESET">
            <a:extLst>
              <a:ext uri="{FF2B5EF4-FFF2-40B4-BE49-F238E27FC236}">
                <a16:creationId xmlns:a16="http://schemas.microsoft.com/office/drawing/2014/main" id="{A4C0C492-0A3E-D06C-5D16-419ED1D2A235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9424790" y="2122470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Textfeld 4" descr="TIMESET2">
            <a:extLst>
              <a:ext uri="{FF2B5EF4-FFF2-40B4-BE49-F238E27FC236}">
                <a16:creationId xmlns:a16="http://schemas.microsoft.com/office/drawing/2014/main" id="{C40B10B5-CC7B-9FA9-99BB-57D1FFAEE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26" y="2713950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3FA2F36-9386-F12A-3C58-DDFD8DC2B21F}"/>
              </a:ext>
            </a:extLst>
          </p:cNvPr>
          <p:cNvSpPr/>
          <p:nvPr/>
        </p:nvSpPr>
        <p:spPr>
          <a:xfrm>
            <a:off x="8565259" y="2713950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7" name="shpAufblitz_1_1" descr="TIMESET">
            <a:extLst>
              <a:ext uri="{FF2B5EF4-FFF2-40B4-BE49-F238E27FC236}">
                <a16:creationId xmlns:a16="http://schemas.microsoft.com/office/drawing/2014/main" id="{B931E064-BF4D-CC09-ABF3-257E9702F9B8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7955037" y="2641124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shpAufblitz_1_1" descr="TIMESET">
            <a:extLst>
              <a:ext uri="{FF2B5EF4-FFF2-40B4-BE49-F238E27FC236}">
                <a16:creationId xmlns:a16="http://schemas.microsoft.com/office/drawing/2014/main" id="{B65A8090-EED4-A3A2-3C30-95F0282BB499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9424790" y="2641124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Textfeld 8" descr="TIMESET2">
            <a:extLst>
              <a:ext uri="{FF2B5EF4-FFF2-40B4-BE49-F238E27FC236}">
                <a16:creationId xmlns:a16="http://schemas.microsoft.com/office/drawing/2014/main" id="{A2A081FD-64AD-DF2C-460D-C4DD171C92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26" y="3230935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D536F1FD-D6AA-19EE-94E6-439C3BEAD2FA}"/>
              </a:ext>
            </a:extLst>
          </p:cNvPr>
          <p:cNvSpPr/>
          <p:nvPr/>
        </p:nvSpPr>
        <p:spPr>
          <a:xfrm>
            <a:off x="8565259" y="3230935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11" name="shpAufblitz_1_1" descr="TIMESET">
            <a:extLst>
              <a:ext uri="{FF2B5EF4-FFF2-40B4-BE49-F238E27FC236}">
                <a16:creationId xmlns:a16="http://schemas.microsoft.com/office/drawing/2014/main" id="{9C78D6F3-61AF-C54F-C0F6-E4FD0FB39892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7955037" y="3159778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" name="shpAufblitz_1_1" descr="TIMESET">
            <a:extLst>
              <a:ext uri="{FF2B5EF4-FFF2-40B4-BE49-F238E27FC236}">
                <a16:creationId xmlns:a16="http://schemas.microsoft.com/office/drawing/2014/main" id="{48B0C983-10F4-F56C-2299-4CC18ECB2E30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9424790" y="3159778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2" name="Textfeld 1" descr="TIMESET2">
            <a:extLst>
              <a:ext uri="{FF2B5EF4-FFF2-40B4-BE49-F238E27FC236}">
                <a16:creationId xmlns:a16="http://schemas.microsoft.com/office/drawing/2014/main" id="{15CB16B4-198E-F8E1-842C-18F9393CE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26" y="3747920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37DE17CE-5337-E48B-65BE-FB138F504FB6}"/>
              </a:ext>
            </a:extLst>
          </p:cNvPr>
          <p:cNvSpPr/>
          <p:nvPr/>
        </p:nvSpPr>
        <p:spPr>
          <a:xfrm>
            <a:off x="8565259" y="3747920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40" name="shpAufblitz_1_1" descr="TIMESET">
            <a:extLst>
              <a:ext uri="{FF2B5EF4-FFF2-40B4-BE49-F238E27FC236}">
                <a16:creationId xmlns:a16="http://schemas.microsoft.com/office/drawing/2014/main" id="{4B18251D-B4B8-4C29-85E8-1ADE36F1E813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7955037" y="3678432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9" name="shpAufblitz_1_1" descr="TIMESET">
            <a:extLst>
              <a:ext uri="{FF2B5EF4-FFF2-40B4-BE49-F238E27FC236}">
                <a16:creationId xmlns:a16="http://schemas.microsoft.com/office/drawing/2014/main" id="{DB1B95F7-03CE-D4CF-2EBB-F0240DE1ABDA}"/>
              </a:ext>
            </a:extLst>
          </p:cNvPr>
          <p:cNvSpPr txBox="1"/>
          <p:nvPr>
            <p:custDataLst>
              <p:tags r:id="rId12"/>
            </p:custDataLst>
          </p:nvPr>
        </p:nvSpPr>
        <p:spPr>
          <a:xfrm>
            <a:off x="9424790" y="3678432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0" name="Textfeld 59" descr="TIMESET2">
            <a:extLst>
              <a:ext uri="{FF2B5EF4-FFF2-40B4-BE49-F238E27FC236}">
                <a16:creationId xmlns:a16="http://schemas.microsoft.com/office/drawing/2014/main" id="{B7EFAFEA-E8CA-2E3E-44EB-77E6DB3E35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26" y="4264905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20255307-07F1-8A06-3E17-BE97A3017DCD}"/>
              </a:ext>
            </a:extLst>
          </p:cNvPr>
          <p:cNvSpPr/>
          <p:nvPr/>
        </p:nvSpPr>
        <p:spPr>
          <a:xfrm>
            <a:off x="8565259" y="4264905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62" name="shpAufblitz_1_1" descr="TIMESET">
            <a:extLst>
              <a:ext uri="{FF2B5EF4-FFF2-40B4-BE49-F238E27FC236}">
                <a16:creationId xmlns:a16="http://schemas.microsoft.com/office/drawing/2014/main" id="{10C0490F-29CC-7CD1-0C13-C779F1BFBE43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7955037" y="4197086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63" name="shpAufblitz_1_1" descr="TIMESET">
            <a:extLst>
              <a:ext uri="{FF2B5EF4-FFF2-40B4-BE49-F238E27FC236}">
                <a16:creationId xmlns:a16="http://schemas.microsoft.com/office/drawing/2014/main" id="{5B491393-33EE-856A-76AE-DA4CEE8301E0}"/>
              </a:ext>
            </a:extLst>
          </p:cNvPr>
          <p:cNvSpPr txBox="1"/>
          <p:nvPr>
            <p:custDataLst>
              <p:tags r:id="rId14"/>
            </p:custDataLst>
          </p:nvPr>
        </p:nvSpPr>
        <p:spPr>
          <a:xfrm>
            <a:off x="9424790" y="4197086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4" name="Textfeld 63" descr="TIMESET2">
            <a:extLst>
              <a:ext uri="{FF2B5EF4-FFF2-40B4-BE49-F238E27FC236}">
                <a16:creationId xmlns:a16="http://schemas.microsoft.com/office/drawing/2014/main" id="{CBD20EBC-A7E0-16C5-1F33-FA30B954A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26" y="4781890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5" name="Rechteck 64">
            <a:extLst>
              <a:ext uri="{FF2B5EF4-FFF2-40B4-BE49-F238E27FC236}">
                <a16:creationId xmlns:a16="http://schemas.microsoft.com/office/drawing/2014/main" id="{95D90E24-C395-9838-7AD7-335FFE5A1489}"/>
              </a:ext>
            </a:extLst>
          </p:cNvPr>
          <p:cNvSpPr/>
          <p:nvPr/>
        </p:nvSpPr>
        <p:spPr>
          <a:xfrm>
            <a:off x="8565259" y="4781890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66" name="shpAufblitz_1_1" descr="TIMESET">
            <a:extLst>
              <a:ext uri="{FF2B5EF4-FFF2-40B4-BE49-F238E27FC236}">
                <a16:creationId xmlns:a16="http://schemas.microsoft.com/office/drawing/2014/main" id="{C6D7766C-4772-8985-6113-4F5FAF9A01F6}"/>
              </a:ext>
            </a:extLst>
          </p:cNvPr>
          <p:cNvSpPr txBox="1"/>
          <p:nvPr>
            <p:custDataLst>
              <p:tags r:id="rId15"/>
            </p:custDataLst>
          </p:nvPr>
        </p:nvSpPr>
        <p:spPr>
          <a:xfrm>
            <a:off x="7955037" y="4715740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7" name="shpAufblitz_1_1" descr="TIMESET">
            <a:extLst>
              <a:ext uri="{FF2B5EF4-FFF2-40B4-BE49-F238E27FC236}">
                <a16:creationId xmlns:a16="http://schemas.microsoft.com/office/drawing/2014/main" id="{4544D2F5-E450-5997-043D-B1211BCE2D42}"/>
              </a:ext>
            </a:extLst>
          </p:cNvPr>
          <p:cNvSpPr txBox="1"/>
          <p:nvPr>
            <p:custDataLst>
              <p:tags r:id="rId16"/>
            </p:custDataLst>
          </p:nvPr>
        </p:nvSpPr>
        <p:spPr>
          <a:xfrm>
            <a:off x="9424790" y="4715740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68" name="Textfeld 67" descr="TIMESET2">
            <a:extLst>
              <a:ext uri="{FF2B5EF4-FFF2-40B4-BE49-F238E27FC236}">
                <a16:creationId xmlns:a16="http://schemas.microsoft.com/office/drawing/2014/main" id="{6E7290BD-4837-DE7C-2B25-CB36EE3D0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26" y="5298875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CEE7C167-FB3C-1585-15E6-AE3DC0826547}"/>
              </a:ext>
            </a:extLst>
          </p:cNvPr>
          <p:cNvSpPr/>
          <p:nvPr/>
        </p:nvSpPr>
        <p:spPr>
          <a:xfrm>
            <a:off x="8565259" y="5298875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70" name="shpAufblitz_1_1" descr="TIMESET">
            <a:extLst>
              <a:ext uri="{FF2B5EF4-FFF2-40B4-BE49-F238E27FC236}">
                <a16:creationId xmlns:a16="http://schemas.microsoft.com/office/drawing/2014/main" id="{7F5D8505-F209-A3CF-1BAC-E9090A7D023E}"/>
              </a:ext>
            </a:extLst>
          </p:cNvPr>
          <p:cNvSpPr txBox="1"/>
          <p:nvPr>
            <p:custDataLst>
              <p:tags r:id="rId17"/>
            </p:custDataLst>
          </p:nvPr>
        </p:nvSpPr>
        <p:spPr>
          <a:xfrm>
            <a:off x="7955037" y="5234394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1" name="shpAufblitz_1_1" descr="TIMESET">
            <a:extLst>
              <a:ext uri="{FF2B5EF4-FFF2-40B4-BE49-F238E27FC236}">
                <a16:creationId xmlns:a16="http://schemas.microsoft.com/office/drawing/2014/main" id="{35E285DF-4F77-41EF-9869-F4C2CE9457E1}"/>
              </a:ext>
            </a:extLst>
          </p:cNvPr>
          <p:cNvSpPr txBox="1"/>
          <p:nvPr>
            <p:custDataLst>
              <p:tags r:id="rId18"/>
            </p:custDataLst>
          </p:nvPr>
        </p:nvSpPr>
        <p:spPr>
          <a:xfrm>
            <a:off x="9424790" y="5234394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72" name="Textfeld 71" descr="TIMESET2">
            <a:extLst>
              <a:ext uri="{FF2B5EF4-FFF2-40B4-BE49-F238E27FC236}">
                <a16:creationId xmlns:a16="http://schemas.microsoft.com/office/drawing/2014/main" id="{5C50A5D8-840F-53B9-8A58-EC5C06C763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8526" y="5815858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73" name="Rechteck 72">
            <a:extLst>
              <a:ext uri="{FF2B5EF4-FFF2-40B4-BE49-F238E27FC236}">
                <a16:creationId xmlns:a16="http://schemas.microsoft.com/office/drawing/2014/main" id="{21AC3ECA-1FE9-4A0E-9F71-E3EF4E3EFDB9}"/>
              </a:ext>
            </a:extLst>
          </p:cNvPr>
          <p:cNvSpPr/>
          <p:nvPr/>
        </p:nvSpPr>
        <p:spPr>
          <a:xfrm>
            <a:off x="8565259" y="5815858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74" name="shpAufblitz_1_1" descr="TIMESET">
            <a:extLst>
              <a:ext uri="{FF2B5EF4-FFF2-40B4-BE49-F238E27FC236}">
                <a16:creationId xmlns:a16="http://schemas.microsoft.com/office/drawing/2014/main" id="{BC77AE22-5BA3-8F88-B6B5-E91ECEE4F0B2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7955037" y="5753049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75" name="shpAufblitz_1_1" descr="TIMESET">
            <a:extLst>
              <a:ext uri="{FF2B5EF4-FFF2-40B4-BE49-F238E27FC236}">
                <a16:creationId xmlns:a16="http://schemas.microsoft.com/office/drawing/2014/main" id="{BAACF134-CC6D-9FE2-979B-5D1005B0267A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9424790" y="5753049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shpAufblitz_1_1" descr="TIMESET">
            <a:extLst>
              <a:ext uri="{FF2B5EF4-FFF2-40B4-BE49-F238E27FC236}">
                <a16:creationId xmlns:a16="http://schemas.microsoft.com/office/drawing/2014/main" id="{DB93312A-B15E-BC91-90F7-4AD944C2FE90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551384" y="1143000"/>
            <a:ext cx="414408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Breit ist nicht schmal genug.</a:t>
            </a:r>
          </a:p>
        </p:txBody>
      </p:sp>
      <p:sp>
        <p:nvSpPr>
          <p:cNvPr id="15" name="shpAufblitz_2_1" descr="TIMESET">
            <a:extLst>
              <a:ext uri="{FF2B5EF4-FFF2-40B4-BE49-F238E27FC236}">
                <a16:creationId xmlns:a16="http://schemas.microsoft.com/office/drawing/2014/main" id="{E0479662-9446-C6F7-ABC8-459E291C8051}"/>
              </a:ext>
            </a:extLst>
          </p:cNvPr>
          <p:cNvSpPr txBox="1"/>
          <p:nvPr>
            <p:custDataLst>
              <p:tags r:id="rId22"/>
            </p:custDataLst>
          </p:nvPr>
        </p:nvSpPr>
        <p:spPr>
          <a:xfrm>
            <a:off x="551384" y="1651000"/>
            <a:ext cx="481734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Links und rechts sind Richtungen.</a:t>
            </a:r>
          </a:p>
        </p:txBody>
      </p:sp>
      <p:sp>
        <p:nvSpPr>
          <p:cNvPr id="16" name="shpAufblitz_3_1" descr="TIMESET">
            <a:extLst>
              <a:ext uri="{FF2B5EF4-FFF2-40B4-BE49-F238E27FC236}">
                <a16:creationId xmlns:a16="http://schemas.microsoft.com/office/drawing/2014/main" id="{50BFE50A-8979-049A-3AAA-2DE98A9517CD}"/>
              </a:ext>
            </a:extLst>
          </p:cNvPr>
          <p:cNvSpPr txBox="1"/>
          <p:nvPr>
            <p:custDataLst>
              <p:tags r:id="rId23"/>
            </p:custDataLst>
          </p:nvPr>
        </p:nvSpPr>
        <p:spPr>
          <a:xfrm>
            <a:off x="551384" y="2159000"/>
            <a:ext cx="59266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Langsam ist das Gegenteil von gemütlich.</a:t>
            </a:r>
          </a:p>
        </p:txBody>
      </p:sp>
      <p:sp>
        <p:nvSpPr>
          <p:cNvPr id="17" name="shpAufblitz_4_1" descr="TIMESET">
            <a:extLst>
              <a:ext uri="{FF2B5EF4-FFF2-40B4-BE49-F238E27FC236}">
                <a16:creationId xmlns:a16="http://schemas.microsoft.com/office/drawing/2014/main" id="{503F8D99-593B-6E09-850F-92201ED7A332}"/>
              </a:ext>
            </a:extLst>
          </p:cNvPr>
          <p:cNvSpPr txBox="1"/>
          <p:nvPr>
            <p:custDataLst>
              <p:tags r:id="rId24"/>
            </p:custDataLst>
          </p:nvPr>
        </p:nvSpPr>
        <p:spPr>
          <a:xfrm>
            <a:off x="551384" y="2667000"/>
            <a:ext cx="40337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Ein Kreis ist kein Rechteck.</a:t>
            </a:r>
          </a:p>
        </p:txBody>
      </p:sp>
      <p:sp>
        <p:nvSpPr>
          <p:cNvPr id="21" name="shpAufblitz_5_1" descr="TIMESET">
            <a:extLst>
              <a:ext uri="{FF2B5EF4-FFF2-40B4-BE49-F238E27FC236}">
                <a16:creationId xmlns:a16="http://schemas.microsoft.com/office/drawing/2014/main" id="{B850ADD2-8B52-B562-45F8-1AEA9BE9EAB4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551384" y="3175000"/>
            <a:ext cx="30989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Farbig ist nicht bunt.</a:t>
            </a:r>
          </a:p>
        </p:txBody>
      </p:sp>
      <p:sp>
        <p:nvSpPr>
          <p:cNvPr id="22" name="shpAufblitz_6_1" descr="TIMESET">
            <a:extLst>
              <a:ext uri="{FF2B5EF4-FFF2-40B4-BE49-F238E27FC236}">
                <a16:creationId xmlns:a16="http://schemas.microsoft.com/office/drawing/2014/main" id="{88F8F660-E3CD-2948-976C-04F20D56BDDB}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551384" y="3683000"/>
            <a:ext cx="332046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Wer lang lebt wird alt.</a:t>
            </a:r>
          </a:p>
        </p:txBody>
      </p:sp>
      <p:sp>
        <p:nvSpPr>
          <p:cNvPr id="23" name="shpAufblitz_7_1" descr="TIMESET">
            <a:extLst>
              <a:ext uri="{FF2B5EF4-FFF2-40B4-BE49-F238E27FC236}">
                <a16:creationId xmlns:a16="http://schemas.microsoft.com/office/drawing/2014/main" id="{3C9C98D7-C026-7380-FEAA-6C6A5A5409FB}"/>
              </a:ext>
            </a:extLst>
          </p:cNvPr>
          <p:cNvSpPr txBox="1"/>
          <p:nvPr>
            <p:custDataLst>
              <p:tags r:id="rId27"/>
            </p:custDataLst>
          </p:nvPr>
        </p:nvSpPr>
        <p:spPr>
          <a:xfrm>
            <a:off x="551384" y="4191000"/>
            <a:ext cx="62680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Ein spannendes Buch ist abwechslungsreich.</a:t>
            </a:r>
          </a:p>
        </p:txBody>
      </p:sp>
      <p:sp>
        <p:nvSpPr>
          <p:cNvPr id="24" name="shpAufblitz_8_1" descr="TIMESET">
            <a:extLst>
              <a:ext uri="{FF2B5EF4-FFF2-40B4-BE49-F238E27FC236}">
                <a16:creationId xmlns:a16="http://schemas.microsoft.com/office/drawing/2014/main" id="{B5620A03-0D48-9616-93C8-4BE57F66C93C}"/>
              </a:ext>
            </a:extLst>
          </p:cNvPr>
          <p:cNvSpPr txBox="1"/>
          <p:nvPr>
            <p:custDataLst>
              <p:tags r:id="rId28"/>
            </p:custDataLst>
          </p:nvPr>
        </p:nvSpPr>
        <p:spPr>
          <a:xfrm>
            <a:off x="551384" y="4699000"/>
            <a:ext cx="385329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Ein Tag hat zwölf Stunden.</a:t>
            </a:r>
          </a:p>
        </p:txBody>
      </p:sp>
      <p:sp>
        <p:nvSpPr>
          <p:cNvPr id="25" name="shpAufblitz_9_1" descr="TIMESET">
            <a:extLst>
              <a:ext uri="{FF2B5EF4-FFF2-40B4-BE49-F238E27FC236}">
                <a16:creationId xmlns:a16="http://schemas.microsoft.com/office/drawing/2014/main" id="{863751EB-1792-2771-4EFC-AC00A94ADC85}"/>
              </a:ext>
            </a:extLst>
          </p:cNvPr>
          <p:cNvSpPr txBox="1"/>
          <p:nvPr>
            <p:custDataLst>
              <p:tags r:id="rId29"/>
            </p:custDataLst>
          </p:nvPr>
        </p:nvSpPr>
        <p:spPr>
          <a:xfrm>
            <a:off x="551384" y="5207000"/>
            <a:ext cx="36247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Ein Denkmal denkt nach.</a:t>
            </a:r>
          </a:p>
        </p:txBody>
      </p:sp>
      <p:sp>
        <p:nvSpPr>
          <p:cNvPr id="26" name="shpAufblitz_10_1" descr="TIMESET">
            <a:extLst>
              <a:ext uri="{FF2B5EF4-FFF2-40B4-BE49-F238E27FC236}">
                <a16:creationId xmlns:a16="http://schemas.microsoft.com/office/drawing/2014/main" id="{C038D09A-A4C7-8438-3AEA-F013B2DF557D}"/>
              </a:ext>
            </a:extLst>
          </p:cNvPr>
          <p:cNvSpPr txBox="1"/>
          <p:nvPr>
            <p:custDataLst>
              <p:tags r:id="rId30"/>
            </p:custDataLst>
          </p:nvPr>
        </p:nvSpPr>
        <p:spPr>
          <a:xfrm>
            <a:off x="551384" y="5715000"/>
            <a:ext cx="478047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Gesundheit ist ein wichtiges Gut.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8E4E0F79-A715-7EF8-1ADB-023CB1ADB0C7}"/>
              </a:ext>
            </a:extLst>
          </p:cNvPr>
          <p:cNvSpPr/>
          <p:nvPr/>
        </p:nvSpPr>
        <p:spPr>
          <a:xfrm>
            <a:off x="8011616" y="1118213"/>
            <a:ext cx="410344" cy="5263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CCFC5A1B-015F-2B2F-EB4B-541EE774C61D}"/>
              </a:ext>
            </a:extLst>
          </p:cNvPr>
          <p:cNvSpPr/>
          <p:nvPr/>
        </p:nvSpPr>
        <p:spPr>
          <a:xfrm>
            <a:off x="9502080" y="1118213"/>
            <a:ext cx="410344" cy="52631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4584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1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" fill="hold">
                      <p:stCondLst>
                        <p:cond delay="0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33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" fill="hold">
                      <p:stCondLst>
                        <p:cond delay="0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48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9" fill="hold">
                      <p:stCondLst>
                        <p:cond delay="0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53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4" fill="hold">
                      <p:stCondLst>
                        <p:cond delay="0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  <p:bldP spid="49" grpId="0" autoUpdateAnimBg="0"/>
      <p:bldP spid="50" grpId="0" autoUpdateAnimBg="0"/>
      <p:bldP spid="51" grpId="0" animBg="1"/>
      <p:bldP spid="52" grpId="0" animBg="1"/>
      <p:bldP spid="53" grpId="0" autoUpdateAnimBg="0"/>
      <p:bldP spid="54" grpId="0" autoUpdateAnimBg="0"/>
      <p:bldP spid="55" grpId="0" animBg="1"/>
      <p:bldP spid="56" grpId="0" animBg="1"/>
      <p:bldP spid="57" grpId="0" autoUpdateAnimBg="0"/>
      <p:bldP spid="58" grpId="0" autoUpdateAnimBg="0"/>
      <p:bldP spid="5" grpId="0" animBg="1"/>
      <p:bldP spid="6" grpId="0" animBg="1"/>
      <p:bldP spid="7" grpId="0" autoUpdateAnimBg="0"/>
      <p:bldP spid="8" grpId="0" autoUpdateAnimBg="0"/>
      <p:bldP spid="9" grpId="0" animBg="1"/>
      <p:bldP spid="10" grpId="0" animBg="1"/>
      <p:bldP spid="11" grpId="0" autoUpdateAnimBg="0"/>
      <p:bldP spid="12" grpId="0" autoUpdateAnimBg="0"/>
      <p:bldP spid="2" grpId="0" animBg="1"/>
      <p:bldP spid="13" grpId="0" animBg="1"/>
      <p:bldP spid="40" grpId="0" autoUpdateAnimBg="0"/>
      <p:bldP spid="59" grpId="0" autoUpdateAnimBg="0"/>
      <p:bldP spid="60" grpId="0" animBg="1"/>
      <p:bldP spid="61" grpId="0" animBg="1"/>
      <p:bldP spid="62" grpId="0" autoUpdateAnimBg="0"/>
      <p:bldP spid="63" grpId="0" autoUpdateAnimBg="0"/>
      <p:bldP spid="64" grpId="0" animBg="1"/>
      <p:bldP spid="65" grpId="0" animBg="1"/>
      <p:bldP spid="66" grpId="0" autoUpdateAnimBg="0"/>
      <p:bldP spid="67" grpId="0" autoUpdateAnimBg="0"/>
      <p:bldP spid="68" grpId="0" animBg="1"/>
      <p:bldP spid="69" grpId="0" animBg="1"/>
      <p:bldP spid="70" grpId="0" autoUpdateAnimBg="0"/>
      <p:bldP spid="71" grpId="0" autoUpdateAnimBg="0"/>
      <p:bldP spid="72" grpId="0" animBg="1"/>
      <p:bldP spid="73" grpId="0" animBg="1"/>
      <p:bldP spid="74" grpId="0" autoUpdateAnimBg="0"/>
      <p:bldP spid="75" grpId="0" autoUpdateAnimBg="0"/>
      <p:bldP spid="14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DD0ADE4-9FB6-4E5B-96FC-A3BC9B31D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412D-C60F-4771-A1CB-FFD7B5773953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97D80CC5-51C9-4C37-B2C8-E6104CB1D377}"/>
              </a:ext>
            </a:extLst>
          </p:cNvPr>
          <p:cNvSpPr/>
          <p:nvPr/>
        </p:nvSpPr>
        <p:spPr>
          <a:xfrm>
            <a:off x="203488" y="60267"/>
            <a:ext cx="88448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Klick auf „</a:t>
            </a:r>
            <a:r>
              <a:rPr lang="de-DE" sz="2400" dirty="0">
                <a:solidFill>
                  <a:schemeClr val="bg1"/>
                </a:solidFill>
                <a:highlight>
                  <a:srgbClr val="0000FF"/>
                </a:highlight>
                <a:latin typeface="Trebuchet MS" panose="020B0603020202020204" pitchFamily="34" charset="0"/>
              </a:rPr>
              <a:t>richtig</a:t>
            </a:r>
            <a:r>
              <a:rPr lang="de-DE" sz="2400" dirty="0">
                <a:latin typeface="Trebuchet MS" panose="020B0603020202020204" pitchFamily="34" charset="0"/>
              </a:rPr>
              <a:t>“ oder „</a:t>
            </a:r>
            <a:r>
              <a:rPr lang="de-DE" sz="2400" dirty="0">
                <a:solidFill>
                  <a:schemeClr val="bg1"/>
                </a:solidFill>
                <a:highlight>
                  <a:srgbClr val="FF0000"/>
                </a:highlight>
                <a:latin typeface="Trebuchet MS" panose="020B0603020202020204" pitchFamily="34" charset="0"/>
              </a:rPr>
              <a:t>falsch</a:t>
            </a:r>
            <a:r>
              <a:rPr lang="de-DE" sz="2400" dirty="0">
                <a:latin typeface="Trebuchet MS" panose="020B0603020202020204" pitchFamily="34" charset="0"/>
              </a:rPr>
              <a:t>“!</a:t>
            </a:r>
          </a:p>
          <a:p>
            <a:endParaRPr lang="de-DE" sz="2400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4454B4E2-579A-8534-C563-D61EFA1D9B8C}"/>
              </a:ext>
            </a:extLst>
          </p:cNvPr>
          <p:cNvSpPr/>
          <p:nvPr/>
        </p:nvSpPr>
        <p:spPr>
          <a:xfrm>
            <a:off x="298480" y="159711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4B35B594-3773-FC87-2A0D-9C470035F6C2}"/>
              </a:ext>
            </a:extLst>
          </p:cNvPr>
          <p:cNvSpPr/>
          <p:nvPr/>
        </p:nvSpPr>
        <p:spPr>
          <a:xfrm>
            <a:off x="298480" y="210189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32DDFD49-F923-426D-C324-9086C10E4E86}"/>
              </a:ext>
            </a:extLst>
          </p:cNvPr>
          <p:cNvSpPr/>
          <p:nvPr/>
        </p:nvSpPr>
        <p:spPr>
          <a:xfrm>
            <a:off x="298480" y="2606677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F39F677B-294F-93A9-8851-6A9B691BACB7}"/>
              </a:ext>
            </a:extLst>
          </p:cNvPr>
          <p:cNvSpPr/>
          <p:nvPr/>
        </p:nvSpPr>
        <p:spPr>
          <a:xfrm>
            <a:off x="298480" y="3113045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A110FF8F-3183-CD65-15BE-B86647C31FAE}"/>
              </a:ext>
            </a:extLst>
          </p:cNvPr>
          <p:cNvSpPr/>
          <p:nvPr/>
        </p:nvSpPr>
        <p:spPr>
          <a:xfrm>
            <a:off x="298480" y="3619413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71C8E88D-6C52-EBD0-C171-325DDA0D26F9}"/>
              </a:ext>
            </a:extLst>
          </p:cNvPr>
          <p:cNvSpPr/>
          <p:nvPr/>
        </p:nvSpPr>
        <p:spPr>
          <a:xfrm>
            <a:off x="298480" y="412419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76082284-4B09-50D7-5BBD-24CF4A66F6BB}"/>
              </a:ext>
            </a:extLst>
          </p:cNvPr>
          <p:cNvSpPr/>
          <p:nvPr/>
        </p:nvSpPr>
        <p:spPr>
          <a:xfrm>
            <a:off x="298480" y="463056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79E5A811-8EC7-3F5B-BCA4-F3D2474CA3CB}"/>
              </a:ext>
            </a:extLst>
          </p:cNvPr>
          <p:cNvSpPr/>
          <p:nvPr/>
        </p:nvSpPr>
        <p:spPr>
          <a:xfrm>
            <a:off x="298480" y="513534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0C354F26-C2F1-984F-F4E6-22388ED4EE2A}"/>
              </a:ext>
            </a:extLst>
          </p:cNvPr>
          <p:cNvSpPr/>
          <p:nvPr/>
        </p:nvSpPr>
        <p:spPr>
          <a:xfrm>
            <a:off x="298480" y="5641711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Textfeld 46" descr="TIMESET2">
            <a:extLst>
              <a:ext uri="{FF2B5EF4-FFF2-40B4-BE49-F238E27FC236}">
                <a16:creationId xmlns:a16="http://schemas.microsoft.com/office/drawing/2014/main" id="{2B663FC7-B539-C13F-530D-D3C451EB8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6758" y="145628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B05FEB1E-43D6-790C-495C-F6055F305958}"/>
              </a:ext>
            </a:extLst>
          </p:cNvPr>
          <p:cNvSpPr/>
          <p:nvPr/>
        </p:nvSpPr>
        <p:spPr>
          <a:xfrm>
            <a:off x="10653491" y="145628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49" name="shpAufblitz_1_1" descr="TIMESET">
            <a:extLst>
              <a:ext uri="{FF2B5EF4-FFF2-40B4-BE49-F238E27FC236}">
                <a16:creationId xmlns:a16="http://schemas.microsoft.com/office/drawing/2014/main" id="{6A2F32F3-470A-6EF9-B40B-58E544539DCD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10043269" y="137845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0" name="shpAufblitz_1_1" descr="TIMESET">
            <a:extLst>
              <a:ext uri="{FF2B5EF4-FFF2-40B4-BE49-F238E27FC236}">
                <a16:creationId xmlns:a16="http://schemas.microsoft.com/office/drawing/2014/main" id="{7D0C223F-836F-2F75-B847-2EB6B8C566B3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11513022" y="137845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1" name="Textfeld 50" descr="TIMESET2">
            <a:extLst>
              <a:ext uri="{FF2B5EF4-FFF2-40B4-BE49-F238E27FC236}">
                <a16:creationId xmlns:a16="http://schemas.microsoft.com/office/drawing/2014/main" id="{A73DAC46-2533-469F-4775-D3A3DA9E5D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6758" y="1973271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EE54A57F-F538-FE0B-0B83-A6ED5DD7105E}"/>
              </a:ext>
            </a:extLst>
          </p:cNvPr>
          <p:cNvSpPr/>
          <p:nvPr/>
        </p:nvSpPr>
        <p:spPr>
          <a:xfrm>
            <a:off x="10653491" y="1973271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53" name="shpAufblitz_1_1" descr="TIMESET">
            <a:extLst>
              <a:ext uri="{FF2B5EF4-FFF2-40B4-BE49-F238E27FC236}">
                <a16:creationId xmlns:a16="http://schemas.microsoft.com/office/drawing/2014/main" id="{C2B59AD7-83AB-F97D-6636-8DEC563F62D1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10043269" y="189710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4" name="shpAufblitz_1_1" descr="TIMESET">
            <a:extLst>
              <a:ext uri="{FF2B5EF4-FFF2-40B4-BE49-F238E27FC236}">
                <a16:creationId xmlns:a16="http://schemas.microsoft.com/office/drawing/2014/main" id="{6A2E7D9E-818F-421D-17F6-DF16A05718A4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11513022" y="189710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5" name="Textfeld 54" descr="TIMESET2">
            <a:extLst>
              <a:ext uri="{FF2B5EF4-FFF2-40B4-BE49-F238E27FC236}">
                <a16:creationId xmlns:a16="http://schemas.microsoft.com/office/drawing/2014/main" id="{E542C8CE-09AD-DAF2-37F7-12EB2440C3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6758" y="249025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905DD809-3779-4095-140E-50369ECBC549}"/>
              </a:ext>
            </a:extLst>
          </p:cNvPr>
          <p:cNvSpPr/>
          <p:nvPr/>
        </p:nvSpPr>
        <p:spPr>
          <a:xfrm>
            <a:off x="10653491" y="249025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57" name="shpAufblitz_1_1" descr="TIMESET">
            <a:extLst>
              <a:ext uri="{FF2B5EF4-FFF2-40B4-BE49-F238E27FC236}">
                <a16:creationId xmlns:a16="http://schemas.microsoft.com/office/drawing/2014/main" id="{929E9E9E-EA4E-0E9E-D9A4-6FB56A32421D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10043269" y="241576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8" name="shpAufblitz_1_1" descr="TIMESET">
            <a:extLst>
              <a:ext uri="{FF2B5EF4-FFF2-40B4-BE49-F238E27FC236}">
                <a16:creationId xmlns:a16="http://schemas.microsoft.com/office/drawing/2014/main" id="{A4C0C492-0A3E-D06C-5D16-419ED1D2A235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11513022" y="241576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Textfeld 4" descr="TIMESET2">
            <a:extLst>
              <a:ext uri="{FF2B5EF4-FFF2-40B4-BE49-F238E27FC236}">
                <a16:creationId xmlns:a16="http://schemas.microsoft.com/office/drawing/2014/main" id="{C40B10B5-CC7B-9FA9-99BB-57D1FFAEE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6758" y="3007241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3FA2F36-9386-F12A-3C58-DDFD8DC2B21F}"/>
              </a:ext>
            </a:extLst>
          </p:cNvPr>
          <p:cNvSpPr/>
          <p:nvPr/>
        </p:nvSpPr>
        <p:spPr>
          <a:xfrm>
            <a:off x="10653491" y="3007241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7" name="shpAufblitz_1_1" descr="TIMESET">
            <a:extLst>
              <a:ext uri="{FF2B5EF4-FFF2-40B4-BE49-F238E27FC236}">
                <a16:creationId xmlns:a16="http://schemas.microsoft.com/office/drawing/2014/main" id="{B931E064-BF4D-CC09-ABF3-257E9702F9B8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10043269" y="293441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shpAufblitz_1_1" descr="TIMESET">
            <a:extLst>
              <a:ext uri="{FF2B5EF4-FFF2-40B4-BE49-F238E27FC236}">
                <a16:creationId xmlns:a16="http://schemas.microsoft.com/office/drawing/2014/main" id="{B65A8090-EED4-A3A2-3C30-95F0282BB499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11513022" y="293441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Textfeld 8" descr="TIMESET2">
            <a:extLst>
              <a:ext uri="{FF2B5EF4-FFF2-40B4-BE49-F238E27FC236}">
                <a16:creationId xmlns:a16="http://schemas.microsoft.com/office/drawing/2014/main" id="{A2A081FD-64AD-DF2C-460D-C4DD171C92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6758" y="352422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D536F1FD-D6AA-19EE-94E6-439C3BEAD2FA}"/>
              </a:ext>
            </a:extLst>
          </p:cNvPr>
          <p:cNvSpPr/>
          <p:nvPr/>
        </p:nvSpPr>
        <p:spPr>
          <a:xfrm>
            <a:off x="10653491" y="352422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11" name="shpAufblitz_1_1" descr="TIMESET">
            <a:extLst>
              <a:ext uri="{FF2B5EF4-FFF2-40B4-BE49-F238E27FC236}">
                <a16:creationId xmlns:a16="http://schemas.microsoft.com/office/drawing/2014/main" id="{9C78D6F3-61AF-C54F-C0F6-E4FD0FB39892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10043269" y="3453069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12" name="shpAufblitz_1_1" descr="TIMESET">
            <a:extLst>
              <a:ext uri="{FF2B5EF4-FFF2-40B4-BE49-F238E27FC236}">
                <a16:creationId xmlns:a16="http://schemas.microsoft.com/office/drawing/2014/main" id="{48B0C983-10F4-F56C-2299-4CC18ECB2E30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11513022" y="3453069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" name="Textfeld 1" descr="TIMESET2">
            <a:extLst>
              <a:ext uri="{FF2B5EF4-FFF2-40B4-BE49-F238E27FC236}">
                <a16:creationId xmlns:a16="http://schemas.microsoft.com/office/drawing/2014/main" id="{15CB16B4-198E-F8E1-842C-18F9393CE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6758" y="4041211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37DE17CE-5337-E48B-65BE-FB138F504FB6}"/>
              </a:ext>
            </a:extLst>
          </p:cNvPr>
          <p:cNvSpPr/>
          <p:nvPr/>
        </p:nvSpPr>
        <p:spPr>
          <a:xfrm>
            <a:off x="10653491" y="4041211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40" name="shpAufblitz_1_1" descr="TIMESET">
            <a:extLst>
              <a:ext uri="{FF2B5EF4-FFF2-40B4-BE49-F238E27FC236}">
                <a16:creationId xmlns:a16="http://schemas.microsoft.com/office/drawing/2014/main" id="{4B18251D-B4B8-4C29-85E8-1ADE36F1E813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10043269" y="397172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9" name="shpAufblitz_1_1" descr="TIMESET">
            <a:extLst>
              <a:ext uri="{FF2B5EF4-FFF2-40B4-BE49-F238E27FC236}">
                <a16:creationId xmlns:a16="http://schemas.microsoft.com/office/drawing/2014/main" id="{DB1B95F7-03CE-D4CF-2EBB-F0240DE1ABDA}"/>
              </a:ext>
            </a:extLst>
          </p:cNvPr>
          <p:cNvSpPr txBox="1"/>
          <p:nvPr>
            <p:custDataLst>
              <p:tags r:id="rId12"/>
            </p:custDataLst>
          </p:nvPr>
        </p:nvSpPr>
        <p:spPr>
          <a:xfrm>
            <a:off x="11513022" y="397172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0" name="Textfeld 59" descr="TIMESET2">
            <a:extLst>
              <a:ext uri="{FF2B5EF4-FFF2-40B4-BE49-F238E27FC236}">
                <a16:creationId xmlns:a16="http://schemas.microsoft.com/office/drawing/2014/main" id="{B7EFAFEA-E8CA-2E3E-44EB-77E6DB3E35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6758" y="455819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20255307-07F1-8A06-3E17-BE97A3017DCD}"/>
              </a:ext>
            </a:extLst>
          </p:cNvPr>
          <p:cNvSpPr/>
          <p:nvPr/>
        </p:nvSpPr>
        <p:spPr>
          <a:xfrm>
            <a:off x="10653491" y="455819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62" name="shpAufblitz_1_1" descr="TIMESET">
            <a:extLst>
              <a:ext uri="{FF2B5EF4-FFF2-40B4-BE49-F238E27FC236}">
                <a16:creationId xmlns:a16="http://schemas.microsoft.com/office/drawing/2014/main" id="{10C0490F-29CC-7CD1-0C13-C779F1BFBE43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10043269" y="449037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3" name="shpAufblitz_1_1" descr="TIMESET">
            <a:extLst>
              <a:ext uri="{FF2B5EF4-FFF2-40B4-BE49-F238E27FC236}">
                <a16:creationId xmlns:a16="http://schemas.microsoft.com/office/drawing/2014/main" id="{5B491393-33EE-856A-76AE-DA4CEE8301E0}"/>
              </a:ext>
            </a:extLst>
          </p:cNvPr>
          <p:cNvSpPr txBox="1"/>
          <p:nvPr>
            <p:custDataLst>
              <p:tags r:id="rId14"/>
            </p:custDataLst>
          </p:nvPr>
        </p:nvSpPr>
        <p:spPr>
          <a:xfrm>
            <a:off x="11513022" y="449037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64" name="Textfeld 63" descr="TIMESET2">
            <a:extLst>
              <a:ext uri="{FF2B5EF4-FFF2-40B4-BE49-F238E27FC236}">
                <a16:creationId xmlns:a16="http://schemas.microsoft.com/office/drawing/2014/main" id="{CBD20EBC-A7E0-16C5-1F33-FA30B954A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6758" y="5075181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5" name="Rechteck 64">
            <a:extLst>
              <a:ext uri="{FF2B5EF4-FFF2-40B4-BE49-F238E27FC236}">
                <a16:creationId xmlns:a16="http://schemas.microsoft.com/office/drawing/2014/main" id="{95D90E24-C395-9838-7AD7-335FFE5A1489}"/>
              </a:ext>
            </a:extLst>
          </p:cNvPr>
          <p:cNvSpPr/>
          <p:nvPr/>
        </p:nvSpPr>
        <p:spPr>
          <a:xfrm>
            <a:off x="10653491" y="5075181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66" name="shpAufblitz_1_1" descr="TIMESET">
            <a:extLst>
              <a:ext uri="{FF2B5EF4-FFF2-40B4-BE49-F238E27FC236}">
                <a16:creationId xmlns:a16="http://schemas.microsoft.com/office/drawing/2014/main" id="{C6D7766C-4772-8985-6113-4F5FAF9A01F6}"/>
              </a:ext>
            </a:extLst>
          </p:cNvPr>
          <p:cNvSpPr txBox="1"/>
          <p:nvPr>
            <p:custDataLst>
              <p:tags r:id="rId15"/>
            </p:custDataLst>
          </p:nvPr>
        </p:nvSpPr>
        <p:spPr>
          <a:xfrm>
            <a:off x="10043269" y="500903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67" name="shpAufblitz_1_1" descr="TIMESET">
            <a:extLst>
              <a:ext uri="{FF2B5EF4-FFF2-40B4-BE49-F238E27FC236}">
                <a16:creationId xmlns:a16="http://schemas.microsoft.com/office/drawing/2014/main" id="{4544D2F5-E450-5997-043D-B1211BCE2D42}"/>
              </a:ext>
            </a:extLst>
          </p:cNvPr>
          <p:cNvSpPr txBox="1"/>
          <p:nvPr>
            <p:custDataLst>
              <p:tags r:id="rId16"/>
            </p:custDataLst>
          </p:nvPr>
        </p:nvSpPr>
        <p:spPr>
          <a:xfrm>
            <a:off x="11513022" y="500903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8" name="Textfeld 67" descr="TIMESET2">
            <a:extLst>
              <a:ext uri="{FF2B5EF4-FFF2-40B4-BE49-F238E27FC236}">
                <a16:creationId xmlns:a16="http://schemas.microsoft.com/office/drawing/2014/main" id="{6E7290BD-4837-DE7C-2B25-CB36EE3D0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6758" y="559216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CEE7C167-FB3C-1585-15E6-AE3DC0826547}"/>
              </a:ext>
            </a:extLst>
          </p:cNvPr>
          <p:cNvSpPr/>
          <p:nvPr/>
        </p:nvSpPr>
        <p:spPr>
          <a:xfrm>
            <a:off x="10653491" y="559216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70" name="shpAufblitz_1_1" descr="TIMESET">
            <a:extLst>
              <a:ext uri="{FF2B5EF4-FFF2-40B4-BE49-F238E27FC236}">
                <a16:creationId xmlns:a16="http://schemas.microsoft.com/office/drawing/2014/main" id="{7F5D8505-F209-A3CF-1BAC-E9090A7D023E}"/>
              </a:ext>
            </a:extLst>
          </p:cNvPr>
          <p:cNvSpPr txBox="1"/>
          <p:nvPr>
            <p:custDataLst>
              <p:tags r:id="rId17"/>
            </p:custDataLst>
          </p:nvPr>
        </p:nvSpPr>
        <p:spPr>
          <a:xfrm>
            <a:off x="10043269" y="552768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71" name="shpAufblitz_1_1" descr="TIMESET">
            <a:extLst>
              <a:ext uri="{FF2B5EF4-FFF2-40B4-BE49-F238E27FC236}">
                <a16:creationId xmlns:a16="http://schemas.microsoft.com/office/drawing/2014/main" id="{35E285DF-4F77-41EF-9869-F4C2CE9457E1}"/>
              </a:ext>
            </a:extLst>
          </p:cNvPr>
          <p:cNvSpPr txBox="1"/>
          <p:nvPr>
            <p:custDataLst>
              <p:tags r:id="rId18"/>
            </p:custDataLst>
          </p:nvPr>
        </p:nvSpPr>
        <p:spPr>
          <a:xfrm>
            <a:off x="11513022" y="552768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shpAufblitz_1_1" descr="TIMESET">
            <a:extLst>
              <a:ext uri="{FF2B5EF4-FFF2-40B4-BE49-F238E27FC236}">
                <a16:creationId xmlns:a16="http://schemas.microsoft.com/office/drawing/2014/main" id="{DB93312A-B15E-BC91-90F7-4AD944C2FE90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551384" y="1436291"/>
            <a:ext cx="653736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Ein Zauderer entscheidet immer ganz schnell.</a:t>
            </a:r>
          </a:p>
        </p:txBody>
      </p:sp>
      <p:sp>
        <p:nvSpPr>
          <p:cNvPr id="15" name="shpAufblitz_2_1" descr="TIMESET">
            <a:extLst>
              <a:ext uri="{FF2B5EF4-FFF2-40B4-BE49-F238E27FC236}">
                <a16:creationId xmlns:a16="http://schemas.microsoft.com/office/drawing/2014/main" id="{E0479662-9446-C6F7-ABC8-459E291C8051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551384" y="1944291"/>
            <a:ext cx="496193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Wer Mut hat, der traut sich etwas.</a:t>
            </a:r>
          </a:p>
        </p:txBody>
      </p:sp>
      <p:sp>
        <p:nvSpPr>
          <p:cNvPr id="16" name="shpAufblitz_3_1" descr="TIMESET">
            <a:extLst>
              <a:ext uri="{FF2B5EF4-FFF2-40B4-BE49-F238E27FC236}">
                <a16:creationId xmlns:a16="http://schemas.microsoft.com/office/drawing/2014/main" id="{50BFE50A-8979-049A-3AAA-2DE98A9517CD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551384" y="2452291"/>
            <a:ext cx="621997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Klug und schlau sind wie schwarz und weiß.</a:t>
            </a:r>
          </a:p>
        </p:txBody>
      </p:sp>
      <p:sp>
        <p:nvSpPr>
          <p:cNvPr id="17" name="shpAufblitz_4_1" descr="TIMESET">
            <a:extLst>
              <a:ext uri="{FF2B5EF4-FFF2-40B4-BE49-F238E27FC236}">
                <a16:creationId xmlns:a16="http://schemas.microsoft.com/office/drawing/2014/main" id="{503F8D99-593B-6E09-850F-92201ED7A332}"/>
              </a:ext>
            </a:extLst>
          </p:cNvPr>
          <p:cNvSpPr txBox="1"/>
          <p:nvPr>
            <p:custDataLst>
              <p:tags r:id="rId22"/>
            </p:custDataLst>
          </p:nvPr>
        </p:nvSpPr>
        <p:spPr>
          <a:xfrm>
            <a:off x="551384" y="2960291"/>
            <a:ext cx="702884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In einer Weltraumstation halt sich Akrobaten auf.</a:t>
            </a:r>
          </a:p>
        </p:txBody>
      </p:sp>
      <p:sp>
        <p:nvSpPr>
          <p:cNvPr id="21" name="shpAufblitz_5_1" descr="TIMESET">
            <a:extLst>
              <a:ext uri="{FF2B5EF4-FFF2-40B4-BE49-F238E27FC236}">
                <a16:creationId xmlns:a16="http://schemas.microsoft.com/office/drawing/2014/main" id="{B850ADD2-8B52-B562-45F8-1AEA9BE9EAB4}"/>
              </a:ext>
            </a:extLst>
          </p:cNvPr>
          <p:cNvSpPr txBox="1"/>
          <p:nvPr>
            <p:custDataLst>
              <p:tags r:id="rId23"/>
            </p:custDataLst>
          </p:nvPr>
        </p:nvSpPr>
        <p:spPr>
          <a:xfrm>
            <a:off x="551384" y="3468291"/>
            <a:ext cx="757835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Wenn keine Wolken am Himmel sind, regnet es nicht.</a:t>
            </a:r>
          </a:p>
        </p:txBody>
      </p:sp>
      <p:sp>
        <p:nvSpPr>
          <p:cNvPr id="22" name="shpAufblitz_6_1" descr="TIMESET">
            <a:extLst>
              <a:ext uri="{FF2B5EF4-FFF2-40B4-BE49-F238E27FC236}">
                <a16:creationId xmlns:a16="http://schemas.microsoft.com/office/drawing/2014/main" id="{88F8F660-E3CD-2948-976C-04F20D56BDDB}"/>
              </a:ext>
            </a:extLst>
          </p:cNvPr>
          <p:cNvSpPr txBox="1"/>
          <p:nvPr>
            <p:custDataLst>
              <p:tags r:id="rId24"/>
            </p:custDataLst>
          </p:nvPr>
        </p:nvSpPr>
        <p:spPr>
          <a:xfrm>
            <a:off x="551384" y="3976291"/>
            <a:ext cx="652614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Ein Schaltjahr hat im Februar einen Tag mehr.</a:t>
            </a:r>
          </a:p>
        </p:txBody>
      </p:sp>
      <p:sp>
        <p:nvSpPr>
          <p:cNvPr id="23" name="shpAufblitz_7_1" descr="TIMESET">
            <a:extLst>
              <a:ext uri="{FF2B5EF4-FFF2-40B4-BE49-F238E27FC236}">
                <a16:creationId xmlns:a16="http://schemas.microsoft.com/office/drawing/2014/main" id="{3C9C98D7-C026-7380-FEAA-6C6A5A5409FB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551384" y="4484291"/>
            <a:ext cx="74555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Die Nächte im Sommer sind länger als die im Winter.</a:t>
            </a:r>
          </a:p>
        </p:txBody>
      </p:sp>
      <p:sp>
        <p:nvSpPr>
          <p:cNvPr id="24" name="shpAufblitz_8_1" descr="TIMESET">
            <a:extLst>
              <a:ext uri="{FF2B5EF4-FFF2-40B4-BE49-F238E27FC236}">
                <a16:creationId xmlns:a16="http://schemas.microsoft.com/office/drawing/2014/main" id="{B5620A03-0D48-9616-93C8-4BE57F66C93C}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551384" y="4992291"/>
            <a:ext cx="508825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In der Schule kann man viel lernen.</a:t>
            </a:r>
          </a:p>
        </p:txBody>
      </p:sp>
      <p:sp>
        <p:nvSpPr>
          <p:cNvPr id="25" name="shpAufblitz_9_1" descr="TIMESET">
            <a:extLst>
              <a:ext uri="{FF2B5EF4-FFF2-40B4-BE49-F238E27FC236}">
                <a16:creationId xmlns:a16="http://schemas.microsoft.com/office/drawing/2014/main" id="{863751EB-1792-2771-4EFC-AC00A94ADC85}"/>
              </a:ext>
            </a:extLst>
          </p:cNvPr>
          <p:cNvSpPr txBox="1"/>
          <p:nvPr>
            <p:custDataLst>
              <p:tags r:id="rId27"/>
            </p:custDataLst>
          </p:nvPr>
        </p:nvSpPr>
        <p:spPr>
          <a:xfrm>
            <a:off x="551384" y="5500291"/>
            <a:ext cx="745492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Mit dem Auto ist man schneller als mit dem Fahrrad.</a:t>
            </a:r>
          </a:p>
        </p:txBody>
      </p:sp>
      <p:pic>
        <p:nvPicPr>
          <p:cNvPr id="19" name="Grafik 18" descr="Ein Bild, das Text, Screenshot enthält.&#10;&#10;Automatisch generierte Beschreibung">
            <a:extLst>
              <a:ext uri="{FF2B5EF4-FFF2-40B4-BE49-F238E27FC236}">
                <a16:creationId xmlns:a16="http://schemas.microsoft.com/office/drawing/2014/main" id="{3125E828-7B4A-8BA7-39B0-0305F1BF9AF1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441" y="6359316"/>
            <a:ext cx="1031744" cy="405932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55983214-FF7F-3616-5A64-97B0017DEFF9}"/>
              </a:ext>
            </a:extLst>
          </p:cNvPr>
          <p:cNvSpPr/>
          <p:nvPr/>
        </p:nvSpPr>
        <p:spPr>
          <a:xfrm>
            <a:off x="10099848" y="1052736"/>
            <a:ext cx="410344" cy="5263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7B323962-AC35-D5EE-A673-E2DFC304B429}"/>
              </a:ext>
            </a:extLst>
          </p:cNvPr>
          <p:cNvSpPr/>
          <p:nvPr/>
        </p:nvSpPr>
        <p:spPr>
          <a:xfrm>
            <a:off x="11590312" y="1052736"/>
            <a:ext cx="410344" cy="52631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7301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  <p:bldP spid="49" grpId="0" autoUpdateAnimBg="0"/>
      <p:bldP spid="50" grpId="0" autoUpdateAnimBg="0"/>
      <p:bldP spid="51" grpId="0" animBg="1"/>
      <p:bldP spid="52" grpId="0" animBg="1"/>
      <p:bldP spid="53" grpId="0" autoUpdateAnimBg="0"/>
      <p:bldP spid="54" grpId="0" autoUpdateAnimBg="0"/>
      <p:bldP spid="55" grpId="0" animBg="1"/>
      <p:bldP spid="56" grpId="0" animBg="1"/>
      <p:bldP spid="57" grpId="0" autoUpdateAnimBg="0"/>
      <p:bldP spid="58" grpId="0" autoUpdateAnimBg="0"/>
      <p:bldP spid="5" grpId="0" animBg="1"/>
      <p:bldP spid="6" grpId="0" animBg="1"/>
      <p:bldP spid="7" grpId="0" autoUpdateAnimBg="0"/>
      <p:bldP spid="8" grpId="0" autoUpdateAnimBg="0"/>
      <p:bldP spid="9" grpId="0" animBg="1"/>
      <p:bldP spid="10" grpId="0" animBg="1"/>
      <p:bldP spid="11" grpId="0" autoUpdateAnimBg="0"/>
      <p:bldP spid="12" grpId="0" autoUpdateAnimBg="0"/>
      <p:bldP spid="2" grpId="0" animBg="1"/>
      <p:bldP spid="13" grpId="0" animBg="1"/>
      <p:bldP spid="40" grpId="0" autoUpdateAnimBg="0"/>
      <p:bldP spid="59" grpId="0" autoUpdateAnimBg="0"/>
      <p:bldP spid="60" grpId="0" animBg="1"/>
      <p:bldP spid="61" grpId="0" animBg="1"/>
      <p:bldP spid="62" grpId="0" autoUpdateAnimBg="0"/>
      <p:bldP spid="63" grpId="0" autoUpdateAnimBg="0"/>
      <p:bldP spid="64" grpId="0" animBg="1"/>
      <p:bldP spid="65" grpId="0" animBg="1"/>
      <p:bldP spid="66" grpId="0" autoUpdateAnimBg="0"/>
      <p:bldP spid="67" grpId="0" autoUpdateAnimBg="0"/>
      <p:bldP spid="68" grpId="0" animBg="1"/>
      <p:bldP spid="69" grpId="0" animBg="1"/>
      <p:bldP spid="70" grpId="0" autoUpdateAnimBg="0"/>
      <p:bldP spid="71" grpId="0" autoUpdateAnimBg="0"/>
      <p:bldP spid="14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DD0ADE4-9FB6-4E5B-96FC-A3BC9B31D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412D-C60F-4771-A1CB-FFD7B5773953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97D80CC5-51C9-4C37-B2C8-E6104CB1D377}"/>
              </a:ext>
            </a:extLst>
          </p:cNvPr>
          <p:cNvSpPr/>
          <p:nvPr/>
        </p:nvSpPr>
        <p:spPr>
          <a:xfrm>
            <a:off x="203488" y="60267"/>
            <a:ext cx="88448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Klick auf „</a:t>
            </a:r>
            <a:r>
              <a:rPr lang="de-DE" sz="2400" dirty="0">
                <a:solidFill>
                  <a:schemeClr val="bg1"/>
                </a:solidFill>
                <a:highlight>
                  <a:srgbClr val="0000FF"/>
                </a:highlight>
                <a:latin typeface="Trebuchet MS" panose="020B0603020202020204" pitchFamily="34" charset="0"/>
              </a:rPr>
              <a:t>richtig</a:t>
            </a:r>
            <a:r>
              <a:rPr lang="de-DE" sz="2400" dirty="0">
                <a:latin typeface="Trebuchet MS" panose="020B0603020202020204" pitchFamily="34" charset="0"/>
              </a:rPr>
              <a:t>“ oder „</a:t>
            </a:r>
            <a:r>
              <a:rPr lang="de-DE" sz="2400" dirty="0">
                <a:solidFill>
                  <a:schemeClr val="bg1"/>
                </a:solidFill>
                <a:highlight>
                  <a:srgbClr val="FF0000"/>
                </a:highlight>
                <a:latin typeface="Trebuchet MS" panose="020B0603020202020204" pitchFamily="34" charset="0"/>
              </a:rPr>
              <a:t>falsch</a:t>
            </a:r>
            <a:r>
              <a:rPr lang="de-DE" sz="2400" dirty="0">
                <a:latin typeface="Trebuchet MS" panose="020B0603020202020204" pitchFamily="34" charset="0"/>
              </a:rPr>
              <a:t>“!</a:t>
            </a: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4454B4E2-579A-8534-C563-D61EFA1D9B8C}"/>
              </a:ext>
            </a:extLst>
          </p:cNvPr>
          <p:cNvSpPr/>
          <p:nvPr/>
        </p:nvSpPr>
        <p:spPr>
          <a:xfrm>
            <a:off x="298480" y="159711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4B35B594-3773-FC87-2A0D-9C470035F6C2}"/>
              </a:ext>
            </a:extLst>
          </p:cNvPr>
          <p:cNvSpPr/>
          <p:nvPr/>
        </p:nvSpPr>
        <p:spPr>
          <a:xfrm>
            <a:off x="298480" y="210189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32DDFD49-F923-426D-C324-9086C10E4E86}"/>
              </a:ext>
            </a:extLst>
          </p:cNvPr>
          <p:cNvSpPr/>
          <p:nvPr/>
        </p:nvSpPr>
        <p:spPr>
          <a:xfrm>
            <a:off x="298480" y="2606677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F39F677B-294F-93A9-8851-6A9B691BACB7}"/>
              </a:ext>
            </a:extLst>
          </p:cNvPr>
          <p:cNvSpPr/>
          <p:nvPr/>
        </p:nvSpPr>
        <p:spPr>
          <a:xfrm>
            <a:off x="298480" y="3113045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A110FF8F-3183-CD65-15BE-B86647C31FAE}"/>
              </a:ext>
            </a:extLst>
          </p:cNvPr>
          <p:cNvSpPr/>
          <p:nvPr/>
        </p:nvSpPr>
        <p:spPr>
          <a:xfrm>
            <a:off x="298480" y="3619413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71C8E88D-6C52-EBD0-C171-325DDA0D26F9}"/>
              </a:ext>
            </a:extLst>
          </p:cNvPr>
          <p:cNvSpPr/>
          <p:nvPr/>
        </p:nvSpPr>
        <p:spPr>
          <a:xfrm>
            <a:off x="298480" y="412419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76082284-4B09-50D7-5BBD-24CF4A66F6BB}"/>
              </a:ext>
            </a:extLst>
          </p:cNvPr>
          <p:cNvSpPr/>
          <p:nvPr/>
        </p:nvSpPr>
        <p:spPr>
          <a:xfrm>
            <a:off x="298480" y="463056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79E5A811-8EC7-3F5B-BCA4-F3D2474CA3CB}"/>
              </a:ext>
            </a:extLst>
          </p:cNvPr>
          <p:cNvSpPr/>
          <p:nvPr/>
        </p:nvSpPr>
        <p:spPr>
          <a:xfrm>
            <a:off x="298480" y="513534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0C354F26-C2F1-984F-F4E6-22388ED4EE2A}"/>
              </a:ext>
            </a:extLst>
          </p:cNvPr>
          <p:cNvSpPr/>
          <p:nvPr/>
        </p:nvSpPr>
        <p:spPr>
          <a:xfrm>
            <a:off x="298480" y="5641711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Textfeld 46" descr="TIMESET2">
            <a:extLst>
              <a:ext uri="{FF2B5EF4-FFF2-40B4-BE49-F238E27FC236}">
                <a16:creationId xmlns:a16="http://schemas.microsoft.com/office/drawing/2014/main" id="{2B663FC7-B539-C13F-530D-D3C451EB8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6758" y="145628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B05FEB1E-43D6-790C-495C-F6055F305958}"/>
              </a:ext>
            </a:extLst>
          </p:cNvPr>
          <p:cNvSpPr/>
          <p:nvPr/>
        </p:nvSpPr>
        <p:spPr>
          <a:xfrm>
            <a:off x="10653491" y="145628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49" name="shpAufblitz_1_1" descr="TIMESET">
            <a:extLst>
              <a:ext uri="{FF2B5EF4-FFF2-40B4-BE49-F238E27FC236}">
                <a16:creationId xmlns:a16="http://schemas.microsoft.com/office/drawing/2014/main" id="{6A2F32F3-470A-6EF9-B40B-58E544539DCD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10043269" y="137845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0" name="shpAufblitz_1_1" descr="TIMESET">
            <a:extLst>
              <a:ext uri="{FF2B5EF4-FFF2-40B4-BE49-F238E27FC236}">
                <a16:creationId xmlns:a16="http://schemas.microsoft.com/office/drawing/2014/main" id="{7D0C223F-836F-2F75-B847-2EB6B8C566B3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11513022" y="137845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1" name="Textfeld 50" descr="TIMESET2">
            <a:extLst>
              <a:ext uri="{FF2B5EF4-FFF2-40B4-BE49-F238E27FC236}">
                <a16:creationId xmlns:a16="http://schemas.microsoft.com/office/drawing/2014/main" id="{A73DAC46-2533-469F-4775-D3A3DA9E5D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6758" y="1973271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EE54A57F-F538-FE0B-0B83-A6ED5DD7105E}"/>
              </a:ext>
            </a:extLst>
          </p:cNvPr>
          <p:cNvSpPr/>
          <p:nvPr/>
        </p:nvSpPr>
        <p:spPr>
          <a:xfrm>
            <a:off x="10653491" y="1973271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53" name="shpAufblitz_1_1" descr="TIMESET">
            <a:extLst>
              <a:ext uri="{FF2B5EF4-FFF2-40B4-BE49-F238E27FC236}">
                <a16:creationId xmlns:a16="http://schemas.microsoft.com/office/drawing/2014/main" id="{C2B59AD7-83AB-F97D-6636-8DEC563F62D1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10043269" y="189710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4" name="shpAufblitz_1_1" descr="TIMESET">
            <a:extLst>
              <a:ext uri="{FF2B5EF4-FFF2-40B4-BE49-F238E27FC236}">
                <a16:creationId xmlns:a16="http://schemas.microsoft.com/office/drawing/2014/main" id="{6A2E7D9E-818F-421D-17F6-DF16A05718A4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11513022" y="189710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5" name="Textfeld 54" descr="TIMESET2">
            <a:extLst>
              <a:ext uri="{FF2B5EF4-FFF2-40B4-BE49-F238E27FC236}">
                <a16:creationId xmlns:a16="http://schemas.microsoft.com/office/drawing/2014/main" id="{E542C8CE-09AD-DAF2-37F7-12EB2440C3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6758" y="249025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905DD809-3779-4095-140E-50369ECBC549}"/>
              </a:ext>
            </a:extLst>
          </p:cNvPr>
          <p:cNvSpPr/>
          <p:nvPr/>
        </p:nvSpPr>
        <p:spPr>
          <a:xfrm>
            <a:off x="10653491" y="249025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57" name="shpAufblitz_1_1" descr="TIMESET">
            <a:extLst>
              <a:ext uri="{FF2B5EF4-FFF2-40B4-BE49-F238E27FC236}">
                <a16:creationId xmlns:a16="http://schemas.microsoft.com/office/drawing/2014/main" id="{929E9E9E-EA4E-0E9E-D9A4-6FB56A32421D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10043269" y="241576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8" name="shpAufblitz_1_1" descr="TIMESET">
            <a:extLst>
              <a:ext uri="{FF2B5EF4-FFF2-40B4-BE49-F238E27FC236}">
                <a16:creationId xmlns:a16="http://schemas.microsoft.com/office/drawing/2014/main" id="{A4C0C492-0A3E-D06C-5D16-419ED1D2A235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11513022" y="241576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Textfeld 4" descr="TIMESET2">
            <a:extLst>
              <a:ext uri="{FF2B5EF4-FFF2-40B4-BE49-F238E27FC236}">
                <a16:creationId xmlns:a16="http://schemas.microsoft.com/office/drawing/2014/main" id="{C40B10B5-CC7B-9FA9-99BB-57D1FFAEE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6758" y="3007241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3FA2F36-9386-F12A-3C58-DDFD8DC2B21F}"/>
              </a:ext>
            </a:extLst>
          </p:cNvPr>
          <p:cNvSpPr/>
          <p:nvPr/>
        </p:nvSpPr>
        <p:spPr>
          <a:xfrm>
            <a:off x="10653491" y="3007241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7" name="shpAufblitz_1_1" descr="TIMESET">
            <a:extLst>
              <a:ext uri="{FF2B5EF4-FFF2-40B4-BE49-F238E27FC236}">
                <a16:creationId xmlns:a16="http://schemas.microsoft.com/office/drawing/2014/main" id="{B931E064-BF4D-CC09-ABF3-257E9702F9B8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10043269" y="293441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shpAufblitz_1_1" descr="TIMESET">
            <a:extLst>
              <a:ext uri="{FF2B5EF4-FFF2-40B4-BE49-F238E27FC236}">
                <a16:creationId xmlns:a16="http://schemas.microsoft.com/office/drawing/2014/main" id="{B65A8090-EED4-A3A2-3C30-95F0282BB499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11513022" y="293441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Textfeld 8" descr="TIMESET2">
            <a:extLst>
              <a:ext uri="{FF2B5EF4-FFF2-40B4-BE49-F238E27FC236}">
                <a16:creationId xmlns:a16="http://schemas.microsoft.com/office/drawing/2014/main" id="{A2A081FD-64AD-DF2C-460D-C4DD171C92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6758" y="352422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D536F1FD-D6AA-19EE-94E6-439C3BEAD2FA}"/>
              </a:ext>
            </a:extLst>
          </p:cNvPr>
          <p:cNvSpPr/>
          <p:nvPr/>
        </p:nvSpPr>
        <p:spPr>
          <a:xfrm>
            <a:off x="10653491" y="352422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11" name="shpAufblitz_1_1" descr="TIMESET">
            <a:extLst>
              <a:ext uri="{FF2B5EF4-FFF2-40B4-BE49-F238E27FC236}">
                <a16:creationId xmlns:a16="http://schemas.microsoft.com/office/drawing/2014/main" id="{9C78D6F3-61AF-C54F-C0F6-E4FD0FB39892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10043269" y="3453069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12" name="shpAufblitz_1_1" descr="TIMESET">
            <a:extLst>
              <a:ext uri="{FF2B5EF4-FFF2-40B4-BE49-F238E27FC236}">
                <a16:creationId xmlns:a16="http://schemas.microsoft.com/office/drawing/2014/main" id="{48B0C983-10F4-F56C-2299-4CC18ECB2E30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11513022" y="3453069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" name="Textfeld 1" descr="TIMESET2">
            <a:extLst>
              <a:ext uri="{FF2B5EF4-FFF2-40B4-BE49-F238E27FC236}">
                <a16:creationId xmlns:a16="http://schemas.microsoft.com/office/drawing/2014/main" id="{15CB16B4-198E-F8E1-842C-18F9393CE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6758" y="4041211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37DE17CE-5337-E48B-65BE-FB138F504FB6}"/>
              </a:ext>
            </a:extLst>
          </p:cNvPr>
          <p:cNvSpPr/>
          <p:nvPr/>
        </p:nvSpPr>
        <p:spPr>
          <a:xfrm>
            <a:off x="10653491" y="4041211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40" name="shpAufblitz_1_1" descr="TIMESET">
            <a:extLst>
              <a:ext uri="{FF2B5EF4-FFF2-40B4-BE49-F238E27FC236}">
                <a16:creationId xmlns:a16="http://schemas.microsoft.com/office/drawing/2014/main" id="{4B18251D-B4B8-4C29-85E8-1ADE36F1E813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10043269" y="397172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9" name="shpAufblitz_1_1" descr="TIMESET">
            <a:extLst>
              <a:ext uri="{FF2B5EF4-FFF2-40B4-BE49-F238E27FC236}">
                <a16:creationId xmlns:a16="http://schemas.microsoft.com/office/drawing/2014/main" id="{DB1B95F7-03CE-D4CF-2EBB-F0240DE1ABDA}"/>
              </a:ext>
            </a:extLst>
          </p:cNvPr>
          <p:cNvSpPr txBox="1"/>
          <p:nvPr>
            <p:custDataLst>
              <p:tags r:id="rId12"/>
            </p:custDataLst>
          </p:nvPr>
        </p:nvSpPr>
        <p:spPr>
          <a:xfrm>
            <a:off x="11513022" y="397172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60" name="Textfeld 59" descr="TIMESET2">
            <a:extLst>
              <a:ext uri="{FF2B5EF4-FFF2-40B4-BE49-F238E27FC236}">
                <a16:creationId xmlns:a16="http://schemas.microsoft.com/office/drawing/2014/main" id="{B7EFAFEA-E8CA-2E3E-44EB-77E6DB3E35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6758" y="455819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20255307-07F1-8A06-3E17-BE97A3017DCD}"/>
              </a:ext>
            </a:extLst>
          </p:cNvPr>
          <p:cNvSpPr/>
          <p:nvPr/>
        </p:nvSpPr>
        <p:spPr>
          <a:xfrm>
            <a:off x="10653491" y="455819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62" name="shpAufblitz_1_1" descr="TIMESET">
            <a:extLst>
              <a:ext uri="{FF2B5EF4-FFF2-40B4-BE49-F238E27FC236}">
                <a16:creationId xmlns:a16="http://schemas.microsoft.com/office/drawing/2014/main" id="{10C0490F-29CC-7CD1-0C13-C779F1BFBE43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10043269" y="449037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3" name="shpAufblitz_1_1" descr="TIMESET">
            <a:extLst>
              <a:ext uri="{FF2B5EF4-FFF2-40B4-BE49-F238E27FC236}">
                <a16:creationId xmlns:a16="http://schemas.microsoft.com/office/drawing/2014/main" id="{5B491393-33EE-856A-76AE-DA4CEE8301E0}"/>
              </a:ext>
            </a:extLst>
          </p:cNvPr>
          <p:cNvSpPr txBox="1"/>
          <p:nvPr>
            <p:custDataLst>
              <p:tags r:id="rId14"/>
            </p:custDataLst>
          </p:nvPr>
        </p:nvSpPr>
        <p:spPr>
          <a:xfrm>
            <a:off x="11513022" y="449037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64" name="Textfeld 63" descr="TIMESET2">
            <a:extLst>
              <a:ext uri="{FF2B5EF4-FFF2-40B4-BE49-F238E27FC236}">
                <a16:creationId xmlns:a16="http://schemas.microsoft.com/office/drawing/2014/main" id="{CBD20EBC-A7E0-16C5-1F33-FA30B954A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6758" y="5075181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5" name="Rechteck 64">
            <a:extLst>
              <a:ext uri="{FF2B5EF4-FFF2-40B4-BE49-F238E27FC236}">
                <a16:creationId xmlns:a16="http://schemas.microsoft.com/office/drawing/2014/main" id="{95D90E24-C395-9838-7AD7-335FFE5A1489}"/>
              </a:ext>
            </a:extLst>
          </p:cNvPr>
          <p:cNvSpPr/>
          <p:nvPr/>
        </p:nvSpPr>
        <p:spPr>
          <a:xfrm>
            <a:off x="10653491" y="5075181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66" name="shpAufblitz_1_1" descr="TIMESET">
            <a:extLst>
              <a:ext uri="{FF2B5EF4-FFF2-40B4-BE49-F238E27FC236}">
                <a16:creationId xmlns:a16="http://schemas.microsoft.com/office/drawing/2014/main" id="{C6D7766C-4772-8985-6113-4F5FAF9A01F6}"/>
              </a:ext>
            </a:extLst>
          </p:cNvPr>
          <p:cNvSpPr txBox="1"/>
          <p:nvPr>
            <p:custDataLst>
              <p:tags r:id="rId15"/>
            </p:custDataLst>
          </p:nvPr>
        </p:nvSpPr>
        <p:spPr>
          <a:xfrm>
            <a:off x="10043269" y="500903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67" name="shpAufblitz_1_1" descr="TIMESET">
            <a:extLst>
              <a:ext uri="{FF2B5EF4-FFF2-40B4-BE49-F238E27FC236}">
                <a16:creationId xmlns:a16="http://schemas.microsoft.com/office/drawing/2014/main" id="{4544D2F5-E450-5997-043D-B1211BCE2D42}"/>
              </a:ext>
            </a:extLst>
          </p:cNvPr>
          <p:cNvSpPr txBox="1"/>
          <p:nvPr>
            <p:custDataLst>
              <p:tags r:id="rId16"/>
            </p:custDataLst>
          </p:nvPr>
        </p:nvSpPr>
        <p:spPr>
          <a:xfrm>
            <a:off x="11513022" y="500903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8" name="Textfeld 67" descr="TIMESET2">
            <a:extLst>
              <a:ext uri="{FF2B5EF4-FFF2-40B4-BE49-F238E27FC236}">
                <a16:creationId xmlns:a16="http://schemas.microsoft.com/office/drawing/2014/main" id="{6E7290BD-4837-DE7C-2B25-CB36EE3D0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6758" y="559216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CEE7C167-FB3C-1585-15E6-AE3DC0826547}"/>
              </a:ext>
            </a:extLst>
          </p:cNvPr>
          <p:cNvSpPr/>
          <p:nvPr/>
        </p:nvSpPr>
        <p:spPr>
          <a:xfrm>
            <a:off x="10653491" y="559216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70" name="shpAufblitz_1_1" descr="TIMESET">
            <a:extLst>
              <a:ext uri="{FF2B5EF4-FFF2-40B4-BE49-F238E27FC236}">
                <a16:creationId xmlns:a16="http://schemas.microsoft.com/office/drawing/2014/main" id="{7F5D8505-F209-A3CF-1BAC-E9090A7D023E}"/>
              </a:ext>
            </a:extLst>
          </p:cNvPr>
          <p:cNvSpPr txBox="1"/>
          <p:nvPr>
            <p:custDataLst>
              <p:tags r:id="rId17"/>
            </p:custDataLst>
          </p:nvPr>
        </p:nvSpPr>
        <p:spPr>
          <a:xfrm>
            <a:off x="10043269" y="552768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71" name="shpAufblitz_1_1" descr="TIMESET">
            <a:extLst>
              <a:ext uri="{FF2B5EF4-FFF2-40B4-BE49-F238E27FC236}">
                <a16:creationId xmlns:a16="http://schemas.microsoft.com/office/drawing/2014/main" id="{35E285DF-4F77-41EF-9869-F4C2CE9457E1}"/>
              </a:ext>
            </a:extLst>
          </p:cNvPr>
          <p:cNvSpPr txBox="1"/>
          <p:nvPr>
            <p:custDataLst>
              <p:tags r:id="rId18"/>
            </p:custDataLst>
          </p:nvPr>
        </p:nvSpPr>
        <p:spPr>
          <a:xfrm>
            <a:off x="11513022" y="552768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shpAufblitz_1_1" descr="TIMESET">
            <a:extLst>
              <a:ext uri="{FF2B5EF4-FFF2-40B4-BE49-F238E27FC236}">
                <a16:creationId xmlns:a16="http://schemas.microsoft.com/office/drawing/2014/main" id="{DB93312A-B15E-BC91-90F7-4AD944C2FE90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551384" y="1436291"/>
            <a:ext cx="637065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Ein Zauderer entscheidet sich nicht spontan.</a:t>
            </a:r>
          </a:p>
        </p:txBody>
      </p:sp>
      <p:sp>
        <p:nvSpPr>
          <p:cNvPr id="15" name="shpAufblitz_2_1" descr="TIMESET">
            <a:extLst>
              <a:ext uri="{FF2B5EF4-FFF2-40B4-BE49-F238E27FC236}">
                <a16:creationId xmlns:a16="http://schemas.microsoft.com/office/drawing/2014/main" id="{E0479662-9446-C6F7-ABC8-459E291C8051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551384" y="1944291"/>
            <a:ext cx="658225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Die Wörter klug und schlau meinen dasselbe.</a:t>
            </a:r>
          </a:p>
        </p:txBody>
      </p:sp>
      <p:sp>
        <p:nvSpPr>
          <p:cNvPr id="16" name="shpAufblitz_3_1" descr="TIMESET">
            <a:extLst>
              <a:ext uri="{FF2B5EF4-FFF2-40B4-BE49-F238E27FC236}">
                <a16:creationId xmlns:a16="http://schemas.microsoft.com/office/drawing/2014/main" id="{50BFE50A-8979-049A-3AAA-2DE98A9517CD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551384" y="2452291"/>
            <a:ext cx="442653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Wer Mut hat, traut sich nichts.</a:t>
            </a:r>
          </a:p>
        </p:txBody>
      </p:sp>
      <p:sp>
        <p:nvSpPr>
          <p:cNvPr id="17" name="shpAufblitz_4_1" descr="TIMESET">
            <a:extLst>
              <a:ext uri="{FF2B5EF4-FFF2-40B4-BE49-F238E27FC236}">
                <a16:creationId xmlns:a16="http://schemas.microsoft.com/office/drawing/2014/main" id="{503F8D99-593B-6E09-850F-92201ED7A332}"/>
              </a:ext>
            </a:extLst>
          </p:cNvPr>
          <p:cNvSpPr txBox="1"/>
          <p:nvPr>
            <p:custDataLst>
              <p:tags r:id="rId22"/>
            </p:custDataLst>
          </p:nvPr>
        </p:nvSpPr>
        <p:spPr>
          <a:xfrm>
            <a:off x="551384" y="2960291"/>
            <a:ext cx="609557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Wolken am Himmel können Regen bringen.</a:t>
            </a:r>
          </a:p>
        </p:txBody>
      </p:sp>
      <p:sp>
        <p:nvSpPr>
          <p:cNvPr id="21" name="shpAufblitz_5_1" descr="TIMESET">
            <a:extLst>
              <a:ext uri="{FF2B5EF4-FFF2-40B4-BE49-F238E27FC236}">
                <a16:creationId xmlns:a16="http://schemas.microsoft.com/office/drawing/2014/main" id="{B850ADD2-8B52-B562-45F8-1AEA9BE9EAB4}"/>
              </a:ext>
            </a:extLst>
          </p:cNvPr>
          <p:cNvSpPr txBox="1"/>
          <p:nvPr>
            <p:custDataLst>
              <p:tags r:id="rId23"/>
            </p:custDataLst>
          </p:nvPr>
        </p:nvSpPr>
        <p:spPr>
          <a:xfrm>
            <a:off x="551384" y="3468291"/>
            <a:ext cx="762195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In einer Weltraumstation halten sich Astronauten auf.</a:t>
            </a:r>
          </a:p>
        </p:txBody>
      </p:sp>
      <p:sp>
        <p:nvSpPr>
          <p:cNvPr id="22" name="shpAufblitz_6_1" descr="TIMESET">
            <a:extLst>
              <a:ext uri="{FF2B5EF4-FFF2-40B4-BE49-F238E27FC236}">
                <a16:creationId xmlns:a16="http://schemas.microsoft.com/office/drawing/2014/main" id="{88F8F660-E3CD-2948-976C-04F20D56BDDB}"/>
              </a:ext>
            </a:extLst>
          </p:cNvPr>
          <p:cNvSpPr txBox="1"/>
          <p:nvPr>
            <p:custDataLst>
              <p:tags r:id="rId24"/>
            </p:custDataLst>
          </p:nvPr>
        </p:nvSpPr>
        <p:spPr>
          <a:xfrm>
            <a:off x="551384" y="3976291"/>
            <a:ext cx="691086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Ein Schaltjahr hat im Februar einen Tag weniger.</a:t>
            </a:r>
          </a:p>
        </p:txBody>
      </p:sp>
      <p:sp>
        <p:nvSpPr>
          <p:cNvPr id="23" name="shpAufblitz_7_1" descr="TIMESET">
            <a:extLst>
              <a:ext uri="{FF2B5EF4-FFF2-40B4-BE49-F238E27FC236}">
                <a16:creationId xmlns:a16="http://schemas.microsoft.com/office/drawing/2014/main" id="{3C9C98D7-C026-7380-FEAA-6C6A5A5409FB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551384" y="4484291"/>
            <a:ext cx="71182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Die Tage im Sommer sind kürzer als die im Winter.</a:t>
            </a:r>
          </a:p>
        </p:txBody>
      </p:sp>
      <p:sp>
        <p:nvSpPr>
          <p:cNvPr id="24" name="shpAufblitz_8_1" descr="TIMESET">
            <a:extLst>
              <a:ext uri="{FF2B5EF4-FFF2-40B4-BE49-F238E27FC236}">
                <a16:creationId xmlns:a16="http://schemas.microsoft.com/office/drawing/2014/main" id="{B5620A03-0D48-9616-93C8-4BE57F66C93C}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551384" y="4992291"/>
            <a:ext cx="49584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Man muss das ganze Leben lernen.</a:t>
            </a:r>
          </a:p>
        </p:txBody>
      </p:sp>
      <p:sp>
        <p:nvSpPr>
          <p:cNvPr id="25" name="shpAufblitz_9_1" descr="TIMESET">
            <a:extLst>
              <a:ext uri="{FF2B5EF4-FFF2-40B4-BE49-F238E27FC236}">
                <a16:creationId xmlns:a16="http://schemas.microsoft.com/office/drawing/2014/main" id="{863751EB-1792-2771-4EFC-AC00A94ADC85}"/>
              </a:ext>
            </a:extLst>
          </p:cNvPr>
          <p:cNvSpPr txBox="1"/>
          <p:nvPr>
            <p:custDataLst>
              <p:tags r:id="rId27"/>
            </p:custDataLst>
          </p:nvPr>
        </p:nvSpPr>
        <p:spPr>
          <a:xfrm>
            <a:off x="551384" y="5500291"/>
            <a:ext cx="668227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Ein Flugzeug fliegt schneller als ein Auto fährt.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F9CB7CBD-33D1-B792-BDAE-4579AADC4EE0}"/>
              </a:ext>
            </a:extLst>
          </p:cNvPr>
          <p:cNvSpPr/>
          <p:nvPr/>
        </p:nvSpPr>
        <p:spPr>
          <a:xfrm>
            <a:off x="10099848" y="1052736"/>
            <a:ext cx="410344" cy="5263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52AB8AE9-5A86-C754-2984-503AE7C3D839}"/>
              </a:ext>
            </a:extLst>
          </p:cNvPr>
          <p:cNvSpPr/>
          <p:nvPr/>
        </p:nvSpPr>
        <p:spPr>
          <a:xfrm>
            <a:off x="11590312" y="1052736"/>
            <a:ext cx="410344" cy="52631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1052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  <p:bldP spid="49" grpId="0" autoUpdateAnimBg="0"/>
      <p:bldP spid="50" grpId="0" autoUpdateAnimBg="0"/>
      <p:bldP spid="51" grpId="0" animBg="1"/>
      <p:bldP spid="52" grpId="0" animBg="1"/>
      <p:bldP spid="53" grpId="0" autoUpdateAnimBg="0"/>
      <p:bldP spid="54" grpId="0" autoUpdateAnimBg="0"/>
      <p:bldP spid="55" grpId="0" animBg="1"/>
      <p:bldP spid="56" grpId="0" animBg="1"/>
      <p:bldP spid="57" grpId="0" autoUpdateAnimBg="0"/>
      <p:bldP spid="58" grpId="0" autoUpdateAnimBg="0"/>
      <p:bldP spid="5" grpId="0" animBg="1"/>
      <p:bldP spid="6" grpId="0" animBg="1"/>
      <p:bldP spid="7" grpId="0" autoUpdateAnimBg="0"/>
      <p:bldP spid="8" grpId="0" autoUpdateAnimBg="0"/>
      <p:bldP spid="9" grpId="0" animBg="1"/>
      <p:bldP spid="10" grpId="0" animBg="1"/>
      <p:bldP spid="11" grpId="0" autoUpdateAnimBg="0"/>
      <p:bldP spid="12" grpId="0" autoUpdateAnimBg="0"/>
      <p:bldP spid="2" grpId="0" animBg="1"/>
      <p:bldP spid="13" grpId="0" animBg="1"/>
      <p:bldP spid="40" grpId="0" autoUpdateAnimBg="0"/>
      <p:bldP spid="59" grpId="0" autoUpdateAnimBg="0"/>
      <p:bldP spid="60" grpId="0" animBg="1"/>
      <p:bldP spid="61" grpId="0" animBg="1"/>
      <p:bldP spid="62" grpId="0" autoUpdateAnimBg="0"/>
      <p:bldP spid="63" grpId="0" autoUpdateAnimBg="0"/>
      <p:bldP spid="64" grpId="0" animBg="1"/>
      <p:bldP spid="65" grpId="0" animBg="1"/>
      <p:bldP spid="66" grpId="0" autoUpdateAnimBg="0"/>
      <p:bldP spid="67" grpId="0" autoUpdateAnimBg="0"/>
      <p:bldP spid="68" grpId="0" animBg="1"/>
      <p:bldP spid="69" grpId="0" animBg="1"/>
      <p:bldP spid="70" grpId="0" autoUpdateAnimBg="0"/>
      <p:bldP spid="71" grpId="0" autoUpdateAnimBg="0"/>
      <p:bldP spid="14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DD0ADE4-9FB6-4E5B-96FC-A3BC9B31D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412D-C60F-4771-A1CB-FFD7B5773953}" type="slidenum">
              <a:rPr lang="de-DE" smtClean="0"/>
              <a:pPr/>
              <a:t>7</a:t>
            </a:fld>
            <a:endParaRPr lang="de-DE" dirty="0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97D80CC5-51C9-4C37-B2C8-E6104CB1D377}"/>
              </a:ext>
            </a:extLst>
          </p:cNvPr>
          <p:cNvSpPr/>
          <p:nvPr/>
        </p:nvSpPr>
        <p:spPr>
          <a:xfrm>
            <a:off x="203488" y="60267"/>
            <a:ext cx="88448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Klick auf „</a:t>
            </a:r>
            <a:r>
              <a:rPr lang="de-DE" sz="2400" dirty="0">
                <a:solidFill>
                  <a:schemeClr val="bg1"/>
                </a:solidFill>
                <a:highlight>
                  <a:srgbClr val="0000FF"/>
                </a:highlight>
                <a:latin typeface="Trebuchet MS" panose="020B0603020202020204" pitchFamily="34" charset="0"/>
              </a:rPr>
              <a:t>richtig</a:t>
            </a:r>
            <a:r>
              <a:rPr lang="de-DE" sz="2400" dirty="0">
                <a:latin typeface="Trebuchet MS" panose="020B0603020202020204" pitchFamily="34" charset="0"/>
              </a:rPr>
              <a:t>“ oder „</a:t>
            </a:r>
            <a:r>
              <a:rPr lang="de-DE" sz="2400" dirty="0">
                <a:solidFill>
                  <a:schemeClr val="bg1"/>
                </a:solidFill>
                <a:highlight>
                  <a:srgbClr val="FF0000"/>
                </a:highlight>
                <a:latin typeface="Trebuchet MS" panose="020B0603020202020204" pitchFamily="34" charset="0"/>
              </a:rPr>
              <a:t>falsch</a:t>
            </a:r>
            <a:r>
              <a:rPr lang="de-DE" sz="2400" dirty="0">
                <a:latin typeface="Trebuchet MS" panose="020B0603020202020204" pitchFamily="34" charset="0"/>
              </a:rPr>
              <a:t>“!</a:t>
            </a: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4454B4E2-579A-8534-C563-D61EFA1D9B8C}"/>
              </a:ext>
            </a:extLst>
          </p:cNvPr>
          <p:cNvSpPr/>
          <p:nvPr/>
        </p:nvSpPr>
        <p:spPr>
          <a:xfrm>
            <a:off x="298480" y="159711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4B35B594-3773-FC87-2A0D-9C470035F6C2}"/>
              </a:ext>
            </a:extLst>
          </p:cNvPr>
          <p:cNvSpPr/>
          <p:nvPr/>
        </p:nvSpPr>
        <p:spPr>
          <a:xfrm>
            <a:off x="298480" y="210189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32DDFD49-F923-426D-C324-9086C10E4E86}"/>
              </a:ext>
            </a:extLst>
          </p:cNvPr>
          <p:cNvSpPr/>
          <p:nvPr/>
        </p:nvSpPr>
        <p:spPr>
          <a:xfrm>
            <a:off x="298480" y="2606677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F39F677B-294F-93A9-8851-6A9B691BACB7}"/>
              </a:ext>
            </a:extLst>
          </p:cNvPr>
          <p:cNvSpPr/>
          <p:nvPr/>
        </p:nvSpPr>
        <p:spPr>
          <a:xfrm>
            <a:off x="298480" y="3113045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A110FF8F-3183-CD65-15BE-B86647C31FAE}"/>
              </a:ext>
            </a:extLst>
          </p:cNvPr>
          <p:cNvSpPr/>
          <p:nvPr/>
        </p:nvSpPr>
        <p:spPr>
          <a:xfrm>
            <a:off x="298480" y="3619413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71C8E88D-6C52-EBD0-C171-325DDA0D26F9}"/>
              </a:ext>
            </a:extLst>
          </p:cNvPr>
          <p:cNvSpPr/>
          <p:nvPr/>
        </p:nvSpPr>
        <p:spPr>
          <a:xfrm>
            <a:off x="298480" y="412419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76082284-4B09-50D7-5BBD-24CF4A66F6BB}"/>
              </a:ext>
            </a:extLst>
          </p:cNvPr>
          <p:cNvSpPr/>
          <p:nvPr/>
        </p:nvSpPr>
        <p:spPr>
          <a:xfrm>
            <a:off x="298480" y="463056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79E5A811-8EC7-3F5B-BCA4-F3D2474CA3CB}"/>
              </a:ext>
            </a:extLst>
          </p:cNvPr>
          <p:cNvSpPr/>
          <p:nvPr/>
        </p:nvSpPr>
        <p:spPr>
          <a:xfrm>
            <a:off x="298480" y="513534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0C354F26-C2F1-984F-F4E6-22388ED4EE2A}"/>
              </a:ext>
            </a:extLst>
          </p:cNvPr>
          <p:cNvSpPr/>
          <p:nvPr/>
        </p:nvSpPr>
        <p:spPr>
          <a:xfrm>
            <a:off x="298480" y="5641711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Textfeld 46" descr="TIMESET2">
            <a:extLst>
              <a:ext uri="{FF2B5EF4-FFF2-40B4-BE49-F238E27FC236}">
                <a16:creationId xmlns:a16="http://schemas.microsoft.com/office/drawing/2014/main" id="{2B663FC7-B539-C13F-530D-D3C451EB8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6758" y="145628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B05FEB1E-43D6-790C-495C-F6055F305958}"/>
              </a:ext>
            </a:extLst>
          </p:cNvPr>
          <p:cNvSpPr/>
          <p:nvPr/>
        </p:nvSpPr>
        <p:spPr>
          <a:xfrm>
            <a:off x="10653491" y="145628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49" name="shpAufblitz_1_1" descr="TIMESET">
            <a:extLst>
              <a:ext uri="{FF2B5EF4-FFF2-40B4-BE49-F238E27FC236}">
                <a16:creationId xmlns:a16="http://schemas.microsoft.com/office/drawing/2014/main" id="{6A2F32F3-470A-6EF9-B40B-58E544539DCD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10043269" y="137845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0" name="shpAufblitz_1_1" descr="TIMESET">
            <a:extLst>
              <a:ext uri="{FF2B5EF4-FFF2-40B4-BE49-F238E27FC236}">
                <a16:creationId xmlns:a16="http://schemas.microsoft.com/office/drawing/2014/main" id="{7D0C223F-836F-2F75-B847-2EB6B8C566B3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11513022" y="137845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1" name="Textfeld 50" descr="TIMESET2">
            <a:extLst>
              <a:ext uri="{FF2B5EF4-FFF2-40B4-BE49-F238E27FC236}">
                <a16:creationId xmlns:a16="http://schemas.microsoft.com/office/drawing/2014/main" id="{A73DAC46-2533-469F-4775-D3A3DA9E5D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6758" y="1973271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EE54A57F-F538-FE0B-0B83-A6ED5DD7105E}"/>
              </a:ext>
            </a:extLst>
          </p:cNvPr>
          <p:cNvSpPr/>
          <p:nvPr/>
        </p:nvSpPr>
        <p:spPr>
          <a:xfrm>
            <a:off x="10653491" y="1973271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53" name="shpAufblitz_1_1" descr="TIMESET">
            <a:extLst>
              <a:ext uri="{FF2B5EF4-FFF2-40B4-BE49-F238E27FC236}">
                <a16:creationId xmlns:a16="http://schemas.microsoft.com/office/drawing/2014/main" id="{C2B59AD7-83AB-F97D-6636-8DEC563F62D1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10043269" y="189710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4" name="shpAufblitz_1_1" descr="TIMESET">
            <a:extLst>
              <a:ext uri="{FF2B5EF4-FFF2-40B4-BE49-F238E27FC236}">
                <a16:creationId xmlns:a16="http://schemas.microsoft.com/office/drawing/2014/main" id="{6A2E7D9E-818F-421D-17F6-DF16A05718A4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11513022" y="189710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5" name="Textfeld 54" descr="TIMESET2">
            <a:extLst>
              <a:ext uri="{FF2B5EF4-FFF2-40B4-BE49-F238E27FC236}">
                <a16:creationId xmlns:a16="http://schemas.microsoft.com/office/drawing/2014/main" id="{E542C8CE-09AD-DAF2-37F7-12EB2440C3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6758" y="249025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905DD809-3779-4095-140E-50369ECBC549}"/>
              </a:ext>
            </a:extLst>
          </p:cNvPr>
          <p:cNvSpPr/>
          <p:nvPr/>
        </p:nvSpPr>
        <p:spPr>
          <a:xfrm>
            <a:off x="10653491" y="249025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57" name="shpAufblitz_1_1" descr="TIMESET">
            <a:extLst>
              <a:ext uri="{FF2B5EF4-FFF2-40B4-BE49-F238E27FC236}">
                <a16:creationId xmlns:a16="http://schemas.microsoft.com/office/drawing/2014/main" id="{929E9E9E-EA4E-0E9E-D9A4-6FB56A32421D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10043269" y="241576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8" name="shpAufblitz_1_1" descr="TIMESET">
            <a:extLst>
              <a:ext uri="{FF2B5EF4-FFF2-40B4-BE49-F238E27FC236}">
                <a16:creationId xmlns:a16="http://schemas.microsoft.com/office/drawing/2014/main" id="{A4C0C492-0A3E-D06C-5D16-419ED1D2A235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11513022" y="241576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Textfeld 4" descr="TIMESET2">
            <a:extLst>
              <a:ext uri="{FF2B5EF4-FFF2-40B4-BE49-F238E27FC236}">
                <a16:creationId xmlns:a16="http://schemas.microsoft.com/office/drawing/2014/main" id="{C40B10B5-CC7B-9FA9-99BB-57D1FFAEE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6758" y="3007241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3FA2F36-9386-F12A-3C58-DDFD8DC2B21F}"/>
              </a:ext>
            </a:extLst>
          </p:cNvPr>
          <p:cNvSpPr/>
          <p:nvPr/>
        </p:nvSpPr>
        <p:spPr>
          <a:xfrm>
            <a:off x="10653491" y="3007241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7" name="shpAufblitz_1_1" descr="TIMESET">
            <a:extLst>
              <a:ext uri="{FF2B5EF4-FFF2-40B4-BE49-F238E27FC236}">
                <a16:creationId xmlns:a16="http://schemas.microsoft.com/office/drawing/2014/main" id="{B931E064-BF4D-CC09-ABF3-257E9702F9B8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10043269" y="293441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shpAufblitz_1_1" descr="TIMESET">
            <a:extLst>
              <a:ext uri="{FF2B5EF4-FFF2-40B4-BE49-F238E27FC236}">
                <a16:creationId xmlns:a16="http://schemas.microsoft.com/office/drawing/2014/main" id="{B65A8090-EED4-A3A2-3C30-95F0282BB499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11513022" y="293441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Textfeld 8" descr="TIMESET2">
            <a:extLst>
              <a:ext uri="{FF2B5EF4-FFF2-40B4-BE49-F238E27FC236}">
                <a16:creationId xmlns:a16="http://schemas.microsoft.com/office/drawing/2014/main" id="{A2A081FD-64AD-DF2C-460D-C4DD171C92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6758" y="352422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D536F1FD-D6AA-19EE-94E6-439C3BEAD2FA}"/>
              </a:ext>
            </a:extLst>
          </p:cNvPr>
          <p:cNvSpPr/>
          <p:nvPr/>
        </p:nvSpPr>
        <p:spPr>
          <a:xfrm>
            <a:off x="10653491" y="352422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11" name="shpAufblitz_1_1" descr="TIMESET">
            <a:extLst>
              <a:ext uri="{FF2B5EF4-FFF2-40B4-BE49-F238E27FC236}">
                <a16:creationId xmlns:a16="http://schemas.microsoft.com/office/drawing/2014/main" id="{9C78D6F3-61AF-C54F-C0F6-E4FD0FB39892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10043269" y="3453069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12" name="shpAufblitz_1_1" descr="TIMESET">
            <a:extLst>
              <a:ext uri="{FF2B5EF4-FFF2-40B4-BE49-F238E27FC236}">
                <a16:creationId xmlns:a16="http://schemas.microsoft.com/office/drawing/2014/main" id="{48B0C983-10F4-F56C-2299-4CC18ECB2E30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11513022" y="3453069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" name="Textfeld 1" descr="TIMESET2">
            <a:extLst>
              <a:ext uri="{FF2B5EF4-FFF2-40B4-BE49-F238E27FC236}">
                <a16:creationId xmlns:a16="http://schemas.microsoft.com/office/drawing/2014/main" id="{15CB16B4-198E-F8E1-842C-18F9393CE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6758" y="4041211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37DE17CE-5337-E48B-65BE-FB138F504FB6}"/>
              </a:ext>
            </a:extLst>
          </p:cNvPr>
          <p:cNvSpPr/>
          <p:nvPr/>
        </p:nvSpPr>
        <p:spPr>
          <a:xfrm>
            <a:off x="10653491" y="4041211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40" name="shpAufblitz_1_1" descr="TIMESET">
            <a:extLst>
              <a:ext uri="{FF2B5EF4-FFF2-40B4-BE49-F238E27FC236}">
                <a16:creationId xmlns:a16="http://schemas.microsoft.com/office/drawing/2014/main" id="{4B18251D-B4B8-4C29-85E8-1ADE36F1E813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10043269" y="397172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9" name="shpAufblitz_1_1" descr="TIMESET">
            <a:extLst>
              <a:ext uri="{FF2B5EF4-FFF2-40B4-BE49-F238E27FC236}">
                <a16:creationId xmlns:a16="http://schemas.microsoft.com/office/drawing/2014/main" id="{DB1B95F7-03CE-D4CF-2EBB-F0240DE1ABDA}"/>
              </a:ext>
            </a:extLst>
          </p:cNvPr>
          <p:cNvSpPr txBox="1"/>
          <p:nvPr>
            <p:custDataLst>
              <p:tags r:id="rId12"/>
            </p:custDataLst>
          </p:nvPr>
        </p:nvSpPr>
        <p:spPr>
          <a:xfrm>
            <a:off x="11513022" y="397172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60" name="Textfeld 59" descr="TIMESET2">
            <a:extLst>
              <a:ext uri="{FF2B5EF4-FFF2-40B4-BE49-F238E27FC236}">
                <a16:creationId xmlns:a16="http://schemas.microsoft.com/office/drawing/2014/main" id="{B7EFAFEA-E8CA-2E3E-44EB-77E6DB3E35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6758" y="455819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20255307-07F1-8A06-3E17-BE97A3017DCD}"/>
              </a:ext>
            </a:extLst>
          </p:cNvPr>
          <p:cNvSpPr/>
          <p:nvPr/>
        </p:nvSpPr>
        <p:spPr>
          <a:xfrm>
            <a:off x="10653491" y="455819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62" name="shpAufblitz_1_1" descr="TIMESET">
            <a:extLst>
              <a:ext uri="{FF2B5EF4-FFF2-40B4-BE49-F238E27FC236}">
                <a16:creationId xmlns:a16="http://schemas.microsoft.com/office/drawing/2014/main" id="{10C0490F-29CC-7CD1-0C13-C779F1BFBE43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10043269" y="449037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3" name="shpAufblitz_1_1" descr="TIMESET">
            <a:extLst>
              <a:ext uri="{FF2B5EF4-FFF2-40B4-BE49-F238E27FC236}">
                <a16:creationId xmlns:a16="http://schemas.microsoft.com/office/drawing/2014/main" id="{5B491393-33EE-856A-76AE-DA4CEE8301E0}"/>
              </a:ext>
            </a:extLst>
          </p:cNvPr>
          <p:cNvSpPr txBox="1"/>
          <p:nvPr>
            <p:custDataLst>
              <p:tags r:id="rId14"/>
            </p:custDataLst>
          </p:nvPr>
        </p:nvSpPr>
        <p:spPr>
          <a:xfrm>
            <a:off x="11513022" y="449037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64" name="Textfeld 63" descr="TIMESET2">
            <a:extLst>
              <a:ext uri="{FF2B5EF4-FFF2-40B4-BE49-F238E27FC236}">
                <a16:creationId xmlns:a16="http://schemas.microsoft.com/office/drawing/2014/main" id="{CBD20EBC-A7E0-16C5-1F33-FA30B954A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6758" y="5075181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5" name="Rechteck 64">
            <a:extLst>
              <a:ext uri="{FF2B5EF4-FFF2-40B4-BE49-F238E27FC236}">
                <a16:creationId xmlns:a16="http://schemas.microsoft.com/office/drawing/2014/main" id="{95D90E24-C395-9838-7AD7-335FFE5A1489}"/>
              </a:ext>
            </a:extLst>
          </p:cNvPr>
          <p:cNvSpPr/>
          <p:nvPr/>
        </p:nvSpPr>
        <p:spPr>
          <a:xfrm>
            <a:off x="10653491" y="5075181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66" name="shpAufblitz_1_1" descr="TIMESET">
            <a:extLst>
              <a:ext uri="{FF2B5EF4-FFF2-40B4-BE49-F238E27FC236}">
                <a16:creationId xmlns:a16="http://schemas.microsoft.com/office/drawing/2014/main" id="{C6D7766C-4772-8985-6113-4F5FAF9A01F6}"/>
              </a:ext>
            </a:extLst>
          </p:cNvPr>
          <p:cNvSpPr txBox="1"/>
          <p:nvPr>
            <p:custDataLst>
              <p:tags r:id="rId15"/>
            </p:custDataLst>
          </p:nvPr>
        </p:nvSpPr>
        <p:spPr>
          <a:xfrm>
            <a:off x="10043269" y="500903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7" name="shpAufblitz_1_1" descr="TIMESET">
            <a:extLst>
              <a:ext uri="{FF2B5EF4-FFF2-40B4-BE49-F238E27FC236}">
                <a16:creationId xmlns:a16="http://schemas.microsoft.com/office/drawing/2014/main" id="{4544D2F5-E450-5997-043D-B1211BCE2D42}"/>
              </a:ext>
            </a:extLst>
          </p:cNvPr>
          <p:cNvSpPr txBox="1"/>
          <p:nvPr>
            <p:custDataLst>
              <p:tags r:id="rId16"/>
            </p:custDataLst>
          </p:nvPr>
        </p:nvSpPr>
        <p:spPr>
          <a:xfrm>
            <a:off x="11513022" y="500903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68" name="Textfeld 67" descr="TIMESET2">
            <a:extLst>
              <a:ext uri="{FF2B5EF4-FFF2-40B4-BE49-F238E27FC236}">
                <a16:creationId xmlns:a16="http://schemas.microsoft.com/office/drawing/2014/main" id="{6E7290BD-4837-DE7C-2B25-CB36EE3D0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6758" y="559216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CEE7C167-FB3C-1585-15E6-AE3DC0826547}"/>
              </a:ext>
            </a:extLst>
          </p:cNvPr>
          <p:cNvSpPr/>
          <p:nvPr/>
        </p:nvSpPr>
        <p:spPr>
          <a:xfrm>
            <a:off x="10653491" y="559216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70" name="shpAufblitz_1_1" descr="TIMESET">
            <a:extLst>
              <a:ext uri="{FF2B5EF4-FFF2-40B4-BE49-F238E27FC236}">
                <a16:creationId xmlns:a16="http://schemas.microsoft.com/office/drawing/2014/main" id="{7F5D8505-F209-A3CF-1BAC-E9090A7D023E}"/>
              </a:ext>
            </a:extLst>
          </p:cNvPr>
          <p:cNvSpPr txBox="1"/>
          <p:nvPr>
            <p:custDataLst>
              <p:tags r:id="rId17"/>
            </p:custDataLst>
          </p:nvPr>
        </p:nvSpPr>
        <p:spPr>
          <a:xfrm>
            <a:off x="10043269" y="552768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71" name="shpAufblitz_1_1" descr="TIMESET">
            <a:extLst>
              <a:ext uri="{FF2B5EF4-FFF2-40B4-BE49-F238E27FC236}">
                <a16:creationId xmlns:a16="http://schemas.microsoft.com/office/drawing/2014/main" id="{35E285DF-4F77-41EF-9869-F4C2CE9457E1}"/>
              </a:ext>
            </a:extLst>
          </p:cNvPr>
          <p:cNvSpPr txBox="1"/>
          <p:nvPr>
            <p:custDataLst>
              <p:tags r:id="rId18"/>
            </p:custDataLst>
          </p:nvPr>
        </p:nvSpPr>
        <p:spPr>
          <a:xfrm>
            <a:off x="11513022" y="552768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shpAufblitz_1_1" descr="TIMESET">
            <a:extLst>
              <a:ext uri="{FF2B5EF4-FFF2-40B4-BE49-F238E27FC236}">
                <a16:creationId xmlns:a16="http://schemas.microsoft.com/office/drawing/2014/main" id="{DB93312A-B15E-BC91-90F7-4AD944C2FE90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551384" y="1436291"/>
            <a:ext cx="564032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Ein Zauberer verblüfft seine Zuschauer.</a:t>
            </a:r>
          </a:p>
        </p:txBody>
      </p:sp>
      <p:sp>
        <p:nvSpPr>
          <p:cNvPr id="15" name="shpAufblitz_2_1" descr="TIMESET">
            <a:extLst>
              <a:ext uri="{FF2B5EF4-FFF2-40B4-BE49-F238E27FC236}">
                <a16:creationId xmlns:a16="http://schemas.microsoft.com/office/drawing/2014/main" id="{E0479662-9446-C6F7-ABC8-459E291C8051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551384" y="1944291"/>
            <a:ext cx="482055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Mutig ist das Gegenteil von feige.</a:t>
            </a:r>
          </a:p>
        </p:txBody>
      </p:sp>
      <p:sp>
        <p:nvSpPr>
          <p:cNvPr id="16" name="shpAufblitz_3_1" descr="TIMESET">
            <a:extLst>
              <a:ext uri="{FF2B5EF4-FFF2-40B4-BE49-F238E27FC236}">
                <a16:creationId xmlns:a16="http://schemas.microsoft.com/office/drawing/2014/main" id="{50BFE50A-8979-049A-3AAA-2DE98A9517CD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551384" y="2452291"/>
            <a:ext cx="467307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Der Kluge weiß meist gar nichts.</a:t>
            </a:r>
          </a:p>
        </p:txBody>
      </p:sp>
      <p:sp>
        <p:nvSpPr>
          <p:cNvPr id="17" name="shpAufblitz_4_1" descr="TIMESET">
            <a:extLst>
              <a:ext uri="{FF2B5EF4-FFF2-40B4-BE49-F238E27FC236}">
                <a16:creationId xmlns:a16="http://schemas.microsoft.com/office/drawing/2014/main" id="{503F8D99-593B-6E09-850F-92201ED7A332}"/>
              </a:ext>
            </a:extLst>
          </p:cNvPr>
          <p:cNvSpPr txBox="1"/>
          <p:nvPr>
            <p:custDataLst>
              <p:tags r:id="rId22"/>
            </p:custDataLst>
          </p:nvPr>
        </p:nvSpPr>
        <p:spPr>
          <a:xfrm>
            <a:off x="551384" y="2960291"/>
            <a:ext cx="497283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Schaltjahre gibt es alle vier Jahre.</a:t>
            </a:r>
          </a:p>
        </p:txBody>
      </p:sp>
      <p:sp>
        <p:nvSpPr>
          <p:cNvPr id="21" name="shpAufblitz_5_1" descr="TIMESET">
            <a:extLst>
              <a:ext uri="{FF2B5EF4-FFF2-40B4-BE49-F238E27FC236}">
                <a16:creationId xmlns:a16="http://schemas.microsoft.com/office/drawing/2014/main" id="{B850ADD2-8B52-B562-45F8-1AEA9BE9EAB4}"/>
              </a:ext>
            </a:extLst>
          </p:cNvPr>
          <p:cNvSpPr txBox="1"/>
          <p:nvPr>
            <p:custDataLst>
              <p:tags r:id="rId23"/>
            </p:custDataLst>
          </p:nvPr>
        </p:nvSpPr>
        <p:spPr>
          <a:xfrm>
            <a:off x="551384" y="3468291"/>
            <a:ext cx="517962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Im Frühjahr werden die Tage länger.</a:t>
            </a:r>
          </a:p>
        </p:txBody>
      </p:sp>
      <p:sp>
        <p:nvSpPr>
          <p:cNvPr id="22" name="shpAufblitz_6_1" descr="TIMESET">
            <a:extLst>
              <a:ext uri="{FF2B5EF4-FFF2-40B4-BE49-F238E27FC236}">
                <a16:creationId xmlns:a16="http://schemas.microsoft.com/office/drawing/2014/main" id="{88F8F660-E3CD-2948-976C-04F20D56BDDB}"/>
              </a:ext>
            </a:extLst>
          </p:cNvPr>
          <p:cNvSpPr txBox="1"/>
          <p:nvPr>
            <p:custDataLst>
              <p:tags r:id="rId24"/>
            </p:custDataLst>
          </p:nvPr>
        </p:nvSpPr>
        <p:spPr>
          <a:xfrm>
            <a:off x="551384" y="3976291"/>
            <a:ext cx="494590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In der Nacht gibt es keine Wolken.</a:t>
            </a:r>
          </a:p>
        </p:txBody>
      </p:sp>
      <p:sp>
        <p:nvSpPr>
          <p:cNvPr id="23" name="shpAufblitz_7_1" descr="TIMESET">
            <a:extLst>
              <a:ext uri="{FF2B5EF4-FFF2-40B4-BE49-F238E27FC236}">
                <a16:creationId xmlns:a16="http://schemas.microsoft.com/office/drawing/2014/main" id="{3C9C98D7-C026-7380-FEAA-6C6A5A5409FB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551384" y="4484291"/>
            <a:ext cx="75898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In einer Weltraumstation halten sich Astronomen auf.</a:t>
            </a:r>
          </a:p>
        </p:txBody>
      </p:sp>
      <p:sp>
        <p:nvSpPr>
          <p:cNvPr id="24" name="shpAufblitz_8_1" descr="TIMESET">
            <a:extLst>
              <a:ext uri="{FF2B5EF4-FFF2-40B4-BE49-F238E27FC236}">
                <a16:creationId xmlns:a16="http://schemas.microsoft.com/office/drawing/2014/main" id="{B5620A03-0D48-9616-93C8-4BE57F66C93C}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551384" y="4992291"/>
            <a:ext cx="528381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Nach der Schule hat man ausgelernt.</a:t>
            </a:r>
          </a:p>
        </p:txBody>
      </p:sp>
      <p:sp>
        <p:nvSpPr>
          <p:cNvPr id="25" name="shpAufblitz_9_1" descr="TIMESET">
            <a:extLst>
              <a:ext uri="{FF2B5EF4-FFF2-40B4-BE49-F238E27FC236}">
                <a16:creationId xmlns:a16="http://schemas.microsoft.com/office/drawing/2014/main" id="{863751EB-1792-2771-4EFC-AC00A94ADC85}"/>
              </a:ext>
            </a:extLst>
          </p:cNvPr>
          <p:cNvSpPr txBox="1"/>
          <p:nvPr>
            <p:custDataLst>
              <p:tags r:id="rId27"/>
            </p:custDataLst>
          </p:nvPr>
        </p:nvSpPr>
        <p:spPr>
          <a:xfrm>
            <a:off x="551384" y="5500291"/>
            <a:ext cx="374173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Fahrradfahren ist gesund.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D37C7016-CF00-2E68-1EA3-67A97292536E}"/>
              </a:ext>
            </a:extLst>
          </p:cNvPr>
          <p:cNvSpPr/>
          <p:nvPr/>
        </p:nvSpPr>
        <p:spPr>
          <a:xfrm>
            <a:off x="10099848" y="1052736"/>
            <a:ext cx="410344" cy="5263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3CB21ABB-07D6-4A00-ED4E-9E3BDD96C0AB}"/>
              </a:ext>
            </a:extLst>
          </p:cNvPr>
          <p:cNvSpPr/>
          <p:nvPr/>
        </p:nvSpPr>
        <p:spPr>
          <a:xfrm>
            <a:off x="11590312" y="1052736"/>
            <a:ext cx="410344" cy="52631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0074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  <p:bldP spid="49" grpId="0" autoUpdateAnimBg="0"/>
      <p:bldP spid="50" grpId="0" autoUpdateAnimBg="0"/>
      <p:bldP spid="51" grpId="0" animBg="1"/>
      <p:bldP spid="52" grpId="0" animBg="1"/>
      <p:bldP spid="53" grpId="0" autoUpdateAnimBg="0"/>
      <p:bldP spid="54" grpId="0" autoUpdateAnimBg="0"/>
      <p:bldP spid="55" grpId="0" animBg="1"/>
      <p:bldP spid="56" grpId="0" animBg="1"/>
      <p:bldP spid="57" grpId="0" autoUpdateAnimBg="0"/>
      <p:bldP spid="58" grpId="0" autoUpdateAnimBg="0"/>
      <p:bldP spid="5" grpId="0" animBg="1"/>
      <p:bldP spid="6" grpId="0" animBg="1"/>
      <p:bldP spid="7" grpId="0" autoUpdateAnimBg="0"/>
      <p:bldP spid="8" grpId="0" autoUpdateAnimBg="0"/>
      <p:bldP spid="9" grpId="0" animBg="1"/>
      <p:bldP spid="10" grpId="0" animBg="1"/>
      <p:bldP spid="11" grpId="0" autoUpdateAnimBg="0"/>
      <p:bldP spid="12" grpId="0" autoUpdateAnimBg="0"/>
      <p:bldP spid="2" grpId="0" animBg="1"/>
      <p:bldP spid="13" grpId="0" animBg="1"/>
      <p:bldP spid="40" grpId="0" autoUpdateAnimBg="0"/>
      <p:bldP spid="59" grpId="0" autoUpdateAnimBg="0"/>
      <p:bldP spid="60" grpId="0" animBg="1"/>
      <p:bldP spid="61" grpId="0" animBg="1"/>
      <p:bldP spid="62" grpId="0" autoUpdateAnimBg="0"/>
      <p:bldP spid="63" grpId="0" autoUpdateAnimBg="0"/>
      <p:bldP spid="64" grpId="0" animBg="1"/>
      <p:bldP spid="65" grpId="0" animBg="1"/>
      <p:bldP spid="66" grpId="0" autoUpdateAnimBg="0"/>
      <p:bldP spid="67" grpId="0" autoUpdateAnimBg="0"/>
      <p:bldP spid="68" grpId="0" animBg="1"/>
      <p:bldP spid="69" grpId="0" animBg="1"/>
      <p:bldP spid="70" grpId="0" autoUpdateAnimBg="0"/>
      <p:bldP spid="71" grpId="0" autoUpdateAnimBg="0"/>
      <p:bldP spid="14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DD0ADE4-9FB6-4E5B-96FC-A3BC9B31D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412D-C60F-4771-A1CB-FFD7B5773953}" type="slidenum">
              <a:rPr lang="de-DE" smtClean="0"/>
              <a:pPr/>
              <a:t>8</a:t>
            </a:fld>
            <a:endParaRPr lang="de-DE" dirty="0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97D80CC5-51C9-4C37-B2C8-E6104CB1D377}"/>
              </a:ext>
            </a:extLst>
          </p:cNvPr>
          <p:cNvSpPr/>
          <p:nvPr/>
        </p:nvSpPr>
        <p:spPr>
          <a:xfrm>
            <a:off x="203488" y="60267"/>
            <a:ext cx="88448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Klick auf „</a:t>
            </a:r>
            <a:r>
              <a:rPr lang="de-DE" sz="2400" dirty="0">
                <a:solidFill>
                  <a:schemeClr val="bg1"/>
                </a:solidFill>
                <a:highlight>
                  <a:srgbClr val="0000FF"/>
                </a:highlight>
                <a:latin typeface="Trebuchet MS" panose="020B0603020202020204" pitchFamily="34" charset="0"/>
              </a:rPr>
              <a:t>richtig</a:t>
            </a:r>
            <a:r>
              <a:rPr lang="de-DE" sz="2400" dirty="0">
                <a:latin typeface="Trebuchet MS" panose="020B0603020202020204" pitchFamily="34" charset="0"/>
              </a:rPr>
              <a:t>“ oder „</a:t>
            </a:r>
            <a:r>
              <a:rPr lang="de-DE" sz="2400" dirty="0">
                <a:solidFill>
                  <a:schemeClr val="bg1"/>
                </a:solidFill>
                <a:highlight>
                  <a:srgbClr val="FF0000"/>
                </a:highlight>
                <a:latin typeface="Trebuchet MS" panose="020B0603020202020204" pitchFamily="34" charset="0"/>
              </a:rPr>
              <a:t>falsch</a:t>
            </a:r>
            <a:r>
              <a:rPr lang="de-DE" sz="2400" dirty="0">
                <a:latin typeface="Trebuchet MS" panose="020B0603020202020204" pitchFamily="34" charset="0"/>
              </a:rPr>
              <a:t>“!</a:t>
            </a: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4454B4E2-579A-8534-C563-D61EFA1D9B8C}"/>
              </a:ext>
            </a:extLst>
          </p:cNvPr>
          <p:cNvSpPr/>
          <p:nvPr/>
        </p:nvSpPr>
        <p:spPr>
          <a:xfrm>
            <a:off x="298480" y="159711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4B35B594-3773-FC87-2A0D-9C470035F6C2}"/>
              </a:ext>
            </a:extLst>
          </p:cNvPr>
          <p:cNvSpPr/>
          <p:nvPr/>
        </p:nvSpPr>
        <p:spPr>
          <a:xfrm>
            <a:off x="298480" y="210189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32DDFD49-F923-426D-C324-9086C10E4E86}"/>
              </a:ext>
            </a:extLst>
          </p:cNvPr>
          <p:cNvSpPr/>
          <p:nvPr/>
        </p:nvSpPr>
        <p:spPr>
          <a:xfrm>
            <a:off x="298480" y="2606677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F39F677B-294F-93A9-8851-6A9B691BACB7}"/>
              </a:ext>
            </a:extLst>
          </p:cNvPr>
          <p:cNvSpPr/>
          <p:nvPr/>
        </p:nvSpPr>
        <p:spPr>
          <a:xfrm>
            <a:off x="298480" y="3113045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A110FF8F-3183-CD65-15BE-B86647C31FAE}"/>
              </a:ext>
            </a:extLst>
          </p:cNvPr>
          <p:cNvSpPr/>
          <p:nvPr/>
        </p:nvSpPr>
        <p:spPr>
          <a:xfrm>
            <a:off x="298480" y="3619413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71C8E88D-6C52-EBD0-C171-325DDA0D26F9}"/>
              </a:ext>
            </a:extLst>
          </p:cNvPr>
          <p:cNvSpPr/>
          <p:nvPr/>
        </p:nvSpPr>
        <p:spPr>
          <a:xfrm>
            <a:off x="298480" y="412419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76082284-4B09-50D7-5BBD-24CF4A66F6BB}"/>
              </a:ext>
            </a:extLst>
          </p:cNvPr>
          <p:cNvSpPr/>
          <p:nvPr/>
        </p:nvSpPr>
        <p:spPr>
          <a:xfrm>
            <a:off x="298480" y="463056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79E5A811-8EC7-3F5B-BCA4-F3D2474CA3CB}"/>
              </a:ext>
            </a:extLst>
          </p:cNvPr>
          <p:cNvSpPr/>
          <p:nvPr/>
        </p:nvSpPr>
        <p:spPr>
          <a:xfrm>
            <a:off x="298480" y="513534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0C354F26-C2F1-984F-F4E6-22388ED4EE2A}"/>
              </a:ext>
            </a:extLst>
          </p:cNvPr>
          <p:cNvSpPr/>
          <p:nvPr/>
        </p:nvSpPr>
        <p:spPr>
          <a:xfrm>
            <a:off x="298480" y="5641711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Textfeld 46" descr="TIMESET2">
            <a:extLst>
              <a:ext uri="{FF2B5EF4-FFF2-40B4-BE49-F238E27FC236}">
                <a16:creationId xmlns:a16="http://schemas.microsoft.com/office/drawing/2014/main" id="{2B663FC7-B539-C13F-530D-D3C451EB8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6758" y="145628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B05FEB1E-43D6-790C-495C-F6055F305958}"/>
              </a:ext>
            </a:extLst>
          </p:cNvPr>
          <p:cNvSpPr/>
          <p:nvPr/>
        </p:nvSpPr>
        <p:spPr>
          <a:xfrm>
            <a:off x="10653491" y="145628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49" name="shpAufblitz_1_1" descr="TIMESET">
            <a:extLst>
              <a:ext uri="{FF2B5EF4-FFF2-40B4-BE49-F238E27FC236}">
                <a16:creationId xmlns:a16="http://schemas.microsoft.com/office/drawing/2014/main" id="{6A2F32F3-470A-6EF9-B40B-58E544539DCD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10043269" y="137845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0" name="shpAufblitz_1_1" descr="TIMESET">
            <a:extLst>
              <a:ext uri="{FF2B5EF4-FFF2-40B4-BE49-F238E27FC236}">
                <a16:creationId xmlns:a16="http://schemas.microsoft.com/office/drawing/2014/main" id="{7D0C223F-836F-2F75-B847-2EB6B8C566B3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11513022" y="137845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1" name="Textfeld 50" descr="TIMESET2">
            <a:extLst>
              <a:ext uri="{FF2B5EF4-FFF2-40B4-BE49-F238E27FC236}">
                <a16:creationId xmlns:a16="http://schemas.microsoft.com/office/drawing/2014/main" id="{A73DAC46-2533-469F-4775-D3A3DA9E5D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6758" y="1973271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EE54A57F-F538-FE0B-0B83-A6ED5DD7105E}"/>
              </a:ext>
            </a:extLst>
          </p:cNvPr>
          <p:cNvSpPr/>
          <p:nvPr/>
        </p:nvSpPr>
        <p:spPr>
          <a:xfrm>
            <a:off x="10653491" y="1973271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53" name="shpAufblitz_1_1" descr="TIMESET">
            <a:extLst>
              <a:ext uri="{FF2B5EF4-FFF2-40B4-BE49-F238E27FC236}">
                <a16:creationId xmlns:a16="http://schemas.microsoft.com/office/drawing/2014/main" id="{C2B59AD7-83AB-F97D-6636-8DEC563F62D1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10043269" y="189710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4" name="shpAufblitz_1_1" descr="TIMESET">
            <a:extLst>
              <a:ext uri="{FF2B5EF4-FFF2-40B4-BE49-F238E27FC236}">
                <a16:creationId xmlns:a16="http://schemas.microsoft.com/office/drawing/2014/main" id="{6A2E7D9E-818F-421D-17F6-DF16A05718A4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11513022" y="189710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5" name="Textfeld 54" descr="TIMESET2">
            <a:extLst>
              <a:ext uri="{FF2B5EF4-FFF2-40B4-BE49-F238E27FC236}">
                <a16:creationId xmlns:a16="http://schemas.microsoft.com/office/drawing/2014/main" id="{E542C8CE-09AD-DAF2-37F7-12EB2440C3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6758" y="249025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905DD809-3779-4095-140E-50369ECBC549}"/>
              </a:ext>
            </a:extLst>
          </p:cNvPr>
          <p:cNvSpPr/>
          <p:nvPr/>
        </p:nvSpPr>
        <p:spPr>
          <a:xfrm>
            <a:off x="10653491" y="249025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57" name="shpAufblitz_1_1" descr="TIMESET">
            <a:extLst>
              <a:ext uri="{FF2B5EF4-FFF2-40B4-BE49-F238E27FC236}">
                <a16:creationId xmlns:a16="http://schemas.microsoft.com/office/drawing/2014/main" id="{929E9E9E-EA4E-0E9E-D9A4-6FB56A32421D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10043269" y="241576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8" name="shpAufblitz_1_1" descr="TIMESET">
            <a:extLst>
              <a:ext uri="{FF2B5EF4-FFF2-40B4-BE49-F238E27FC236}">
                <a16:creationId xmlns:a16="http://schemas.microsoft.com/office/drawing/2014/main" id="{A4C0C492-0A3E-D06C-5D16-419ED1D2A235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11513022" y="241576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Textfeld 4" descr="TIMESET2">
            <a:extLst>
              <a:ext uri="{FF2B5EF4-FFF2-40B4-BE49-F238E27FC236}">
                <a16:creationId xmlns:a16="http://schemas.microsoft.com/office/drawing/2014/main" id="{C40B10B5-CC7B-9FA9-99BB-57D1FFAEE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6758" y="3007241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3FA2F36-9386-F12A-3C58-DDFD8DC2B21F}"/>
              </a:ext>
            </a:extLst>
          </p:cNvPr>
          <p:cNvSpPr/>
          <p:nvPr/>
        </p:nvSpPr>
        <p:spPr>
          <a:xfrm>
            <a:off x="10653491" y="3007241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7" name="shpAufblitz_1_1" descr="TIMESET">
            <a:extLst>
              <a:ext uri="{FF2B5EF4-FFF2-40B4-BE49-F238E27FC236}">
                <a16:creationId xmlns:a16="http://schemas.microsoft.com/office/drawing/2014/main" id="{B931E064-BF4D-CC09-ABF3-257E9702F9B8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10043269" y="293441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shpAufblitz_1_1" descr="TIMESET">
            <a:extLst>
              <a:ext uri="{FF2B5EF4-FFF2-40B4-BE49-F238E27FC236}">
                <a16:creationId xmlns:a16="http://schemas.microsoft.com/office/drawing/2014/main" id="{B65A8090-EED4-A3A2-3C30-95F0282BB499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11513022" y="293441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Textfeld 8" descr="TIMESET2">
            <a:extLst>
              <a:ext uri="{FF2B5EF4-FFF2-40B4-BE49-F238E27FC236}">
                <a16:creationId xmlns:a16="http://schemas.microsoft.com/office/drawing/2014/main" id="{A2A081FD-64AD-DF2C-460D-C4DD171C92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6758" y="352422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D536F1FD-D6AA-19EE-94E6-439C3BEAD2FA}"/>
              </a:ext>
            </a:extLst>
          </p:cNvPr>
          <p:cNvSpPr/>
          <p:nvPr/>
        </p:nvSpPr>
        <p:spPr>
          <a:xfrm>
            <a:off x="10653491" y="352422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11" name="shpAufblitz_1_1" descr="TIMESET">
            <a:extLst>
              <a:ext uri="{FF2B5EF4-FFF2-40B4-BE49-F238E27FC236}">
                <a16:creationId xmlns:a16="http://schemas.microsoft.com/office/drawing/2014/main" id="{9C78D6F3-61AF-C54F-C0F6-E4FD0FB39892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10043269" y="3453069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12" name="shpAufblitz_1_1" descr="TIMESET">
            <a:extLst>
              <a:ext uri="{FF2B5EF4-FFF2-40B4-BE49-F238E27FC236}">
                <a16:creationId xmlns:a16="http://schemas.microsoft.com/office/drawing/2014/main" id="{48B0C983-10F4-F56C-2299-4CC18ECB2E30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11513022" y="3453069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" name="Textfeld 1" descr="TIMESET2">
            <a:extLst>
              <a:ext uri="{FF2B5EF4-FFF2-40B4-BE49-F238E27FC236}">
                <a16:creationId xmlns:a16="http://schemas.microsoft.com/office/drawing/2014/main" id="{15CB16B4-198E-F8E1-842C-18F9393CE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6758" y="4041211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37DE17CE-5337-E48B-65BE-FB138F504FB6}"/>
              </a:ext>
            </a:extLst>
          </p:cNvPr>
          <p:cNvSpPr/>
          <p:nvPr/>
        </p:nvSpPr>
        <p:spPr>
          <a:xfrm>
            <a:off x="10653491" y="4041211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40" name="shpAufblitz_1_1" descr="TIMESET">
            <a:extLst>
              <a:ext uri="{FF2B5EF4-FFF2-40B4-BE49-F238E27FC236}">
                <a16:creationId xmlns:a16="http://schemas.microsoft.com/office/drawing/2014/main" id="{4B18251D-B4B8-4C29-85E8-1ADE36F1E813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10043269" y="397172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9" name="shpAufblitz_1_1" descr="TIMESET">
            <a:extLst>
              <a:ext uri="{FF2B5EF4-FFF2-40B4-BE49-F238E27FC236}">
                <a16:creationId xmlns:a16="http://schemas.microsoft.com/office/drawing/2014/main" id="{DB1B95F7-03CE-D4CF-2EBB-F0240DE1ABDA}"/>
              </a:ext>
            </a:extLst>
          </p:cNvPr>
          <p:cNvSpPr txBox="1"/>
          <p:nvPr>
            <p:custDataLst>
              <p:tags r:id="rId12"/>
            </p:custDataLst>
          </p:nvPr>
        </p:nvSpPr>
        <p:spPr>
          <a:xfrm>
            <a:off x="11513022" y="397172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0" name="Textfeld 59" descr="TIMESET2">
            <a:extLst>
              <a:ext uri="{FF2B5EF4-FFF2-40B4-BE49-F238E27FC236}">
                <a16:creationId xmlns:a16="http://schemas.microsoft.com/office/drawing/2014/main" id="{B7EFAFEA-E8CA-2E3E-44EB-77E6DB3E35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6758" y="455819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20255307-07F1-8A06-3E17-BE97A3017DCD}"/>
              </a:ext>
            </a:extLst>
          </p:cNvPr>
          <p:cNvSpPr/>
          <p:nvPr/>
        </p:nvSpPr>
        <p:spPr>
          <a:xfrm>
            <a:off x="10653491" y="455819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62" name="shpAufblitz_1_1" descr="TIMESET">
            <a:extLst>
              <a:ext uri="{FF2B5EF4-FFF2-40B4-BE49-F238E27FC236}">
                <a16:creationId xmlns:a16="http://schemas.microsoft.com/office/drawing/2014/main" id="{10C0490F-29CC-7CD1-0C13-C779F1BFBE43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10043269" y="449037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3" name="shpAufblitz_1_1" descr="TIMESET">
            <a:extLst>
              <a:ext uri="{FF2B5EF4-FFF2-40B4-BE49-F238E27FC236}">
                <a16:creationId xmlns:a16="http://schemas.microsoft.com/office/drawing/2014/main" id="{5B491393-33EE-856A-76AE-DA4CEE8301E0}"/>
              </a:ext>
            </a:extLst>
          </p:cNvPr>
          <p:cNvSpPr txBox="1"/>
          <p:nvPr>
            <p:custDataLst>
              <p:tags r:id="rId14"/>
            </p:custDataLst>
          </p:nvPr>
        </p:nvSpPr>
        <p:spPr>
          <a:xfrm>
            <a:off x="11513022" y="449037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64" name="Textfeld 63" descr="TIMESET2">
            <a:extLst>
              <a:ext uri="{FF2B5EF4-FFF2-40B4-BE49-F238E27FC236}">
                <a16:creationId xmlns:a16="http://schemas.microsoft.com/office/drawing/2014/main" id="{CBD20EBC-A7E0-16C5-1F33-FA30B954A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6758" y="5075181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5" name="Rechteck 64">
            <a:extLst>
              <a:ext uri="{FF2B5EF4-FFF2-40B4-BE49-F238E27FC236}">
                <a16:creationId xmlns:a16="http://schemas.microsoft.com/office/drawing/2014/main" id="{95D90E24-C395-9838-7AD7-335FFE5A1489}"/>
              </a:ext>
            </a:extLst>
          </p:cNvPr>
          <p:cNvSpPr/>
          <p:nvPr/>
        </p:nvSpPr>
        <p:spPr>
          <a:xfrm>
            <a:off x="10653491" y="5075181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66" name="shpAufblitz_1_1" descr="TIMESET">
            <a:extLst>
              <a:ext uri="{FF2B5EF4-FFF2-40B4-BE49-F238E27FC236}">
                <a16:creationId xmlns:a16="http://schemas.microsoft.com/office/drawing/2014/main" id="{C6D7766C-4772-8985-6113-4F5FAF9A01F6}"/>
              </a:ext>
            </a:extLst>
          </p:cNvPr>
          <p:cNvSpPr txBox="1"/>
          <p:nvPr>
            <p:custDataLst>
              <p:tags r:id="rId15"/>
            </p:custDataLst>
          </p:nvPr>
        </p:nvSpPr>
        <p:spPr>
          <a:xfrm>
            <a:off x="10043269" y="500903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67" name="shpAufblitz_1_1" descr="TIMESET">
            <a:extLst>
              <a:ext uri="{FF2B5EF4-FFF2-40B4-BE49-F238E27FC236}">
                <a16:creationId xmlns:a16="http://schemas.microsoft.com/office/drawing/2014/main" id="{4544D2F5-E450-5997-043D-B1211BCE2D42}"/>
              </a:ext>
            </a:extLst>
          </p:cNvPr>
          <p:cNvSpPr txBox="1"/>
          <p:nvPr>
            <p:custDataLst>
              <p:tags r:id="rId16"/>
            </p:custDataLst>
          </p:nvPr>
        </p:nvSpPr>
        <p:spPr>
          <a:xfrm>
            <a:off x="11513022" y="500903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8" name="Textfeld 67" descr="TIMESET2">
            <a:extLst>
              <a:ext uri="{FF2B5EF4-FFF2-40B4-BE49-F238E27FC236}">
                <a16:creationId xmlns:a16="http://schemas.microsoft.com/office/drawing/2014/main" id="{6E7290BD-4837-DE7C-2B25-CB36EE3D0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6758" y="559216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CEE7C167-FB3C-1585-15E6-AE3DC0826547}"/>
              </a:ext>
            </a:extLst>
          </p:cNvPr>
          <p:cNvSpPr/>
          <p:nvPr/>
        </p:nvSpPr>
        <p:spPr>
          <a:xfrm>
            <a:off x="10653491" y="559216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70" name="shpAufblitz_1_1" descr="TIMESET">
            <a:extLst>
              <a:ext uri="{FF2B5EF4-FFF2-40B4-BE49-F238E27FC236}">
                <a16:creationId xmlns:a16="http://schemas.microsoft.com/office/drawing/2014/main" id="{7F5D8505-F209-A3CF-1BAC-E9090A7D023E}"/>
              </a:ext>
            </a:extLst>
          </p:cNvPr>
          <p:cNvSpPr txBox="1"/>
          <p:nvPr>
            <p:custDataLst>
              <p:tags r:id="rId17"/>
            </p:custDataLst>
          </p:nvPr>
        </p:nvSpPr>
        <p:spPr>
          <a:xfrm>
            <a:off x="10043269" y="552768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71" name="shpAufblitz_1_1" descr="TIMESET">
            <a:extLst>
              <a:ext uri="{FF2B5EF4-FFF2-40B4-BE49-F238E27FC236}">
                <a16:creationId xmlns:a16="http://schemas.microsoft.com/office/drawing/2014/main" id="{35E285DF-4F77-41EF-9869-F4C2CE9457E1}"/>
              </a:ext>
            </a:extLst>
          </p:cNvPr>
          <p:cNvSpPr txBox="1"/>
          <p:nvPr>
            <p:custDataLst>
              <p:tags r:id="rId18"/>
            </p:custDataLst>
          </p:nvPr>
        </p:nvSpPr>
        <p:spPr>
          <a:xfrm>
            <a:off x="11513022" y="552768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shpAufblitz_1_1" descr="TIMESET">
            <a:extLst>
              <a:ext uri="{FF2B5EF4-FFF2-40B4-BE49-F238E27FC236}">
                <a16:creationId xmlns:a16="http://schemas.microsoft.com/office/drawing/2014/main" id="{DB93312A-B15E-BC91-90F7-4AD944C2FE90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551384" y="1436291"/>
            <a:ext cx="679705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Es ist nicht ungesund, wenn man zu viel raucht.</a:t>
            </a:r>
          </a:p>
        </p:txBody>
      </p:sp>
      <p:sp>
        <p:nvSpPr>
          <p:cNvPr id="15" name="shpAufblitz_2_1" descr="TIMESET">
            <a:extLst>
              <a:ext uri="{FF2B5EF4-FFF2-40B4-BE49-F238E27FC236}">
                <a16:creationId xmlns:a16="http://schemas.microsoft.com/office/drawing/2014/main" id="{E0479662-9446-C6F7-ABC8-459E291C8051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551384" y="1944291"/>
            <a:ext cx="589937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Ein Beifallssturm drück Begeisterung aus.</a:t>
            </a:r>
          </a:p>
        </p:txBody>
      </p:sp>
      <p:sp>
        <p:nvSpPr>
          <p:cNvPr id="16" name="shpAufblitz_3_1" descr="TIMESET">
            <a:extLst>
              <a:ext uri="{FF2B5EF4-FFF2-40B4-BE49-F238E27FC236}">
                <a16:creationId xmlns:a16="http://schemas.microsoft.com/office/drawing/2014/main" id="{50BFE50A-8979-049A-3AAA-2DE98A9517CD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551384" y="2452291"/>
            <a:ext cx="751404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Der Pilot drosselte den Motor, indem er Vollgas gab.</a:t>
            </a:r>
          </a:p>
        </p:txBody>
      </p:sp>
      <p:sp>
        <p:nvSpPr>
          <p:cNvPr id="17" name="shpAufblitz_4_1" descr="TIMESET">
            <a:extLst>
              <a:ext uri="{FF2B5EF4-FFF2-40B4-BE49-F238E27FC236}">
                <a16:creationId xmlns:a16="http://schemas.microsoft.com/office/drawing/2014/main" id="{503F8D99-593B-6E09-850F-92201ED7A332}"/>
              </a:ext>
            </a:extLst>
          </p:cNvPr>
          <p:cNvSpPr txBox="1"/>
          <p:nvPr>
            <p:custDataLst>
              <p:tags r:id="rId22"/>
            </p:custDataLst>
          </p:nvPr>
        </p:nvSpPr>
        <p:spPr>
          <a:xfrm>
            <a:off x="551384" y="2960291"/>
            <a:ext cx="739869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Um das Wasser zu stauen, schloss man die Schleuse.</a:t>
            </a:r>
          </a:p>
        </p:txBody>
      </p:sp>
      <p:sp>
        <p:nvSpPr>
          <p:cNvPr id="21" name="shpAufblitz_5_1" descr="TIMESET">
            <a:extLst>
              <a:ext uri="{FF2B5EF4-FFF2-40B4-BE49-F238E27FC236}">
                <a16:creationId xmlns:a16="http://schemas.microsoft.com/office/drawing/2014/main" id="{B850ADD2-8B52-B562-45F8-1AEA9BE9EAB4}"/>
              </a:ext>
            </a:extLst>
          </p:cNvPr>
          <p:cNvSpPr txBox="1"/>
          <p:nvPr>
            <p:custDataLst>
              <p:tags r:id="rId23"/>
            </p:custDataLst>
          </p:nvPr>
        </p:nvSpPr>
        <p:spPr>
          <a:xfrm>
            <a:off x="551384" y="3468291"/>
            <a:ext cx="611949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Das Wasser war zu knapp, es reichte nicht.</a:t>
            </a:r>
          </a:p>
        </p:txBody>
      </p:sp>
      <p:sp>
        <p:nvSpPr>
          <p:cNvPr id="22" name="shpAufblitz_6_1" descr="TIMESET">
            <a:extLst>
              <a:ext uri="{FF2B5EF4-FFF2-40B4-BE49-F238E27FC236}">
                <a16:creationId xmlns:a16="http://schemas.microsoft.com/office/drawing/2014/main" id="{88F8F660-E3CD-2948-976C-04F20D56BDDB}"/>
              </a:ext>
            </a:extLst>
          </p:cNvPr>
          <p:cNvSpPr txBox="1"/>
          <p:nvPr>
            <p:custDataLst>
              <p:tags r:id="rId24"/>
            </p:custDataLst>
          </p:nvPr>
        </p:nvSpPr>
        <p:spPr>
          <a:xfrm>
            <a:off x="551384" y="3976291"/>
            <a:ext cx="70041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Wenn es heiß ist, gerät man leicht ins Schwitzen.</a:t>
            </a:r>
          </a:p>
        </p:txBody>
      </p:sp>
      <p:sp>
        <p:nvSpPr>
          <p:cNvPr id="23" name="shpAufblitz_7_1" descr="TIMESET">
            <a:extLst>
              <a:ext uri="{FF2B5EF4-FFF2-40B4-BE49-F238E27FC236}">
                <a16:creationId xmlns:a16="http://schemas.microsoft.com/office/drawing/2014/main" id="{3C9C98D7-C026-7380-FEAA-6C6A5A5409FB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551384" y="4484291"/>
            <a:ext cx="750590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Wenn etwas spontan geschieht, ist es genau geplant.</a:t>
            </a:r>
          </a:p>
        </p:txBody>
      </p:sp>
      <p:sp>
        <p:nvSpPr>
          <p:cNvPr id="24" name="shpAufblitz_8_1" descr="TIMESET">
            <a:extLst>
              <a:ext uri="{FF2B5EF4-FFF2-40B4-BE49-F238E27FC236}">
                <a16:creationId xmlns:a16="http://schemas.microsoft.com/office/drawing/2014/main" id="{B5620A03-0D48-9616-93C8-4BE57F66C93C}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551384" y="4992291"/>
            <a:ext cx="48404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Der Bessere gewinnt nicht immer.</a:t>
            </a:r>
          </a:p>
        </p:txBody>
      </p:sp>
      <p:sp>
        <p:nvSpPr>
          <p:cNvPr id="25" name="shpAufblitz_9_1" descr="TIMESET">
            <a:extLst>
              <a:ext uri="{FF2B5EF4-FFF2-40B4-BE49-F238E27FC236}">
                <a16:creationId xmlns:a16="http://schemas.microsoft.com/office/drawing/2014/main" id="{863751EB-1792-2771-4EFC-AC00A94ADC85}"/>
              </a:ext>
            </a:extLst>
          </p:cNvPr>
          <p:cNvSpPr txBox="1"/>
          <p:nvPr>
            <p:custDataLst>
              <p:tags r:id="rId27"/>
            </p:custDataLst>
          </p:nvPr>
        </p:nvSpPr>
        <p:spPr>
          <a:xfrm>
            <a:off x="551384" y="5500291"/>
            <a:ext cx="629050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Kriminelle werden von </a:t>
            </a:r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Kriminalern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 verfolgt.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B320BB3A-52D6-8B9B-0A12-8D5729CBCF1F}"/>
              </a:ext>
            </a:extLst>
          </p:cNvPr>
          <p:cNvSpPr/>
          <p:nvPr/>
        </p:nvSpPr>
        <p:spPr>
          <a:xfrm>
            <a:off x="10099848" y="1052736"/>
            <a:ext cx="410344" cy="5263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E45FDBD5-AB11-411A-E97B-7F6C977E52E0}"/>
              </a:ext>
            </a:extLst>
          </p:cNvPr>
          <p:cNvSpPr/>
          <p:nvPr/>
        </p:nvSpPr>
        <p:spPr>
          <a:xfrm>
            <a:off x="11590312" y="1052736"/>
            <a:ext cx="410344" cy="52631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9317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  <p:bldP spid="49" grpId="0" autoUpdateAnimBg="0"/>
      <p:bldP spid="50" grpId="0" autoUpdateAnimBg="0"/>
      <p:bldP spid="51" grpId="0" animBg="1"/>
      <p:bldP spid="52" grpId="0" animBg="1"/>
      <p:bldP spid="53" grpId="0" autoUpdateAnimBg="0"/>
      <p:bldP spid="54" grpId="0" autoUpdateAnimBg="0"/>
      <p:bldP spid="55" grpId="0" animBg="1"/>
      <p:bldP spid="56" grpId="0" animBg="1"/>
      <p:bldP spid="57" grpId="0" autoUpdateAnimBg="0"/>
      <p:bldP spid="58" grpId="0" autoUpdateAnimBg="0"/>
      <p:bldP spid="5" grpId="0" animBg="1"/>
      <p:bldP spid="6" grpId="0" animBg="1"/>
      <p:bldP spid="7" grpId="0" autoUpdateAnimBg="0"/>
      <p:bldP spid="8" grpId="0" autoUpdateAnimBg="0"/>
      <p:bldP spid="9" grpId="0" animBg="1"/>
      <p:bldP spid="10" grpId="0" animBg="1"/>
      <p:bldP spid="11" grpId="0" autoUpdateAnimBg="0"/>
      <p:bldP spid="12" grpId="0" autoUpdateAnimBg="0"/>
      <p:bldP spid="2" grpId="0" animBg="1"/>
      <p:bldP spid="13" grpId="0" animBg="1"/>
      <p:bldP spid="40" grpId="0" autoUpdateAnimBg="0"/>
      <p:bldP spid="59" grpId="0" autoUpdateAnimBg="0"/>
      <p:bldP spid="60" grpId="0" animBg="1"/>
      <p:bldP spid="61" grpId="0" animBg="1"/>
      <p:bldP spid="62" grpId="0" autoUpdateAnimBg="0"/>
      <p:bldP spid="63" grpId="0" autoUpdateAnimBg="0"/>
      <p:bldP spid="64" grpId="0" animBg="1"/>
      <p:bldP spid="65" grpId="0" animBg="1"/>
      <p:bldP spid="66" grpId="0" autoUpdateAnimBg="0"/>
      <p:bldP spid="67" grpId="0" autoUpdateAnimBg="0"/>
      <p:bldP spid="68" grpId="0" animBg="1"/>
      <p:bldP spid="69" grpId="0" animBg="1"/>
      <p:bldP spid="70" grpId="0" autoUpdateAnimBg="0"/>
      <p:bldP spid="71" grpId="0" autoUpdateAnimBg="0"/>
      <p:bldP spid="14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DD0ADE4-9FB6-4E5B-96FC-A3BC9B31D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D412D-C60F-4771-A1CB-FFD7B5773953}" type="slidenum">
              <a:rPr lang="de-DE" smtClean="0"/>
              <a:pPr/>
              <a:t>9</a:t>
            </a:fld>
            <a:endParaRPr lang="de-DE" dirty="0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97D80CC5-51C9-4C37-B2C8-E6104CB1D377}"/>
              </a:ext>
            </a:extLst>
          </p:cNvPr>
          <p:cNvSpPr/>
          <p:nvPr/>
        </p:nvSpPr>
        <p:spPr>
          <a:xfrm>
            <a:off x="203488" y="60267"/>
            <a:ext cx="88448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latin typeface="Trebuchet MS" panose="020B0603020202020204" pitchFamily="34" charset="0"/>
              </a:rPr>
              <a:t>Klick auf „</a:t>
            </a:r>
            <a:r>
              <a:rPr lang="de-DE" sz="2400" dirty="0">
                <a:solidFill>
                  <a:schemeClr val="bg1"/>
                </a:solidFill>
                <a:highlight>
                  <a:srgbClr val="0000FF"/>
                </a:highlight>
                <a:latin typeface="Trebuchet MS" panose="020B0603020202020204" pitchFamily="34" charset="0"/>
              </a:rPr>
              <a:t>richtig</a:t>
            </a:r>
            <a:r>
              <a:rPr lang="de-DE" sz="2400" dirty="0">
                <a:latin typeface="Trebuchet MS" panose="020B0603020202020204" pitchFamily="34" charset="0"/>
              </a:rPr>
              <a:t>“ oder „</a:t>
            </a:r>
            <a:r>
              <a:rPr lang="de-DE" sz="2400" dirty="0">
                <a:solidFill>
                  <a:schemeClr val="bg1"/>
                </a:solidFill>
                <a:highlight>
                  <a:srgbClr val="FF0000"/>
                </a:highlight>
                <a:latin typeface="Trebuchet MS" panose="020B0603020202020204" pitchFamily="34" charset="0"/>
              </a:rPr>
              <a:t>falsch</a:t>
            </a:r>
            <a:r>
              <a:rPr lang="de-DE" sz="2400" dirty="0">
                <a:latin typeface="Trebuchet MS" panose="020B0603020202020204" pitchFamily="34" charset="0"/>
              </a:rPr>
              <a:t>“!</a:t>
            </a: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4454B4E2-579A-8534-C563-D61EFA1D9B8C}"/>
              </a:ext>
            </a:extLst>
          </p:cNvPr>
          <p:cNvSpPr/>
          <p:nvPr/>
        </p:nvSpPr>
        <p:spPr>
          <a:xfrm>
            <a:off x="298480" y="159711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4B35B594-3773-FC87-2A0D-9C470035F6C2}"/>
              </a:ext>
            </a:extLst>
          </p:cNvPr>
          <p:cNvSpPr/>
          <p:nvPr/>
        </p:nvSpPr>
        <p:spPr>
          <a:xfrm>
            <a:off x="298480" y="210189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32DDFD49-F923-426D-C324-9086C10E4E86}"/>
              </a:ext>
            </a:extLst>
          </p:cNvPr>
          <p:cNvSpPr/>
          <p:nvPr/>
        </p:nvSpPr>
        <p:spPr>
          <a:xfrm>
            <a:off x="298480" y="2606677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F39F677B-294F-93A9-8851-6A9B691BACB7}"/>
              </a:ext>
            </a:extLst>
          </p:cNvPr>
          <p:cNvSpPr/>
          <p:nvPr/>
        </p:nvSpPr>
        <p:spPr>
          <a:xfrm>
            <a:off x="298480" y="3113045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A110FF8F-3183-CD65-15BE-B86647C31FAE}"/>
              </a:ext>
            </a:extLst>
          </p:cNvPr>
          <p:cNvSpPr/>
          <p:nvPr/>
        </p:nvSpPr>
        <p:spPr>
          <a:xfrm>
            <a:off x="298480" y="3619413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Ellipse 32">
            <a:extLst>
              <a:ext uri="{FF2B5EF4-FFF2-40B4-BE49-F238E27FC236}">
                <a16:creationId xmlns:a16="http://schemas.microsoft.com/office/drawing/2014/main" id="{71C8E88D-6C52-EBD0-C171-325DDA0D26F9}"/>
              </a:ext>
            </a:extLst>
          </p:cNvPr>
          <p:cNvSpPr/>
          <p:nvPr/>
        </p:nvSpPr>
        <p:spPr>
          <a:xfrm>
            <a:off x="298480" y="4124194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76082284-4B09-50D7-5BBD-24CF4A66F6BB}"/>
              </a:ext>
            </a:extLst>
          </p:cNvPr>
          <p:cNvSpPr/>
          <p:nvPr/>
        </p:nvSpPr>
        <p:spPr>
          <a:xfrm>
            <a:off x="298480" y="463056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79E5A811-8EC7-3F5B-BCA4-F3D2474CA3CB}"/>
              </a:ext>
            </a:extLst>
          </p:cNvPr>
          <p:cNvSpPr/>
          <p:nvPr/>
        </p:nvSpPr>
        <p:spPr>
          <a:xfrm>
            <a:off x="298480" y="5135343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0C354F26-C2F1-984F-F4E6-22388ED4EE2A}"/>
              </a:ext>
            </a:extLst>
          </p:cNvPr>
          <p:cNvSpPr/>
          <p:nvPr/>
        </p:nvSpPr>
        <p:spPr>
          <a:xfrm>
            <a:off x="298480" y="5641711"/>
            <a:ext cx="142875" cy="1444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2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7" name="Textfeld 46" descr="TIMESET2">
            <a:extLst>
              <a:ext uri="{FF2B5EF4-FFF2-40B4-BE49-F238E27FC236}">
                <a16:creationId xmlns:a16="http://schemas.microsoft.com/office/drawing/2014/main" id="{2B663FC7-B539-C13F-530D-D3C451EB8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6758" y="145628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B05FEB1E-43D6-790C-495C-F6055F305958}"/>
              </a:ext>
            </a:extLst>
          </p:cNvPr>
          <p:cNvSpPr/>
          <p:nvPr/>
        </p:nvSpPr>
        <p:spPr>
          <a:xfrm>
            <a:off x="10653491" y="145628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49" name="shpAufblitz_1_1" descr="TIMESET">
            <a:extLst>
              <a:ext uri="{FF2B5EF4-FFF2-40B4-BE49-F238E27FC236}">
                <a16:creationId xmlns:a16="http://schemas.microsoft.com/office/drawing/2014/main" id="{6A2F32F3-470A-6EF9-B40B-58E544539DCD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10043269" y="137845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0" name="shpAufblitz_1_1" descr="TIMESET">
            <a:extLst>
              <a:ext uri="{FF2B5EF4-FFF2-40B4-BE49-F238E27FC236}">
                <a16:creationId xmlns:a16="http://schemas.microsoft.com/office/drawing/2014/main" id="{7D0C223F-836F-2F75-B847-2EB6B8C566B3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11513022" y="137845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1" name="Textfeld 50" descr="TIMESET2">
            <a:extLst>
              <a:ext uri="{FF2B5EF4-FFF2-40B4-BE49-F238E27FC236}">
                <a16:creationId xmlns:a16="http://schemas.microsoft.com/office/drawing/2014/main" id="{A73DAC46-2533-469F-4775-D3A3DA9E5D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6758" y="1973271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EE54A57F-F538-FE0B-0B83-A6ED5DD7105E}"/>
              </a:ext>
            </a:extLst>
          </p:cNvPr>
          <p:cNvSpPr/>
          <p:nvPr/>
        </p:nvSpPr>
        <p:spPr>
          <a:xfrm>
            <a:off x="10653491" y="1973271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53" name="shpAufblitz_1_1" descr="TIMESET">
            <a:extLst>
              <a:ext uri="{FF2B5EF4-FFF2-40B4-BE49-F238E27FC236}">
                <a16:creationId xmlns:a16="http://schemas.microsoft.com/office/drawing/2014/main" id="{C2B59AD7-83AB-F97D-6636-8DEC563F62D1}"/>
              </a:ext>
            </a:extLst>
          </p:cNvPr>
          <p:cNvSpPr txBox="1"/>
          <p:nvPr>
            <p:custDataLst>
              <p:tags r:id="rId3"/>
            </p:custDataLst>
          </p:nvPr>
        </p:nvSpPr>
        <p:spPr>
          <a:xfrm>
            <a:off x="10043269" y="189710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4" name="shpAufblitz_1_1" descr="TIMESET">
            <a:extLst>
              <a:ext uri="{FF2B5EF4-FFF2-40B4-BE49-F238E27FC236}">
                <a16:creationId xmlns:a16="http://schemas.microsoft.com/office/drawing/2014/main" id="{6A2E7D9E-818F-421D-17F6-DF16A05718A4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11513022" y="189710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5" name="Textfeld 54" descr="TIMESET2">
            <a:extLst>
              <a:ext uri="{FF2B5EF4-FFF2-40B4-BE49-F238E27FC236}">
                <a16:creationId xmlns:a16="http://schemas.microsoft.com/office/drawing/2014/main" id="{E542C8CE-09AD-DAF2-37F7-12EB2440C3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6758" y="249025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905DD809-3779-4095-140E-50369ECBC549}"/>
              </a:ext>
            </a:extLst>
          </p:cNvPr>
          <p:cNvSpPr/>
          <p:nvPr/>
        </p:nvSpPr>
        <p:spPr>
          <a:xfrm>
            <a:off x="10653491" y="249025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57" name="shpAufblitz_1_1" descr="TIMESET">
            <a:extLst>
              <a:ext uri="{FF2B5EF4-FFF2-40B4-BE49-F238E27FC236}">
                <a16:creationId xmlns:a16="http://schemas.microsoft.com/office/drawing/2014/main" id="{929E9E9E-EA4E-0E9E-D9A4-6FB56A32421D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10043269" y="241576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8" name="shpAufblitz_1_1" descr="TIMESET">
            <a:extLst>
              <a:ext uri="{FF2B5EF4-FFF2-40B4-BE49-F238E27FC236}">
                <a16:creationId xmlns:a16="http://schemas.microsoft.com/office/drawing/2014/main" id="{A4C0C492-0A3E-D06C-5D16-419ED1D2A235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11513022" y="241576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Textfeld 4" descr="TIMESET2">
            <a:extLst>
              <a:ext uri="{FF2B5EF4-FFF2-40B4-BE49-F238E27FC236}">
                <a16:creationId xmlns:a16="http://schemas.microsoft.com/office/drawing/2014/main" id="{C40B10B5-CC7B-9FA9-99BB-57D1FFAEE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6758" y="3007241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03FA2F36-9386-F12A-3C58-DDFD8DC2B21F}"/>
              </a:ext>
            </a:extLst>
          </p:cNvPr>
          <p:cNvSpPr/>
          <p:nvPr/>
        </p:nvSpPr>
        <p:spPr>
          <a:xfrm>
            <a:off x="10653491" y="3007241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7" name="shpAufblitz_1_1" descr="TIMESET">
            <a:extLst>
              <a:ext uri="{FF2B5EF4-FFF2-40B4-BE49-F238E27FC236}">
                <a16:creationId xmlns:a16="http://schemas.microsoft.com/office/drawing/2014/main" id="{B931E064-BF4D-CC09-ABF3-257E9702F9B8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10043269" y="293441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shpAufblitz_1_1" descr="TIMESET">
            <a:extLst>
              <a:ext uri="{FF2B5EF4-FFF2-40B4-BE49-F238E27FC236}">
                <a16:creationId xmlns:a16="http://schemas.microsoft.com/office/drawing/2014/main" id="{B65A8090-EED4-A3A2-3C30-95F0282BB499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11513022" y="293441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Textfeld 8" descr="TIMESET2">
            <a:extLst>
              <a:ext uri="{FF2B5EF4-FFF2-40B4-BE49-F238E27FC236}">
                <a16:creationId xmlns:a16="http://schemas.microsoft.com/office/drawing/2014/main" id="{A2A081FD-64AD-DF2C-460D-C4DD171C92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6758" y="352422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D536F1FD-D6AA-19EE-94E6-439C3BEAD2FA}"/>
              </a:ext>
            </a:extLst>
          </p:cNvPr>
          <p:cNvSpPr/>
          <p:nvPr/>
        </p:nvSpPr>
        <p:spPr>
          <a:xfrm>
            <a:off x="10653491" y="352422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11" name="shpAufblitz_1_1" descr="TIMESET">
            <a:extLst>
              <a:ext uri="{FF2B5EF4-FFF2-40B4-BE49-F238E27FC236}">
                <a16:creationId xmlns:a16="http://schemas.microsoft.com/office/drawing/2014/main" id="{9C78D6F3-61AF-C54F-C0F6-E4FD0FB39892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10043269" y="3453069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12" name="shpAufblitz_1_1" descr="TIMESET">
            <a:extLst>
              <a:ext uri="{FF2B5EF4-FFF2-40B4-BE49-F238E27FC236}">
                <a16:creationId xmlns:a16="http://schemas.microsoft.com/office/drawing/2014/main" id="{48B0C983-10F4-F56C-2299-4CC18ECB2E30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11513022" y="3453069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" name="Textfeld 1" descr="TIMESET2">
            <a:extLst>
              <a:ext uri="{FF2B5EF4-FFF2-40B4-BE49-F238E27FC236}">
                <a16:creationId xmlns:a16="http://schemas.microsoft.com/office/drawing/2014/main" id="{15CB16B4-198E-F8E1-842C-18F9393CE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6758" y="4041211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37DE17CE-5337-E48B-65BE-FB138F504FB6}"/>
              </a:ext>
            </a:extLst>
          </p:cNvPr>
          <p:cNvSpPr/>
          <p:nvPr/>
        </p:nvSpPr>
        <p:spPr>
          <a:xfrm>
            <a:off x="10653491" y="4041211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40" name="shpAufblitz_1_1" descr="TIMESET">
            <a:extLst>
              <a:ext uri="{FF2B5EF4-FFF2-40B4-BE49-F238E27FC236}">
                <a16:creationId xmlns:a16="http://schemas.microsoft.com/office/drawing/2014/main" id="{4B18251D-B4B8-4C29-85E8-1ADE36F1E813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10043269" y="397172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59" name="shpAufblitz_1_1" descr="TIMESET">
            <a:extLst>
              <a:ext uri="{FF2B5EF4-FFF2-40B4-BE49-F238E27FC236}">
                <a16:creationId xmlns:a16="http://schemas.microsoft.com/office/drawing/2014/main" id="{DB1B95F7-03CE-D4CF-2EBB-F0240DE1ABDA}"/>
              </a:ext>
            </a:extLst>
          </p:cNvPr>
          <p:cNvSpPr txBox="1"/>
          <p:nvPr>
            <p:custDataLst>
              <p:tags r:id="rId12"/>
            </p:custDataLst>
          </p:nvPr>
        </p:nvSpPr>
        <p:spPr>
          <a:xfrm>
            <a:off x="11513022" y="3971723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0" name="Textfeld 59" descr="TIMESET2">
            <a:extLst>
              <a:ext uri="{FF2B5EF4-FFF2-40B4-BE49-F238E27FC236}">
                <a16:creationId xmlns:a16="http://schemas.microsoft.com/office/drawing/2014/main" id="{B7EFAFEA-E8CA-2E3E-44EB-77E6DB3E35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6758" y="455819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20255307-07F1-8A06-3E17-BE97A3017DCD}"/>
              </a:ext>
            </a:extLst>
          </p:cNvPr>
          <p:cNvSpPr/>
          <p:nvPr/>
        </p:nvSpPr>
        <p:spPr>
          <a:xfrm>
            <a:off x="10653491" y="455819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62" name="shpAufblitz_1_1" descr="TIMESET">
            <a:extLst>
              <a:ext uri="{FF2B5EF4-FFF2-40B4-BE49-F238E27FC236}">
                <a16:creationId xmlns:a16="http://schemas.microsoft.com/office/drawing/2014/main" id="{10C0490F-29CC-7CD1-0C13-C779F1BFBE43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10043269" y="449037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3" name="shpAufblitz_1_1" descr="TIMESET">
            <a:extLst>
              <a:ext uri="{FF2B5EF4-FFF2-40B4-BE49-F238E27FC236}">
                <a16:creationId xmlns:a16="http://schemas.microsoft.com/office/drawing/2014/main" id="{5B491393-33EE-856A-76AE-DA4CEE8301E0}"/>
              </a:ext>
            </a:extLst>
          </p:cNvPr>
          <p:cNvSpPr txBox="1"/>
          <p:nvPr>
            <p:custDataLst>
              <p:tags r:id="rId14"/>
            </p:custDataLst>
          </p:nvPr>
        </p:nvSpPr>
        <p:spPr>
          <a:xfrm>
            <a:off x="11513022" y="4490377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64" name="Textfeld 63" descr="TIMESET2">
            <a:extLst>
              <a:ext uri="{FF2B5EF4-FFF2-40B4-BE49-F238E27FC236}">
                <a16:creationId xmlns:a16="http://schemas.microsoft.com/office/drawing/2014/main" id="{CBD20EBC-A7E0-16C5-1F33-FA30B954A2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6758" y="5075181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5" name="Rechteck 64">
            <a:extLst>
              <a:ext uri="{FF2B5EF4-FFF2-40B4-BE49-F238E27FC236}">
                <a16:creationId xmlns:a16="http://schemas.microsoft.com/office/drawing/2014/main" id="{95D90E24-C395-9838-7AD7-335FFE5A1489}"/>
              </a:ext>
            </a:extLst>
          </p:cNvPr>
          <p:cNvSpPr/>
          <p:nvPr/>
        </p:nvSpPr>
        <p:spPr>
          <a:xfrm>
            <a:off x="10653491" y="5075181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66" name="shpAufblitz_1_1" descr="TIMESET">
            <a:extLst>
              <a:ext uri="{FF2B5EF4-FFF2-40B4-BE49-F238E27FC236}">
                <a16:creationId xmlns:a16="http://schemas.microsoft.com/office/drawing/2014/main" id="{C6D7766C-4772-8985-6113-4F5FAF9A01F6}"/>
              </a:ext>
            </a:extLst>
          </p:cNvPr>
          <p:cNvSpPr txBox="1"/>
          <p:nvPr>
            <p:custDataLst>
              <p:tags r:id="rId15"/>
            </p:custDataLst>
          </p:nvPr>
        </p:nvSpPr>
        <p:spPr>
          <a:xfrm>
            <a:off x="10043269" y="500903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67" name="shpAufblitz_1_1" descr="TIMESET">
            <a:extLst>
              <a:ext uri="{FF2B5EF4-FFF2-40B4-BE49-F238E27FC236}">
                <a16:creationId xmlns:a16="http://schemas.microsoft.com/office/drawing/2014/main" id="{4544D2F5-E450-5997-043D-B1211BCE2D42}"/>
              </a:ext>
            </a:extLst>
          </p:cNvPr>
          <p:cNvSpPr txBox="1"/>
          <p:nvPr>
            <p:custDataLst>
              <p:tags r:id="rId16"/>
            </p:custDataLst>
          </p:nvPr>
        </p:nvSpPr>
        <p:spPr>
          <a:xfrm>
            <a:off x="11513022" y="5009031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8" name="Textfeld 67" descr="TIMESET2">
            <a:extLst>
              <a:ext uri="{FF2B5EF4-FFF2-40B4-BE49-F238E27FC236}">
                <a16:creationId xmlns:a16="http://schemas.microsoft.com/office/drawing/2014/main" id="{6E7290BD-4837-DE7C-2B25-CB36EE3D0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6758" y="5592166"/>
            <a:ext cx="853119" cy="36933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1800" dirty="0">
                <a:solidFill>
                  <a:schemeClr val="bg1"/>
                </a:solidFill>
                <a:latin typeface="Trebuchet MS" pitchFamily="34" charset="0"/>
              </a:rPr>
              <a:t>richtig</a:t>
            </a:r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CEE7C167-FB3C-1585-15E6-AE3DC0826547}"/>
              </a:ext>
            </a:extLst>
          </p:cNvPr>
          <p:cNvSpPr/>
          <p:nvPr/>
        </p:nvSpPr>
        <p:spPr>
          <a:xfrm>
            <a:off x="10653491" y="5592166"/>
            <a:ext cx="792205" cy="36933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r>
              <a:rPr lang="de-DE" altLang="de-DE" dirty="0">
                <a:solidFill>
                  <a:schemeClr val="bg1"/>
                </a:solidFill>
                <a:latin typeface="Trebuchet MS" pitchFamily="34" charset="0"/>
              </a:rPr>
              <a:t>falsch</a:t>
            </a:r>
          </a:p>
        </p:txBody>
      </p:sp>
      <p:sp>
        <p:nvSpPr>
          <p:cNvPr id="70" name="shpAufblitz_1_1" descr="TIMESET">
            <a:extLst>
              <a:ext uri="{FF2B5EF4-FFF2-40B4-BE49-F238E27FC236}">
                <a16:creationId xmlns:a16="http://schemas.microsoft.com/office/drawing/2014/main" id="{7F5D8505-F209-A3CF-1BAC-E9090A7D023E}"/>
              </a:ext>
            </a:extLst>
          </p:cNvPr>
          <p:cNvSpPr txBox="1"/>
          <p:nvPr>
            <p:custDataLst>
              <p:tags r:id="rId17"/>
            </p:custDataLst>
          </p:nvPr>
        </p:nvSpPr>
        <p:spPr>
          <a:xfrm>
            <a:off x="10043269" y="552768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0070C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800" b="1" dirty="0">
              <a:solidFill>
                <a:srgbClr val="0070C0"/>
              </a:solidFill>
              <a:latin typeface="Trebuchet MS" panose="020B0603020202020204" pitchFamily="34" charset="0"/>
            </a:endParaRPr>
          </a:p>
        </p:txBody>
      </p:sp>
      <p:sp>
        <p:nvSpPr>
          <p:cNvPr id="71" name="shpAufblitz_1_1" descr="TIMESET">
            <a:extLst>
              <a:ext uri="{FF2B5EF4-FFF2-40B4-BE49-F238E27FC236}">
                <a16:creationId xmlns:a16="http://schemas.microsoft.com/office/drawing/2014/main" id="{35E285DF-4F77-41EF-9869-F4C2CE9457E1}"/>
              </a:ext>
            </a:extLst>
          </p:cNvPr>
          <p:cNvSpPr txBox="1"/>
          <p:nvPr>
            <p:custDataLst>
              <p:tags r:id="rId18"/>
            </p:custDataLst>
          </p:nvPr>
        </p:nvSpPr>
        <p:spPr>
          <a:xfrm>
            <a:off x="11513022" y="5527685"/>
            <a:ext cx="487634" cy="52322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800" b="1" dirty="0">
                <a:solidFill>
                  <a:srgbClr val="FF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</a:t>
            </a:r>
            <a:endParaRPr lang="de-DE" sz="2800" b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shpAufblitz_1_1" descr="TIMESET">
            <a:extLst>
              <a:ext uri="{FF2B5EF4-FFF2-40B4-BE49-F238E27FC236}">
                <a16:creationId xmlns:a16="http://schemas.microsoft.com/office/drawing/2014/main" id="{DB93312A-B15E-BC91-90F7-4AD944C2FE90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551384" y="1436291"/>
            <a:ext cx="61334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Ein Beifallssturm drückt Entgeisterung aus.</a:t>
            </a:r>
          </a:p>
        </p:txBody>
      </p:sp>
      <p:sp>
        <p:nvSpPr>
          <p:cNvPr id="15" name="shpAufblitz_2_1" descr="TIMESET">
            <a:extLst>
              <a:ext uri="{FF2B5EF4-FFF2-40B4-BE49-F238E27FC236}">
                <a16:creationId xmlns:a16="http://schemas.microsoft.com/office/drawing/2014/main" id="{E0479662-9446-C6F7-ABC8-459E291C8051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551384" y="1944291"/>
            <a:ext cx="60051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Es ist ungesund, wenn man zu viel raucht.</a:t>
            </a:r>
          </a:p>
        </p:txBody>
      </p:sp>
      <p:sp>
        <p:nvSpPr>
          <p:cNvPr id="16" name="shpAufblitz_3_1" descr="TIMESET">
            <a:extLst>
              <a:ext uri="{FF2B5EF4-FFF2-40B4-BE49-F238E27FC236}">
                <a16:creationId xmlns:a16="http://schemas.microsoft.com/office/drawing/2014/main" id="{50BFE50A-8979-049A-3AAA-2DE98A9517CD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551384" y="2452291"/>
            <a:ext cx="772942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Der Pilot drosselte den Motor, indem er beschleunigte.</a:t>
            </a:r>
          </a:p>
        </p:txBody>
      </p:sp>
      <p:sp>
        <p:nvSpPr>
          <p:cNvPr id="17" name="shpAufblitz_4_1" descr="TIMESET">
            <a:extLst>
              <a:ext uri="{FF2B5EF4-FFF2-40B4-BE49-F238E27FC236}">
                <a16:creationId xmlns:a16="http://schemas.microsoft.com/office/drawing/2014/main" id="{503F8D99-593B-6E09-850F-92201ED7A332}"/>
              </a:ext>
            </a:extLst>
          </p:cNvPr>
          <p:cNvSpPr txBox="1"/>
          <p:nvPr>
            <p:custDataLst>
              <p:tags r:id="rId22"/>
            </p:custDataLst>
          </p:nvPr>
        </p:nvSpPr>
        <p:spPr>
          <a:xfrm>
            <a:off x="551384" y="2960291"/>
            <a:ext cx="74660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Um das Wasser zu stauen, öffnete man die Schleuse.</a:t>
            </a:r>
          </a:p>
        </p:txBody>
      </p:sp>
      <p:sp>
        <p:nvSpPr>
          <p:cNvPr id="21" name="shpAufblitz_5_1" descr="TIMESET">
            <a:extLst>
              <a:ext uri="{FF2B5EF4-FFF2-40B4-BE49-F238E27FC236}">
                <a16:creationId xmlns:a16="http://schemas.microsoft.com/office/drawing/2014/main" id="{B850ADD2-8B52-B562-45F8-1AEA9BE9EAB4}"/>
              </a:ext>
            </a:extLst>
          </p:cNvPr>
          <p:cNvSpPr txBox="1"/>
          <p:nvPr>
            <p:custDataLst>
              <p:tags r:id="rId23"/>
            </p:custDataLst>
          </p:nvPr>
        </p:nvSpPr>
        <p:spPr>
          <a:xfrm>
            <a:off x="551384" y="3468291"/>
            <a:ext cx="839415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Wasser war genug da, jeder bekam so viel wie er brauchte.</a:t>
            </a:r>
          </a:p>
        </p:txBody>
      </p:sp>
      <p:sp>
        <p:nvSpPr>
          <p:cNvPr id="22" name="shpAufblitz_6_1" descr="TIMESET">
            <a:extLst>
              <a:ext uri="{FF2B5EF4-FFF2-40B4-BE49-F238E27FC236}">
                <a16:creationId xmlns:a16="http://schemas.microsoft.com/office/drawing/2014/main" id="{88F8F660-E3CD-2948-976C-04F20D56BDDB}"/>
              </a:ext>
            </a:extLst>
          </p:cNvPr>
          <p:cNvSpPr txBox="1"/>
          <p:nvPr>
            <p:custDataLst>
              <p:tags r:id="rId24"/>
            </p:custDataLst>
          </p:nvPr>
        </p:nvSpPr>
        <p:spPr>
          <a:xfrm>
            <a:off x="551384" y="3976291"/>
            <a:ext cx="566693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Bei der Hitze kamen alle ins Schwitzen.</a:t>
            </a:r>
          </a:p>
        </p:txBody>
      </p:sp>
      <p:sp>
        <p:nvSpPr>
          <p:cNvPr id="23" name="shpAufblitz_7_1" descr="TIMESET">
            <a:extLst>
              <a:ext uri="{FF2B5EF4-FFF2-40B4-BE49-F238E27FC236}">
                <a16:creationId xmlns:a16="http://schemas.microsoft.com/office/drawing/2014/main" id="{3C9C98D7-C026-7380-FEAA-6C6A5A5409FB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551384" y="4484291"/>
            <a:ext cx="596400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Was spontan geschieht, ist gut überlegt.</a:t>
            </a:r>
          </a:p>
        </p:txBody>
      </p:sp>
      <p:sp>
        <p:nvSpPr>
          <p:cNvPr id="24" name="shpAufblitz_8_1" descr="TIMESET">
            <a:extLst>
              <a:ext uri="{FF2B5EF4-FFF2-40B4-BE49-F238E27FC236}">
                <a16:creationId xmlns:a16="http://schemas.microsoft.com/office/drawing/2014/main" id="{B5620A03-0D48-9616-93C8-4BE57F66C93C}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551384" y="4992291"/>
            <a:ext cx="651973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Kriminaler sind Beamte, Kriminelle sind böse.</a:t>
            </a:r>
          </a:p>
        </p:txBody>
      </p:sp>
      <p:sp>
        <p:nvSpPr>
          <p:cNvPr id="25" name="shpAufblitz_9_1" descr="TIMESET">
            <a:extLst>
              <a:ext uri="{FF2B5EF4-FFF2-40B4-BE49-F238E27FC236}">
                <a16:creationId xmlns:a16="http://schemas.microsoft.com/office/drawing/2014/main" id="{863751EB-1792-2771-4EFC-AC00A94ADC85}"/>
              </a:ext>
            </a:extLst>
          </p:cNvPr>
          <p:cNvSpPr txBox="1"/>
          <p:nvPr>
            <p:custDataLst>
              <p:tags r:id="rId27"/>
            </p:custDataLst>
          </p:nvPr>
        </p:nvSpPr>
        <p:spPr>
          <a:xfrm>
            <a:off x="551384" y="5500291"/>
            <a:ext cx="499527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Der Gewinner ist der Glücklichere.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78E36934-0589-EAF7-C7FF-C515A3BDEA3C}"/>
              </a:ext>
            </a:extLst>
          </p:cNvPr>
          <p:cNvSpPr/>
          <p:nvPr/>
        </p:nvSpPr>
        <p:spPr>
          <a:xfrm>
            <a:off x="10099848" y="1052736"/>
            <a:ext cx="410344" cy="52631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9B7449B2-7481-14E9-C0DF-7BC20140D944}"/>
              </a:ext>
            </a:extLst>
          </p:cNvPr>
          <p:cNvSpPr/>
          <p:nvPr/>
        </p:nvSpPr>
        <p:spPr>
          <a:xfrm>
            <a:off x="11590312" y="1052736"/>
            <a:ext cx="410344" cy="52631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8039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47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8" fill="hold">
                      <p:stCondLst>
                        <p:cond delay="0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  <p:bldP spid="49" grpId="0" autoUpdateAnimBg="0"/>
      <p:bldP spid="50" grpId="0" autoUpdateAnimBg="0"/>
      <p:bldP spid="51" grpId="0" animBg="1"/>
      <p:bldP spid="52" grpId="0" animBg="1"/>
      <p:bldP spid="53" grpId="0" autoUpdateAnimBg="0"/>
      <p:bldP spid="54" grpId="0" autoUpdateAnimBg="0"/>
      <p:bldP spid="55" grpId="0" animBg="1"/>
      <p:bldP spid="56" grpId="0" animBg="1"/>
      <p:bldP spid="57" grpId="0" autoUpdateAnimBg="0"/>
      <p:bldP spid="58" grpId="0" autoUpdateAnimBg="0"/>
      <p:bldP spid="5" grpId="0" animBg="1"/>
      <p:bldP spid="6" grpId="0" animBg="1"/>
      <p:bldP spid="7" grpId="0" autoUpdateAnimBg="0"/>
      <p:bldP spid="8" grpId="0" autoUpdateAnimBg="0"/>
      <p:bldP spid="9" grpId="0" animBg="1"/>
      <p:bldP spid="10" grpId="0" animBg="1"/>
      <p:bldP spid="11" grpId="0" autoUpdateAnimBg="0"/>
      <p:bldP spid="12" grpId="0" autoUpdateAnimBg="0"/>
      <p:bldP spid="2" grpId="0" animBg="1"/>
      <p:bldP spid="13" grpId="0" animBg="1"/>
      <p:bldP spid="40" grpId="0" autoUpdateAnimBg="0"/>
      <p:bldP spid="59" grpId="0" autoUpdateAnimBg="0"/>
      <p:bldP spid="60" grpId="0" animBg="1"/>
      <p:bldP spid="61" grpId="0" animBg="1"/>
      <p:bldP spid="62" grpId="0" autoUpdateAnimBg="0"/>
      <p:bldP spid="63" grpId="0" autoUpdateAnimBg="0"/>
      <p:bldP spid="64" grpId="0" animBg="1"/>
      <p:bldP spid="65" grpId="0" animBg="1"/>
      <p:bldP spid="66" grpId="0" autoUpdateAnimBg="0"/>
      <p:bldP spid="67" grpId="0" autoUpdateAnimBg="0"/>
      <p:bldP spid="68" grpId="0" animBg="1"/>
      <p:bldP spid="69" grpId="0" animBg="1"/>
      <p:bldP spid="70" grpId="0" autoUpdateAnimBg="0"/>
      <p:bldP spid="71" grpId="0" autoUpdateAnimBg="0"/>
      <p:bldP spid="14" grpId="0" animBg="1"/>
      <p:bldP spid="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2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3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4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5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6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7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8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9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2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3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5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6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7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8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9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2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3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4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5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6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7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8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9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2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3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4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5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6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7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8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9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2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3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2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4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5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6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7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8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9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3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4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2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3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4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5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6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5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7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8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9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6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7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8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1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2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3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4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5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6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7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8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10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2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3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4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5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6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7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8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no"/>
  <p:tag name="ID" val="10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FIRST" val="yes"/>
  <p:tag name="ID" val="1"/>
</p:tagLst>
</file>

<file path=ppt/theme/theme1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1122</Words>
  <Application>Microsoft Office PowerPoint</Application>
  <PresentationFormat>Breitbild</PresentationFormat>
  <Paragraphs>451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7</vt:i4>
      </vt:variant>
      <vt:variant>
        <vt:lpstr>Folientitel</vt:lpstr>
      </vt:variant>
      <vt:variant>
        <vt:i4>11</vt:i4>
      </vt:variant>
    </vt:vector>
  </HeadingPairs>
  <TitlesOfParts>
    <vt:vector size="21" baseType="lpstr">
      <vt:lpstr>Arial</vt:lpstr>
      <vt:lpstr>Calibri</vt:lpstr>
      <vt:lpstr>Trebuchet MS</vt:lpstr>
      <vt:lpstr>Z2 Lesekoch Mastervorlage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 Üben macht gescheit!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1661</cp:revision>
  <cp:lastPrinted>2024-03-01T17:15:28Z</cp:lastPrinted>
  <dcterms:created xsi:type="dcterms:W3CDTF">2012-08-26T07:44:46Z</dcterms:created>
  <dcterms:modified xsi:type="dcterms:W3CDTF">2024-09-28T06:24:03Z</dcterms:modified>
</cp:coreProperties>
</file>