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9"/>
  </p:notesMasterIdLst>
  <p:sldIdLst>
    <p:sldId id="444" r:id="rId8"/>
    <p:sldId id="663" r:id="rId9"/>
    <p:sldId id="690" r:id="rId10"/>
    <p:sldId id="691" r:id="rId11"/>
    <p:sldId id="693" r:id="rId12"/>
    <p:sldId id="694" r:id="rId13"/>
    <p:sldId id="695" r:id="rId14"/>
    <p:sldId id="696" r:id="rId15"/>
    <p:sldId id="697" r:id="rId16"/>
    <p:sldId id="698" r:id="rId17"/>
    <p:sldId id="692" r:id="rId18"/>
  </p:sldIdLst>
  <p:sldSz cx="12192000" cy="6858000"/>
  <p:notesSz cx="6742113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8A106-98FF-4852-987E-BDCCCCEF6BCA}" v="28" dt="2024-09-28T06:23:4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7" autoAdjust="0"/>
    <p:restoredTop sz="94692" autoAdjust="0"/>
  </p:normalViewPr>
  <p:slideViewPr>
    <p:cSldViewPr>
      <p:cViewPr varScale="1">
        <p:scale>
          <a:sx n="87" d="100"/>
          <a:sy n="87" d="100"/>
        </p:scale>
        <p:origin x="4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11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51875B9-921E-43DF-B3BC-B58B56BD3813}"/>
    <pc:docChg chg="modSld">
      <pc:chgData name="Siegbert Rudolph" userId="2af4d44886c067cc" providerId="LiveId" clId="{551875B9-921E-43DF-B3BC-B58B56BD3813}" dt="2024-08-14T06:49:54.889" v="4" actId="1076"/>
      <pc:docMkLst>
        <pc:docMk/>
      </pc:docMkLst>
      <pc:sldChg chg="addSp modSp mod">
        <pc:chgData name="Siegbert Rudolph" userId="2af4d44886c067cc" providerId="LiveId" clId="{551875B9-921E-43DF-B3BC-B58B56BD3813}" dt="2024-08-14T06:49:54.889" v="4" actId="1076"/>
        <pc:sldMkLst>
          <pc:docMk/>
          <pc:sldMk cId="2447301524" sldId="693"/>
        </pc:sldMkLst>
        <pc:picChg chg="add mod">
          <ac:chgData name="Siegbert Rudolph" userId="2af4d44886c067cc" providerId="LiveId" clId="{551875B9-921E-43DF-B3BC-B58B56BD3813}" dt="2024-08-14T06:49:54.889" v="4" actId="1076"/>
          <ac:picMkLst>
            <pc:docMk/>
            <pc:sldMk cId="2447301524" sldId="693"/>
            <ac:picMk id="19" creationId="{3125E828-7B4A-8BA7-39B0-0305F1BF9AF1}"/>
          </ac:picMkLst>
        </pc:picChg>
      </pc:sldChg>
    </pc:docChg>
  </pc:docChgLst>
  <pc:docChgLst>
    <pc:chgData name="Siegbert Rudolph" userId="2af4d44886c067cc" providerId="LiveId" clId="{70083F77-46E9-4A3B-AF60-E5A2319FA444}"/>
    <pc:docChg chg="custSel modSld">
      <pc:chgData name="Siegbert Rudolph" userId="2af4d44886c067cc" providerId="LiveId" clId="{70083F77-46E9-4A3B-AF60-E5A2319FA444}" dt="2024-03-26T16:50:45.261" v="26" actId="1076"/>
      <pc:docMkLst>
        <pc:docMk/>
      </pc:docMkLst>
      <pc:sldChg chg="delSp modSp mod">
        <pc:chgData name="Siegbert Rudolph" userId="2af4d44886c067cc" providerId="LiveId" clId="{70083F77-46E9-4A3B-AF60-E5A2319FA444}" dt="2024-03-26T16:50:45.230" v="5" actId="1076"/>
        <pc:sldMkLst>
          <pc:docMk/>
          <pc:sldMk cId="0" sldId="444"/>
        </pc:sldMkLst>
        <pc:spChg chg="del">
          <ac:chgData name="Siegbert Rudolph" userId="2af4d44886c067cc" providerId="LiveId" clId="{70083F77-46E9-4A3B-AF60-E5A2319FA444}" dt="2024-03-26T16:50:45.230" v="0" actId="478"/>
          <ac:spMkLst>
            <pc:docMk/>
            <pc:sldMk cId="0" sldId="444"/>
            <ac:spMk id="2" creationId="{44801FD6-B75D-CFB9-2D42-A365F5C136B2}"/>
          </ac:spMkLst>
        </pc:spChg>
        <pc:spChg chg="mod">
          <ac:chgData name="Siegbert Rudolph" userId="2af4d44886c067cc" providerId="LiveId" clId="{70083F77-46E9-4A3B-AF60-E5A2319FA444}" dt="2024-03-26T16:50:45.230" v="5" actId="1076"/>
          <ac:spMkLst>
            <pc:docMk/>
            <pc:sldMk cId="0" sldId="444"/>
            <ac:spMk id="6" creationId="{ADDCDEC6-0EAB-F86F-6B60-B7892C78DF4D}"/>
          </ac:spMkLst>
        </pc:spChg>
      </pc:sldChg>
      <pc:sldChg chg="delSp modSp mod">
        <pc:chgData name="Siegbert Rudolph" userId="2af4d44886c067cc" providerId="LiveId" clId="{70083F77-46E9-4A3B-AF60-E5A2319FA444}" dt="2024-03-26T16:50:45.261" v="26" actId="1076"/>
        <pc:sldMkLst>
          <pc:docMk/>
          <pc:sldMk cId="2867378410" sldId="692"/>
        </pc:sldMkLst>
        <pc:spChg chg="del">
          <ac:chgData name="Siegbert Rudolph" userId="2af4d44886c067cc" providerId="LiveId" clId="{70083F77-46E9-4A3B-AF60-E5A2319FA444}" dt="2024-03-26T16:50:45.245" v="21" actId="478"/>
          <ac:spMkLst>
            <pc:docMk/>
            <pc:sldMk cId="2867378410" sldId="692"/>
            <ac:spMk id="2" creationId="{F4285219-C5D0-1301-85F4-CA6D012BCF1C}"/>
          </ac:spMkLst>
        </pc:spChg>
        <pc:spChg chg="mod">
          <ac:chgData name="Siegbert Rudolph" userId="2af4d44886c067cc" providerId="LiveId" clId="{70083F77-46E9-4A3B-AF60-E5A2319FA444}" dt="2024-03-26T16:50:45.261" v="26" actId="1076"/>
          <ac:spMkLst>
            <pc:docMk/>
            <pc:sldMk cId="2867378410" sldId="692"/>
            <ac:spMk id="3" creationId="{8960F421-D7CB-D1AB-9570-E0B7FAE5A023}"/>
          </ac:spMkLst>
        </pc:spChg>
      </pc:sldChg>
      <pc:sldChg chg="modSp mod">
        <pc:chgData name="Siegbert Rudolph" userId="2af4d44886c067cc" providerId="LiveId" clId="{70083F77-46E9-4A3B-AF60-E5A2319FA444}" dt="2024-03-26T16:50:45.245" v="10" actId="1076"/>
        <pc:sldMkLst>
          <pc:docMk/>
          <pc:sldMk cId="2447301524" sldId="693"/>
        </pc:sldMkLst>
        <pc:spChg chg="mod">
          <ac:chgData name="Siegbert Rudolph" userId="2af4d44886c067cc" providerId="LiveId" clId="{70083F77-46E9-4A3B-AF60-E5A2319FA444}" dt="2024-03-26T16:50:45.245" v="10" actId="1076"/>
          <ac:spMkLst>
            <pc:docMk/>
            <pc:sldMk cId="2447301524" sldId="693"/>
            <ac:spMk id="14" creationId="{5A3D5A55-3809-8D63-0440-9D4DA5BBA2C9}"/>
          </ac:spMkLst>
        </pc:spChg>
      </pc:sldChg>
      <pc:sldChg chg="modSp mod">
        <pc:chgData name="Siegbert Rudolph" userId="2af4d44886c067cc" providerId="LiveId" clId="{70083F77-46E9-4A3B-AF60-E5A2319FA444}" dt="2024-03-26T16:50:45.245" v="15" actId="1076"/>
        <pc:sldMkLst>
          <pc:docMk/>
          <pc:sldMk cId="2001052624" sldId="694"/>
        </pc:sldMkLst>
        <pc:spChg chg="mod">
          <ac:chgData name="Siegbert Rudolph" userId="2af4d44886c067cc" providerId="LiveId" clId="{70083F77-46E9-4A3B-AF60-E5A2319FA444}" dt="2024-03-26T16:50:45.245" v="15" actId="1076"/>
          <ac:spMkLst>
            <pc:docMk/>
            <pc:sldMk cId="2001052624" sldId="694"/>
            <ac:spMk id="14" creationId="{4338DA16-EE61-7907-6692-DDB76CCF8C40}"/>
          </ac:spMkLst>
        </pc:spChg>
      </pc:sldChg>
      <pc:sldChg chg="modSp mod">
        <pc:chgData name="Siegbert Rudolph" userId="2af4d44886c067cc" providerId="LiveId" clId="{70083F77-46E9-4A3B-AF60-E5A2319FA444}" dt="2024-03-26T16:50:45.245" v="20" actId="1076"/>
        <pc:sldMkLst>
          <pc:docMk/>
          <pc:sldMk cId="4140074708" sldId="695"/>
        </pc:sldMkLst>
        <pc:spChg chg="mod">
          <ac:chgData name="Siegbert Rudolph" userId="2af4d44886c067cc" providerId="LiveId" clId="{70083F77-46E9-4A3B-AF60-E5A2319FA444}" dt="2024-03-26T16:50:45.245" v="20" actId="1076"/>
          <ac:spMkLst>
            <pc:docMk/>
            <pc:sldMk cId="4140074708" sldId="695"/>
            <ac:spMk id="14" creationId="{D13531CF-CEFC-F670-AE62-6445E3DCD5D7}"/>
          </ac:spMkLst>
        </pc:spChg>
      </pc:sldChg>
    </pc:docChg>
  </pc:docChgLst>
  <pc:docChgLst>
    <pc:chgData name="Siegbert Rudolph" userId="2af4d44886c067cc" providerId="LiveId" clId="{0EE8A106-98FF-4852-987E-BDCCCCEF6BCA}"/>
    <pc:docChg chg="custSel addSld modSld">
      <pc:chgData name="Siegbert Rudolph" userId="2af4d44886c067cc" providerId="LiveId" clId="{0EE8A106-98FF-4852-987E-BDCCCCEF6BCA}" dt="2024-09-28T06:23:58.691" v="243" actId="1037"/>
      <pc:docMkLst>
        <pc:docMk/>
      </pc:docMkLst>
      <pc:sldChg chg="delSp modSp mod">
        <pc:chgData name="Siegbert Rudolph" userId="2af4d44886c067cc" providerId="LiveId" clId="{0EE8A106-98FF-4852-987E-BDCCCCEF6BCA}" dt="2024-09-27T20:17:45.017" v="27" actId="20577"/>
        <pc:sldMkLst>
          <pc:docMk/>
          <pc:sldMk cId="0" sldId="444"/>
        </pc:sldMkLst>
        <pc:spChg chg="mod">
          <ac:chgData name="Siegbert Rudolph" userId="2af4d44886c067cc" providerId="LiveId" clId="{0EE8A106-98FF-4852-987E-BDCCCCEF6BCA}" dt="2024-09-27T20:17:45.017" v="27" actId="20577"/>
          <ac:spMkLst>
            <pc:docMk/>
            <pc:sldMk cId="0" sldId="444"/>
            <ac:spMk id="5" creationId="{7F4EF3E9-FF6B-5CBC-9A40-14C5BB0B5E85}"/>
          </ac:spMkLst>
        </pc:spChg>
        <pc:spChg chg="del">
          <ac:chgData name="Siegbert Rudolph" userId="2af4d44886c067cc" providerId="LiveId" clId="{0EE8A106-98FF-4852-987E-BDCCCCEF6BCA}" dt="2024-09-14T07:12:57.906" v="0" actId="478"/>
          <ac:spMkLst>
            <pc:docMk/>
            <pc:sldMk cId="0" sldId="444"/>
            <ac:spMk id="6" creationId="{ADDCDEC6-0EAB-F86F-6B60-B7892C78DF4D}"/>
          </ac:spMkLst>
        </pc:spChg>
      </pc:sldChg>
      <pc:sldChg chg="add">
        <pc:chgData name="Siegbert Rudolph" userId="2af4d44886c067cc" providerId="LiveId" clId="{0EE8A106-98FF-4852-987E-BDCCCCEF6BCA}" dt="2024-09-28T06:16:51.688" v="189"/>
        <pc:sldMkLst>
          <pc:docMk/>
          <pc:sldMk cId="3676764773" sldId="663"/>
        </pc:sldMkLst>
      </pc:sldChg>
      <pc:sldChg chg="add">
        <pc:chgData name="Siegbert Rudolph" userId="2af4d44886c067cc" providerId="LiveId" clId="{0EE8A106-98FF-4852-987E-BDCCCCEF6BCA}" dt="2024-09-28T06:16:51.688" v="189"/>
        <pc:sldMkLst>
          <pc:docMk/>
          <pc:sldMk cId="4165998448" sldId="690"/>
        </pc:sldMkLst>
      </pc:sldChg>
      <pc:sldChg chg="add">
        <pc:chgData name="Siegbert Rudolph" userId="2af4d44886c067cc" providerId="LiveId" clId="{0EE8A106-98FF-4852-987E-BDCCCCEF6BCA}" dt="2024-09-28T06:16:51.688" v="189"/>
        <pc:sldMkLst>
          <pc:docMk/>
          <pc:sldMk cId="3074584203" sldId="691"/>
        </pc:sldMkLst>
      </pc:sldChg>
      <pc:sldChg chg="delSp mod">
        <pc:chgData name="Siegbert Rudolph" userId="2af4d44886c067cc" providerId="LiveId" clId="{0EE8A106-98FF-4852-987E-BDCCCCEF6BCA}" dt="2024-09-14T07:13:10.788" v="4" actId="478"/>
        <pc:sldMkLst>
          <pc:docMk/>
          <pc:sldMk cId="2867378410" sldId="692"/>
        </pc:sldMkLst>
        <pc:spChg chg="del">
          <ac:chgData name="Siegbert Rudolph" userId="2af4d44886c067cc" providerId="LiveId" clId="{0EE8A106-98FF-4852-987E-BDCCCCEF6BCA}" dt="2024-09-14T07:13:10.788" v="4" actId="478"/>
          <ac:spMkLst>
            <pc:docMk/>
            <pc:sldMk cId="2867378410" sldId="692"/>
            <ac:spMk id="3" creationId="{8960F421-D7CB-D1AB-9570-E0B7FAE5A023}"/>
          </ac:spMkLst>
        </pc:spChg>
      </pc:sldChg>
      <pc:sldChg chg="addSp delSp modSp mod modTransition delAnim modAnim">
        <pc:chgData name="Siegbert Rudolph" userId="2af4d44886c067cc" providerId="LiveId" clId="{0EE8A106-98FF-4852-987E-BDCCCCEF6BCA}" dt="2024-09-28T05:56:16.654" v="178"/>
        <pc:sldMkLst>
          <pc:docMk/>
          <pc:sldMk cId="2447301524" sldId="693"/>
        </pc:sldMkLst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3" creationId="{37DE17CE-5337-E48B-65BE-FB138F504FB6}"/>
          </ac:spMkLst>
        </pc:spChg>
        <pc:spChg chg="add mod">
          <ac:chgData name="Siegbert Rudolph" userId="2af4d44886c067cc" providerId="LiveId" clId="{0EE8A106-98FF-4852-987E-BDCCCCEF6BCA}" dt="2024-09-28T05:55:36.745" v="176" actId="1035"/>
          <ac:spMkLst>
            <pc:docMk/>
            <pc:sldMk cId="2447301524" sldId="693"/>
            <ac:spMk id="14" creationId="{55983214-FF7F-3616-5A64-97B0017DEFF9}"/>
          </ac:spMkLst>
        </pc:spChg>
        <pc:spChg chg="del">
          <ac:chgData name="Siegbert Rudolph" userId="2af4d44886c067cc" providerId="LiveId" clId="{0EE8A106-98FF-4852-987E-BDCCCCEF6BCA}" dt="2024-09-14T07:13:00.903" v="1" actId="478"/>
          <ac:spMkLst>
            <pc:docMk/>
            <pc:sldMk cId="2447301524" sldId="693"/>
            <ac:spMk id="14" creationId="{5A3D5A55-3809-8D63-0440-9D4DA5BBA2C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5:55:36.745" v="176" actId="1035"/>
          <ac:spMkLst>
            <pc:docMk/>
            <pc:sldMk cId="2447301524" sldId="693"/>
            <ac:spMk id="18" creationId="{7B323962-AC35-D5EE-A673-E2DFC304B429}"/>
          </ac:spMkLst>
        </pc:spChg>
        <pc:spChg chg="del mod">
          <ac:chgData name="Siegbert Rudolph" userId="2af4d44886c067cc" providerId="LiveId" clId="{0EE8A106-98FF-4852-987E-BDCCCCEF6BCA}" dt="2024-09-27T20:19:58.099" v="87" actId="478"/>
          <ac:spMkLst>
            <pc:docMk/>
            <pc:sldMk cId="2447301524" sldId="693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7:53.210" v="30" actId="20577"/>
          <ac:spMkLst>
            <pc:docMk/>
            <pc:sldMk cId="2447301524" sldId="693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20:00.434" v="88" actId="478"/>
          <ac:spMkLst>
            <pc:docMk/>
            <pc:sldMk cId="2447301524" sldId="693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45.293" v="46" actId="478"/>
          <ac:spMkLst>
            <pc:docMk/>
            <pc:sldMk cId="2447301524" sldId="693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8:52.292" v="51" actId="1035"/>
          <ac:spMkLst>
            <pc:docMk/>
            <pc:sldMk cId="2447301524" sldId="693"/>
            <ac:spMk id="71" creationId="{35E285DF-4F77-41EF-9869-F4C2CE9457E1}"/>
          </ac:spMkLst>
        </pc:spChg>
      </pc:sldChg>
      <pc:sldChg chg="addSp delSp modSp mod modTransition delAnim modAnim">
        <pc:chgData name="Siegbert Rudolph" userId="2af4d44886c067cc" providerId="LiveId" clId="{0EE8A106-98FF-4852-987E-BDCCCCEF6BCA}" dt="2024-09-28T05:56:33.155" v="180"/>
        <pc:sldMkLst>
          <pc:docMk/>
          <pc:sldMk cId="2001052624" sldId="694"/>
        </pc:sldMkLst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3" creationId="{37DE17CE-5337-E48B-65BE-FB138F504FB6}"/>
          </ac:spMkLst>
        </pc:spChg>
        <pc:spChg chg="del">
          <ac:chgData name="Siegbert Rudolph" userId="2af4d44886c067cc" providerId="LiveId" clId="{0EE8A106-98FF-4852-987E-BDCCCCEF6BCA}" dt="2024-09-14T07:13:03.579" v="2" actId="478"/>
          <ac:spMkLst>
            <pc:docMk/>
            <pc:sldMk cId="2001052624" sldId="694"/>
            <ac:spMk id="14" creationId="{4338DA16-EE61-7907-6692-DDB76CCF8C40}"/>
          </ac:spMkLst>
        </pc:spChg>
        <pc:spChg chg="add mod">
          <ac:chgData name="Siegbert Rudolph" userId="2af4d44886c067cc" providerId="LiveId" clId="{0EE8A106-98FF-4852-987E-BDCCCCEF6BCA}" dt="2024-09-28T05:56:20.067" v="179"/>
          <ac:spMkLst>
            <pc:docMk/>
            <pc:sldMk cId="2001052624" sldId="694"/>
            <ac:spMk id="14" creationId="{F9CB7CBD-33D1-B792-BDAE-4579AADC4EE0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5:56:20.067" v="179"/>
          <ac:spMkLst>
            <pc:docMk/>
            <pc:sldMk cId="2001052624" sldId="694"/>
            <ac:spMk id="18" creationId="{52AB8AE9-5A86-C754-2984-503AE7C3D839}"/>
          </ac:spMkLst>
        </pc:spChg>
        <pc:spChg chg="del mod">
          <ac:chgData name="Siegbert Rudolph" userId="2af4d44886c067cc" providerId="LiveId" clId="{0EE8A106-98FF-4852-987E-BDCCCCEF6BCA}" dt="2024-09-27T20:19:53.819" v="85" actId="478"/>
          <ac:spMkLst>
            <pc:docMk/>
            <pc:sldMk cId="2001052624" sldId="694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7:59.959" v="32" actId="20577"/>
          <ac:spMkLst>
            <pc:docMk/>
            <pc:sldMk cId="2001052624" sldId="694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19:55.199" v="86" actId="478"/>
          <ac:spMkLst>
            <pc:docMk/>
            <pc:sldMk cId="2001052624" sldId="694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41.958" v="45" actId="478"/>
          <ac:spMkLst>
            <pc:docMk/>
            <pc:sldMk cId="2001052624" sldId="694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8:59.082" v="56" actId="1035"/>
          <ac:spMkLst>
            <pc:docMk/>
            <pc:sldMk cId="2001052624" sldId="694"/>
            <ac:spMk id="71" creationId="{35E285DF-4F77-41EF-9869-F4C2CE9457E1}"/>
          </ac:spMkLst>
        </pc:spChg>
      </pc:sldChg>
      <pc:sldChg chg="addSp delSp modSp mod modTransition delAnim modAnim">
        <pc:chgData name="Siegbert Rudolph" userId="2af4d44886c067cc" providerId="LiveId" clId="{0EE8A106-98FF-4852-987E-BDCCCCEF6BCA}" dt="2024-09-28T05:56:46.675" v="182"/>
        <pc:sldMkLst>
          <pc:docMk/>
          <pc:sldMk cId="4140074708" sldId="695"/>
        </pc:sldMkLst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3" creationId="{37DE17CE-5337-E48B-65BE-FB138F504FB6}"/>
          </ac:spMkLst>
        </pc:spChg>
        <pc:spChg chg="del">
          <ac:chgData name="Siegbert Rudolph" userId="2af4d44886c067cc" providerId="LiveId" clId="{0EE8A106-98FF-4852-987E-BDCCCCEF6BCA}" dt="2024-09-14T07:13:06.915" v="3" actId="478"/>
          <ac:spMkLst>
            <pc:docMk/>
            <pc:sldMk cId="4140074708" sldId="695"/>
            <ac:spMk id="14" creationId="{D13531CF-CEFC-F670-AE62-6445E3DCD5D7}"/>
          </ac:spMkLst>
        </pc:spChg>
        <pc:spChg chg="add mod">
          <ac:chgData name="Siegbert Rudolph" userId="2af4d44886c067cc" providerId="LiveId" clId="{0EE8A106-98FF-4852-987E-BDCCCCEF6BCA}" dt="2024-09-28T05:56:36.703" v="181"/>
          <ac:spMkLst>
            <pc:docMk/>
            <pc:sldMk cId="4140074708" sldId="695"/>
            <ac:spMk id="14" creationId="{D37C7016-CF00-2E68-1EA3-67A97292536E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5:56:36.703" v="181"/>
          <ac:spMkLst>
            <pc:docMk/>
            <pc:sldMk cId="4140074708" sldId="695"/>
            <ac:spMk id="18" creationId="{3CB21ABB-07D6-4A00-ED4E-9E3BDD96C0AB}"/>
          </ac:spMkLst>
        </pc:spChg>
        <pc:spChg chg="del mod">
          <ac:chgData name="Siegbert Rudolph" userId="2af4d44886c067cc" providerId="LiveId" clId="{0EE8A106-98FF-4852-987E-BDCCCCEF6BCA}" dt="2024-09-27T20:19:47.996" v="83" actId="478"/>
          <ac:spMkLst>
            <pc:docMk/>
            <pc:sldMk cId="4140074708" sldId="695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8:07.388" v="34" actId="20577"/>
          <ac:spMkLst>
            <pc:docMk/>
            <pc:sldMk cId="4140074708" sldId="695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19:49.991" v="84" actId="478"/>
          <ac:spMkLst>
            <pc:docMk/>
            <pc:sldMk cId="4140074708" sldId="695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38.172" v="44" actId="478"/>
          <ac:spMkLst>
            <pc:docMk/>
            <pc:sldMk cId="4140074708" sldId="695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9:03.710" v="61" actId="1035"/>
          <ac:spMkLst>
            <pc:docMk/>
            <pc:sldMk cId="4140074708" sldId="695"/>
            <ac:spMk id="71" creationId="{35E285DF-4F77-41EF-9869-F4C2CE9457E1}"/>
          </ac:spMkLst>
        </pc:spChg>
      </pc:sldChg>
      <pc:sldChg chg="addSp delSp modSp add mod modTransition delAnim modAnim">
        <pc:chgData name="Siegbert Rudolph" userId="2af4d44886c067cc" providerId="LiveId" clId="{0EE8A106-98FF-4852-987E-BDCCCCEF6BCA}" dt="2024-09-28T05:57:06.211" v="184"/>
        <pc:sldMkLst>
          <pc:docMk/>
          <pc:sldMk cId="4129317418" sldId="696"/>
        </pc:sldMkLst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3" creationId="{37DE17CE-5337-E48B-65BE-FB138F504FB6}"/>
          </ac:spMkLst>
        </pc:spChg>
        <pc:spChg chg="add mod">
          <ac:chgData name="Siegbert Rudolph" userId="2af4d44886c067cc" providerId="LiveId" clId="{0EE8A106-98FF-4852-987E-BDCCCCEF6BCA}" dt="2024-09-28T05:56:50.946" v="183"/>
          <ac:spMkLst>
            <pc:docMk/>
            <pc:sldMk cId="4129317418" sldId="696"/>
            <ac:spMk id="14" creationId="{B320BB3A-52D6-8B9B-0A12-8D5729CBCF1F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5:56:50.946" v="183"/>
          <ac:spMkLst>
            <pc:docMk/>
            <pc:sldMk cId="4129317418" sldId="696"/>
            <ac:spMk id="18" creationId="{E45FDBD5-AB11-411A-E97B-7F6C977E52E0}"/>
          </ac:spMkLst>
        </pc:spChg>
        <pc:spChg chg="del mod">
          <ac:chgData name="Siegbert Rudolph" userId="2af4d44886c067cc" providerId="LiveId" clId="{0EE8A106-98FF-4852-987E-BDCCCCEF6BCA}" dt="2024-09-27T20:19:43.476" v="81" actId="478"/>
          <ac:spMkLst>
            <pc:docMk/>
            <pc:sldMk cId="4129317418" sldId="696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8:13.686" v="36" actId="20577"/>
          <ac:spMkLst>
            <pc:docMk/>
            <pc:sldMk cId="4129317418" sldId="696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19:46.253" v="82" actId="478"/>
          <ac:spMkLst>
            <pc:docMk/>
            <pc:sldMk cId="4129317418" sldId="696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35.507" v="43" actId="478"/>
          <ac:spMkLst>
            <pc:docMk/>
            <pc:sldMk cId="4129317418" sldId="696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9:08.770" v="66" actId="1035"/>
          <ac:spMkLst>
            <pc:docMk/>
            <pc:sldMk cId="4129317418" sldId="696"/>
            <ac:spMk id="71" creationId="{35E285DF-4F77-41EF-9869-F4C2CE9457E1}"/>
          </ac:spMkLst>
        </pc:spChg>
      </pc:sldChg>
      <pc:sldChg chg="addSp delSp modSp add mod modTransition delAnim modAnim">
        <pc:chgData name="Siegbert Rudolph" userId="2af4d44886c067cc" providerId="LiveId" clId="{0EE8A106-98FF-4852-987E-BDCCCCEF6BCA}" dt="2024-09-28T05:57:22.651" v="186"/>
        <pc:sldMkLst>
          <pc:docMk/>
          <pc:sldMk cId="1098039841" sldId="697"/>
        </pc:sldMkLst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3" creationId="{37DE17CE-5337-E48B-65BE-FB138F504FB6}"/>
          </ac:spMkLst>
        </pc:spChg>
        <pc:spChg chg="add mod">
          <ac:chgData name="Siegbert Rudolph" userId="2af4d44886c067cc" providerId="LiveId" clId="{0EE8A106-98FF-4852-987E-BDCCCCEF6BCA}" dt="2024-09-28T05:57:10.045" v="185"/>
          <ac:spMkLst>
            <pc:docMk/>
            <pc:sldMk cId="1098039841" sldId="697"/>
            <ac:spMk id="14" creationId="{78E36934-0589-EAF7-C7FF-C515A3BDEA3C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5:57:10.045" v="185"/>
          <ac:spMkLst>
            <pc:docMk/>
            <pc:sldMk cId="1098039841" sldId="697"/>
            <ac:spMk id="18" creationId="{9B7449B2-7481-14E9-C0DF-7BC20140D944}"/>
          </ac:spMkLst>
        </pc:spChg>
        <pc:spChg chg="del mod">
          <ac:chgData name="Siegbert Rudolph" userId="2af4d44886c067cc" providerId="LiveId" clId="{0EE8A106-98FF-4852-987E-BDCCCCEF6BCA}" dt="2024-09-27T20:19:39.420" v="79" actId="478"/>
          <ac:spMkLst>
            <pc:docMk/>
            <pc:sldMk cId="1098039841" sldId="697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8:19.191" v="38" actId="20577"/>
          <ac:spMkLst>
            <pc:docMk/>
            <pc:sldMk cId="1098039841" sldId="697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19:40.980" v="80" actId="478"/>
          <ac:spMkLst>
            <pc:docMk/>
            <pc:sldMk cId="1098039841" sldId="697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33.840" v="42" actId="478"/>
          <ac:spMkLst>
            <pc:docMk/>
            <pc:sldMk cId="1098039841" sldId="697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9:14.039" v="71" actId="1035"/>
          <ac:spMkLst>
            <pc:docMk/>
            <pc:sldMk cId="1098039841" sldId="697"/>
            <ac:spMk id="71" creationId="{35E285DF-4F77-41EF-9869-F4C2CE9457E1}"/>
          </ac:spMkLst>
        </pc:spChg>
      </pc:sldChg>
      <pc:sldChg chg="addSp delSp modSp add mod modTransition delAnim modAnim">
        <pc:chgData name="Siegbert Rudolph" userId="2af4d44886c067cc" providerId="LiveId" clId="{0EE8A106-98FF-4852-987E-BDCCCCEF6BCA}" dt="2024-09-28T06:23:58.691" v="243" actId="1037"/>
        <pc:sldMkLst>
          <pc:docMk/>
          <pc:sldMk cId="3138615751" sldId="698"/>
        </pc:sldMkLst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" creationId="{15CB16B4-198E-F8E1-842C-18F9393CEBE1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4" creationId="{DB93312A-B15E-BC91-90F7-4AD944C2FE90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" creationId="{C40B10B5-CC7B-9FA9-99BB-57D1FFAEE02E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" creationId="{03FA2F36-9386-F12A-3C58-DDFD8DC2B21F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7" creationId="{B931E064-BF4D-CC09-ABF3-257E9702F9B8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8" creationId="{B65A8090-EED4-A3A2-3C30-95F0282BB499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9" creationId="{A2A081FD-64AD-DF2C-460D-C4DD171C9225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0" creationId="{D536F1FD-D6AA-19EE-94E6-439C3BEAD2FA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1" creationId="{9C78D6F3-61AF-C54F-C0F6-E4FD0FB39892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2" creationId="{48B0C983-10F4-F56C-2299-4CC18ECB2E30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3" creationId="{37DE17CE-5337-E48B-65BE-FB138F504FB6}"/>
          </ac:spMkLst>
        </pc:spChg>
        <pc:spChg chg="add mod">
          <ac:chgData name="Siegbert Rudolph" userId="2af4d44886c067cc" providerId="LiveId" clId="{0EE8A106-98FF-4852-987E-BDCCCCEF6BCA}" dt="2024-09-28T06:23:53.933" v="231" actId="1038"/>
          <ac:spMkLst>
            <pc:docMk/>
            <pc:sldMk cId="3138615751" sldId="698"/>
            <ac:spMk id="14" creationId="{CD55ACAA-013A-4AE1-B090-104D08A709BA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5" creationId="{E0479662-9446-C6F7-ABC8-459E291C8051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6" creationId="{50BFE50A-8979-049A-3AAA-2DE98A9517C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17" creationId="{503F8D99-593B-6E09-850F-92201ED7A332}"/>
          </ac:spMkLst>
        </pc:spChg>
        <pc:spChg chg="add mod">
          <ac:chgData name="Siegbert Rudolph" userId="2af4d44886c067cc" providerId="LiveId" clId="{0EE8A106-98FF-4852-987E-BDCCCCEF6BCA}" dt="2024-09-28T06:23:58.691" v="243" actId="1037"/>
          <ac:spMkLst>
            <pc:docMk/>
            <pc:sldMk cId="3138615751" sldId="698"/>
            <ac:spMk id="18" creationId="{B93DA5CC-F33F-4731-1692-5DAE505D0205}"/>
          </ac:spMkLst>
        </pc:spChg>
        <pc:spChg chg="del mod">
          <ac:chgData name="Siegbert Rudolph" userId="2af4d44886c067cc" providerId="LiveId" clId="{0EE8A106-98FF-4852-987E-BDCCCCEF6BCA}" dt="2024-09-27T20:19:23.530" v="77" actId="478"/>
          <ac:spMkLst>
            <pc:docMk/>
            <pc:sldMk cId="3138615751" sldId="698"/>
            <ac:spMk id="20" creationId="{3CD63A12-3A7B-F758-3148-036B4883E6C0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1" creationId="{B850ADD2-8B52-B562-45F8-1AEA9BE9EAB4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2" creationId="{88F8F660-E3CD-2948-976C-04F20D56BDDB}"/>
          </ac:spMkLst>
        </pc:spChg>
        <pc:spChg chg="mod">
          <ac:chgData name="Siegbert Rudolph" userId="2af4d44886c067cc" providerId="LiveId" clId="{0EE8A106-98FF-4852-987E-BDCCCCEF6BCA}" dt="2024-09-28T06:22:34.100" v="190" actId="20577"/>
          <ac:spMkLst>
            <pc:docMk/>
            <pc:sldMk cId="3138615751" sldId="698"/>
            <ac:spMk id="23" creationId="{3C9C98D7-C026-7380-FEAA-6C6A5A5409FB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4" creationId="{B5620A03-0D48-9616-93C8-4BE57F66C93C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5" creationId="{863751EB-1792-2771-4EFC-AC00A94ADC85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7" creationId="{4454B4E2-579A-8534-C563-D61EFA1D9B8C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8" creationId="{4B35B594-3773-FC87-2A0D-9C470035F6C2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29" creationId="{32DDFD49-F923-426D-C324-9086C10E4E86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0" creationId="{F39F677B-294F-93A9-8851-6A9B691BACB7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1" creationId="{A110FF8F-3183-CD65-15BE-B86647C31FAE}"/>
          </ac:spMkLst>
        </pc:spChg>
        <pc:spChg chg="mod">
          <ac:chgData name="Siegbert Rudolph" userId="2af4d44886c067cc" providerId="LiveId" clId="{0EE8A106-98FF-4852-987E-BDCCCCEF6BCA}" dt="2024-09-27T20:18:26.078" v="40" actId="20577"/>
          <ac:spMkLst>
            <pc:docMk/>
            <pc:sldMk cId="3138615751" sldId="698"/>
            <ac:spMk id="32" creationId="{97D80CC5-51C9-4C37-B2C8-E6104CB1D377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3" creationId="{71C8E88D-6C52-EBD0-C171-325DDA0D26F9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4" creationId="{76082284-4B09-50D7-5BBD-24CF4A66F6BB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5" creationId="{79E5A811-8EC7-3F5B-BCA4-F3D2474CA3CB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36" creationId="{0C354F26-C2F1-984F-F4E6-22388ED4EE2A}"/>
          </ac:spMkLst>
        </pc:spChg>
        <pc:spChg chg="del">
          <ac:chgData name="Siegbert Rudolph" userId="2af4d44886c067cc" providerId="LiveId" clId="{0EE8A106-98FF-4852-987E-BDCCCCEF6BCA}" dt="2024-09-27T20:19:36.339" v="78" actId="478"/>
          <ac:spMkLst>
            <pc:docMk/>
            <pc:sldMk cId="3138615751" sldId="698"/>
            <ac:spMk id="38" creationId="{E294E704-B9CB-BC5E-9257-72E5B20D5B95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40" creationId="{4B18251D-B4B8-4C29-85E8-1ADE36F1E813}"/>
          </ac:spMkLst>
        </pc:spChg>
        <pc:spChg chg="del">
          <ac:chgData name="Siegbert Rudolph" userId="2af4d44886c067cc" providerId="LiveId" clId="{0EE8A106-98FF-4852-987E-BDCCCCEF6BCA}" dt="2024-09-27T20:18:30.604" v="41" actId="478"/>
          <ac:spMkLst>
            <pc:docMk/>
            <pc:sldMk cId="3138615751" sldId="698"/>
            <ac:spMk id="41" creationId="{35D8B446-7C36-9E8D-DB80-8A59AF8ED489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47" creationId="{2B663FC7-B539-C13F-530D-D3C451EB872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48" creationId="{B05FEB1E-43D6-790C-495C-F6055F305958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49" creationId="{6A2F32F3-470A-6EF9-B40B-58E544539DC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0" creationId="{7D0C223F-836F-2F75-B847-2EB6B8C566B3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1" creationId="{A73DAC46-2533-469F-4775-D3A3DA9E5DAA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2" creationId="{EE54A57F-F538-FE0B-0B83-A6ED5DD7105E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3" creationId="{C2B59AD7-83AB-F97D-6636-8DEC563F62D1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4" creationId="{6A2E7D9E-818F-421D-17F6-DF16A05718A4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5" creationId="{E542C8CE-09AD-DAF2-37F7-12EB2440C33E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6" creationId="{905DD809-3779-4095-140E-50369ECBC549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7" creationId="{929E9E9E-EA4E-0E9E-D9A4-6FB56A32421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58" creationId="{A4C0C492-0A3E-D06C-5D16-419ED1D2A235}"/>
          </ac:spMkLst>
        </pc:spChg>
        <pc:spChg chg="mod">
          <ac:chgData name="Siegbert Rudolph" userId="2af4d44886c067cc" providerId="LiveId" clId="{0EE8A106-98FF-4852-987E-BDCCCCEF6BCA}" dt="2024-09-28T06:23:45.217" v="216" actId="207"/>
          <ac:spMkLst>
            <pc:docMk/>
            <pc:sldMk cId="3138615751" sldId="698"/>
            <ac:spMk id="59" creationId="{DB1B95F7-03CE-D4CF-2EBB-F0240DE1ABDA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0" creationId="{B7EFAFEA-E8CA-2E3E-44EB-77E6DB3E3502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1" creationId="{20255307-07F1-8A06-3E17-BE97A3017DC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2" creationId="{10C0490F-29CC-7CD1-0C13-C779F1BFBE43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3" creationId="{5B491393-33EE-856A-76AE-DA4CEE8301E0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4" creationId="{CBD20EBC-A7E0-16C5-1F33-FA30B954A27D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5" creationId="{95D90E24-C395-9838-7AD7-335FFE5A1489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6" creationId="{C6D7766C-4772-8985-6113-4F5FAF9A01F6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7" creationId="{4544D2F5-E450-5997-043D-B1211BCE2D42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8" creationId="{6E7290BD-4837-DE7C-2B25-CB36EE3D0067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69" creationId="{CEE7C167-FB3C-1585-15E6-AE3DC0826547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70" creationId="{7F5D8505-F209-A3CF-1BAC-E9090A7D023E}"/>
          </ac:spMkLst>
        </pc:spChg>
        <pc:spChg chg="mod">
          <ac:chgData name="Siegbert Rudolph" userId="2af4d44886c067cc" providerId="LiveId" clId="{0EE8A106-98FF-4852-987E-BDCCCCEF6BCA}" dt="2024-09-27T20:19:19.518" v="76" actId="1035"/>
          <ac:spMkLst>
            <pc:docMk/>
            <pc:sldMk cId="3138615751" sldId="698"/>
            <ac:spMk id="71" creationId="{35E285DF-4F77-41EF-9869-F4C2CE9457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1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2950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1" y="9379993"/>
            <a:ext cx="2920887" cy="4942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28.09.2024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26" Type="http://schemas.openxmlformats.org/officeDocument/2006/relationships/tags" Target="../tags/tag251.xml"/><Relationship Id="rId3" Type="http://schemas.openxmlformats.org/officeDocument/2006/relationships/tags" Target="../tags/tag228.xml"/><Relationship Id="rId21" Type="http://schemas.openxmlformats.org/officeDocument/2006/relationships/tags" Target="../tags/tag246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5" Type="http://schemas.openxmlformats.org/officeDocument/2006/relationships/tags" Target="../tags/tag250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24" Type="http://schemas.openxmlformats.org/officeDocument/2006/relationships/tags" Target="../tags/tag249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23" Type="http://schemas.openxmlformats.org/officeDocument/2006/relationships/tags" Target="../tags/tag24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tags" Target="../tags/tag247.xml"/><Relationship Id="rId27" Type="http://schemas.openxmlformats.org/officeDocument/2006/relationships/tags" Target="../tags/tag2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image" Target="../media/image5.jpg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26" Type="http://schemas.openxmlformats.org/officeDocument/2006/relationships/tags" Target="../tags/tag170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tags" Target="../tags/tag184.xml"/><Relationship Id="rId18" Type="http://schemas.openxmlformats.org/officeDocument/2006/relationships/tags" Target="../tags/tag189.xml"/><Relationship Id="rId26" Type="http://schemas.openxmlformats.org/officeDocument/2006/relationships/tags" Target="../tags/tag197.xml"/><Relationship Id="rId3" Type="http://schemas.openxmlformats.org/officeDocument/2006/relationships/tags" Target="../tags/tag174.xml"/><Relationship Id="rId21" Type="http://schemas.openxmlformats.org/officeDocument/2006/relationships/tags" Target="../tags/tag192.xml"/><Relationship Id="rId7" Type="http://schemas.openxmlformats.org/officeDocument/2006/relationships/tags" Target="../tags/tag178.xml"/><Relationship Id="rId12" Type="http://schemas.openxmlformats.org/officeDocument/2006/relationships/tags" Target="../tags/tag183.xml"/><Relationship Id="rId17" Type="http://schemas.openxmlformats.org/officeDocument/2006/relationships/tags" Target="../tags/tag188.xml"/><Relationship Id="rId25" Type="http://schemas.openxmlformats.org/officeDocument/2006/relationships/tags" Target="../tags/tag196.xml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20" Type="http://schemas.openxmlformats.org/officeDocument/2006/relationships/tags" Target="../tags/tag191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24" Type="http://schemas.openxmlformats.org/officeDocument/2006/relationships/tags" Target="../tags/tag195.xml"/><Relationship Id="rId5" Type="http://schemas.openxmlformats.org/officeDocument/2006/relationships/tags" Target="../tags/tag176.xml"/><Relationship Id="rId15" Type="http://schemas.openxmlformats.org/officeDocument/2006/relationships/tags" Target="../tags/tag186.xml"/><Relationship Id="rId23" Type="http://schemas.openxmlformats.org/officeDocument/2006/relationships/tags" Target="../tags/tag19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81.xml"/><Relationship Id="rId19" Type="http://schemas.openxmlformats.org/officeDocument/2006/relationships/tags" Target="../tags/tag190.xml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tags" Target="../tags/tag185.xml"/><Relationship Id="rId22" Type="http://schemas.openxmlformats.org/officeDocument/2006/relationships/tags" Target="../tags/tag193.xml"/><Relationship Id="rId27" Type="http://schemas.openxmlformats.org/officeDocument/2006/relationships/tags" Target="../tags/tag19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19" name="shpLesekochValidCheck">
            <a:extLst>
              <a:ext uri="{FF2B5EF4-FFF2-40B4-BE49-F238E27FC236}">
                <a16:creationId xmlns:a16="http://schemas.microsoft.com/office/drawing/2014/main" id="{981ACEAF-38CB-472B-A1EF-EE092F30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3" name="shpLesekochValidCheck">
            <a:extLst>
              <a:ext uri="{FF2B5EF4-FFF2-40B4-BE49-F238E27FC236}">
                <a16:creationId xmlns:a16="http://schemas.microsoft.com/office/drawing/2014/main" id="{AB975C07-9C3B-9F1F-7BEB-F0B8114E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E4B5CD1-6507-AA1D-B396-B39494E86C06}"/>
              </a:ext>
            </a:extLst>
          </p:cNvPr>
          <p:cNvSpPr txBox="1"/>
          <p:nvPr/>
        </p:nvSpPr>
        <p:spPr>
          <a:xfrm>
            <a:off x="3415229" y="8175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Richtig oder 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4EF3E9-FF6B-5CBC-9A40-14C5BB0B5E85}"/>
              </a:ext>
            </a:extLst>
          </p:cNvPr>
          <p:cNvSpPr txBox="1"/>
          <p:nvPr/>
        </p:nvSpPr>
        <p:spPr>
          <a:xfrm>
            <a:off x="3415228" y="1340768"/>
            <a:ext cx="36856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03 Komplizierte Sätze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52716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Beifallssturm ärgert die Künstler.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64604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ist gesund, wenn man nicht zu viel raucht.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66473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Pilot drosselte den Motor, und bremste ab.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75654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Um das Wasser abzulassen, schloss man die Schleuse.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66693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Wasser war genug da, es hatte lange geregnet.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77444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 der Hitze lief vielen Menschen der Schweiß hinauf.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61135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Gewinner geht als Verlierer vom Platz.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65149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Spontane Entscheidungen sind nicht überlegt.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67880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Kriminaler ist ein Ausdruck für Kriminalbeamte.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D55ACAA-013A-4AE1-B090-104D08A709BA}"/>
              </a:ext>
            </a:extLst>
          </p:cNvPr>
          <p:cNvSpPr/>
          <p:nvPr/>
        </p:nvSpPr>
        <p:spPr>
          <a:xfrm>
            <a:off x="10078144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93DA5CC-F33F-4731-1692-5DAE505D0205}"/>
              </a:ext>
            </a:extLst>
          </p:cNvPr>
          <p:cNvSpPr/>
          <p:nvPr/>
        </p:nvSpPr>
        <p:spPr>
          <a:xfrm>
            <a:off x="11496600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6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11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16299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8565259" y="116299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955037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424790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67998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8565259" y="167998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955037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424790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19696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8565259" y="219696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955037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424790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71395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8565259" y="271395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955037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424790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23093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8565259" y="323093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955037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424790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74792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8565259" y="374792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955037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424790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26490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8565259" y="426490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955037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424790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78189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8565259" y="478189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955037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424790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29887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8565259" y="529887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955037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9424790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815858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8565259" y="5815858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955037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424790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1143000"/>
            <a:ext cx="52485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Links ist das Gegenteil von daneben.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1651000"/>
            <a:ext cx="50241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Schmal ist das Gegenteil von breit.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2159000"/>
            <a:ext cx="55210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Langsam ist das Gegenteil von rennen.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2667000"/>
            <a:ext cx="52456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Kreis ist größer als ein Rechteck.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3175000"/>
            <a:ext cx="6106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Farbig ist das Gegenteil von schwarz-weiß.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3683000"/>
            <a:ext cx="44101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Alt ist das Gegenteil von jung.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4191000"/>
            <a:ext cx="65405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einem spannenden Buch passiert nicht viel.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51384" y="4699000"/>
            <a:ext cx="5118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Frühling werden die Tage länger.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51384" y="5207000"/>
            <a:ext cx="65264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Denkmal ist eine schwere Rechenaufgabe.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51384" y="5715000"/>
            <a:ext cx="66559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Gesund und reich ist besser als arm und krank.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DCF15B4-65CB-E3B8-4362-230479F1CB25}"/>
              </a:ext>
            </a:extLst>
          </p:cNvPr>
          <p:cNvSpPr/>
          <p:nvPr/>
        </p:nvSpPr>
        <p:spPr>
          <a:xfrm>
            <a:off x="7968208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226F7FF-93C6-6C4D-E5BE-38FDBDE0CF41}"/>
              </a:ext>
            </a:extLst>
          </p:cNvPr>
          <p:cNvSpPr/>
          <p:nvPr/>
        </p:nvSpPr>
        <p:spPr>
          <a:xfrm>
            <a:off x="9502080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76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Klick </a:t>
            </a:r>
            <a:r>
              <a:rPr lang="de-DE" sz="2400" dirty="0">
                <a:latin typeface="Trebuchet MS" panose="020B0603020202020204" pitchFamily="34" charset="0"/>
              </a:rPr>
              <a:t>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16299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8565259" y="116299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955037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424790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67998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8565259" y="167998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955037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424790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19696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8565259" y="219696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955037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424790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71395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8565259" y="271395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955037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424790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23093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8565259" y="323093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955037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424790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74792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8565259" y="374792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955037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424790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26490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8565259" y="426490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955037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424790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78189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8565259" y="478189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955037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424790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29887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8565259" y="529887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955037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9424790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815858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8565259" y="5815858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955037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424790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1143000"/>
            <a:ext cx="48445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Schmal ist das Gegenteil von eng.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1651000"/>
            <a:ext cx="49263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Links ist das Gegenteil von rechts.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2159000"/>
            <a:ext cx="55242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Langsam ist das Gegenteil von schnell.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2667000"/>
            <a:ext cx="53097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Kreis ist kleiner als ein Rechteck.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3175000"/>
            <a:ext cx="48654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Farbig ist das Gegenteil von bunt.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3683000"/>
            <a:ext cx="4976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Alt ist das Gegenteil von sportlich.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4191000"/>
            <a:ext cx="5963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einem spannenden Buch passiert viel.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51384" y="4699000"/>
            <a:ext cx="49215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Herbst werden die Tage kürzer.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51384" y="5207000"/>
            <a:ext cx="45416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Denkmal erinnert an etwas.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51384" y="5715000"/>
            <a:ext cx="40334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Gesund ist besser als krank.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FB04654-19F8-7004-983A-EA16707F84C0}"/>
              </a:ext>
            </a:extLst>
          </p:cNvPr>
          <p:cNvSpPr/>
          <p:nvPr/>
        </p:nvSpPr>
        <p:spPr>
          <a:xfrm>
            <a:off x="7968208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4BBB8CF-D2EE-F1D7-8313-B828FA4CB12E}"/>
              </a:ext>
            </a:extLst>
          </p:cNvPr>
          <p:cNvSpPr/>
          <p:nvPr/>
        </p:nvSpPr>
        <p:spPr>
          <a:xfrm>
            <a:off x="9458672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99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303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8086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3133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8197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3261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83090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3372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84205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34842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9A384426-BAC2-FCBB-6651-70A32D4FD5DF}"/>
              </a:ext>
            </a:extLst>
          </p:cNvPr>
          <p:cNvSpPr/>
          <p:nvPr/>
        </p:nvSpPr>
        <p:spPr>
          <a:xfrm>
            <a:off x="298480" y="585479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16299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8565259" y="116299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955037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424790" y="10851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167998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8565259" y="167998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955037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424790" y="160381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19696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8565259" y="219696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955037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424790" y="212247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271395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8565259" y="271395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955037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424790" y="26411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23093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8565259" y="323093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955037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424790" y="315977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374792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8565259" y="374792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955037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424790" y="367843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26490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8565259" y="426490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955037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424790" y="419708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4781890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8565259" y="4781890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955037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424790" y="471574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298875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8565259" y="5298875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955037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9424790" y="523439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TIMESET2">
            <a:extLst>
              <a:ext uri="{FF2B5EF4-FFF2-40B4-BE49-F238E27FC236}">
                <a16:creationId xmlns:a16="http://schemas.microsoft.com/office/drawing/2014/main" id="{5C50A5D8-840F-53B9-8A58-EC5C06C7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26" y="5815858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1AC3ECA-1FE9-4A0E-9F71-E3EF4E3EFDB9}"/>
              </a:ext>
            </a:extLst>
          </p:cNvPr>
          <p:cNvSpPr/>
          <p:nvPr/>
        </p:nvSpPr>
        <p:spPr>
          <a:xfrm>
            <a:off x="8565259" y="5815858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4" name="shpAufblitz_1_1" descr="TIMESET">
            <a:extLst>
              <a:ext uri="{FF2B5EF4-FFF2-40B4-BE49-F238E27FC236}">
                <a16:creationId xmlns:a16="http://schemas.microsoft.com/office/drawing/2014/main" id="{BC77AE22-5BA3-8F88-B6B5-E91ECEE4F0B2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955037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shpAufblitz_1_1" descr="TIMESET">
            <a:extLst>
              <a:ext uri="{FF2B5EF4-FFF2-40B4-BE49-F238E27FC236}">
                <a16:creationId xmlns:a16="http://schemas.microsoft.com/office/drawing/2014/main" id="{BAACF134-CC6D-9FE2-979B-5D1005B0267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424790" y="575304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1143000"/>
            <a:ext cx="41440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Breit ist nicht schmal genug.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1651000"/>
            <a:ext cx="48173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Links und rechts sind Richtungen.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2159000"/>
            <a:ext cx="59266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Langsam ist das Gegenteil von gemütlich.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2667000"/>
            <a:ext cx="4033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Kreis ist kein Rechteck.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3175000"/>
            <a:ext cx="30989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Farbig ist nicht bunt.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3683000"/>
            <a:ext cx="33204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lang lebt wird alt.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4191000"/>
            <a:ext cx="62680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spannendes Buch ist abwechslungsreich.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51384" y="4699000"/>
            <a:ext cx="38532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Tag hat zwölf Stunden.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51384" y="5207000"/>
            <a:ext cx="36247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Denkmal denkt nach.</a:t>
            </a:r>
          </a:p>
        </p:txBody>
      </p:sp>
      <p:sp>
        <p:nvSpPr>
          <p:cNvPr id="26" name="shpAufblitz_10_1" descr="TIMESET">
            <a:extLst>
              <a:ext uri="{FF2B5EF4-FFF2-40B4-BE49-F238E27FC236}">
                <a16:creationId xmlns:a16="http://schemas.microsoft.com/office/drawing/2014/main" id="{C038D09A-A4C7-8438-3AEA-F013B2DF55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51384" y="5715000"/>
            <a:ext cx="47804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Gesundheit ist ein wichtiges Gut.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E4E0F79-A715-7EF8-1ADB-023CB1ADB0C7}"/>
              </a:ext>
            </a:extLst>
          </p:cNvPr>
          <p:cNvSpPr/>
          <p:nvPr/>
        </p:nvSpPr>
        <p:spPr>
          <a:xfrm>
            <a:off x="8011616" y="1118213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CFC5A1B-015F-2B2F-EB4B-541EE774C61D}"/>
              </a:ext>
            </a:extLst>
          </p:cNvPr>
          <p:cNvSpPr/>
          <p:nvPr/>
        </p:nvSpPr>
        <p:spPr>
          <a:xfrm>
            <a:off x="9502080" y="1118213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58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72" grpId="0" animBg="1"/>
      <p:bldP spid="73" grpId="0" animBg="1"/>
      <p:bldP spid="74" grpId="0" autoUpdateAnimBg="0"/>
      <p:bldP spid="75" grpId="0" autoUpdateAnimBg="0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  <a:p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65373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Zauderer entscheidet immer ganz schnell.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49619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Mut hat, der traut sich etwas.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6219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Klug und schlau sind wie schwarz und weiß.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70288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einer Weltraumstation halt sich Akrobaten auf.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75783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Wenn keine Wolken am Himmel sind, regnet es nicht.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6526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Schaltjahr hat im Februar einen Tag mehr.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7455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Nächte im Sommer sind länger als die im Winter.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50882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der Schule kann man viel lernen.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74549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Mit dem Auto ist man schneller als mit dem Fahrrad.</a:t>
            </a:r>
          </a:p>
        </p:txBody>
      </p:sp>
      <p:pic>
        <p:nvPicPr>
          <p:cNvPr id="19" name="Grafik 18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3125E828-7B4A-8BA7-39B0-0305F1BF9AF1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41" y="6359316"/>
            <a:ext cx="1031744" cy="405932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5983214-FF7F-3616-5A64-97B0017DEFF9}"/>
              </a:ext>
            </a:extLst>
          </p:cNvPr>
          <p:cNvSpPr/>
          <p:nvPr/>
        </p:nvSpPr>
        <p:spPr>
          <a:xfrm>
            <a:off x="10099848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B323962-AC35-D5EE-A673-E2DFC304B429}"/>
              </a:ext>
            </a:extLst>
          </p:cNvPr>
          <p:cNvSpPr/>
          <p:nvPr/>
        </p:nvSpPr>
        <p:spPr>
          <a:xfrm>
            <a:off x="11590312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30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63706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Zauderer entscheidet sich nicht spontan.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65822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Wörter klug und schlau meinen dasselbe.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44265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Mut hat, traut sich nichts.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6095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Wolken am Himmel können Regen bringen.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76219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einer Weltraumstation halten sich Astronauten auf.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6910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Schaltjahr hat im Februar einen Tag weniger.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71182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Tage im Sommer sind kürzer als die im Winter.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49584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Man muss das ganze Leben lernen.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66822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Flugzeug fliegt schneller als ein Auto fährt.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9CB7CBD-33D1-B792-BDAE-4579AADC4EE0}"/>
              </a:ext>
            </a:extLst>
          </p:cNvPr>
          <p:cNvSpPr/>
          <p:nvPr/>
        </p:nvSpPr>
        <p:spPr>
          <a:xfrm>
            <a:off x="10099848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2AB8AE9-5A86-C754-2984-503AE7C3D839}"/>
              </a:ext>
            </a:extLst>
          </p:cNvPr>
          <p:cNvSpPr/>
          <p:nvPr/>
        </p:nvSpPr>
        <p:spPr>
          <a:xfrm>
            <a:off x="11590312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5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56403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Zauberer verblüfft seine Zuschauer.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48205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Mutig ist das Gegenteil von feige.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46730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Kluge weiß meist gar nichts.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49728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Schaltjahre gibt es alle vier Jahre.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5179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 Frühjahr werden die Tage länger.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49459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der Nacht gibt es keine Wolken.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75898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 einer Weltraumstation halten sich Astronomen auf.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52838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 der Schule hat man ausgelernt.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37417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Fahrradfahren ist gesund.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37C7016-CF00-2E68-1EA3-67A97292536E}"/>
              </a:ext>
            </a:extLst>
          </p:cNvPr>
          <p:cNvSpPr/>
          <p:nvPr/>
        </p:nvSpPr>
        <p:spPr>
          <a:xfrm>
            <a:off x="10099848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CB21ABB-07D6-4A00-ED4E-9E3BDD96C0AB}"/>
              </a:ext>
            </a:extLst>
          </p:cNvPr>
          <p:cNvSpPr/>
          <p:nvPr/>
        </p:nvSpPr>
        <p:spPr>
          <a:xfrm>
            <a:off x="11590312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0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6797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ist nicht ungesund, wenn man zu viel raucht.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5899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Beifallssturm drück Begeisterung aus.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75140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Pilot drosselte den Motor, indem er Vollgas gab.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73986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Um das Wasser zu stauen, schloss man die Schleuse.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6119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Wasser war zu knapp, es reichte nicht.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70041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Wenn es heiß ist, gerät man leicht ins Schwitzen.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7505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Wenn etwas spontan geschieht, ist es genau geplant.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48404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Bessere gewinnt nicht immer.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6290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Kriminelle werden von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Kriminalern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verfolgt.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320BB3A-52D6-8B9B-0A12-8D5729CBCF1F}"/>
              </a:ext>
            </a:extLst>
          </p:cNvPr>
          <p:cNvSpPr/>
          <p:nvPr/>
        </p:nvSpPr>
        <p:spPr>
          <a:xfrm>
            <a:off x="10099848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45FDBD5-AB11-411A-E97B-7F6C977E52E0}"/>
              </a:ext>
            </a:extLst>
          </p:cNvPr>
          <p:cNvSpPr/>
          <p:nvPr/>
        </p:nvSpPr>
        <p:spPr>
          <a:xfrm>
            <a:off x="11590312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3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60267"/>
            <a:ext cx="8844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Klick auf „</a:t>
            </a:r>
            <a:r>
              <a:rPr lang="de-DE" sz="2400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richtig</a:t>
            </a:r>
            <a:r>
              <a:rPr lang="de-DE" sz="2400" dirty="0">
                <a:latin typeface="Trebuchet MS" panose="020B0603020202020204" pitchFamily="34" charset="0"/>
              </a:rPr>
              <a:t>“ oder „</a:t>
            </a:r>
            <a:r>
              <a:rPr lang="de-DE" sz="2400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</a:rPr>
              <a:t>falsch</a:t>
            </a:r>
            <a:r>
              <a:rPr lang="de-DE" sz="2400" dirty="0">
                <a:latin typeface="Trebuchet MS" panose="020B0603020202020204" pitchFamily="34" charset="0"/>
              </a:rPr>
              <a:t>“!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597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21018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6066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31130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6194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41241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6305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51353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64171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feld 46" descr="TIMESET2">
            <a:extLst>
              <a:ext uri="{FF2B5EF4-FFF2-40B4-BE49-F238E27FC236}">
                <a16:creationId xmlns:a16="http://schemas.microsoft.com/office/drawing/2014/main" id="{2B663FC7-B539-C13F-530D-D3C451EB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45628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05FEB1E-43D6-790C-495C-F6055F305958}"/>
              </a:ext>
            </a:extLst>
          </p:cNvPr>
          <p:cNvSpPr/>
          <p:nvPr/>
        </p:nvSpPr>
        <p:spPr>
          <a:xfrm>
            <a:off x="10653491" y="145628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9" name="shpAufblitz_1_1" descr="TIMESET">
            <a:extLst>
              <a:ext uri="{FF2B5EF4-FFF2-40B4-BE49-F238E27FC236}">
                <a16:creationId xmlns:a16="http://schemas.microsoft.com/office/drawing/2014/main" id="{6A2F32F3-470A-6EF9-B40B-58E544539D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043269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7D0C223F-836F-2F75-B847-2EB6B8C566B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13022" y="137845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TIMESET2">
            <a:extLst>
              <a:ext uri="{FF2B5EF4-FFF2-40B4-BE49-F238E27FC236}">
                <a16:creationId xmlns:a16="http://schemas.microsoft.com/office/drawing/2014/main" id="{A73DAC46-2533-469F-4775-D3A3DA9E5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197327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E54A57F-F538-FE0B-0B83-A6ED5DD7105E}"/>
              </a:ext>
            </a:extLst>
          </p:cNvPr>
          <p:cNvSpPr/>
          <p:nvPr/>
        </p:nvSpPr>
        <p:spPr>
          <a:xfrm>
            <a:off x="10653491" y="197327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3" name="shpAufblitz_1_1" descr="TIMESET">
            <a:extLst>
              <a:ext uri="{FF2B5EF4-FFF2-40B4-BE49-F238E27FC236}">
                <a16:creationId xmlns:a16="http://schemas.microsoft.com/office/drawing/2014/main" id="{C2B59AD7-83AB-F97D-6636-8DEC563F62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043269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shpAufblitz_1_1" descr="TIMESET">
            <a:extLst>
              <a:ext uri="{FF2B5EF4-FFF2-40B4-BE49-F238E27FC236}">
                <a16:creationId xmlns:a16="http://schemas.microsoft.com/office/drawing/2014/main" id="{6A2E7D9E-818F-421D-17F6-DF16A05718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13022" y="189710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TIMESET2">
            <a:extLst>
              <a:ext uri="{FF2B5EF4-FFF2-40B4-BE49-F238E27FC236}">
                <a16:creationId xmlns:a16="http://schemas.microsoft.com/office/drawing/2014/main" id="{E542C8CE-09AD-DAF2-37F7-12EB2440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249025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05DD809-3779-4095-140E-50369ECBC549}"/>
              </a:ext>
            </a:extLst>
          </p:cNvPr>
          <p:cNvSpPr/>
          <p:nvPr/>
        </p:nvSpPr>
        <p:spPr>
          <a:xfrm>
            <a:off x="10653491" y="249025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57" name="shpAufblitz_1_1" descr="TIMESET">
            <a:extLst>
              <a:ext uri="{FF2B5EF4-FFF2-40B4-BE49-F238E27FC236}">
                <a16:creationId xmlns:a16="http://schemas.microsoft.com/office/drawing/2014/main" id="{929E9E9E-EA4E-0E9E-D9A4-6FB56A3242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043269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shpAufblitz_1_1" descr="TIMESET">
            <a:extLst>
              <a:ext uri="{FF2B5EF4-FFF2-40B4-BE49-F238E27FC236}">
                <a16:creationId xmlns:a16="http://schemas.microsoft.com/office/drawing/2014/main" id="{A4C0C492-0A3E-D06C-5D16-419ED1D2A23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13022" y="241576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TIMESET2">
            <a:extLst>
              <a:ext uri="{FF2B5EF4-FFF2-40B4-BE49-F238E27FC236}">
                <a16:creationId xmlns:a16="http://schemas.microsoft.com/office/drawing/2014/main" id="{C40B10B5-CC7B-9FA9-99BB-57D1FFAE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00724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FA2F36-9386-F12A-3C58-DDFD8DC2B21F}"/>
              </a:ext>
            </a:extLst>
          </p:cNvPr>
          <p:cNvSpPr/>
          <p:nvPr/>
        </p:nvSpPr>
        <p:spPr>
          <a:xfrm>
            <a:off x="10653491" y="300724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" name="shpAufblitz_1_1" descr="TIMESET">
            <a:extLst>
              <a:ext uri="{FF2B5EF4-FFF2-40B4-BE49-F238E27FC236}">
                <a16:creationId xmlns:a16="http://schemas.microsoft.com/office/drawing/2014/main" id="{B931E064-BF4D-CC09-ABF3-257E9702F9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043269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shpAufblitz_1_1" descr="TIMESET">
            <a:extLst>
              <a:ext uri="{FF2B5EF4-FFF2-40B4-BE49-F238E27FC236}">
                <a16:creationId xmlns:a16="http://schemas.microsoft.com/office/drawing/2014/main" id="{B65A8090-EED4-A3A2-3C30-95F0282BB4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513022" y="293441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TIMESET2">
            <a:extLst>
              <a:ext uri="{FF2B5EF4-FFF2-40B4-BE49-F238E27FC236}">
                <a16:creationId xmlns:a16="http://schemas.microsoft.com/office/drawing/2014/main" id="{A2A081FD-64AD-DF2C-460D-C4DD171C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352422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36F1FD-D6AA-19EE-94E6-439C3BEAD2FA}"/>
              </a:ext>
            </a:extLst>
          </p:cNvPr>
          <p:cNvSpPr/>
          <p:nvPr/>
        </p:nvSpPr>
        <p:spPr>
          <a:xfrm>
            <a:off x="10653491" y="352422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11" name="shpAufblitz_1_1" descr="TIMESET">
            <a:extLst>
              <a:ext uri="{FF2B5EF4-FFF2-40B4-BE49-F238E27FC236}">
                <a16:creationId xmlns:a16="http://schemas.microsoft.com/office/drawing/2014/main" id="{9C78D6F3-61AF-C54F-C0F6-E4FD0FB3989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43269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hpAufblitz_1_1" descr="TIMESET">
            <a:extLst>
              <a:ext uri="{FF2B5EF4-FFF2-40B4-BE49-F238E27FC236}">
                <a16:creationId xmlns:a16="http://schemas.microsoft.com/office/drawing/2014/main" id="{48B0C983-10F4-F56C-2299-4CC18ECB2E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513022" y="3453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 descr="TIMESET2">
            <a:extLst>
              <a:ext uri="{FF2B5EF4-FFF2-40B4-BE49-F238E27FC236}">
                <a16:creationId xmlns:a16="http://schemas.microsoft.com/office/drawing/2014/main" id="{15CB16B4-198E-F8E1-842C-18F9393CE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04121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DE17CE-5337-E48B-65BE-FB138F504FB6}"/>
              </a:ext>
            </a:extLst>
          </p:cNvPr>
          <p:cNvSpPr/>
          <p:nvPr/>
        </p:nvSpPr>
        <p:spPr>
          <a:xfrm>
            <a:off x="10653491" y="404121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0" name="shpAufblitz_1_1" descr="TIMESET">
            <a:extLst>
              <a:ext uri="{FF2B5EF4-FFF2-40B4-BE49-F238E27FC236}">
                <a16:creationId xmlns:a16="http://schemas.microsoft.com/office/drawing/2014/main" id="{4B18251D-B4B8-4C29-85E8-1ADE36F1E81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43269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shpAufblitz_1_1" descr="TIMESET">
            <a:extLst>
              <a:ext uri="{FF2B5EF4-FFF2-40B4-BE49-F238E27FC236}">
                <a16:creationId xmlns:a16="http://schemas.microsoft.com/office/drawing/2014/main" id="{DB1B95F7-03CE-D4CF-2EBB-F0240DE1ABD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1513022" y="397172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Textfeld 59" descr="TIMESET2">
            <a:extLst>
              <a:ext uri="{FF2B5EF4-FFF2-40B4-BE49-F238E27FC236}">
                <a16:creationId xmlns:a16="http://schemas.microsoft.com/office/drawing/2014/main" id="{B7EFAFEA-E8CA-2E3E-44EB-77E6DB3E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455819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20255307-07F1-8A06-3E17-BE97A3017DCD}"/>
              </a:ext>
            </a:extLst>
          </p:cNvPr>
          <p:cNvSpPr/>
          <p:nvPr/>
        </p:nvSpPr>
        <p:spPr>
          <a:xfrm>
            <a:off x="10653491" y="455819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2" name="shpAufblitz_1_1" descr="TIMESET">
            <a:extLst>
              <a:ext uri="{FF2B5EF4-FFF2-40B4-BE49-F238E27FC236}">
                <a16:creationId xmlns:a16="http://schemas.microsoft.com/office/drawing/2014/main" id="{10C0490F-29CC-7CD1-0C13-C779F1BFBE4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043269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shpAufblitz_1_1" descr="TIMESET">
            <a:extLst>
              <a:ext uri="{FF2B5EF4-FFF2-40B4-BE49-F238E27FC236}">
                <a16:creationId xmlns:a16="http://schemas.microsoft.com/office/drawing/2014/main" id="{5B491393-33EE-856A-76AE-DA4CEE8301E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513022" y="449037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TIMESET2">
            <a:extLst>
              <a:ext uri="{FF2B5EF4-FFF2-40B4-BE49-F238E27FC236}">
                <a16:creationId xmlns:a16="http://schemas.microsoft.com/office/drawing/2014/main" id="{CBD20EBC-A7E0-16C5-1F33-FA30B954A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075181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5D90E24-C395-9838-7AD7-335FFE5A1489}"/>
              </a:ext>
            </a:extLst>
          </p:cNvPr>
          <p:cNvSpPr/>
          <p:nvPr/>
        </p:nvSpPr>
        <p:spPr>
          <a:xfrm>
            <a:off x="10653491" y="5075181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66" name="shpAufblitz_1_1" descr="TIMESET">
            <a:extLst>
              <a:ext uri="{FF2B5EF4-FFF2-40B4-BE49-F238E27FC236}">
                <a16:creationId xmlns:a16="http://schemas.microsoft.com/office/drawing/2014/main" id="{C6D7766C-4772-8985-6113-4F5FAF9A01F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043269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shpAufblitz_1_1" descr="TIMESET">
            <a:extLst>
              <a:ext uri="{FF2B5EF4-FFF2-40B4-BE49-F238E27FC236}">
                <a16:creationId xmlns:a16="http://schemas.microsoft.com/office/drawing/2014/main" id="{4544D2F5-E450-5997-043D-B1211BCE2D4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513022" y="500903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TIMESET2">
            <a:extLst>
              <a:ext uri="{FF2B5EF4-FFF2-40B4-BE49-F238E27FC236}">
                <a16:creationId xmlns:a16="http://schemas.microsoft.com/office/drawing/2014/main" id="{6E7290BD-4837-DE7C-2B25-CB36EE3D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758" y="5592166"/>
            <a:ext cx="85311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  <a:latin typeface="Trebuchet MS" pitchFamily="34" charset="0"/>
              </a:rPr>
              <a:t>richtig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E7C167-FB3C-1585-15E6-AE3DC0826547}"/>
              </a:ext>
            </a:extLst>
          </p:cNvPr>
          <p:cNvSpPr/>
          <p:nvPr/>
        </p:nvSpPr>
        <p:spPr>
          <a:xfrm>
            <a:off x="10653491" y="5592166"/>
            <a:ext cx="79220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altLang="de-DE" dirty="0">
                <a:solidFill>
                  <a:schemeClr val="bg1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70" name="shpAufblitz_1_1" descr="TIMESET">
            <a:extLst>
              <a:ext uri="{FF2B5EF4-FFF2-40B4-BE49-F238E27FC236}">
                <a16:creationId xmlns:a16="http://schemas.microsoft.com/office/drawing/2014/main" id="{7F5D8505-F209-A3CF-1BAC-E9090A7D023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043269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8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shpAufblitz_1_1" descr="TIMESET">
            <a:extLst>
              <a:ext uri="{FF2B5EF4-FFF2-40B4-BE49-F238E27FC236}">
                <a16:creationId xmlns:a16="http://schemas.microsoft.com/office/drawing/2014/main" id="{35E285DF-4F77-41EF-9869-F4C2CE9457E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513022" y="552768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1384" y="1436291"/>
            <a:ext cx="61334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 Beifallssturm drückt Entgeisterung aus.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51384" y="1944291"/>
            <a:ext cx="60051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Es ist ungesund, wenn man zu viel raucht.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551384" y="2452291"/>
            <a:ext cx="77294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Pilot drosselte den Motor, indem er beschleunigte.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51384" y="2960291"/>
            <a:ext cx="74660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Um das Wasser zu stauen, öffnete man die Schleuse.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51384" y="3468291"/>
            <a:ext cx="83941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Wasser war genug da, jeder bekam so viel wie er brauchte.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51384" y="3976291"/>
            <a:ext cx="56669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 der Hitze kamen alle ins Schwitzen.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1384" y="4484291"/>
            <a:ext cx="5964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Was spontan geschieht, ist gut überlegt.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1384" y="4992291"/>
            <a:ext cx="65197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Kriminaler sind Beamte, Kriminelle sind böse.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1384" y="5500291"/>
            <a:ext cx="49952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Gewinner ist der Glücklichere.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8E36934-0589-EAF7-C7FF-C515A3BDEA3C}"/>
              </a:ext>
            </a:extLst>
          </p:cNvPr>
          <p:cNvSpPr/>
          <p:nvPr/>
        </p:nvSpPr>
        <p:spPr>
          <a:xfrm>
            <a:off x="10099848" y="1052736"/>
            <a:ext cx="410344" cy="526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B7449B2-7481-14E9-C0DF-7BC20140D944}"/>
              </a:ext>
            </a:extLst>
          </p:cNvPr>
          <p:cNvSpPr/>
          <p:nvPr/>
        </p:nvSpPr>
        <p:spPr>
          <a:xfrm>
            <a:off x="11590312" y="1052736"/>
            <a:ext cx="410344" cy="5263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03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utoUpdateAnimBg="0"/>
      <p:bldP spid="50" grpId="0" autoUpdateAnimBg="0"/>
      <p:bldP spid="51" grpId="0" animBg="1"/>
      <p:bldP spid="52" grpId="0" animBg="1"/>
      <p:bldP spid="53" grpId="0" autoUpdateAnimBg="0"/>
      <p:bldP spid="54" grpId="0" autoUpdateAnimBg="0"/>
      <p:bldP spid="55" grpId="0" animBg="1"/>
      <p:bldP spid="56" grpId="0" animBg="1"/>
      <p:bldP spid="57" grpId="0" autoUpdateAnimBg="0"/>
      <p:bldP spid="58" grpId="0" autoUpdateAnimBg="0"/>
      <p:bldP spid="5" grpId="0" animBg="1"/>
      <p:bldP spid="6" grpId="0" animBg="1"/>
      <p:bldP spid="7" grpId="0" autoUpdateAnimBg="0"/>
      <p:bldP spid="8" grpId="0" autoUpdateAnimBg="0"/>
      <p:bldP spid="9" grpId="0" animBg="1"/>
      <p:bldP spid="10" grpId="0" animBg="1"/>
      <p:bldP spid="11" grpId="0" autoUpdateAnimBg="0"/>
      <p:bldP spid="12" grpId="0" autoUpdateAnimBg="0"/>
      <p:bldP spid="2" grpId="0" animBg="1"/>
      <p:bldP spid="13" grpId="0" animBg="1"/>
      <p:bldP spid="40" grpId="0" autoUpdateAnimBg="0"/>
      <p:bldP spid="59" grpId="0" autoUpdateAnimBg="0"/>
      <p:bldP spid="60" grpId="0" animBg="1"/>
      <p:bldP spid="61" grpId="0" animBg="1"/>
      <p:bldP spid="62" grpId="0" autoUpdateAnimBg="0"/>
      <p:bldP spid="63" grpId="0" autoUpdateAnimBg="0"/>
      <p:bldP spid="64" grpId="0" animBg="1"/>
      <p:bldP spid="65" grpId="0" animBg="1"/>
      <p:bldP spid="66" grpId="0" autoUpdateAnimBg="0"/>
      <p:bldP spid="67" grpId="0" autoUpdateAnimBg="0"/>
      <p:bldP spid="68" grpId="0" animBg="1"/>
      <p:bldP spid="69" grpId="0" animBg="1"/>
      <p:bldP spid="70" grpId="0" autoUpdateAnimBg="0"/>
      <p:bldP spid="71" grpId="0" autoUpdateAnimBg="0"/>
      <p:bldP spid="14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1122</Words>
  <Application>Microsoft Office PowerPoint</Application>
  <PresentationFormat>Breitbild</PresentationFormat>
  <Paragraphs>451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1661</cp:revision>
  <cp:lastPrinted>2024-03-01T17:15:28Z</cp:lastPrinted>
  <dcterms:created xsi:type="dcterms:W3CDTF">2012-08-26T07:44:46Z</dcterms:created>
  <dcterms:modified xsi:type="dcterms:W3CDTF">2024-09-28T06:24:03Z</dcterms:modified>
</cp:coreProperties>
</file>